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23B5B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23B5B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23B5B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23B5B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23B5B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23B5B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23B5B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23B5B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23B5B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323B5B"/>
        </a:fontRef>
        <a:srgbClr val="323B5B"/>
      </a:tcTxStyle>
      <a:tcStyle>
        <a:tcBdr>
          <a:left>
            <a:ln w="25400" cap="flat">
              <a:solidFill>
                <a:srgbClr val="EDEDED"/>
              </a:solidFill>
              <a:prstDash val="solid"/>
              <a:round/>
            </a:ln>
          </a:left>
          <a:right>
            <a:ln w="25400" cap="flat">
              <a:solidFill>
                <a:srgbClr val="EDEDED"/>
              </a:solidFill>
              <a:prstDash val="solid"/>
              <a:round/>
            </a:ln>
          </a:right>
          <a:top>
            <a:ln w="25400" cap="flat">
              <a:solidFill>
                <a:srgbClr val="EDEDED"/>
              </a:solidFill>
              <a:prstDash val="solid"/>
              <a:round/>
            </a:ln>
          </a:top>
          <a:bottom>
            <a:ln w="25400" cap="flat">
              <a:solidFill>
                <a:srgbClr val="EDEDED"/>
              </a:solidFill>
              <a:prstDash val="solid"/>
              <a:round/>
            </a:ln>
          </a:bottom>
          <a:insideH>
            <a:ln w="25400" cap="flat">
              <a:solidFill>
                <a:srgbClr val="EDEDED"/>
              </a:solidFill>
              <a:prstDash val="solid"/>
              <a:round/>
            </a:ln>
          </a:insideH>
          <a:insideV>
            <a:ln w="25400" cap="flat">
              <a:solidFill>
                <a:srgbClr val="EDEDED"/>
              </a:solidFill>
              <a:prstDash val="solid"/>
              <a:round/>
            </a:ln>
          </a:insideV>
        </a:tcBdr>
        <a:fill>
          <a:solidFill>
            <a:srgbClr val="CDDDE2"/>
          </a:solidFill>
        </a:fill>
      </a:tcStyle>
    </a:wholeTbl>
    <a:band2H>
      <a:tcTxStyle b="def" i="def"/>
      <a:tcStyle>
        <a:tcBdr/>
        <a:fill>
          <a:solidFill>
            <a:srgbClr val="E8EFF1"/>
          </a:solidFill>
        </a:fill>
      </a:tcStyle>
    </a:band2H>
    <a:firstCol>
      <a:tcTxStyle b="on" i="off">
        <a:fontRef idx="major">
          <a:srgbClr val="EDEDED"/>
        </a:fontRef>
        <a:srgbClr val="EDEDED"/>
      </a:tcTxStyle>
      <a:tcStyle>
        <a:tcBdr>
          <a:left>
            <a:ln w="25400" cap="flat">
              <a:solidFill>
                <a:srgbClr val="EDEDED"/>
              </a:solidFill>
              <a:prstDash val="solid"/>
              <a:round/>
            </a:ln>
          </a:left>
          <a:right>
            <a:ln w="25400" cap="flat">
              <a:solidFill>
                <a:srgbClr val="EDEDED"/>
              </a:solidFill>
              <a:prstDash val="solid"/>
              <a:round/>
            </a:ln>
          </a:right>
          <a:top>
            <a:ln w="25400" cap="flat">
              <a:solidFill>
                <a:srgbClr val="EDEDED"/>
              </a:solidFill>
              <a:prstDash val="solid"/>
              <a:round/>
            </a:ln>
          </a:top>
          <a:bottom>
            <a:ln w="25400" cap="flat">
              <a:solidFill>
                <a:srgbClr val="EDEDED"/>
              </a:solidFill>
              <a:prstDash val="solid"/>
              <a:round/>
            </a:ln>
          </a:bottom>
          <a:insideH>
            <a:ln w="25400" cap="flat">
              <a:solidFill>
                <a:srgbClr val="EDEDED"/>
              </a:solidFill>
              <a:prstDash val="solid"/>
              <a:round/>
            </a:ln>
          </a:insideH>
          <a:insideV>
            <a:ln w="25400" cap="flat">
              <a:solidFill>
                <a:srgbClr val="EDEDED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EDEDED"/>
        </a:fontRef>
        <a:srgbClr val="EDEDED"/>
      </a:tcTxStyle>
      <a:tcStyle>
        <a:tcBdr>
          <a:left>
            <a:ln w="25400" cap="flat">
              <a:solidFill>
                <a:srgbClr val="EDEDED"/>
              </a:solidFill>
              <a:prstDash val="solid"/>
              <a:round/>
            </a:ln>
          </a:left>
          <a:right>
            <a:ln w="25400" cap="flat">
              <a:solidFill>
                <a:srgbClr val="EDEDED"/>
              </a:solidFill>
              <a:prstDash val="solid"/>
              <a:round/>
            </a:ln>
          </a:right>
          <a:top>
            <a:ln w="101600" cap="flat">
              <a:solidFill>
                <a:srgbClr val="EDEDED"/>
              </a:solidFill>
              <a:prstDash val="solid"/>
              <a:round/>
            </a:ln>
          </a:top>
          <a:bottom>
            <a:ln w="25400" cap="flat">
              <a:solidFill>
                <a:srgbClr val="EDEDED"/>
              </a:solidFill>
              <a:prstDash val="solid"/>
              <a:round/>
            </a:ln>
          </a:bottom>
          <a:insideH>
            <a:ln w="25400" cap="flat">
              <a:solidFill>
                <a:srgbClr val="EDEDED"/>
              </a:solidFill>
              <a:prstDash val="solid"/>
              <a:round/>
            </a:ln>
          </a:insideH>
          <a:insideV>
            <a:ln w="25400" cap="flat">
              <a:solidFill>
                <a:srgbClr val="EDEDED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EDEDED"/>
        </a:fontRef>
        <a:srgbClr val="EDEDED"/>
      </a:tcTxStyle>
      <a:tcStyle>
        <a:tcBdr>
          <a:left>
            <a:ln w="25400" cap="flat">
              <a:solidFill>
                <a:srgbClr val="EDEDED"/>
              </a:solidFill>
              <a:prstDash val="solid"/>
              <a:round/>
            </a:ln>
          </a:left>
          <a:right>
            <a:ln w="25400" cap="flat">
              <a:solidFill>
                <a:srgbClr val="EDEDED"/>
              </a:solidFill>
              <a:prstDash val="solid"/>
              <a:round/>
            </a:ln>
          </a:right>
          <a:top>
            <a:ln w="25400" cap="flat">
              <a:solidFill>
                <a:srgbClr val="EDEDED"/>
              </a:solidFill>
              <a:prstDash val="solid"/>
              <a:round/>
            </a:ln>
          </a:top>
          <a:bottom>
            <a:ln w="101600" cap="flat">
              <a:solidFill>
                <a:srgbClr val="EDEDED"/>
              </a:solidFill>
              <a:prstDash val="solid"/>
              <a:round/>
            </a:ln>
          </a:bottom>
          <a:insideH>
            <a:ln w="25400" cap="flat">
              <a:solidFill>
                <a:srgbClr val="EDEDED"/>
              </a:solidFill>
              <a:prstDash val="solid"/>
              <a:round/>
            </a:ln>
          </a:insideH>
          <a:insideV>
            <a:ln w="25400" cap="flat">
              <a:solidFill>
                <a:srgbClr val="EDEDED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323B5B"/>
        </a:fontRef>
        <a:srgbClr val="323B5B"/>
      </a:tcTxStyle>
      <a:tcStyle>
        <a:tcBdr>
          <a:left>
            <a:ln w="25400" cap="flat">
              <a:solidFill>
                <a:srgbClr val="EDEDED"/>
              </a:solidFill>
              <a:prstDash val="solid"/>
              <a:round/>
            </a:ln>
          </a:left>
          <a:right>
            <a:ln w="25400" cap="flat">
              <a:solidFill>
                <a:srgbClr val="EDEDED"/>
              </a:solidFill>
              <a:prstDash val="solid"/>
              <a:round/>
            </a:ln>
          </a:right>
          <a:top>
            <a:ln w="25400" cap="flat">
              <a:solidFill>
                <a:srgbClr val="EDEDED"/>
              </a:solidFill>
              <a:prstDash val="solid"/>
              <a:round/>
            </a:ln>
          </a:top>
          <a:bottom>
            <a:ln w="25400" cap="flat">
              <a:solidFill>
                <a:srgbClr val="EDEDED"/>
              </a:solidFill>
              <a:prstDash val="solid"/>
              <a:round/>
            </a:ln>
          </a:bottom>
          <a:insideH>
            <a:ln w="25400" cap="flat">
              <a:solidFill>
                <a:srgbClr val="EDEDED"/>
              </a:solidFill>
              <a:prstDash val="solid"/>
              <a:round/>
            </a:ln>
          </a:insideH>
          <a:insideV>
            <a:ln w="25400" cap="flat">
              <a:solidFill>
                <a:srgbClr val="EDEDED"/>
              </a:solidFill>
              <a:prstDash val="solid"/>
              <a:round/>
            </a:ln>
          </a:insideV>
        </a:tcBdr>
        <a:fill>
          <a:solidFill>
            <a:srgbClr val="DBE3FF"/>
          </a:solidFill>
        </a:fill>
      </a:tcStyle>
    </a:wholeTbl>
    <a:band2H>
      <a:tcTxStyle b="def" i="def"/>
      <a:tcStyle>
        <a:tcBdr/>
        <a:fill>
          <a:solidFill>
            <a:srgbClr val="EEF1FF"/>
          </a:solidFill>
        </a:fill>
      </a:tcStyle>
    </a:band2H>
    <a:firstCol>
      <a:tcTxStyle b="on" i="off">
        <a:fontRef idx="major">
          <a:srgbClr val="EDEDED"/>
        </a:fontRef>
        <a:srgbClr val="EDEDED"/>
      </a:tcTxStyle>
      <a:tcStyle>
        <a:tcBdr>
          <a:left>
            <a:ln w="25400" cap="flat">
              <a:solidFill>
                <a:srgbClr val="EDEDED"/>
              </a:solidFill>
              <a:prstDash val="solid"/>
              <a:round/>
            </a:ln>
          </a:left>
          <a:right>
            <a:ln w="25400" cap="flat">
              <a:solidFill>
                <a:srgbClr val="EDEDED"/>
              </a:solidFill>
              <a:prstDash val="solid"/>
              <a:round/>
            </a:ln>
          </a:right>
          <a:top>
            <a:ln w="25400" cap="flat">
              <a:solidFill>
                <a:srgbClr val="EDEDED"/>
              </a:solidFill>
              <a:prstDash val="solid"/>
              <a:round/>
            </a:ln>
          </a:top>
          <a:bottom>
            <a:ln w="25400" cap="flat">
              <a:solidFill>
                <a:srgbClr val="EDEDED"/>
              </a:solidFill>
              <a:prstDash val="solid"/>
              <a:round/>
            </a:ln>
          </a:bottom>
          <a:insideH>
            <a:ln w="25400" cap="flat">
              <a:solidFill>
                <a:srgbClr val="EDEDED"/>
              </a:solidFill>
              <a:prstDash val="solid"/>
              <a:round/>
            </a:ln>
          </a:insideH>
          <a:insideV>
            <a:ln w="25400" cap="flat">
              <a:solidFill>
                <a:srgbClr val="EDEDED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EDEDED"/>
        </a:fontRef>
        <a:srgbClr val="EDEDED"/>
      </a:tcTxStyle>
      <a:tcStyle>
        <a:tcBdr>
          <a:left>
            <a:ln w="25400" cap="flat">
              <a:solidFill>
                <a:srgbClr val="EDEDED"/>
              </a:solidFill>
              <a:prstDash val="solid"/>
              <a:round/>
            </a:ln>
          </a:left>
          <a:right>
            <a:ln w="25400" cap="flat">
              <a:solidFill>
                <a:srgbClr val="EDEDED"/>
              </a:solidFill>
              <a:prstDash val="solid"/>
              <a:round/>
            </a:ln>
          </a:right>
          <a:top>
            <a:ln w="101600" cap="flat">
              <a:solidFill>
                <a:srgbClr val="EDEDED"/>
              </a:solidFill>
              <a:prstDash val="solid"/>
              <a:round/>
            </a:ln>
          </a:top>
          <a:bottom>
            <a:ln w="25400" cap="flat">
              <a:solidFill>
                <a:srgbClr val="EDEDED"/>
              </a:solidFill>
              <a:prstDash val="solid"/>
              <a:round/>
            </a:ln>
          </a:bottom>
          <a:insideH>
            <a:ln w="25400" cap="flat">
              <a:solidFill>
                <a:srgbClr val="EDEDED"/>
              </a:solidFill>
              <a:prstDash val="solid"/>
              <a:round/>
            </a:ln>
          </a:insideH>
          <a:insideV>
            <a:ln w="25400" cap="flat">
              <a:solidFill>
                <a:srgbClr val="EDEDED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EDEDED"/>
        </a:fontRef>
        <a:srgbClr val="EDEDED"/>
      </a:tcTxStyle>
      <a:tcStyle>
        <a:tcBdr>
          <a:left>
            <a:ln w="25400" cap="flat">
              <a:solidFill>
                <a:srgbClr val="EDEDED"/>
              </a:solidFill>
              <a:prstDash val="solid"/>
              <a:round/>
            </a:ln>
          </a:left>
          <a:right>
            <a:ln w="25400" cap="flat">
              <a:solidFill>
                <a:srgbClr val="EDEDED"/>
              </a:solidFill>
              <a:prstDash val="solid"/>
              <a:round/>
            </a:ln>
          </a:right>
          <a:top>
            <a:ln w="25400" cap="flat">
              <a:solidFill>
                <a:srgbClr val="EDEDED"/>
              </a:solidFill>
              <a:prstDash val="solid"/>
              <a:round/>
            </a:ln>
          </a:top>
          <a:bottom>
            <a:ln w="101600" cap="flat">
              <a:solidFill>
                <a:srgbClr val="EDEDED"/>
              </a:solidFill>
              <a:prstDash val="solid"/>
              <a:round/>
            </a:ln>
          </a:bottom>
          <a:insideH>
            <a:ln w="25400" cap="flat">
              <a:solidFill>
                <a:srgbClr val="EDEDED"/>
              </a:solidFill>
              <a:prstDash val="solid"/>
              <a:round/>
            </a:ln>
          </a:insideH>
          <a:insideV>
            <a:ln w="25400" cap="flat">
              <a:solidFill>
                <a:srgbClr val="EDEDED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323B5B"/>
        </a:fontRef>
        <a:srgbClr val="323B5B"/>
      </a:tcTxStyle>
      <a:tcStyle>
        <a:tcBdr>
          <a:left>
            <a:ln w="25400" cap="flat">
              <a:solidFill>
                <a:srgbClr val="EDEDED"/>
              </a:solidFill>
              <a:prstDash val="solid"/>
              <a:round/>
            </a:ln>
          </a:left>
          <a:right>
            <a:ln w="25400" cap="flat">
              <a:solidFill>
                <a:srgbClr val="EDEDED"/>
              </a:solidFill>
              <a:prstDash val="solid"/>
              <a:round/>
            </a:ln>
          </a:right>
          <a:top>
            <a:ln w="25400" cap="flat">
              <a:solidFill>
                <a:srgbClr val="EDEDED"/>
              </a:solidFill>
              <a:prstDash val="solid"/>
              <a:round/>
            </a:ln>
          </a:top>
          <a:bottom>
            <a:ln w="25400" cap="flat">
              <a:solidFill>
                <a:srgbClr val="EDEDED"/>
              </a:solidFill>
              <a:prstDash val="solid"/>
              <a:round/>
            </a:ln>
          </a:bottom>
          <a:insideH>
            <a:ln w="25400" cap="flat">
              <a:solidFill>
                <a:srgbClr val="EDEDED"/>
              </a:solidFill>
              <a:prstDash val="solid"/>
              <a:round/>
            </a:ln>
          </a:insideH>
          <a:insideV>
            <a:ln w="25400" cap="flat">
              <a:solidFill>
                <a:srgbClr val="EDEDED"/>
              </a:solidFill>
              <a:prstDash val="solid"/>
              <a:round/>
            </a:ln>
          </a:insideV>
        </a:tcBdr>
        <a:fill>
          <a:solidFill>
            <a:srgbClr val="E3CFF1"/>
          </a:solidFill>
        </a:fill>
      </a:tcStyle>
    </a:wholeTbl>
    <a:band2H>
      <a:tcTxStyle b="def" i="def"/>
      <a:tcStyle>
        <a:tcBdr/>
        <a:fill>
          <a:solidFill>
            <a:srgbClr val="F1E8F8"/>
          </a:solidFill>
        </a:fill>
      </a:tcStyle>
    </a:band2H>
    <a:firstCol>
      <a:tcTxStyle b="on" i="off">
        <a:fontRef idx="major">
          <a:srgbClr val="EDEDED"/>
        </a:fontRef>
        <a:srgbClr val="EDEDED"/>
      </a:tcTxStyle>
      <a:tcStyle>
        <a:tcBdr>
          <a:left>
            <a:ln w="25400" cap="flat">
              <a:solidFill>
                <a:srgbClr val="EDEDED"/>
              </a:solidFill>
              <a:prstDash val="solid"/>
              <a:round/>
            </a:ln>
          </a:left>
          <a:right>
            <a:ln w="25400" cap="flat">
              <a:solidFill>
                <a:srgbClr val="EDEDED"/>
              </a:solidFill>
              <a:prstDash val="solid"/>
              <a:round/>
            </a:ln>
          </a:right>
          <a:top>
            <a:ln w="25400" cap="flat">
              <a:solidFill>
                <a:srgbClr val="EDEDED"/>
              </a:solidFill>
              <a:prstDash val="solid"/>
              <a:round/>
            </a:ln>
          </a:top>
          <a:bottom>
            <a:ln w="25400" cap="flat">
              <a:solidFill>
                <a:srgbClr val="EDEDED"/>
              </a:solidFill>
              <a:prstDash val="solid"/>
              <a:round/>
            </a:ln>
          </a:bottom>
          <a:insideH>
            <a:ln w="25400" cap="flat">
              <a:solidFill>
                <a:srgbClr val="EDEDED"/>
              </a:solidFill>
              <a:prstDash val="solid"/>
              <a:round/>
            </a:ln>
          </a:insideH>
          <a:insideV>
            <a:ln w="25400" cap="flat">
              <a:solidFill>
                <a:srgbClr val="EDEDED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EDEDED"/>
        </a:fontRef>
        <a:srgbClr val="EDEDED"/>
      </a:tcTxStyle>
      <a:tcStyle>
        <a:tcBdr>
          <a:left>
            <a:ln w="25400" cap="flat">
              <a:solidFill>
                <a:srgbClr val="EDEDED"/>
              </a:solidFill>
              <a:prstDash val="solid"/>
              <a:round/>
            </a:ln>
          </a:left>
          <a:right>
            <a:ln w="25400" cap="flat">
              <a:solidFill>
                <a:srgbClr val="EDEDED"/>
              </a:solidFill>
              <a:prstDash val="solid"/>
              <a:round/>
            </a:ln>
          </a:right>
          <a:top>
            <a:ln w="101600" cap="flat">
              <a:solidFill>
                <a:srgbClr val="EDEDED"/>
              </a:solidFill>
              <a:prstDash val="solid"/>
              <a:round/>
            </a:ln>
          </a:top>
          <a:bottom>
            <a:ln w="25400" cap="flat">
              <a:solidFill>
                <a:srgbClr val="EDEDED"/>
              </a:solidFill>
              <a:prstDash val="solid"/>
              <a:round/>
            </a:ln>
          </a:bottom>
          <a:insideH>
            <a:ln w="25400" cap="flat">
              <a:solidFill>
                <a:srgbClr val="EDEDED"/>
              </a:solidFill>
              <a:prstDash val="solid"/>
              <a:round/>
            </a:ln>
          </a:insideH>
          <a:insideV>
            <a:ln w="25400" cap="flat">
              <a:solidFill>
                <a:srgbClr val="EDEDED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EDEDED"/>
        </a:fontRef>
        <a:srgbClr val="EDEDED"/>
      </a:tcTxStyle>
      <a:tcStyle>
        <a:tcBdr>
          <a:left>
            <a:ln w="25400" cap="flat">
              <a:solidFill>
                <a:srgbClr val="EDEDED"/>
              </a:solidFill>
              <a:prstDash val="solid"/>
              <a:round/>
            </a:ln>
          </a:left>
          <a:right>
            <a:ln w="25400" cap="flat">
              <a:solidFill>
                <a:srgbClr val="EDEDED"/>
              </a:solidFill>
              <a:prstDash val="solid"/>
              <a:round/>
            </a:ln>
          </a:right>
          <a:top>
            <a:ln w="25400" cap="flat">
              <a:solidFill>
                <a:srgbClr val="EDEDED"/>
              </a:solidFill>
              <a:prstDash val="solid"/>
              <a:round/>
            </a:ln>
          </a:top>
          <a:bottom>
            <a:ln w="101600" cap="flat">
              <a:solidFill>
                <a:srgbClr val="EDEDED"/>
              </a:solidFill>
              <a:prstDash val="solid"/>
              <a:round/>
            </a:ln>
          </a:bottom>
          <a:insideH>
            <a:ln w="25400" cap="flat">
              <a:solidFill>
                <a:srgbClr val="EDEDED"/>
              </a:solidFill>
              <a:prstDash val="solid"/>
              <a:round/>
            </a:ln>
          </a:insideH>
          <a:insideV>
            <a:ln w="25400" cap="flat">
              <a:solidFill>
                <a:srgbClr val="EDEDED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323B5B"/>
        </a:fontRef>
        <a:srgbClr val="323B5B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7E7E9"/>
          </a:solidFill>
        </a:fill>
      </a:tcStyle>
    </a:wholeTbl>
    <a:band2H>
      <a:tcTxStyle b="def" i="def"/>
      <a:tcStyle>
        <a:tcBdr/>
        <a:fill>
          <a:solidFill>
            <a:srgbClr val="EDEDED"/>
          </a:solidFill>
        </a:fill>
      </a:tcStyle>
    </a:band2H>
    <a:firstCol>
      <a:tcTxStyle b="on" i="off">
        <a:fontRef idx="major">
          <a:srgbClr val="EDEDED"/>
        </a:fontRef>
        <a:srgbClr val="EDEDED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323B5B"/>
        </a:fontRef>
        <a:srgbClr val="323B5B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323B5B"/>
              </a:solidFill>
              <a:prstDash val="solid"/>
              <a:round/>
            </a:ln>
          </a:top>
          <a:bottom>
            <a:ln w="63500" cap="flat">
              <a:solidFill>
                <a:srgbClr val="323B5B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DEDED"/>
          </a:solidFill>
        </a:fill>
      </a:tcStyle>
    </a:lastRow>
    <a:firstRow>
      <a:tcTxStyle b="on" i="off">
        <a:fontRef idx="major">
          <a:srgbClr val="EDEDED"/>
        </a:fontRef>
        <a:srgbClr val="EDEDED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323B5B"/>
              </a:solidFill>
              <a:prstDash val="solid"/>
              <a:round/>
            </a:ln>
          </a:top>
          <a:bottom>
            <a:ln w="63500" cap="flat">
              <a:solidFill>
                <a:srgbClr val="323B5B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323B5B"/>
        </a:fontRef>
        <a:srgbClr val="323B5B"/>
      </a:tcTxStyle>
      <a:tcStyle>
        <a:tcBdr>
          <a:left>
            <a:ln w="25400" cap="flat">
              <a:solidFill>
                <a:srgbClr val="EDEDED"/>
              </a:solidFill>
              <a:prstDash val="solid"/>
              <a:round/>
            </a:ln>
          </a:left>
          <a:right>
            <a:ln w="25400" cap="flat">
              <a:solidFill>
                <a:srgbClr val="EDEDED"/>
              </a:solidFill>
              <a:prstDash val="solid"/>
              <a:round/>
            </a:ln>
          </a:right>
          <a:top>
            <a:ln w="25400" cap="flat">
              <a:solidFill>
                <a:srgbClr val="EDEDED"/>
              </a:solidFill>
              <a:prstDash val="solid"/>
              <a:round/>
            </a:ln>
          </a:top>
          <a:bottom>
            <a:ln w="25400" cap="flat">
              <a:solidFill>
                <a:srgbClr val="EDEDED"/>
              </a:solidFill>
              <a:prstDash val="solid"/>
              <a:round/>
            </a:ln>
          </a:bottom>
          <a:insideH>
            <a:ln w="25400" cap="flat">
              <a:solidFill>
                <a:srgbClr val="EDEDED"/>
              </a:solidFill>
              <a:prstDash val="solid"/>
              <a:round/>
            </a:ln>
          </a:insideH>
          <a:insideV>
            <a:ln w="25400" cap="flat">
              <a:solidFill>
                <a:srgbClr val="EDEDED"/>
              </a:solidFill>
              <a:prstDash val="solid"/>
              <a:round/>
            </a:ln>
          </a:insideV>
        </a:tcBdr>
        <a:fill>
          <a:solidFill>
            <a:srgbClr val="CCCDD0"/>
          </a:solidFill>
        </a:fill>
      </a:tcStyle>
    </a:wholeTbl>
    <a:band2H>
      <a:tcTxStyle b="def" i="def"/>
      <a:tcStyle>
        <a:tcBdr/>
        <a:fill>
          <a:solidFill>
            <a:srgbClr val="E7E7E9"/>
          </a:solidFill>
        </a:fill>
      </a:tcStyle>
    </a:band2H>
    <a:firstCol>
      <a:tcTxStyle b="on" i="off">
        <a:fontRef idx="major">
          <a:srgbClr val="EDEDED"/>
        </a:fontRef>
        <a:srgbClr val="EDEDED"/>
      </a:tcTxStyle>
      <a:tcStyle>
        <a:tcBdr>
          <a:left>
            <a:ln w="25400" cap="flat">
              <a:solidFill>
                <a:srgbClr val="EDEDED"/>
              </a:solidFill>
              <a:prstDash val="solid"/>
              <a:round/>
            </a:ln>
          </a:left>
          <a:right>
            <a:ln w="25400" cap="flat">
              <a:solidFill>
                <a:srgbClr val="EDEDED"/>
              </a:solidFill>
              <a:prstDash val="solid"/>
              <a:round/>
            </a:ln>
          </a:right>
          <a:top>
            <a:ln w="25400" cap="flat">
              <a:solidFill>
                <a:srgbClr val="EDEDED"/>
              </a:solidFill>
              <a:prstDash val="solid"/>
              <a:round/>
            </a:ln>
          </a:top>
          <a:bottom>
            <a:ln w="25400" cap="flat">
              <a:solidFill>
                <a:srgbClr val="EDEDED"/>
              </a:solidFill>
              <a:prstDash val="solid"/>
              <a:round/>
            </a:ln>
          </a:bottom>
          <a:insideH>
            <a:ln w="25400" cap="flat">
              <a:solidFill>
                <a:srgbClr val="EDEDED"/>
              </a:solidFill>
              <a:prstDash val="solid"/>
              <a:round/>
            </a:ln>
          </a:insideH>
          <a:insideV>
            <a:ln w="25400" cap="flat">
              <a:solidFill>
                <a:srgbClr val="EDEDED"/>
              </a:solidFill>
              <a:prstDash val="solid"/>
              <a:round/>
            </a:ln>
          </a:insideV>
        </a:tcBdr>
        <a:fill>
          <a:solidFill>
            <a:srgbClr val="323B5B"/>
          </a:solidFill>
        </a:fill>
      </a:tcStyle>
    </a:firstCol>
    <a:lastRow>
      <a:tcTxStyle b="on" i="off">
        <a:fontRef idx="major">
          <a:srgbClr val="EDEDED"/>
        </a:fontRef>
        <a:srgbClr val="EDEDED"/>
      </a:tcTxStyle>
      <a:tcStyle>
        <a:tcBdr>
          <a:left>
            <a:ln w="25400" cap="flat">
              <a:solidFill>
                <a:srgbClr val="EDEDED"/>
              </a:solidFill>
              <a:prstDash val="solid"/>
              <a:round/>
            </a:ln>
          </a:left>
          <a:right>
            <a:ln w="25400" cap="flat">
              <a:solidFill>
                <a:srgbClr val="EDEDED"/>
              </a:solidFill>
              <a:prstDash val="solid"/>
              <a:round/>
            </a:ln>
          </a:right>
          <a:top>
            <a:ln w="101600" cap="flat">
              <a:solidFill>
                <a:srgbClr val="EDEDED"/>
              </a:solidFill>
              <a:prstDash val="solid"/>
              <a:round/>
            </a:ln>
          </a:top>
          <a:bottom>
            <a:ln w="25400" cap="flat">
              <a:solidFill>
                <a:srgbClr val="EDEDED"/>
              </a:solidFill>
              <a:prstDash val="solid"/>
              <a:round/>
            </a:ln>
          </a:bottom>
          <a:insideH>
            <a:ln w="25400" cap="flat">
              <a:solidFill>
                <a:srgbClr val="EDEDED"/>
              </a:solidFill>
              <a:prstDash val="solid"/>
              <a:round/>
            </a:ln>
          </a:insideH>
          <a:insideV>
            <a:ln w="25400" cap="flat">
              <a:solidFill>
                <a:srgbClr val="EDEDED"/>
              </a:solidFill>
              <a:prstDash val="solid"/>
              <a:round/>
            </a:ln>
          </a:insideV>
        </a:tcBdr>
        <a:fill>
          <a:solidFill>
            <a:srgbClr val="323B5B"/>
          </a:solidFill>
        </a:fill>
      </a:tcStyle>
    </a:lastRow>
    <a:firstRow>
      <a:tcTxStyle b="on" i="off">
        <a:fontRef idx="major">
          <a:srgbClr val="EDEDED"/>
        </a:fontRef>
        <a:srgbClr val="EDEDED"/>
      </a:tcTxStyle>
      <a:tcStyle>
        <a:tcBdr>
          <a:left>
            <a:ln w="25400" cap="flat">
              <a:solidFill>
                <a:srgbClr val="EDEDED"/>
              </a:solidFill>
              <a:prstDash val="solid"/>
              <a:round/>
            </a:ln>
          </a:left>
          <a:right>
            <a:ln w="25400" cap="flat">
              <a:solidFill>
                <a:srgbClr val="EDEDED"/>
              </a:solidFill>
              <a:prstDash val="solid"/>
              <a:round/>
            </a:ln>
          </a:right>
          <a:top>
            <a:ln w="25400" cap="flat">
              <a:solidFill>
                <a:srgbClr val="EDEDED"/>
              </a:solidFill>
              <a:prstDash val="solid"/>
              <a:round/>
            </a:ln>
          </a:top>
          <a:bottom>
            <a:ln w="101600" cap="flat">
              <a:solidFill>
                <a:srgbClr val="EDEDED"/>
              </a:solidFill>
              <a:prstDash val="solid"/>
              <a:round/>
            </a:ln>
          </a:bottom>
          <a:insideH>
            <a:ln w="25400" cap="flat">
              <a:solidFill>
                <a:srgbClr val="EDEDED"/>
              </a:solidFill>
              <a:prstDash val="solid"/>
              <a:round/>
            </a:ln>
          </a:insideH>
          <a:insideV>
            <a:ln w="25400" cap="flat">
              <a:solidFill>
                <a:srgbClr val="EDEDED"/>
              </a:solidFill>
              <a:prstDash val="solid"/>
              <a:round/>
            </a:ln>
          </a:insideV>
        </a:tcBdr>
        <a:fill>
          <a:solidFill>
            <a:srgbClr val="323B5B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5" name="Shape 31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j-lt"/>
        <a:ea typeface="+mj-ea"/>
        <a:cs typeface="+mj-cs"/>
        <a:sym typeface="Arial"/>
      </a:defRPr>
    </a:lvl1pPr>
    <a:lvl2pPr indent="228600" defTabSz="2438400" rtl="1" latinLnBrk="0">
      <a:defRPr sz="3600">
        <a:latin typeface="+mj-lt"/>
        <a:ea typeface="+mj-ea"/>
        <a:cs typeface="+mj-cs"/>
        <a:sym typeface="Arial"/>
      </a:defRPr>
    </a:lvl2pPr>
    <a:lvl3pPr indent="457200" defTabSz="2438400" rtl="1" latinLnBrk="0">
      <a:defRPr sz="3600">
        <a:latin typeface="+mj-lt"/>
        <a:ea typeface="+mj-ea"/>
        <a:cs typeface="+mj-cs"/>
        <a:sym typeface="Arial"/>
      </a:defRPr>
    </a:lvl3pPr>
    <a:lvl4pPr indent="685800" defTabSz="2438400" rtl="1" latinLnBrk="0">
      <a:defRPr sz="3600">
        <a:latin typeface="+mj-lt"/>
        <a:ea typeface="+mj-ea"/>
        <a:cs typeface="+mj-cs"/>
        <a:sym typeface="Arial"/>
      </a:defRPr>
    </a:lvl4pPr>
    <a:lvl5pPr indent="914400" defTabSz="2438400" rtl="1" latinLnBrk="0">
      <a:defRPr sz="3600">
        <a:latin typeface="+mj-lt"/>
        <a:ea typeface="+mj-ea"/>
        <a:cs typeface="+mj-cs"/>
        <a:sym typeface="Arial"/>
      </a:defRPr>
    </a:lvl5pPr>
    <a:lvl6pPr indent="1143000" defTabSz="2438400" rtl="1" latinLnBrk="0">
      <a:defRPr sz="3600">
        <a:latin typeface="+mj-lt"/>
        <a:ea typeface="+mj-ea"/>
        <a:cs typeface="+mj-cs"/>
        <a:sym typeface="Arial"/>
      </a:defRPr>
    </a:lvl6pPr>
    <a:lvl7pPr indent="1371600" defTabSz="2438400" rtl="1" latinLnBrk="0">
      <a:defRPr sz="3600">
        <a:latin typeface="+mj-lt"/>
        <a:ea typeface="+mj-ea"/>
        <a:cs typeface="+mj-cs"/>
        <a:sym typeface="Arial"/>
      </a:defRPr>
    </a:lvl7pPr>
    <a:lvl8pPr indent="1600200" defTabSz="2438400" rtl="1" latinLnBrk="0">
      <a:defRPr sz="3600">
        <a:latin typeface="+mj-lt"/>
        <a:ea typeface="+mj-ea"/>
        <a:cs typeface="+mj-cs"/>
        <a:sym typeface="Arial"/>
      </a:defRPr>
    </a:lvl8pPr>
    <a:lvl9pPr indent="1828800" defTabSz="2438400" rtl="1" latinLnBrk="0">
      <a:defRPr sz="36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وى النص الأول…"/>
          <p:cNvSpPr txBox="1"/>
          <p:nvPr>
            <p:ph type="body" sz="quarter" idx="1"/>
          </p:nvPr>
        </p:nvSpPr>
        <p:spPr>
          <a:xfrm>
            <a:off x="9891400" y="9572600"/>
            <a:ext cx="11899201" cy="1634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80533" indent="-753533">
              <a:buClrTx/>
              <a:buSzTx/>
              <a:buFontTx/>
              <a:buNone/>
              <a:defRPr b="0" sz="6600"/>
            </a:lvl1pPr>
            <a:lvl2pPr marL="880533" indent="-296333">
              <a:buClrTx/>
              <a:buSzTx/>
              <a:buFontTx/>
              <a:buNone/>
              <a:defRPr b="0" sz="6600"/>
            </a:lvl2pPr>
            <a:lvl3pPr marL="880533" indent="160866">
              <a:buClrTx/>
              <a:buSzTx/>
              <a:buFontTx/>
              <a:buNone/>
              <a:defRPr b="0" sz="6600"/>
            </a:lvl3pPr>
            <a:lvl4pPr marL="880533" indent="618066">
              <a:buClrTx/>
              <a:buSzTx/>
              <a:buFontTx/>
              <a:buNone/>
              <a:defRPr b="0" sz="6600"/>
            </a:lvl4pPr>
            <a:lvl5pPr marL="880533" indent="1075266">
              <a:buClrTx/>
              <a:buSzTx/>
              <a:buFontTx/>
              <a:buNone/>
              <a:defRPr b="0" sz="6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" name="نص العنوان"/>
          <p:cNvSpPr txBox="1"/>
          <p:nvPr>
            <p:ph type="title"/>
          </p:nvPr>
        </p:nvSpPr>
        <p:spPr>
          <a:xfrm>
            <a:off x="9891400" y="3009333"/>
            <a:ext cx="12590401" cy="651280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85000"/>
              </a:lnSpc>
              <a:defRPr sz="16000"/>
            </a:lvl1pPr>
          </a:lstStyle>
          <a:p>
            <a:pPr/>
            <a:r>
              <a:t>نص العنوان</a:t>
            </a:r>
          </a:p>
        </p:txBody>
      </p:sp>
      <p:pic>
        <p:nvPicPr>
          <p:cNvPr id="16" name="phonto 2.png" descr="phonto 2.png"/>
          <p:cNvPicPr>
            <a:picLocks noChangeAspect="1"/>
          </p:cNvPicPr>
          <p:nvPr/>
        </p:nvPicPr>
        <p:blipFill>
          <a:blip r:embed="rId2">
            <a:alphaModFix amt="55936"/>
            <a:extLst/>
          </a:blip>
          <a:srcRect l="37617" t="42460" r="28693" b="42460"/>
          <a:stretch>
            <a:fillRect/>
          </a:stretch>
        </p:blipFill>
        <p:spPr>
          <a:xfrm>
            <a:off x="954511" y="12563799"/>
            <a:ext cx="3369598" cy="6654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G_4001.png" descr="IMG_4001.png"/>
          <p:cNvPicPr>
            <a:picLocks noChangeAspect="1"/>
          </p:cNvPicPr>
          <p:nvPr/>
        </p:nvPicPr>
        <p:blipFill>
          <a:blip r:embed="rId3">
            <a:extLst/>
          </a:blip>
          <a:srcRect l="17233" t="11667" r="23209" b="19824"/>
          <a:stretch>
            <a:fillRect/>
          </a:stretch>
        </p:blipFill>
        <p:spPr>
          <a:xfrm>
            <a:off x="1069870" y="71899"/>
            <a:ext cx="3254284" cy="2792588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_2">
    <p:bg>
      <p:bgPr>
        <a:solidFill>
          <a:schemeClr val="accent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53;p12"/>
          <p:cNvGrpSpPr/>
          <p:nvPr/>
        </p:nvGrpSpPr>
        <p:grpSpPr>
          <a:xfrm>
            <a:off x="10604938" y="-212780"/>
            <a:ext cx="14247176" cy="13929402"/>
            <a:chOff x="0" y="0"/>
            <a:chExt cx="14247175" cy="13929400"/>
          </a:xfrm>
        </p:grpSpPr>
        <p:sp>
          <p:nvSpPr>
            <p:cNvPr id="104" name="Google Shape;54;p12"/>
            <p:cNvSpPr/>
            <p:nvPr/>
          </p:nvSpPr>
          <p:spPr>
            <a:xfrm flipH="1">
              <a:off x="36149" y="0"/>
              <a:ext cx="14211027" cy="1392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916" y="21600"/>
                  </a:lnTo>
                  <a:cubicBezTo>
                    <a:pt x="20605" y="21600"/>
                    <a:pt x="21163" y="20993"/>
                    <a:pt x="21163" y="20244"/>
                  </a:cubicBezTo>
                  <a:cubicBezTo>
                    <a:pt x="21163" y="19496"/>
                    <a:pt x="20604" y="18887"/>
                    <a:pt x="19916" y="18887"/>
                  </a:cubicBezTo>
                  <a:lnTo>
                    <a:pt x="17557" y="18887"/>
                  </a:lnTo>
                  <a:cubicBezTo>
                    <a:pt x="17282" y="18887"/>
                    <a:pt x="17060" y="18645"/>
                    <a:pt x="17060" y="18346"/>
                  </a:cubicBezTo>
                  <a:cubicBezTo>
                    <a:pt x="17060" y="18048"/>
                    <a:pt x="17282" y="17805"/>
                    <a:pt x="17557" y="17805"/>
                  </a:cubicBezTo>
                  <a:lnTo>
                    <a:pt x="19514" y="17805"/>
                  </a:lnTo>
                  <a:cubicBezTo>
                    <a:pt x="19872" y="17805"/>
                    <a:pt x="20161" y="17490"/>
                    <a:pt x="20161" y="17101"/>
                  </a:cubicBezTo>
                  <a:cubicBezTo>
                    <a:pt x="20161" y="16712"/>
                    <a:pt x="19872" y="16397"/>
                    <a:pt x="19514" y="16397"/>
                  </a:cubicBezTo>
                  <a:lnTo>
                    <a:pt x="16062" y="16397"/>
                  </a:lnTo>
                  <a:cubicBezTo>
                    <a:pt x="16055" y="16398"/>
                    <a:pt x="16049" y="16398"/>
                    <a:pt x="16043" y="16398"/>
                  </a:cubicBezTo>
                  <a:cubicBezTo>
                    <a:pt x="15739" y="16398"/>
                    <a:pt x="15486" y="16138"/>
                    <a:pt x="15475" y="15803"/>
                  </a:cubicBezTo>
                  <a:cubicBezTo>
                    <a:pt x="15464" y="15464"/>
                    <a:pt x="15709" y="15178"/>
                    <a:pt x="16020" y="15165"/>
                  </a:cubicBezTo>
                  <a:lnTo>
                    <a:pt x="19708" y="15165"/>
                  </a:lnTo>
                  <a:cubicBezTo>
                    <a:pt x="20241" y="15165"/>
                    <a:pt x="20674" y="14695"/>
                    <a:pt x="20674" y="14116"/>
                  </a:cubicBezTo>
                  <a:cubicBezTo>
                    <a:pt x="20674" y="13538"/>
                    <a:pt x="20241" y="13066"/>
                    <a:pt x="19708" y="13066"/>
                  </a:cubicBezTo>
                  <a:lnTo>
                    <a:pt x="18571" y="13066"/>
                  </a:lnTo>
                  <a:cubicBezTo>
                    <a:pt x="18567" y="13066"/>
                    <a:pt x="18562" y="13066"/>
                    <a:pt x="18557" y="13066"/>
                  </a:cubicBezTo>
                  <a:cubicBezTo>
                    <a:pt x="17921" y="13066"/>
                    <a:pt x="17401" y="12511"/>
                    <a:pt x="17394" y="11820"/>
                  </a:cubicBezTo>
                  <a:cubicBezTo>
                    <a:pt x="17386" y="11124"/>
                    <a:pt x="17900" y="10550"/>
                    <a:pt x="18541" y="10542"/>
                  </a:cubicBezTo>
                  <a:lnTo>
                    <a:pt x="20117" y="10542"/>
                  </a:lnTo>
                  <a:cubicBezTo>
                    <a:pt x="20424" y="10542"/>
                    <a:pt x="20674" y="10271"/>
                    <a:pt x="20674" y="9937"/>
                  </a:cubicBezTo>
                  <a:cubicBezTo>
                    <a:pt x="20674" y="9601"/>
                    <a:pt x="20424" y="9331"/>
                    <a:pt x="20117" y="9331"/>
                  </a:cubicBezTo>
                  <a:lnTo>
                    <a:pt x="17098" y="9331"/>
                  </a:lnTo>
                  <a:cubicBezTo>
                    <a:pt x="16764" y="9331"/>
                    <a:pt x="16492" y="9036"/>
                    <a:pt x="16492" y="8671"/>
                  </a:cubicBezTo>
                  <a:cubicBezTo>
                    <a:pt x="16492" y="8306"/>
                    <a:pt x="16764" y="8009"/>
                    <a:pt x="17098" y="8009"/>
                  </a:cubicBezTo>
                  <a:lnTo>
                    <a:pt x="20881" y="8009"/>
                  </a:lnTo>
                  <a:cubicBezTo>
                    <a:pt x="21278" y="8009"/>
                    <a:pt x="21600" y="7660"/>
                    <a:pt x="21600" y="7227"/>
                  </a:cubicBezTo>
                  <a:cubicBezTo>
                    <a:pt x="21600" y="6993"/>
                    <a:pt x="21501" y="6770"/>
                    <a:pt x="21334" y="6622"/>
                  </a:cubicBezTo>
                  <a:cubicBezTo>
                    <a:pt x="21205" y="6509"/>
                    <a:pt x="21046" y="6446"/>
                    <a:pt x="20881" y="6446"/>
                  </a:cubicBezTo>
                  <a:lnTo>
                    <a:pt x="19293" y="6446"/>
                  </a:lnTo>
                  <a:cubicBezTo>
                    <a:pt x="18895" y="6446"/>
                    <a:pt x="18574" y="6097"/>
                    <a:pt x="18574" y="5666"/>
                  </a:cubicBezTo>
                  <a:lnTo>
                    <a:pt x="18574" y="3971"/>
                  </a:lnTo>
                  <a:cubicBezTo>
                    <a:pt x="18574" y="3141"/>
                    <a:pt x="17955" y="2466"/>
                    <a:pt x="17192" y="2466"/>
                  </a:cubicBezTo>
                  <a:lnTo>
                    <a:pt x="15082" y="2466"/>
                  </a:lnTo>
                  <a:cubicBezTo>
                    <a:pt x="14522" y="2466"/>
                    <a:pt x="14072" y="1975"/>
                    <a:pt x="14072" y="1369"/>
                  </a:cubicBezTo>
                  <a:cubicBezTo>
                    <a:pt x="14072" y="788"/>
                    <a:pt x="13657" y="307"/>
                    <a:pt x="13122" y="2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" name="Google Shape;55;p12"/>
            <p:cNvSpPr/>
            <p:nvPr/>
          </p:nvSpPr>
          <p:spPr>
            <a:xfrm flipH="1">
              <a:off x="0" y="7350466"/>
              <a:ext cx="2252567" cy="65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60" y="0"/>
                  </a:moveTo>
                  <a:cubicBezTo>
                    <a:pt x="1321" y="0"/>
                    <a:pt x="0" y="4820"/>
                    <a:pt x="0" y="10800"/>
                  </a:cubicBezTo>
                  <a:cubicBezTo>
                    <a:pt x="0" y="16782"/>
                    <a:pt x="1321" y="21600"/>
                    <a:pt x="2960" y="21600"/>
                  </a:cubicBezTo>
                  <a:lnTo>
                    <a:pt x="18640" y="21600"/>
                  </a:lnTo>
                  <a:cubicBezTo>
                    <a:pt x="20279" y="21600"/>
                    <a:pt x="21600" y="16782"/>
                    <a:pt x="21600" y="10800"/>
                  </a:cubicBezTo>
                  <a:cubicBezTo>
                    <a:pt x="21590" y="6188"/>
                    <a:pt x="20785" y="2052"/>
                    <a:pt x="19586" y="547"/>
                  </a:cubicBezTo>
                  <a:cubicBezTo>
                    <a:pt x="19286" y="173"/>
                    <a:pt x="18949" y="0"/>
                    <a:pt x="18640" y="0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" name="Google Shape;56;p12"/>
            <p:cNvSpPr/>
            <p:nvPr/>
          </p:nvSpPr>
          <p:spPr>
            <a:xfrm flipH="1">
              <a:off x="1086257" y="597733"/>
              <a:ext cx="2253568" cy="658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68" y="0"/>
                  </a:moveTo>
                  <a:cubicBezTo>
                    <a:pt x="1330" y="0"/>
                    <a:pt x="0" y="4818"/>
                    <a:pt x="0" y="10799"/>
                  </a:cubicBezTo>
                  <a:cubicBezTo>
                    <a:pt x="0" y="16782"/>
                    <a:pt x="1330" y="21600"/>
                    <a:pt x="2968" y="21600"/>
                  </a:cubicBezTo>
                  <a:lnTo>
                    <a:pt x="18632" y="21600"/>
                  </a:lnTo>
                  <a:cubicBezTo>
                    <a:pt x="20270" y="21600"/>
                    <a:pt x="21600" y="16782"/>
                    <a:pt x="21600" y="10799"/>
                  </a:cubicBezTo>
                  <a:cubicBezTo>
                    <a:pt x="21600" y="4818"/>
                    <a:pt x="20270" y="0"/>
                    <a:pt x="18632" y="0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08" name="مستوى النص الأول…"/>
          <p:cNvSpPr txBox="1"/>
          <p:nvPr>
            <p:ph type="body" sz="quarter" idx="1"/>
          </p:nvPr>
        </p:nvSpPr>
        <p:spPr>
          <a:xfrm>
            <a:off x="14682860" y="6695733"/>
            <a:ext cx="7599201" cy="32184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r">
              <a:buFontTx/>
              <a:buAutoNum type="arabicPeriod" startAt="1"/>
            </a:lvl1pPr>
            <a:lvl2pPr algn="r">
              <a:buFontTx/>
              <a:buAutoNum type="alphaLcPeriod" startAt="1"/>
            </a:lvl2pPr>
            <a:lvl3pPr algn="r">
              <a:buFontTx/>
              <a:buAutoNum type="romanLcPeriod" startAt="1"/>
            </a:lvl3pPr>
            <a:lvl4pPr algn="r">
              <a:buFontTx/>
              <a:buAutoNum type="arabicPeriod" startAt="1"/>
            </a:lvl4pPr>
            <a:lvl5pPr algn="r">
              <a:buFontTx/>
              <a:buAutoNum type="alphaLcPeriod" startAt="1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9" name="نص العنوان"/>
          <p:cNvSpPr txBox="1"/>
          <p:nvPr>
            <p:ph type="title"/>
          </p:nvPr>
        </p:nvSpPr>
        <p:spPr>
          <a:xfrm>
            <a:off x="14682866" y="3801866"/>
            <a:ext cx="7599202" cy="2024001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r>
              <a:t>نص العنوان</a:t>
            </a:r>
          </a:p>
        </p:txBody>
      </p:sp>
      <p:sp>
        <p:nvSpPr>
          <p:cNvPr id="11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مستوى النص الأول…"/>
          <p:cNvSpPr txBox="1"/>
          <p:nvPr>
            <p:ph type="body" sz="quarter" idx="1"/>
          </p:nvPr>
        </p:nvSpPr>
        <p:spPr>
          <a:xfrm>
            <a:off x="6148133" y="5136466"/>
            <a:ext cx="6378401" cy="7152802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>
              <a:buFontTx/>
              <a:buAutoNum type="arabicPeriod" startAt="1"/>
            </a:lvl1pPr>
            <a:lvl2pPr>
              <a:buFontTx/>
              <a:buAutoNum type="alphaLcPeriod" startAt="1"/>
            </a:lvl2pPr>
            <a:lvl3pPr>
              <a:buFontTx/>
              <a:buAutoNum type="romanLcPeriod" startAt="1"/>
            </a:lvl3pPr>
            <a:lvl4pPr>
              <a:buFontTx/>
              <a:buAutoNum type="arabicPeriod" startAt="1"/>
            </a:lvl4pPr>
            <a:lvl5pPr>
              <a:buFontTx/>
              <a:buAutoNum type="alphaLcPeriod" startAt="1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18" name="نص العنوان"/>
          <p:cNvSpPr txBox="1"/>
          <p:nvPr>
            <p:ph type="title"/>
          </p:nvPr>
        </p:nvSpPr>
        <p:spPr>
          <a:xfrm>
            <a:off x="1849199" y="900199"/>
            <a:ext cx="20685602" cy="20240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125" name="Google Shape;62;p13"/>
          <p:cNvGrpSpPr/>
          <p:nvPr/>
        </p:nvGrpSpPr>
        <p:grpSpPr>
          <a:xfrm>
            <a:off x="-105" y="3933943"/>
            <a:ext cx="3640967" cy="9769700"/>
            <a:chOff x="0" y="0"/>
            <a:chExt cx="3640965" cy="9769699"/>
          </a:xfrm>
        </p:grpSpPr>
        <p:grpSp>
          <p:nvGrpSpPr>
            <p:cNvPr id="122" name="Google Shape;63;p13"/>
            <p:cNvGrpSpPr/>
            <p:nvPr/>
          </p:nvGrpSpPr>
          <p:grpSpPr>
            <a:xfrm>
              <a:off x="-1" y="-1"/>
              <a:ext cx="3640967" cy="9769700"/>
              <a:chOff x="0" y="0"/>
              <a:chExt cx="3640965" cy="9769698"/>
            </a:xfrm>
          </p:grpSpPr>
          <p:sp>
            <p:nvSpPr>
              <p:cNvPr id="119" name="Google Shape;64;p13"/>
              <p:cNvSpPr/>
              <p:nvPr/>
            </p:nvSpPr>
            <p:spPr>
              <a:xfrm>
                <a:off x="0" y="656276"/>
                <a:ext cx="3614223" cy="9113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6423" y="21600"/>
                    </a:lnTo>
                    <a:cubicBezTo>
                      <a:pt x="18540" y="21600"/>
                      <a:pt x="20255" y="20920"/>
                      <a:pt x="20255" y="20081"/>
                    </a:cubicBezTo>
                    <a:cubicBezTo>
                      <a:pt x="20255" y="19243"/>
                      <a:pt x="18540" y="18561"/>
                      <a:pt x="16423" y="18561"/>
                    </a:cubicBezTo>
                    <a:lnTo>
                      <a:pt x="9181" y="18561"/>
                    </a:lnTo>
                    <a:cubicBezTo>
                      <a:pt x="8333" y="18561"/>
                      <a:pt x="7649" y="18290"/>
                      <a:pt x="7649" y="17955"/>
                    </a:cubicBezTo>
                    <a:cubicBezTo>
                      <a:pt x="7649" y="17789"/>
                      <a:pt x="7822" y="17637"/>
                      <a:pt x="8100" y="17529"/>
                    </a:cubicBezTo>
                    <a:cubicBezTo>
                      <a:pt x="8374" y="17420"/>
                      <a:pt x="8757" y="17353"/>
                      <a:pt x="9181" y="17353"/>
                    </a:cubicBezTo>
                    <a:lnTo>
                      <a:pt x="15192" y="17353"/>
                    </a:lnTo>
                    <a:cubicBezTo>
                      <a:pt x="16291" y="17353"/>
                      <a:pt x="17181" y="17000"/>
                      <a:pt x="17181" y="16564"/>
                    </a:cubicBezTo>
                    <a:cubicBezTo>
                      <a:pt x="17181" y="16127"/>
                      <a:pt x="16296" y="15774"/>
                      <a:pt x="15192" y="15774"/>
                    </a:cubicBezTo>
                    <a:lnTo>
                      <a:pt x="4588" y="15774"/>
                    </a:lnTo>
                    <a:cubicBezTo>
                      <a:pt x="3630" y="15774"/>
                      <a:pt x="2851" y="15465"/>
                      <a:pt x="2851" y="15085"/>
                    </a:cubicBezTo>
                    <a:cubicBezTo>
                      <a:pt x="2851" y="14705"/>
                      <a:pt x="3626" y="14396"/>
                      <a:pt x="4588" y="14396"/>
                    </a:cubicBezTo>
                    <a:lnTo>
                      <a:pt x="15799" y="14396"/>
                    </a:lnTo>
                    <a:cubicBezTo>
                      <a:pt x="17431" y="14396"/>
                      <a:pt x="18763" y="13869"/>
                      <a:pt x="18763" y="13220"/>
                    </a:cubicBezTo>
                    <a:cubicBezTo>
                      <a:pt x="18763" y="12571"/>
                      <a:pt x="17431" y="12044"/>
                      <a:pt x="15799" y="12044"/>
                    </a:cubicBezTo>
                    <a:lnTo>
                      <a:pt x="12305" y="12044"/>
                    </a:lnTo>
                    <a:cubicBezTo>
                      <a:pt x="10330" y="12044"/>
                      <a:pt x="8734" y="11411"/>
                      <a:pt x="8734" y="10628"/>
                    </a:cubicBezTo>
                    <a:cubicBezTo>
                      <a:pt x="8734" y="9849"/>
                      <a:pt x="10330" y="9216"/>
                      <a:pt x="12296" y="9216"/>
                    </a:cubicBezTo>
                    <a:lnTo>
                      <a:pt x="17048" y="9216"/>
                    </a:lnTo>
                    <a:cubicBezTo>
                      <a:pt x="17992" y="9216"/>
                      <a:pt x="18758" y="8914"/>
                      <a:pt x="18758" y="8537"/>
                    </a:cubicBezTo>
                    <a:cubicBezTo>
                      <a:pt x="18758" y="8356"/>
                      <a:pt x="18576" y="8185"/>
                      <a:pt x="18257" y="8058"/>
                    </a:cubicBezTo>
                    <a:cubicBezTo>
                      <a:pt x="17938" y="7931"/>
                      <a:pt x="17504" y="7859"/>
                      <a:pt x="17048" y="7859"/>
                    </a:cubicBezTo>
                    <a:lnTo>
                      <a:pt x="7776" y="7859"/>
                    </a:lnTo>
                    <a:cubicBezTo>
                      <a:pt x="6750" y="7859"/>
                      <a:pt x="5911" y="7530"/>
                      <a:pt x="5911" y="7119"/>
                    </a:cubicBezTo>
                    <a:cubicBezTo>
                      <a:pt x="5911" y="6924"/>
                      <a:pt x="6107" y="6734"/>
                      <a:pt x="6458" y="6595"/>
                    </a:cubicBezTo>
                    <a:cubicBezTo>
                      <a:pt x="6809" y="6457"/>
                      <a:pt x="7279" y="6381"/>
                      <a:pt x="7776" y="6381"/>
                    </a:cubicBezTo>
                    <a:lnTo>
                      <a:pt x="19397" y="6381"/>
                    </a:lnTo>
                    <a:cubicBezTo>
                      <a:pt x="19903" y="6381"/>
                      <a:pt x="20391" y="6311"/>
                      <a:pt x="20788" y="6184"/>
                    </a:cubicBezTo>
                    <a:cubicBezTo>
                      <a:pt x="21304" y="6020"/>
                      <a:pt x="21600" y="5768"/>
                      <a:pt x="21600" y="5506"/>
                    </a:cubicBezTo>
                    <a:cubicBezTo>
                      <a:pt x="21600" y="5244"/>
                      <a:pt x="21299" y="4992"/>
                      <a:pt x="20788" y="4826"/>
                    </a:cubicBezTo>
                    <a:cubicBezTo>
                      <a:pt x="20391" y="4699"/>
                      <a:pt x="19903" y="4629"/>
                      <a:pt x="19397" y="4629"/>
                    </a:cubicBezTo>
                    <a:lnTo>
                      <a:pt x="14517" y="4629"/>
                    </a:lnTo>
                    <a:cubicBezTo>
                      <a:pt x="13295" y="4629"/>
                      <a:pt x="12310" y="4238"/>
                      <a:pt x="12310" y="3753"/>
                    </a:cubicBezTo>
                    <a:lnTo>
                      <a:pt x="12310" y="1854"/>
                    </a:lnTo>
                    <a:cubicBezTo>
                      <a:pt x="12310" y="924"/>
                      <a:pt x="10412" y="170"/>
                      <a:pt x="8064" y="170"/>
                    </a:cubicBezTo>
                    <a:lnTo>
                      <a:pt x="1578" y="170"/>
                    </a:lnTo>
                    <a:cubicBezTo>
                      <a:pt x="1570" y="170"/>
                      <a:pt x="1561" y="170"/>
                      <a:pt x="1553" y="170"/>
                    </a:cubicBezTo>
                    <a:cubicBezTo>
                      <a:pt x="1005" y="170"/>
                      <a:pt x="471" y="112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0" name="Google Shape;65;p13"/>
              <p:cNvSpPr/>
              <p:nvPr/>
            </p:nvSpPr>
            <p:spPr>
              <a:xfrm>
                <a:off x="1881138" y="4949704"/>
                <a:ext cx="1759828" cy="4830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2" h="21600" fill="norm" stroke="1" extrusionOk="0">
                    <a:moveTo>
                      <a:pt x="2957" y="0"/>
                    </a:moveTo>
                    <a:cubicBezTo>
                      <a:pt x="1319" y="0"/>
                      <a:pt x="0" y="4846"/>
                      <a:pt x="0" y="10818"/>
                    </a:cubicBezTo>
                    <a:cubicBezTo>
                      <a:pt x="0" y="16790"/>
                      <a:pt x="1319" y="21600"/>
                      <a:pt x="2957" y="21600"/>
                    </a:cubicBezTo>
                    <a:lnTo>
                      <a:pt x="18624" y="21600"/>
                    </a:lnTo>
                    <a:cubicBezTo>
                      <a:pt x="18952" y="21600"/>
                      <a:pt x="19270" y="21431"/>
                      <a:pt x="19569" y="21054"/>
                    </a:cubicBezTo>
                    <a:cubicBezTo>
                      <a:pt x="20777" y="19554"/>
                      <a:pt x="21582" y="15459"/>
                      <a:pt x="21582" y="10818"/>
                    </a:cubicBezTo>
                    <a:cubicBezTo>
                      <a:pt x="21600" y="6143"/>
                      <a:pt x="20777" y="2048"/>
                      <a:pt x="19588" y="580"/>
                    </a:cubicBezTo>
                    <a:cubicBezTo>
                      <a:pt x="19279" y="172"/>
                      <a:pt x="18952" y="0"/>
                      <a:pt x="186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1" name="Google Shape;66;p13"/>
              <p:cNvSpPr/>
              <p:nvPr/>
            </p:nvSpPr>
            <p:spPr>
              <a:xfrm>
                <a:off x="1033290" y="0"/>
                <a:ext cx="1759804" cy="4830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960" y="0"/>
                    </a:moveTo>
                    <a:cubicBezTo>
                      <a:pt x="1320" y="0"/>
                      <a:pt x="0" y="4813"/>
                      <a:pt x="0" y="10784"/>
                    </a:cubicBezTo>
                    <a:cubicBezTo>
                      <a:pt x="0" y="16756"/>
                      <a:pt x="1320" y="21600"/>
                      <a:pt x="2960" y="21600"/>
                    </a:cubicBezTo>
                    <a:lnTo>
                      <a:pt x="18640" y="21600"/>
                    </a:lnTo>
                    <a:cubicBezTo>
                      <a:pt x="20279" y="21600"/>
                      <a:pt x="21600" y="16756"/>
                      <a:pt x="21600" y="10784"/>
                    </a:cubicBezTo>
                    <a:cubicBezTo>
                      <a:pt x="21600" y="4813"/>
                      <a:pt x="20279" y="0"/>
                      <a:pt x="186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23" name="Google Shape;67;p13"/>
            <p:cNvSpPr/>
            <p:nvPr/>
          </p:nvSpPr>
          <p:spPr>
            <a:xfrm flipH="1">
              <a:off x="1493418" y="3251818"/>
              <a:ext cx="2120801" cy="1"/>
            </a:xfrm>
            <a:prstGeom prst="line">
              <a:avLst/>
            </a:prstGeom>
            <a:noFill/>
            <a:ln w="50800" cap="flat">
              <a:solidFill>
                <a:srgbClr val="323B5B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24" name="Google Shape;68;p13"/>
            <p:cNvSpPr/>
            <p:nvPr/>
          </p:nvSpPr>
          <p:spPr>
            <a:xfrm flipH="1">
              <a:off x="1463770" y="4540325"/>
              <a:ext cx="646801" cy="1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929" y="0"/>
                    <a:pt x="21600" y="4835"/>
                    <a:pt x="21600" y="10800"/>
                  </a:cubicBezTo>
                  <a:cubicBezTo>
                    <a:pt x="21600" y="16765"/>
                    <a:pt x="11929" y="21600"/>
                    <a:pt x="0" y="21600"/>
                  </a:cubicBezTo>
                </a:path>
              </a:pathLst>
            </a:custGeom>
            <a:noFill/>
            <a:ln w="50800" cap="flat">
              <a:solidFill>
                <a:srgbClr val="323B5B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26" name="phonto 2.png" descr="phonto 2.png"/>
          <p:cNvPicPr>
            <a:picLocks noChangeAspect="1"/>
          </p:cNvPicPr>
          <p:nvPr/>
        </p:nvPicPr>
        <p:blipFill>
          <a:blip r:embed="rId2">
            <a:alphaModFix amt="55936"/>
            <a:extLst/>
          </a:blip>
          <a:srcRect l="37617" t="42460" r="28693" b="42460"/>
          <a:stretch>
            <a:fillRect/>
          </a:stretch>
        </p:blipFill>
        <p:spPr>
          <a:xfrm>
            <a:off x="135511" y="12622442"/>
            <a:ext cx="3369598" cy="6654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G_4001.png" descr="IMG_4001.png"/>
          <p:cNvPicPr>
            <a:picLocks noChangeAspect="1"/>
          </p:cNvPicPr>
          <p:nvPr/>
        </p:nvPicPr>
        <p:blipFill>
          <a:blip r:embed="rId3">
            <a:alphaModFix amt="58219"/>
            <a:extLst/>
          </a:blip>
          <a:srcRect l="17233" t="11667" r="23209" b="19824"/>
          <a:stretch>
            <a:fillRect/>
          </a:stretch>
        </p:blipFill>
        <p:spPr>
          <a:xfrm>
            <a:off x="386486" y="131258"/>
            <a:ext cx="3254284" cy="2792588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مستوى النص الأول…"/>
          <p:cNvSpPr txBox="1"/>
          <p:nvPr>
            <p:ph type="body" sz="quarter" idx="1"/>
          </p:nvPr>
        </p:nvSpPr>
        <p:spPr>
          <a:xfrm>
            <a:off x="7024399" y="4177800"/>
            <a:ext cx="10335202" cy="2492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80533" indent="-753533" algn="ctr">
              <a:buClrTx/>
              <a:buSzTx/>
              <a:buFontTx/>
              <a:buNone/>
            </a:lvl1pPr>
            <a:lvl2pPr marL="880533" indent="-296333" algn="ctr">
              <a:buClrTx/>
              <a:buSzTx/>
              <a:buFontTx/>
              <a:buNone/>
            </a:lvl2pPr>
            <a:lvl3pPr marL="880533" indent="160866" algn="ctr">
              <a:buClrTx/>
              <a:buSzTx/>
              <a:buFontTx/>
              <a:buNone/>
            </a:lvl3pPr>
            <a:lvl4pPr marL="880533" indent="618066" algn="ctr">
              <a:buClrTx/>
              <a:buSzTx/>
              <a:buFontTx/>
              <a:buNone/>
            </a:lvl4pPr>
            <a:lvl5pPr marL="880533" indent="1075266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6" name="نص العنوان"/>
          <p:cNvSpPr txBox="1"/>
          <p:nvPr>
            <p:ph type="title"/>
          </p:nvPr>
        </p:nvSpPr>
        <p:spPr>
          <a:xfrm>
            <a:off x="5343199" y="900199"/>
            <a:ext cx="13697602" cy="20240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143" name="Google Shape;72;p14"/>
          <p:cNvGrpSpPr/>
          <p:nvPr/>
        </p:nvGrpSpPr>
        <p:grpSpPr>
          <a:xfrm>
            <a:off x="20743149" y="3933943"/>
            <a:ext cx="3640967" cy="9769700"/>
            <a:chOff x="0" y="0"/>
            <a:chExt cx="3640965" cy="9769699"/>
          </a:xfrm>
        </p:grpSpPr>
        <p:grpSp>
          <p:nvGrpSpPr>
            <p:cNvPr id="140" name="Google Shape;73;p14"/>
            <p:cNvGrpSpPr/>
            <p:nvPr/>
          </p:nvGrpSpPr>
          <p:grpSpPr>
            <a:xfrm>
              <a:off x="0" y="-1"/>
              <a:ext cx="3640966" cy="9769700"/>
              <a:chOff x="0" y="0"/>
              <a:chExt cx="3640965" cy="9769698"/>
            </a:xfrm>
          </p:grpSpPr>
          <p:sp>
            <p:nvSpPr>
              <p:cNvPr id="137" name="Google Shape;74;p14"/>
              <p:cNvSpPr/>
              <p:nvPr/>
            </p:nvSpPr>
            <p:spPr>
              <a:xfrm flipH="1">
                <a:off x="26743" y="656276"/>
                <a:ext cx="3614223" cy="9113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6423" y="21600"/>
                    </a:lnTo>
                    <a:cubicBezTo>
                      <a:pt x="18540" y="21600"/>
                      <a:pt x="20255" y="20920"/>
                      <a:pt x="20255" y="20081"/>
                    </a:cubicBezTo>
                    <a:cubicBezTo>
                      <a:pt x="20255" y="19243"/>
                      <a:pt x="18540" y="18561"/>
                      <a:pt x="16423" y="18561"/>
                    </a:cubicBezTo>
                    <a:lnTo>
                      <a:pt x="9181" y="18561"/>
                    </a:lnTo>
                    <a:cubicBezTo>
                      <a:pt x="8333" y="18561"/>
                      <a:pt x="7649" y="18290"/>
                      <a:pt x="7649" y="17955"/>
                    </a:cubicBezTo>
                    <a:cubicBezTo>
                      <a:pt x="7649" y="17789"/>
                      <a:pt x="7822" y="17637"/>
                      <a:pt x="8100" y="17529"/>
                    </a:cubicBezTo>
                    <a:cubicBezTo>
                      <a:pt x="8374" y="17420"/>
                      <a:pt x="8757" y="17353"/>
                      <a:pt x="9181" y="17353"/>
                    </a:cubicBezTo>
                    <a:lnTo>
                      <a:pt x="15192" y="17353"/>
                    </a:lnTo>
                    <a:cubicBezTo>
                      <a:pt x="16291" y="17353"/>
                      <a:pt x="17181" y="17000"/>
                      <a:pt x="17181" y="16564"/>
                    </a:cubicBezTo>
                    <a:cubicBezTo>
                      <a:pt x="17181" y="16127"/>
                      <a:pt x="16296" y="15774"/>
                      <a:pt x="15192" y="15774"/>
                    </a:cubicBezTo>
                    <a:lnTo>
                      <a:pt x="4588" y="15774"/>
                    </a:lnTo>
                    <a:cubicBezTo>
                      <a:pt x="3630" y="15774"/>
                      <a:pt x="2851" y="15465"/>
                      <a:pt x="2851" y="15085"/>
                    </a:cubicBezTo>
                    <a:cubicBezTo>
                      <a:pt x="2851" y="14705"/>
                      <a:pt x="3626" y="14396"/>
                      <a:pt x="4588" y="14396"/>
                    </a:cubicBezTo>
                    <a:lnTo>
                      <a:pt x="15799" y="14396"/>
                    </a:lnTo>
                    <a:cubicBezTo>
                      <a:pt x="17431" y="14396"/>
                      <a:pt x="18763" y="13869"/>
                      <a:pt x="18763" y="13220"/>
                    </a:cubicBezTo>
                    <a:cubicBezTo>
                      <a:pt x="18763" y="12571"/>
                      <a:pt x="17431" y="12044"/>
                      <a:pt x="15799" y="12044"/>
                    </a:cubicBezTo>
                    <a:lnTo>
                      <a:pt x="12305" y="12044"/>
                    </a:lnTo>
                    <a:cubicBezTo>
                      <a:pt x="10330" y="12044"/>
                      <a:pt x="8734" y="11411"/>
                      <a:pt x="8734" y="10628"/>
                    </a:cubicBezTo>
                    <a:cubicBezTo>
                      <a:pt x="8734" y="9849"/>
                      <a:pt x="10330" y="9216"/>
                      <a:pt x="12296" y="9216"/>
                    </a:cubicBezTo>
                    <a:lnTo>
                      <a:pt x="17048" y="9216"/>
                    </a:lnTo>
                    <a:cubicBezTo>
                      <a:pt x="17992" y="9216"/>
                      <a:pt x="18758" y="8914"/>
                      <a:pt x="18758" y="8537"/>
                    </a:cubicBezTo>
                    <a:cubicBezTo>
                      <a:pt x="18758" y="8356"/>
                      <a:pt x="18576" y="8185"/>
                      <a:pt x="18257" y="8058"/>
                    </a:cubicBezTo>
                    <a:cubicBezTo>
                      <a:pt x="17938" y="7931"/>
                      <a:pt x="17504" y="7859"/>
                      <a:pt x="17048" y="7859"/>
                    </a:cubicBezTo>
                    <a:lnTo>
                      <a:pt x="7776" y="7859"/>
                    </a:lnTo>
                    <a:cubicBezTo>
                      <a:pt x="6750" y="7859"/>
                      <a:pt x="5911" y="7530"/>
                      <a:pt x="5911" y="7119"/>
                    </a:cubicBezTo>
                    <a:cubicBezTo>
                      <a:pt x="5911" y="6924"/>
                      <a:pt x="6107" y="6734"/>
                      <a:pt x="6458" y="6595"/>
                    </a:cubicBezTo>
                    <a:cubicBezTo>
                      <a:pt x="6809" y="6457"/>
                      <a:pt x="7279" y="6381"/>
                      <a:pt x="7776" y="6381"/>
                    </a:cubicBezTo>
                    <a:lnTo>
                      <a:pt x="19397" y="6381"/>
                    </a:lnTo>
                    <a:cubicBezTo>
                      <a:pt x="19903" y="6381"/>
                      <a:pt x="20391" y="6311"/>
                      <a:pt x="20788" y="6184"/>
                    </a:cubicBezTo>
                    <a:cubicBezTo>
                      <a:pt x="21304" y="6020"/>
                      <a:pt x="21600" y="5768"/>
                      <a:pt x="21600" y="5506"/>
                    </a:cubicBezTo>
                    <a:cubicBezTo>
                      <a:pt x="21600" y="5244"/>
                      <a:pt x="21299" y="4992"/>
                      <a:pt x="20788" y="4826"/>
                    </a:cubicBezTo>
                    <a:cubicBezTo>
                      <a:pt x="20391" y="4699"/>
                      <a:pt x="19903" y="4629"/>
                      <a:pt x="19397" y="4629"/>
                    </a:cubicBezTo>
                    <a:lnTo>
                      <a:pt x="14517" y="4629"/>
                    </a:lnTo>
                    <a:cubicBezTo>
                      <a:pt x="13295" y="4629"/>
                      <a:pt x="12310" y="4238"/>
                      <a:pt x="12310" y="3753"/>
                    </a:cubicBezTo>
                    <a:lnTo>
                      <a:pt x="12310" y="1854"/>
                    </a:lnTo>
                    <a:cubicBezTo>
                      <a:pt x="12310" y="924"/>
                      <a:pt x="10412" y="170"/>
                      <a:pt x="8064" y="170"/>
                    </a:cubicBezTo>
                    <a:lnTo>
                      <a:pt x="1578" y="170"/>
                    </a:lnTo>
                    <a:cubicBezTo>
                      <a:pt x="1570" y="170"/>
                      <a:pt x="1561" y="170"/>
                      <a:pt x="1553" y="170"/>
                    </a:cubicBezTo>
                    <a:cubicBezTo>
                      <a:pt x="1005" y="170"/>
                      <a:pt x="471" y="112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8" name="Google Shape;75;p14"/>
              <p:cNvSpPr/>
              <p:nvPr/>
            </p:nvSpPr>
            <p:spPr>
              <a:xfrm flipH="1">
                <a:off x="0" y="4949704"/>
                <a:ext cx="1759828" cy="4830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2" h="21600" fill="norm" stroke="1" extrusionOk="0">
                    <a:moveTo>
                      <a:pt x="2957" y="0"/>
                    </a:moveTo>
                    <a:cubicBezTo>
                      <a:pt x="1319" y="0"/>
                      <a:pt x="0" y="4846"/>
                      <a:pt x="0" y="10818"/>
                    </a:cubicBezTo>
                    <a:cubicBezTo>
                      <a:pt x="0" y="16790"/>
                      <a:pt x="1319" y="21600"/>
                      <a:pt x="2957" y="21600"/>
                    </a:cubicBezTo>
                    <a:lnTo>
                      <a:pt x="18624" y="21600"/>
                    </a:lnTo>
                    <a:cubicBezTo>
                      <a:pt x="18952" y="21600"/>
                      <a:pt x="19270" y="21431"/>
                      <a:pt x="19569" y="21054"/>
                    </a:cubicBezTo>
                    <a:cubicBezTo>
                      <a:pt x="20777" y="19554"/>
                      <a:pt x="21582" y="15459"/>
                      <a:pt x="21582" y="10818"/>
                    </a:cubicBezTo>
                    <a:cubicBezTo>
                      <a:pt x="21600" y="6143"/>
                      <a:pt x="20777" y="2048"/>
                      <a:pt x="19588" y="580"/>
                    </a:cubicBezTo>
                    <a:cubicBezTo>
                      <a:pt x="19279" y="172"/>
                      <a:pt x="18952" y="0"/>
                      <a:pt x="186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9" name="Google Shape;76;p14"/>
              <p:cNvSpPr/>
              <p:nvPr/>
            </p:nvSpPr>
            <p:spPr>
              <a:xfrm flipH="1">
                <a:off x="847872" y="0"/>
                <a:ext cx="1759804" cy="4830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960" y="0"/>
                    </a:moveTo>
                    <a:cubicBezTo>
                      <a:pt x="1320" y="0"/>
                      <a:pt x="0" y="4813"/>
                      <a:pt x="0" y="10784"/>
                    </a:cubicBezTo>
                    <a:cubicBezTo>
                      <a:pt x="0" y="16756"/>
                      <a:pt x="1320" y="21600"/>
                      <a:pt x="2960" y="21600"/>
                    </a:cubicBezTo>
                    <a:lnTo>
                      <a:pt x="18640" y="21600"/>
                    </a:lnTo>
                    <a:cubicBezTo>
                      <a:pt x="20279" y="21600"/>
                      <a:pt x="21600" y="16756"/>
                      <a:pt x="21600" y="10784"/>
                    </a:cubicBezTo>
                    <a:cubicBezTo>
                      <a:pt x="21600" y="4813"/>
                      <a:pt x="20279" y="0"/>
                      <a:pt x="186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41" name="Google Shape;77;p14"/>
            <p:cNvSpPr/>
            <p:nvPr/>
          </p:nvSpPr>
          <p:spPr>
            <a:xfrm>
              <a:off x="12917" y="3213789"/>
              <a:ext cx="2120801" cy="1"/>
            </a:xfrm>
            <a:prstGeom prst="line">
              <a:avLst/>
            </a:prstGeom>
            <a:noFill/>
            <a:ln w="50800" cap="flat">
              <a:solidFill>
                <a:srgbClr val="323B5B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42" name="Google Shape;78;p14"/>
            <p:cNvSpPr/>
            <p:nvPr/>
          </p:nvSpPr>
          <p:spPr>
            <a:xfrm>
              <a:off x="1625853" y="4572501"/>
              <a:ext cx="568801" cy="1137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929" y="0"/>
                    <a:pt x="21600" y="4835"/>
                    <a:pt x="21600" y="10800"/>
                  </a:cubicBezTo>
                  <a:cubicBezTo>
                    <a:pt x="21600" y="16765"/>
                    <a:pt x="11929" y="21600"/>
                    <a:pt x="0" y="21600"/>
                  </a:cubicBezTo>
                </a:path>
              </a:pathLst>
            </a:custGeom>
            <a:noFill/>
            <a:ln w="50800" cap="flat">
              <a:solidFill>
                <a:srgbClr val="323B5B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50" name="Google Shape;79;p14"/>
          <p:cNvGrpSpPr/>
          <p:nvPr/>
        </p:nvGrpSpPr>
        <p:grpSpPr>
          <a:xfrm>
            <a:off x="-105" y="3933943"/>
            <a:ext cx="3640967" cy="9769700"/>
            <a:chOff x="0" y="0"/>
            <a:chExt cx="3640965" cy="9769699"/>
          </a:xfrm>
        </p:grpSpPr>
        <p:grpSp>
          <p:nvGrpSpPr>
            <p:cNvPr id="147" name="Google Shape;80;p14"/>
            <p:cNvGrpSpPr/>
            <p:nvPr/>
          </p:nvGrpSpPr>
          <p:grpSpPr>
            <a:xfrm>
              <a:off x="-1" y="-1"/>
              <a:ext cx="3640967" cy="9769700"/>
              <a:chOff x="0" y="0"/>
              <a:chExt cx="3640965" cy="9769698"/>
            </a:xfrm>
          </p:grpSpPr>
          <p:sp>
            <p:nvSpPr>
              <p:cNvPr id="144" name="Google Shape;81;p14"/>
              <p:cNvSpPr/>
              <p:nvPr/>
            </p:nvSpPr>
            <p:spPr>
              <a:xfrm>
                <a:off x="0" y="656276"/>
                <a:ext cx="3614223" cy="9113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6423" y="21600"/>
                    </a:lnTo>
                    <a:cubicBezTo>
                      <a:pt x="18540" y="21600"/>
                      <a:pt x="20255" y="20920"/>
                      <a:pt x="20255" y="20081"/>
                    </a:cubicBezTo>
                    <a:cubicBezTo>
                      <a:pt x="20255" y="19243"/>
                      <a:pt x="18540" y="18561"/>
                      <a:pt x="16423" y="18561"/>
                    </a:cubicBezTo>
                    <a:lnTo>
                      <a:pt x="9181" y="18561"/>
                    </a:lnTo>
                    <a:cubicBezTo>
                      <a:pt x="8333" y="18561"/>
                      <a:pt x="7649" y="18290"/>
                      <a:pt x="7649" y="17955"/>
                    </a:cubicBezTo>
                    <a:cubicBezTo>
                      <a:pt x="7649" y="17789"/>
                      <a:pt x="7822" y="17637"/>
                      <a:pt x="8100" y="17529"/>
                    </a:cubicBezTo>
                    <a:cubicBezTo>
                      <a:pt x="8374" y="17420"/>
                      <a:pt x="8757" y="17353"/>
                      <a:pt x="9181" y="17353"/>
                    </a:cubicBezTo>
                    <a:lnTo>
                      <a:pt x="15192" y="17353"/>
                    </a:lnTo>
                    <a:cubicBezTo>
                      <a:pt x="16291" y="17353"/>
                      <a:pt x="17181" y="17000"/>
                      <a:pt x="17181" y="16564"/>
                    </a:cubicBezTo>
                    <a:cubicBezTo>
                      <a:pt x="17181" y="16127"/>
                      <a:pt x="16296" y="15774"/>
                      <a:pt x="15192" y="15774"/>
                    </a:cubicBezTo>
                    <a:lnTo>
                      <a:pt x="4588" y="15774"/>
                    </a:lnTo>
                    <a:cubicBezTo>
                      <a:pt x="3630" y="15774"/>
                      <a:pt x="2851" y="15465"/>
                      <a:pt x="2851" y="15085"/>
                    </a:cubicBezTo>
                    <a:cubicBezTo>
                      <a:pt x="2851" y="14705"/>
                      <a:pt x="3626" y="14396"/>
                      <a:pt x="4588" y="14396"/>
                    </a:cubicBezTo>
                    <a:lnTo>
                      <a:pt x="15799" y="14396"/>
                    </a:lnTo>
                    <a:cubicBezTo>
                      <a:pt x="17431" y="14396"/>
                      <a:pt x="18763" y="13869"/>
                      <a:pt x="18763" y="13220"/>
                    </a:cubicBezTo>
                    <a:cubicBezTo>
                      <a:pt x="18763" y="12571"/>
                      <a:pt x="17431" y="12044"/>
                      <a:pt x="15799" y="12044"/>
                    </a:cubicBezTo>
                    <a:lnTo>
                      <a:pt x="12305" y="12044"/>
                    </a:lnTo>
                    <a:cubicBezTo>
                      <a:pt x="10330" y="12044"/>
                      <a:pt x="8734" y="11411"/>
                      <a:pt x="8734" y="10628"/>
                    </a:cubicBezTo>
                    <a:cubicBezTo>
                      <a:pt x="8734" y="9849"/>
                      <a:pt x="10330" y="9216"/>
                      <a:pt x="12296" y="9216"/>
                    </a:cubicBezTo>
                    <a:lnTo>
                      <a:pt x="17048" y="9216"/>
                    </a:lnTo>
                    <a:cubicBezTo>
                      <a:pt x="17992" y="9216"/>
                      <a:pt x="18758" y="8914"/>
                      <a:pt x="18758" y="8537"/>
                    </a:cubicBezTo>
                    <a:cubicBezTo>
                      <a:pt x="18758" y="8356"/>
                      <a:pt x="18576" y="8185"/>
                      <a:pt x="18257" y="8058"/>
                    </a:cubicBezTo>
                    <a:cubicBezTo>
                      <a:pt x="17938" y="7931"/>
                      <a:pt x="17504" y="7859"/>
                      <a:pt x="17048" y="7859"/>
                    </a:cubicBezTo>
                    <a:lnTo>
                      <a:pt x="7776" y="7859"/>
                    </a:lnTo>
                    <a:cubicBezTo>
                      <a:pt x="6750" y="7859"/>
                      <a:pt x="5911" y="7530"/>
                      <a:pt x="5911" y="7119"/>
                    </a:cubicBezTo>
                    <a:cubicBezTo>
                      <a:pt x="5911" y="6924"/>
                      <a:pt x="6107" y="6734"/>
                      <a:pt x="6458" y="6595"/>
                    </a:cubicBezTo>
                    <a:cubicBezTo>
                      <a:pt x="6809" y="6457"/>
                      <a:pt x="7279" y="6381"/>
                      <a:pt x="7776" y="6381"/>
                    </a:cubicBezTo>
                    <a:lnTo>
                      <a:pt x="19397" y="6381"/>
                    </a:lnTo>
                    <a:cubicBezTo>
                      <a:pt x="19903" y="6381"/>
                      <a:pt x="20391" y="6311"/>
                      <a:pt x="20788" y="6184"/>
                    </a:cubicBezTo>
                    <a:cubicBezTo>
                      <a:pt x="21304" y="6020"/>
                      <a:pt x="21600" y="5768"/>
                      <a:pt x="21600" y="5506"/>
                    </a:cubicBezTo>
                    <a:cubicBezTo>
                      <a:pt x="21600" y="5244"/>
                      <a:pt x="21299" y="4992"/>
                      <a:pt x="20788" y="4826"/>
                    </a:cubicBezTo>
                    <a:cubicBezTo>
                      <a:pt x="20391" y="4699"/>
                      <a:pt x="19903" y="4629"/>
                      <a:pt x="19397" y="4629"/>
                    </a:cubicBezTo>
                    <a:lnTo>
                      <a:pt x="14517" y="4629"/>
                    </a:lnTo>
                    <a:cubicBezTo>
                      <a:pt x="13295" y="4629"/>
                      <a:pt x="12310" y="4238"/>
                      <a:pt x="12310" y="3753"/>
                    </a:cubicBezTo>
                    <a:lnTo>
                      <a:pt x="12310" y="1854"/>
                    </a:lnTo>
                    <a:cubicBezTo>
                      <a:pt x="12310" y="924"/>
                      <a:pt x="10412" y="170"/>
                      <a:pt x="8064" y="170"/>
                    </a:cubicBezTo>
                    <a:lnTo>
                      <a:pt x="1578" y="170"/>
                    </a:lnTo>
                    <a:cubicBezTo>
                      <a:pt x="1570" y="170"/>
                      <a:pt x="1561" y="170"/>
                      <a:pt x="1553" y="170"/>
                    </a:cubicBezTo>
                    <a:cubicBezTo>
                      <a:pt x="1005" y="170"/>
                      <a:pt x="471" y="112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5" name="Google Shape;82;p14"/>
              <p:cNvSpPr/>
              <p:nvPr/>
            </p:nvSpPr>
            <p:spPr>
              <a:xfrm>
                <a:off x="1881138" y="4949704"/>
                <a:ext cx="1759828" cy="4830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2" h="21600" fill="norm" stroke="1" extrusionOk="0">
                    <a:moveTo>
                      <a:pt x="2957" y="0"/>
                    </a:moveTo>
                    <a:cubicBezTo>
                      <a:pt x="1319" y="0"/>
                      <a:pt x="0" y="4846"/>
                      <a:pt x="0" y="10818"/>
                    </a:cubicBezTo>
                    <a:cubicBezTo>
                      <a:pt x="0" y="16790"/>
                      <a:pt x="1319" y="21600"/>
                      <a:pt x="2957" y="21600"/>
                    </a:cubicBezTo>
                    <a:lnTo>
                      <a:pt x="18624" y="21600"/>
                    </a:lnTo>
                    <a:cubicBezTo>
                      <a:pt x="18952" y="21600"/>
                      <a:pt x="19270" y="21431"/>
                      <a:pt x="19569" y="21054"/>
                    </a:cubicBezTo>
                    <a:cubicBezTo>
                      <a:pt x="20777" y="19554"/>
                      <a:pt x="21582" y="15459"/>
                      <a:pt x="21582" y="10818"/>
                    </a:cubicBezTo>
                    <a:cubicBezTo>
                      <a:pt x="21600" y="6143"/>
                      <a:pt x="20777" y="2048"/>
                      <a:pt x="19588" y="580"/>
                    </a:cubicBezTo>
                    <a:cubicBezTo>
                      <a:pt x="19279" y="172"/>
                      <a:pt x="18952" y="0"/>
                      <a:pt x="186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6" name="Google Shape;83;p14"/>
              <p:cNvSpPr/>
              <p:nvPr/>
            </p:nvSpPr>
            <p:spPr>
              <a:xfrm>
                <a:off x="1033290" y="0"/>
                <a:ext cx="1759804" cy="4830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960" y="0"/>
                    </a:moveTo>
                    <a:cubicBezTo>
                      <a:pt x="1320" y="0"/>
                      <a:pt x="0" y="4813"/>
                      <a:pt x="0" y="10784"/>
                    </a:cubicBezTo>
                    <a:cubicBezTo>
                      <a:pt x="0" y="16756"/>
                      <a:pt x="1320" y="21600"/>
                      <a:pt x="2960" y="21600"/>
                    </a:cubicBezTo>
                    <a:lnTo>
                      <a:pt x="18640" y="21600"/>
                    </a:lnTo>
                    <a:cubicBezTo>
                      <a:pt x="20279" y="21600"/>
                      <a:pt x="21600" y="16756"/>
                      <a:pt x="21600" y="10784"/>
                    </a:cubicBezTo>
                    <a:cubicBezTo>
                      <a:pt x="21600" y="4813"/>
                      <a:pt x="20279" y="0"/>
                      <a:pt x="186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48" name="Google Shape;84;p14"/>
            <p:cNvSpPr/>
            <p:nvPr/>
          </p:nvSpPr>
          <p:spPr>
            <a:xfrm flipH="1">
              <a:off x="1072751" y="6553485"/>
              <a:ext cx="2120801" cy="1"/>
            </a:xfrm>
            <a:prstGeom prst="line">
              <a:avLst/>
            </a:prstGeom>
            <a:noFill/>
            <a:ln w="50800" cap="flat">
              <a:solidFill>
                <a:srgbClr val="323B5B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49" name="Google Shape;85;p14"/>
            <p:cNvSpPr/>
            <p:nvPr/>
          </p:nvSpPr>
          <p:spPr>
            <a:xfrm flipH="1">
              <a:off x="1267970" y="7976855"/>
              <a:ext cx="258801" cy="517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929" y="0"/>
                    <a:pt x="21600" y="4835"/>
                    <a:pt x="21600" y="10800"/>
                  </a:cubicBezTo>
                  <a:cubicBezTo>
                    <a:pt x="21600" y="16765"/>
                    <a:pt x="11929" y="21600"/>
                    <a:pt x="0" y="21600"/>
                  </a:cubicBezTo>
                </a:path>
              </a:pathLst>
            </a:custGeom>
            <a:noFill/>
            <a:ln w="50800" cap="flat">
              <a:solidFill>
                <a:srgbClr val="323B5B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51" name="phonto 2.png" descr="phonto 2.png"/>
          <p:cNvPicPr>
            <a:picLocks noChangeAspect="1"/>
          </p:cNvPicPr>
          <p:nvPr/>
        </p:nvPicPr>
        <p:blipFill>
          <a:blip r:embed="rId2">
            <a:alphaModFix amt="55936"/>
            <a:extLst/>
          </a:blip>
          <a:srcRect l="37617" t="42460" r="28693" b="42460"/>
          <a:stretch>
            <a:fillRect/>
          </a:stretch>
        </p:blipFill>
        <p:spPr>
          <a:xfrm>
            <a:off x="135511" y="12622442"/>
            <a:ext cx="3369598" cy="6654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G_4001.png" descr="IMG_4001.png"/>
          <p:cNvPicPr>
            <a:picLocks noChangeAspect="1"/>
          </p:cNvPicPr>
          <p:nvPr/>
        </p:nvPicPr>
        <p:blipFill>
          <a:blip r:embed="rId3">
            <a:alphaModFix amt="58219"/>
            <a:extLst/>
          </a:blip>
          <a:srcRect l="17233" t="11667" r="23209" b="19824"/>
          <a:stretch>
            <a:fillRect/>
          </a:stretch>
        </p:blipFill>
        <p:spPr>
          <a:xfrm>
            <a:off x="386486" y="131258"/>
            <a:ext cx="3254284" cy="2792588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مستوى النص الأول…"/>
          <p:cNvSpPr txBox="1"/>
          <p:nvPr>
            <p:ph type="body" sz="quarter" idx="1"/>
          </p:nvPr>
        </p:nvSpPr>
        <p:spPr>
          <a:xfrm>
            <a:off x="6773333" y="7258618"/>
            <a:ext cx="10837601" cy="1195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80533" indent="-753533" algn="ctr">
              <a:lnSpc>
                <a:spcPct val="115000"/>
              </a:lnSpc>
              <a:buClrTx/>
              <a:buSzTx/>
              <a:buFontTx/>
              <a:buNone/>
            </a:lvl1pPr>
            <a:lvl2pPr marL="880533" indent="-296333" algn="ctr">
              <a:lnSpc>
                <a:spcPct val="115000"/>
              </a:lnSpc>
              <a:buClrTx/>
              <a:buSzTx/>
              <a:buFontTx/>
              <a:buNone/>
            </a:lvl2pPr>
            <a:lvl3pPr marL="880533" indent="160866" algn="ctr">
              <a:lnSpc>
                <a:spcPct val="115000"/>
              </a:lnSpc>
              <a:buClrTx/>
              <a:buSzTx/>
              <a:buFontTx/>
              <a:buNone/>
            </a:lvl3pPr>
            <a:lvl4pPr marL="880533" indent="618066" algn="ctr">
              <a:lnSpc>
                <a:spcPct val="115000"/>
              </a:lnSpc>
              <a:buClrTx/>
              <a:buSzTx/>
              <a:buFontTx/>
              <a:buNone/>
            </a:lvl4pPr>
            <a:lvl5pPr marL="880533" indent="1075266" algn="ctr">
              <a:lnSpc>
                <a:spcPct val="115000"/>
              </a:lnSpc>
              <a:buClrTx/>
              <a:buSzTx/>
              <a:buFontTx/>
              <a:buNone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61" name="xx%"/>
          <p:cNvSpPr txBox="1"/>
          <p:nvPr>
            <p:ph type="title" hasCustomPrompt="1"/>
          </p:nvPr>
        </p:nvSpPr>
        <p:spPr>
          <a:xfrm>
            <a:off x="6773199" y="5939501"/>
            <a:ext cx="10837602" cy="1195201"/>
          </a:xfrm>
          <a:prstGeom prst="rect">
            <a:avLst/>
          </a:prstGeom>
        </p:spPr>
        <p:txBody>
          <a:bodyPr anchor="ctr"/>
          <a:lstStyle>
            <a:lvl1pPr>
              <a:defRPr sz="10600"/>
            </a:lvl1pPr>
          </a:lstStyle>
          <a:p>
            <a:pPr/>
            <a:r>
              <a:t>xx%</a:t>
            </a:r>
          </a:p>
        </p:txBody>
      </p:sp>
      <p:grpSp>
        <p:nvGrpSpPr>
          <p:cNvPr id="165" name="Google Shape;93;p15"/>
          <p:cNvGrpSpPr/>
          <p:nvPr/>
        </p:nvGrpSpPr>
        <p:grpSpPr>
          <a:xfrm>
            <a:off x="36" y="-45"/>
            <a:ext cx="3640967" cy="9769700"/>
            <a:chOff x="18" y="-22"/>
            <a:chExt cx="3640966" cy="9769698"/>
          </a:xfrm>
        </p:grpSpPr>
        <p:sp>
          <p:nvSpPr>
            <p:cNvPr id="162" name="Google Shape;94;p15"/>
            <p:cNvSpPr/>
            <p:nvPr/>
          </p:nvSpPr>
          <p:spPr>
            <a:xfrm flipH="1" rot="10800000">
              <a:off x="18" y="-22"/>
              <a:ext cx="3614224" cy="9113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6423" y="21600"/>
                  </a:lnTo>
                  <a:cubicBezTo>
                    <a:pt x="18540" y="21600"/>
                    <a:pt x="20255" y="20920"/>
                    <a:pt x="20255" y="20081"/>
                  </a:cubicBezTo>
                  <a:cubicBezTo>
                    <a:pt x="20255" y="19243"/>
                    <a:pt x="18540" y="18561"/>
                    <a:pt x="16423" y="18561"/>
                  </a:cubicBezTo>
                  <a:lnTo>
                    <a:pt x="9181" y="18561"/>
                  </a:lnTo>
                  <a:cubicBezTo>
                    <a:pt x="8333" y="18561"/>
                    <a:pt x="7649" y="18290"/>
                    <a:pt x="7649" y="17955"/>
                  </a:cubicBezTo>
                  <a:cubicBezTo>
                    <a:pt x="7649" y="17789"/>
                    <a:pt x="7822" y="17637"/>
                    <a:pt x="8100" y="17529"/>
                  </a:cubicBezTo>
                  <a:cubicBezTo>
                    <a:pt x="8374" y="17420"/>
                    <a:pt x="8757" y="17353"/>
                    <a:pt x="9181" y="17353"/>
                  </a:cubicBezTo>
                  <a:lnTo>
                    <a:pt x="15192" y="17353"/>
                  </a:lnTo>
                  <a:cubicBezTo>
                    <a:pt x="16291" y="17353"/>
                    <a:pt x="17181" y="17000"/>
                    <a:pt x="17181" y="16564"/>
                  </a:cubicBezTo>
                  <a:cubicBezTo>
                    <a:pt x="17181" y="16127"/>
                    <a:pt x="16296" y="15774"/>
                    <a:pt x="15192" y="15774"/>
                  </a:cubicBezTo>
                  <a:lnTo>
                    <a:pt x="4588" y="15774"/>
                  </a:lnTo>
                  <a:cubicBezTo>
                    <a:pt x="3630" y="15774"/>
                    <a:pt x="2851" y="15465"/>
                    <a:pt x="2851" y="15085"/>
                  </a:cubicBezTo>
                  <a:cubicBezTo>
                    <a:pt x="2851" y="14705"/>
                    <a:pt x="3626" y="14396"/>
                    <a:pt x="4588" y="14396"/>
                  </a:cubicBezTo>
                  <a:lnTo>
                    <a:pt x="15799" y="14396"/>
                  </a:lnTo>
                  <a:cubicBezTo>
                    <a:pt x="17431" y="14396"/>
                    <a:pt x="18763" y="13869"/>
                    <a:pt x="18763" y="13220"/>
                  </a:cubicBezTo>
                  <a:cubicBezTo>
                    <a:pt x="18763" y="12571"/>
                    <a:pt x="17431" y="12044"/>
                    <a:pt x="15799" y="12044"/>
                  </a:cubicBezTo>
                  <a:lnTo>
                    <a:pt x="12305" y="12044"/>
                  </a:lnTo>
                  <a:cubicBezTo>
                    <a:pt x="10330" y="12044"/>
                    <a:pt x="8734" y="11411"/>
                    <a:pt x="8734" y="10628"/>
                  </a:cubicBezTo>
                  <a:cubicBezTo>
                    <a:pt x="8734" y="9849"/>
                    <a:pt x="10330" y="9216"/>
                    <a:pt x="12296" y="9216"/>
                  </a:cubicBezTo>
                  <a:lnTo>
                    <a:pt x="17048" y="9216"/>
                  </a:lnTo>
                  <a:cubicBezTo>
                    <a:pt x="17992" y="9216"/>
                    <a:pt x="18758" y="8914"/>
                    <a:pt x="18758" y="8537"/>
                  </a:cubicBezTo>
                  <a:cubicBezTo>
                    <a:pt x="18758" y="8356"/>
                    <a:pt x="18576" y="8185"/>
                    <a:pt x="18257" y="8058"/>
                  </a:cubicBezTo>
                  <a:cubicBezTo>
                    <a:pt x="17938" y="7931"/>
                    <a:pt x="17504" y="7859"/>
                    <a:pt x="17048" y="7859"/>
                  </a:cubicBezTo>
                  <a:lnTo>
                    <a:pt x="7776" y="7859"/>
                  </a:lnTo>
                  <a:cubicBezTo>
                    <a:pt x="6750" y="7859"/>
                    <a:pt x="5911" y="7530"/>
                    <a:pt x="5911" y="7119"/>
                  </a:cubicBezTo>
                  <a:cubicBezTo>
                    <a:pt x="5911" y="6924"/>
                    <a:pt x="6107" y="6734"/>
                    <a:pt x="6458" y="6595"/>
                  </a:cubicBezTo>
                  <a:cubicBezTo>
                    <a:pt x="6809" y="6457"/>
                    <a:pt x="7279" y="6381"/>
                    <a:pt x="7776" y="6381"/>
                  </a:cubicBezTo>
                  <a:lnTo>
                    <a:pt x="19397" y="6381"/>
                  </a:lnTo>
                  <a:cubicBezTo>
                    <a:pt x="19903" y="6381"/>
                    <a:pt x="20391" y="6311"/>
                    <a:pt x="20788" y="6184"/>
                  </a:cubicBezTo>
                  <a:cubicBezTo>
                    <a:pt x="21304" y="6020"/>
                    <a:pt x="21600" y="5768"/>
                    <a:pt x="21600" y="5506"/>
                  </a:cubicBezTo>
                  <a:cubicBezTo>
                    <a:pt x="21600" y="5244"/>
                    <a:pt x="21299" y="4992"/>
                    <a:pt x="20788" y="4826"/>
                  </a:cubicBezTo>
                  <a:cubicBezTo>
                    <a:pt x="20391" y="4699"/>
                    <a:pt x="19903" y="4629"/>
                    <a:pt x="19397" y="4629"/>
                  </a:cubicBezTo>
                  <a:lnTo>
                    <a:pt x="14517" y="4629"/>
                  </a:lnTo>
                  <a:cubicBezTo>
                    <a:pt x="13295" y="4629"/>
                    <a:pt x="12310" y="4238"/>
                    <a:pt x="12310" y="3753"/>
                  </a:cubicBezTo>
                  <a:lnTo>
                    <a:pt x="12310" y="1854"/>
                  </a:lnTo>
                  <a:cubicBezTo>
                    <a:pt x="12310" y="924"/>
                    <a:pt x="10412" y="170"/>
                    <a:pt x="8064" y="170"/>
                  </a:cubicBezTo>
                  <a:lnTo>
                    <a:pt x="1578" y="170"/>
                  </a:lnTo>
                  <a:cubicBezTo>
                    <a:pt x="1570" y="170"/>
                    <a:pt x="1561" y="170"/>
                    <a:pt x="1553" y="170"/>
                  </a:cubicBezTo>
                  <a:cubicBezTo>
                    <a:pt x="1005" y="170"/>
                    <a:pt x="471" y="112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" name="Google Shape;95;p15"/>
            <p:cNvSpPr/>
            <p:nvPr/>
          </p:nvSpPr>
          <p:spPr>
            <a:xfrm flipH="1" rot="10800000">
              <a:off x="1881156" y="4336924"/>
              <a:ext cx="1759829" cy="483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2957" y="0"/>
                  </a:moveTo>
                  <a:cubicBezTo>
                    <a:pt x="1319" y="0"/>
                    <a:pt x="0" y="4846"/>
                    <a:pt x="0" y="10818"/>
                  </a:cubicBezTo>
                  <a:cubicBezTo>
                    <a:pt x="0" y="16790"/>
                    <a:pt x="1319" y="21600"/>
                    <a:pt x="2957" y="21600"/>
                  </a:cubicBezTo>
                  <a:lnTo>
                    <a:pt x="18624" y="21600"/>
                  </a:lnTo>
                  <a:cubicBezTo>
                    <a:pt x="18952" y="21600"/>
                    <a:pt x="19270" y="21431"/>
                    <a:pt x="19569" y="21054"/>
                  </a:cubicBezTo>
                  <a:cubicBezTo>
                    <a:pt x="20777" y="19554"/>
                    <a:pt x="21582" y="15459"/>
                    <a:pt x="21582" y="10818"/>
                  </a:cubicBezTo>
                  <a:cubicBezTo>
                    <a:pt x="21600" y="6143"/>
                    <a:pt x="20777" y="2048"/>
                    <a:pt x="19588" y="580"/>
                  </a:cubicBezTo>
                  <a:cubicBezTo>
                    <a:pt x="19279" y="172"/>
                    <a:pt x="18952" y="0"/>
                    <a:pt x="18633" y="0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" name="Google Shape;96;p15"/>
            <p:cNvSpPr/>
            <p:nvPr/>
          </p:nvSpPr>
          <p:spPr>
            <a:xfrm flipH="1" rot="10800000">
              <a:off x="1033308" y="9286629"/>
              <a:ext cx="1759804" cy="483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60" y="0"/>
                  </a:moveTo>
                  <a:cubicBezTo>
                    <a:pt x="1320" y="0"/>
                    <a:pt x="0" y="4813"/>
                    <a:pt x="0" y="10784"/>
                  </a:cubicBezTo>
                  <a:cubicBezTo>
                    <a:pt x="0" y="16756"/>
                    <a:pt x="1320" y="21600"/>
                    <a:pt x="2960" y="21600"/>
                  </a:cubicBezTo>
                  <a:lnTo>
                    <a:pt x="18640" y="21600"/>
                  </a:lnTo>
                  <a:cubicBezTo>
                    <a:pt x="20279" y="21600"/>
                    <a:pt x="21600" y="16756"/>
                    <a:pt x="21600" y="10784"/>
                  </a:cubicBezTo>
                  <a:cubicBezTo>
                    <a:pt x="21600" y="4813"/>
                    <a:pt x="20279" y="0"/>
                    <a:pt x="18640" y="0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66" name="Google Shape;97;p15"/>
          <p:cNvSpPr/>
          <p:nvPr/>
        </p:nvSpPr>
        <p:spPr>
          <a:xfrm flipH="1" flipV="1">
            <a:off x="1072770" y="3222965"/>
            <a:ext cx="2120801" cy="1"/>
          </a:xfrm>
          <a:prstGeom prst="line">
            <a:avLst/>
          </a:prstGeom>
          <a:ln w="50800">
            <a:solidFill>
              <a:srgbClr val="323B5B"/>
            </a:solidFill>
          </a:ln>
        </p:spPr>
        <p:txBody>
          <a:bodyPr lIns="121919" tIns="121919" rIns="121919" bIns="121919"/>
          <a:lstStyle/>
          <a:p>
            <a:pPr/>
          </a:p>
        </p:txBody>
      </p:sp>
      <p:sp>
        <p:nvSpPr>
          <p:cNvPr id="167" name="Google Shape;98;p15"/>
          <p:cNvSpPr/>
          <p:nvPr/>
        </p:nvSpPr>
        <p:spPr>
          <a:xfrm rot="10800000">
            <a:off x="1267986" y="1275221"/>
            <a:ext cx="258801" cy="517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1929" y="0"/>
                  <a:pt x="21600" y="4835"/>
                  <a:pt x="21600" y="10800"/>
                </a:cubicBezTo>
                <a:cubicBezTo>
                  <a:pt x="21600" y="16765"/>
                  <a:pt x="11929" y="21600"/>
                  <a:pt x="0" y="21600"/>
                </a:cubicBezTo>
              </a:path>
            </a:pathLst>
          </a:custGeom>
          <a:ln w="50800">
            <a:solidFill>
              <a:srgbClr val="323B5B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74" name="Google Shape;99;p15"/>
          <p:cNvGrpSpPr/>
          <p:nvPr/>
        </p:nvGrpSpPr>
        <p:grpSpPr>
          <a:xfrm>
            <a:off x="20743149" y="3933943"/>
            <a:ext cx="3640967" cy="9769700"/>
            <a:chOff x="0" y="0"/>
            <a:chExt cx="3640965" cy="9769699"/>
          </a:xfrm>
        </p:grpSpPr>
        <p:grpSp>
          <p:nvGrpSpPr>
            <p:cNvPr id="171" name="Google Shape;100;p15"/>
            <p:cNvGrpSpPr/>
            <p:nvPr/>
          </p:nvGrpSpPr>
          <p:grpSpPr>
            <a:xfrm>
              <a:off x="0" y="-1"/>
              <a:ext cx="3640966" cy="9769700"/>
              <a:chOff x="0" y="0"/>
              <a:chExt cx="3640965" cy="9769698"/>
            </a:xfrm>
          </p:grpSpPr>
          <p:sp>
            <p:nvSpPr>
              <p:cNvPr id="168" name="Google Shape;101;p15"/>
              <p:cNvSpPr/>
              <p:nvPr/>
            </p:nvSpPr>
            <p:spPr>
              <a:xfrm flipH="1">
                <a:off x="26743" y="656276"/>
                <a:ext cx="3614223" cy="9113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6423" y="21600"/>
                    </a:lnTo>
                    <a:cubicBezTo>
                      <a:pt x="18540" y="21600"/>
                      <a:pt x="20255" y="20920"/>
                      <a:pt x="20255" y="20081"/>
                    </a:cubicBezTo>
                    <a:cubicBezTo>
                      <a:pt x="20255" y="19243"/>
                      <a:pt x="18540" y="18561"/>
                      <a:pt x="16423" y="18561"/>
                    </a:cubicBezTo>
                    <a:lnTo>
                      <a:pt x="9181" y="18561"/>
                    </a:lnTo>
                    <a:cubicBezTo>
                      <a:pt x="8333" y="18561"/>
                      <a:pt x="7649" y="18290"/>
                      <a:pt x="7649" y="17955"/>
                    </a:cubicBezTo>
                    <a:cubicBezTo>
                      <a:pt x="7649" y="17789"/>
                      <a:pt x="7822" y="17637"/>
                      <a:pt x="8100" y="17529"/>
                    </a:cubicBezTo>
                    <a:cubicBezTo>
                      <a:pt x="8374" y="17420"/>
                      <a:pt x="8757" y="17353"/>
                      <a:pt x="9181" y="17353"/>
                    </a:cubicBezTo>
                    <a:lnTo>
                      <a:pt x="15192" y="17353"/>
                    </a:lnTo>
                    <a:cubicBezTo>
                      <a:pt x="16291" y="17353"/>
                      <a:pt x="17181" y="17000"/>
                      <a:pt x="17181" y="16564"/>
                    </a:cubicBezTo>
                    <a:cubicBezTo>
                      <a:pt x="17181" y="16127"/>
                      <a:pt x="16296" y="15774"/>
                      <a:pt x="15192" y="15774"/>
                    </a:cubicBezTo>
                    <a:lnTo>
                      <a:pt x="4588" y="15774"/>
                    </a:lnTo>
                    <a:cubicBezTo>
                      <a:pt x="3630" y="15774"/>
                      <a:pt x="2851" y="15465"/>
                      <a:pt x="2851" y="15085"/>
                    </a:cubicBezTo>
                    <a:cubicBezTo>
                      <a:pt x="2851" y="14705"/>
                      <a:pt x="3626" y="14396"/>
                      <a:pt x="4588" y="14396"/>
                    </a:cubicBezTo>
                    <a:lnTo>
                      <a:pt x="15799" y="14396"/>
                    </a:lnTo>
                    <a:cubicBezTo>
                      <a:pt x="17431" y="14396"/>
                      <a:pt x="18763" y="13869"/>
                      <a:pt x="18763" y="13220"/>
                    </a:cubicBezTo>
                    <a:cubicBezTo>
                      <a:pt x="18763" y="12571"/>
                      <a:pt x="17431" y="12044"/>
                      <a:pt x="15799" y="12044"/>
                    </a:cubicBezTo>
                    <a:lnTo>
                      <a:pt x="12305" y="12044"/>
                    </a:lnTo>
                    <a:cubicBezTo>
                      <a:pt x="10330" y="12044"/>
                      <a:pt x="8734" y="11411"/>
                      <a:pt x="8734" y="10628"/>
                    </a:cubicBezTo>
                    <a:cubicBezTo>
                      <a:pt x="8734" y="9849"/>
                      <a:pt x="10330" y="9216"/>
                      <a:pt x="12296" y="9216"/>
                    </a:cubicBezTo>
                    <a:lnTo>
                      <a:pt x="17048" y="9216"/>
                    </a:lnTo>
                    <a:cubicBezTo>
                      <a:pt x="17992" y="9216"/>
                      <a:pt x="18758" y="8914"/>
                      <a:pt x="18758" y="8537"/>
                    </a:cubicBezTo>
                    <a:cubicBezTo>
                      <a:pt x="18758" y="8356"/>
                      <a:pt x="18576" y="8185"/>
                      <a:pt x="18257" y="8058"/>
                    </a:cubicBezTo>
                    <a:cubicBezTo>
                      <a:pt x="17938" y="7931"/>
                      <a:pt x="17504" y="7859"/>
                      <a:pt x="17048" y="7859"/>
                    </a:cubicBezTo>
                    <a:lnTo>
                      <a:pt x="7776" y="7859"/>
                    </a:lnTo>
                    <a:cubicBezTo>
                      <a:pt x="6750" y="7859"/>
                      <a:pt x="5911" y="7530"/>
                      <a:pt x="5911" y="7119"/>
                    </a:cubicBezTo>
                    <a:cubicBezTo>
                      <a:pt x="5911" y="6924"/>
                      <a:pt x="6107" y="6734"/>
                      <a:pt x="6458" y="6595"/>
                    </a:cubicBezTo>
                    <a:cubicBezTo>
                      <a:pt x="6809" y="6457"/>
                      <a:pt x="7279" y="6381"/>
                      <a:pt x="7776" y="6381"/>
                    </a:cubicBezTo>
                    <a:lnTo>
                      <a:pt x="19397" y="6381"/>
                    </a:lnTo>
                    <a:cubicBezTo>
                      <a:pt x="19903" y="6381"/>
                      <a:pt x="20391" y="6311"/>
                      <a:pt x="20788" y="6184"/>
                    </a:cubicBezTo>
                    <a:cubicBezTo>
                      <a:pt x="21304" y="6020"/>
                      <a:pt x="21600" y="5768"/>
                      <a:pt x="21600" y="5506"/>
                    </a:cubicBezTo>
                    <a:cubicBezTo>
                      <a:pt x="21600" y="5244"/>
                      <a:pt x="21299" y="4992"/>
                      <a:pt x="20788" y="4826"/>
                    </a:cubicBezTo>
                    <a:cubicBezTo>
                      <a:pt x="20391" y="4699"/>
                      <a:pt x="19903" y="4629"/>
                      <a:pt x="19397" y="4629"/>
                    </a:cubicBezTo>
                    <a:lnTo>
                      <a:pt x="14517" y="4629"/>
                    </a:lnTo>
                    <a:cubicBezTo>
                      <a:pt x="13295" y="4629"/>
                      <a:pt x="12310" y="4238"/>
                      <a:pt x="12310" y="3753"/>
                    </a:cubicBezTo>
                    <a:lnTo>
                      <a:pt x="12310" y="1854"/>
                    </a:lnTo>
                    <a:cubicBezTo>
                      <a:pt x="12310" y="924"/>
                      <a:pt x="10412" y="170"/>
                      <a:pt x="8064" y="170"/>
                    </a:cubicBezTo>
                    <a:lnTo>
                      <a:pt x="1578" y="170"/>
                    </a:lnTo>
                    <a:cubicBezTo>
                      <a:pt x="1570" y="170"/>
                      <a:pt x="1561" y="170"/>
                      <a:pt x="1553" y="170"/>
                    </a:cubicBezTo>
                    <a:cubicBezTo>
                      <a:pt x="1005" y="170"/>
                      <a:pt x="471" y="112"/>
                      <a:pt x="0" y="0"/>
                    </a:cubicBezTo>
                    <a:close/>
                  </a:path>
                </a:pathLst>
              </a:custGeom>
              <a:solidFill>
                <a:srgbClr val="EDED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9" name="Google Shape;102;p15"/>
              <p:cNvSpPr/>
              <p:nvPr/>
            </p:nvSpPr>
            <p:spPr>
              <a:xfrm flipH="1">
                <a:off x="0" y="4949704"/>
                <a:ext cx="1759828" cy="4830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2" h="21600" fill="norm" stroke="1" extrusionOk="0">
                    <a:moveTo>
                      <a:pt x="2957" y="0"/>
                    </a:moveTo>
                    <a:cubicBezTo>
                      <a:pt x="1319" y="0"/>
                      <a:pt x="0" y="4846"/>
                      <a:pt x="0" y="10818"/>
                    </a:cubicBezTo>
                    <a:cubicBezTo>
                      <a:pt x="0" y="16790"/>
                      <a:pt x="1319" y="21600"/>
                      <a:pt x="2957" y="21600"/>
                    </a:cubicBezTo>
                    <a:lnTo>
                      <a:pt x="18624" y="21600"/>
                    </a:lnTo>
                    <a:cubicBezTo>
                      <a:pt x="18952" y="21600"/>
                      <a:pt x="19270" y="21431"/>
                      <a:pt x="19569" y="21054"/>
                    </a:cubicBezTo>
                    <a:cubicBezTo>
                      <a:pt x="20777" y="19554"/>
                      <a:pt x="21582" y="15459"/>
                      <a:pt x="21582" y="10818"/>
                    </a:cubicBezTo>
                    <a:cubicBezTo>
                      <a:pt x="21600" y="6143"/>
                      <a:pt x="20777" y="2048"/>
                      <a:pt x="19588" y="580"/>
                    </a:cubicBezTo>
                    <a:cubicBezTo>
                      <a:pt x="19279" y="172"/>
                      <a:pt x="18952" y="0"/>
                      <a:pt x="18633" y="0"/>
                    </a:cubicBezTo>
                    <a:close/>
                  </a:path>
                </a:pathLst>
              </a:custGeom>
              <a:solidFill>
                <a:srgbClr val="EDED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0" name="Google Shape;103;p15"/>
              <p:cNvSpPr/>
              <p:nvPr/>
            </p:nvSpPr>
            <p:spPr>
              <a:xfrm flipH="1">
                <a:off x="847872" y="0"/>
                <a:ext cx="1759804" cy="4830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960" y="0"/>
                    </a:moveTo>
                    <a:cubicBezTo>
                      <a:pt x="1320" y="0"/>
                      <a:pt x="0" y="4813"/>
                      <a:pt x="0" y="10784"/>
                    </a:cubicBezTo>
                    <a:cubicBezTo>
                      <a:pt x="0" y="16756"/>
                      <a:pt x="1320" y="21600"/>
                      <a:pt x="2960" y="21600"/>
                    </a:cubicBezTo>
                    <a:lnTo>
                      <a:pt x="18640" y="21600"/>
                    </a:lnTo>
                    <a:cubicBezTo>
                      <a:pt x="20279" y="21600"/>
                      <a:pt x="21600" y="16756"/>
                      <a:pt x="21600" y="10784"/>
                    </a:cubicBezTo>
                    <a:cubicBezTo>
                      <a:pt x="21600" y="4813"/>
                      <a:pt x="20279" y="0"/>
                      <a:pt x="18640" y="0"/>
                    </a:cubicBezTo>
                    <a:close/>
                  </a:path>
                </a:pathLst>
              </a:custGeom>
              <a:solidFill>
                <a:srgbClr val="EDED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72" name="Google Shape;104;p15"/>
            <p:cNvSpPr/>
            <p:nvPr/>
          </p:nvSpPr>
          <p:spPr>
            <a:xfrm>
              <a:off x="12917" y="3213789"/>
              <a:ext cx="2120801" cy="1"/>
            </a:xfrm>
            <a:prstGeom prst="line">
              <a:avLst/>
            </a:prstGeom>
            <a:noFill/>
            <a:ln w="50800" cap="flat">
              <a:solidFill>
                <a:srgbClr val="323B5B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73" name="Google Shape;105;p15"/>
            <p:cNvSpPr/>
            <p:nvPr/>
          </p:nvSpPr>
          <p:spPr>
            <a:xfrm>
              <a:off x="1625853" y="4572501"/>
              <a:ext cx="568801" cy="1137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929" y="0"/>
                    <a:pt x="21600" y="4835"/>
                    <a:pt x="21600" y="10800"/>
                  </a:cubicBezTo>
                  <a:cubicBezTo>
                    <a:pt x="21600" y="16765"/>
                    <a:pt x="11929" y="21600"/>
                    <a:pt x="0" y="21600"/>
                  </a:cubicBezTo>
                </a:path>
              </a:pathLst>
            </a:custGeom>
            <a:noFill/>
            <a:ln w="50800" cap="flat">
              <a:solidFill>
                <a:srgbClr val="323B5B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7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مستوى النص الأول…"/>
          <p:cNvSpPr txBox="1"/>
          <p:nvPr>
            <p:ph type="body" sz="half" idx="1"/>
          </p:nvPr>
        </p:nvSpPr>
        <p:spPr>
          <a:xfrm>
            <a:off x="1901933" y="3650199"/>
            <a:ext cx="18982402" cy="5042402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880533" indent="-753533">
              <a:buClrTx/>
              <a:buSzTx/>
              <a:buFontTx/>
              <a:buNone/>
              <a:defRPr sz="8200"/>
            </a:lvl1pPr>
            <a:lvl2pPr marL="880533" indent="-296333">
              <a:buClrTx/>
              <a:buSzTx/>
              <a:buFontTx/>
              <a:buNone/>
              <a:defRPr sz="8200"/>
            </a:lvl2pPr>
            <a:lvl3pPr marL="880533" indent="160866">
              <a:buClrTx/>
              <a:buSzTx/>
              <a:buFontTx/>
              <a:buNone/>
              <a:defRPr sz="8200"/>
            </a:lvl3pPr>
            <a:lvl4pPr marL="880533" indent="618066">
              <a:buClrTx/>
              <a:buSzTx/>
              <a:buFontTx/>
              <a:buNone/>
              <a:defRPr sz="8200"/>
            </a:lvl4pPr>
            <a:lvl5pPr marL="880533" indent="1075266">
              <a:buClrTx/>
              <a:buSzTx/>
              <a:buFontTx/>
              <a:buNone/>
              <a:defRPr sz="8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86" name="Google Shape;108;p16"/>
          <p:cNvGrpSpPr/>
          <p:nvPr/>
        </p:nvGrpSpPr>
        <p:grpSpPr>
          <a:xfrm>
            <a:off x="20768737" y="-2917756"/>
            <a:ext cx="3640966" cy="9769700"/>
            <a:chOff x="0" y="0"/>
            <a:chExt cx="3640965" cy="9769698"/>
          </a:xfrm>
        </p:grpSpPr>
        <p:sp>
          <p:nvSpPr>
            <p:cNvPr id="183" name="Google Shape;109;p16"/>
            <p:cNvSpPr/>
            <p:nvPr/>
          </p:nvSpPr>
          <p:spPr>
            <a:xfrm flipH="1">
              <a:off x="26743" y="656276"/>
              <a:ext cx="3614223" cy="9113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6423" y="21600"/>
                  </a:lnTo>
                  <a:cubicBezTo>
                    <a:pt x="18540" y="21600"/>
                    <a:pt x="20255" y="20920"/>
                    <a:pt x="20255" y="20081"/>
                  </a:cubicBezTo>
                  <a:cubicBezTo>
                    <a:pt x="20255" y="19243"/>
                    <a:pt x="18540" y="18561"/>
                    <a:pt x="16423" y="18561"/>
                  </a:cubicBezTo>
                  <a:lnTo>
                    <a:pt x="9181" y="18561"/>
                  </a:lnTo>
                  <a:cubicBezTo>
                    <a:pt x="8333" y="18561"/>
                    <a:pt x="7649" y="18290"/>
                    <a:pt x="7649" y="17955"/>
                  </a:cubicBezTo>
                  <a:cubicBezTo>
                    <a:pt x="7649" y="17789"/>
                    <a:pt x="7822" y="17637"/>
                    <a:pt x="8100" y="17529"/>
                  </a:cubicBezTo>
                  <a:cubicBezTo>
                    <a:pt x="8374" y="17420"/>
                    <a:pt x="8757" y="17353"/>
                    <a:pt x="9181" y="17353"/>
                  </a:cubicBezTo>
                  <a:lnTo>
                    <a:pt x="15192" y="17353"/>
                  </a:lnTo>
                  <a:cubicBezTo>
                    <a:pt x="16291" y="17353"/>
                    <a:pt x="17181" y="17000"/>
                    <a:pt x="17181" y="16564"/>
                  </a:cubicBezTo>
                  <a:cubicBezTo>
                    <a:pt x="17181" y="16127"/>
                    <a:pt x="16296" y="15774"/>
                    <a:pt x="15192" y="15774"/>
                  </a:cubicBezTo>
                  <a:lnTo>
                    <a:pt x="4588" y="15774"/>
                  </a:lnTo>
                  <a:cubicBezTo>
                    <a:pt x="3630" y="15774"/>
                    <a:pt x="2851" y="15465"/>
                    <a:pt x="2851" y="15085"/>
                  </a:cubicBezTo>
                  <a:cubicBezTo>
                    <a:pt x="2851" y="14705"/>
                    <a:pt x="3626" y="14396"/>
                    <a:pt x="4588" y="14396"/>
                  </a:cubicBezTo>
                  <a:lnTo>
                    <a:pt x="15799" y="14396"/>
                  </a:lnTo>
                  <a:cubicBezTo>
                    <a:pt x="17431" y="14396"/>
                    <a:pt x="18763" y="13869"/>
                    <a:pt x="18763" y="13220"/>
                  </a:cubicBezTo>
                  <a:cubicBezTo>
                    <a:pt x="18763" y="12571"/>
                    <a:pt x="17431" y="12044"/>
                    <a:pt x="15799" y="12044"/>
                  </a:cubicBezTo>
                  <a:lnTo>
                    <a:pt x="12305" y="12044"/>
                  </a:lnTo>
                  <a:cubicBezTo>
                    <a:pt x="10330" y="12044"/>
                    <a:pt x="8734" y="11411"/>
                    <a:pt x="8734" y="10628"/>
                  </a:cubicBezTo>
                  <a:cubicBezTo>
                    <a:pt x="8734" y="9849"/>
                    <a:pt x="10330" y="9216"/>
                    <a:pt x="12296" y="9216"/>
                  </a:cubicBezTo>
                  <a:lnTo>
                    <a:pt x="17048" y="9216"/>
                  </a:lnTo>
                  <a:cubicBezTo>
                    <a:pt x="17992" y="9216"/>
                    <a:pt x="18758" y="8914"/>
                    <a:pt x="18758" y="8537"/>
                  </a:cubicBezTo>
                  <a:cubicBezTo>
                    <a:pt x="18758" y="8356"/>
                    <a:pt x="18576" y="8185"/>
                    <a:pt x="18257" y="8058"/>
                  </a:cubicBezTo>
                  <a:cubicBezTo>
                    <a:pt x="17938" y="7931"/>
                    <a:pt x="17504" y="7859"/>
                    <a:pt x="17048" y="7859"/>
                  </a:cubicBezTo>
                  <a:lnTo>
                    <a:pt x="7776" y="7859"/>
                  </a:lnTo>
                  <a:cubicBezTo>
                    <a:pt x="6750" y="7859"/>
                    <a:pt x="5911" y="7530"/>
                    <a:pt x="5911" y="7119"/>
                  </a:cubicBezTo>
                  <a:cubicBezTo>
                    <a:pt x="5911" y="6924"/>
                    <a:pt x="6107" y="6734"/>
                    <a:pt x="6458" y="6595"/>
                  </a:cubicBezTo>
                  <a:cubicBezTo>
                    <a:pt x="6809" y="6457"/>
                    <a:pt x="7279" y="6381"/>
                    <a:pt x="7776" y="6381"/>
                  </a:cubicBezTo>
                  <a:lnTo>
                    <a:pt x="19397" y="6381"/>
                  </a:lnTo>
                  <a:cubicBezTo>
                    <a:pt x="19903" y="6381"/>
                    <a:pt x="20391" y="6311"/>
                    <a:pt x="20788" y="6184"/>
                  </a:cubicBezTo>
                  <a:cubicBezTo>
                    <a:pt x="21304" y="6020"/>
                    <a:pt x="21600" y="5768"/>
                    <a:pt x="21600" y="5506"/>
                  </a:cubicBezTo>
                  <a:cubicBezTo>
                    <a:pt x="21600" y="5244"/>
                    <a:pt x="21299" y="4992"/>
                    <a:pt x="20788" y="4826"/>
                  </a:cubicBezTo>
                  <a:cubicBezTo>
                    <a:pt x="20391" y="4699"/>
                    <a:pt x="19903" y="4629"/>
                    <a:pt x="19397" y="4629"/>
                  </a:cubicBezTo>
                  <a:lnTo>
                    <a:pt x="14517" y="4629"/>
                  </a:lnTo>
                  <a:cubicBezTo>
                    <a:pt x="13295" y="4629"/>
                    <a:pt x="12310" y="4238"/>
                    <a:pt x="12310" y="3753"/>
                  </a:cubicBezTo>
                  <a:lnTo>
                    <a:pt x="12310" y="1854"/>
                  </a:lnTo>
                  <a:cubicBezTo>
                    <a:pt x="12310" y="924"/>
                    <a:pt x="10412" y="170"/>
                    <a:pt x="8064" y="170"/>
                  </a:cubicBezTo>
                  <a:lnTo>
                    <a:pt x="1578" y="170"/>
                  </a:lnTo>
                  <a:cubicBezTo>
                    <a:pt x="1570" y="170"/>
                    <a:pt x="1561" y="170"/>
                    <a:pt x="1553" y="170"/>
                  </a:cubicBezTo>
                  <a:cubicBezTo>
                    <a:pt x="1005" y="170"/>
                    <a:pt x="471" y="112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" name="Google Shape;110;p16"/>
            <p:cNvSpPr/>
            <p:nvPr/>
          </p:nvSpPr>
          <p:spPr>
            <a:xfrm flipH="1">
              <a:off x="0" y="4949704"/>
              <a:ext cx="1759828" cy="483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2957" y="0"/>
                  </a:moveTo>
                  <a:cubicBezTo>
                    <a:pt x="1319" y="0"/>
                    <a:pt x="0" y="4846"/>
                    <a:pt x="0" y="10818"/>
                  </a:cubicBezTo>
                  <a:cubicBezTo>
                    <a:pt x="0" y="16790"/>
                    <a:pt x="1319" y="21600"/>
                    <a:pt x="2957" y="21600"/>
                  </a:cubicBezTo>
                  <a:lnTo>
                    <a:pt x="18624" y="21600"/>
                  </a:lnTo>
                  <a:cubicBezTo>
                    <a:pt x="18952" y="21600"/>
                    <a:pt x="19270" y="21431"/>
                    <a:pt x="19569" y="21054"/>
                  </a:cubicBezTo>
                  <a:cubicBezTo>
                    <a:pt x="20777" y="19554"/>
                    <a:pt x="21582" y="15459"/>
                    <a:pt x="21582" y="10818"/>
                  </a:cubicBezTo>
                  <a:cubicBezTo>
                    <a:pt x="21600" y="6143"/>
                    <a:pt x="20777" y="2048"/>
                    <a:pt x="19588" y="580"/>
                  </a:cubicBezTo>
                  <a:cubicBezTo>
                    <a:pt x="19279" y="172"/>
                    <a:pt x="18952" y="0"/>
                    <a:pt x="18633" y="0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" name="Google Shape;111;p16"/>
            <p:cNvSpPr/>
            <p:nvPr/>
          </p:nvSpPr>
          <p:spPr>
            <a:xfrm flipH="1">
              <a:off x="847872" y="0"/>
              <a:ext cx="1759804" cy="483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60" y="0"/>
                  </a:moveTo>
                  <a:cubicBezTo>
                    <a:pt x="1320" y="0"/>
                    <a:pt x="0" y="4813"/>
                    <a:pt x="0" y="10784"/>
                  </a:cubicBezTo>
                  <a:cubicBezTo>
                    <a:pt x="0" y="16756"/>
                    <a:pt x="1320" y="21600"/>
                    <a:pt x="2960" y="21600"/>
                  </a:cubicBezTo>
                  <a:lnTo>
                    <a:pt x="18640" y="21600"/>
                  </a:lnTo>
                  <a:cubicBezTo>
                    <a:pt x="20279" y="21600"/>
                    <a:pt x="21600" y="16756"/>
                    <a:pt x="21600" y="10784"/>
                  </a:cubicBezTo>
                  <a:cubicBezTo>
                    <a:pt x="21600" y="4813"/>
                    <a:pt x="20279" y="0"/>
                    <a:pt x="18640" y="0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87" name="Google Shape;112;p16"/>
          <p:cNvSpPr/>
          <p:nvPr/>
        </p:nvSpPr>
        <p:spPr>
          <a:xfrm>
            <a:off x="21216153" y="3632343"/>
            <a:ext cx="2120801" cy="1"/>
          </a:xfrm>
          <a:prstGeom prst="line">
            <a:avLst/>
          </a:prstGeom>
          <a:ln w="50800">
            <a:solidFill>
              <a:srgbClr val="323B5B"/>
            </a:solidFill>
          </a:ln>
        </p:spPr>
        <p:txBody>
          <a:bodyPr lIns="121919" tIns="121919" rIns="121919" bIns="121919"/>
          <a:lstStyle/>
          <a:p>
            <a:pPr/>
          </a:p>
        </p:txBody>
      </p:sp>
      <p:sp>
        <p:nvSpPr>
          <p:cNvPr id="188" name="Google Shape;113;p16"/>
          <p:cNvSpPr/>
          <p:nvPr/>
        </p:nvSpPr>
        <p:spPr>
          <a:xfrm>
            <a:off x="22882935" y="5059101"/>
            <a:ext cx="258801" cy="517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1929" y="0"/>
                  <a:pt x="21600" y="4835"/>
                  <a:pt x="21600" y="10800"/>
                </a:cubicBezTo>
                <a:cubicBezTo>
                  <a:pt x="21600" y="16765"/>
                  <a:pt x="11929" y="21600"/>
                  <a:pt x="0" y="21600"/>
                </a:cubicBezTo>
              </a:path>
            </a:pathLst>
          </a:custGeom>
          <a:ln w="50800">
            <a:solidFill>
              <a:srgbClr val="323B5B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91" name="Google Shape;114;p16"/>
          <p:cNvGrpSpPr/>
          <p:nvPr/>
        </p:nvGrpSpPr>
        <p:grpSpPr>
          <a:xfrm>
            <a:off x="20768737" y="7520354"/>
            <a:ext cx="3640966" cy="9113426"/>
            <a:chOff x="0" y="0"/>
            <a:chExt cx="3640965" cy="9113424"/>
          </a:xfrm>
        </p:grpSpPr>
        <p:sp>
          <p:nvSpPr>
            <p:cNvPr id="189" name="Google Shape;115;p16"/>
            <p:cNvSpPr/>
            <p:nvPr/>
          </p:nvSpPr>
          <p:spPr>
            <a:xfrm flipH="1">
              <a:off x="26743" y="0"/>
              <a:ext cx="3614223" cy="9113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6423" y="21600"/>
                  </a:lnTo>
                  <a:cubicBezTo>
                    <a:pt x="18540" y="21600"/>
                    <a:pt x="20255" y="20920"/>
                    <a:pt x="20255" y="20081"/>
                  </a:cubicBezTo>
                  <a:cubicBezTo>
                    <a:pt x="20255" y="19243"/>
                    <a:pt x="18540" y="18561"/>
                    <a:pt x="16423" y="18561"/>
                  </a:cubicBezTo>
                  <a:lnTo>
                    <a:pt x="9181" y="18561"/>
                  </a:lnTo>
                  <a:cubicBezTo>
                    <a:pt x="8333" y="18561"/>
                    <a:pt x="7649" y="18290"/>
                    <a:pt x="7649" y="17955"/>
                  </a:cubicBezTo>
                  <a:cubicBezTo>
                    <a:pt x="7649" y="17789"/>
                    <a:pt x="7822" y="17637"/>
                    <a:pt x="8100" y="17529"/>
                  </a:cubicBezTo>
                  <a:cubicBezTo>
                    <a:pt x="8374" y="17420"/>
                    <a:pt x="8757" y="17353"/>
                    <a:pt x="9181" y="17353"/>
                  </a:cubicBezTo>
                  <a:lnTo>
                    <a:pt x="15192" y="17353"/>
                  </a:lnTo>
                  <a:cubicBezTo>
                    <a:pt x="16291" y="17353"/>
                    <a:pt x="17181" y="17000"/>
                    <a:pt x="17181" y="16564"/>
                  </a:cubicBezTo>
                  <a:cubicBezTo>
                    <a:pt x="17181" y="16127"/>
                    <a:pt x="16296" y="15774"/>
                    <a:pt x="15192" y="15774"/>
                  </a:cubicBezTo>
                  <a:lnTo>
                    <a:pt x="4588" y="15774"/>
                  </a:lnTo>
                  <a:cubicBezTo>
                    <a:pt x="3630" y="15774"/>
                    <a:pt x="2851" y="15465"/>
                    <a:pt x="2851" y="15085"/>
                  </a:cubicBezTo>
                  <a:cubicBezTo>
                    <a:pt x="2851" y="14705"/>
                    <a:pt x="3626" y="14396"/>
                    <a:pt x="4588" y="14396"/>
                  </a:cubicBezTo>
                  <a:lnTo>
                    <a:pt x="15799" y="14396"/>
                  </a:lnTo>
                  <a:cubicBezTo>
                    <a:pt x="17431" y="14396"/>
                    <a:pt x="18763" y="13869"/>
                    <a:pt x="18763" y="13220"/>
                  </a:cubicBezTo>
                  <a:cubicBezTo>
                    <a:pt x="18763" y="12571"/>
                    <a:pt x="17431" y="12044"/>
                    <a:pt x="15799" y="12044"/>
                  </a:cubicBezTo>
                  <a:lnTo>
                    <a:pt x="12305" y="12044"/>
                  </a:lnTo>
                  <a:cubicBezTo>
                    <a:pt x="10330" y="12044"/>
                    <a:pt x="8734" y="11411"/>
                    <a:pt x="8734" y="10628"/>
                  </a:cubicBezTo>
                  <a:cubicBezTo>
                    <a:pt x="8734" y="9849"/>
                    <a:pt x="10330" y="9216"/>
                    <a:pt x="12296" y="9216"/>
                  </a:cubicBezTo>
                  <a:lnTo>
                    <a:pt x="17048" y="9216"/>
                  </a:lnTo>
                  <a:cubicBezTo>
                    <a:pt x="17992" y="9216"/>
                    <a:pt x="18758" y="8914"/>
                    <a:pt x="18758" y="8537"/>
                  </a:cubicBezTo>
                  <a:cubicBezTo>
                    <a:pt x="18758" y="8356"/>
                    <a:pt x="18576" y="8185"/>
                    <a:pt x="18257" y="8058"/>
                  </a:cubicBezTo>
                  <a:cubicBezTo>
                    <a:pt x="17938" y="7931"/>
                    <a:pt x="17504" y="7859"/>
                    <a:pt x="17048" y="7859"/>
                  </a:cubicBezTo>
                  <a:lnTo>
                    <a:pt x="7776" y="7859"/>
                  </a:lnTo>
                  <a:cubicBezTo>
                    <a:pt x="6750" y="7859"/>
                    <a:pt x="5911" y="7530"/>
                    <a:pt x="5911" y="7119"/>
                  </a:cubicBezTo>
                  <a:cubicBezTo>
                    <a:pt x="5911" y="6924"/>
                    <a:pt x="6107" y="6734"/>
                    <a:pt x="6458" y="6595"/>
                  </a:cubicBezTo>
                  <a:cubicBezTo>
                    <a:pt x="6809" y="6457"/>
                    <a:pt x="7279" y="6381"/>
                    <a:pt x="7776" y="6381"/>
                  </a:cubicBezTo>
                  <a:lnTo>
                    <a:pt x="19397" y="6381"/>
                  </a:lnTo>
                  <a:cubicBezTo>
                    <a:pt x="19903" y="6381"/>
                    <a:pt x="20391" y="6311"/>
                    <a:pt x="20788" y="6184"/>
                  </a:cubicBezTo>
                  <a:cubicBezTo>
                    <a:pt x="21304" y="6020"/>
                    <a:pt x="21600" y="5768"/>
                    <a:pt x="21600" y="5506"/>
                  </a:cubicBezTo>
                  <a:cubicBezTo>
                    <a:pt x="21600" y="5244"/>
                    <a:pt x="21299" y="4992"/>
                    <a:pt x="20788" y="4826"/>
                  </a:cubicBezTo>
                  <a:cubicBezTo>
                    <a:pt x="20391" y="4699"/>
                    <a:pt x="19903" y="4629"/>
                    <a:pt x="19397" y="4629"/>
                  </a:cubicBezTo>
                  <a:lnTo>
                    <a:pt x="14517" y="4629"/>
                  </a:lnTo>
                  <a:cubicBezTo>
                    <a:pt x="13295" y="4629"/>
                    <a:pt x="12310" y="4238"/>
                    <a:pt x="12310" y="3753"/>
                  </a:cubicBezTo>
                  <a:lnTo>
                    <a:pt x="12310" y="1854"/>
                  </a:lnTo>
                  <a:cubicBezTo>
                    <a:pt x="12310" y="924"/>
                    <a:pt x="10412" y="170"/>
                    <a:pt x="8064" y="170"/>
                  </a:cubicBezTo>
                  <a:lnTo>
                    <a:pt x="1578" y="170"/>
                  </a:lnTo>
                  <a:cubicBezTo>
                    <a:pt x="1570" y="170"/>
                    <a:pt x="1561" y="170"/>
                    <a:pt x="1553" y="170"/>
                  </a:cubicBezTo>
                  <a:cubicBezTo>
                    <a:pt x="1005" y="170"/>
                    <a:pt x="471" y="112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" name="Google Shape;116;p16"/>
            <p:cNvSpPr/>
            <p:nvPr/>
          </p:nvSpPr>
          <p:spPr>
            <a:xfrm flipH="1">
              <a:off x="0" y="4293429"/>
              <a:ext cx="1759828" cy="483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2957" y="0"/>
                  </a:moveTo>
                  <a:cubicBezTo>
                    <a:pt x="1319" y="0"/>
                    <a:pt x="0" y="4846"/>
                    <a:pt x="0" y="10818"/>
                  </a:cubicBezTo>
                  <a:cubicBezTo>
                    <a:pt x="0" y="16790"/>
                    <a:pt x="1319" y="21600"/>
                    <a:pt x="2957" y="21600"/>
                  </a:cubicBezTo>
                  <a:lnTo>
                    <a:pt x="18624" y="21600"/>
                  </a:lnTo>
                  <a:cubicBezTo>
                    <a:pt x="18952" y="21600"/>
                    <a:pt x="19270" y="21431"/>
                    <a:pt x="19569" y="21054"/>
                  </a:cubicBezTo>
                  <a:cubicBezTo>
                    <a:pt x="20777" y="19554"/>
                    <a:pt x="21582" y="15459"/>
                    <a:pt x="21582" y="10818"/>
                  </a:cubicBezTo>
                  <a:cubicBezTo>
                    <a:pt x="21600" y="6143"/>
                    <a:pt x="20777" y="2048"/>
                    <a:pt x="19588" y="580"/>
                  </a:cubicBezTo>
                  <a:cubicBezTo>
                    <a:pt x="19279" y="172"/>
                    <a:pt x="18952" y="0"/>
                    <a:pt x="18633" y="0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92" name="Google Shape;117;p16"/>
          <p:cNvSpPr/>
          <p:nvPr/>
        </p:nvSpPr>
        <p:spPr>
          <a:xfrm>
            <a:off x="21216153" y="13414175"/>
            <a:ext cx="2120801" cy="1"/>
          </a:xfrm>
          <a:prstGeom prst="line">
            <a:avLst/>
          </a:prstGeom>
          <a:ln w="50800">
            <a:solidFill>
              <a:srgbClr val="323B5B"/>
            </a:solidFill>
          </a:ln>
        </p:spPr>
        <p:txBody>
          <a:bodyPr lIns="121919" tIns="121919" rIns="121919" bIns="121919"/>
          <a:lstStyle/>
          <a:p>
            <a:pPr/>
          </a:p>
        </p:txBody>
      </p:sp>
      <p:sp>
        <p:nvSpPr>
          <p:cNvPr id="193" name="Google Shape;118;p16"/>
          <p:cNvSpPr/>
          <p:nvPr/>
        </p:nvSpPr>
        <p:spPr>
          <a:xfrm>
            <a:off x="22882935" y="14840932"/>
            <a:ext cx="258801" cy="517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1929" y="0"/>
                  <a:pt x="21600" y="4835"/>
                  <a:pt x="21600" y="10800"/>
                </a:cubicBezTo>
                <a:cubicBezTo>
                  <a:pt x="21600" y="16765"/>
                  <a:pt x="11929" y="21600"/>
                  <a:pt x="0" y="21600"/>
                </a:cubicBezTo>
              </a:path>
            </a:pathLst>
          </a:custGeom>
          <a:ln w="50800">
            <a:solidFill>
              <a:srgbClr val="323B5B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4" name="نص العنوان"/>
          <p:cNvSpPr txBox="1"/>
          <p:nvPr>
            <p:ph type="title"/>
          </p:nvPr>
        </p:nvSpPr>
        <p:spPr>
          <a:xfrm>
            <a:off x="1901933" y="8692600"/>
            <a:ext cx="11747201" cy="1373601"/>
          </a:xfrm>
          <a:prstGeom prst="rect">
            <a:avLst/>
          </a:prstGeom>
        </p:spPr>
        <p:txBody>
          <a:bodyPr anchor="ctr"/>
          <a:lstStyle>
            <a:lvl1pPr algn="l">
              <a:defRPr sz="3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نص العنوان"/>
          <p:cNvSpPr txBox="1"/>
          <p:nvPr>
            <p:ph type="title"/>
          </p:nvPr>
        </p:nvSpPr>
        <p:spPr>
          <a:xfrm>
            <a:off x="1901933" y="3519399"/>
            <a:ext cx="8270401" cy="4082401"/>
          </a:xfrm>
          <a:prstGeom prst="rect">
            <a:avLst/>
          </a:prstGeom>
        </p:spPr>
        <p:txBody>
          <a:bodyPr/>
          <a:lstStyle>
            <a:lvl1pPr algn="l">
              <a:defRPr sz="7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03" name="مستوى النص الأول…"/>
          <p:cNvSpPr txBox="1"/>
          <p:nvPr>
            <p:ph type="body" sz="quarter" idx="1"/>
          </p:nvPr>
        </p:nvSpPr>
        <p:spPr>
          <a:xfrm>
            <a:off x="1901933" y="7601804"/>
            <a:ext cx="7364001" cy="2490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80533" indent="-753533">
              <a:buClrTx/>
              <a:buSzTx/>
              <a:buFontTx/>
              <a:buNone/>
            </a:lvl1pPr>
            <a:lvl2pPr marL="880533" indent="-296333">
              <a:buClrTx/>
              <a:buSzTx/>
              <a:buFontTx/>
              <a:buNone/>
            </a:lvl2pPr>
            <a:lvl3pPr marL="880533" indent="160866">
              <a:buClrTx/>
              <a:buSzTx/>
              <a:buFontTx/>
              <a:buNone/>
            </a:lvl3pPr>
            <a:lvl4pPr marL="880533" indent="618066">
              <a:buClrTx/>
              <a:buSzTx/>
              <a:buFontTx/>
              <a:buNone/>
            </a:lvl4pPr>
            <a:lvl5pPr marL="880533" indent="1075266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0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bg>
      <p:bgPr>
        <a:solidFill>
          <a:srgbClr val="323B5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124;p18"/>
          <p:cNvGrpSpPr/>
          <p:nvPr/>
        </p:nvGrpSpPr>
        <p:grpSpPr>
          <a:xfrm>
            <a:off x="-1" y="-795065"/>
            <a:ext cx="9423326" cy="7701700"/>
            <a:chOff x="0" y="0"/>
            <a:chExt cx="9423324" cy="7701699"/>
          </a:xfrm>
        </p:grpSpPr>
        <p:sp>
          <p:nvSpPr>
            <p:cNvPr id="211" name="Google Shape;125;p18"/>
            <p:cNvSpPr/>
            <p:nvPr/>
          </p:nvSpPr>
          <p:spPr>
            <a:xfrm flipH="1" rot="10800000">
              <a:off x="1499751" y="-1"/>
              <a:ext cx="7923574" cy="7701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916" y="21600"/>
                  </a:lnTo>
                  <a:cubicBezTo>
                    <a:pt x="20605" y="21600"/>
                    <a:pt x="21163" y="20993"/>
                    <a:pt x="21163" y="20244"/>
                  </a:cubicBezTo>
                  <a:cubicBezTo>
                    <a:pt x="21163" y="19496"/>
                    <a:pt x="20604" y="18887"/>
                    <a:pt x="19916" y="18887"/>
                  </a:cubicBezTo>
                  <a:lnTo>
                    <a:pt x="17557" y="18887"/>
                  </a:lnTo>
                  <a:cubicBezTo>
                    <a:pt x="17282" y="18887"/>
                    <a:pt x="17060" y="18645"/>
                    <a:pt x="17060" y="18346"/>
                  </a:cubicBezTo>
                  <a:cubicBezTo>
                    <a:pt x="17060" y="18048"/>
                    <a:pt x="17282" y="17805"/>
                    <a:pt x="17557" y="17805"/>
                  </a:cubicBezTo>
                  <a:lnTo>
                    <a:pt x="19514" y="17805"/>
                  </a:lnTo>
                  <a:cubicBezTo>
                    <a:pt x="19872" y="17805"/>
                    <a:pt x="20161" y="17490"/>
                    <a:pt x="20161" y="17101"/>
                  </a:cubicBezTo>
                  <a:cubicBezTo>
                    <a:pt x="20161" y="16712"/>
                    <a:pt x="19872" y="16397"/>
                    <a:pt x="19514" y="16397"/>
                  </a:cubicBezTo>
                  <a:lnTo>
                    <a:pt x="16062" y="16397"/>
                  </a:lnTo>
                  <a:cubicBezTo>
                    <a:pt x="16055" y="16398"/>
                    <a:pt x="16049" y="16398"/>
                    <a:pt x="16043" y="16398"/>
                  </a:cubicBezTo>
                  <a:cubicBezTo>
                    <a:pt x="15739" y="16398"/>
                    <a:pt x="15486" y="16138"/>
                    <a:pt x="15475" y="15803"/>
                  </a:cubicBezTo>
                  <a:cubicBezTo>
                    <a:pt x="15464" y="15464"/>
                    <a:pt x="15709" y="15178"/>
                    <a:pt x="16020" y="15165"/>
                  </a:cubicBezTo>
                  <a:lnTo>
                    <a:pt x="19708" y="15165"/>
                  </a:lnTo>
                  <a:cubicBezTo>
                    <a:pt x="20241" y="15165"/>
                    <a:pt x="20674" y="14695"/>
                    <a:pt x="20674" y="14116"/>
                  </a:cubicBezTo>
                  <a:cubicBezTo>
                    <a:pt x="20674" y="13538"/>
                    <a:pt x="20241" y="13066"/>
                    <a:pt x="19708" y="13066"/>
                  </a:cubicBezTo>
                  <a:lnTo>
                    <a:pt x="18571" y="13066"/>
                  </a:lnTo>
                  <a:cubicBezTo>
                    <a:pt x="18567" y="13066"/>
                    <a:pt x="18562" y="13066"/>
                    <a:pt x="18557" y="13066"/>
                  </a:cubicBezTo>
                  <a:cubicBezTo>
                    <a:pt x="17921" y="13066"/>
                    <a:pt x="17401" y="12511"/>
                    <a:pt x="17394" y="11820"/>
                  </a:cubicBezTo>
                  <a:cubicBezTo>
                    <a:pt x="17386" y="11124"/>
                    <a:pt x="17900" y="10550"/>
                    <a:pt x="18541" y="10542"/>
                  </a:cubicBezTo>
                  <a:lnTo>
                    <a:pt x="20117" y="10542"/>
                  </a:lnTo>
                  <a:cubicBezTo>
                    <a:pt x="20424" y="10542"/>
                    <a:pt x="20674" y="10271"/>
                    <a:pt x="20674" y="9937"/>
                  </a:cubicBezTo>
                  <a:cubicBezTo>
                    <a:pt x="20674" y="9601"/>
                    <a:pt x="20424" y="9331"/>
                    <a:pt x="20117" y="9331"/>
                  </a:cubicBezTo>
                  <a:lnTo>
                    <a:pt x="17098" y="9331"/>
                  </a:lnTo>
                  <a:cubicBezTo>
                    <a:pt x="16764" y="9331"/>
                    <a:pt x="16492" y="9036"/>
                    <a:pt x="16492" y="8671"/>
                  </a:cubicBezTo>
                  <a:cubicBezTo>
                    <a:pt x="16492" y="8306"/>
                    <a:pt x="16764" y="8009"/>
                    <a:pt x="17098" y="8009"/>
                  </a:cubicBezTo>
                  <a:lnTo>
                    <a:pt x="20881" y="8009"/>
                  </a:lnTo>
                  <a:cubicBezTo>
                    <a:pt x="21278" y="8009"/>
                    <a:pt x="21600" y="7660"/>
                    <a:pt x="21600" y="7227"/>
                  </a:cubicBezTo>
                  <a:cubicBezTo>
                    <a:pt x="21600" y="6993"/>
                    <a:pt x="21501" y="6770"/>
                    <a:pt x="21334" y="6622"/>
                  </a:cubicBezTo>
                  <a:cubicBezTo>
                    <a:pt x="21205" y="6509"/>
                    <a:pt x="21046" y="6446"/>
                    <a:pt x="20881" y="6446"/>
                  </a:cubicBezTo>
                  <a:lnTo>
                    <a:pt x="19293" y="6446"/>
                  </a:lnTo>
                  <a:cubicBezTo>
                    <a:pt x="18895" y="6446"/>
                    <a:pt x="18574" y="6097"/>
                    <a:pt x="18574" y="5666"/>
                  </a:cubicBezTo>
                  <a:lnTo>
                    <a:pt x="18574" y="3971"/>
                  </a:lnTo>
                  <a:cubicBezTo>
                    <a:pt x="18574" y="3141"/>
                    <a:pt x="17955" y="2466"/>
                    <a:pt x="17192" y="2466"/>
                  </a:cubicBezTo>
                  <a:lnTo>
                    <a:pt x="15082" y="2466"/>
                  </a:lnTo>
                  <a:cubicBezTo>
                    <a:pt x="14522" y="2466"/>
                    <a:pt x="14072" y="1975"/>
                    <a:pt x="14072" y="1369"/>
                  </a:cubicBezTo>
                  <a:cubicBezTo>
                    <a:pt x="14072" y="788"/>
                    <a:pt x="13657" y="307"/>
                    <a:pt x="13122" y="2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" name="Google Shape;126;p18"/>
            <p:cNvSpPr/>
            <p:nvPr/>
          </p:nvSpPr>
          <p:spPr>
            <a:xfrm>
              <a:off x="0" y="98"/>
              <a:ext cx="1514886" cy="7701601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17" name="Google Shape;127;p18"/>
          <p:cNvGrpSpPr/>
          <p:nvPr/>
        </p:nvGrpSpPr>
        <p:grpSpPr>
          <a:xfrm>
            <a:off x="19163419" y="8426453"/>
            <a:ext cx="5220572" cy="7726098"/>
            <a:chOff x="0" y="0"/>
            <a:chExt cx="5220571" cy="7726097"/>
          </a:xfrm>
        </p:grpSpPr>
        <p:sp>
          <p:nvSpPr>
            <p:cNvPr id="214" name="Google Shape;128;p18"/>
            <p:cNvSpPr/>
            <p:nvPr/>
          </p:nvSpPr>
          <p:spPr>
            <a:xfrm flipH="1">
              <a:off x="21541" y="0"/>
              <a:ext cx="5199031" cy="7726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857" y="21600"/>
                  </a:lnTo>
                  <a:cubicBezTo>
                    <a:pt x="19979" y="21600"/>
                    <a:pt x="20886" y="20986"/>
                    <a:pt x="20886" y="20233"/>
                  </a:cubicBezTo>
                  <a:cubicBezTo>
                    <a:pt x="20886" y="19479"/>
                    <a:pt x="19979" y="18867"/>
                    <a:pt x="18857" y="18867"/>
                  </a:cubicBezTo>
                  <a:lnTo>
                    <a:pt x="15013" y="18867"/>
                  </a:lnTo>
                  <a:cubicBezTo>
                    <a:pt x="14565" y="18867"/>
                    <a:pt x="14202" y="18623"/>
                    <a:pt x="14202" y="18322"/>
                  </a:cubicBezTo>
                  <a:cubicBezTo>
                    <a:pt x="14202" y="18020"/>
                    <a:pt x="14565" y="17776"/>
                    <a:pt x="15013" y="17776"/>
                  </a:cubicBezTo>
                  <a:lnTo>
                    <a:pt x="18204" y="17776"/>
                  </a:lnTo>
                  <a:cubicBezTo>
                    <a:pt x="18787" y="17776"/>
                    <a:pt x="19258" y="17459"/>
                    <a:pt x="19258" y="17066"/>
                  </a:cubicBezTo>
                  <a:cubicBezTo>
                    <a:pt x="19258" y="16672"/>
                    <a:pt x="18787" y="16355"/>
                    <a:pt x="18204" y="16355"/>
                  </a:cubicBezTo>
                  <a:lnTo>
                    <a:pt x="12579" y="16355"/>
                  </a:lnTo>
                  <a:cubicBezTo>
                    <a:pt x="12567" y="16355"/>
                    <a:pt x="12555" y="16355"/>
                    <a:pt x="12544" y="16355"/>
                  </a:cubicBezTo>
                  <a:cubicBezTo>
                    <a:pt x="12051" y="16355"/>
                    <a:pt x="11643" y="16093"/>
                    <a:pt x="11624" y="15758"/>
                  </a:cubicBezTo>
                  <a:cubicBezTo>
                    <a:pt x="11607" y="15416"/>
                    <a:pt x="12006" y="15126"/>
                    <a:pt x="12514" y="15115"/>
                  </a:cubicBezTo>
                  <a:lnTo>
                    <a:pt x="18518" y="15115"/>
                  </a:lnTo>
                  <a:cubicBezTo>
                    <a:pt x="19387" y="15115"/>
                    <a:pt x="20090" y="14641"/>
                    <a:pt x="20090" y="14057"/>
                  </a:cubicBezTo>
                  <a:cubicBezTo>
                    <a:pt x="20090" y="13472"/>
                    <a:pt x="19387" y="12998"/>
                    <a:pt x="18518" y="12998"/>
                  </a:cubicBezTo>
                  <a:lnTo>
                    <a:pt x="16665" y="12998"/>
                  </a:lnTo>
                  <a:cubicBezTo>
                    <a:pt x="16658" y="12998"/>
                    <a:pt x="16650" y="12999"/>
                    <a:pt x="16643" y="12999"/>
                  </a:cubicBezTo>
                  <a:cubicBezTo>
                    <a:pt x="15605" y="12999"/>
                    <a:pt x="14759" y="12438"/>
                    <a:pt x="14747" y="11740"/>
                  </a:cubicBezTo>
                  <a:cubicBezTo>
                    <a:pt x="14735" y="11037"/>
                    <a:pt x="15574" y="10459"/>
                    <a:pt x="16617" y="10451"/>
                  </a:cubicBezTo>
                  <a:lnTo>
                    <a:pt x="19183" y="10451"/>
                  </a:lnTo>
                  <a:cubicBezTo>
                    <a:pt x="19687" y="10451"/>
                    <a:pt x="20090" y="10179"/>
                    <a:pt x="20090" y="9840"/>
                  </a:cubicBezTo>
                  <a:cubicBezTo>
                    <a:pt x="20090" y="9502"/>
                    <a:pt x="19687" y="9230"/>
                    <a:pt x="19183" y="9230"/>
                  </a:cubicBezTo>
                  <a:lnTo>
                    <a:pt x="14268" y="9230"/>
                  </a:lnTo>
                  <a:cubicBezTo>
                    <a:pt x="13723" y="9230"/>
                    <a:pt x="13278" y="8934"/>
                    <a:pt x="13278" y="8564"/>
                  </a:cubicBezTo>
                  <a:cubicBezTo>
                    <a:pt x="13278" y="8198"/>
                    <a:pt x="13723" y="7900"/>
                    <a:pt x="14268" y="7900"/>
                  </a:cubicBezTo>
                  <a:lnTo>
                    <a:pt x="20429" y="7900"/>
                  </a:lnTo>
                  <a:cubicBezTo>
                    <a:pt x="21077" y="7900"/>
                    <a:pt x="21600" y="7547"/>
                    <a:pt x="21600" y="7112"/>
                  </a:cubicBezTo>
                  <a:cubicBezTo>
                    <a:pt x="21600" y="6676"/>
                    <a:pt x="21077" y="6324"/>
                    <a:pt x="20429" y="6324"/>
                  </a:cubicBezTo>
                  <a:lnTo>
                    <a:pt x="17841" y="6324"/>
                  </a:lnTo>
                  <a:cubicBezTo>
                    <a:pt x="17192" y="6324"/>
                    <a:pt x="16670" y="5973"/>
                    <a:pt x="16670" y="5536"/>
                  </a:cubicBezTo>
                  <a:lnTo>
                    <a:pt x="16670" y="3827"/>
                  </a:lnTo>
                  <a:cubicBezTo>
                    <a:pt x="16670" y="2992"/>
                    <a:pt x="15661" y="2312"/>
                    <a:pt x="14418" y="2312"/>
                  </a:cubicBezTo>
                  <a:lnTo>
                    <a:pt x="10980" y="2312"/>
                  </a:lnTo>
                  <a:cubicBezTo>
                    <a:pt x="10071" y="2312"/>
                    <a:pt x="9335" y="1815"/>
                    <a:pt x="9335" y="1205"/>
                  </a:cubicBezTo>
                  <a:cubicBezTo>
                    <a:pt x="9335" y="619"/>
                    <a:pt x="8655" y="137"/>
                    <a:pt x="7787" y="1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5" name="Google Shape;129;p18"/>
            <p:cNvSpPr/>
            <p:nvPr/>
          </p:nvSpPr>
          <p:spPr>
            <a:xfrm flipH="1">
              <a:off x="0" y="4047352"/>
              <a:ext cx="1343266" cy="368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59" y="0"/>
                  </a:moveTo>
                  <a:cubicBezTo>
                    <a:pt x="1320" y="0"/>
                    <a:pt x="0" y="4879"/>
                    <a:pt x="0" y="10817"/>
                  </a:cubicBezTo>
                  <a:cubicBezTo>
                    <a:pt x="0" y="16788"/>
                    <a:pt x="1320" y="21600"/>
                    <a:pt x="2959" y="21600"/>
                  </a:cubicBezTo>
                  <a:lnTo>
                    <a:pt x="18641" y="21600"/>
                  </a:lnTo>
                  <a:cubicBezTo>
                    <a:pt x="20280" y="21600"/>
                    <a:pt x="21600" y="16721"/>
                    <a:pt x="21600" y="10817"/>
                  </a:cubicBezTo>
                  <a:cubicBezTo>
                    <a:pt x="21600" y="4844"/>
                    <a:pt x="20280" y="0"/>
                    <a:pt x="18641" y="0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6" name="Google Shape;130;p18"/>
            <p:cNvSpPr/>
            <p:nvPr/>
          </p:nvSpPr>
          <p:spPr>
            <a:xfrm flipH="1">
              <a:off x="647471" y="270748"/>
              <a:ext cx="1342713" cy="368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60" y="0"/>
                  </a:moveTo>
                  <a:cubicBezTo>
                    <a:pt x="1321" y="0"/>
                    <a:pt x="0" y="4812"/>
                    <a:pt x="0" y="10783"/>
                  </a:cubicBezTo>
                  <a:cubicBezTo>
                    <a:pt x="0" y="16756"/>
                    <a:pt x="1321" y="21600"/>
                    <a:pt x="2960" y="21600"/>
                  </a:cubicBezTo>
                  <a:lnTo>
                    <a:pt x="18640" y="21600"/>
                  </a:lnTo>
                  <a:cubicBezTo>
                    <a:pt x="20279" y="21600"/>
                    <a:pt x="21600" y="16756"/>
                    <a:pt x="21600" y="10783"/>
                  </a:cubicBezTo>
                  <a:cubicBezTo>
                    <a:pt x="21600" y="4812"/>
                    <a:pt x="20279" y="0"/>
                    <a:pt x="18640" y="0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18" name="نص العنوان"/>
          <p:cNvSpPr txBox="1"/>
          <p:nvPr>
            <p:ph type="title"/>
          </p:nvPr>
        </p:nvSpPr>
        <p:spPr>
          <a:xfrm>
            <a:off x="1676399" y="1185389"/>
            <a:ext cx="5739201" cy="4836801"/>
          </a:xfrm>
          <a:prstGeom prst="rect">
            <a:avLst/>
          </a:prstGeom>
        </p:spPr>
        <p:txBody>
          <a:bodyPr anchor="ctr"/>
          <a:lstStyle>
            <a:lvl1pPr algn="l">
              <a:defRPr sz="6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1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xx%"/>
          <p:cNvSpPr txBox="1"/>
          <p:nvPr>
            <p:ph type="title" hasCustomPrompt="1"/>
          </p:nvPr>
        </p:nvSpPr>
        <p:spPr>
          <a:xfrm>
            <a:off x="4498799" y="2744367"/>
            <a:ext cx="15386401" cy="3638401"/>
          </a:xfrm>
          <a:prstGeom prst="rect">
            <a:avLst/>
          </a:prstGeom>
        </p:spPr>
        <p:txBody>
          <a:bodyPr anchor="ctr"/>
          <a:lstStyle>
            <a:lvl1pPr>
              <a:defRPr sz="21000"/>
            </a:lvl1pPr>
          </a:lstStyle>
          <a:p>
            <a:pPr/>
            <a:r>
              <a:t>xx%</a:t>
            </a:r>
          </a:p>
        </p:txBody>
      </p:sp>
      <p:sp>
        <p:nvSpPr>
          <p:cNvPr id="227" name="مستوى النص الأول…"/>
          <p:cNvSpPr txBox="1"/>
          <p:nvPr>
            <p:ph type="body" sz="quarter" idx="1"/>
          </p:nvPr>
        </p:nvSpPr>
        <p:spPr>
          <a:xfrm>
            <a:off x="4498799" y="6382799"/>
            <a:ext cx="15386401" cy="1088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80533" indent="-753533" algn="ctr">
              <a:buClrTx/>
              <a:buSzTx/>
              <a:buFontTx/>
              <a:buNone/>
            </a:lvl1pPr>
            <a:lvl2pPr marL="880533" indent="-296333" algn="ctr">
              <a:buClrTx/>
              <a:buSzTx/>
              <a:buFontTx/>
              <a:buNone/>
            </a:lvl2pPr>
            <a:lvl3pPr marL="880533" indent="160866" algn="ctr">
              <a:buClrTx/>
              <a:buSzTx/>
              <a:buFontTx/>
              <a:buNone/>
            </a:lvl3pPr>
            <a:lvl4pPr marL="880533" indent="618066" algn="ctr">
              <a:buClrTx/>
              <a:buSzTx/>
              <a:buFontTx/>
              <a:buNone/>
            </a:lvl4pPr>
            <a:lvl5pPr marL="880533" indent="1075266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137;p21"/>
          <p:cNvSpPr txBox="1"/>
          <p:nvPr/>
        </p:nvSpPr>
        <p:spPr>
          <a:xfrm>
            <a:off x="6883533" y="9105533"/>
            <a:ext cx="10616801" cy="2672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b">
            <a:spAutoFit/>
          </a:bodyPr>
          <a:lstStyle/>
          <a:p>
            <a:pPr algn="ctr" rtl="0">
              <a:defRPr b="1">
                <a:latin typeface="+mn-lt"/>
                <a:ea typeface="+mn-ea"/>
                <a:cs typeface="+mn-cs"/>
                <a:sym typeface="Helvetica"/>
              </a:defRPr>
            </a:pPr>
            <a:r>
              <a:t>CREDITS: This presentation template was created by </a:t>
            </a:r>
            <a:r>
              <a:rPr u="sng">
                <a:uFill>
                  <a:solidFill>
                    <a:srgbClr val="323B5B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, including icons by </a:t>
            </a:r>
            <a:r>
              <a:rPr u="sng">
                <a:uFill>
                  <a:solidFill>
                    <a:srgbClr val="323B5B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t>, and infographics &amp; images by </a:t>
            </a:r>
            <a:r>
              <a:rPr u="sng">
                <a:uFill>
                  <a:solidFill>
                    <a:srgbClr val="323B5B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</a:p>
        </p:txBody>
      </p:sp>
      <p:sp>
        <p:nvSpPr>
          <p:cNvPr id="243" name="نص العنوان"/>
          <p:cNvSpPr txBox="1"/>
          <p:nvPr>
            <p:ph type="title"/>
          </p:nvPr>
        </p:nvSpPr>
        <p:spPr>
          <a:xfrm>
            <a:off x="1901999" y="1438687"/>
            <a:ext cx="20580002" cy="1877601"/>
          </a:xfrm>
          <a:prstGeom prst="rect">
            <a:avLst/>
          </a:prstGeom>
        </p:spPr>
        <p:txBody>
          <a:bodyPr anchor="ctr"/>
          <a:lstStyle>
            <a:lvl1pPr>
              <a:defRPr sz="19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44" name="مستوى النص الأول…"/>
          <p:cNvSpPr txBox="1"/>
          <p:nvPr>
            <p:ph type="body" sz="quarter" idx="1"/>
          </p:nvPr>
        </p:nvSpPr>
        <p:spPr>
          <a:xfrm>
            <a:off x="7242047" y="3738912"/>
            <a:ext cx="9924002" cy="18776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880533" indent="-753533" algn="ctr">
              <a:buClrTx/>
              <a:buSzTx/>
              <a:buFontTx/>
              <a:buNone/>
              <a:defRPr sz="6400"/>
            </a:lvl1pPr>
            <a:lvl2pPr marL="880533" indent="-296333" algn="ctr">
              <a:buClrTx/>
              <a:buSzTx/>
              <a:buFontTx/>
              <a:buNone/>
              <a:defRPr sz="6400"/>
            </a:lvl2pPr>
            <a:lvl3pPr marL="880533" indent="160866" algn="ctr">
              <a:buClrTx/>
              <a:buSzTx/>
              <a:buFontTx/>
              <a:buNone/>
              <a:defRPr sz="6400"/>
            </a:lvl3pPr>
            <a:lvl4pPr marL="880533" indent="618066" algn="ctr">
              <a:buClrTx/>
              <a:buSzTx/>
              <a:buFontTx/>
              <a:buNone/>
              <a:defRPr sz="6400"/>
            </a:lvl4pPr>
            <a:lvl5pPr marL="880533" indent="1075266" algn="ctr">
              <a:buClrTx/>
              <a:buSzTx/>
              <a:buFontTx/>
              <a:buNone/>
              <a:defRPr sz="6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48" name="Google Shape;141;p21"/>
          <p:cNvGrpSpPr/>
          <p:nvPr/>
        </p:nvGrpSpPr>
        <p:grpSpPr>
          <a:xfrm>
            <a:off x="36" y="-45"/>
            <a:ext cx="3640967" cy="9769700"/>
            <a:chOff x="18" y="-22"/>
            <a:chExt cx="3640966" cy="9769698"/>
          </a:xfrm>
        </p:grpSpPr>
        <p:sp>
          <p:nvSpPr>
            <p:cNvPr id="245" name="Google Shape;142;p21"/>
            <p:cNvSpPr/>
            <p:nvPr/>
          </p:nvSpPr>
          <p:spPr>
            <a:xfrm flipH="1" rot="10800000">
              <a:off x="18" y="-22"/>
              <a:ext cx="3614224" cy="9113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6423" y="21600"/>
                  </a:lnTo>
                  <a:cubicBezTo>
                    <a:pt x="18540" y="21600"/>
                    <a:pt x="20255" y="20920"/>
                    <a:pt x="20255" y="20081"/>
                  </a:cubicBezTo>
                  <a:cubicBezTo>
                    <a:pt x="20255" y="19243"/>
                    <a:pt x="18540" y="18561"/>
                    <a:pt x="16423" y="18561"/>
                  </a:cubicBezTo>
                  <a:lnTo>
                    <a:pt x="9181" y="18561"/>
                  </a:lnTo>
                  <a:cubicBezTo>
                    <a:pt x="8333" y="18561"/>
                    <a:pt x="7649" y="18290"/>
                    <a:pt x="7649" y="17955"/>
                  </a:cubicBezTo>
                  <a:cubicBezTo>
                    <a:pt x="7649" y="17789"/>
                    <a:pt x="7822" y="17637"/>
                    <a:pt x="8100" y="17529"/>
                  </a:cubicBezTo>
                  <a:cubicBezTo>
                    <a:pt x="8374" y="17420"/>
                    <a:pt x="8757" y="17353"/>
                    <a:pt x="9181" y="17353"/>
                  </a:cubicBezTo>
                  <a:lnTo>
                    <a:pt x="15192" y="17353"/>
                  </a:lnTo>
                  <a:cubicBezTo>
                    <a:pt x="16291" y="17353"/>
                    <a:pt x="17181" y="17000"/>
                    <a:pt x="17181" y="16564"/>
                  </a:cubicBezTo>
                  <a:cubicBezTo>
                    <a:pt x="17181" y="16127"/>
                    <a:pt x="16296" y="15774"/>
                    <a:pt x="15192" y="15774"/>
                  </a:cubicBezTo>
                  <a:lnTo>
                    <a:pt x="4588" y="15774"/>
                  </a:lnTo>
                  <a:cubicBezTo>
                    <a:pt x="3630" y="15774"/>
                    <a:pt x="2851" y="15465"/>
                    <a:pt x="2851" y="15085"/>
                  </a:cubicBezTo>
                  <a:cubicBezTo>
                    <a:pt x="2851" y="14705"/>
                    <a:pt x="3626" y="14396"/>
                    <a:pt x="4588" y="14396"/>
                  </a:cubicBezTo>
                  <a:lnTo>
                    <a:pt x="15799" y="14396"/>
                  </a:lnTo>
                  <a:cubicBezTo>
                    <a:pt x="17431" y="14396"/>
                    <a:pt x="18763" y="13869"/>
                    <a:pt x="18763" y="13220"/>
                  </a:cubicBezTo>
                  <a:cubicBezTo>
                    <a:pt x="18763" y="12571"/>
                    <a:pt x="17431" y="12044"/>
                    <a:pt x="15799" y="12044"/>
                  </a:cubicBezTo>
                  <a:lnTo>
                    <a:pt x="12305" y="12044"/>
                  </a:lnTo>
                  <a:cubicBezTo>
                    <a:pt x="10330" y="12044"/>
                    <a:pt x="8734" y="11411"/>
                    <a:pt x="8734" y="10628"/>
                  </a:cubicBezTo>
                  <a:cubicBezTo>
                    <a:pt x="8734" y="9849"/>
                    <a:pt x="10330" y="9216"/>
                    <a:pt x="12296" y="9216"/>
                  </a:cubicBezTo>
                  <a:lnTo>
                    <a:pt x="17048" y="9216"/>
                  </a:lnTo>
                  <a:cubicBezTo>
                    <a:pt x="17992" y="9216"/>
                    <a:pt x="18758" y="8914"/>
                    <a:pt x="18758" y="8537"/>
                  </a:cubicBezTo>
                  <a:cubicBezTo>
                    <a:pt x="18758" y="8356"/>
                    <a:pt x="18576" y="8185"/>
                    <a:pt x="18257" y="8058"/>
                  </a:cubicBezTo>
                  <a:cubicBezTo>
                    <a:pt x="17938" y="7931"/>
                    <a:pt x="17504" y="7859"/>
                    <a:pt x="17048" y="7859"/>
                  </a:cubicBezTo>
                  <a:lnTo>
                    <a:pt x="7776" y="7859"/>
                  </a:lnTo>
                  <a:cubicBezTo>
                    <a:pt x="6750" y="7859"/>
                    <a:pt x="5911" y="7530"/>
                    <a:pt x="5911" y="7119"/>
                  </a:cubicBezTo>
                  <a:cubicBezTo>
                    <a:pt x="5911" y="6924"/>
                    <a:pt x="6107" y="6734"/>
                    <a:pt x="6458" y="6595"/>
                  </a:cubicBezTo>
                  <a:cubicBezTo>
                    <a:pt x="6809" y="6457"/>
                    <a:pt x="7279" y="6381"/>
                    <a:pt x="7776" y="6381"/>
                  </a:cubicBezTo>
                  <a:lnTo>
                    <a:pt x="19397" y="6381"/>
                  </a:lnTo>
                  <a:cubicBezTo>
                    <a:pt x="19903" y="6381"/>
                    <a:pt x="20391" y="6311"/>
                    <a:pt x="20788" y="6184"/>
                  </a:cubicBezTo>
                  <a:cubicBezTo>
                    <a:pt x="21304" y="6020"/>
                    <a:pt x="21600" y="5768"/>
                    <a:pt x="21600" y="5506"/>
                  </a:cubicBezTo>
                  <a:cubicBezTo>
                    <a:pt x="21600" y="5244"/>
                    <a:pt x="21299" y="4992"/>
                    <a:pt x="20788" y="4826"/>
                  </a:cubicBezTo>
                  <a:cubicBezTo>
                    <a:pt x="20391" y="4699"/>
                    <a:pt x="19903" y="4629"/>
                    <a:pt x="19397" y="4629"/>
                  </a:cubicBezTo>
                  <a:lnTo>
                    <a:pt x="14517" y="4629"/>
                  </a:lnTo>
                  <a:cubicBezTo>
                    <a:pt x="13295" y="4629"/>
                    <a:pt x="12310" y="4238"/>
                    <a:pt x="12310" y="3753"/>
                  </a:cubicBezTo>
                  <a:lnTo>
                    <a:pt x="12310" y="1854"/>
                  </a:lnTo>
                  <a:cubicBezTo>
                    <a:pt x="12310" y="924"/>
                    <a:pt x="10412" y="170"/>
                    <a:pt x="8064" y="170"/>
                  </a:cubicBezTo>
                  <a:lnTo>
                    <a:pt x="1578" y="170"/>
                  </a:lnTo>
                  <a:cubicBezTo>
                    <a:pt x="1570" y="170"/>
                    <a:pt x="1561" y="170"/>
                    <a:pt x="1553" y="170"/>
                  </a:cubicBezTo>
                  <a:cubicBezTo>
                    <a:pt x="1005" y="170"/>
                    <a:pt x="471" y="112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6" name="Google Shape;143;p21"/>
            <p:cNvSpPr/>
            <p:nvPr/>
          </p:nvSpPr>
          <p:spPr>
            <a:xfrm flipH="1" rot="10800000">
              <a:off x="1881156" y="4336924"/>
              <a:ext cx="1759829" cy="483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2957" y="0"/>
                  </a:moveTo>
                  <a:cubicBezTo>
                    <a:pt x="1319" y="0"/>
                    <a:pt x="0" y="4846"/>
                    <a:pt x="0" y="10818"/>
                  </a:cubicBezTo>
                  <a:cubicBezTo>
                    <a:pt x="0" y="16790"/>
                    <a:pt x="1319" y="21600"/>
                    <a:pt x="2957" y="21600"/>
                  </a:cubicBezTo>
                  <a:lnTo>
                    <a:pt x="18624" y="21600"/>
                  </a:lnTo>
                  <a:cubicBezTo>
                    <a:pt x="18952" y="21600"/>
                    <a:pt x="19270" y="21431"/>
                    <a:pt x="19569" y="21054"/>
                  </a:cubicBezTo>
                  <a:cubicBezTo>
                    <a:pt x="20777" y="19554"/>
                    <a:pt x="21582" y="15459"/>
                    <a:pt x="21582" y="10818"/>
                  </a:cubicBezTo>
                  <a:cubicBezTo>
                    <a:pt x="21600" y="6143"/>
                    <a:pt x="20777" y="2048"/>
                    <a:pt x="19588" y="580"/>
                  </a:cubicBezTo>
                  <a:cubicBezTo>
                    <a:pt x="19279" y="172"/>
                    <a:pt x="18952" y="0"/>
                    <a:pt x="18633" y="0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7" name="Google Shape;144;p21"/>
            <p:cNvSpPr/>
            <p:nvPr/>
          </p:nvSpPr>
          <p:spPr>
            <a:xfrm flipH="1" rot="10800000">
              <a:off x="1033308" y="9286629"/>
              <a:ext cx="1759804" cy="483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60" y="0"/>
                  </a:moveTo>
                  <a:cubicBezTo>
                    <a:pt x="1320" y="0"/>
                    <a:pt x="0" y="4813"/>
                    <a:pt x="0" y="10784"/>
                  </a:cubicBezTo>
                  <a:cubicBezTo>
                    <a:pt x="0" y="16756"/>
                    <a:pt x="1320" y="21600"/>
                    <a:pt x="2960" y="21600"/>
                  </a:cubicBezTo>
                  <a:lnTo>
                    <a:pt x="18640" y="21600"/>
                  </a:lnTo>
                  <a:cubicBezTo>
                    <a:pt x="20279" y="21600"/>
                    <a:pt x="21600" y="16756"/>
                    <a:pt x="21600" y="10784"/>
                  </a:cubicBezTo>
                  <a:cubicBezTo>
                    <a:pt x="21600" y="4813"/>
                    <a:pt x="20279" y="0"/>
                    <a:pt x="18640" y="0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49" name="Google Shape;145;p21"/>
          <p:cNvSpPr/>
          <p:nvPr/>
        </p:nvSpPr>
        <p:spPr>
          <a:xfrm flipH="1" flipV="1">
            <a:off x="1072770" y="3222965"/>
            <a:ext cx="2120801" cy="1"/>
          </a:xfrm>
          <a:prstGeom prst="line">
            <a:avLst/>
          </a:prstGeom>
          <a:ln w="50800">
            <a:solidFill>
              <a:srgbClr val="323B5B"/>
            </a:solidFill>
          </a:ln>
        </p:spPr>
        <p:txBody>
          <a:bodyPr lIns="121919" tIns="121919" rIns="121919" bIns="121919"/>
          <a:lstStyle/>
          <a:p>
            <a:pPr/>
          </a:p>
        </p:txBody>
      </p:sp>
      <p:sp>
        <p:nvSpPr>
          <p:cNvPr id="250" name="Google Shape;146;p21"/>
          <p:cNvSpPr/>
          <p:nvPr/>
        </p:nvSpPr>
        <p:spPr>
          <a:xfrm rot="10800000">
            <a:off x="1267986" y="1275221"/>
            <a:ext cx="258801" cy="517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1929" y="0"/>
                  <a:pt x="21600" y="4835"/>
                  <a:pt x="21600" y="10800"/>
                </a:cubicBezTo>
                <a:cubicBezTo>
                  <a:pt x="21600" y="16765"/>
                  <a:pt x="11929" y="21600"/>
                  <a:pt x="0" y="21600"/>
                </a:cubicBezTo>
              </a:path>
            </a:pathLst>
          </a:custGeom>
          <a:ln w="50800">
            <a:solidFill>
              <a:srgbClr val="323B5B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257" name="Google Shape;147;p21"/>
          <p:cNvGrpSpPr/>
          <p:nvPr/>
        </p:nvGrpSpPr>
        <p:grpSpPr>
          <a:xfrm>
            <a:off x="20743149" y="3933943"/>
            <a:ext cx="3640967" cy="9769700"/>
            <a:chOff x="0" y="0"/>
            <a:chExt cx="3640965" cy="9769699"/>
          </a:xfrm>
        </p:grpSpPr>
        <p:grpSp>
          <p:nvGrpSpPr>
            <p:cNvPr id="254" name="Google Shape;148;p21"/>
            <p:cNvGrpSpPr/>
            <p:nvPr/>
          </p:nvGrpSpPr>
          <p:grpSpPr>
            <a:xfrm>
              <a:off x="0" y="-1"/>
              <a:ext cx="3640966" cy="9769700"/>
              <a:chOff x="0" y="0"/>
              <a:chExt cx="3640965" cy="9769698"/>
            </a:xfrm>
          </p:grpSpPr>
          <p:sp>
            <p:nvSpPr>
              <p:cNvPr id="251" name="Google Shape;149;p21"/>
              <p:cNvSpPr/>
              <p:nvPr/>
            </p:nvSpPr>
            <p:spPr>
              <a:xfrm flipH="1">
                <a:off x="26743" y="656276"/>
                <a:ext cx="3614223" cy="9113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6423" y="21600"/>
                    </a:lnTo>
                    <a:cubicBezTo>
                      <a:pt x="18540" y="21600"/>
                      <a:pt x="20255" y="20920"/>
                      <a:pt x="20255" y="20081"/>
                    </a:cubicBezTo>
                    <a:cubicBezTo>
                      <a:pt x="20255" y="19243"/>
                      <a:pt x="18540" y="18561"/>
                      <a:pt x="16423" y="18561"/>
                    </a:cubicBezTo>
                    <a:lnTo>
                      <a:pt x="9181" y="18561"/>
                    </a:lnTo>
                    <a:cubicBezTo>
                      <a:pt x="8333" y="18561"/>
                      <a:pt x="7649" y="18290"/>
                      <a:pt x="7649" y="17955"/>
                    </a:cubicBezTo>
                    <a:cubicBezTo>
                      <a:pt x="7649" y="17789"/>
                      <a:pt x="7822" y="17637"/>
                      <a:pt x="8100" y="17529"/>
                    </a:cubicBezTo>
                    <a:cubicBezTo>
                      <a:pt x="8374" y="17420"/>
                      <a:pt x="8757" y="17353"/>
                      <a:pt x="9181" y="17353"/>
                    </a:cubicBezTo>
                    <a:lnTo>
                      <a:pt x="15192" y="17353"/>
                    </a:lnTo>
                    <a:cubicBezTo>
                      <a:pt x="16291" y="17353"/>
                      <a:pt x="17181" y="17000"/>
                      <a:pt x="17181" y="16564"/>
                    </a:cubicBezTo>
                    <a:cubicBezTo>
                      <a:pt x="17181" y="16127"/>
                      <a:pt x="16296" y="15774"/>
                      <a:pt x="15192" y="15774"/>
                    </a:cubicBezTo>
                    <a:lnTo>
                      <a:pt x="4588" y="15774"/>
                    </a:lnTo>
                    <a:cubicBezTo>
                      <a:pt x="3630" y="15774"/>
                      <a:pt x="2851" y="15465"/>
                      <a:pt x="2851" y="15085"/>
                    </a:cubicBezTo>
                    <a:cubicBezTo>
                      <a:pt x="2851" y="14705"/>
                      <a:pt x="3626" y="14396"/>
                      <a:pt x="4588" y="14396"/>
                    </a:cubicBezTo>
                    <a:lnTo>
                      <a:pt x="15799" y="14396"/>
                    </a:lnTo>
                    <a:cubicBezTo>
                      <a:pt x="17431" y="14396"/>
                      <a:pt x="18763" y="13869"/>
                      <a:pt x="18763" y="13220"/>
                    </a:cubicBezTo>
                    <a:cubicBezTo>
                      <a:pt x="18763" y="12571"/>
                      <a:pt x="17431" y="12044"/>
                      <a:pt x="15799" y="12044"/>
                    </a:cubicBezTo>
                    <a:lnTo>
                      <a:pt x="12305" y="12044"/>
                    </a:lnTo>
                    <a:cubicBezTo>
                      <a:pt x="10330" y="12044"/>
                      <a:pt x="8734" y="11411"/>
                      <a:pt x="8734" y="10628"/>
                    </a:cubicBezTo>
                    <a:cubicBezTo>
                      <a:pt x="8734" y="9849"/>
                      <a:pt x="10330" y="9216"/>
                      <a:pt x="12296" y="9216"/>
                    </a:cubicBezTo>
                    <a:lnTo>
                      <a:pt x="17048" y="9216"/>
                    </a:lnTo>
                    <a:cubicBezTo>
                      <a:pt x="17992" y="9216"/>
                      <a:pt x="18758" y="8914"/>
                      <a:pt x="18758" y="8537"/>
                    </a:cubicBezTo>
                    <a:cubicBezTo>
                      <a:pt x="18758" y="8356"/>
                      <a:pt x="18576" y="8185"/>
                      <a:pt x="18257" y="8058"/>
                    </a:cubicBezTo>
                    <a:cubicBezTo>
                      <a:pt x="17938" y="7931"/>
                      <a:pt x="17504" y="7859"/>
                      <a:pt x="17048" y="7859"/>
                    </a:cubicBezTo>
                    <a:lnTo>
                      <a:pt x="7776" y="7859"/>
                    </a:lnTo>
                    <a:cubicBezTo>
                      <a:pt x="6750" y="7859"/>
                      <a:pt x="5911" y="7530"/>
                      <a:pt x="5911" y="7119"/>
                    </a:cubicBezTo>
                    <a:cubicBezTo>
                      <a:pt x="5911" y="6924"/>
                      <a:pt x="6107" y="6734"/>
                      <a:pt x="6458" y="6595"/>
                    </a:cubicBezTo>
                    <a:cubicBezTo>
                      <a:pt x="6809" y="6457"/>
                      <a:pt x="7279" y="6381"/>
                      <a:pt x="7776" y="6381"/>
                    </a:cubicBezTo>
                    <a:lnTo>
                      <a:pt x="19397" y="6381"/>
                    </a:lnTo>
                    <a:cubicBezTo>
                      <a:pt x="19903" y="6381"/>
                      <a:pt x="20391" y="6311"/>
                      <a:pt x="20788" y="6184"/>
                    </a:cubicBezTo>
                    <a:cubicBezTo>
                      <a:pt x="21304" y="6020"/>
                      <a:pt x="21600" y="5768"/>
                      <a:pt x="21600" y="5506"/>
                    </a:cubicBezTo>
                    <a:cubicBezTo>
                      <a:pt x="21600" y="5244"/>
                      <a:pt x="21299" y="4992"/>
                      <a:pt x="20788" y="4826"/>
                    </a:cubicBezTo>
                    <a:cubicBezTo>
                      <a:pt x="20391" y="4699"/>
                      <a:pt x="19903" y="4629"/>
                      <a:pt x="19397" y="4629"/>
                    </a:cubicBezTo>
                    <a:lnTo>
                      <a:pt x="14517" y="4629"/>
                    </a:lnTo>
                    <a:cubicBezTo>
                      <a:pt x="13295" y="4629"/>
                      <a:pt x="12310" y="4238"/>
                      <a:pt x="12310" y="3753"/>
                    </a:cubicBezTo>
                    <a:lnTo>
                      <a:pt x="12310" y="1854"/>
                    </a:lnTo>
                    <a:cubicBezTo>
                      <a:pt x="12310" y="924"/>
                      <a:pt x="10412" y="170"/>
                      <a:pt x="8064" y="170"/>
                    </a:cubicBezTo>
                    <a:lnTo>
                      <a:pt x="1578" y="170"/>
                    </a:lnTo>
                    <a:cubicBezTo>
                      <a:pt x="1570" y="170"/>
                      <a:pt x="1561" y="170"/>
                      <a:pt x="1553" y="170"/>
                    </a:cubicBezTo>
                    <a:cubicBezTo>
                      <a:pt x="1005" y="170"/>
                      <a:pt x="471" y="112"/>
                      <a:pt x="0" y="0"/>
                    </a:cubicBezTo>
                    <a:close/>
                  </a:path>
                </a:pathLst>
              </a:custGeom>
              <a:solidFill>
                <a:srgbClr val="EDED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52" name="Google Shape;150;p21"/>
              <p:cNvSpPr/>
              <p:nvPr/>
            </p:nvSpPr>
            <p:spPr>
              <a:xfrm flipH="1">
                <a:off x="0" y="4949704"/>
                <a:ext cx="1759828" cy="4830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2" h="21600" fill="norm" stroke="1" extrusionOk="0">
                    <a:moveTo>
                      <a:pt x="2957" y="0"/>
                    </a:moveTo>
                    <a:cubicBezTo>
                      <a:pt x="1319" y="0"/>
                      <a:pt x="0" y="4846"/>
                      <a:pt x="0" y="10818"/>
                    </a:cubicBezTo>
                    <a:cubicBezTo>
                      <a:pt x="0" y="16790"/>
                      <a:pt x="1319" y="21600"/>
                      <a:pt x="2957" y="21600"/>
                    </a:cubicBezTo>
                    <a:lnTo>
                      <a:pt x="18624" y="21600"/>
                    </a:lnTo>
                    <a:cubicBezTo>
                      <a:pt x="18952" y="21600"/>
                      <a:pt x="19270" y="21431"/>
                      <a:pt x="19569" y="21054"/>
                    </a:cubicBezTo>
                    <a:cubicBezTo>
                      <a:pt x="20777" y="19554"/>
                      <a:pt x="21582" y="15459"/>
                      <a:pt x="21582" y="10818"/>
                    </a:cubicBezTo>
                    <a:cubicBezTo>
                      <a:pt x="21600" y="6143"/>
                      <a:pt x="20777" y="2048"/>
                      <a:pt x="19588" y="580"/>
                    </a:cubicBezTo>
                    <a:cubicBezTo>
                      <a:pt x="19279" y="172"/>
                      <a:pt x="18952" y="0"/>
                      <a:pt x="18633" y="0"/>
                    </a:cubicBezTo>
                    <a:close/>
                  </a:path>
                </a:pathLst>
              </a:custGeom>
              <a:solidFill>
                <a:srgbClr val="EDED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53" name="Google Shape;151;p21"/>
              <p:cNvSpPr/>
              <p:nvPr/>
            </p:nvSpPr>
            <p:spPr>
              <a:xfrm flipH="1">
                <a:off x="847872" y="0"/>
                <a:ext cx="1759804" cy="4830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960" y="0"/>
                    </a:moveTo>
                    <a:cubicBezTo>
                      <a:pt x="1320" y="0"/>
                      <a:pt x="0" y="4813"/>
                      <a:pt x="0" y="10784"/>
                    </a:cubicBezTo>
                    <a:cubicBezTo>
                      <a:pt x="0" y="16756"/>
                      <a:pt x="1320" y="21600"/>
                      <a:pt x="2960" y="21600"/>
                    </a:cubicBezTo>
                    <a:lnTo>
                      <a:pt x="18640" y="21600"/>
                    </a:lnTo>
                    <a:cubicBezTo>
                      <a:pt x="20279" y="21600"/>
                      <a:pt x="21600" y="16756"/>
                      <a:pt x="21600" y="10784"/>
                    </a:cubicBezTo>
                    <a:cubicBezTo>
                      <a:pt x="21600" y="4813"/>
                      <a:pt x="20279" y="0"/>
                      <a:pt x="18640" y="0"/>
                    </a:cubicBezTo>
                    <a:close/>
                  </a:path>
                </a:pathLst>
              </a:custGeom>
              <a:solidFill>
                <a:srgbClr val="EDED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255" name="Google Shape;152;p21"/>
            <p:cNvSpPr/>
            <p:nvPr/>
          </p:nvSpPr>
          <p:spPr>
            <a:xfrm>
              <a:off x="12917" y="3213789"/>
              <a:ext cx="2120801" cy="1"/>
            </a:xfrm>
            <a:prstGeom prst="line">
              <a:avLst/>
            </a:prstGeom>
            <a:noFill/>
            <a:ln w="50800" cap="flat">
              <a:solidFill>
                <a:srgbClr val="323B5B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56" name="Google Shape;153;p21"/>
            <p:cNvSpPr/>
            <p:nvPr/>
          </p:nvSpPr>
          <p:spPr>
            <a:xfrm>
              <a:off x="1625853" y="4572501"/>
              <a:ext cx="568801" cy="1137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929" y="0"/>
                    <a:pt x="21600" y="4835"/>
                    <a:pt x="21600" y="10800"/>
                  </a:cubicBezTo>
                  <a:cubicBezTo>
                    <a:pt x="21600" y="16765"/>
                    <a:pt x="11929" y="21600"/>
                    <a:pt x="0" y="21600"/>
                  </a:cubicBezTo>
                </a:path>
              </a:pathLst>
            </a:custGeom>
            <a:noFill/>
            <a:ln w="50800" cap="flat">
              <a:solidFill>
                <a:srgbClr val="323B5B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xx%"/>
          <p:cNvSpPr txBox="1"/>
          <p:nvPr>
            <p:ph type="title" hasCustomPrompt="1"/>
          </p:nvPr>
        </p:nvSpPr>
        <p:spPr>
          <a:xfrm>
            <a:off x="7351599" y="6936599"/>
            <a:ext cx="9680801" cy="3511201"/>
          </a:xfrm>
          <a:prstGeom prst="rect">
            <a:avLst/>
          </a:prstGeom>
        </p:spPr>
        <p:txBody>
          <a:bodyPr anchor="ctr"/>
          <a:lstStyle>
            <a:lvl1pPr>
              <a:defRPr sz="21000"/>
            </a:lvl1pPr>
          </a:lstStyle>
          <a:p>
            <a:pPr/>
            <a:r>
              <a:t>xx%</a:t>
            </a:r>
          </a:p>
        </p:txBody>
      </p:sp>
      <p:sp>
        <p:nvSpPr>
          <p:cNvPr id="2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 0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نص العنوان"/>
          <p:cNvSpPr txBox="1"/>
          <p:nvPr>
            <p:ph type="title"/>
          </p:nvPr>
        </p:nvSpPr>
        <p:spPr>
          <a:xfrm>
            <a:off x="1901999" y="1438687"/>
            <a:ext cx="20580002" cy="1877601"/>
          </a:xfrm>
          <a:prstGeom prst="rect">
            <a:avLst/>
          </a:prstGeom>
        </p:spPr>
        <p:txBody>
          <a:bodyPr anchor="ctr"/>
          <a:lstStyle>
            <a:lvl1pPr>
              <a:defRPr sz="19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66" name="مستوى النص الأول…"/>
          <p:cNvSpPr txBox="1"/>
          <p:nvPr>
            <p:ph type="body" sz="quarter" idx="1"/>
          </p:nvPr>
        </p:nvSpPr>
        <p:spPr>
          <a:xfrm>
            <a:off x="7242047" y="3738912"/>
            <a:ext cx="9924002" cy="18776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880533" indent="-753533" algn="ctr">
              <a:buClrTx/>
              <a:buSzTx/>
              <a:buFontTx/>
              <a:buNone/>
              <a:defRPr sz="6400"/>
            </a:lvl1pPr>
            <a:lvl2pPr marL="880533" indent="-296333" algn="ctr">
              <a:buClrTx/>
              <a:buSzTx/>
              <a:buFontTx/>
              <a:buNone/>
              <a:defRPr sz="6400"/>
            </a:lvl2pPr>
            <a:lvl3pPr marL="880533" indent="160866" algn="ctr">
              <a:buClrTx/>
              <a:buSzTx/>
              <a:buFontTx/>
              <a:buNone/>
              <a:defRPr sz="6400"/>
            </a:lvl3pPr>
            <a:lvl4pPr marL="880533" indent="618066" algn="ctr">
              <a:buClrTx/>
              <a:buSzTx/>
              <a:buFontTx/>
              <a:buNone/>
              <a:defRPr sz="6400"/>
            </a:lvl4pPr>
            <a:lvl5pPr marL="880533" indent="1075266" algn="ctr">
              <a:buClrTx/>
              <a:buSzTx/>
              <a:buFontTx/>
              <a:buNone/>
              <a:defRPr sz="6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6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مستوى النص الأول…"/>
          <p:cNvSpPr txBox="1"/>
          <p:nvPr>
            <p:ph type="body" sz="quarter" idx="1"/>
          </p:nvPr>
        </p:nvSpPr>
        <p:spPr>
          <a:xfrm>
            <a:off x="9582834" y="5313466"/>
            <a:ext cx="5218401" cy="1466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80533" indent="-753533" algn="ctr">
              <a:buClrTx/>
              <a:buSzTx/>
              <a:buFontTx/>
              <a:buNone/>
              <a:defRPr b="0" sz="8000"/>
            </a:lvl1pPr>
            <a:lvl2pPr marL="880533" indent="-296333" algn="ctr">
              <a:buClrTx/>
              <a:buSzTx/>
              <a:buFontTx/>
              <a:buNone/>
              <a:defRPr b="0" sz="8000"/>
            </a:lvl2pPr>
            <a:lvl3pPr marL="880533" indent="160866" algn="ctr">
              <a:buClrTx/>
              <a:buSzTx/>
              <a:buFontTx/>
              <a:buNone/>
              <a:defRPr b="0" sz="8000"/>
            </a:lvl3pPr>
            <a:lvl4pPr marL="880533" indent="618066" algn="ctr">
              <a:buClrTx/>
              <a:buSzTx/>
              <a:buFontTx/>
              <a:buNone/>
              <a:defRPr b="0" sz="8000"/>
            </a:lvl4pPr>
            <a:lvl5pPr marL="880533" indent="1075266" algn="ctr">
              <a:buClrTx/>
              <a:buSzTx/>
              <a:buFontTx/>
              <a:buNone/>
              <a:defRPr b="0" sz="80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75" name="Google Shape;29;p7"/>
          <p:cNvSpPr/>
          <p:nvPr/>
        </p:nvSpPr>
        <p:spPr>
          <a:xfrm>
            <a:off x="-1" y="12188114"/>
            <a:ext cx="24384002" cy="3055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18126" y="21600"/>
                </a:lnTo>
                <a:cubicBezTo>
                  <a:pt x="18132" y="21552"/>
                  <a:pt x="18140" y="21518"/>
                  <a:pt x="18149" y="21499"/>
                </a:cubicBezTo>
                <a:cubicBezTo>
                  <a:pt x="18159" y="21450"/>
                  <a:pt x="18173" y="21421"/>
                  <a:pt x="18186" y="21421"/>
                </a:cubicBezTo>
                <a:cubicBezTo>
                  <a:pt x="18187" y="21421"/>
                  <a:pt x="18188" y="21422"/>
                  <a:pt x="18189" y="21422"/>
                </a:cubicBezTo>
                <a:cubicBezTo>
                  <a:pt x="18208" y="21431"/>
                  <a:pt x="18224" y="21499"/>
                  <a:pt x="18229" y="21600"/>
                </a:cubicBez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276" name="phonto 2.png" descr="phonto 2.png"/>
          <p:cNvPicPr>
            <a:picLocks noChangeAspect="1"/>
          </p:cNvPicPr>
          <p:nvPr/>
        </p:nvPicPr>
        <p:blipFill>
          <a:blip r:embed="rId2">
            <a:alphaModFix amt="55936"/>
            <a:extLst/>
          </a:blip>
          <a:srcRect l="37617" t="42460" r="28693" b="42460"/>
          <a:stretch>
            <a:fillRect/>
          </a:stretch>
        </p:blipFill>
        <p:spPr>
          <a:xfrm>
            <a:off x="2259767" y="12805033"/>
            <a:ext cx="3369597" cy="6654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IMG_4001.png" descr="IMG_4001.png"/>
          <p:cNvPicPr>
            <a:picLocks noChangeAspect="1"/>
          </p:cNvPicPr>
          <p:nvPr/>
        </p:nvPicPr>
        <p:blipFill>
          <a:blip r:embed="rId3">
            <a:alphaModFix amt="58219"/>
            <a:extLst/>
          </a:blip>
          <a:srcRect l="17233" t="11667" r="23209" b="19824"/>
          <a:stretch>
            <a:fillRect/>
          </a:stretch>
        </p:blipFill>
        <p:spPr>
          <a:xfrm>
            <a:off x="274745" y="230537"/>
            <a:ext cx="3254285" cy="2792588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86" name="مستوى النص الأول…"/>
          <p:cNvSpPr txBox="1"/>
          <p:nvPr>
            <p:ph type="body" sz="quarter" idx="1"/>
          </p:nvPr>
        </p:nvSpPr>
        <p:spPr>
          <a:xfrm>
            <a:off x="5843709" y="8523517"/>
            <a:ext cx="4462401" cy="2024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880533" indent="-753533" algn="ctr">
              <a:buClrTx/>
              <a:buSzTx/>
              <a:buFontTx/>
              <a:buNone/>
              <a:defRPr b="0" sz="6400"/>
            </a:lvl1pPr>
            <a:lvl2pPr marL="880533" indent="-296333" algn="ctr">
              <a:buClrTx/>
              <a:buSzTx/>
              <a:buFontTx/>
              <a:buNone/>
              <a:defRPr b="0" sz="6400"/>
            </a:lvl2pPr>
            <a:lvl3pPr marL="880533" indent="160866" algn="ctr">
              <a:buClrTx/>
              <a:buSzTx/>
              <a:buFontTx/>
              <a:buNone/>
              <a:defRPr b="0" sz="6400"/>
            </a:lvl3pPr>
            <a:lvl4pPr marL="880533" indent="618066" algn="ctr">
              <a:buClrTx/>
              <a:buSzTx/>
              <a:buFontTx/>
              <a:buNone/>
              <a:defRPr b="0" sz="6400"/>
            </a:lvl4pPr>
            <a:lvl5pPr marL="880533" indent="1075266" algn="ctr">
              <a:buClrTx/>
              <a:buSzTx/>
              <a:buFontTx/>
              <a:buNone/>
              <a:defRPr b="0" sz="6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87" name="Google Shape;51;p11"/>
          <p:cNvSpPr/>
          <p:nvPr/>
        </p:nvSpPr>
        <p:spPr>
          <a:xfrm>
            <a:off x="-1" y="12177200"/>
            <a:ext cx="24384001" cy="30776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288" name="phonto 2.png" descr="phonto 2.png"/>
          <p:cNvPicPr>
            <a:picLocks noChangeAspect="1"/>
          </p:cNvPicPr>
          <p:nvPr/>
        </p:nvPicPr>
        <p:blipFill>
          <a:blip r:embed="rId2">
            <a:alphaModFix amt="55936"/>
            <a:extLst/>
          </a:blip>
          <a:srcRect l="37617" t="42460" r="28693" b="42460"/>
          <a:stretch>
            <a:fillRect/>
          </a:stretch>
        </p:blipFill>
        <p:spPr>
          <a:xfrm>
            <a:off x="3221508" y="12732902"/>
            <a:ext cx="3369598" cy="6654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IMG_4001.png" descr="IMG_4001.png"/>
          <p:cNvPicPr>
            <a:picLocks noChangeAspect="1"/>
          </p:cNvPicPr>
          <p:nvPr/>
        </p:nvPicPr>
        <p:blipFill>
          <a:blip r:embed="rId3">
            <a:alphaModFix amt="58219"/>
            <a:extLst/>
          </a:blip>
          <a:srcRect l="17233" t="11667" r="23209" b="19824"/>
          <a:stretch>
            <a:fillRect/>
          </a:stretch>
        </p:blipFill>
        <p:spPr>
          <a:xfrm>
            <a:off x="274745" y="230537"/>
            <a:ext cx="3254285" cy="2792588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98" name="مستوى النص الأول…"/>
          <p:cNvSpPr txBox="1"/>
          <p:nvPr>
            <p:ph type="body" sz="quarter" idx="1"/>
          </p:nvPr>
        </p:nvSpPr>
        <p:spPr>
          <a:xfrm>
            <a:off x="15564682" y="4036600"/>
            <a:ext cx="5013601" cy="2024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880533" indent="-753533">
              <a:buClrTx/>
              <a:buSzTx/>
              <a:buFontTx/>
              <a:buNone/>
              <a:defRPr b="0" sz="5800"/>
            </a:lvl1pPr>
            <a:lvl2pPr marL="880533" indent="-296333">
              <a:buClrTx/>
              <a:buSzTx/>
              <a:buFontTx/>
              <a:buNone/>
              <a:defRPr b="0" sz="5800"/>
            </a:lvl2pPr>
            <a:lvl3pPr marL="880533" indent="160866">
              <a:buClrTx/>
              <a:buSzTx/>
              <a:buFontTx/>
              <a:buNone/>
              <a:defRPr b="0" sz="5800"/>
            </a:lvl3pPr>
            <a:lvl4pPr marL="880533" indent="618066">
              <a:buClrTx/>
              <a:buSzTx/>
              <a:buFontTx/>
              <a:buNone/>
              <a:defRPr b="0" sz="5800"/>
            </a:lvl4pPr>
            <a:lvl5pPr marL="880533" indent="1075266">
              <a:buClrTx/>
              <a:buSzTx/>
              <a:buFontTx/>
              <a:buNone/>
              <a:defRPr b="0" sz="5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299" name="phonto 2.png" descr="phonto 2.png"/>
          <p:cNvPicPr>
            <a:picLocks noChangeAspect="1"/>
          </p:cNvPicPr>
          <p:nvPr/>
        </p:nvPicPr>
        <p:blipFill>
          <a:blip r:embed="rId2">
            <a:alphaModFix amt="55936"/>
            <a:extLst/>
          </a:blip>
          <a:srcRect l="37617" t="42460" r="28693" b="42460"/>
          <a:stretch>
            <a:fillRect/>
          </a:stretch>
        </p:blipFill>
        <p:spPr>
          <a:xfrm>
            <a:off x="1554080" y="12822525"/>
            <a:ext cx="3369598" cy="66543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IMG_4001.png" descr="IMG_4001.png"/>
          <p:cNvPicPr>
            <a:picLocks noChangeAspect="1"/>
          </p:cNvPicPr>
          <p:nvPr/>
        </p:nvPicPr>
        <p:blipFill>
          <a:blip r:embed="rId3">
            <a:alphaModFix amt="58219"/>
            <a:extLst/>
          </a:blip>
          <a:srcRect l="17233" t="11667" r="23209" b="19824"/>
          <a:stretch>
            <a:fillRect/>
          </a:stretch>
        </p:blipFill>
        <p:spPr>
          <a:xfrm>
            <a:off x="274745" y="230537"/>
            <a:ext cx="3254285" cy="2792588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1" name="مستوى النص الأول…"/>
          <p:cNvSpPr txBox="1"/>
          <p:nvPr>
            <p:ph type="body" sz="quarter" idx="1"/>
          </p:nvPr>
        </p:nvSpPr>
        <p:spPr>
          <a:xfrm>
            <a:off x="3121132" y="6238133"/>
            <a:ext cx="5218402" cy="1521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80533" indent="-753533" algn="ctr">
              <a:buClrTx/>
              <a:buSzTx/>
              <a:buFontTx/>
              <a:buNone/>
              <a:defRPr b="0" sz="8000"/>
            </a:lvl1pPr>
            <a:lvl2pPr marL="880533" indent="-296333" algn="ctr">
              <a:buClrTx/>
              <a:buSzTx/>
              <a:buFontTx/>
              <a:buNone/>
              <a:defRPr b="0" sz="8000"/>
            </a:lvl2pPr>
            <a:lvl3pPr marL="880533" indent="160866" algn="ctr">
              <a:buClrTx/>
              <a:buSzTx/>
              <a:buFontTx/>
              <a:buNone/>
              <a:defRPr b="0" sz="8000"/>
            </a:lvl3pPr>
            <a:lvl4pPr marL="880533" indent="618066" algn="ctr">
              <a:buClrTx/>
              <a:buSzTx/>
              <a:buFontTx/>
              <a:buNone/>
              <a:defRPr b="0" sz="8000"/>
            </a:lvl4pPr>
            <a:lvl5pPr marL="880533" indent="1075266" algn="ctr">
              <a:buClrTx/>
              <a:buSzTx/>
              <a:buFontTx/>
              <a:buNone/>
              <a:defRPr b="0" sz="80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29;p7"/>
          <p:cNvSpPr/>
          <p:nvPr/>
        </p:nvSpPr>
        <p:spPr>
          <a:xfrm>
            <a:off x="-1" y="-1290819"/>
            <a:ext cx="24384002" cy="3055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18126" y="21600"/>
                </a:lnTo>
                <a:cubicBezTo>
                  <a:pt x="18132" y="21552"/>
                  <a:pt x="18140" y="21518"/>
                  <a:pt x="18149" y="21499"/>
                </a:cubicBezTo>
                <a:cubicBezTo>
                  <a:pt x="18159" y="21450"/>
                  <a:pt x="18173" y="21421"/>
                  <a:pt x="18186" y="21421"/>
                </a:cubicBezTo>
                <a:cubicBezTo>
                  <a:pt x="18187" y="21421"/>
                  <a:pt x="18188" y="21422"/>
                  <a:pt x="18189" y="21422"/>
                </a:cubicBezTo>
                <a:cubicBezTo>
                  <a:pt x="18208" y="21431"/>
                  <a:pt x="18224" y="21499"/>
                  <a:pt x="18229" y="21600"/>
                </a:cubicBez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50" name="phonto 2.png" descr="phonto 2.png"/>
          <p:cNvPicPr>
            <a:picLocks noChangeAspect="1"/>
          </p:cNvPicPr>
          <p:nvPr/>
        </p:nvPicPr>
        <p:blipFill>
          <a:blip r:embed="rId2">
            <a:alphaModFix amt="55936"/>
            <a:extLst/>
          </a:blip>
          <a:srcRect l="37617" t="42460" r="28693" b="42460"/>
          <a:stretch>
            <a:fillRect/>
          </a:stretch>
        </p:blipFill>
        <p:spPr>
          <a:xfrm>
            <a:off x="424034" y="12760417"/>
            <a:ext cx="3369597" cy="665434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G_4001.png" descr="IMG_4001.png"/>
          <p:cNvPicPr>
            <a:picLocks noChangeAspect="1"/>
          </p:cNvPicPr>
          <p:nvPr/>
        </p:nvPicPr>
        <p:blipFill>
          <a:blip r:embed="rId3">
            <a:alphaModFix amt="58219"/>
            <a:extLst/>
          </a:blip>
          <a:srcRect l="17233" t="11667" r="23209" b="19824"/>
          <a:stretch>
            <a:fillRect/>
          </a:stretch>
        </p:blipFill>
        <p:spPr>
          <a:xfrm>
            <a:off x="481713" y="-1"/>
            <a:ext cx="3254284" cy="2792589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0" name="Google Shape;20;p5"/>
          <p:cNvSpPr/>
          <p:nvPr/>
        </p:nvSpPr>
        <p:spPr>
          <a:xfrm>
            <a:off x="-1" y="12188114"/>
            <a:ext cx="24384002" cy="3055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18126" y="21600"/>
                </a:lnTo>
                <a:cubicBezTo>
                  <a:pt x="18132" y="21552"/>
                  <a:pt x="18140" y="21518"/>
                  <a:pt x="18149" y="21499"/>
                </a:cubicBezTo>
                <a:cubicBezTo>
                  <a:pt x="18159" y="21450"/>
                  <a:pt x="18173" y="21421"/>
                  <a:pt x="18186" y="21421"/>
                </a:cubicBezTo>
                <a:cubicBezTo>
                  <a:pt x="18187" y="21421"/>
                  <a:pt x="18188" y="21422"/>
                  <a:pt x="18189" y="21422"/>
                </a:cubicBezTo>
                <a:cubicBezTo>
                  <a:pt x="18208" y="21431"/>
                  <a:pt x="18224" y="21499"/>
                  <a:pt x="18229" y="21600"/>
                </a:cubicBez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61" name="phonto 2.png" descr="phonto 2.png"/>
          <p:cNvPicPr>
            <a:picLocks noChangeAspect="1"/>
          </p:cNvPicPr>
          <p:nvPr/>
        </p:nvPicPr>
        <p:blipFill>
          <a:blip r:embed="rId2">
            <a:alphaModFix amt="55936"/>
            <a:extLst/>
          </a:blip>
          <a:srcRect l="37617" t="42460" r="28693" b="42460"/>
          <a:stretch>
            <a:fillRect/>
          </a:stretch>
        </p:blipFill>
        <p:spPr>
          <a:xfrm>
            <a:off x="745023" y="12708858"/>
            <a:ext cx="3369598" cy="665434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IMG_4001.png" descr="IMG_4001.png"/>
          <p:cNvPicPr>
            <a:picLocks noChangeAspect="1"/>
          </p:cNvPicPr>
          <p:nvPr/>
        </p:nvPicPr>
        <p:blipFill>
          <a:blip r:embed="rId3">
            <a:alphaModFix amt="58219"/>
            <a:extLst/>
          </a:blip>
          <a:srcRect l="17233" t="11667" r="23209" b="19824"/>
          <a:stretch>
            <a:fillRect/>
          </a:stretch>
        </p:blipFill>
        <p:spPr>
          <a:xfrm>
            <a:off x="274745" y="230537"/>
            <a:ext cx="3254285" cy="2792588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نص العنوان"/>
          <p:cNvSpPr txBox="1"/>
          <p:nvPr>
            <p:ph type="title"/>
          </p:nvPr>
        </p:nvSpPr>
        <p:spPr>
          <a:xfrm>
            <a:off x="12192000" y="900199"/>
            <a:ext cx="10289601" cy="3364001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r>
              <a:t>نص العنوان</a:t>
            </a:r>
          </a:p>
        </p:txBody>
      </p:sp>
      <p:grpSp>
        <p:nvGrpSpPr>
          <p:cNvPr id="74" name="Google Shape;35;p9"/>
          <p:cNvGrpSpPr/>
          <p:nvPr/>
        </p:nvGrpSpPr>
        <p:grpSpPr>
          <a:xfrm>
            <a:off x="2855703" y="-50241"/>
            <a:ext cx="9302297" cy="13766782"/>
            <a:chOff x="0" y="0"/>
            <a:chExt cx="9302295" cy="13766781"/>
          </a:xfrm>
        </p:grpSpPr>
        <p:sp>
          <p:nvSpPr>
            <p:cNvPr id="71" name="Google Shape;36;p9"/>
            <p:cNvSpPr/>
            <p:nvPr/>
          </p:nvSpPr>
          <p:spPr>
            <a:xfrm>
              <a:off x="-1" y="-1"/>
              <a:ext cx="9263912" cy="13766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857" y="21600"/>
                  </a:lnTo>
                  <a:cubicBezTo>
                    <a:pt x="19979" y="21600"/>
                    <a:pt x="20886" y="20986"/>
                    <a:pt x="20886" y="20233"/>
                  </a:cubicBezTo>
                  <a:cubicBezTo>
                    <a:pt x="20886" y="19479"/>
                    <a:pt x="19979" y="18867"/>
                    <a:pt x="18857" y="18867"/>
                  </a:cubicBezTo>
                  <a:lnTo>
                    <a:pt x="15013" y="18867"/>
                  </a:lnTo>
                  <a:cubicBezTo>
                    <a:pt x="14565" y="18867"/>
                    <a:pt x="14202" y="18623"/>
                    <a:pt x="14202" y="18322"/>
                  </a:cubicBezTo>
                  <a:cubicBezTo>
                    <a:pt x="14202" y="18020"/>
                    <a:pt x="14565" y="17776"/>
                    <a:pt x="15013" y="17776"/>
                  </a:cubicBezTo>
                  <a:lnTo>
                    <a:pt x="18204" y="17776"/>
                  </a:lnTo>
                  <a:cubicBezTo>
                    <a:pt x="18787" y="17776"/>
                    <a:pt x="19258" y="17459"/>
                    <a:pt x="19258" y="17066"/>
                  </a:cubicBezTo>
                  <a:cubicBezTo>
                    <a:pt x="19258" y="16672"/>
                    <a:pt x="18787" y="16355"/>
                    <a:pt x="18204" y="16355"/>
                  </a:cubicBezTo>
                  <a:lnTo>
                    <a:pt x="12579" y="16355"/>
                  </a:lnTo>
                  <a:cubicBezTo>
                    <a:pt x="12567" y="16355"/>
                    <a:pt x="12555" y="16355"/>
                    <a:pt x="12544" y="16355"/>
                  </a:cubicBezTo>
                  <a:cubicBezTo>
                    <a:pt x="12051" y="16355"/>
                    <a:pt x="11643" y="16093"/>
                    <a:pt x="11624" y="15758"/>
                  </a:cubicBezTo>
                  <a:cubicBezTo>
                    <a:pt x="11607" y="15416"/>
                    <a:pt x="12006" y="15126"/>
                    <a:pt x="12514" y="15115"/>
                  </a:cubicBezTo>
                  <a:lnTo>
                    <a:pt x="18518" y="15115"/>
                  </a:lnTo>
                  <a:cubicBezTo>
                    <a:pt x="19387" y="15115"/>
                    <a:pt x="20090" y="14641"/>
                    <a:pt x="20090" y="14057"/>
                  </a:cubicBezTo>
                  <a:cubicBezTo>
                    <a:pt x="20090" y="13472"/>
                    <a:pt x="19387" y="12998"/>
                    <a:pt x="18518" y="12998"/>
                  </a:cubicBezTo>
                  <a:lnTo>
                    <a:pt x="16665" y="12998"/>
                  </a:lnTo>
                  <a:cubicBezTo>
                    <a:pt x="16658" y="12998"/>
                    <a:pt x="16650" y="12999"/>
                    <a:pt x="16643" y="12999"/>
                  </a:cubicBezTo>
                  <a:cubicBezTo>
                    <a:pt x="15605" y="12999"/>
                    <a:pt x="14759" y="12438"/>
                    <a:pt x="14747" y="11740"/>
                  </a:cubicBezTo>
                  <a:cubicBezTo>
                    <a:pt x="14735" y="11037"/>
                    <a:pt x="15574" y="10459"/>
                    <a:pt x="16617" y="10451"/>
                  </a:cubicBezTo>
                  <a:lnTo>
                    <a:pt x="19183" y="10451"/>
                  </a:lnTo>
                  <a:cubicBezTo>
                    <a:pt x="19687" y="10451"/>
                    <a:pt x="20090" y="10179"/>
                    <a:pt x="20090" y="9840"/>
                  </a:cubicBezTo>
                  <a:cubicBezTo>
                    <a:pt x="20090" y="9502"/>
                    <a:pt x="19687" y="9230"/>
                    <a:pt x="19183" y="9230"/>
                  </a:cubicBezTo>
                  <a:lnTo>
                    <a:pt x="14268" y="9230"/>
                  </a:lnTo>
                  <a:cubicBezTo>
                    <a:pt x="13723" y="9230"/>
                    <a:pt x="13278" y="8934"/>
                    <a:pt x="13278" y="8564"/>
                  </a:cubicBezTo>
                  <a:cubicBezTo>
                    <a:pt x="13278" y="8198"/>
                    <a:pt x="13723" y="7900"/>
                    <a:pt x="14268" y="7900"/>
                  </a:cubicBezTo>
                  <a:lnTo>
                    <a:pt x="20429" y="7900"/>
                  </a:lnTo>
                  <a:cubicBezTo>
                    <a:pt x="21077" y="7900"/>
                    <a:pt x="21600" y="7547"/>
                    <a:pt x="21600" y="7112"/>
                  </a:cubicBezTo>
                  <a:cubicBezTo>
                    <a:pt x="21600" y="6676"/>
                    <a:pt x="21077" y="6324"/>
                    <a:pt x="20429" y="6324"/>
                  </a:cubicBezTo>
                  <a:lnTo>
                    <a:pt x="17841" y="6324"/>
                  </a:lnTo>
                  <a:cubicBezTo>
                    <a:pt x="17192" y="6324"/>
                    <a:pt x="16670" y="5973"/>
                    <a:pt x="16670" y="5536"/>
                  </a:cubicBezTo>
                  <a:lnTo>
                    <a:pt x="16670" y="3827"/>
                  </a:lnTo>
                  <a:cubicBezTo>
                    <a:pt x="16670" y="2992"/>
                    <a:pt x="15661" y="2312"/>
                    <a:pt x="14418" y="2312"/>
                  </a:cubicBezTo>
                  <a:lnTo>
                    <a:pt x="10980" y="2312"/>
                  </a:lnTo>
                  <a:cubicBezTo>
                    <a:pt x="10071" y="2312"/>
                    <a:pt x="9335" y="1815"/>
                    <a:pt x="9335" y="1205"/>
                  </a:cubicBezTo>
                  <a:cubicBezTo>
                    <a:pt x="9335" y="619"/>
                    <a:pt x="8655" y="137"/>
                    <a:pt x="7787" y="1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" name="Google Shape;37;p9"/>
            <p:cNvSpPr/>
            <p:nvPr/>
          </p:nvSpPr>
          <p:spPr>
            <a:xfrm>
              <a:off x="6908793" y="7211793"/>
              <a:ext cx="2393503" cy="656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59" y="0"/>
                  </a:moveTo>
                  <a:cubicBezTo>
                    <a:pt x="1320" y="0"/>
                    <a:pt x="0" y="4879"/>
                    <a:pt x="0" y="10817"/>
                  </a:cubicBezTo>
                  <a:cubicBezTo>
                    <a:pt x="0" y="16788"/>
                    <a:pt x="1320" y="21600"/>
                    <a:pt x="2959" y="21600"/>
                  </a:cubicBezTo>
                  <a:lnTo>
                    <a:pt x="18641" y="21600"/>
                  </a:lnTo>
                  <a:cubicBezTo>
                    <a:pt x="20280" y="21600"/>
                    <a:pt x="21600" y="16721"/>
                    <a:pt x="21600" y="10817"/>
                  </a:cubicBezTo>
                  <a:cubicBezTo>
                    <a:pt x="21600" y="4844"/>
                    <a:pt x="20280" y="0"/>
                    <a:pt x="1864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" name="Google Shape;38;p9"/>
            <p:cNvSpPr/>
            <p:nvPr/>
          </p:nvSpPr>
          <p:spPr>
            <a:xfrm>
              <a:off x="5756078" y="482433"/>
              <a:ext cx="2392517" cy="656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60" y="0"/>
                  </a:moveTo>
                  <a:cubicBezTo>
                    <a:pt x="1321" y="0"/>
                    <a:pt x="0" y="4812"/>
                    <a:pt x="0" y="10783"/>
                  </a:cubicBezTo>
                  <a:cubicBezTo>
                    <a:pt x="0" y="16756"/>
                    <a:pt x="1321" y="21600"/>
                    <a:pt x="2960" y="21600"/>
                  </a:cubicBezTo>
                  <a:lnTo>
                    <a:pt x="18640" y="21600"/>
                  </a:lnTo>
                  <a:cubicBezTo>
                    <a:pt x="20279" y="21600"/>
                    <a:pt x="21600" y="16756"/>
                    <a:pt x="21600" y="10783"/>
                  </a:cubicBezTo>
                  <a:cubicBezTo>
                    <a:pt x="21600" y="4812"/>
                    <a:pt x="20279" y="0"/>
                    <a:pt x="1864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75" name="Google Shape;39;p9"/>
          <p:cNvSpPr/>
          <p:nvPr/>
        </p:nvSpPr>
        <p:spPr>
          <a:xfrm>
            <a:off x="-21268" y="-21267"/>
            <a:ext cx="4192001" cy="137376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84" name="مستوى النص الأول…"/>
          <p:cNvSpPr txBox="1"/>
          <p:nvPr>
            <p:ph type="body" sz="quarter" idx="1"/>
          </p:nvPr>
        </p:nvSpPr>
        <p:spPr>
          <a:xfrm>
            <a:off x="9582800" y="9097133"/>
            <a:ext cx="5218401" cy="1756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80533" indent="-753533" algn="ctr">
              <a:buClrTx/>
              <a:buSzTx/>
              <a:buFontTx/>
              <a:buNone/>
            </a:lvl1pPr>
            <a:lvl2pPr marL="880533" indent="-296333" algn="ctr">
              <a:buClrTx/>
              <a:buSzTx/>
              <a:buFontTx/>
              <a:buNone/>
            </a:lvl2pPr>
            <a:lvl3pPr marL="880533" indent="160866" algn="ctr">
              <a:buClrTx/>
              <a:buSzTx/>
              <a:buFontTx/>
              <a:buNone/>
            </a:lvl3pPr>
            <a:lvl4pPr marL="880533" indent="618066" algn="ctr">
              <a:buClrTx/>
              <a:buSzTx/>
              <a:buFontTx/>
              <a:buNone/>
            </a:lvl4pPr>
            <a:lvl5pPr marL="880533" indent="1075266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مستوى النص الأول…"/>
          <p:cNvSpPr txBox="1"/>
          <p:nvPr>
            <p:ph type="body" sz="quarter" idx="1"/>
          </p:nvPr>
        </p:nvSpPr>
        <p:spPr>
          <a:xfrm>
            <a:off x="4213199" y="5030466"/>
            <a:ext cx="15957601" cy="30064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880533" indent="-753533" algn="ctr">
              <a:buClrTx/>
              <a:buSzTx/>
              <a:buFontTx/>
              <a:buNone/>
              <a:defRPr sz="4800"/>
            </a:lvl1pPr>
            <a:lvl2pPr marL="880533" indent="-296333" algn="ctr">
              <a:buClrTx/>
              <a:buSzTx/>
              <a:buFontTx/>
              <a:buNone/>
              <a:defRPr sz="4800"/>
            </a:lvl2pPr>
            <a:lvl3pPr marL="880533" indent="160866" algn="ctr">
              <a:buClrTx/>
              <a:buSzTx/>
              <a:buFontTx/>
              <a:buNone/>
              <a:defRPr sz="4800"/>
            </a:lvl3pPr>
            <a:lvl4pPr marL="880533" indent="618066" algn="ctr">
              <a:buClrTx/>
              <a:buSzTx/>
              <a:buFontTx/>
              <a:buNone/>
              <a:defRPr sz="4800"/>
            </a:lvl4pPr>
            <a:lvl5pPr marL="880533" indent="1075266" algn="ctr">
              <a:buClrTx/>
              <a:buSzTx/>
              <a:buFontTx/>
              <a:buNone/>
              <a:defRPr sz="4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3" name="نص العنوان"/>
          <p:cNvSpPr txBox="1"/>
          <p:nvPr>
            <p:ph type="title"/>
          </p:nvPr>
        </p:nvSpPr>
        <p:spPr>
          <a:xfrm>
            <a:off x="1901933" y="900199"/>
            <a:ext cx="20580002" cy="3476802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94" name="Google Shape;51;p11"/>
          <p:cNvSpPr/>
          <p:nvPr/>
        </p:nvSpPr>
        <p:spPr>
          <a:xfrm>
            <a:off x="-1" y="-1343662"/>
            <a:ext cx="24384001" cy="30776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95" name="phonto 2.png" descr="phonto 2.png"/>
          <p:cNvPicPr>
            <a:picLocks noChangeAspect="1"/>
          </p:cNvPicPr>
          <p:nvPr/>
        </p:nvPicPr>
        <p:blipFill>
          <a:blip r:embed="rId2">
            <a:alphaModFix amt="55936"/>
            <a:extLst/>
          </a:blip>
          <a:srcRect l="37617" t="42460" r="28693" b="42460"/>
          <a:stretch>
            <a:fillRect/>
          </a:stretch>
        </p:blipFill>
        <p:spPr>
          <a:xfrm>
            <a:off x="424034" y="12760417"/>
            <a:ext cx="3369597" cy="665434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IMG_4001.png" descr="IMG_4001.png"/>
          <p:cNvPicPr>
            <a:picLocks noChangeAspect="1"/>
          </p:cNvPicPr>
          <p:nvPr/>
        </p:nvPicPr>
        <p:blipFill>
          <a:blip r:embed="rId3">
            <a:alphaModFix amt="58219"/>
            <a:extLst/>
          </a:blip>
          <a:srcRect l="17233" t="11667" r="23209" b="19824"/>
          <a:stretch>
            <a:fillRect/>
          </a:stretch>
        </p:blipFill>
        <p:spPr>
          <a:xfrm>
            <a:off x="539392" y="195138"/>
            <a:ext cx="3254285" cy="2792588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;p5"/>
          <p:cNvSpPr/>
          <p:nvPr/>
        </p:nvSpPr>
        <p:spPr>
          <a:xfrm>
            <a:off x="-1" y="-1290819"/>
            <a:ext cx="24384002" cy="3055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18126" y="21600"/>
                </a:lnTo>
                <a:cubicBezTo>
                  <a:pt x="18132" y="21552"/>
                  <a:pt x="18140" y="21518"/>
                  <a:pt x="18149" y="21499"/>
                </a:cubicBezTo>
                <a:cubicBezTo>
                  <a:pt x="18159" y="21450"/>
                  <a:pt x="18173" y="21421"/>
                  <a:pt x="18186" y="21421"/>
                </a:cubicBezTo>
                <a:cubicBezTo>
                  <a:pt x="18187" y="21421"/>
                  <a:pt x="18188" y="21422"/>
                  <a:pt x="18189" y="21422"/>
                </a:cubicBezTo>
                <a:cubicBezTo>
                  <a:pt x="18208" y="21431"/>
                  <a:pt x="18224" y="21499"/>
                  <a:pt x="18229" y="21600"/>
                </a:cubicBez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3" name="phonto 2.png" descr="phonto 2.png"/>
          <p:cNvPicPr>
            <a:picLocks noChangeAspect="1"/>
          </p:cNvPicPr>
          <p:nvPr/>
        </p:nvPicPr>
        <p:blipFill>
          <a:blip r:embed="rId2">
            <a:alphaModFix amt="55936"/>
            <a:extLst/>
          </a:blip>
          <a:srcRect l="37617" t="42460" r="28693" b="42460"/>
          <a:stretch>
            <a:fillRect/>
          </a:stretch>
        </p:blipFill>
        <p:spPr>
          <a:xfrm>
            <a:off x="424034" y="12760417"/>
            <a:ext cx="3369597" cy="66543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G_4001.png" descr="IMG_4001.png"/>
          <p:cNvPicPr>
            <a:picLocks noChangeAspect="1"/>
          </p:cNvPicPr>
          <p:nvPr/>
        </p:nvPicPr>
        <p:blipFill>
          <a:blip r:embed="rId3">
            <a:alphaModFix amt="58219"/>
            <a:extLst/>
          </a:blip>
          <a:srcRect l="17233" t="11667" r="23209" b="19824"/>
          <a:stretch>
            <a:fillRect/>
          </a:stretch>
        </p:blipFill>
        <p:spPr>
          <a:xfrm>
            <a:off x="539392" y="-1"/>
            <a:ext cx="3254285" cy="279258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نص العنوان"/>
          <p:cNvSpPr txBox="1"/>
          <p:nvPr>
            <p:ph type="title"/>
          </p:nvPr>
        </p:nvSpPr>
        <p:spPr>
          <a:xfrm>
            <a:off x="1901933" y="900199"/>
            <a:ext cx="20580002" cy="18864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6" name="مستوى النص الأول…"/>
          <p:cNvSpPr txBox="1"/>
          <p:nvPr>
            <p:ph type="body" idx="1"/>
          </p:nvPr>
        </p:nvSpPr>
        <p:spPr>
          <a:xfrm>
            <a:off x="1219199" y="3200399"/>
            <a:ext cx="21945601" cy="105156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23B5B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23B5B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23B5B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23B5B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23B5B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23B5B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23B5B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23B5B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23B5B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993775" marR="0" indent="-86677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323B5B"/>
        </a:buClr>
        <a:buSzPts val="4200"/>
        <a:buFont typeface="Helvetica"/>
        <a:buChar char="●"/>
        <a:tabLst/>
        <a:defRPr b="1" baseline="0" cap="none" i="0" spc="0" strike="noStrike" sz="4200" u="none">
          <a:solidFill>
            <a:srgbClr val="323B5B"/>
          </a:solidFill>
          <a:uFillTx/>
          <a:latin typeface="+mn-lt"/>
          <a:ea typeface="+mn-ea"/>
          <a:cs typeface="+mn-cs"/>
          <a:sym typeface="Helvetica"/>
        </a:defRPr>
      </a:lvl1pPr>
      <a:lvl2pPr marL="1450975" marR="0" indent="-86677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323B5B"/>
        </a:buClr>
        <a:buSzPts val="4200"/>
        <a:buFont typeface="Helvetica"/>
        <a:buChar char="○"/>
        <a:tabLst/>
        <a:defRPr b="1" baseline="0" cap="none" i="0" spc="0" strike="noStrike" sz="4200" u="none">
          <a:solidFill>
            <a:srgbClr val="323B5B"/>
          </a:solidFill>
          <a:uFillTx/>
          <a:latin typeface="+mn-lt"/>
          <a:ea typeface="+mn-ea"/>
          <a:cs typeface="+mn-cs"/>
          <a:sym typeface="Helvetica"/>
        </a:defRPr>
      </a:lvl2pPr>
      <a:lvl3pPr marL="1908175" marR="0" indent="-86677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323B5B"/>
        </a:buClr>
        <a:buSzPts val="4200"/>
        <a:buFont typeface="Helvetica"/>
        <a:buChar char="■"/>
        <a:tabLst/>
        <a:defRPr b="1" baseline="0" cap="none" i="0" spc="0" strike="noStrike" sz="4200" u="none">
          <a:solidFill>
            <a:srgbClr val="323B5B"/>
          </a:solidFill>
          <a:uFillTx/>
          <a:latin typeface="+mn-lt"/>
          <a:ea typeface="+mn-ea"/>
          <a:cs typeface="+mn-cs"/>
          <a:sym typeface="Helvetica"/>
        </a:defRPr>
      </a:lvl3pPr>
      <a:lvl4pPr marL="2365375" marR="0" indent="-86677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323B5B"/>
        </a:buClr>
        <a:buSzPts val="4200"/>
        <a:buFont typeface="Helvetica"/>
        <a:buChar char="●"/>
        <a:tabLst/>
        <a:defRPr b="1" baseline="0" cap="none" i="0" spc="0" strike="noStrike" sz="4200" u="none">
          <a:solidFill>
            <a:srgbClr val="323B5B"/>
          </a:solidFill>
          <a:uFillTx/>
          <a:latin typeface="+mn-lt"/>
          <a:ea typeface="+mn-ea"/>
          <a:cs typeface="+mn-cs"/>
          <a:sym typeface="Helvetica"/>
        </a:defRPr>
      </a:lvl4pPr>
      <a:lvl5pPr marL="2822575" marR="0" indent="-86677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323B5B"/>
        </a:buClr>
        <a:buSzPts val="4200"/>
        <a:buFont typeface="Helvetica"/>
        <a:buChar char="○"/>
        <a:tabLst/>
        <a:defRPr b="1" baseline="0" cap="none" i="0" spc="0" strike="noStrike" sz="4200" u="none">
          <a:solidFill>
            <a:srgbClr val="323B5B"/>
          </a:solidFill>
          <a:uFillTx/>
          <a:latin typeface="+mn-lt"/>
          <a:ea typeface="+mn-ea"/>
          <a:cs typeface="+mn-cs"/>
          <a:sym typeface="Helvetica"/>
        </a:defRPr>
      </a:lvl5pPr>
      <a:lvl6pPr marL="3279775" marR="0" indent="-86677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323B5B"/>
        </a:buClr>
        <a:buSzPts val="4200"/>
        <a:buFont typeface="Helvetica"/>
        <a:buChar char="■"/>
        <a:tabLst/>
        <a:defRPr b="1" baseline="0" cap="none" i="0" spc="0" strike="noStrike" sz="4200" u="none">
          <a:solidFill>
            <a:srgbClr val="323B5B"/>
          </a:solidFill>
          <a:uFillTx/>
          <a:latin typeface="+mn-lt"/>
          <a:ea typeface="+mn-ea"/>
          <a:cs typeface="+mn-cs"/>
          <a:sym typeface="Helvetica"/>
        </a:defRPr>
      </a:lvl6pPr>
      <a:lvl7pPr marL="3736975" marR="0" indent="-86677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323B5B"/>
        </a:buClr>
        <a:buSzPts val="4200"/>
        <a:buFont typeface="Helvetica"/>
        <a:buChar char="●"/>
        <a:tabLst/>
        <a:defRPr b="1" baseline="0" cap="none" i="0" spc="0" strike="noStrike" sz="4200" u="none">
          <a:solidFill>
            <a:srgbClr val="323B5B"/>
          </a:solidFill>
          <a:uFillTx/>
          <a:latin typeface="+mn-lt"/>
          <a:ea typeface="+mn-ea"/>
          <a:cs typeface="+mn-cs"/>
          <a:sym typeface="Helvetica"/>
        </a:defRPr>
      </a:lvl7pPr>
      <a:lvl8pPr marL="4194175" marR="0" indent="-86677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323B5B"/>
        </a:buClr>
        <a:buSzPts val="4200"/>
        <a:buFont typeface="Helvetica"/>
        <a:buChar char="○"/>
        <a:tabLst/>
        <a:defRPr b="1" baseline="0" cap="none" i="0" spc="0" strike="noStrike" sz="4200" u="none">
          <a:solidFill>
            <a:srgbClr val="323B5B"/>
          </a:solidFill>
          <a:uFillTx/>
          <a:latin typeface="+mn-lt"/>
          <a:ea typeface="+mn-ea"/>
          <a:cs typeface="+mn-cs"/>
          <a:sym typeface="Helvetica"/>
        </a:defRPr>
      </a:lvl8pPr>
      <a:lvl9pPr marL="4651375" marR="0" indent="-86677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323B5B"/>
        </a:buClr>
        <a:buSzPts val="4200"/>
        <a:buFont typeface="Helvetica"/>
        <a:buChar char="■"/>
        <a:tabLst/>
        <a:defRPr b="1" baseline="0" cap="none" i="0" spc="0" strike="noStrike" sz="4200" u="none">
          <a:solidFill>
            <a:srgbClr val="323B5B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slide" Target="slide13.xml"/><Relationship Id="rId4" Type="http://schemas.openxmlformats.org/officeDocument/2006/relationships/image" Target="../media/image1.jpeg"/><Relationship Id="rId5" Type="http://schemas.openxmlformats.org/officeDocument/2006/relationships/slide" Target="slide14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slide" Target="slide1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" Target="slide1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Relationship Id="rId3" Type="http://schemas.openxmlformats.org/officeDocument/2006/relationships/slide" Target="slide8.xml"/><Relationship Id="rId4" Type="http://schemas.openxmlformats.org/officeDocument/2006/relationships/image" Target="../media/image1.jpeg"/><Relationship Id="rId5" Type="http://schemas.openxmlformats.org/officeDocument/2006/relationships/slide" Target="slide9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" Target="slide7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" Target="slide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197;p27"/>
          <p:cNvSpPr txBox="1"/>
          <p:nvPr>
            <p:ph type="ctrTitle"/>
          </p:nvPr>
        </p:nvSpPr>
        <p:spPr>
          <a:xfrm>
            <a:off x="7444646" y="4279905"/>
            <a:ext cx="15833241" cy="3909786"/>
          </a:xfrm>
          <a:prstGeom prst="rect">
            <a:avLst/>
          </a:prstGeom>
          <a:effectLst>
            <a:outerShdw sx="100000" sy="100000" kx="0" ky="0" algn="b" rotWithShape="0" blurRad="127000" dist="165100" dir="2700000">
              <a:srgbClr val="000000">
                <a:alpha val="50000"/>
              </a:srgbClr>
            </a:outerShdw>
          </a:effectLst>
        </p:spPr>
        <p:txBody>
          <a:bodyPr/>
          <a:lstStyle/>
          <a:p>
            <a:pPr algn="ctr" rtl="0">
              <a:defRPr sz="10600">
                <a:latin typeface="Tajawal Black"/>
                <a:ea typeface="Tajawal Black"/>
                <a:cs typeface="Tajawal Black"/>
                <a:sym typeface="Tajawal Black"/>
              </a:defRPr>
            </a:pPr>
            <a:r>
              <a:rPr>
                <a:solidFill>
                  <a:schemeClr val="accent5"/>
                </a:solidFill>
              </a:rPr>
              <a:t>تهيئة</a:t>
            </a:r>
            <a:r>
              <a:t> </a:t>
            </a:r>
          </a:p>
          <a:p>
            <a:pPr algn="ctr" rtl="0">
              <a:defRPr sz="6000">
                <a:latin typeface="Tajawal Black"/>
                <a:ea typeface="Tajawal Black"/>
                <a:cs typeface="Tajawal Black"/>
                <a:sym typeface="Tajawal Black"/>
              </a:defRPr>
            </a:pPr>
            <a:r>
              <a:t>الفصل الخامس:العبارات الجبرية والمعادلات </a:t>
            </a:r>
          </a:p>
        </p:txBody>
      </p:sp>
      <p:sp>
        <p:nvSpPr>
          <p:cNvPr id="318" name="Google Shape;198;p27"/>
          <p:cNvSpPr txBox="1"/>
          <p:nvPr>
            <p:ph type="subTitle" sz="quarter" idx="1"/>
          </p:nvPr>
        </p:nvSpPr>
        <p:spPr>
          <a:xfrm>
            <a:off x="14031109" y="10558497"/>
            <a:ext cx="2113942" cy="1399560"/>
          </a:xfrm>
          <a:prstGeom prst="rect">
            <a:avLst/>
          </a:prstGeom>
        </p:spPr>
        <p:txBody>
          <a:bodyPr/>
          <a:lstStyle>
            <a:lvl1pPr marL="0" indent="0" defTabSz="1828800" rtl="0">
              <a:defRPr sz="495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/>
            <a:r>
              <a:t>صفحة ١٤٢</a:t>
            </a:r>
          </a:p>
        </p:txBody>
      </p:sp>
      <p:grpSp>
        <p:nvGrpSpPr>
          <p:cNvPr id="354" name="Google Shape;200;p27"/>
          <p:cNvGrpSpPr/>
          <p:nvPr/>
        </p:nvGrpSpPr>
        <p:grpSpPr>
          <a:xfrm>
            <a:off x="604224" y="8783863"/>
            <a:ext cx="7343869" cy="1361626"/>
            <a:chOff x="0" y="0"/>
            <a:chExt cx="7343868" cy="1361624"/>
          </a:xfrm>
        </p:grpSpPr>
        <p:sp>
          <p:nvSpPr>
            <p:cNvPr id="319" name="Google Shape;201;p27"/>
            <p:cNvSpPr/>
            <p:nvPr/>
          </p:nvSpPr>
          <p:spPr>
            <a:xfrm rot="10800000">
              <a:off x="0" y="0"/>
              <a:ext cx="7343869" cy="1361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8" y="8684"/>
                  </a:moveTo>
                  <a:cubicBezTo>
                    <a:pt x="1130" y="8684"/>
                    <a:pt x="1323" y="9528"/>
                    <a:pt x="1323" y="10799"/>
                  </a:cubicBezTo>
                  <a:cubicBezTo>
                    <a:pt x="1323" y="11984"/>
                    <a:pt x="1149" y="12927"/>
                    <a:pt x="929" y="12927"/>
                  </a:cubicBezTo>
                  <a:cubicBezTo>
                    <a:pt x="574" y="12927"/>
                    <a:pt x="400" y="10638"/>
                    <a:pt x="649" y="9320"/>
                  </a:cubicBezTo>
                  <a:cubicBezTo>
                    <a:pt x="731" y="8881"/>
                    <a:pt x="830" y="8684"/>
                    <a:pt x="928" y="8684"/>
                  </a:cubicBezTo>
                  <a:close/>
                  <a:moveTo>
                    <a:pt x="664" y="0"/>
                  </a:moveTo>
                  <a:cubicBezTo>
                    <a:pt x="295" y="0"/>
                    <a:pt x="0" y="1615"/>
                    <a:pt x="0" y="3610"/>
                  </a:cubicBezTo>
                  <a:lnTo>
                    <a:pt x="0" y="18017"/>
                  </a:lnTo>
                  <a:cubicBezTo>
                    <a:pt x="0" y="19983"/>
                    <a:pt x="295" y="21600"/>
                    <a:pt x="664" y="21600"/>
                  </a:cubicBezTo>
                  <a:lnTo>
                    <a:pt x="20931" y="21600"/>
                  </a:lnTo>
                  <a:cubicBezTo>
                    <a:pt x="21300" y="21600"/>
                    <a:pt x="21600" y="20010"/>
                    <a:pt x="21600" y="18017"/>
                  </a:cubicBezTo>
                  <a:lnTo>
                    <a:pt x="21600" y="3610"/>
                  </a:lnTo>
                  <a:cubicBezTo>
                    <a:pt x="21600" y="1615"/>
                    <a:pt x="21300" y="0"/>
                    <a:pt x="209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0" name="Google Shape;202;p27"/>
            <p:cNvSpPr/>
            <p:nvPr/>
          </p:nvSpPr>
          <p:spPr>
            <a:xfrm rot="10800000">
              <a:off x="6877062" y="98532"/>
              <a:ext cx="57824" cy="299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600" fill="norm" stroke="1" extrusionOk="0">
                  <a:moveTo>
                    <a:pt x="10361" y="0"/>
                  </a:moveTo>
                  <a:cubicBezTo>
                    <a:pt x="5324" y="0"/>
                    <a:pt x="392" y="668"/>
                    <a:pt x="80" y="2015"/>
                  </a:cubicBezTo>
                  <a:lnTo>
                    <a:pt x="80" y="19400"/>
                  </a:lnTo>
                  <a:cubicBezTo>
                    <a:pt x="-543" y="20377"/>
                    <a:pt x="2520" y="21117"/>
                    <a:pt x="6882" y="21477"/>
                  </a:cubicBezTo>
                  <a:cubicBezTo>
                    <a:pt x="8076" y="21477"/>
                    <a:pt x="9322" y="21600"/>
                    <a:pt x="10569" y="21600"/>
                  </a:cubicBezTo>
                  <a:cubicBezTo>
                    <a:pt x="16124" y="21600"/>
                    <a:pt x="21057" y="20623"/>
                    <a:pt x="21057" y="19400"/>
                  </a:cubicBezTo>
                  <a:lnTo>
                    <a:pt x="21057" y="2015"/>
                  </a:lnTo>
                  <a:cubicBezTo>
                    <a:pt x="20486" y="668"/>
                    <a:pt x="15345" y="0"/>
                    <a:pt x="10361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1" name="Google Shape;203;p27"/>
            <p:cNvSpPr/>
            <p:nvPr/>
          </p:nvSpPr>
          <p:spPr>
            <a:xfrm rot="10800000">
              <a:off x="6680017" y="98532"/>
              <a:ext cx="59456" cy="300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67" y="0"/>
                  </a:moveTo>
                  <a:cubicBezTo>
                    <a:pt x="5232" y="0"/>
                    <a:pt x="0" y="696"/>
                    <a:pt x="0" y="2099"/>
                  </a:cubicBezTo>
                  <a:lnTo>
                    <a:pt x="0" y="19409"/>
                  </a:lnTo>
                  <a:cubicBezTo>
                    <a:pt x="0" y="20382"/>
                    <a:pt x="2435" y="21119"/>
                    <a:pt x="6786" y="21477"/>
                  </a:cubicBezTo>
                  <a:cubicBezTo>
                    <a:pt x="8029" y="21477"/>
                    <a:pt x="9220" y="21600"/>
                    <a:pt x="10463" y="21600"/>
                  </a:cubicBezTo>
                  <a:cubicBezTo>
                    <a:pt x="16627" y="21600"/>
                    <a:pt x="20978" y="20627"/>
                    <a:pt x="21600" y="19409"/>
                  </a:cubicBezTo>
                  <a:lnTo>
                    <a:pt x="21600" y="2099"/>
                  </a:lnTo>
                  <a:cubicBezTo>
                    <a:pt x="21289" y="696"/>
                    <a:pt x="15850" y="0"/>
                    <a:pt x="10567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2" name="Google Shape;204;p27"/>
            <p:cNvSpPr/>
            <p:nvPr/>
          </p:nvSpPr>
          <p:spPr>
            <a:xfrm rot="10800000">
              <a:off x="6484824" y="98532"/>
              <a:ext cx="59457" cy="299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4" y="0"/>
                  </a:moveTo>
                  <a:cubicBezTo>
                    <a:pt x="5698" y="0"/>
                    <a:pt x="622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108" y="21117"/>
                    <a:pt x="7407" y="21477"/>
                  </a:cubicBezTo>
                  <a:cubicBezTo>
                    <a:pt x="8650" y="21477"/>
                    <a:pt x="9894" y="21600"/>
                    <a:pt x="11085" y="21600"/>
                  </a:cubicBezTo>
                  <a:cubicBezTo>
                    <a:pt x="16679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8" y="668"/>
                    <a:pt x="15902" y="0"/>
                    <a:pt x="10774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3" name="Google Shape;205;p27"/>
            <p:cNvSpPr/>
            <p:nvPr/>
          </p:nvSpPr>
          <p:spPr>
            <a:xfrm rot="10800000">
              <a:off x="6287921" y="98532"/>
              <a:ext cx="59457" cy="299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6" y="0"/>
                  </a:moveTo>
                  <a:cubicBezTo>
                    <a:pt x="5698" y="0"/>
                    <a:pt x="622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2486" y="21117"/>
                    <a:pt x="6786" y="21477"/>
                  </a:cubicBezTo>
                  <a:cubicBezTo>
                    <a:pt x="8029" y="21477"/>
                    <a:pt x="9272" y="21600"/>
                    <a:pt x="10515" y="21600"/>
                  </a:cubicBezTo>
                  <a:cubicBezTo>
                    <a:pt x="16679" y="21600"/>
                    <a:pt x="20978" y="20623"/>
                    <a:pt x="21600" y="19400"/>
                  </a:cubicBezTo>
                  <a:lnTo>
                    <a:pt x="21600" y="2015"/>
                  </a:lnTo>
                  <a:cubicBezTo>
                    <a:pt x="20978" y="668"/>
                    <a:pt x="15902" y="0"/>
                    <a:pt x="1082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4" name="Google Shape;206;p27"/>
            <p:cNvSpPr/>
            <p:nvPr/>
          </p:nvSpPr>
          <p:spPr>
            <a:xfrm rot="10800000">
              <a:off x="6092729" y="98532"/>
              <a:ext cx="59457" cy="299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6" y="0"/>
                  </a:moveTo>
                  <a:cubicBezTo>
                    <a:pt x="5750" y="0"/>
                    <a:pt x="622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108" y="21117"/>
                    <a:pt x="7407" y="21477"/>
                  </a:cubicBezTo>
                  <a:cubicBezTo>
                    <a:pt x="8650" y="21477"/>
                    <a:pt x="9894" y="21600"/>
                    <a:pt x="11137" y="21600"/>
                  </a:cubicBezTo>
                  <a:cubicBezTo>
                    <a:pt x="16679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8" y="668"/>
                    <a:pt x="15902" y="0"/>
                    <a:pt x="1082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5" name="Google Shape;207;p27"/>
            <p:cNvSpPr/>
            <p:nvPr/>
          </p:nvSpPr>
          <p:spPr>
            <a:xfrm rot="10800000">
              <a:off x="5897537" y="98532"/>
              <a:ext cx="57603" cy="299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14" y="0"/>
                  </a:moveTo>
                  <a:cubicBezTo>
                    <a:pt x="5881" y="0"/>
                    <a:pt x="588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2513" y="21117"/>
                    <a:pt x="6950" y="21477"/>
                  </a:cubicBezTo>
                  <a:cubicBezTo>
                    <a:pt x="8234" y="21477"/>
                    <a:pt x="9517" y="21600"/>
                    <a:pt x="10800" y="21600"/>
                  </a:cubicBezTo>
                  <a:cubicBezTo>
                    <a:pt x="17162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1279" y="668"/>
                    <a:pt x="16200" y="0"/>
                    <a:pt x="11014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6" name="Google Shape;208;p27"/>
            <p:cNvSpPr/>
            <p:nvPr/>
          </p:nvSpPr>
          <p:spPr>
            <a:xfrm rot="10800000">
              <a:off x="5700634" y="98532"/>
              <a:ext cx="59314" cy="299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5712" y="0"/>
                    <a:pt x="623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063" y="21117"/>
                    <a:pt x="6802" y="21477"/>
                  </a:cubicBezTo>
                  <a:cubicBezTo>
                    <a:pt x="8048" y="21477"/>
                    <a:pt x="9242" y="21600"/>
                    <a:pt x="10488" y="21600"/>
                  </a:cubicBezTo>
                  <a:cubicBezTo>
                    <a:pt x="16667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1029" y="668"/>
                    <a:pt x="15888" y="0"/>
                    <a:pt x="1080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7" name="Google Shape;209;p27"/>
            <p:cNvSpPr/>
            <p:nvPr/>
          </p:nvSpPr>
          <p:spPr>
            <a:xfrm rot="10800000">
              <a:off x="5505299" y="98532"/>
              <a:ext cx="57746" cy="299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60" y="0"/>
                  </a:moveTo>
                  <a:cubicBezTo>
                    <a:pt x="5387" y="0"/>
                    <a:pt x="320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2507" y="21117"/>
                    <a:pt x="6987" y="21477"/>
                  </a:cubicBezTo>
                  <a:cubicBezTo>
                    <a:pt x="8267" y="21477"/>
                    <a:pt x="9493" y="21600"/>
                    <a:pt x="10773" y="21600"/>
                  </a:cubicBezTo>
                  <a:cubicBezTo>
                    <a:pt x="17120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60" y="668"/>
                    <a:pt x="15733" y="0"/>
                    <a:pt x="1056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8" name="Google Shape;210;p27"/>
            <p:cNvSpPr/>
            <p:nvPr/>
          </p:nvSpPr>
          <p:spPr>
            <a:xfrm rot="10800000">
              <a:off x="5308396" y="98532"/>
              <a:ext cx="59457" cy="299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4" y="0"/>
                  </a:moveTo>
                  <a:cubicBezTo>
                    <a:pt x="5698" y="0"/>
                    <a:pt x="622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108" y="21117"/>
                    <a:pt x="6786" y="21477"/>
                  </a:cubicBezTo>
                  <a:cubicBezTo>
                    <a:pt x="8029" y="21477"/>
                    <a:pt x="9272" y="21600"/>
                    <a:pt x="10463" y="21600"/>
                  </a:cubicBezTo>
                  <a:cubicBezTo>
                    <a:pt x="16679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8" y="668"/>
                    <a:pt x="15902" y="0"/>
                    <a:pt x="10774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9" name="Google Shape;211;p27"/>
            <p:cNvSpPr/>
            <p:nvPr/>
          </p:nvSpPr>
          <p:spPr>
            <a:xfrm rot="10800000">
              <a:off x="5113204" y="98532"/>
              <a:ext cx="59457" cy="299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6" y="0"/>
                  </a:moveTo>
                  <a:cubicBezTo>
                    <a:pt x="5698" y="0"/>
                    <a:pt x="622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108" y="21117"/>
                    <a:pt x="7407" y="21477"/>
                  </a:cubicBezTo>
                  <a:cubicBezTo>
                    <a:pt x="8650" y="21477"/>
                    <a:pt x="9894" y="21600"/>
                    <a:pt x="11137" y="21600"/>
                  </a:cubicBezTo>
                  <a:cubicBezTo>
                    <a:pt x="16679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8" y="668"/>
                    <a:pt x="15902" y="0"/>
                    <a:pt x="1082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0" name="Google Shape;212;p27"/>
            <p:cNvSpPr/>
            <p:nvPr/>
          </p:nvSpPr>
          <p:spPr>
            <a:xfrm rot="10800000">
              <a:off x="4916301" y="98532"/>
              <a:ext cx="59457" cy="299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6" y="0"/>
                  </a:moveTo>
                  <a:cubicBezTo>
                    <a:pt x="5750" y="0"/>
                    <a:pt x="622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108" y="21117"/>
                    <a:pt x="6786" y="21477"/>
                  </a:cubicBezTo>
                  <a:cubicBezTo>
                    <a:pt x="8029" y="21477"/>
                    <a:pt x="9272" y="21600"/>
                    <a:pt x="10515" y="21600"/>
                  </a:cubicBezTo>
                  <a:cubicBezTo>
                    <a:pt x="16679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8" y="668"/>
                    <a:pt x="15902" y="0"/>
                    <a:pt x="1082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1" name="Google Shape;213;p27"/>
            <p:cNvSpPr/>
            <p:nvPr/>
          </p:nvSpPr>
          <p:spPr>
            <a:xfrm rot="10800000">
              <a:off x="4721109" y="98532"/>
              <a:ext cx="59314" cy="302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12" y="0"/>
                  </a:moveTo>
                  <a:cubicBezTo>
                    <a:pt x="4933" y="0"/>
                    <a:pt x="0" y="968"/>
                    <a:pt x="0" y="2181"/>
                  </a:cubicBezTo>
                  <a:lnTo>
                    <a:pt x="0" y="19419"/>
                  </a:lnTo>
                  <a:cubicBezTo>
                    <a:pt x="0" y="20387"/>
                    <a:pt x="3063" y="21121"/>
                    <a:pt x="7425" y="21478"/>
                  </a:cubicBezTo>
                  <a:cubicBezTo>
                    <a:pt x="8619" y="21478"/>
                    <a:pt x="9865" y="21600"/>
                    <a:pt x="11112" y="21600"/>
                  </a:cubicBezTo>
                  <a:cubicBezTo>
                    <a:pt x="16667" y="21600"/>
                    <a:pt x="21600" y="20632"/>
                    <a:pt x="21600" y="19419"/>
                  </a:cubicBezTo>
                  <a:lnTo>
                    <a:pt x="21600" y="2181"/>
                  </a:lnTo>
                  <a:cubicBezTo>
                    <a:pt x="21600" y="968"/>
                    <a:pt x="16667" y="0"/>
                    <a:pt x="11112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2" name="Google Shape;214;p27"/>
            <p:cNvSpPr/>
            <p:nvPr/>
          </p:nvSpPr>
          <p:spPr>
            <a:xfrm rot="10800000">
              <a:off x="4525774" y="98532"/>
              <a:ext cx="57746" cy="299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0" y="0"/>
                  </a:moveTo>
                  <a:cubicBezTo>
                    <a:pt x="5867" y="0"/>
                    <a:pt x="640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2507" y="21117"/>
                    <a:pt x="6987" y="21477"/>
                  </a:cubicBezTo>
                  <a:cubicBezTo>
                    <a:pt x="8267" y="21477"/>
                    <a:pt x="9493" y="21600"/>
                    <a:pt x="10773" y="21600"/>
                  </a:cubicBezTo>
                  <a:cubicBezTo>
                    <a:pt x="17120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1280" y="668"/>
                    <a:pt x="16160" y="0"/>
                    <a:pt x="1104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3" name="Google Shape;215;p27"/>
            <p:cNvSpPr/>
            <p:nvPr/>
          </p:nvSpPr>
          <p:spPr>
            <a:xfrm rot="10800000">
              <a:off x="4328871" y="98532"/>
              <a:ext cx="59457" cy="300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4" y="0"/>
                  </a:moveTo>
                  <a:cubicBezTo>
                    <a:pt x="5387" y="0"/>
                    <a:pt x="0" y="696"/>
                    <a:pt x="0" y="2099"/>
                  </a:cubicBezTo>
                  <a:lnTo>
                    <a:pt x="0" y="19409"/>
                  </a:lnTo>
                  <a:cubicBezTo>
                    <a:pt x="0" y="20382"/>
                    <a:pt x="3108" y="21119"/>
                    <a:pt x="7407" y="21477"/>
                  </a:cubicBezTo>
                  <a:cubicBezTo>
                    <a:pt x="8650" y="21477"/>
                    <a:pt x="9842" y="21600"/>
                    <a:pt x="11085" y="21600"/>
                  </a:cubicBezTo>
                  <a:cubicBezTo>
                    <a:pt x="16627" y="21600"/>
                    <a:pt x="21600" y="20627"/>
                    <a:pt x="21600" y="19409"/>
                  </a:cubicBezTo>
                  <a:lnTo>
                    <a:pt x="21600" y="2099"/>
                  </a:lnTo>
                  <a:cubicBezTo>
                    <a:pt x="21600" y="696"/>
                    <a:pt x="16213" y="0"/>
                    <a:pt x="10774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4" name="Google Shape;216;p27"/>
            <p:cNvSpPr/>
            <p:nvPr/>
          </p:nvSpPr>
          <p:spPr>
            <a:xfrm rot="10800000">
              <a:off x="4133679" y="98532"/>
              <a:ext cx="57746" cy="299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60" y="0"/>
                  </a:moveTo>
                  <a:cubicBezTo>
                    <a:pt x="5387" y="0"/>
                    <a:pt x="320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2560" y="21117"/>
                    <a:pt x="6987" y="21477"/>
                  </a:cubicBezTo>
                  <a:cubicBezTo>
                    <a:pt x="8267" y="21477"/>
                    <a:pt x="9547" y="21600"/>
                    <a:pt x="10827" y="21600"/>
                  </a:cubicBezTo>
                  <a:cubicBezTo>
                    <a:pt x="16533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60" y="668"/>
                    <a:pt x="15733" y="0"/>
                    <a:pt x="1056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5" name="Google Shape;217;p27"/>
            <p:cNvSpPr/>
            <p:nvPr/>
          </p:nvSpPr>
          <p:spPr>
            <a:xfrm rot="10800000">
              <a:off x="3936776" y="98532"/>
              <a:ext cx="59457" cy="302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37" y="0"/>
                  </a:moveTo>
                  <a:cubicBezTo>
                    <a:pt x="4973" y="0"/>
                    <a:pt x="0" y="968"/>
                    <a:pt x="0" y="2181"/>
                  </a:cubicBezTo>
                  <a:lnTo>
                    <a:pt x="0" y="19419"/>
                  </a:lnTo>
                  <a:cubicBezTo>
                    <a:pt x="0" y="20387"/>
                    <a:pt x="3108" y="21121"/>
                    <a:pt x="7407" y="21478"/>
                  </a:cubicBezTo>
                  <a:cubicBezTo>
                    <a:pt x="8029" y="21478"/>
                    <a:pt x="9272" y="21600"/>
                    <a:pt x="11137" y="21600"/>
                  </a:cubicBezTo>
                  <a:cubicBezTo>
                    <a:pt x="16679" y="21600"/>
                    <a:pt x="21600" y="20632"/>
                    <a:pt x="21600" y="19419"/>
                  </a:cubicBezTo>
                  <a:lnTo>
                    <a:pt x="21600" y="2181"/>
                  </a:lnTo>
                  <a:cubicBezTo>
                    <a:pt x="21600" y="968"/>
                    <a:pt x="16679" y="0"/>
                    <a:pt x="11137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6" name="Google Shape;218;p27"/>
            <p:cNvSpPr/>
            <p:nvPr/>
          </p:nvSpPr>
          <p:spPr>
            <a:xfrm rot="10800000">
              <a:off x="3741584" y="98532"/>
              <a:ext cx="57746" cy="299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60" y="0"/>
                  </a:moveTo>
                  <a:cubicBezTo>
                    <a:pt x="5440" y="0"/>
                    <a:pt x="320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2560" y="21117"/>
                    <a:pt x="6987" y="21477"/>
                  </a:cubicBezTo>
                  <a:cubicBezTo>
                    <a:pt x="8267" y="21477"/>
                    <a:pt x="9547" y="21600"/>
                    <a:pt x="10827" y="21600"/>
                  </a:cubicBezTo>
                  <a:cubicBezTo>
                    <a:pt x="17173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60" y="668"/>
                    <a:pt x="15733" y="0"/>
                    <a:pt x="1056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7" name="Google Shape;219;p27"/>
            <p:cNvSpPr/>
            <p:nvPr/>
          </p:nvSpPr>
          <p:spPr>
            <a:xfrm rot="10800000">
              <a:off x="3544681" y="98532"/>
              <a:ext cx="59314" cy="302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88" y="0"/>
                  </a:moveTo>
                  <a:cubicBezTo>
                    <a:pt x="4933" y="0"/>
                    <a:pt x="0" y="968"/>
                    <a:pt x="0" y="2181"/>
                  </a:cubicBezTo>
                  <a:lnTo>
                    <a:pt x="0" y="19419"/>
                  </a:lnTo>
                  <a:cubicBezTo>
                    <a:pt x="0" y="20387"/>
                    <a:pt x="3063" y="21121"/>
                    <a:pt x="7425" y="21478"/>
                  </a:cubicBezTo>
                  <a:cubicBezTo>
                    <a:pt x="7996" y="21478"/>
                    <a:pt x="9242" y="21600"/>
                    <a:pt x="10488" y="21600"/>
                  </a:cubicBezTo>
                  <a:cubicBezTo>
                    <a:pt x="16667" y="21600"/>
                    <a:pt x="21600" y="20632"/>
                    <a:pt x="21600" y="19419"/>
                  </a:cubicBezTo>
                  <a:lnTo>
                    <a:pt x="21600" y="2181"/>
                  </a:lnTo>
                  <a:cubicBezTo>
                    <a:pt x="21600" y="968"/>
                    <a:pt x="16667" y="0"/>
                    <a:pt x="10488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8" name="Google Shape;220;p27"/>
            <p:cNvSpPr/>
            <p:nvPr/>
          </p:nvSpPr>
          <p:spPr>
            <a:xfrm rot="10800000">
              <a:off x="3347635" y="98532"/>
              <a:ext cx="59457" cy="299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4" y="0"/>
                  </a:moveTo>
                  <a:cubicBezTo>
                    <a:pt x="5698" y="0"/>
                    <a:pt x="622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056" y="21117"/>
                    <a:pt x="7407" y="21477"/>
                  </a:cubicBezTo>
                  <a:cubicBezTo>
                    <a:pt x="8029" y="21477"/>
                    <a:pt x="9220" y="21600"/>
                    <a:pt x="10463" y="21600"/>
                  </a:cubicBezTo>
                  <a:cubicBezTo>
                    <a:pt x="16627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8" y="668"/>
                    <a:pt x="15850" y="0"/>
                    <a:pt x="10774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9" name="Google Shape;221;p27"/>
            <p:cNvSpPr/>
            <p:nvPr/>
          </p:nvSpPr>
          <p:spPr>
            <a:xfrm rot="10800000">
              <a:off x="3152444" y="98532"/>
              <a:ext cx="59456" cy="299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4" y="0"/>
                  </a:moveTo>
                  <a:cubicBezTo>
                    <a:pt x="5698" y="0"/>
                    <a:pt x="622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108" y="21117"/>
                    <a:pt x="6786" y="21477"/>
                  </a:cubicBezTo>
                  <a:cubicBezTo>
                    <a:pt x="8029" y="21477"/>
                    <a:pt x="9272" y="21600"/>
                    <a:pt x="10463" y="21600"/>
                  </a:cubicBezTo>
                  <a:cubicBezTo>
                    <a:pt x="16627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8" y="668"/>
                    <a:pt x="15902" y="0"/>
                    <a:pt x="10774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0" name="Google Shape;222;p27"/>
            <p:cNvSpPr/>
            <p:nvPr/>
          </p:nvSpPr>
          <p:spPr>
            <a:xfrm rot="10800000">
              <a:off x="2957252" y="98532"/>
              <a:ext cx="59456" cy="299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6" y="0"/>
                  </a:moveTo>
                  <a:cubicBezTo>
                    <a:pt x="5698" y="0"/>
                    <a:pt x="622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108" y="21117"/>
                    <a:pt x="7407" y="21477"/>
                  </a:cubicBezTo>
                  <a:cubicBezTo>
                    <a:pt x="8650" y="21477"/>
                    <a:pt x="9894" y="21600"/>
                    <a:pt x="11137" y="21600"/>
                  </a:cubicBezTo>
                  <a:cubicBezTo>
                    <a:pt x="16679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8" y="668"/>
                    <a:pt x="15902" y="0"/>
                    <a:pt x="1082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1" name="Google Shape;223;p27"/>
            <p:cNvSpPr/>
            <p:nvPr/>
          </p:nvSpPr>
          <p:spPr>
            <a:xfrm rot="10800000">
              <a:off x="2760348" y="98532"/>
              <a:ext cx="59457" cy="299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6" y="0"/>
                  </a:moveTo>
                  <a:cubicBezTo>
                    <a:pt x="5698" y="0"/>
                    <a:pt x="622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2486" y="21117"/>
                    <a:pt x="6786" y="21477"/>
                  </a:cubicBezTo>
                  <a:cubicBezTo>
                    <a:pt x="8029" y="21477"/>
                    <a:pt x="9272" y="21600"/>
                    <a:pt x="10515" y="21600"/>
                  </a:cubicBezTo>
                  <a:cubicBezTo>
                    <a:pt x="16679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8" y="668"/>
                    <a:pt x="15902" y="0"/>
                    <a:pt x="1082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2" name="Google Shape;224;p27"/>
            <p:cNvSpPr/>
            <p:nvPr/>
          </p:nvSpPr>
          <p:spPr>
            <a:xfrm rot="10800000">
              <a:off x="2565156" y="98532"/>
              <a:ext cx="59315" cy="299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5712" y="0"/>
                    <a:pt x="571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063" y="21117"/>
                    <a:pt x="7373" y="21477"/>
                  </a:cubicBezTo>
                  <a:cubicBezTo>
                    <a:pt x="8619" y="21477"/>
                    <a:pt x="9865" y="21600"/>
                    <a:pt x="11112" y="21600"/>
                  </a:cubicBezTo>
                  <a:cubicBezTo>
                    <a:pt x="16667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7" y="668"/>
                    <a:pt x="15888" y="0"/>
                    <a:pt x="1080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3" name="Google Shape;225;p27"/>
            <p:cNvSpPr/>
            <p:nvPr/>
          </p:nvSpPr>
          <p:spPr>
            <a:xfrm rot="10800000">
              <a:off x="2369822" y="98532"/>
              <a:ext cx="57746" cy="299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0" y="0"/>
                  </a:moveTo>
                  <a:cubicBezTo>
                    <a:pt x="5867" y="0"/>
                    <a:pt x="640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2507" y="21117"/>
                    <a:pt x="6987" y="21477"/>
                  </a:cubicBezTo>
                  <a:cubicBezTo>
                    <a:pt x="8213" y="21477"/>
                    <a:pt x="9493" y="21600"/>
                    <a:pt x="10773" y="21600"/>
                  </a:cubicBezTo>
                  <a:cubicBezTo>
                    <a:pt x="17120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1280" y="668"/>
                    <a:pt x="16160" y="0"/>
                    <a:pt x="1104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4" name="Google Shape;226;p27"/>
            <p:cNvSpPr/>
            <p:nvPr/>
          </p:nvSpPr>
          <p:spPr>
            <a:xfrm rot="10800000">
              <a:off x="2172919" y="98532"/>
              <a:ext cx="59457" cy="302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85" y="0"/>
                  </a:moveTo>
                  <a:cubicBezTo>
                    <a:pt x="4921" y="0"/>
                    <a:pt x="0" y="968"/>
                    <a:pt x="0" y="2181"/>
                  </a:cubicBezTo>
                  <a:lnTo>
                    <a:pt x="0" y="19419"/>
                  </a:lnTo>
                  <a:cubicBezTo>
                    <a:pt x="0" y="20387"/>
                    <a:pt x="3056" y="21121"/>
                    <a:pt x="7407" y="21478"/>
                  </a:cubicBezTo>
                  <a:cubicBezTo>
                    <a:pt x="8029" y="21478"/>
                    <a:pt x="9272" y="21600"/>
                    <a:pt x="11085" y="21600"/>
                  </a:cubicBezTo>
                  <a:cubicBezTo>
                    <a:pt x="16627" y="21600"/>
                    <a:pt x="21600" y="20632"/>
                    <a:pt x="21600" y="19419"/>
                  </a:cubicBezTo>
                  <a:lnTo>
                    <a:pt x="21600" y="2181"/>
                  </a:lnTo>
                  <a:cubicBezTo>
                    <a:pt x="21600" y="968"/>
                    <a:pt x="16627" y="0"/>
                    <a:pt x="1108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5" name="Google Shape;227;p27"/>
            <p:cNvSpPr/>
            <p:nvPr/>
          </p:nvSpPr>
          <p:spPr>
            <a:xfrm rot="10800000">
              <a:off x="1977727" y="98532"/>
              <a:ext cx="57746" cy="300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3" y="0"/>
                  </a:moveTo>
                  <a:cubicBezTo>
                    <a:pt x="5387" y="0"/>
                    <a:pt x="0" y="696"/>
                    <a:pt x="0" y="2099"/>
                  </a:cubicBezTo>
                  <a:lnTo>
                    <a:pt x="0" y="19409"/>
                  </a:lnTo>
                  <a:cubicBezTo>
                    <a:pt x="0" y="20382"/>
                    <a:pt x="2560" y="21119"/>
                    <a:pt x="6987" y="21477"/>
                  </a:cubicBezTo>
                  <a:cubicBezTo>
                    <a:pt x="8267" y="21477"/>
                    <a:pt x="9547" y="21600"/>
                    <a:pt x="10773" y="21600"/>
                  </a:cubicBezTo>
                  <a:cubicBezTo>
                    <a:pt x="17173" y="21600"/>
                    <a:pt x="21600" y="20627"/>
                    <a:pt x="21600" y="19409"/>
                  </a:cubicBezTo>
                  <a:lnTo>
                    <a:pt x="21600" y="2099"/>
                  </a:lnTo>
                  <a:cubicBezTo>
                    <a:pt x="21600" y="696"/>
                    <a:pt x="16213" y="0"/>
                    <a:pt x="10773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6" name="Google Shape;228;p27"/>
            <p:cNvSpPr/>
            <p:nvPr/>
          </p:nvSpPr>
          <p:spPr>
            <a:xfrm rot="10800000">
              <a:off x="1780824" y="98532"/>
              <a:ext cx="59457" cy="299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6" y="0"/>
                  </a:moveTo>
                  <a:cubicBezTo>
                    <a:pt x="5698" y="0"/>
                    <a:pt x="622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108" y="21117"/>
                    <a:pt x="7407" y="21477"/>
                  </a:cubicBezTo>
                  <a:cubicBezTo>
                    <a:pt x="8029" y="21477"/>
                    <a:pt x="9272" y="21600"/>
                    <a:pt x="10515" y="21600"/>
                  </a:cubicBezTo>
                  <a:cubicBezTo>
                    <a:pt x="16679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8" y="668"/>
                    <a:pt x="15902" y="0"/>
                    <a:pt x="1082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7" name="Google Shape;229;p27"/>
            <p:cNvSpPr/>
            <p:nvPr/>
          </p:nvSpPr>
          <p:spPr>
            <a:xfrm rot="10800000">
              <a:off x="1585632" y="98532"/>
              <a:ext cx="57746" cy="300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7" y="0"/>
                  </a:moveTo>
                  <a:cubicBezTo>
                    <a:pt x="5440" y="0"/>
                    <a:pt x="0" y="696"/>
                    <a:pt x="0" y="2099"/>
                  </a:cubicBezTo>
                  <a:lnTo>
                    <a:pt x="0" y="19409"/>
                  </a:lnTo>
                  <a:cubicBezTo>
                    <a:pt x="0" y="20382"/>
                    <a:pt x="2560" y="21119"/>
                    <a:pt x="6987" y="21477"/>
                  </a:cubicBezTo>
                  <a:cubicBezTo>
                    <a:pt x="8267" y="21477"/>
                    <a:pt x="9547" y="21600"/>
                    <a:pt x="10827" y="21600"/>
                  </a:cubicBezTo>
                  <a:cubicBezTo>
                    <a:pt x="16533" y="21600"/>
                    <a:pt x="21600" y="20627"/>
                    <a:pt x="21600" y="19409"/>
                  </a:cubicBezTo>
                  <a:lnTo>
                    <a:pt x="21600" y="2099"/>
                  </a:lnTo>
                  <a:cubicBezTo>
                    <a:pt x="21600" y="696"/>
                    <a:pt x="16213" y="0"/>
                    <a:pt x="10827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8" name="Google Shape;230;p27"/>
            <p:cNvSpPr/>
            <p:nvPr/>
          </p:nvSpPr>
          <p:spPr>
            <a:xfrm rot="10800000">
              <a:off x="1388729" y="98532"/>
              <a:ext cx="59314" cy="299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5712" y="0"/>
                    <a:pt x="623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063" y="21117"/>
                    <a:pt x="6802" y="21477"/>
                  </a:cubicBezTo>
                  <a:cubicBezTo>
                    <a:pt x="7996" y="21477"/>
                    <a:pt x="9242" y="21600"/>
                    <a:pt x="10488" y="21600"/>
                  </a:cubicBezTo>
                  <a:cubicBezTo>
                    <a:pt x="16667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7" y="668"/>
                    <a:pt x="15888" y="0"/>
                    <a:pt x="1080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9" name="Google Shape;231;p27"/>
            <p:cNvSpPr/>
            <p:nvPr/>
          </p:nvSpPr>
          <p:spPr>
            <a:xfrm rot="10800000">
              <a:off x="1193394" y="98532"/>
              <a:ext cx="57967" cy="300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600" fill="norm" stroke="1" extrusionOk="0">
                  <a:moveTo>
                    <a:pt x="10544" y="0"/>
                  </a:moveTo>
                  <a:cubicBezTo>
                    <a:pt x="5312" y="0"/>
                    <a:pt x="81" y="696"/>
                    <a:pt x="81" y="2099"/>
                  </a:cubicBezTo>
                  <a:lnTo>
                    <a:pt x="81" y="19409"/>
                  </a:lnTo>
                  <a:cubicBezTo>
                    <a:pt x="-541" y="20382"/>
                    <a:pt x="2515" y="21119"/>
                    <a:pt x="6866" y="21477"/>
                  </a:cubicBezTo>
                  <a:cubicBezTo>
                    <a:pt x="8109" y="21477"/>
                    <a:pt x="9301" y="21600"/>
                    <a:pt x="10544" y="21600"/>
                  </a:cubicBezTo>
                  <a:cubicBezTo>
                    <a:pt x="16086" y="21600"/>
                    <a:pt x="21059" y="20627"/>
                    <a:pt x="21059" y="19409"/>
                  </a:cubicBezTo>
                  <a:lnTo>
                    <a:pt x="21059" y="2099"/>
                  </a:lnTo>
                  <a:cubicBezTo>
                    <a:pt x="21059" y="696"/>
                    <a:pt x="15776" y="0"/>
                    <a:pt x="10544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0" name="Google Shape;232;p27"/>
            <p:cNvSpPr/>
            <p:nvPr/>
          </p:nvSpPr>
          <p:spPr>
            <a:xfrm rot="10800000">
              <a:off x="996491" y="98532"/>
              <a:ext cx="59457" cy="299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4" y="0"/>
                  </a:moveTo>
                  <a:cubicBezTo>
                    <a:pt x="5698" y="0"/>
                    <a:pt x="622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2486" y="21117"/>
                    <a:pt x="6786" y="21477"/>
                  </a:cubicBezTo>
                  <a:cubicBezTo>
                    <a:pt x="8029" y="21477"/>
                    <a:pt x="9272" y="21600"/>
                    <a:pt x="10463" y="21600"/>
                  </a:cubicBezTo>
                  <a:cubicBezTo>
                    <a:pt x="16627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8" y="668"/>
                    <a:pt x="15902" y="0"/>
                    <a:pt x="10774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1" name="Google Shape;233;p27"/>
            <p:cNvSpPr/>
            <p:nvPr/>
          </p:nvSpPr>
          <p:spPr>
            <a:xfrm rot="10800000">
              <a:off x="801299" y="98532"/>
              <a:ext cx="59457" cy="299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6" y="0"/>
                  </a:moveTo>
                  <a:cubicBezTo>
                    <a:pt x="5698" y="0"/>
                    <a:pt x="622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108" y="21117"/>
                    <a:pt x="7407" y="21477"/>
                  </a:cubicBezTo>
                  <a:cubicBezTo>
                    <a:pt x="8029" y="21477"/>
                    <a:pt x="9272" y="21600"/>
                    <a:pt x="10515" y="21600"/>
                  </a:cubicBezTo>
                  <a:cubicBezTo>
                    <a:pt x="16679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8" y="668"/>
                    <a:pt x="15902" y="0"/>
                    <a:pt x="1082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2" name="Google Shape;234;p27"/>
            <p:cNvSpPr/>
            <p:nvPr/>
          </p:nvSpPr>
          <p:spPr>
            <a:xfrm rot="10800000">
              <a:off x="606107" y="98532"/>
              <a:ext cx="57746" cy="299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0" y="0"/>
                  </a:moveTo>
                  <a:cubicBezTo>
                    <a:pt x="5867" y="0"/>
                    <a:pt x="640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2560" y="21117"/>
                    <a:pt x="6987" y="21477"/>
                  </a:cubicBezTo>
                  <a:cubicBezTo>
                    <a:pt x="8267" y="21477"/>
                    <a:pt x="9547" y="21600"/>
                    <a:pt x="10827" y="21600"/>
                  </a:cubicBezTo>
                  <a:cubicBezTo>
                    <a:pt x="17173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1280" y="668"/>
                    <a:pt x="16213" y="0"/>
                    <a:pt x="1104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3" name="Google Shape;235;p27"/>
            <p:cNvSpPr/>
            <p:nvPr/>
          </p:nvSpPr>
          <p:spPr>
            <a:xfrm rot="10800000">
              <a:off x="409204" y="98532"/>
              <a:ext cx="59314" cy="299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5712" y="0"/>
                    <a:pt x="571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063" y="21117"/>
                    <a:pt x="7373" y="21477"/>
                  </a:cubicBezTo>
                  <a:cubicBezTo>
                    <a:pt x="8619" y="21477"/>
                    <a:pt x="9865" y="21600"/>
                    <a:pt x="11112" y="21600"/>
                  </a:cubicBezTo>
                  <a:cubicBezTo>
                    <a:pt x="16667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7" y="668"/>
                    <a:pt x="15888" y="0"/>
                    <a:pt x="1080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60" name="Google Shape;236;p27"/>
          <p:cNvGrpSpPr/>
          <p:nvPr/>
        </p:nvGrpSpPr>
        <p:grpSpPr>
          <a:xfrm>
            <a:off x="-676310" y="9448877"/>
            <a:ext cx="9137448" cy="2096171"/>
            <a:chOff x="0" y="0"/>
            <a:chExt cx="9137446" cy="2096170"/>
          </a:xfrm>
        </p:grpSpPr>
        <p:sp>
          <p:nvSpPr>
            <p:cNvPr id="355" name="Google Shape;237;p27"/>
            <p:cNvSpPr/>
            <p:nvPr/>
          </p:nvSpPr>
          <p:spPr>
            <a:xfrm flipH="1" rot="21386821">
              <a:off x="40264" y="321940"/>
              <a:ext cx="7681482" cy="153769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6" name="Google Shape;238;p27"/>
            <p:cNvSpPr/>
            <p:nvPr/>
          </p:nvSpPr>
          <p:spPr>
            <a:xfrm flipH="1" rot="21386821">
              <a:off x="7453820" y="49262"/>
              <a:ext cx="1637555" cy="153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78" y="0"/>
                  </a:moveTo>
                  <a:lnTo>
                    <a:pt x="0" y="10799"/>
                  </a:lnTo>
                  <a:lnTo>
                    <a:pt x="18178" y="21600"/>
                  </a:lnTo>
                  <a:lnTo>
                    <a:pt x="21600" y="16139"/>
                  </a:lnTo>
                  <a:lnTo>
                    <a:pt x="18178" y="10799"/>
                  </a:lnTo>
                  <a:lnTo>
                    <a:pt x="21600" y="4485"/>
                  </a:lnTo>
                  <a:lnTo>
                    <a:pt x="18178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7" name="Google Shape;239;p27"/>
            <p:cNvSpPr/>
            <p:nvPr/>
          </p:nvSpPr>
          <p:spPr>
            <a:xfrm flipH="1" rot="21386821">
              <a:off x="8473484" y="441054"/>
              <a:ext cx="616910" cy="690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0797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8" name="Google Shape;240;p27"/>
            <p:cNvSpPr/>
            <p:nvPr/>
          </p:nvSpPr>
          <p:spPr>
            <a:xfrm flipH="1" rot="21386821">
              <a:off x="64068" y="1428199"/>
              <a:ext cx="7422014" cy="99972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9" name="Google Shape;241;p27"/>
            <p:cNvSpPr/>
            <p:nvPr/>
          </p:nvSpPr>
          <p:spPr>
            <a:xfrm flipH="1" rot="21386821">
              <a:off x="14064" y="621774"/>
              <a:ext cx="7422015" cy="102161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82" name="Google Shape;242;p27"/>
          <p:cNvGrpSpPr/>
          <p:nvPr/>
        </p:nvGrpSpPr>
        <p:grpSpPr>
          <a:xfrm>
            <a:off x="-1129814" y="2864840"/>
            <a:ext cx="9822912" cy="6739916"/>
            <a:chOff x="0" y="0"/>
            <a:chExt cx="9822911" cy="6739914"/>
          </a:xfrm>
        </p:grpSpPr>
        <p:sp>
          <p:nvSpPr>
            <p:cNvPr id="361" name="Google Shape;243;p27"/>
            <p:cNvSpPr/>
            <p:nvPr/>
          </p:nvSpPr>
          <p:spPr>
            <a:xfrm flipH="1" rot="11125712">
              <a:off x="257534" y="427080"/>
              <a:ext cx="9307842" cy="588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4" y="5951"/>
                  </a:moveTo>
                  <a:lnTo>
                    <a:pt x="14208" y="18168"/>
                  </a:lnTo>
                  <a:lnTo>
                    <a:pt x="1984" y="18168"/>
                  </a:lnTo>
                  <a:lnTo>
                    <a:pt x="1984" y="5951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2" name="Google Shape;244;p27"/>
            <p:cNvSpPr/>
            <p:nvPr/>
          </p:nvSpPr>
          <p:spPr>
            <a:xfrm flipH="1" rot="11125712">
              <a:off x="1013080" y="179463"/>
              <a:ext cx="108958" cy="425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69" y="0"/>
                  </a:moveTo>
                  <a:cubicBezTo>
                    <a:pt x="9180" y="0"/>
                    <a:pt x="7367" y="130"/>
                    <a:pt x="5979" y="389"/>
                  </a:cubicBezTo>
                  <a:cubicBezTo>
                    <a:pt x="2314" y="778"/>
                    <a:pt x="0" y="1804"/>
                    <a:pt x="0" y="2959"/>
                  </a:cubicBezTo>
                  <a:lnTo>
                    <a:pt x="0" y="18652"/>
                  </a:lnTo>
                  <a:cubicBezTo>
                    <a:pt x="0" y="20185"/>
                    <a:pt x="5053" y="21600"/>
                    <a:pt x="10569" y="21600"/>
                  </a:cubicBezTo>
                  <a:cubicBezTo>
                    <a:pt x="16547" y="21481"/>
                    <a:pt x="21137" y="20185"/>
                    <a:pt x="21600" y="18652"/>
                  </a:cubicBezTo>
                  <a:lnTo>
                    <a:pt x="21600" y="2959"/>
                  </a:lnTo>
                  <a:cubicBezTo>
                    <a:pt x="21600" y="1285"/>
                    <a:pt x="16547" y="0"/>
                    <a:pt x="10569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3" name="Google Shape;245;p27"/>
            <p:cNvSpPr/>
            <p:nvPr/>
          </p:nvSpPr>
          <p:spPr>
            <a:xfrm flipH="1" rot="11125712">
              <a:off x="1393606" y="211045"/>
              <a:ext cx="106862" cy="430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10315" y="0"/>
                  </a:moveTo>
                  <a:cubicBezTo>
                    <a:pt x="8518" y="0"/>
                    <a:pt x="6721" y="128"/>
                    <a:pt x="5411" y="257"/>
                  </a:cubicBezTo>
                  <a:cubicBezTo>
                    <a:pt x="1817" y="770"/>
                    <a:pt x="58" y="1785"/>
                    <a:pt x="58" y="2928"/>
                  </a:cubicBezTo>
                  <a:lnTo>
                    <a:pt x="58" y="18458"/>
                  </a:lnTo>
                  <a:cubicBezTo>
                    <a:pt x="-616" y="20553"/>
                    <a:pt x="4737" y="21600"/>
                    <a:pt x="10128" y="21600"/>
                  </a:cubicBezTo>
                  <a:cubicBezTo>
                    <a:pt x="15518" y="21600"/>
                    <a:pt x="20984" y="20553"/>
                    <a:pt x="20535" y="18458"/>
                  </a:cubicBezTo>
                  <a:lnTo>
                    <a:pt x="20535" y="2928"/>
                  </a:lnTo>
                  <a:cubicBezTo>
                    <a:pt x="20535" y="1272"/>
                    <a:pt x="16080" y="0"/>
                    <a:pt x="1031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4" name="Google Shape;246;p27"/>
            <p:cNvSpPr/>
            <p:nvPr/>
          </p:nvSpPr>
          <p:spPr>
            <a:xfrm flipH="1" rot="11125712">
              <a:off x="1773875" y="256556"/>
              <a:ext cx="106623" cy="420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8908" y="0"/>
                    <a:pt x="7528" y="131"/>
                    <a:pt x="5636" y="262"/>
                  </a:cubicBezTo>
                  <a:cubicBezTo>
                    <a:pt x="2365" y="787"/>
                    <a:pt x="0" y="1825"/>
                    <a:pt x="0" y="2994"/>
                  </a:cubicBezTo>
                  <a:lnTo>
                    <a:pt x="0" y="18869"/>
                  </a:lnTo>
                  <a:cubicBezTo>
                    <a:pt x="473" y="20682"/>
                    <a:pt x="5636" y="21600"/>
                    <a:pt x="10800" y="21600"/>
                  </a:cubicBezTo>
                  <a:cubicBezTo>
                    <a:pt x="15964" y="21600"/>
                    <a:pt x="21127" y="20682"/>
                    <a:pt x="21600" y="18869"/>
                  </a:cubicBezTo>
                  <a:lnTo>
                    <a:pt x="21600" y="2994"/>
                  </a:lnTo>
                  <a:cubicBezTo>
                    <a:pt x="21600" y="1300"/>
                    <a:pt x="16909" y="0"/>
                    <a:pt x="1080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5" name="Google Shape;247;p27"/>
            <p:cNvSpPr/>
            <p:nvPr/>
          </p:nvSpPr>
          <p:spPr>
            <a:xfrm flipH="1" rot="11125712">
              <a:off x="2154714" y="287832"/>
              <a:ext cx="106429" cy="425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0" y="0"/>
                  </a:moveTo>
                  <a:cubicBezTo>
                    <a:pt x="8924" y="0"/>
                    <a:pt x="7029" y="130"/>
                    <a:pt x="5647" y="389"/>
                  </a:cubicBezTo>
                  <a:cubicBezTo>
                    <a:pt x="1856" y="778"/>
                    <a:pt x="0" y="1804"/>
                    <a:pt x="0" y="2959"/>
                  </a:cubicBezTo>
                  <a:lnTo>
                    <a:pt x="0" y="18652"/>
                  </a:lnTo>
                  <a:cubicBezTo>
                    <a:pt x="0" y="20185"/>
                    <a:pt x="4699" y="21600"/>
                    <a:pt x="10820" y="21600"/>
                  </a:cubicBezTo>
                  <a:cubicBezTo>
                    <a:pt x="16427" y="21481"/>
                    <a:pt x="21600" y="20185"/>
                    <a:pt x="21600" y="18652"/>
                  </a:cubicBezTo>
                  <a:lnTo>
                    <a:pt x="21600" y="2959"/>
                  </a:lnTo>
                  <a:cubicBezTo>
                    <a:pt x="21600" y="1285"/>
                    <a:pt x="16901" y="0"/>
                    <a:pt x="1082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6" name="Google Shape;248;p27"/>
            <p:cNvSpPr/>
            <p:nvPr/>
          </p:nvSpPr>
          <p:spPr>
            <a:xfrm flipH="1" rot="11125712">
              <a:off x="2535040" y="319525"/>
              <a:ext cx="107057" cy="430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1600" fill="norm" stroke="1" extrusionOk="0">
                  <a:moveTo>
                    <a:pt x="10297" y="0"/>
                  </a:moveTo>
                  <a:cubicBezTo>
                    <a:pt x="8503" y="0"/>
                    <a:pt x="6747" y="128"/>
                    <a:pt x="5402" y="257"/>
                  </a:cubicBezTo>
                  <a:cubicBezTo>
                    <a:pt x="1851" y="770"/>
                    <a:pt x="58" y="1785"/>
                    <a:pt x="58" y="2928"/>
                  </a:cubicBezTo>
                  <a:lnTo>
                    <a:pt x="58" y="18458"/>
                  </a:lnTo>
                  <a:cubicBezTo>
                    <a:pt x="-615" y="20553"/>
                    <a:pt x="4729" y="21600"/>
                    <a:pt x="10148" y="21600"/>
                  </a:cubicBezTo>
                  <a:cubicBezTo>
                    <a:pt x="15529" y="21600"/>
                    <a:pt x="20985" y="20553"/>
                    <a:pt x="20537" y="18458"/>
                  </a:cubicBezTo>
                  <a:lnTo>
                    <a:pt x="20537" y="2928"/>
                  </a:lnTo>
                  <a:cubicBezTo>
                    <a:pt x="20537" y="1272"/>
                    <a:pt x="15641" y="0"/>
                    <a:pt x="10297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7" name="Google Shape;249;p27"/>
            <p:cNvSpPr/>
            <p:nvPr/>
          </p:nvSpPr>
          <p:spPr>
            <a:xfrm flipH="1" rot="11125712">
              <a:off x="2913406" y="360042"/>
              <a:ext cx="108763" cy="425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87" y="0"/>
                  </a:moveTo>
                  <a:cubicBezTo>
                    <a:pt x="9196" y="0"/>
                    <a:pt x="7342" y="130"/>
                    <a:pt x="5989" y="389"/>
                  </a:cubicBezTo>
                  <a:cubicBezTo>
                    <a:pt x="2280" y="778"/>
                    <a:pt x="0" y="1804"/>
                    <a:pt x="0" y="2959"/>
                  </a:cubicBezTo>
                  <a:lnTo>
                    <a:pt x="0" y="18652"/>
                  </a:lnTo>
                  <a:cubicBezTo>
                    <a:pt x="0" y="20185"/>
                    <a:pt x="5062" y="21600"/>
                    <a:pt x="10587" y="21600"/>
                  </a:cubicBezTo>
                  <a:cubicBezTo>
                    <a:pt x="16577" y="21481"/>
                    <a:pt x="21175" y="20185"/>
                    <a:pt x="21600" y="18652"/>
                  </a:cubicBezTo>
                  <a:lnTo>
                    <a:pt x="21600" y="2959"/>
                  </a:lnTo>
                  <a:cubicBezTo>
                    <a:pt x="21600" y="1285"/>
                    <a:pt x="16577" y="0"/>
                    <a:pt x="10587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8" name="Google Shape;250;p27"/>
            <p:cNvSpPr/>
            <p:nvPr/>
          </p:nvSpPr>
          <p:spPr>
            <a:xfrm flipH="1" rot="11125712">
              <a:off x="3296061" y="391845"/>
              <a:ext cx="107057" cy="430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1600" fill="norm" stroke="1" extrusionOk="0">
                  <a:moveTo>
                    <a:pt x="10297" y="0"/>
                  </a:moveTo>
                  <a:cubicBezTo>
                    <a:pt x="8541" y="0"/>
                    <a:pt x="6747" y="128"/>
                    <a:pt x="5402" y="385"/>
                  </a:cubicBezTo>
                  <a:cubicBezTo>
                    <a:pt x="1851" y="770"/>
                    <a:pt x="58" y="1785"/>
                    <a:pt x="58" y="2928"/>
                  </a:cubicBezTo>
                  <a:lnTo>
                    <a:pt x="58" y="18458"/>
                  </a:lnTo>
                  <a:cubicBezTo>
                    <a:pt x="-615" y="20553"/>
                    <a:pt x="4729" y="21600"/>
                    <a:pt x="10148" y="21600"/>
                  </a:cubicBezTo>
                  <a:cubicBezTo>
                    <a:pt x="15529" y="21600"/>
                    <a:pt x="20985" y="20553"/>
                    <a:pt x="20537" y="18458"/>
                  </a:cubicBezTo>
                  <a:lnTo>
                    <a:pt x="20537" y="2928"/>
                  </a:lnTo>
                  <a:cubicBezTo>
                    <a:pt x="20537" y="1272"/>
                    <a:pt x="15641" y="0"/>
                    <a:pt x="10297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9" name="Google Shape;251;p27"/>
            <p:cNvSpPr/>
            <p:nvPr/>
          </p:nvSpPr>
          <p:spPr>
            <a:xfrm flipH="1" rot="11125712">
              <a:off x="3674381" y="433322"/>
              <a:ext cx="106624" cy="424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8908" y="0"/>
                    <a:pt x="7489" y="130"/>
                    <a:pt x="5636" y="260"/>
                  </a:cubicBezTo>
                  <a:cubicBezTo>
                    <a:pt x="2326" y="780"/>
                    <a:pt x="0" y="1808"/>
                    <a:pt x="0" y="2967"/>
                  </a:cubicBezTo>
                  <a:lnTo>
                    <a:pt x="0" y="18698"/>
                  </a:lnTo>
                  <a:cubicBezTo>
                    <a:pt x="0" y="20626"/>
                    <a:pt x="5400" y="21600"/>
                    <a:pt x="10800" y="21600"/>
                  </a:cubicBezTo>
                  <a:cubicBezTo>
                    <a:pt x="16200" y="21600"/>
                    <a:pt x="21600" y="20626"/>
                    <a:pt x="21600" y="18698"/>
                  </a:cubicBezTo>
                  <a:lnTo>
                    <a:pt x="21600" y="2967"/>
                  </a:lnTo>
                  <a:cubicBezTo>
                    <a:pt x="21600" y="1288"/>
                    <a:pt x="16909" y="0"/>
                    <a:pt x="1080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0" name="Google Shape;252;p27"/>
            <p:cNvSpPr/>
            <p:nvPr/>
          </p:nvSpPr>
          <p:spPr>
            <a:xfrm flipH="1" rot="11125712">
              <a:off x="4054787" y="463946"/>
              <a:ext cx="107028" cy="430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2" h="21600" fill="norm" stroke="1" extrusionOk="0">
                  <a:moveTo>
                    <a:pt x="10310" y="0"/>
                  </a:moveTo>
                  <a:cubicBezTo>
                    <a:pt x="8550" y="0"/>
                    <a:pt x="6753" y="128"/>
                    <a:pt x="5406" y="385"/>
                  </a:cubicBezTo>
                  <a:cubicBezTo>
                    <a:pt x="1849" y="770"/>
                    <a:pt x="52" y="1785"/>
                    <a:pt x="52" y="2928"/>
                  </a:cubicBezTo>
                  <a:lnTo>
                    <a:pt x="52" y="18458"/>
                  </a:lnTo>
                  <a:cubicBezTo>
                    <a:pt x="-584" y="20553"/>
                    <a:pt x="4732" y="21600"/>
                    <a:pt x="10160" y="21600"/>
                  </a:cubicBezTo>
                  <a:cubicBezTo>
                    <a:pt x="15550" y="21600"/>
                    <a:pt x="21016" y="20553"/>
                    <a:pt x="20567" y="18458"/>
                  </a:cubicBezTo>
                  <a:lnTo>
                    <a:pt x="20567" y="2928"/>
                  </a:lnTo>
                  <a:cubicBezTo>
                    <a:pt x="20567" y="1272"/>
                    <a:pt x="16112" y="0"/>
                    <a:pt x="1031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1" name="Google Shape;253;p27"/>
            <p:cNvSpPr/>
            <p:nvPr/>
          </p:nvSpPr>
          <p:spPr>
            <a:xfrm flipH="1" rot="11125712">
              <a:off x="4435365" y="500114"/>
              <a:ext cx="107057" cy="430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1600" fill="norm" stroke="1" extrusionOk="0">
                  <a:moveTo>
                    <a:pt x="10297" y="0"/>
                  </a:moveTo>
                  <a:cubicBezTo>
                    <a:pt x="8503" y="0"/>
                    <a:pt x="6747" y="128"/>
                    <a:pt x="5402" y="257"/>
                  </a:cubicBezTo>
                  <a:cubicBezTo>
                    <a:pt x="1851" y="770"/>
                    <a:pt x="58" y="1785"/>
                    <a:pt x="58" y="2928"/>
                  </a:cubicBezTo>
                  <a:lnTo>
                    <a:pt x="58" y="18458"/>
                  </a:lnTo>
                  <a:cubicBezTo>
                    <a:pt x="-615" y="20553"/>
                    <a:pt x="4729" y="21600"/>
                    <a:pt x="10110" y="21600"/>
                  </a:cubicBezTo>
                  <a:cubicBezTo>
                    <a:pt x="15529" y="21600"/>
                    <a:pt x="20985" y="20553"/>
                    <a:pt x="20537" y="18458"/>
                  </a:cubicBezTo>
                  <a:lnTo>
                    <a:pt x="20537" y="2928"/>
                  </a:lnTo>
                  <a:cubicBezTo>
                    <a:pt x="20537" y="1272"/>
                    <a:pt x="15641" y="0"/>
                    <a:pt x="10297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2" name="Google Shape;254;p27"/>
            <p:cNvSpPr/>
            <p:nvPr/>
          </p:nvSpPr>
          <p:spPr>
            <a:xfrm flipH="1" rot="11125712">
              <a:off x="4813731" y="540630"/>
              <a:ext cx="108764" cy="425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49" y="0"/>
                  </a:moveTo>
                  <a:cubicBezTo>
                    <a:pt x="9196" y="0"/>
                    <a:pt x="7342" y="130"/>
                    <a:pt x="5951" y="389"/>
                  </a:cubicBezTo>
                  <a:cubicBezTo>
                    <a:pt x="2280" y="778"/>
                    <a:pt x="0" y="1804"/>
                    <a:pt x="0" y="2959"/>
                  </a:cubicBezTo>
                  <a:lnTo>
                    <a:pt x="0" y="18652"/>
                  </a:lnTo>
                  <a:cubicBezTo>
                    <a:pt x="0" y="20185"/>
                    <a:pt x="5062" y="21600"/>
                    <a:pt x="10549" y="21600"/>
                  </a:cubicBezTo>
                  <a:cubicBezTo>
                    <a:pt x="16538" y="21481"/>
                    <a:pt x="21136" y="20185"/>
                    <a:pt x="21600" y="18652"/>
                  </a:cubicBezTo>
                  <a:lnTo>
                    <a:pt x="21600" y="2959"/>
                  </a:lnTo>
                  <a:cubicBezTo>
                    <a:pt x="21600" y="1285"/>
                    <a:pt x="16538" y="0"/>
                    <a:pt x="10549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3" name="Google Shape;255;p27"/>
            <p:cNvSpPr/>
            <p:nvPr/>
          </p:nvSpPr>
          <p:spPr>
            <a:xfrm flipH="1" rot="11125712">
              <a:off x="5194226" y="572228"/>
              <a:ext cx="107057" cy="430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1600" fill="norm" stroke="1" extrusionOk="0">
                  <a:moveTo>
                    <a:pt x="10265" y="0"/>
                  </a:moveTo>
                  <a:cubicBezTo>
                    <a:pt x="8471" y="0"/>
                    <a:pt x="7163" y="128"/>
                    <a:pt x="5818" y="385"/>
                  </a:cubicBezTo>
                  <a:cubicBezTo>
                    <a:pt x="2268" y="770"/>
                    <a:pt x="25" y="1785"/>
                    <a:pt x="25" y="2928"/>
                  </a:cubicBezTo>
                  <a:lnTo>
                    <a:pt x="25" y="18458"/>
                  </a:lnTo>
                  <a:cubicBezTo>
                    <a:pt x="-423" y="20553"/>
                    <a:pt x="5033" y="21600"/>
                    <a:pt x="10414" y="21600"/>
                  </a:cubicBezTo>
                  <a:cubicBezTo>
                    <a:pt x="15833" y="21600"/>
                    <a:pt x="21177" y="20553"/>
                    <a:pt x="20504" y="18458"/>
                  </a:cubicBezTo>
                  <a:lnTo>
                    <a:pt x="20504" y="2928"/>
                  </a:lnTo>
                  <a:cubicBezTo>
                    <a:pt x="20504" y="1272"/>
                    <a:pt x="16057" y="0"/>
                    <a:pt x="1026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4" name="Google Shape;256;p27"/>
            <p:cNvSpPr/>
            <p:nvPr/>
          </p:nvSpPr>
          <p:spPr>
            <a:xfrm flipH="1" rot="11125712">
              <a:off x="5574670" y="608373"/>
              <a:ext cx="106862" cy="430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10315" y="0"/>
                  </a:moveTo>
                  <a:cubicBezTo>
                    <a:pt x="8518" y="0"/>
                    <a:pt x="7170" y="128"/>
                    <a:pt x="5411" y="257"/>
                  </a:cubicBezTo>
                  <a:cubicBezTo>
                    <a:pt x="2266" y="770"/>
                    <a:pt x="58" y="1785"/>
                    <a:pt x="58" y="2928"/>
                  </a:cubicBezTo>
                  <a:lnTo>
                    <a:pt x="58" y="18458"/>
                  </a:lnTo>
                  <a:cubicBezTo>
                    <a:pt x="-616" y="20553"/>
                    <a:pt x="4737" y="21600"/>
                    <a:pt x="10128" y="21600"/>
                  </a:cubicBezTo>
                  <a:cubicBezTo>
                    <a:pt x="15518" y="21600"/>
                    <a:pt x="20984" y="20553"/>
                    <a:pt x="20535" y="18458"/>
                  </a:cubicBezTo>
                  <a:lnTo>
                    <a:pt x="20535" y="2928"/>
                  </a:lnTo>
                  <a:cubicBezTo>
                    <a:pt x="20535" y="1272"/>
                    <a:pt x="16080" y="0"/>
                    <a:pt x="1031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5" name="Google Shape;257;p27"/>
            <p:cNvSpPr/>
            <p:nvPr/>
          </p:nvSpPr>
          <p:spPr>
            <a:xfrm flipH="1" rot="11125712">
              <a:off x="5955170" y="648999"/>
              <a:ext cx="106624" cy="425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8908" y="0"/>
                    <a:pt x="7055" y="130"/>
                    <a:pt x="5636" y="389"/>
                  </a:cubicBezTo>
                  <a:cubicBezTo>
                    <a:pt x="1892" y="778"/>
                    <a:pt x="0" y="1804"/>
                    <a:pt x="0" y="2959"/>
                  </a:cubicBezTo>
                  <a:lnTo>
                    <a:pt x="0" y="18652"/>
                  </a:lnTo>
                  <a:cubicBezTo>
                    <a:pt x="0" y="20185"/>
                    <a:pt x="4691" y="21600"/>
                    <a:pt x="10800" y="21600"/>
                  </a:cubicBezTo>
                  <a:cubicBezTo>
                    <a:pt x="16436" y="21481"/>
                    <a:pt x="21600" y="20185"/>
                    <a:pt x="21600" y="18652"/>
                  </a:cubicBezTo>
                  <a:lnTo>
                    <a:pt x="21600" y="2959"/>
                  </a:lnTo>
                  <a:cubicBezTo>
                    <a:pt x="21600" y="1285"/>
                    <a:pt x="16909" y="0"/>
                    <a:pt x="1080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6" name="Google Shape;258;p27"/>
            <p:cNvSpPr/>
            <p:nvPr/>
          </p:nvSpPr>
          <p:spPr>
            <a:xfrm flipH="1" rot="11125712">
              <a:off x="6335690" y="680693"/>
              <a:ext cx="106864" cy="430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1" h="21600" fill="norm" stroke="1" extrusionOk="0">
                  <a:moveTo>
                    <a:pt x="10315" y="0"/>
                  </a:moveTo>
                  <a:cubicBezTo>
                    <a:pt x="8518" y="0"/>
                    <a:pt x="6721" y="128"/>
                    <a:pt x="5411" y="257"/>
                  </a:cubicBezTo>
                  <a:cubicBezTo>
                    <a:pt x="1817" y="770"/>
                    <a:pt x="58" y="1785"/>
                    <a:pt x="58" y="2928"/>
                  </a:cubicBezTo>
                  <a:lnTo>
                    <a:pt x="58" y="18458"/>
                  </a:lnTo>
                  <a:cubicBezTo>
                    <a:pt x="-616" y="20553"/>
                    <a:pt x="4737" y="21600"/>
                    <a:pt x="10128" y="21600"/>
                  </a:cubicBezTo>
                  <a:cubicBezTo>
                    <a:pt x="15556" y="21600"/>
                    <a:pt x="20984" y="20553"/>
                    <a:pt x="20535" y="18458"/>
                  </a:cubicBezTo>
                  <a:lnTo>
                    <a:pt x="20535" y="2928"/>
                  </a:lnTo>
                  <a:cubicBezTo>
                    <a:pt x="20535" y="1272"/>
                    <a:pt x="15631" y="0"/>
                    <a:pt x="1031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7" name="Google Shape;259;p27"/>
            <p:cNvSpPr/>
            <p:nvPr/>
          </p:nvSpPr>
          <p:spPr>
            <a:xfrm flipH="1" rot="11125712">
              <a:off x="6715897" y="721305"/>
              <a:ext cx="106919" cy="425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600" fill="norm" stroke="1" extrusionOk="0">
                  <a:moveTo>
                    <a:pt x="10165" y="0"/>
                  </a:moveTo>
                  <a:cubicBezTo>
                    <a:pt x="8815" y="0"/>
                    <a:pt x="6963" y="130"/>
                    <a:pt x="5575" y="389"/>
                  </a:cubicBezTo>
                  <a:cubicBezTo>
                    <a:pt x="1910" y="778"/>
                    <a:pt x="-404" y="1804"/>
                    <a:pt x="59" y="2959"/>
                  </a:cubicBezTo>
                  <a:lnTo>
                    <a:pt x="59" y="18652"/>
                  </a:lnTo>
                  <a:cubicBezTo>
                    <a:pt x="-404" y="20185"/>
                    <a:pt x="4649" y="21600"/>
                    <a:pt x="10627" y="21600"/>
                  </a:cubicBezTo>
                  <a:cubicBezTo>
                    <a:pt x="16143" y="21600"/>
                    <a:pt x="21196" y="20185"/>
                    <a:pt x="21196" y="18652"/>
                  </a:cubicBezTo>
                  <a:lnTo>
                    <a:pt x="21196" y="2959"/>
                  </a:lnTo>
                  <a:cubicBezTo>
                    <a:pt x="21196" y="1285"/>
                    <a:pt x="16143" y="0"/>
                    <a:pt x="1016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8" name="Google Shape;260;p27"/>
            <p:cNvSpPr/>
            <p:nvPr/>
          </p:nvSpPr>
          <p:spPr>
            <a:xfrm flipH="1" rot="11125712">
              <a:off x="7094551" y="752815"/>
              <a:ext cx="107028" cy="430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2" h="21600" fill="norm" stroke="1" extrusionOk="0">
                  <a:moveTo>
                    <a:pt x="10283" y="0"/>
                  </a:moveTo>
                  <a:cubicBezTo>
                    <a:pt x="8487" y="0"/>
                    <a:pt x="7139" y="128"/>
                    <a:pt x="5829" y="385"/>
                  </a:cubicBezTo>
                  <a:cubicBezTo>
                    <a:pt x="2235" y="770"/>
                    <a:pt x="26" y="1785"/>
                    <a:pt x="26" y="2928"/>
                  </a:cubicBezTo>
                  <a:lnTo>
                    <a:pt x="26" y="18458"/>
                  </a:lnTo>
                  <a:cubicBezTo>
                    <a:pt x="-423" y="20553"/>
                    <a:pt x="5043" y="21600"/>
                    <a:pt x="10433" y="21600"/>
                  </a:cubicBezTo>
                  <a:cubicBezTo>
                    <a:pt x="15861" y="21600"/>
                    <a:pt x="21177" y="20553"/>
                    <a:pt x="20541" y="18458"/>
                  </a:cubicBezTo>
                  <a:lnTo>
                    <a:pt x="20541" y="2928"/>
                  </a:lnTo>
                  <a:cubicBezTo>
                    <a:pt x="20541" y="1272"/>
                    <a:pt x="16086" y="0"/>
                    <a:pt x="10283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9" name="Google Shape;261;p27"/>
            <p:cNvSpPr/>
            <p:nvPr/>
          </p:nvSpPr>
          <p:spPr>
            <a:xfrm flipH="1" rot="11125712">
              <a:off x="7474985" y="788968"/>
              <a:ext cx="107037" cy="430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4" h="21600" fill="norm" stroke="1" extrusionOk="0">
                  <a:moveTo>
                    <a:pt x="10279" y="0"/>
                  </a:moveTo>
                  <a:cubicBezTo>
                    <a:pt x="8520" y="0"/>
                    <a:pt x="7172" y="128"/>
                    <a:pt x="5824" y="257"/>
                  </a:cubicBezTo>
                  <a:cubicBezTo>
                    <a:pt x="2268" y="770"/>
                    <a:pt x="22" y="1785"/>
                    <a:pt x="22" y="2928"/>
                  </a:cubicBezTo>
                  <a:lnTo>
                    <a:pt x="22" y="18458"/>
                  </a:lnTo>
                  <a:cubicBezTo>
                    <a:pt x="-390" y="20553"/>
                    <a:pt x="5038" y="21600"/>
                    <a:pt x="10466" y="21600"/>
                  </a:cubicBezTo>
                  <a:cubicBezTo>
                    <a:pt x="15857" y="21600"/>
                    <a:pt x="21210" y="20553"/>
                    <a:pt x="20536" y="18458"/>
                  </a:cubicBezTo>
                  <a:lnTo>
                    <a:pt x="20536" y="2928"/>
                  </a:lnTo>
                  <a:cubicBezTo>
                    <a:pt x="20536" y="1272"/>
                    <a:pt x="16081" y="0"/>
                    <a:pt x="10279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0" name="Google Shape;262;p27"/>
            <p:cNvSpPr/>
            <p:nvPr/>
          </p:nvSpPr>
          <p:spPr>
            <a:xfrm flipH="1" rot="11125712">
              <a:off x="7855408" y="825121"/>
              <a:ext cx="107058" cy="430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1600" fill="norm" stroke="1" extrusionOk="0">
                  <a:moveTo>
                    <a:pt x="10297" y="0"/>
                  </a:moveTo>
                  <a:cubicBezTo>
                    <a:pt x="8503" y="0"/>
                    <a:pt x="6747" y="128"/>
                    <a:pt x="5402" y="385"/>
                  </a:cubicBezTo>
                  <a:cubicBezTo>
                    <a:pt x="1851" y="770"/>
                    <a:pt x="58" y="1785"/>
                    <a:pt x="58" y="2928"/>
                  </a:cubicBezTo>
                  <a:lnTo>
                    <a:pt x="58" y="18458"/>
                  </a:lnTo>
                  <a:cubicBezTo>
                    <a:pt x="-615" y="20553"/>
                    <a:pt x="4729" y="21600"/>
                    <a:pt x="10110" y="21600"/>
                  </a:cubicBezTo>
                  <a:cubicBezTo>
                    <a:pt x="15529" y="21600"/>
                    <a:pt x="20985" y="20553"/>
                    <a:pt x="20537" y="18458"/>
                  </a:cubicBezTo>
                  <a:lnTo>
                    <a:pt x="20537" y="2928"/>
                  </a:lnTo>
                  <a:cubicBezTo>
                    <a:pt x="20537" y="1272"/>
                    <a:pt x="16089" y="0"/>
                    <a:pt x="10297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1" name="Google Shape;263;p27"/>
            <p:cNvSpPr/>
            <p:nvPr/>
          </p:nvSpPr>
          <p:spPr>
            <a:xfrm flipH="1" rot="11125712">
              <a:off x="8236016" y="861281"/>
              <a:ext cx="106863" cy="430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10278" y="0"/>
                  </a:moveTo>
                  <a:cubicBezTo>
                    <a:pt x="8518" y="0"/>
                    <a:pt x="6721" y="128"/>
                    <a:pt x="5374" y="257"/>
                  </a:cubicBezTo>
                  <a:cubicBezTo>
                    <a:pt x="1817" y="770"/>
                    <a:pt x="58" y="1785"/>
                    <a:pt x="58" y="2928"/>
                  </a:cubicBezTo>
                  <a:lnTo>
                    <a:pt x="58" y="18458"/>
                  </a:lnTo>
                  <a:cubicBezTo>
                    <a:pt x="-616" y="20553"/>
                    <a:pt x="4737" y="21600"/>
                    <a:pt x="10128" y="21600"/>
                  </a:cubicBezTo>
                  <a:cubicBezTo>
                    <a:pt x="15518" y="21600"/>
                    <a:pt x="20984" y="20553"/>
                    <a:pt x="20535" y="18458"/>
                  </a:cubicBezTo>
                  <a:lnTo>
                    <a:pt x="20535" y="2928"/>
                  </a:lnTo>
                  <a:cubicBezTo>
                    <a:pt x="20535" y="1272"/>
                    <a:pt x="15631" y="0"/>
                    <a:pt x="10278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90" name="Google Shape;264;p27"/>
          <p:cNvGrpSpPr/>
          <p:nvPr/>
        </p:nvGrpSpPr>
        <p:grpSpPr>
          <a:xfrm>
            <a:off x="-425759" y="7162011"/>
            <a:ext cx="8341205" cy="2110484"/>
            <a:chOff x="0" y="0"/>
            <a:chExt cx="8341203" cy="2110482"/>
          </a:xfrm>
        </p:grpSpPr>
        <p:sp>
          <p:nvSpPr>
            <p:cNvPr id="383" name="Google Shape;265;p27"/>
            <p:cNvSpPr/>
            <p:nvPr/>
          </p:nvSpPr>
          <p:spPr>
            <a:xfrm rot="10588659">
              <a:off x="7709085" y="505376"/>
              <a:ext cx="616381" cy="531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5" h="21600" fill="norm" stroke="1" extrusionOk="0">
                  <a:moveTo>
                    <a:pt x="20355" y="0"/>
                  </a:moveTo>
                  <a:lnTo>
                    <a:pt x="3734" y="5000"/>
                  </a:lnTo>
                  <a:cubicBezTo>
                    <a:pt x="-1245" y="6467"/>
                    <a:pt x="-1245" y="15133"/>
                    <a:pt x="3734" y="16600"/>
                  </a:cubicBezTo>
                  <a:lnTo>
                    <a:pt x="20355" y="21600"/>
                  </a:lnTo>
                  <a:lnTo>
                    <a:pt x="20355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4" name="Google Shape;266;p27"/>
            <p:cNvSpPr/>
            <p:nvPr/>
          </p:nvSpPr>
          <p:spPr>
            <a:xfrm rot="10588659">
              <a:off x="6451927" y="138406"/>
              <a:ext cx="777043" cy="1401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69" y="0"/>
                  </a:moveTo>
                  <a:cubicBezTo>
                    <a:pt x="4283" y="0"/>
                    <a:pt x="0" y="2374"/>
                    <a:pt x="0" y="5305"/>
                  </a:cubicBezTo>
                  <a:lnTo>
                    <a:pt x="0" y="16295"/>
                  </a:lnTo>
                  <a:cubicBezTo>
                    <a:pt x="0" y="19226"/>
                    <a:pt x="4283" y="21600"/>
                    <a:pt x="9569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5" name="Google Shape;267;p27"/>
            <p:cNvSpPr/>
            <p:nvPr/>
          </p:nvSpPr>
          <p:spPr>
            <a:xfrm rot="10588659">
              <a:off x="7227718" y="358367"/>
              <a:ext cx="601751" cy="878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18" y="0"/>
                  </a:moveTo>
                  <a:cubicBezTo>
                    <a:pt x="6475" y="0"/>
                    <a:pt x="0" y="4434"/>
                    <a:pt x="0" y="9913"/>
                  </a:cubicBezTo>
                  <a:lnTo>
                    <a:pt x="0" y="11727"/>
                  </a:lnTo>
                  <a:cubicBezTo>
                    <a:pt x="0" y="17207"/>
                    <a:pt x="6475" y="21600"/>
                    <a:pt x="14418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6" name="Google Shape;268;p27"/>
            <p:cNvSpPr/>
            <p:nvPr/>
          </p:nvSpPr>
          <p:spPr>
            <a:xfrm rot="10588659">
              <a:off x="7208470" y="357216"/>
              <a:ext cx="37730" cy="914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06" y="0"/>
                  </a:moveTo>
                  <a:cubicBezTo>
                    <a:pt x="5361" y="0"/>
                    <a:pt x="473" y="137"/>
                    <a:pt x="0" y="407"/>
                  </a:cubicBezTo>
                  <a:lnTo>
                    <a:pt x="0" y="21135"/>
                  </a:lnTo>
                  <a:cubicBezTo>
                    <a:pt x="0" y="21405"/>
                    <a:pt x="4651" y="21600"/>
                    <a:pt x="10327" y="21600"/>
                  </a:cubicBezTo>
                  <a:cubicBezTo>
                    <a:pt x="13086" y="21600"/>
                    <a:pt x="14978" y="21561"/>
                    <a:pt x="16870" y="21522"/>
                  </a:cubicBezTo>
                  <a:cubicBezTo>
                    <a:pt x="19708" y="21405"/>
                    <a:pt x="21600" y="21288"/>
                    <a:pt x="21600" y="21135"/>
                  </a:cubicBezTo>
                  <a:lnTo>
                    <a:pt x="21600" y="407"/>
                  </a:lnTo>
                  <a:cubicBezTo>
                    <a:pt x="20654" y="137"/>
                    <a:pt x="15451" y="0"/>
                    <a:pt x="10406" y="0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7" name="Google Shape;269;p27"/>
            <p:cNvSpPr/>
            <p:nvPr/>
          </p:nvSpPr>
          <p:spPr>
            <a:xfrm rot="10588659">
              <a:off x="46396" y="199435"/>
              <a:ext cx="6544890" cy="1711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0" y="0"/>
                  </a:moveTo>
                  <a:cubicBezTo>
                    <a:pt x="471" y="0"/>
                    <a:pt x="0" y="1800"/>
                    <a:pt x="0" y="4035"/>
                  </a:cubicBezTo>
                  <a:lnTo>
                    <a:pt x="0" y="17586"/>
                  </a:lnTo>
                  <a:cubicBezTo>
                    <a:pt x="0" y="19800"/>
                    <a:pt x="471" y="21600"/>
                    <a:pt x="1050" y="21600"/>
                  </a:cubicBezTo>
                  <a:lnTo>
                    <a:pt x="20545" y="21600"/>
                  </a:lnTo>
                  <a:cubicBezTo>
                    <a:pt x="21129" y="21600"/>
                    <a:pt x="21600" y="19800"/>
                    <a:pt x="21600" y="17586"/>
                  </a:cubicBezTo>
                  <a:lnTo>
                    <a:pt x="21600" y="4035"/>
                  </a:lnTo>
                  <a:cubicBezTo>
                    <a:pt x="21600" y="1800"/>
                    <a:pt x="21124" y="0"/>
                    <a:pt x="2054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8" name="Google Shape;270;p27"/>
            <p:cNvSpPr/>
            <p:nvPr/>
          </p:nvSpPr>
          <p:spPr>
            <a:xfrm rot="10588659">
              <a:off x="446792" y="368403"/>
              <a:ext cx="254057" cy="1711613"/>
            </a:xfrm>
            <a:prstGeom prst="rect">
              <a:avLst/>
            </a:pr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9" name="Google Shape;271;p27"/>
            <p:cNvSpPr/>
            <p:nvPr/>
          </p:nvSpPr>
          <p:spPr>
            <a:xfrm rot="10588659">
              <a:off x="5915530" y="31775"/>
              <a:ext cx="254195" cy="1711612"/>
            </a:xfrm>
            <a:prstGeom prst="rect">
              <a:avLst/>
            </a:pr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12" name="Google Shape;272;p27"/>
          <p:cNvGrpSpPr/>
          <p:nvPr/>
        </p:nvGrpSpPr>
        <p:grpSpPr>
          <a:xfrm>
            <a:off x="1107643" y="4446758"/>
            <a:ext cx="6337004" cy="3095716"/>
            <a:chOff x="0" y="0"/>
            <a:chExt cx="6337003" cy="3095714"/>
          </a:xfrm>
        </p:grpSpPr>
        <p:sp>
          <p:nvSpPr>
            <p:cNvPr id="391" name="Google Shape;273;p27"/>
            <p:cNvSpPr/>
            <p:nvPr/>
          </p:nvSpPr>
          <p:spPr>
            <a:xfrm flipH="1" rot="16200000">
              <a:off x="1620644" y="-1620645"/>
              <a:ext cx="3095715" cy="6337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754" y="3404"/>
                  </a:moveTo>
                  <a:lnTo>
                    <a:pt x="15754" y="18196"/>
                  </a:lnTo>
                  <a:cubicBezTo>
                    <a:pt x="9780" y="17027"/>
                    <a:pt x="5857" y="14195"/>
                    <a:pt x="5857" y="11053"/>
                  </a:cubicBezTo>
                  <a:lnTo>
                    <a:pt x="5857" y="10552"/>
                  </a:lnTo>
                  <a:cubicBezTo>
                    <a:pt x="5857" y="7405"/>
                    <a:pt x="9780" y="4578"/>
                    <a:pt x="15754" y="3404"/>
                  </a:cubicBezTo>
                  <a:close/>
                  <a:moveTo>
                    <a:pt x="21600" y="0"/>
                  </a:moveTo>
                  <a:cubicBezTo>
                    <a:pt x="9673" y="0"/>
                    <a:pt x="0" y="4725"/>
                    <a:pt x="0" y="10552"/>
                  </a:cubicBezTo>
                  <a:lnTo>
                    <a:pt x="0" y="11053"/>
                  </a:lnTo>
                  <a:cubicBezTo>
                    <a:pt x="0" y="16880"/>
                    <a:pt x="9673" y="21600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2" name="Google Shape;274;p27"/>
            <p:cNvSpPr/>
            <p:nvPr/>
          </p:nvSpPr>
          <p:spPr>
            <a:xfrm flipH="1" rot="16200000">
              <a:off x="5760536" y="2817210"/>
              <a:ext cx="294057" cy="64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600" fill="norm" stroke="1" extrusionOk="0">
                  <a:moveTo>
                    <a:pt x="2303" y="0"/>
                  </a:moveTo>
                  <a:cubicBezTo>
                    <a:pt x="-768" y="0"/>
                    <a:pt x="-768" y="21600"/>
                    <a:pt x="2303" y="21600"/>
                  </a:cubicBezTo>
                  <a:lnTo>
                    <a:pt x="18551" y="21600"/>
                  </a:lnTo>
                  <a:cubicBezTo>
                    <a:pt x="19841" y="21600"/>
                    <a:pt x="20832" y="16436"/>
                    <a:pt x="20832" y="10800"/>
                  </a:cubicBezTo>
                  <a:cubicBezTo>
                    <a:pt x="20832" y="7962"/>
                    <a:pt x="20632" y="5164"/>
                    <a:pt x="20241" y="3272"/>
                  </a:cubicBezTo>
                  <a:cubicBezTo>
                    <a:pt x="19742" y="946"/>
                    <a:pt x="19250" y="0"/>
                    <a:pt x="18551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3" name="Google Shape;275;p27"/>
            <p:cNvSpPr/>
            <p:nvPr/>
          </p:nvSpPr>
          <p:spPr>
            <a:xfrm flipH="1" rot="16200000">
              <a:off x="5469422" y="2815483"/>
              <a:ext cx="297277" cy="64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2314" y="0"/>
                  </a:moveTo>
                  <a:cubicBezTo>
                    <a:pt x="-740" y="0"/>
                    <a:pt x="-773" y="21600"/>
                    <a:pt x="2223" y="21600"/>
                  </a:cubicBezTo>
                  <a:cubicBezTo>
                    <a:pt x="2314" y="21600"/>
                    <a:pt x="2404" y="21561"/>
                    <a:pt x="2503" y="21521"/>
                  </a:cubicBezTo>
                  <a:lnTo>
                    <a:pt x="18572" y="21521"/>
                  </a:lnTo>
                  <a:cubicBezTo>
                    <a:pt x="19847" y="21521"/>
                    <a:pt x="20827" y="16848"/>
                    <a:pt x="20827" y="10761"/>
                  </a:cubicBezTo>
                  <a:cubicBezTo>
                    <a:pt x="20827" y="7972"/>
                    <a:pt x="20629" y="5145"/>
                    <a:pt x="20243" y="3299"/>
                  </a:cubicBezTo>
                  <a:cubicBezTo>
                    <a:pt x="19749" y="1414"/>
                    <a:pt x="19263" y="0"/>
                    <a:pt x="18572" y="0"/>
                  </a:cubicBezTo>
                  <a:lnTo>
                    <a:pt x="2503" y="0"/>
                  </a:lnTo>
                  <a:cubicBezTo>
                    <a:pt x="2437" y="0"/>
                    <a:pt x="2372" y="0"/>
                    <a:pt x="2314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4" name="Google Shape;276;p27"/>
            <p:cNvSpPr/>
            <p:nvPr/>
          </p:nvSpPr>
          <p:spPr>
            <a:xfrm flipH="1" rot="16200000">
              <a:off x="5181852" y="2814831"/>
              <a:ext cx="297288" cy="6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600" fill="norm" stroke="1" extrusionOk="0">
                  <a:moveTo>
                    <a:pt x="2315" y="0"/>
                  </a:moveTo>
                  <a:cubicBezTo>
                    <a:pt x="-772" y="0"/>
                    <a:pt x="-772" y="21600"/>
                    <a:pt x="2315" y="21600"/>
                  </a:cubicBezTo>
                  <a:cubicBezTo>
                    <a:pt x="2373" y="21600"/>
                    <a:pt x="2438" y="21600"/>
                    <a:pt x="2504" y="21561"/>
                  </a:cubicBezTo>
                  <a:lnTo>
                    <a:pt x="18573" y="21561"/>
                  </a:lnTo>
                  <a:cubicBezTo>
                    <a:pt x="19848" y="21561"/>
                    <a:pt x="20828" y="16518"/>
                    <a:pt x="20828" y="11050"/>
                  </a:cubicBezTo>
                  <a:cubicBezTo>
                    <a:pt x="20828" y="8278"/>
                    <a:pt x="20630" y="5544"/>
                    <a:pt x="20244" y="3696"/>
                  </a:cubicBezTo>
                  <a:cubicBezTo>
                    <a:pt x="19750" y="1425"/>
                    <a:pt x="19264" y="501"/>
                    <a:pt x="18573" y="39"/>
                  </a:cubicBezTo>
                  <a:lnTo>
                    <a:pt x="2504" y="39"/>
                  </a:lnTo>
                  <a:cubicBezTo>
                    <a:pt x="2438" y="0"/>
                    <a:pt x="2373" y="0"/>
                    <a:pt x="231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5" name="Google Shape;277;p27"/>
            <p:cNvSpPr/>
            <p:nvPr/>
          </p:nvSpPr>
          <p:spPr>
            <a:xfrm flipH="1" rot="16200000">
              <a:off x="4894352" y="2815542"/>
              <a:ext cx="297277" cy="64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2223" y="0"/>
                  </a:moveTo>
                  <a:cubicBezTo>
                    <a:pt x="-773" y="0"/>
                    <a:pt x="-740" y="21600"/>
                    <a:pt x="2314" y="21600"/>
                  </a:cubicBezTo>
                  <a:cubicBezTo>
                    <a:pt x="2372" y="21600"/>
                    <a:pt x="2437" y="21600"/>
                    <a:pt x="2503" y="21600"/>
                  </a:cubicBezTo>
                  <a:lnTo>
                    <a:pt x="18572" y="21600"/>
                  </a:lnTo>
                  <a:cubicBezTo>
                    <a:pt x="19847" y="21600"/>
                    <a:pt x="20827" y="16446"/>
                    <a:pt x="20827" y="10820"/>
                  </a:cubicBezTo>
                  <a:cubicBezTo>
                    <a:pt x="20827" y="7987"/>
                    <a:pt x="20629" y="5193"/>
                    <a:pt x="20243" y="3305"/>
                  </a:cubicBezTo>
                  <a:cubicBezTo>
                    <a:pt x="19749" y="984"/>
                    <a:pt x="19263" y="39"/>
                    <a:pt x="18572" y="39"/>
                  </a:cubicBezTo>
                  <a:lnTo>
                    <a:pt x="2503" y="39"/>
                  </a:lnTo>
                  <a:cubicBezTo>
                    <a:pt x="2404" y="0"/>
                    <a:pt x="2314" y="0"/>
                    <a:pt x="2223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6" name="Google Shape;278;p27"/>
            <p:cNvSpPr/>
            <p:nvPr/>
          </p:nvSpPr>
          <p:spPr>
            <a:xfrm flipH="1" rot="16200000">
              <a:off x="4605855" y="2815827"/>
              <a:ext cx="297965" cy="64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6" h="21600" fill="norm" stroke="1" extrusionOk="0">
                  <a:moveTo>
                    <a:pt x="2146" y="0"/>
                  </a:moveTo>
                  <a:cubicBezTo>
                    <a:pt x="-746" y="0"/>
                    <a:pt x="-714" y="21600"/>
                    <a:pt x="2233" y="21600"/>
                  </a:cubicBezTo>
                  <a:cubicBezTo>
                    <a:pt x="2289" y="21600"/>
                    <a:pt x="2352" y="21561"/>
                    <a:pt x="2416" y="21561"/>
                  </a:cubicBezTo>
                  <a:lnTo>
                    <a:pt x="17923" y="21561"/>
                  </a:lnTo>
                  <a:cubicBezTo>
                    <a:pt x="19909" y="21089"/>
                    <a:pt x="20854" y="9857"/>
                    <a:pt x="19535" y="3338"/>
                  </a:cubicBezTo>
                  <a:cubicBezTo>
                    <a:pt x="19059" y="982"/>
                    <a:pt x="18590" y="39"/>
                    <a:pt x="17923" y="39"/>
                  </a:cubicBezTo>
                  <a:lnTo>
                    <a:pt x="2416" y="39"/>
                  </a:lnTo>
                  <a:cubicBezTo>
                    <a:pt x="2320" y="0"/>
                    <a:pt x="2233" y="0"/>
                    <a:pt x="214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7" name="Google Shape;279;p27"/>
            <p:cNvSpPr/>
            <p:nvPr/>
          </p:nvSpPr>
          <p:spPr>
            <a:xfrm flipH="1" rot="16200000">
              <a:off x="4317988" y="2815483"/>
              <a:ext cx="297277" cy="64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2223" y="0"/>
                  </a:moveTo>
                  <a:cubicBezTo>
                    <a:pt x="-773" y="0"/>
                    <a:pt x="-740" y="21600"/>
                    <a:pt x="2314" y="21600"/>
                  </a:cubicBezTo>
                  <a:cubicBezTo>
                    <a:pt x="2372" y="21600"/>
                    <a:pt x="2437" y="21600"/>
                    <a:pt x="2503" y="21561"/>
                  </a:cubicBezTo>
                  <a:lnTo>
                    <a:pt x="18572" y="21561"/>
                  </a:lnTo>
                  <a:cubicBezTo>
                    <a:pt x="19847" y="21561"/>
                    <a:pt x="20827" y="16416"/>
                    <a:pt x="20827" y="10839"/>
                  </a:cubicBezTo>
                  <a:cubicBezTo>
                    <a:pt x="20827" y="8012"/>
                    <a:pt x="20629" y="5223"/>
                    <a:pt x="20243" y="3338"/>
                  </a:cubicBezTo>
                  <a:cubicBezTo>
                    <a:pt x="19749" y="982"/>
                    <a:pt x="19263" y="79"/>
                    <a:pt x="18572" y="79"/>
                  </a:cubicBezTo>
                  <a:lnTo>
                    <a:pt x="2503" y="79"/>
                  </a:lnTo>
                  <a:cubicBezTo>
                    <a:pt x="2404" y="39"/>
                    <a:pt x="2314" y="0"/>
                    <a:pt x="2223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8" name="Google Shape;280;p27"/>
            <p:cNvSpPr/>
            <p:nvPr/>
          </p:nvSpPr>
          <p:spPr>
            <a:xfrm flipH="1" rot="16200000">
              <a:off x="4029777" y="2815483"/>
              <a:ext cx="297277" cy="64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2223" y="0"/>
                  </a:moveTo>
                  <a:cubicBezTo>
                    <a:pt x="-773" y="0"/>
                    <a:pt x="-740" y="21600"/>
                    <a:pt x="2314" y="21600"/>
                  </a:cubicBezTo>
                  <a:cubicBezTo>
                    <a:pt x="2372" y="21600"/>
                    <a:pt x="2437" y="21600"/>
                    <a:pt x="2503" y="21600"/>
                  </a:cubicBezTo>
                  <a:lnTo>
                    <a:pt x="18572" y="21600"/>
                  </a:lnTo>
                  <a:cubicBezTo>
                    <a:pt x="19847" y="21600"/>
                    <a:pt x="20827" y="16455"/>
                    <a:pt x="20827" y="10839"/>
                  </a:cubicBezTo>
                  <a:cubicBezTo>
                    <a:pt x="20827" y="8012"/>
                    <a:pt x="20629" y="5223"/>
                    <a:pt x="20243" y="3338"/>
                  </a:cubicBezTo>
                  <a:cubicBezTo>
                    <a:pt x="19749" y="1021"/>
                    <a:pt x="19263" y="79"/>
                    <a:pt x="18572" y="79"/>
                  </a:cubicBezTo>
                  <a:lnTo>
                    <a:pt x="2503" y="79"/>
                  </a:lnTo>
                  <a:cubicBezTo>
                    <a:pt x="2404" y="39"/>
                    <a:pt x="2314" y="0"/>
                    <a:pt x="2223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9" name="Google Shape;281;p27"/>
            <p:cNvSpPr/>
            <p:nvPr/>
          </p:nvSpPr>
          <p:spPr>
            <a:xfrm flipH="1" rot="16200000">
              <a:off x="3741031" y="2814831"/>
              <a:ext cx="297289" cy="6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600" fill="norm" stroke="1" extrusionOk="0">
                  <a:moveTo>
                    <a:pt x="2315" y="0"/>
                  </a:moveTo>
                  <a:cubicBezTo>
                    <a:pt x="-772" y="0"/>
                    <a:pt x="-772" y="21600"/>
                    <a:pt x="2315" y="21600"/>
                  </a:cubicBezTo>
                  <a:cubicBezTo>
                    <a:pt x="2373" y="21600"/>
                    <a:pt x="2438" y="21561"/>
                    <a:pt x="2504" y="21561"/>
                  </a:cubicBezTo>
                  <a:lnTo>
                    <a:pt x="18573" y="21561"/>
                  </a:lnTo>
                  <a:cubicBezTo>
                    <a:pt x="19848" y="21561"/>
                    <a:pt x="20828" y="16518"/>
                    <a:pt x="20828" y="11012"/>
                  </a:cubicBezTo>
                  <a:cubicBezTo>
                    <a:pt x="20828" y="8278"/>
                    <a:pt x="20630" y="5506"/>
                    <a:pt x="20244" y="3696"/>
                  </a:cubicBezTo>
                  <a:cubicBezTo>
                    <a:pt x="19750" y="1386"/>
                    <a:pt x="19264" y="462"/>
                    <a:pt x="18573" y="0"/>
                  </a:cubicBezTo>
                  <a:lnTo>
                    <a:pt x="2504" y="0"/>
                  </a:lnTo>
                  <a:cubicBezTo>
                    <a:pt x="2438" y="0"/>
                    <a:pt x="2373" y="0"/>
                    <a:pt x="231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0" name="Google Shape;282;p27"/>
            <p:cNvSpPr/>
            <p:nvPr/>
          </p:nvSpPr>
          <p:spPr>
            <a:xfrm flipH="1" rot="16200000">
              <a:off x="3454929" y="2817746"/>
              <a:ext cx="293071" cy="65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2" h="21600" fill="norm" stroke="1" extrusionOk="0">
                  <a:moveTo>
                    <a:pt x="2029" y="0"/>
                  </a:moveTo>
                  <a:cubicBezTo>
                    <a:pt x="-676" y="1352"/>
                    <a:pt x="-676" y="20673"/>
                    <a:pt x="2029" y="21600"/>
                  </a:cubicBezTo>
                  <a:lnTo>
                    <a:pt x="17935" y="21600"/>
                  </a:lnTo>
                  <a:cubicBezTo>
                    <a:pt x="19960" y="21136"/>
                    <a:pt x="20924" y="10124"/>
                    <a:pt x="19580" y="3671"/>
                  </a:cubicBezTo>
                  <a:cubicBezTo>
                    <a:pt x="19094" y="1352"/>
                    <a:pt x="18519" y="0"/>
                    <a:pt x="1793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1" name="Google Shape;283;p27"/>
            <p:cNvSpPr/>
            <p:nvPr/>
          </p:nvSpPr>
          <p:spPr>
            <a:xfrm flipH="1" rot="16200000">
              <a:off x="3164917" y="2815827"/>
              <a:ext cx="297965" cy="64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6" h="21600" fill="norm" stroke="1" extrusionOk="0">
                  <a:moveTo>
                    <a:pt x="18145" y="0"/>
                  </a:moveTo>
                  <a:cubicBezTo>
                    <a:pt x="18074" y="0"/>
                    <a:pt x="17994" y="0"/>
                    <a:pt x="17923" y="79"/>
                  </a:cubicBezTo>
                  <a:lnTo>
                    <a:pt x="2416" y="79"/>
                  </a:lnTo>
                  <a:cubicBezTo>
                    <a:pt x="2320" y="39"/>
                    <a:pt x="2233" y="0"/>
                    <a:pt x="2146" y="0"/>
                  </a:cubicBezTo>
                  <a:cubicBezTo>
                    <a:pt x="-746" y="0"/>
                    <a:pt x="-714" y="21600"/>
                    <a:pt x="2233" y="21600"/>
                  </a:cubicBezTo>
                  <a:cubicBezTo>
                    <a:pt x="2289" y="21600"/>
                    <a:pt x="2352" y="21600"/>
                    <a:pt x="2416" y="21600"/>
                  </a:cubicBezTo>
                  <a:lnTo>
                    <a:pt x="17923" y="21600"/>
                  </a:lnTo>
                  <a:cubicBezTo>
                    <a:pt x="19909" y="21129"/>
                    <a:pt x="20854" y="9897"/>
                    <a:pt x="19535" y="3338"/>
                  </a:cubicBezTo>
                  <a:cubicBezTo>
                    <a:pt x="19122" y="1296"/>
                    <a:pt x="18638" y="0"/>
                    <a:pt x="1814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2" name="Google Shape;284;p27"/>
            <p:cNvSpPr/>
            <p:nvPr/>
          </p:nvSpPr>
          <p:spPr>
            <a:xfrm flipH="1" rot="16200000">
              <a:off x="2876765" y="2815769"/>
              <a:ext cx="297965" cy="64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6" h="21600" fill="norm" stroke="1" extrusionOk="0">
                  <a:moveTo>
                    <a:pt x="18145" y="0"/>
                  </a:moveTo>
                  <a:cubicBezTo>
                    <a:pt x="18074" y="0"/>
                    <a:pt x="17994" y="39"/>
                    <a:pt x="17923" y="78"/>
                  </a:cubicBezTo>
                  <a:lnTo>
                    <a:pt x="2416" y="78"/>
                  </a:lnTo>
                  <a:cubicBezTo>
                    <a:pt x="2320" y="39"/>
                    <a:pt x="2233" y="39"/>
                    <a:pt x="2146" y="39"/>
                  </a:cubicBezTo>
                  <a:cubicBezTo>
                    <a:pt x="-746" y="39"/>
                    <a:pt x="-714" y="21600"/>
                    <a:pt x="2233" y="21600"/>
                  </a:cubicBezTo>
                  <a:cubicBezTo>
                    <a:pt x="2289" y="21600"/>
                    <a:pt x="2352" y="21561"/>
                    <a:pt x="2416" y="21561"/>
                  </a:cubicBezTo>
                  <a:lnTo>
                    <a:pt x="17923" y="21561"/>
                  </a:lnTo>
                  <a:cubicBezTo>
                    <a:pt x="19909" y="21090"/>
                    <a:pt x="20854" y="9879"/>
                    <a:pt x="19535" y="3371"/>
                  </a:cubicBezTo>
                  <a:cubicBezTo>
                    <a:pt x="19122" y="1333"/>
                    <a:pt x="18638" y="0"/>
                    <a:pt x="1814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3" name="Google Shape;285;p27"/>
            <p:cNvSpPr/>
            <p:nvPr/>
          </p:nvSpPr>
          <p:spPr>
            <a:xfrm flipH="1" rot="16200000">
              <a:off x="2588897" y="2815425"/>
              <a:ext cx="297278" cy="64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18827" y="0"/>
                  </a:moveTo>
                  <a:cubicBezTo>
                    <a:pt x="18744" y="0"/>
                    <a:pt x="18662" y="39"/>
                    <a:pt x="18572" y="118"/>
                  </a:cubicBezTo>
                  <a:lnTo>
                    <a:pt x="2503" y="118"/>
                  </a:lnTo>
                  <a:cubicBezTo>
                    <a:pt x="2404" y="78"/>
                    <a:pt x="2314" y="39"/>
                    <a:pt x="2223" y="39"/>
                  </a:cubicBezTo>
                  <a:cubicBezTo>
                    <a:pt x="-773" y="39"/>
                    <a:pt x="-740" y="21600"/>
                    <a:pt x="2314" y="21600"/>
                  </a:cubicBezTo>
                  <a:cubicBezTo>
                    <a:pt x="2372" y="21600"/>
                    <a:pt x="2437" y="21600"/>
                    <a:pt x="2503" y="21561"/>
                  </a:cubicBezTo>
                  <a:lnTo>
                    <a:pt x="18572" y="21561"/>
                  </a:lnTo>
                  <a:cubicBezTo>
                    <a:pt x="19847" y="21561"/>
                    <a:pt x="20827" y="16425"/>
                    <a:pt x="20827" y="10820"/>
                  </a:cubicBezTo>
                  <a:cubicBezTo>
                    <a:pt x="20827" y="8036"/>
                    <a:pt x="20629" y="5253"/>
                    <a:pt x="20243" y="3371"/>
                  </a:cubicBezTo>
                  <a:cubicBezTo>
                    <a:pt x="19815" y="1333"/>
                    <a:pt x="19386" y="0"/>
                    <a:pt x="18827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4" name="Google Shape;286;p27"/>
            <p:cNvSpPr/>
            <p:nvPr/>
          </p:nvSpPr>
          <p:spPr>
            <a:xfrm flipH="1" rot="16200000">
              <a:off x="2300745" y="2815483"/>
              <a:ext cx="297277" cy="64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2223" y="0"/>
                  </a:moveTo>
                  <a:cubicBezTo>
                    <a:pt x="-773" y="0"/>
                    <a:pt x="-740" y="21600"/>
                    <a:pt x="2314" y="21600"/>
                  </a:cubicBezTo>
                  <a:cubicBezTo>
                    <a:pt x="2372" y="21600"/>
                    <a:pt x="2437" y="21600"/>
                    <a:pt x="2503" y="21600"/>
                  </a:cubicBezTo>
                  <a:lnTo>
                    <a:pt x="18572" y="21600"/>
                  </a:lnTo>
                  <a:cubicBezTo>
                    <a:pt x="19847" y="21600"/>
                    <a:pt x="20827" y="16455"/>
                    <a:pt x="20827" y="10839"/>
                  </a:cubicBezTo>
                  <a:cubicBezTo>
                    <a:pt x="20827" y="7540"/>
                    <a:pt x="20629" y="5223"/>
                    <a:pt x="20243" y="2867"/>
                  </a:cubicBezTo>
                  <a:cubicBezTo>
                    <a:pt x="19749" y="1021"/>
                    <a:pt x="19263" y="79"/>
                    <a:pt x="18572" y="79"/>
                  </a:cubicBezTo>
                  <a:lnTo>
                    <a:pt x="2503" y="79"/>
                  </a:lnTo>
                  <a:cubicBezTo>
                    <a:pt x="2404" y="39"/>
                    <a:pt x="2314" y="0"/>
                    <a:pt x="2223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5" name="Google Shape;287;p27"/>
            <p:cNvSpPr/>
            <p:nvPr/>
          </p:nvSpPr>
          <p:spPr>
            <a:xfrm flipH="1" rot="16200000">
              <a:off x="2014261" y="2817210"/>
              <a:ext cx="294058" cy="64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600" fill="norm" stroke="1" extrusionOk="0">
                  <a:moveTo>
                    <a:pt x="2303" y="0"/>
                  </a:moveTo>
                  <a:cubicBezTo>
                    <a:pt x="-768" y="0"/>
                    <a:pt x="-768" y="21600"/>
                    <a:pt x="2303" y="21600"/>
                  </a:cubicBezTo>
                  <a:lnTo>
                    <a:pt x="18551" y="21600"/>
                  </a:lnTo>
                  <a:cubicBezTo>
                    <a:pt x="19841" y="21600"/>
                    <a:pt x="20832" y="16436"/>
                    <a:pt x="20832" y="10800"/>
                  </a:cubicBezTo>
                  <a:cubicBezTo>
                    <a:pt x="20832" y="8001"/>
                    <a:pt x="20632" y="5164"/>
                    <a:pt x="20241" y="3311"/>
                  </a:cubicBezTo>
                  <a:cubicBezTo>
                    <a:pt x="19742" y="946"/>
                    <a:pt x="19250" y="0"/>
                    <a:pt x="18551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6" name="Google Shape;288;p27"/>
            <p:cNvSpPr/>
            <p:nvPr/>
          </p:nvSpPr>
          <p:spPr>
            <a:xfrm flipH="1" rot="16200000">
              <a:off x="1723788" y="2814831"/>
              <a:ext cx="297289" cy="6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600" fill="norm" stroke="1" extrusionOk="0">
                  <a:moveTo>
                    <a:pt x="2315" y="0"/>
                  </a:moveTo>
                  <a:cubicBezTo>
                    <a:pt x="-772" y="0"/>
                    <a:pt x="-772" y="21600"/>
                    <a:pt x="2315" y="21600"/>
                  </a:cubicBezTo>
                  <a:cubicBezTo>
                    <a:pt x="2373" y="21600"/>
                    <a:pt x="2438" y="21600"/>
                    <a:pt x="2504" y="21561"/>
                  </a:cubicBezTo>
                  <a:lnTo>
                    <a:pt x="18573" y="21561"/>
                  </a:lnTo>
                  <a:cubicBezTo>
                    <a:pt x="19848" y="21561"/>
                    <a:pt x="20828" y="16518"/>
                    <a:pt x="20828" y="11012"/>
                  </a:cubicBezTo>
                  <a:cubicBezTo>
                    <a:pt x="20828" y="8278"/>
                    <a:pt x="20630" y="5506"/>
                    <a:pt x="20244" y="3696"/>
                  </a:cubicBezTo>
                  <a:cubicBezTo>
                    <a:pt x="19750" y="1386"/>
                    <a:pt x="19264" y="501"/>
                    <a:pt x="18573" y="39"/>
                  </a:cubicBezTo>
                  <a:lnTo>
                    <a:pt x="2504" y="39"/>
                  </a:lnTo>
                  <a:cubicBezTo>
                    <a:pt x="2438" y="0"/>
                    <a:pt x="2373" y="0"/>
                    <a:pt x="231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7" name="Google Shape;289;p27"/>
            <p:cNvSpPr/>
            <p:nvPr/>
          </p:nvSpPr>
          <p:spPr>
            <a:xfrm flipH="1" rot="16200000">
              <a:off x="1436229" y="2815483"/>
              <a:ext cx="297277" cy="64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2223" y="0"/>
                  </a:moveTo>
                  <a:cubicBezTo>
                    <a:pt x="-773" y="0"/>
                    <a:pt x="-740" y="21600"/>
                    <a:pt x="2314" y="21600"/>
                  </a:cubicBezTo>
                  <a:cubicBezTo>
                    <a:pt x="2372" y="21600"/>
                    <a:pt x="2437" y="21600"/>
                    <a:pt x="2503" y="21600"/>
                  </a:cubicBezTo>
                  <a:lnTo>
                    <a:pt x="18572" y="21600"/>
                  </a:lnTo>
                  <a:cubicBezTo>
                    <a:pt x="19847" y="21600"/>
                    <a:pt x="20827" y="16455"/>
                    <a:pt x="20827" y="10839"/>
                  </a:cubicBezTo>
                  <a:cubicBezTo>
                    <a:pt x="20827" y="8012"/>
                    <a:pt x="20629" y="5223"/>
                    <a:pt x="20243" y="3338"/>
                  </a:cubicBezTo>
                  <a:cubicBezTo>
                    <a:pt x="19749" y="1021"/>
                    <a:pt x="19263" y="79"/>
                    <a:pt x="18572" y="79"/>
                  </a:cubicBezTo>
                  <a:lnTo>
                    <a:pt x="2503" y="79"/>
                  </a:lnTo>
                  <a:cubicBezTo>
                    <a:pt x="2404" y="39"/>
                    <a:pt x="2314" y="0"/>
                    <a:pt x="2223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8" name="Google Shape;290;p27"/>
            <p:cNvSpPr/>
            <p:nvPr/>
          </p:nvSpPr>
          <p:spPr>
            <a:xfrm flipH="1" rot="16200000">
              <a:off x="1148135" y="2815483"/>
              <a:ext cx="297278" cy="64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2223" y="0"/>
                  </a:moveTo>
                  <a:cubicBezTo>
                    <a:pt x="-773" y="0"/>
                    <a:pt x="-740" y="21600"/>
                    <a:pt x="2314" y="21600"/>
                  </a:cubicBezTo>
                  <a:cubicBezTo>
                    <a:pt x="2372" y="21600"/>
                    <a:pt x="2437" y="21561"/>
                    <a:pt x="2503" y="21561"/>
                  </a:cubicBezTo>
                  <a:lnTo>
                    <a:pt x="18572" y="21561"/>
                  </a:lnTo>
                  <a:cubicBezTo>
                    <a:pt x="19847" y="21561"/>
                    <a:pt x="20827" y="16416"/>
                    <a:pt x="20827" y="10800"/>
                  </a:cubicBezTo>
                  <a:cubicBezTo>
                    <a:pt x="20827" y="8012"/>
                    <a:pt x="20629" y="5184"/>
                    <a:pt x="20243" y="3338"/>
                  </a:cubicBezTo>
                  <a:cubicBezTo>
                    <a:pt x="19749" y="982"/>
                    <a:pt x="19263" y="39"/>
                    <a:pt x="18572" y="39"/>
                  </a:cubicBezTo>
                  <a:lnTo>
                    <a:pt x="2503" y="39"/>
                  </a:lnTo>
                  <a:cubicBezTo>
                    <a:pt x="2404" y="0"/>
                    <a:pt x="2314" y="0"/>
                    <a:pt x="2223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9" name="Google Shape;291;p27"/>
            <p:cNvSpPr/>
            <p:nvPr/>
          </p:nvSpPr>
          <p:spPr>
            <a:xfrm flipH="1" rot="16200000">
              <a:off x="859580" y="2815827"/>
              <a:ext cx="297965" cy="64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6" h="21600" fill="norm" stroke="1" extrusionOk="0">
                  <a:moveTo>
                    <a:pt x="2146" y="0"/>
                  </a:moveTo>
                  <a:cubicBezTo>
                    <a:pt x="-746" y="0"/>
                    <a:pt x="-714" y="21600"/>
                    <a:pt x="2233" y="21600"/>
                  </a:cubicBezTo>
                  <a:cubicBezTo>
                    <a:pt x="2289" y="21600"/>
                    <a:pt x="2352" y="21600"/>
                    <a:pt x="2416" y="21561"/>
                  </a:cubicBezTo>
                  <a:lnTo>
                    <a:pt x="17923" y="21561"/>
                  </a:lnTo>
                  <a:cubicBezTo>
                    <a:pt x="19909" y="21089"/>
                    <a:pt x="20854" y="9897"/>
                    <a:pt x="19535" y="3338"/>
                  </a:cubicBezTo>
                  <a:cubicBezTo>
                    <a:pt x="19059" y="982"/>
                    <a:pt x="18590" y="39"/>
                    <a:pt x="17923" y="39"/>
                  </a:cubicBezTo>
                  <a:lnTo>
                    <a:pt x="2416" y="39"/>
                  </a:lnTo>
                  <a:cubicBezTo>
                    <a:pt x="2320" y="0"/>
                    <a:pt x="2233" y="0"/>
                    <a:pt x="214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0" name="Google Shape;292;p27"/>
            <p:cNvSpPr/>
            <p:nvPr/>
          </p:nvSpPr>
          <p:spPr>
            <a:xfrm flipH="1" rot="16200000">
              <a:off x="573170" y="2817746"/>
              <a:ext cx="293071" cy="65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2" h="21600" fill="norm" stroke="1" extrusionOk="0">
                  <a:moveTo>
                    <a:pt x="2029" y="0"/>
                  </a:moveTo>
                  <a:cubicBezTo>
                    <a:pt x="-676" y="1391"/>
                    <a:pt x="-676" y="20711"/>
                    <a:pt x="2029" y="21600"/>
                  </a:cubicBezTo>
                  <a:lnTo>
                    <a:pt x="17935" y="21600"/>
                  </a:lnTo>
                  <a:cubicBezTo>
                    <a:pt x="19960" y="21175"/>
                    <a:pt x="20924" y="10124"/>
                    <a:pt x="19580" y="3671"/>
                  </a:cubicBezTo>
                  <a:cubicBezTo>
                    <a:pt x="19094" y="1391"/>
                    <a:pt x="18519" y="0"/>
                    <a:pt x="1793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1" name="Google Shape;293;p27"/>
            <p:cNvSpPr/>
            <p:nvPr/>
          </p:nvSpPr>
          <p:spPr>
            <a:xfrm flipH="1" rot="16200000">
              <a:off x="282565" y="2815234"/>
              <a:ext cx="297976" cy="65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7" h="21600" fill="norm" stroke="1" extrusionOk="0">
                  <a:moveTo>
                    <a:pt x="2234" y="0"/>
                  </a:moveTo>
                  <a:cubicBezTo>
                    <a:pt x="-745" y="0"/>
                    <a:pt x="-745" y="21600"/>
                    <a:pt x="2234" y="21600"/>
                  </a:cubicBezTo>
                  <a:cubicBezTo>
                    <a:pt x="2290" y="21600"/>
                    <a:pt x="2353" y="21600"/>
                    <a:pt x="2417" y="21600"/>
                  </a:cubicBezTo>
                  <a:lnTo>
                    <a:pt x="17924" y="21600"/>
                  </a:lnTo>
                  <a:cubicBezTo>
                    <a:pt x="19910" y="21137"/>
                    <a:pt x="20855" y="10106"/>
                    <a:pt x="19536" y="3664"/>
                  </a:cubicBezTo>
                  <a:cubicBezTo>
                    <a:pt x="19060" y="1389"/>
                    <a:pt x="18591" y="463"/>
                    <a:pt x="17924" y="0"/>
                  </a:cubicBezTo>
                  <a:lnTo>
                    <a:pt x="2417" y="0"/>
                  </a:lnTo>
                  <a:cubicBezTo>
                    <a:pt x="2353" y="0"/>
                    <a:pt x="2290" y="0"/>
                    <a:pt x="2234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17" name="Google Shape;294;p27"/>
          <p:cNvGrpSpPr/>
          <p:nvPr/>
        </p:nvGrpSpPr>
        <p:grpSpPr>
          <a:xfrm>
            <a:off x="305788" y="2467675"/>
            <a:ext cx="8380990" cy="5803243"/>
            <a:chOff x="0" y="0"/>
            <a:chExt cx="8380989" cy="5803241"/>
          </a:xfrm>
        </p:grpSpPr>
        <p:sp>
          <p:nvSpPr>
            <p:cNvPr id="413" name="Google Shape;295;p27"/>
            <p:cNvSpPr/>
            <p:nvPr/>
          </p:nvSpPr>
          <p:spPr>
            <a:xfrm rot="19291077">
              <a:off x="569834" y="1134319"/>
              <a:ext cx="4879469" cy="35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1600" fill="norm" stroke="1" extrusionOk="0">
                  <a:moveTo>
                    <a:pt x="194" y="0"/>
                  </a:moveTo>
                  <a:cubicBezTo>
                    <a:pt x="111" y="0"/>
                    <a:pt x="53" y="28"/>
                    <a:pt x="24" y="87"/>
                  </a:cubicBezTo>
                  <a:cubicBezTo>
                    <a:pt x="-361" y="844"/>
                    <a:pt x="3995" y="6241"/>
                    <a:pt x="9749" y="12159"/>
                  </a:cubicBezTo>
                  <a:cubicBezTo>
                    <a:pt x="15057" y="17617"/>
                    <a:pt x="19698" y="21600"/>
                    <a:pt x="20684" y="21600"/>
                  </a:cubicBezTo>
                  <a:cubicBezTo>
                    <a:pt x="20768" y="21600"/>
                    <a:pt x="20825" y="21572"/>
                    <a:pt x="20854" y="21514"/>
                  </a:cubicBezTo>
                  <a:cubicBezTo>
                    <a:pt x="21239" y="20756"/>
                    <a:pt x="16876" y="15350"/>
                    <a:pt x="11129" y="9432"/>
                  </a:cubicBezTo>
                  <a:cubicBezTo>
                    <a:pt x="5822" y="3975"/>
                    <a:pt x="1181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4" name="Google Shape;296;p27"/>
            <p:cNvSpPr/>
            <p:nvPr/>
          </p:nvSpPr>
          <p:spPr>
            <a:xfrm rot="19291077">
              <a:off x="5573098" y="2521352"/>
              <a:ext cx="528375" cy="457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86" y="0"/>
                  </a:moveTo>
                  <a:lnTo>
                    <a:pt x="0" y="10985"/>
                  </a:lnTo>
                  <a:lnTo>
                    <a:pt x="18307" y="21600"/>
                  </a:lnTo>
                  <a:lnTo>
                    <a:pt x="19951" y="18820"/>
                  </a:lnTo>
                  <a:lnTo>
                    <a:pt x="21600" y="16114"/>
                  </a:lnTo>
                  <a:lnTo>
                    <a:pt x="6586" y="0"/>
                  </a:ln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5" name="Google Shape;297;p27"/>
            <p:cNvSpPr/>
            <p:nvPr/>
          </p:nvSpPr>
          <p:spPr>
            <a:xfrm rot="19291077">
              <a:off x="6283935" y="2043984"/>
              <a:ext cx="1667564" cy="1364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3723" y="0"/>
                  </a:moveTo>
                  <a:cubicBezTo>
                    <a:pt x="2151" y="0"/>
                    <a:pt x="1034" y="260"/>
                    <a:pt x="1034" y="260"/>
                  </a:cubicBezTo>
                  <a:lnTo>
                    <a:pt x="5" y="2097"/>
                  </a:lnTo>
                  <a:cubicBezTo>
                    <a:pt x="5" y="2097"/>
                    <a:pt x="-293" y="7520"/>
                    <a:pt x="4102" y="12131"/>
                  </a:cubicBezTo>
                  <a:cubicBezTo>
                    <a:pt x="8497" y="16742"/>
                    <a:pt x="21307" y="21600"/>
                    <a:pt x="21307" y="21600"/>
                  </a:cubicBezTo>
                  <a:cubicBezTo>
                    <a:pt x="21307" y="21600"/>
                    <a:pt x="15665" y="12081"/>
                    <a:pt x="12595" y="5190"/>
                  </a:cubicBezTo>
                  <a:cubicBezTo>
                    <a:pt x="10640" y="797"/>
                    <a:pt x="6483" y="0"/>
                    <a:pt x="372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6" name="Google Shape;298;p27"/>
            <p:cNvSpPr/>
            <p:nvPr/>
          </p:nvSpPr>
          <p:spPr>
            <a:xfrm rot="19291077">
              <a:off x="7252041" y="2189978"/>
              <a:ext cx="942536" cy="928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600" fill="norm" stroke="1" extrusionOk="0">
                  <a:moveTo>
                    <a:pt x="5197" y="0"/>
                  </a:moveTo>
                  <a:cubicBezTo>
                    <a:pt x="4704" y="0"/>
                    <a:pt x="4242" y="267"/>
                    <a:pt x="3977" y="1081"/>
                  </a:cubicBezTo>
                  <a:cubicBezTo>
                    <a:pt x="3279" y="3253"/>
                    <a:pt x="9289" y="9858"/>
                    <a:pt x="6529" y="9858"/>
                  </a:cubicBezTo>
                  <a:cubicBezTo>
                    <a:pt x="6263" y="9858"/>
                    <a:pt x="5916" y="9798"/>
                    <a:pt x="5472" y="9664"/>
                  </a:cubicBezTo>
                  <a:cubicBezTo>
                    <a:pt x="4239" y="9295"/>
                    <a:pt x="3241" y="9131"/>
                    <a:pt x="2449" y="9131"/>
                  </a:cubicBezTo>
                  <a:cubicBezTo>
                    <a:pt x="-16" y="9131"/>
                    <a:pt x="-448" y="10727"/>
                    <a:pt x="393" y="12693"/>
                  </a:cubicBezTo>
                  <a:cubicBezTo>
                    <a:pt x="1541" y="15288"/>
                    <a:pt x="21152" y="21600"/>
                    <a:pt x="21152" y="21600"/>
                  </a:cubicBezTo>
                  <a:lnTo>
                    <a:pt x="7139" y="936"/>
                  </a:lnTo>
                  <a:cubicBezTo>
                    <a:pt x="7139" y="936"/>
                    <a:pt x="6117" y="0"/>
                    <a:pt x="519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22" name="تجميع"/>
          <p:cNvGrpSpPr/>
          <p:nvPr/>
        </p:nvGrpSpPr>
        <p:grpSpPr>
          <a:xfrm>
            <a:off x="15361265" y="246722"/>
            <a:ext cx="8986047" cy="2404713"/>
            <a:chOff x="0" y="0"/>
            <a:chExt cx="8986046" cy="2404712"/>
          </a:xfrm>
        </p:grpSpPr>
        <p:sp>
          <p:nvSpPr>
            <p:cNvPr id="418" name="الفصل"/>
            <p:cNvSpPr txBox="1"/>
            <p:nvPr/>
          </p:nvSpPr>
          <p:spPr>
            <a:xfrm>
              <a:off x="6300357" y="0"/>
              <a:ext cx="2685690" cy="10678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chemeClr val="accent5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sp>
          <p:nvSpPr>
            <p:cNvPr id="419" name="دائرة"/>
            <p:cNvSpPr/>
            <p:nvPr/>
          </p:nvSpPr>
          <p:spPr>
            <a:xfrm>
              <a:off x="7225854" y="854976"/>
              <a:ext cx="834696" cy="834696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A8ADC4"/>
              </a:solidFill>
              <a:prstDash val="solid"/>
              <a:miter lim="8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r" rtl="0">
                <a:defRPr sz="4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20" name="٥"/>
            <p:cNvSpPr txBox="1"/>
            <p:nvPr/>
          </p:nvSpPr>
          <p:spPr>
            <a:xfrm>
              <a:off x="6978366" y="398449"/>
              <a:ext cx="1329672" cy="140908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9800">
                  <a:latin typeface="Beirut Regular"/>
                  <a:ea typeface="Beirut Regular"/>
                  <a:cs typeface="Beirut Regular"/>
                  <a:sym typeface="Beirut Regular"/>
                </a:defRPr>
              </a:lvl1pPr>
            </a:lstStyle>
            <a:p>
              <a:pPr rtl="0">
                <a:defRPr/>
              </a:pPr>
              <a:r>
                <a:t>٥</a:t>
              </a:r>
            </a:p>
          </p:txBody>
        </p:sp>
        <p:sp>
          <p:nvSpPr>
            <p:cNvPr id="421" name="العبارات الجبرية والمعادلات"/>
            <p:cNvSpPr txBox="1"/>
            <p:nvPr/>
          </p:nvSpPr>
          <p:spPr>
            <a:xfrm>
              <a:off x="0" y="533915"/>
              <a:ext cx="7208922" cy="187079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>
                <a:lnSpc>
                  <a:spcPct val="90000"/>
                </a:lnSpc>
                <a:spcBef>
                  <a:spcPts val="2600"/>
                </a:spcBef>
                <a:defRPr sz="4800">
                  <a:solidFill>
                    <a:schemeClr val="accent5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العبارات الجبرية والمعادلات</a:t>
              </a:r>
            </a:p>
          </p:txBody>
        </p:sp>
      </p:grpSp>
      <p:grpSp>
        <p:nvGrpSpPr>
          <p:cNvPr id="433" name="تجميع"/>
          <p:cNvGrpSpPr/>
          <p:nvPr/>
        </p:nvGrpSpPr>
        <p:grpSpPr>
          <a:xfrm>
            <a:off x="14031109" y="10145488"/>
            <a:ext cx="1810345" cy="1974234"/>
            <a:chOff x="0" y="0"/>
            <a:chExt cx="1810344" cy="1974232"/>
          </a:xfrm>
        </p:grpSpPr>
        <p:grpSp>
          <p:nvGrpSpPr>
            <p:cNvPr id="429" name="تجميع"/>
            <p:cNvGrpSpPr/>
            <p:nvPr/>
          </p:nvGrpSpPr>
          <p:grpSpPr>
            <a:xfrm>
              <a:off x="-1" y="238619"/>
              <a:ext cx="1810346" cy="1735614"/>
              <a:chOff x="0" y="0"/>
              <a:chExt cx="1810344" cy="1735613"/>
            </a:xfrm>
          </p:grpSpPr>
          <p:grpSp>
            <p:nvGrpSpPr>
              <p:cNvPr id="425" name="Google Shape;1482;p45"/>
              <p:cNvGrpSpPr/>
              <p:nvPr/>
            </p:nvGrpSpPr>
            <p:grpSpPr>
              <a:xfrm>
                <a:off x="-1" y="0"/>
                <a:ext cx="1810346" cy="1507202"/>
                <a:chOff x="0" y="0"/>
                <a:chExt cx="1810344" cy="1507201"/>
              </a:xfrm>
            </p:grpSpPr>
            <p:sp>
              <p:nvSpPr>
                <p:cNvPr id="423" name="Google Shape;1483;p45"/>
                <p:cNvSpPr/>
                <p:nvPr/>
              </p:nvSpPr>
              <p:spPr>
                <a:xfrm>
                  <a:off x="916728" y="0"/>
                  <a:ext cx="893617" cy="15072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11929" y="0"/>
                        <a:pt x="21600" y="5350"/>
                        <a:pt x="21600" y="11951"/>
                      </a:cubicBezTo>
                      <a:cubicBezTo>
                        <a:pt x="21600" y="15765"/>
                        <a:pt x="18309" y="19350"/>
                        <a:pt x="12743" y="21600"/>
                      </a:cubicBezTo>
                    </a:path>
                  </a:pathLst>
                </a:custGeom>
                <a:noFill/>
                <a:ln w="76200" cap="flat">
                  <a:solidFill>
                    <a:srgbClr val="323B5B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424" name="Google Shape;1484;p45"/>
                <p:cNvSpPr/>
                <p:nvPr/>
              </p:nvSpPr>
              <p:spPr>
                <a:xfrm rot="9899490">
                  <a:off x="145572" y="298169"/>
                  <a:ext cx="366608" cy="11725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354" h="21600" fill="norm" stroke="1" extrusionOk="0">
                      <a:moveTo>
                        <a:pt x="8418" y="0"/>
                      </a:moveTo>
                      <a:lnTo>
                        <a:pt x="8418" y="0"/>
                      </a:lnTo>
                      <a:cubicBezTo>
                        <a:pt x="21600" y="6796"/>
                        <a:pt x="17988" y="16422"/>
                        <a:pt x="349" y="21501"/>
                      </a:cubicBezTo>
                      <a:cubicBezTo>
                        <a:pt x="233" y="21534"/>
                        <a:pt x="117" y="21567"/>
                        <a:pt x="0" y="21600"/>
                      </a:cubicBezTo>
                    </a:path>
                  </a:pathLst>
                </a:custGeom>
                <a:noFill/>
                <a:ln w="76200" cap="flat">
                  <a:solidFill>
                    <a:srgbClr val="323B5B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grpSp>
            <p:nvGrpSpPr>
              <p:cNvPr id="428" name="Google Shape;1294;p42"/>
              <p:cNvGrpSpPr/>
              <p:nvPr/>
            </p:nvGrpSpPr>
            <p:grpSpPr>
              <a:xfrm>
                <a:off x="264429" y="1278789"/>
                <a:ext cx="451973" cy="456825"/>
                <a:chOff x="0" y="0"/>
                <a:chExt cx="451971" cy="456824"/>
              </a:xfrm>
            </p:grpSpPr>
            <p:sp>
              <p:nvSpPr>
                <p:cNvPr id="426" name="Google Shape;1295;p42"/>
                <p:cNvSpPr/>
                <p:nvPr/>
              </p:nvSpPr>
              <p:spPr>
                <a:xfrm flipH="1">
                  <a:off x="0" y="4852"/>
                  <a:ext cx="451972" cy="451973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427" name="Google Shape;1296;p42"/>
                <p:cNvSpPr/>
                <p:nvPr/>
              </p:nvSpPr>
              <p:spPr>
                <a:xfrm flipH="1">
                  <a:off x="302" y="0"/>
                  <a:ext cx="225700" cy="1824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10416" y="0"/>
                        <a:pt x="19417" y="9001"/>
                        <a:pt x="21600" y="21600"/>
                      </a:cubicBezTo>
                    </a:path>
                  </a:pathLst>
                </a:custGeom>
                <a:noFill/>
                <a:ln w="76200" cap="flat">
                  <a:solidFill>
                    <a:srgbClr val="323B5B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</p:grpSp>
        <p:grpSp>
          <p:nvGrpSpPr>
            <p:cNvPr id="432" name="Google Shape;1302;p42"/>
            <p:cNvGrpSpPr/>
            <p:nvPr/>
          </p:nvGrpSpPr>
          <p:grpSpPr>
            <a:xfrm>
              <a:off x="584801" y="0"/>
              <a:ext cx="472170" cy="477239"/>
              <a:chOff x="0" y="0"/>
              <a:chExt cx="472168" cy="477238"/>
            </a:xfrm>
          </p:grpSpPr>
          <p:sp>
            <p:nvSpPr>
              <p:cNvPr id="430" name="Google Shape;1303;p42"/>
              <p:cNvSpPr/>
              <p:nvPr/>
            </p:nvSpPr>
            <p:spPr>
              <a:xfrm flipH="1">
                <a:off x="0" y="5069"/>
                <a:ext cx="472169" cy="47217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31" name="Google Shape;1304;p42"/>
              <p:cNvSpPr/>
              <p:nvPr/>
            </p:nvSpPr>
            <p:spPr>
              <a:xfrm flipH="1">
                <a:off x="312" y="0"/>
                <a:ext cx="235788" cy="190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416" y="0"/>
                      <a:pt x="19417" y="9001"/>
                      <a:pt x="21600" y="21600"/>
                    </a:cubicBezTo>
                  </a:path>
                </a:pathLst>
              </a:custGeom>
              <a:noFill/>
              <a:ln w="76200" cap="flat">
                <a:solidFill>
                  <a:srgbClr val="323B5B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pSp>
        <p:nvGrpSpPr>
          <p:cNvPr id="554" name="Google Shape;2326;p56"/>
          <p:cNvGrpSpPr/>
          <p:nvPr/>
        </p:nvGrpSpPr>
        <p:grpSpPr>
          <a:xfrm>
            <a:off x="18391925" y="8968099"/>
            <a:ext cx="5992075" cy="4747902"/>
            <a:chOff x="0" y="0"/>
            <a:chExt cx="5992074" cy="4747900"/>
          </a:xfrm>
        </p:grpSpPr>
        <p:sp>
          <p:nvSpPr>
            <p:cNvPr id="434" name="Google Shape;2327;p56"/>
            <p:cNvSpPr/>
            <p:nvPr/>
          </p:nvSpPr>
          <p:spPr>
            <a:xfrm>
              <a:off x="2051290" y="2711722"/>
              <a:ext cx="755915" cy="110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529"/>
                  </a:lnTo>
                  <a:lnTo>
                    <a:pt x="73" y="21600"/>
                  </a:lnTo>
                  <a:lnTo>
                    <a:pt x="3320" y="21429"/>
                  </a:lnTo>
                  <a:cubicBezTo>
                    <a:pt x="3362" y="21014"/>
                    <a:pt x="3435" y="20714"/>
                    <a:pt x="3517" y="20714"/>
                  </a:cubicBezTo>
                  <a:cubicBezTo>
                    <a:pt x="3534" y="20714"/>
                    <a:pt x="3553" y="20729"/>
                    <a:pt x="3570" y="20757"/>
                  </a:cubicBezTo>
                  <a:cubicBezTo>
                    <a:pt x="3620" y="20929"/>
                    <a:pt x="3645" y="21100"/>
                    <a:pt x="3695" y="21429"/>
                  </a:cubicBezTo>
                  <a:lnTo>
                    <a:pt x="10937" y="20929"/>
                  </a:lnTo>
                  <a:cubicBezTo>
                    <a:pt x="10973" y="20414"/>
                    <a:pt x="11042" y="20157"/>
                    <a:pt x="11114" y="20157"/>
                  </a:cubicBezTo>
                  <a:cubicBezTo>
                    <a:pt x="11187" y="20157"/>
                    <a:pt x="11260" y="20414"/>
                    <a:pt x="11311" y="20929"/>
                  </a:cubicBezTo>
                  <a:lnTo>
                    <a:pt x="17678" y="20414"/>
                  </a:lnTo>
                  <a:cubicBezTo>
                    <a:pt x="17678" y="19900"/>
                    <a:pt x="17728" y="19557"/>
                    <a:pt x="17804" y="19400"/>
                  </a:cubicBezTo>
                  <a:cubicBezTo>
                    <a:pt x="17825" y="19371"/>
                    <a:pt x="17844" y="19357"/>
                    <a:pt x="17863" y="19357"/>
                  </a:cubicBezTo>
                  <a:cubicBezTo>
                    <a:pt x="17959" y="19357"/>
                    <a:pt x="18037" y="19700"/>
                    <a:pt x="18079" y="20414"/>
                  </a:cubicBezTo>
                  <a:lnTo>
                    <a:pt x="21600" y="2007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D1B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5" name="Google Shape;2328;p56"/>
            <p:cNvSpPr/>
            <p:nvPr/>
          </p:nvSpPr>
          <p:spPr>
            <a:xfrm>
              <a:off x="2482937" y="4234929"/>
              <a:ext cx="415134" cy="512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67" y="21600"/>
                  </a:lnTo>
                  <a:lnTo>
                    <a:pt x="20462" y="21600"/>
                  </a:lnTo>
                  <a:cubicBezTo>
                    <a:pt x="20916" y="15675"/>
                    <a:pt x="21279" y="7949"/>
                    <a:pt x="21600" y="0"/>
                  </a:cubicBezTo>
                  <a:close/>
                </a:path>
              </a:pathLst>
            </a:custGeom>
            <a:solidFill>
              <a:srgbClr val="FFD1B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6" name="Google Shape;2329;p56"/>
            <p:cNvSpPr/>
            <p:nvPr/>
          </p:nvSpPr>
          <p:spPr>
            <a:xfrm>
              <a:off x="1958663" y="4234929"/>
              <a:ext cx="414179" cy="512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1" y="7912"/>
                    <a:pt x="1091" y="15675"/>
                    <a:pt x="1684" y="21600"/>
                  </a:cubicBezTo>
                  <a:lnTo>
                    <a:pt x="2132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D1B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7" name="Google Shape;2330;p56"/>
            <p:cNvSpPr/>
            <p:nvPr/>
          </p:nvSpPr>
          <p:spPr>
            <a:xfrm>
              <a:off x="2683971" y="2814845"/>
              <a:ext cx="204485" cy="211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17" y="0"/>
                  </a:moveTo>
                  <a:lnTo>
                    <a:pt x="0" y="180"/>
                  </a:lnTo>
                  <a:cubicBezTo>
                    <a:pt x="737" y="2324"/>
                    <a:pt x="1845" y="4461"/>
                    <a:pt x="3140" y="6425"/>
                  </a:cubicBezTo>
                  <a:cubicBezTo>
                    <a:pt x="7474" y="13210"/>
                    <a:pt x="13940" y="18571"/>
                    <a:pt x="21600" y="21600"/>
                  </a:cubicBezTo>
                  <a:cubicBezTo>
                    <a:pt x="19848" y="14283"/>
                    <a:pt x="17817" y="7055"/>
                    <a:pt x="1550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8" name="Google Shape;2331;p56"/>
            <p:cNvSpPr/>
            <p:nvPr/>
          </p:nvSpPr>
          <p:spPr>
            <a:xfrm>
              <a:off x="1832892" y="2819249"/>
              <a:ext cx="601164" cy="1415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600" fill="norm" stroke="1" extrusionOk="0">
                  <a:moveTo>
                    <a:pt x="19602" y="1559"/>
                  </a:moveTo>
                  <a:cubicBezTo>
                    <a:pt x="19620" y="1559"/>
                    <a:pt x="19638" y="1559"/>
                    <a:pt x="19656" y="1560"/>
                  </a:cubicBezTo>
                  <a:cubicBezTo>
                    <a:pt x="19666" y="1560"/>
                    <a:pt x="19677" y="1560"/>
                    <a:pt x="19687" y="1560"/>
                  </a:cubicBezTo>
                  <a:cubicBezTo>
                    <a:pt x="20560" y="1560"/>
                    <a:pt x="20540" y="2133"/>
                    <a:pt x="19684" y="2133"/>
                  </a:cubicBezTo>
                  <a:cubicBezTo>
                    <a:pt x="19664" y="2133"/>
                    <a:pt x="19646" y="2133"/>
                    <a:pt x="19625" y="2133"/>
                  </a:cubicBezTo>
                  <a:cubicBezTo>
                    <a:pt x="19224" y="2133"/>
                    <a:pt x="18917" y="2000"/>
                    <a:pt x="18917" y="1840"/>
                  </a:cubicBezTo>
                  <a:cubicBezTo>
                    <a:pt x="18948" y="1687"/>
                    <a:pt x="19230" y="1559"/>
                    <a:pt x="19602" y="1559"/>
                  </a:cubicBezTo>
                  <a:close/>
                  <a:moveTo>
                    <a:pt x="19348" y="5240"/>
                  </a:moveTo>
                  <a:cubicBezTo>
                    <a:pt x="19932" y="5253"/>
                    <a:pt x="20209" y="5572"/>
                    <a:pt x="19780" y="5746"/>
                  </a:cubicBezTo>
                  <a:cubicBezTo>
                    <a:pt x="19635" y="5800"/>
                    <a:pt x="19472" y="5824"/>
                    <a:pt x="19315" y="5824"/>
                  </a:cubicBezTo>
                  <a:cubicBezTo>
                    <a:pt x="18963" y="5824"/>
                    <a:pt x="18640" y="5703"/>
                    <a:pt x="18640" y="5520"/>
                  </a:cubicBezTo>
                  <a:cubicBezTo>
                    <a:pt x="18671" y="5360"/>
                    <a:pt x="18979" y="5240"/>
                    <a:pt x="19348" y="5240"/>
                  </a:cubicBezTo>
                  <a:close/>
                  <a:moveTo>
                    <a:pt x="19534" y="9333"/>
                  </a:moveTo>
                  <a:cubicBezTo>
                    <a:pt x="20436" y="9333"/>
                    <a:pt x="20426" y="9921"/>
                    <a:pt x="19560" y="9921"/>
                  </a:cubicBezTo>
                  <a:cubicBezTo>
                    <a:pt x="19542" y="9921"/>
                    <a:pt x="19522" y="9920"/>
                    <a:pt x="19503" y="9920"/>
                  </a:cubicBezTo>
                  <a:cubicBezTo>
                    <a:pt x="19410" y="9920"/>
                    <a:pt x="19348" y="9906"/>
                    <a:pt x="19255" y="9906"/>
                  </a:cubicBezTo>
                  <a:cubicBezTo>
                    <a:pt x="18640" y="9813"/>
                    <a:pt x="18671" y="9439"/>
                    <a:pt x="19286" y="9360"/>
                  </a:cubicBezTo>
                  <a:cubicBezTo>
                    <a:pt x="19348" y="9346"/>
                    <a:pt x="19441" y="9333"/>
                    <a:pt x="19534" y="9333"/>
                  </a:cubicBezTo>
                  <a:close/>
                  <a:moveTo>
                    <a:pt x="19379" y="13386"/>
                  </a:moveTo>
                  <a:cubicBezTo>
                    <a:pt x="20281" y="13386"/>
                    <a:pt x="20232" y="13960"/>
                    <a:pt x="19377" y="13960"/>
                  </a:cubicBezTo>
                  <a:cubicBezTo>
                    <a:pt x="19356" y="13960"/>
                    <a:pt x="19338" y="13960"/>
                    <a:pt x="19317" y="13960"/>
                  </a:cubicBezTo>
                  <a:lnTo>
                    <a:pt x="19165" y="13960"/>
                  </a:lnTo>
                  <a:cubicBezTo>
                    <a:pt x="18457" y="13893"/>
                    <a:pt x="18457" y="13440"/>
                    <a:pt x="19196" y="13387"/>
                  </a:cubicBezTo>
                  <a:lnTo>
                    <a:pt x="19348" y="13387"/>
                  </a:lnTo>
                  <a:cubicBezTo>
                    <a:pt x="19359" y="13386"/>
                    <a:pt x="19369" y="13386"/>
                    <a:pt x="19379" y="13386"/>
                  </a:cubicBezTo>
                  <a:close/>
                  <a:moveTo>
                    <a:pt x="18984" y="17786"/>
                  </a:moveTo>
                  <a:cubicBezTo>
                    <a:pt x="19002" y="17786"/>
                    <a:pt x="19020" y="17786"/>
                    <a:pt x="19041" y="17787"/>
                  </a:cubicBezTo>
                  <a:cubicBezTo>
                    <a:pt x="19072" y="17787"/>
                    <a:pt x="19072" y="17787"/>
                    <a:pt x="19103" y="17800"/>
                  </a:cubicBezTo>
                  <a:cubicBezTo>
                    <a:pt x="19932" y="17813"/>
                    <a:pt x="19932" y="18360"/>
                    <a:pt x="19072" y="18373"/>
                  </a:cubicBezTo>
                  <a:lnTo>
                    <a:pt x="19010" y="18373"/>
                  </a:lnTo>
                  <a:cubicBezTo>
                    <a:pt x="18108" y="18373"/>
                    <a:pt x="18116" y="17786"/>
                    <a:pt x="18984" y="17786"/>
                  </a:cubicBezTo>
                  <a:close/>
                  <a:moveTo>
                    <a:pt x="21165" y="0"/>
                  </a:moveTo>
                  <a:lnTo>
                    <a:pt x="12242" y="39"/>
                  </a:lnTo>
                  <a:cubicBezTo>
                    <a:pt x="12273" y="66"/>
                    <a:pt x="12273" y="93"/>
                    <a:pt x="12242" y="133"/>
                  </a:cubicBezTo>
                  <a:cubicBezTo>
                    <a:pt x="11966" y="454"/>
                    <a:pt x="11627" y="773"/>
                    <a:pt x="11196" y="1066"/>
                  </a:cubicBezTo>
                  <a:cubicBezTo>
                    <a:pt x="9627" y="2186"/>
                    <a:pt x="7289" y="3039"/>
                    <a:pt x="4488" y="3520"/>
                  </a:cubicBezTo>
                  <a:cubicBezTo>
                    <a:pt x="2304" y="7080"/>
                    <a:pt x="-435" y="13293"/>
                    <a:pt x="59" y="21600"/>
                  </a:cubicBezTo>
                  <a:lnTo>
                    <a:pt x="21010" y="21600"/>
                  </a:lnTo>
                  <a:lnTo>
                    <a:pt x="21134" y="973"/>
                  </a:lnTo>
                  <a:lnTo>
                    <a:pt x="21134" y="53"/>
                  </a:lnTo>
                  <a:cubicBezTo>
                    <a:pt x="21134" y="27"/>
                    <a:pt x="21134" y="13"/>
                    <a:pt x="2116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9" name="Google Shape;2332;p56"/>
            <p:cNvSpPr/>
            <p:nvPr/>
          </p:nvSpPr>
          <p:spPr>
            <a:xfrm>
              <a:off x="2444477" y="2816606"/>
              <a:ext cx="575974" cy="141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600" fill="norm" stroke="1" extrusionOk="0">
                  <a:moveTo>
                    <a:pt x="8380" y="0"/>
                  </a:moveTo>
                  <a:lnTo>
                    <a:pt x="98" y="40"/>
                  </a:lnTo>
                  <a:cubicBezTo>
                    <a:pt x="98" y="54"/>
                    <a:pt x="131" y="67"/>
                    <a:pt x="131" y="93"/>
                  </a:cubicBezTo>
                  <a:lnTo>
                    <a:pt x="131" y="1012"/>
                  </a:lnTo>
                  <a:lnTo>
                    <a:pt x="0" y="21600"/>
                  </a:lnTo>
                  <a:lnTo>
                    <a:pt x="21406" y="21600"/>
                  </a:lnTo>
                  <a:cubicBezTo>
                    <a:pt x="21406" y="21600"/>
                    <a:pt x="21600" y="12191"/>
                    <a:pt x="16662" y="3461"/>
                  </a:cubicBezTo>
                  <a:cubicBezTo>
                    <a:pt x="13610" y="2981"/>
                    <a:pt x="11046" y="2089"/>
                    <a:pt x="9387" y="931"/>
                  </a:cubicBezTo>
                  <a:cubicBezTo>
                    <a:pt x="8967" y="652"/>
                    <a:pt x="8639" y="372"/>
                    <a:pt x="8380" y="67"/>
                  </a:cubicBezTo>
                  <a:cubicBezTo>
                    <a:pt x="8348" y="40"/>
                    <a:pt x="8348" y="27"/>
                    <a:pt x="838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0" name="Google Shape;2333;p56"/>
            <p:cNvSpPr/>
            <p:nvPr/>
          </p:nvSpPr>
          <p:spPr>
            <a:xfrm>
              <a:off x="1964755" y="2821818"/>
              <a:ext cx="202723" cy="209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9494" y="91"/>
                  </a:lnTo>
                  <a:lnTo>
                    <a:pt x="7171" y="181"/>
                  </a:lnTo>
                  <a:cubicBezTo>
                    <a:pt x="4286" y="7203"/>
                    <a:pt x="1955" y="14314"/>
                    <a:pt x="0" y="21600"/>
                  </a:cubicBezTo>
                  <a:cubicBezTo>
                    <a:pt x="7351" y="18630"/>
                    <a:pt x="13686" y="13498"/>
                    <a:pt x="17971" y="7021"/>
                  </a:cubicBezTo>
                  <a:cubicBezTo>
                    <a:pt x="19457" y="4860"/>
                    <a:pt x="20576" y="2524"/>
                    <a:pt x="21506" y="181"/>
                  </a:cubicBezTo>
                  <a:cubicBezTo>
                    <a:pt x="21506" y="91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1" name="Google Shape;2334;p56"/>
            <p:cNvSpPr/>
            <p:nvPr/>
          </p:nvSpPr>
          <p:spPr>
            <a:xfrm>
              <a:off x="2425283" y="2815286"/>
              <a:ext cx="27086" cy="1429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442" y="0"/>
                  </a:moveTo>
                  <a:cubicBezTo>
                    <a:pt x="9504" y="0"/>
                    <a:pt x="6653" y="20"/>
                    <a:pt x="5184" y="60"/>
                  </a:cubicBezTo>
                  <a:cubicBezTo>
                    <a:pt x="4147" y="73"/>
                    <a:pt x="4147" y="87"/>
                    <a:pt x="4147" y="112"/>
                  </a:cubicBezTo>
                  <a:lnTo>
                    <a:pt x="4147" y="1024"/>
                  </a:lnTo>
                  <a:lnTo>
                    <a:pt x="0" y="21451"/>
                  </a:lnTo>
                  <a:lnTo>
                    <a:pt x="0" y="21490"/>
                  </a:lnTo>
                  <a:cubicBezTo>
                    <a:pt x="0" y="21563"/>
                    <a:pt x="4406" y="21600"/>
                    <a:pt x="8726" y="21600"/>
                  </a:cubicBezTo>
                  <a:cubicBezTo>
                    <a:pt x="13133" y="21600"/>
                    <a:pt x="17453" y="21563"/>
                    <a:pt x="17453" y="21490"/>
                  </a:cubicBezTo>
                  <a:lnTo>
                    <a:pt x="17453" y="21451"/>
                  </a:lnTo>
                  <a:lnTo>
                    <a:pt x="21600" y="1024"/>
                  </a:lnTo>
                  <a:lnTo>
                    <a:pt x="21600" y="112"/>
                  </a:lnTo>
                  <a:cubicBezTo>
                    <a:pt x="21600" y="87"/>
                    <a:pt x="20563" y="73"/>
                    <a:pt x="20563" y="60"/>
                  </a:cubicBezTo>
                  <a:cubicBezTo>
                    <a:pt x="18490" y="20"/>
                    <a:pt x="15466" y="0"/>
                    <a:pt x="12442" y="0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2" name="Google Shape;2335;p56"/>
            <p:cNvSpPr/>
            <p:nvPr/>
          </p:nvSpPr>
          <p:spPr>
            <a:xfrm>
              <a:off x="2370675" y="2921417"/>
              <a:ext cx="39747" cy="39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26" h="21600" fill="norm" stroke="1" extrusionOk="0">
                  <a:moveTo>
                    <a:pt x="9133" y="0"/>
                  </a:moveTo>
                  <a:cubicBezTo>
                    <a:pt x="878" y="0"/>
                    <a:pt x="-2974" y="11687"/>
                    <a:pt x="2667" y="18255"/>
                  </a:cubicBezTo>
                  <a:cubicBezTo>
                    <a:pt x="4490" y="20593"/>
                    <a:pt x="6829" y="21600"/>
                    <a:pt x="9099" y="21600"/>
                  </a:cubicBezTo>
                  <a:cubicBezTo>
                    <a:pt x="13914" y="21600"/>
                    <a:pt x="18626" y="17087"/>
                    <a:pt x="18626" y="10599"/>
                  </a:cubicBezTo>
                  <a:cubicBezTo>
                    <a:pt x="18626" y="4836"/>
                    <a:pt x="14533" y="40"/>
                    <a:pt x="9615" y="40"/>
                  </a:cubicBezTo>
                  <a:cubicBezTo>
                    <a:pt x="9443" y="0"/>
                    <a:pt x="9271" y="0"/>
                    <a:pt x="9133" y="0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3" name="Google Shape;2336;p56"/>
            <p:cNvSpPr/>
            <p:nvPr/>
          </p:nvSpPr>
          <p:spPr>
            <a:xfrm>
              <a:off x="2362383" y="3162599"/>
              <a:ext cx="39329" cy="39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98" h="21600" fill="norm" stroke="1" extrusionOk="0">
                  <a:moveTo>
                    <a:pt x="8813" y="0"/>
                  </a:moveTo>
                  <a:cubicBezTo>
                    <a:pt x="1035" y="0"/>
                    <a:pt x="-3142" y="11557"/>
                    <a:pt x="2835" y="18531"/>
                  </a:cubicBezTo>
                  <a:cubicBezTo>
                    <a:pt x="4635" y="20644"/>
                    <a:pt x="6877" y="21600"/>
                    <a:pt x="9118" y="21600"/>
                  </a:cubicBezTo>
                  <a:cubicBezTo>
                    <a:pt x="13873" y="21600"/>
                    <a:pt x="18458" y="17256"/>
                    <a:pt x="18186" y="10481"/>
                  </a:cubicBezTo>
                  <a:cubicBezTo>
                    <a:pt x="18186" y="4782"/>
                    <a:pt x="14552" y="40"/>
                    <a:pt x="9288" y="40"/>
                  </a:cubicBezTo>
                  <a:cubicBezTo>
                    <a:pt x="9118" y="40"/>
                    <a:pt x="8983" y="0"/>
                    <a:pt x="8813" y="0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4" name="Google Shape;2337;p56"/>
            <p:cNvSpPr/>
            <p:nvPr/>
          </p:nvSpPr>
          <p:spPr>
            <a:xfrm>
              <a:off x="2367145" y="3430939"/>
              <a:ext cx="39754" cy="38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3" h="21600" fill="norm" stroke="1" extrusionOk="0">
                  <a:moveTo>
                    <a:pt x="9985" y="0"/>
                  </a:moveTo>
                  <a:cubicBezTo>
                    <a:pt x="8704" y="0"/>
                    <a:pt x="7423" y="494"/>
                    <a:pt x="6569" y="987"/>
                  </a:cubicBezTo>
                  <a:cubicBezTo>
                    <a:pt x="-1900" y="3909"/>
                    <a:pt x="-2327" y="17650"/>
                    <a:pt x="6142" y="21065"/>
                  </a:cubicBezTo>
                  <a:cubicBezTo>
                    <a:pt x="7423" y="21065"/>
                    <a:pt x="8277" y="21559"/>
                    <a:pt x="9558" y="21559"/>
                  </a:cubicBezTo>
                  <a:cubicBezTo>
                    <a:pt x="9772" y="21559"/>
                    <a:pt x="10021" y="21600"/>
                    <a:pt x="10234" y="21600"/>
                  </a:cubicBezTo>
                  <a:cubicBezTo>
                    <a:pt x="15003" y="21600"/>
                    <a:pt x="18882" y="16869"/>
                    <a:pt x="19273" y="11273"/>
                  </a:cubicBezTo>
                  <a:cubicBezTo>
                    <a:pt x="19273" y="4896"/>
                    <a:pt x="15038" y="0"/>
                    <a:pt x="9985" y="0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5" name="Google Shape;2338;p56"/>
            <p:cNvSpPr/>
            <p:nvPr/>
          </p:nvSpPr>
          <p:spPr>
            <a:xfrm>
              <a:off x="2362271" y="3696636"/>
              <a:ext cx="39417" cy="37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0" h="21600" fill="norm" stroke="1" extrusionOk="0">
                  <a:moveTo>
                    <a:pt x="7687" y="0"/>
                  </a:moveTo>
                  <a:cubicBezTo>
                    <a:pt x="-2490" y="1983"/>
                    <a:pt x="-2490" y="19069"/>
                    <a:pt x="7260" y="21600"/>
                  </a:cubicBezTo>
                  <a:lnTo>
                    <a:pt x="9360" y="21600"/>
                  </a:lnTo>
                  <a:cubicBezTo>
                    <a:pt x="9609" y="21600"/>
                    <a:pt x="9822" y="21600"/>
                    <a:pt x="10071" y="21600"/>
                  </a:cubicBezTo>
                  <a:cubicBezTo>
                    <a:pt x="14875" y="21600"/>
                    <a:pt x="19110" y="16791"/>
                    <a:pt x="19110" y="11011"/>
                  </a:cubicBezTo>
                  <a:cubicBezTo>
                    <a:pt x="19110" y="5020"/>
                    <a:pt x="15302" y="0"/>
                    <a:pt x="9787" y="0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6" name="Google Shape;2339;p56"/>
            <p:cNvSpPr/>
            <p:nvPr/>
          </p:nvSpPr>
          <p:spPr>
            <a:xfrm>
              <a:off x="2353620" y="3984939"/>
              <a:ext cx="39333" cy="38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80" h="21600" fill="norm" stroke="1" extrusionOk="0">
                  <a:moveTo>
                    <a:pt x="8733" y="0"/>
                  </a:moveTo>
                  <a:cubicBezTo>
                    <a:pt x="-2916" y="0"/>
                    <a:pt x="-3020" y="21600"/>
                    <a:pt x="9080" y="21600"/>
                  </a:cubicBezTo>
                  <a:lnTo>
                    <a:pt x="9912" y="21600"/>
                  </a:lnTo>
                  <a:cubicBezTo>
                    <a:pt x="14454" y="21147"/>
                    <a:pt x="18580" y="16695"/>
                    <a:pt x="18580" y="11295"/>
                  </a:cubicBezTo>
                  <a:cubicBezTo>
                    <a:pt x="18580" y="5441"/>
                    <a:pt x="14870" y="536"/>
                    <a:pt x="9912" y="536"/>
                  </a:cubicBezTo>
                  <a:cubicBezTo>
                    <a:pt x="9912" y="41"/>
                    <a:pt x="9912" y="41"/>
                    <a:pt x="9496" y="41"/>
                  </a:cubicBezTo>
                  <a:cubicBezTo>
                    <a:pt x="9219" y="0"/>
                    <a:pt x="8976" y="0"/>
                    <a:pt x="8733" y="0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7" name="Google Shape;2340;p56"/>
            <p:cNvSpPr/>
            <p:nvPr/>
          </p:nvSpPr>
          <p:spPr>
            <a:xfrm>
              <a:off x="2669292" y="2811175"/>
              <a:ext cx="243286" cy="23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600" fill="norm" stroke="1" extrusionOk="0">
                  <a:moveTo>
                    <a:pt x="629" y="0"/>
                  </a:moveTo>
                  <a:cubicBezTo>
                    <a:pt x="571" y="0"/>
                    <a:pt x="512" y="7"/>
                    <a:pt x="447" y="20"/>
                  </a:cubicBezTo>
                  <a:cubicBezTo>
                    <a:pt x="214" y="94"/>
                    <a:pt x="59" y="254"/>
                    <a:pt x="59" y="495"/>
                  </a:cubicBezTo>
                  <a:cubicBezTo>
                    <a:pt x="-19" y="656"/>
                    <a:pt x="-19" y="736"/>
                    <a:pt x="59" y="896"/>
                  </a:cubicBezTo>
                  <a:cubicBezTo>
                    <a:pt x="674" y="2723"/>
                    <a:pt x="1452" y="4395"/>
                    <a:pt x="2449" y="6067"/>
                  </a:cubicBezTo>
                  <a:cubicBezTo>
                    <a:pt x="6388" y="12997"/>
                    <a:pt x="12478" y="18336"/>
                    <a:pt x="19728" y="21205"/>
                  </a:cubicBezTo>
                  <a:cubicBezTo>
                    <a:pt x="20039" y="21286"/>
                    <a:pt x="20272" y="21439"/>
                    <a:pt x="20655" y="21520"/>
                  </a:cubicBezTo>
                  <a:cubicBezTo>
                    <a:pt x="20655" y="21600"/>
                    <a:pt x="20732" y="21600"/>
                    <a:pt x="20810" y="21600"/>
                  </a:cubicBezTo>
                  <a:cubicBezTo>
                    <a:pt x="21121" y="21600"/>
                    <a:pt x="21348" y="21359"/>
                    <a:pt x="21426" y="21125"/>
                  </a:cubicBezTo>
                  <a:cubicBezTo>
                    <a:pt x="21581" y="20804"/>
                    <a:pt x="21348" y="20409"/>
                    <a:pt x="21043" y="20249"/>
                  </a:cubicBezTo>
                  <a:cubicBezTo>
                    <a:pt x="20499" y="20088"/>
                    <a:pt x="19884" y="19847"/>
                    <a:pt x="19346" y="19607"/>
                  </a:cubicBezTo>
                  <a:cubicBezTo>
                    <a:pt x="12945" y="16904"/>
                    <a:pt x="7542" y="12121"/>
                    <a:pt x="3920" y="6067"/>
                  </a:cubicBezTo>
                  <a:cubicBezTo>
                    <a:pt x="2838" y="4315"/>
                    <a:pt x="1912" y="2408"/>
                    <a:pt x="1296" y="495"/>
                  </a:cubicBezTo>
                  <a:cubicBezTo>
                    <a:pt x="1167" y="161"/>
                    <a:pt x="927" y="0"/>
                    <a:pt x="629" y="0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8" name="Google Shape;2341;p56"/>
            <p:cNvSpPr/>
            <p:nvPr/>
          </p:nvSpPr>
          <p:spPr>
            <a:xfrm>
              <a:off x="1937876" y="2818148"/>
              <a:ext cx="243319" cy="236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600" fill="norm" stroke="1" extrusionOk="0">
                  <a:moveTo>
                    <a:pt x="20876" y="0"/>
                  </a:moveTo>
                  <a:cubicBezTo>
                    <a:pt x="20623" y="0"/>
                    <a:pt x="20396" y="141"/>
                    <a:pt x="20267" y="336"/>
                  </a:cubicBezTo>
                  <a:cubicBezTo>
                    <a:pt x="20267" y="336"/>
                    <a:pt x="20189" y="416"/>
                    <a:pt x="20189" y="497"/>
                  </a:cubicBezTo>
                  <a:cubicBezTo>
                    <a:pt x="19418" y="2578"/>
                    <a:pt x="18491" y="4653"/>
                    <a:pt x="17260" y="6573"/>
                  </a:cubicBezTo>
                  <a:cubicBezTo>
                    <a:pt x="13710" y="12328"/>
                    <a:pt x="8462" y="16887"/>
                    <a:pt x="2372" y="19525"/>
                  </a:cubicBezTo>
                  <a:cubicBezTo>
                    <a:pt x="1757" y="19848"/>
                    <a:pt x="1057" y="20083"/>
                    <a:pt x="442" y="20324"/>
                  </a:cubicBezTo>
                  <a:cubicBezTo>
                    <a:pt x="59" y="20485"/>
                    <a:pt x="-96" y="20801"/>
                    <a:pt x="59" y="21204"/>
                  </a:cubicBezTo>
                  <a:cubicBezTo>
                    <a:pt x="137" y="21446"/>
                    <a:pt x="364" y="21600"/>
                    <a:pt x="675" y="21600"/>
                  </a:cubicBezTo>
                  <a:lnTo>
                    <a:pt x="830" y="21600"/>
                  </a:lnTo>
                  <a:cubicBezTo>
                    <a:pt x="1213" y="21446"/>
                    <a:pt x="1601" y="21284"/>
                    <a:pt x="1984" y="21204"/>
                  </a:cubicBezTo>
                  <a:cubicBezTo>
                    <a:pt x="9007" y="18323"/>
                    <a:pt x="14870" y="13207"/>
                    <a:pt x="18802" y="6493"/>
                  </a:cubicBezTo>
                  <a:cubicBezTo>
                    <a:pt x="19884" y="4734"/>
                    <a:pt x="20733" y="2820"/>
                    <a:pt x="21426" y="900"/>
                  </a:cubicBezTo>
                  <a:cubicBezTo>
                    <a:pt x="21504" y="658"/>
                    <a:pt x="21504" y="497"/>
                    <a:pt x="21349" y="336"/>
                  </a:cubicBezTo>
                  <a:cubicBezTo>
                    <a:pt x="21271" y="181"/>
                    <a:pt x="21193" y="101"/>
                    <a:pt x="21038" y="20"/>
                  </a:cubicBezTo>
                  <a:cubicBezTo>
                    <a:pt x="20986" y="7"/>
                    <a:pt x="20927" y="0"/>
                    <a:pt x="20876" y="0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9" name="Google Shape;2342;p56"/>
            <p:cNvSpPr/>
            <p:nvPr/>
          </p:nvSpPr>
          <p:spPr>
            <a:xfrm>
              <a:off x="2585702" y="245659"/>
              <a:ext cx="27086" cy="133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5" h="21600" fill="norm" stroke="1" extrusionOk="0">
                  <a:moveTo>
                    <a:pt x="9941" y="0"/>
                  </a:moveTo>
                  <a:cubicBezTo>
                    <a:pt x="7613" y="0"/>
                    <a:pt x="5285" y="142"/>
                    <a:pt x="3797" y="427"/>
                  </a:cubicBezTo>
                  <a:cubicBezTo>
                    <a:pt x="1469" y="699"/>
                    <a:pt x="693" y="1126"/>
                    <a:pt x="693" y="1553"/>
                  </a:cubicBezTo>
                  <a:cubicBezTo>
                    <a:pt x="693" y="1553"/>
                    <a:pt x="-1635" y="11855"/>
                    <a:pt x="2245" y="20047"/>
                  </a:cubicBezTo>
                  <a:cubicBezTo>
                    <a:pt x="2245" y="20889"/>
                    <a:pt x="6061" y="21600"/>
                    <a:pt x="10717" y="21600"/>
                  </a:cubicBezTo>
                  <a:lnTo>
                    <a:pt x="11493" y="21600"/>
                  </a:lnTo>
                  <a:cubicBezTo>
                    <a:pt x="16861" y="21458"/>
                    <a:pt x="19965" y="20746"/>
                    <a:pt x="19965" y="19762"/>
                  </a:cubicBezTo>
                  <a:cubicBezTo>
                    <a:pt x="16861" y="11997"/>
                    <a:pt x="18413" y="1838"/>
                    <a:pt x="18413" y="1838"/>
                  </a:cubicBezTo>
                  <a:cubicBezTo>
                    <a:pt x="18413" y="984"/>
                    <a:pt x="16085" y="427"/>
                    <a:pt x="12269" y="142"/>
                  </a:cubicBezTo>
                  <a:cubicBezTo>
                    <a:pt x="11493" y="142"/>
                    <a:pt x="10717" y="0"/>
                    <a:pt x="9941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0" name="Google Shape;2343;p56"/>
            <p:cNvSpPr/>
            <p:nvPr/>
          </p:nvSpPr>
          <p:spPr>
            <a:xfrm>
              <a:off x="2636507" y="235163"/>
              <a:ext cx="27086" cy="136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1" h="21600" fill="norm" stroke="1" extrusionOk="0">
                  <a:moveTo>
                    <a:pt x="9992" y="0"/>
                  </a:moveTo>
                  <a:cubicBezTo>
                    <a:pt x="6165" y="140"/>
                    <a:pt x="3051" y="698"/>
                    <a:pt x="3051" y="1384"/>
                  </a:cubicBezTo>
                  <a:cubicBezTo>
                    <a:pt x="2" y="7619"/>
                    <a:pt x="-776" y="13853"/>
                    <a:pt x="781" y="20216"/>
                  </a:cubicBezTo>
                  <a:cubicBezTo>
                    <a:pt x="781" y="20914"/>
                    <a:pt x="4608" y="21600"/>
                    <a:pt x="9992" y="21600"/>
                  </a:cubicBezTo>
                  <a:cubicBezTo>
                    <a:pt x="15440" y="21600"/>
                    <a:pt x="19267" y="20774"/>
                    <a:pt x="18489" y="19937"/>
                  </a:cubicBezTo>
                  <a:cubicBezTo>
                    <a:pt x="16997" y="13853"/>
                    <a:pt x="17710" y="7758"/>
                    <a:pt x="20046" y="1663"/>
                  </a:cubicBezTo>
                  <a:cubicBezTo>
                    <a:pt x="20824" y="1245"/>
                    <a:pt x="20046" y="826"/>
                    <a:pt x="18489" y="558"/>
                  </a:cubicBezTo>
                  <a:cubicBezTo>
                    <a:pt x="16997" y="140"/>
                    <a:pt x="14662" y="0"/>
                    <a:pt x="12327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1" name="Google Shape;2344;p56"/>
            <p:cNvSpPr/>
            <p:nvPr/>
          </p:nvSpPr>
          <p:spPr>
            <a:xfrm>
              <a:off x="2686688" y="236925"/>
              <a:ext cx="27087" cy="130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6" h="21600" fill="norm" stroke="1" extrusionOk="0">
                  <a:moveTo>
                    <a:pt x="2906" y="0"/>
                  </a:moveTo>
                  <a:cubicBezTo>
                    <a:pt x="-198" y="6660"/>
                    <a:pt x="-974" y="13333"/>
                    <a:pt x="1354" y="20005"/>
                  </a:cubicBezTo>
                  <a:cubicBezTo>
                    <a:pt x="1354" y="20869"/>
                    <a:pt x="5234" y="21600"/>
                    <a:pt x="9826" y="21600"/>
                  </a:cubicBezTo>
                  <a:lnTo>
                    <a:pt x="10602" y="21600"/>
                  </a:lnTo>
                  <a:cubicBezTo>
                    <a:pt x="15194" y="21454"/>
                    <a:pt x="19074" y="20723"/>
                    <a:pt x="19074" y="19859"/>
                  </a:cubicBezTo>
                  <a:cubicBezTo>
                    <a:pt x="16746" y="13186"/>
                    <a:pt x="17522" y="6660"/>
                    <a:pt x="20626" y="146"/>
                  </a:cubicBezTo>
                  <a:lnTo>
                    <a:pt x="18298" y="146"/>
                  </a:lnTo>
                  <a:lnTo>
                    <a:pt x="12154" y="0"/>
                  </a:ln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2" name="Google Shape;2345;p56"/>
            <p:cNvSpPr/>
            <p:nvPr/>
          </p:nvSpPr>
          <p:spPr>
            <a:xfrm>
              <a:off x="2552940" y="226282"/>
              <a:ext cx="255545" cy="240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4" h="21600" fill="norm" stroke="1" extrusionOk="0">
                  <a:moveTo>
                    <a:pt x="10478" y="0"/>
                  </a:moveTo>
                  <a:cubicBezTo>
                    <a:pt x="9995" y="0"/>
                    <a:pt x="9563" y="105"/>
                    <a:pt x="9390" y="171"/>
                  </a:cubicBezTo>
                  <a:cubicBezTo>
                    <a:pt x="8981" y="330"/>
                    <a:pt x="8566" y="640"/>
                    <a:pt x="8359" y="1035"/>
                  </a:cubicBezTo>
                  <a:cubicBezTo>
                    <a:pt x="8497" y="1266"/>
                    <a:pt x="8566" y="1503"/>
                    <a:pt x="8497" y="1741"/>
                  </a:cubicBezTo>
                  <a:cubicBezTo>
                    <a:pt x="8290" y="5196"/>
                    <a:pt x="8226" y="8651"/>
                    <a:pt x="8359" y="12099"/>
                  </a:cubicBezTo>
                  <a:cubicBezTo>
                    <a:pt x="8428" y="12574"/>
                    <a:pt x="8088" y="13042"/>
                    <a:pt x="7604" y="13042"/>
                  </a:cubicBezTo>
                  <a:cubicBezTo>
                    <a:pt x="7126" y="13042"/>
                    <a:pt x="6786" y="12653"/>
                    <a:pt x="6786" y="12178"/>
                  </a:cubicBezTo>
                  <a:cubicBezTo>
                    <a:pt x="6648" y="8651"/>
                    <a:pt x="6717" y="5116"/>
                    <a:pt x="6988" y="1582"/>
                  </a:cubicBezTo>
                  <a:cubicBezTo>
                    <a:pt x="6988" y="1193"/>
                    <a:pt x="7264" y="877"/>
                    <a:pt x="7604" y="798"/>
                  </a:cubicBezTo>
                  <a:cubicBezTo>
                    <a:pt x="7155" y="567"/>
                    <a:pt x="6700" y="422"/>
                    <a:pt x="6251" y="422"/>
                  </a:cubicBezTo>
                  <a:cubicBezTo>
                    <a:pt x="6084" y="422"/>
                    <a:pt x="5922" y="442"/>
                    <a:pt x="5755" y="481"/>
                  </a:cubicBezTo>
                  <a:cubicBezTo>
                    <a:pt x="4932" y="481"/>
                    <a:pt x="4177" y="1035"/>
                    <a:pt x="3837" y="1820"/>
                  </a:cubicBezTo>
                  <a:cubicBezTo>
                    <a:pt x="4177" y="1978"/>
                    <a:pt x="4384" y="2288"/>
                    <a:pt x="4384" y="2763"/>
                  </a:cubicBezTo>
                  <a:cubicBezTo>
                    <a:pt x="4384" y="2763"/>
                    <a:pt x="4246" y="8413"/>
                    <a:pt x="4523" y="12732"/>
                  </a:cubicBezTo>
                  <a:cubicBezTo>
                    <a:pt x="4523" y="13279"/>
                    <a:pt x="4246" y="13675"/>
                    <a:pt x="3768" y="13754"/>
                  </a:cubicBezTo>
                  <a:lnTo>
                    <a:pt x="3699" y="13754"/>
                  </a:lnTo>
                  <a:cubicBezTo>
                    <a:pt x="3284" y="13754"/>
                    <a:pt x="2944" y="13358"/>
                    <a:pt x="2944" y="12890"/>
                  </a:cubicBezTo>
                  <a:cubicBezTo>
                    <a:pt x="2668" y="8334"/>
                    <a:pt x="2806" y="2604"/>
                    <a:pt x="2806" y="2604"/>
                  </a:cubicBezTo>
                  <a:cubicBezTo>
                    <a:pt x="2806" y="2367"/>
                    <a:pt x="2875" y="2130"/>
                    <a:pt x="3083" y="1978"/>
                  </a:cubicBezTo>
                  <a:cubicBezTo>
                    <a:pt x="2121" y="1978"/>
                    <a:pt x="1297" y="2604"/>
                    <a:pt x="1020" y="3626"/>
                  </a:cubicBezTo>
                  <a:cubicBezTo>
                    <a:pt x="750" y="4563"/>
                    <a:pt x="-552" y="10451"/>
                    <a:pt x="266" y="20815"/>
                  </a:cubicBezTo>
                  <a:cubicBezTo>
                    <a:pt x="266" y="21132"/>
                    <a:pt x="266" y="21363"/>
                    <a:pt x="335" y="21600"/>
                  </a:cubicBezTo>
                  <a:cubicBezTo>
                    <a:pt x="3900" y="21053"/>
                    <a:pt x="9799" y="20499"/>
                    <a:pt x="13848" y="20426"/>
                  </a:cubicBezTo>
                  <a:lnTo>
                    <a:pt x="15973" y="20426"/>
                  </a:lnTo>
                  <a:cubicBezTo>
                    <a:pt x="16521" y="19563"/>
                    <a:pt x="17068" y="18541"/>
                    <a:pt x="17552" y="17677"/>
                  </a:cubicBezTo>
                  <a:cubicBezTo>
                    <a:pt x="19262" y="14611"/>
                    <a:pt x="21048" y="10925"/>
                    <a:pt x="19401" y="9745"/>
                  </a:cubicBezTo>
                  <a:cubicBezTo>
                    <a:pt x="19032" y="9481"/>
                    <a:pt x="18623" y="9323"/>
                    <a:pt x="18231" y="9323"/>
                  </a:cubicBezTo>
                  <a:cubicBezTo>
                    <a:pt x="18047" y="9323"/>
                    <a:pt x="17863" y="9356"/>
                    <a:pt x="17690" y="9435"/>
                  </a:cubicBezTo>
                  <a:cubicBezTo>
                    <a:pt x="17822" y="9745"/>
                    <a:pt x="17759" y="10141"/>
                    <a:pt x="17483" y="10378"/>
                  </a:cubicBezTo>
                  <a:cubicBezTo>
                    <a:pt x="16590" y="11552"/>
                    <a:pt x="15835" y="12890"/>
                    <a:pt x="15357" y="14380"/>
                  </a:cubicBezTo>
                  <a:cubicBezTo>
                    <a:pt x="15219" y="14690"/>
                    <a:pt x="14942" y="14927"/>
                    <a:pt x="14603" y="14927"/>
                  </a:cubicBezTo>
                  <a:lnTo>
                    <a:pt x="14533" y="14927"/>
                  </a:lnTo>
                  <a:cubicBezTo>
                    <a:pt x="14464" y="14927"/>
                    <a:pt x="14395" y="14927"/>
                    <a:pt x="14326" y="14848"/>
                  </a:cubicBezTo>
                  <a:cubicBezTo>
                    <a:pt x="14188" y="14848"/>
                    <a:pt x="14055" y="14690"/>
                    <a:pt x="13986" y="14459"/>
                  </a:cubicBezTo>
                  <a:cubicBezTo>
                    <a:pt x="13848" y="14301"/>
                    <a:pt x="13779" y="13985"/>
                    <a:pt x="13848" y="13754"/>
                  </a:cubicBezTo>
                  <a:cubicBezTo>
                    <a:pt x="14188" y="12890"/>
                    <a:pt x="14533" y="12026"/>
                    <a:pt x="14942" y="11242"/>
                  </a:cubicBezTo>
                  <a:cubicBezTo>
                    <a:pt x="15288" y="8960"/>
                    <a:pt x="15495" y="6607"/>
                    <a:pt x="15628" y="4253"/>
                  </a:cubicBezTo>
                  <a:cubicBezTo>
                    <a:pt x="15766" y="2914"/>
                    <a:pt x="15150" y="1582"/>
                    <a:pt x="14119" y="956"/>
                  </a:cubicBezTo>
                  <a:cubicBezTo>
                    <a:pt x="13865" y="844"/>
                    <a:pt x="13595" y="785"/>
                    <a:pt x="13335" y="785"/>
                  </a:cubicBezTo>
                  <a:cubicBezTo>
                    <a:pt x="13030" y="785"/>
                    <a:pt x="12731" y="864"/>
                    <a:pt x="12477" y="1035"/>
                  </a:cubicBezTo>
                  <a:cubicBezTo>
                    <a:pt x="12201" y="4563"/>
                    <a:pt x="12132" y="8097"/>
                    <a:pt x="12339" y="11710"/>
                  </a:cubicBezTo>
                  <a:cubicBezTo>
                    <a:pt x="12339" y="12178"/>
                    <a:pt x="11993" y="12574"/>
                    <a:pt x="11584" y="12653"/>
                  </a:cubicBezTo>
                  <a:lnTo>
                    <a:pt x="11515" y="12653"/>
                  </a:lnTo>
                  <a:cubicBezTo>
                    <a:pt x="11106" y="12653"/>
                    <a:pt x="10761" y="12257"/>
                    <a:pt x="10761" y="11789"/>
                  </a:cubicBezTo>
                  <a:cubicBezTo>
                    <a:pt x="10553" y="8176"/>
                    <a:pt x="10622" y="4563"/>
                    <a:pt x="10899" y="956"/>
                  </a:cubicBezTo>
                  <a:lnTo>
                    <a:pt x="11723" y="956"/>
                  </a:lnTo>
                  <a:lnTo>
                    <a:pt x="12270" y="1035"/>
                  </a:lnTo>
                  <a:cubicBezTo>
                    <a:pt x="11947" y="204"/>
                    <a:pt x="11158" y="0"/>
                    <a:pt x="10478" y="0"/>
                  </a:cubicBezTo>
                  <a:close/>
                </a:path>
              </a:pathLst>
            </a:custGeom>
            <a:solidFill>
              <a:srgbClr val="BF867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3" name="Google Shape;2346;p56"/>
            <p:cNvSpPr/>
            <p:nvPr/>
          </p:nvSpPr>
          <p:spPr>
            <a:xfrm>
              <a:off x="2729058" y="324854"/>
              <a:ext cx="50151" cy="67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600" fill="norm" stroke="1" extrusionOk="0">
                  <a:moveTo>
                    <a:pt x="16822" y="0"/>
                  </a:moveTo>
                  <a:cubicBezTo>
                    <a:pt x="15776" y="0"/>
                    <a:pt x="14761" y="281"/>
                    <a:pt x="14053" y="938"/>
                  </a:cubicBezTo>
                  <a:cubicBezTo>
                    <a:pt x="10761" y="3166"/>
                    <a:pt x="8207" y="5676"/>
                    <a:pt x="5991" y="8490"/>
                  </a:cubicBezTo>
                  <a:cubicBezTo>
                    <a:pt x="3807" y="11281"/>
                    <a:pt x="1961" y="14353"/>
                    <a:pt x="145" y="17425"/>
                  </a:cubicBezTo>
                  <a:cubicBezTo>
                    <a:pt x="-224" y="18246"/>
                    <a:pt x="145" y="19372"/>
                    <a:pt x="884" y="20216"/>
                  </a:cubicBezTo>
                  <a:cubicBezTo>
                    <a:pt x="1253" y="20756"/>
                    <a:pt x="1961" y="21319"/>
                    <a:pt x="2699" y="21600"/>
                  </a:cubicBezTo>
                  <a:lnTo>
                    <a:pt x="4176" y="21600"/>
                  </a:lnTo>
                  <a:cubicBezTo>
                    <a:pt x="5991" y="21600"/>
                    <a:pt x="7468" y="20756"/>
                    <a:pt x="8207" y="19653"/>
                  </a:cubicBezTo>
                  <a:cubicBezTo>
                    <a:pt x="10761" y="14353"/>
                    <a:pt x="14791" y="9592"/>
                    <a:pt x="19561" y="5418"/>
                  </a:cubicBezTo>
                  <a:cubicBezTo>
                    <a:pt x="21038" y="4573"/>
                    <a:pt x="21376" y="3166"/>
                    <a:pt x="20668" y="2064"/>
                  </a:cubicBezTo>
                  <a:cubicBezTo>
                    <a:pt x="20299" y="1501"/>
                    <a:pt x="20299" y="1220"/>
                    <a:pt x="19930" y="938"/>
                  </a:cubicBezTo>
                  <a:cubicBezTo>
                    <a:pt x="19161" y="352"/>
                    <a:pt x="17961" y="0"/>
                    <a:pt x="16822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4" name="Google Shape;2347;p56"/>
            <p:cNvSpPr/>
            <p:nvPr/>
          </p:nvSpPr>
          <p:spPr>
            <a:xfrm>
              <a:off x="4480483" y="10569"/>
              <a:ext cx="32637" cy="132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9" h="21600" fill="norm" stroke="1" extrusionOk="0">
                  <a:moveTo>
                    <a:pt x="5090" y="0"/>
                  </a:moveTo>
                  <a:cubicBezTo>
                    <a:pt x="4531" y="143"/>
                    <a:pt x="3972" y="143"/>
                    <a:pt x="3414" y="143"/>
                  </a:cubicBezTo>
                  <a:cubicBezTo>
                    <a:pt x="1226" y="573"/>
                    <a:pt x="-450" y="1277"/>
                    <a:pt x="109" y="1993"/>
                  </a:cubicBezTo>
                  <a:cubicBezTo>
                    <a:pt x="109" y="1993"/>
                    <a:pt x="6207" y="12077"/>
                    <a:pt x="7883" y="20037"/>
                  </a:cubicBezTo>
                  <a:cubicBezTo>
                    <a:pt x="8441" y="20884"/>
                    <a:pt x="11188" y="21600"/>
                    <a:pt x="14540" y="21600"/>
                  </a:cubicBezTo>
                  <a:cubicBezTo>
                    <a:pt x="18403" y="21600"/>
                    <a:pt x="21150" y="20741"/>
                    <a:pt x="20638" y="19893"/>
                  </a:cubicBezTo>
                  <a:cubicBezTo>
                    <a:pt x="18962" y="11934"/>
                    <a:pt x="12864" y="1563"/>
                    <a:pt x="12864" y="1277"/>
                  </a:cubicBezTo>
                  <a:cubicBezTo>
                    <a:pt x="12305" y="859"/>
                    <a:pt x="11188" y="573"/>
                    <a:pt x="10071" y="286"/>
                  </a:cubicBezTo>
                  <a:cubicBezTo>
                    <a:pt x="8441" y="0"/>
                    <a:pt x="6766" y="0"/>
                    <a:pt x="509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5" name="Google Shape;2348;p56"/>
            <p:cNvSpPr/>
            <p:nvPr/>
          </p:nvSpPr>
          <p:spPr>
            <a:xfrm>
              <a:off x="4426487" y="14972"/>
              <a:ext cx="37580" cy="12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59" y="0"/>
                  </a:moveTo>
                  <a:lnTo>
                    <a:pt x="0" y="584"/>
                  </a:lnTo>
                  <a:cubicBezTo>
                    <a:pt x="4514" y="6947"/>
                    <a:pt x="8016" y="13460"/>
                    <a:pt x="9534" y="19972"/>
                  </a:cubicBezTo>
                  <a:cubicBezTo>
                    <a:pt x="10041" y="20854"/>
                    <a:pt x="12530" y="21600"/>
                    <a:pt x="15567" y="21600"/>
                  </a:cubicBezTo>
                  <a:lnTo>
                    <a:pt x="16073" y="21600"/>
                  </a:lnTo>
                  <a:cubicBezTo>
                    <a:pt x="19069" y="21451"/>
                    <a:pt x="21600" y="20705"/>
                    <a:pt x="21600" y="19674"/>
                  </a:cubicBezTo>
                  <a:cubicBezTo>
                    <a:pt x="19575" y="13012"/>
                    <a:pt x="16073" y="6500"/>
                    <a:pt x="11559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6" name="Google Shape;2349;p56"/>
            <p:cNvSpPr/>
            <p:nvPr/>
          </p:nvSpPr>
          <p:spPr>
            <a:xfrm>
              <a:off x="4363989" y="4439"/>
              <a:ext cx="27086" cy="27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21600"/>
                    <a:pt x="10800" y="21600"/>
                    <a:pt x="10800" y="21600"/>
                  </a:cubicBezTo>
                  <a:cubicBezTo>
                    <a:pt x="1080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7" name="Google Shape;2350;p56"/>
            <p:cNvSpPr/>
            <p:nvPr/>
          </p:nvSpPr>
          <p:spPr>
            <a:xfrm>
              <a:off x="4375770" y="13211"/>
              <a:ext cx="37580" cy="131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53" y="0"/>
                  </a:moveTo>
                  <a:lnTo>
                    <a:pt x="1519" y="714"/>
                  </a:lnTo>
                  <a:cubicBezTo>
                    <a:pt x="1519" y="714"/>
                    <a:pt x="1012" y="859"/>
                    <a:pt x="1012" y="859"/>
                  </a:cubicBezTo>
                  <a:cubicBezTo>
                    <a:pt x="1012" y="859"/>
                    <a:pt x="1012" y="859"/>
                    <a:pt x="506" y="714"/>
                  </a:cubicBezTo>
                  <a:lnTo>
                    <a:pt x="0" y="859"/>
                  </a:lnTo>
                  <a:cubicBezTo>
                    <a:pt x="4514" y="7051"/>
                    <a:pt x="8058" y="13533"/>
                    <a:pt x="10041" y="20016"/>
                  </a:cubicBezTo>
                  <a:cubicBezTo>
                    <a:pt x="10041" y="20874"/>
                    <a:pt x="12572" y="21600"/>
                    <a:pt x="15567" y="21600"/>
                  </a:cubicBezTo>
                  <a:lnTo>
                    <a:pt x="16073" y="21600"/>
                  </a:lnTo>
                  <a:cubicBezTo>
                    <a:pt x="19111" y="21455"/>
                    <a:pt x="21600" y="20729"/>
                    <a:pt x="21600" y="19871"/>
                  </a:cubicBezTo>
                  <a:cubicBezTo>
                    <a:pt x="19617" y="13243"/>
                    <a:pt x="16073" y="6615"/>
                    <a:pt x="11053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8" name="Google Shape;2351;p56"/>
            <p:cNvSpPr/>
            <p:nvPr/>
          </p:nvSpPr>
          <p:spPr>
            <a:xfrm>
              <a:off x="4294237" y="0"/>
              <a:ext cx="264219" cy="241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8" h="21600" fill="norm" stroke="1" extrusionOk="0">
                  <a:moveTo>
                    <a:pt x="11878" y="1262"/>
                  </a:moveTo>
                  <a:cubicBezTo>
                    <a:pt x="12490" y="4777"/>
                    <a:pt x="12965" y="8221"/>
                    <a:pt x="13171" y="11743"/>
                  </a:cubicBezTo>
                  <a:cubicBezTo>
                    <a:pt x="13240" y="12288"/>
                    <a:pt x="12896" y="12683"/>
                    <a:pt x="12490" y="12683"/>
                  </a:cubicBezTo>
                  <a:lnTo>
                    <a:pt x="12421" y="12683"/>
                  </a:lnTo>
                  <a:cubicBezTo>
                    <a:pt x="12387" y="12689"/>
                    <a:pt x="12353" y="12696"/>
                    <a:pt x="12318" y="12696"/>
                  </a:cubicBezTo>
                  <a:cubicBezTo>
                    <a:pt x="11958" y="12696"/>
                    <a:pt x="11666" y="12328"/>
                    <a:pt x="11603" y="11901"/>
                  </a:cubicBezTo>
                  <a:cubicBezTo>
                    <a:pt x="11397" y="8457"/>
                    <a:pt x="10922" y="5014"/>
                    <a:pt x="10310" y="1649"/>
                  </a:cubicBezTo>
                  <a:lnTo>
                    <a:pt x="11878" y="1262"/>
                  </a:lnTo>
                  <a:close/>
                  <a:moveTo>
                    <a:pt x="13102" y="0"/>
                  </a:moveTo>
                  <a:cubicBezTo>
                    <a:pt x="13034" y="0"/>
                    <a:pt x="12965" y="0"/>
                    <a:pt x="12896" y="7"/>
                  </a:cubicBezTo>
                  <a:cubicBezTo>
                    <a:pt x="10991" y="7"/>
                    <a:pt x="10648" y="1262"/>
                    <a:pt x="10648" y="1262"/>
                  </a:cubicBezTo>
                  <a:cubicBezTo>
                    <a:pt x="10379" y="789"/>
                    <a:pt x="9829" y="401"/>
                    <a:pt x="9286" y="243"/>
                  </a:cubicBezTo>
                  <a:cubicBezTo>
                    <a:pt x="9183" y="223"/>
                    <a:pt x="8977" y="197"/>
                    <a:pt x="8719" y="197"/>
                  </a:cubicBezTo>
                  <a:cubicBezTo>
                    <a:pt x="7970" y="197"/>
                    <a:pt x="6814" y="407"/>
                    <a:pt x="6562" y="1571"/>
                  </a:cubicBezTo>
                  <a:lnTo>
                    <a:pt x="7855" y="1183"/>
                  </a:lnTo>
                  <a:cubicBezTo>
                    <a:pt x="8536" y="4777"/>
                    <a:pt x="9017" y="8378"/>
                    <a:pt x="9286" y="11980"/>
                  </a:cubicBezTo>
                  <a:cubicBezTo>
                    <a:pt x="9286" y="12446"/>
                    <a:pt x="8948" y="12840"/>
                    <a:pt x="8536" y="12919"/>
                  </a:cubicBezTo>
                  <a:lnTo>
                    <a:pt x="8468" y="12919"/>
                  </a:lnTo>
                  <a:cubicBezTo>
                    <a:pt x="8061" y="12919"/>
                    <a:pt x="7718" y="12525"/>
                    <a:pt x="7718" y="12058"/>
                  </a:cubicBezTo>
                  <a:cubicBezTo>
                    <a:pt x="7449" y="8536"/>
                    <a:pt x="6969" y="5014"/>
                    <a:pt x="6356" y="1649"/>
                  </a:cubicBezTo>
                  <a:lnTo>
                    <a:pt x="6356" y="1571"/>
                  </a:lnTo>
                  <a:cubicBezTo>
                    <a:pt x="6167" y="1479"/>
                    <a:pt x="5950" y="1439"/>
                    <a:pt x="5721" y="1439"/>
                  </a:cubicBezTo>
                  <a:cubicBezTo>
                    <a:pt x="5378" y="1439"/>
                    <a:pt x="5012" y="1538"/>
                    <a:pt x="4720" y="1728"/>
                  </a:cubicBezTo>
                  <a:cubicBezTo>
                    <a:pt x="3770" y="2510"/>
                    <a:pt x="3358" y="3844"/>
                    <a:pt x="3633" y="5172"/>
                  </a:cubicBezTo>
                  <a:cubicBezTo>
                    <a:pt x="3976" y="7439"/>
                    <a:pt x="4451" y="9785"/>
                    <a:pt x="5063" y="12058"/>
                  </a:cubicBezTo>
                  <a:cubicBezTo>
                    <a:pt x="5538" y="12762"/>
                    <a:pt x="6019" y="13465"/>
                    <a:pt x="6356" y="14326"/>
                  </a:cubicBezTo>
                  <a:cubicBezTo>
                    <a:pt x="6494" y="14562"/>
                    <a:pt x="6494" y="14792"/>
                    <a:pt x="6425" y="15108"/>
                  </a:cubicBezTo>
                  <a:cubicBezTo>
                    <a:pt x="6356" y="15265"/>
                    <a:pt x="6219" y="15423"/>
                    <a:pt x="6019" y="15502"/>
                  </a:cubicBezTo>
                  <a:cubicBezTo>
                    <a:pt x="6019" y="15581"/>
                    <a:pt x="5881" y="15581"/>
                    <a:pt x="5813" y="15581"/>
                  </a:cubicBezTo>
                  <a:cubicBezTo>
                    <a:pt x="5813" y="15581"/>
                    <a:pt x="5744" y="15653"/>
                    <a:pt x="5675" y="15653"/>
                  </a:cubicBezTo>
                  <a:cubicBezTo>
                    <a:pt x="5406" y="15653"/>
                    <a:pt x="5132" y="15423"/>
                    <a:pt x="4995" y="15108"/>
                  </a:cubicBezTo>
                  <a:cubicBezTo>
                    <a:pt x="4382" y="13780"/>
                    <a:pt x="3495" y="12525"/>
                    <a:pt x="2477" y="11585"/>
                  </a:cubicBezTo>
                  <a:cubicBezTo>
                    <a:pt x="2202" y="11355"/>
                    <a:pt x="2065" y="10961"/>
                    <a:pt x="2134" y="10573"/>
                  </a:cubicBezTo>
                  <a:cubicBezTo>
                    <a:pt x="2065" y="10560"/>
                    <a:pt x="1991" y="10554"/>
                    <a:pt x="1922" y="10554"/>
                  </a:cubicBezTo>
                  <a:cubicBezTo>
                    <a:pt x="1430" y="10554"/>
                    <a:pt x="915" y="10777"/>
                    <a:pt x="497" y="11119"/>
                  </a:cubicBezTo>
                  <a:cubicBezTo>
                    <a:pt x="-1002" y="12525"/>
                    <a:pt x="1178" y="15968"/>
                    <a:pt x="3226" y="18709"/>
                  </a:cubicBezTo>
                  <a:cubicBezTo>
                    <a:pt x="3907" y="19727"/>
                    <a:pt x="4588" y="20660"/>
                    <a:pt x="5338" y="21600"/>
                  </a:cubicBezTo>
                  <a:cubicBezTo>
                    <a:pt x="5675" y="21521"/>
                    <a:pt x="6019" y="21449"/>
                    <a:pt x="6356" y="21370"/>
                  </a:cubicBezTo>
                  <a:cubicBezTo>
                    <a:pt x="6631" y="21291"/>
                    <a:pt x="6837" y="21291"/>
                    <a:pt x="7106" y="21212"/>
                  </a:cubicBezTo>
                  <a:cubicBezTo>
                    <a:pt x="11603" y="20430"/>
                    <a:pt x="16101" y="19878"/>
                    <a:pt x="20598" y="19569"/>
                  </a:cubicBezTo>
                  <a:lnTo>
                    <a:pt x="20598" y="19333"/>
                  </a:lnTo>
                  <a:cubicBezTo>
                    <a:pt x="20186" y="9003"/>
                    <a:pt x="18281" y="3292"/>
                    <a:pt x="17937" y="2431"/>
                  </a:cubicBezTo>
                  <a:cubicBezTo>
                    <a:pt x="17577" y="1603"/>
                    <a:pt x="16839" y="1078"/>
                    <a:pt x="16061" y="1078"/>
                  </a:cubicBezTo>
                  <a:cubicBezTo>
                    <a:pt x="15963" y="1078"/>
                    <a:pt x="15860" y="1084"/>
                    <a:pt x="15757" y="1104"/>
                  </a:cubicBezTo>
                  <a:cubicBezTo>
                    <a:pt x="15895" y="1262"/>
                    <a:pt x="16032" y="1419"/>
                    <a:pt x="16101" y="1649"/>
                  </a:cubicBezTo>
                  <a:cubicBezTo>
                    <a:pt x="16101" y="1807"/>
                    <a:pt x="16850" y="7518"/>
                    <a:pt x="17056" y="11901"/>
                  </a:cubicBezTo>
                  <a:cubicBezTo>
                    <a:pt x="17119" y="12367"/>
                    <a:pt x="16782" y="12840"/>
                    <a:pt x="16307" y="12840"/>
                  </a:cubicBezTo>
                  <a:cubicBezTo>
                    <a:pt x="15895" y="12840"/>
                    <a:pt x="15557" y="12446"/>
                    <a:pt x="15488" y="11980"/>
                  </a:cubicBezTo>
                  <a:cubicBezTo>
                    <a:pt x="15282" y="7518"/>
                    <a:pt x="14533" y="2044"/>
                    <a:pt x="14533" y="2044"/>
                  </a:cubicBezTo>
                  <a:cubicBezTo>
                    <a:pt x="14464" y="1649"/>
                    <a:pt x="14670" y="1262"/>
                    <a:pt x="14939" y="1025"/>
                  </a:cubicBezTo>
                  <a:cubicBezTo>
                    <a:pt x="14567" y="381"/>
                    <a:pt x="13852" y="0"/>
                    <a:pt x="13102" y="0"/>
                  </a:cubicBezTo>
                  <a:close/>
                </a:path>
              </a:pathLst>
            </a:custGeom>
            <a:solidFill>
              <a:srgbClr val="BF867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9" name="Google Shape;2352;p56"/>
            <p:cNvSpPr/>
            <p:nvPr/>
          </p:nvSpPr>
          <p:spPr>
            <a:xfrm>
              <a:off x="4321379" y="110755"/>
              <a:ext cx="55851" cy="64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600" fill="norm" stroke="1" extrusionOk="0">
                  <a:moveTo>
                    <a:pt x="3852" y="0"/>
                  </a:moveTo>
                  <a:cubicBezTo>
                    <a:pt x="2708" y="0"/>
                    <a:pt x="1536" y="520"/>
                    <a:pt x="755" y="1584"/>
                  </a:cubicBezTo>
                  <a:cubicBezTo>
                    <a:pt x="420" y="1880"/>
                    <a:pt x="420" y="2177"/>
                    <a:pt x="85" y="2474"/>
                  </a:cubicBezTo>
                  <a:cubicBezTo>
                    <a:pt x="-250" y="3934"/>
                    <a:pt x="420" y="5419"/>
                    <a:pt x="1759" y="6285"/>
                  </a:cubicBezTo>
                  <a:cubicBezTo>
                    <a:pt x="6727" y="9823"/>
                    <a:pt x="11052" y="14548"/>
                    <a:pt x="14038" y="19546"/>
                  </a:cubicBezTo>
                  <a:cubicBezTo>
                    <a:pt x="14708" y="20734"/>
                    <a:pt x="16048" y="21600"/>
                    <a:pt x="17359" y="21600"/>
                  </a:cubicBezTo>
                  <a:cubicBezTo>
                    <a:pt x="17694" y="21600"/>
                    <a:pt x="18029" y="21328"/>
                    <a:pt x="18029" y="21328"/>
                  </a:cubicBezTo>
                  <a:cubicBezTo>
                    <a:pt x="18364" y="21328"/>
                    <a:pt x="19034" y="21328"/>
                    <a:pt x="19034" y="21031"/>
                  </a:cubicBezTo>
                  <a:cubicBezTo>
                    <a:pt x="20010" y="20734"/>
                    <a:pt x="20680" y="20140"/>
                    <a:pt x="21015" y="19546"/>
                  </a:cubicBezTo>
                  <a:cubicBezTo>
                    <a:pt x="21350" y="18359"/>
                    <a:pt x="21350" y="17493"/>
                    <a:pt x="20680" y="16602"/>
                  </a:cubicBezTo>
                  <a:cubicBezTo>
                    <a:pt x="19034" y="13361"/>
                    <a:pt x="16690" y="10713"/>
                    <a:pt x="14373" y="8066"/>
                  </a:cubicBezTo>
                  <a:cubicBezTo>
                    <a:pt x="12057" y="5122"/>
                    <a:pt x="9071" y="2746"/>
                    <a:pt x="6057" y="693"/>
                  </a:cubicBezTo>
                  <a:cubicBezTo>
                    <a:pt x="5415" y="223"/>
                    <a:pt x="4634" y="0"/>
                    <a:pt x="3852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0" name="Google Shape;2353;p56"/>
            <p:cNvSpPr/>
            <p:nvPr/>
          </p:nvSpPr>
          <p:spPr>
            <a:xfrm>
              <a:off x="2496956" y="453666"/>
              <a:ext cx="298873" cy="236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99" y="0"/>
                  </a:moveTo>
                  <a:cubicBezTo>
                    <a:pt x="13070" y="74"/>
                    <a:pt x="7639" y="636"/>
                    <a:pt x="4355" y="1192"/>
                  </a:cubicBezTo>
                  <a:cubicBezTo>
                    <a:pt x="3411" y="1272"/>
                    <a:pt x="2461" y="1513"/>
                    <a:pt x="1575" y="1828"/>
                  </a:cubicBezTo>
                  <a:cubicBezTo>
                    <a:pt x="1390" y="2069"/>
                    <a:pt x="759" y="5102"/>
                    <a:pt x="0" y="10043"/>
                  </a:cubicBezTo>
                  <a:cubicBezTo>
                    <a:pt x="7893" y="11476"/>
                    <a:pt x="15346" y="15460"/>
                    <a:pt x="21600" y="21600"/>
                  </a:cubicBezTo>
                  <a:cubicBezTo>
                    <a:pt x="21536" y="9802"/>
                    <a:pt x="21536" y="951"/>
                    <a:pt x="20650" y="395"/>
                  </a:cubicBezTo>
                  <a:cubicBezTo>
                    <a:pt x="20083" y="154"/>
                    <a:pt x="19388" y="0"/>
                    <a:pt x="18757" y="0"/>
                  </a:cubicBezTo>
                  <a:close/>
                </a:path>
              </a:pathLst>
            </a:custGeom>
            <a:solidFill>
              <a:srgbClr val="E0D6C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1" name="Google Shape;2354;p56"/>
            <p:cNvSpPr/>
            <p:nvPr/>
          </p:nvSpPr>
          <p:spPr>
            <a:xfrm>
              <a:off x="2698797" y="218209"/>
              <a:ext cx="1954855" cy="2797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33" y="0"/>
                  </a:moveTo>
                  <a:cubicBezTo>
                    <a:pt x="20605" y="0"/>
                    <a:pt x="20577" y="1"/>
                    <a:pt x="20548" y="3"/>
                  </a:cubicBezTo>
                  <a:cubicBezTo>
                    <a:pt x="19911" y="29"/>
                    <a:pt x="19273" y="77"/>
                    <a:pt x="18636" y="144"/>
                  </a:cubicBezTo>
                  <a:cubicBezTo>
                    <a:pt x="18598" y="151"/>
                    <a:pt x="18569" y="151"/>
                    <a:pt x="18530" y="158"/>
                  </a:cubicBezTo>
                  <a:cubicBezTo>
                    <a:pt x="18482" y="165"/>
                    <a:pt x="18433" y="171"/>
                    <a:pt x="18385" y="178"/>
                  </a:cubicBezTo>
                  <a:cubicBezTo>
                    <a:pt x="18240" y="192"/>
                    <a:pt x="18105" y="219"/>
                    <a:pt x="17970" y="259"/>
                  </a:cubicBezTo>
                  <a:cubicBezTo>
                    <a:pt x="17873" y="307"/>
                    <a:pt x="17844" y="1062"/>
                    <a:pt x="17805" y="2114"/>
                  </a:cubicBezTo>
                  <a:cubicBezTo>
                    <a:pt x="18510" y="2836"/>
                    <a:pt x="17989" y="3868"/>
                    <a:pt x="17989" y="3868"/>
                  </a:cubicBezTo>
                  <a:cubicBezTo>
                    <a:pt x="18472" y="4496"/>
                    <a:pt x="18173" y="5326"/>
                    <a:pt x="17583" y="6129"/>
                  </a:cubicBezTo>
                  <a:cubicBezTo>
                    <a:pt x="17555" y="6364"/>
                    <a:pt x="17516" y="6594"/>
                    <a:pt x="17487" y="6810"/>
                  </a:cubicBezTo>
                  <a:cubicBezTo>
                    <a:pt x="17545" y="6972"/>
                    <a:pt x="17506" y="7147"/>
                    <a:pt x="17390" y="7288"/>
                  </a:cubicBezTo>
                  <a:cubicBezTo>
                    <a:pt x="17274" y="7815"/>
                    <a:pt x="17130" y="8253"/>
                    <a:pt x="16927" y="8523"/>
                  </a:cubicBezTo>
                  <a:cubicBezTo>
                    <a:pt x="15826" y="10034"/>
                    <a:pt x="14416" y="10473"/>
                    <a:pt x="11964" y="11181"/>
                  </a:cubicBezTo>
                  <a:lnTo>
                    <a:pt x="11974" y="11201"/>
                  </a:lnTo>
                  <a:cubicBezTo>
                    <a:pt x="12051" y="11195"/>
                    <a:pt x="12118" y="11181"/>
                    <a:pt x="12186" y="11168"/>
                  </a:cubicBezTo>
                  <a:cubicBezTo>
                    <a:pt x="12196" y="11166"/>
                    <a:pt x="12205" y="11165"/>
                    <a:pt x="12214" y="11165"/>
                  </a:cubicBezTo>
                  <a:cubicBezTo>
                    <a:pt x="12244" y="11165"/>
                    <a:pt x="12270" y="11173"/>
                    <a:pt x="12292" y="11188"/>
                  </a:cubicBezTo>
                  <a:cubicBezTo>
                    <a:pt x="12379" y="11229"/>
                    <a:pt x="12350" y="11316"/>
                    <a:pt x="12253" y="11336"/>
                  </a:cubicBezTo>
                  <a:cubicBezTo>
                    <a:pt x="12196" y="11350"/>
                    <a:pt x="12137" y="11357"/>
                    <a:pt x="12080" y="11364"/>
                  </a:cubicBezTo>
                  <a:cubicBezTo>
                    <a:pt x="11597" y="11445"/>
                    <a:pt x="11094" y="11478"/>
                    <a:pt x="10602" y="11478"/>
                  </a:cubicBezTo>
                  <a:cubicBezTo>
                    <a:pt x="9820" y="11471"/>
                    <a:pt x="9047" y="11411"/>
                    <a:pt x="8295" y="11289"/>
                  </a:cubicBezTo>
                  <a:cubicBezTo>
                    <a:pt x="8179" y="11276"/>
                    <a:pt x="8111" y="11262"/>
                    <a:pt x="8092" y="11255"/>
                  </a:cubicBezTo>
                  <a:lnTo>
                    <a:pt x="8082" y="11255"/>
                  </a:lnTo>
                  <a:cubicBezTo>
                    <a:pt x="8053" y="11248"/>
                    <a:pt x="8024" y="11229"/>
                    <a:pt x="8014" y="11208"/>
                  </a:cubicBezTo>
                  <a:cubicBezTo>
                    <a:pt x="6199" y="10810"/>
                    <a:pt x="4615" y="10486"/>
                    <a:pt x="3399" y="9913"/>
                  </a:cubicBezTo>
                  <a:cubicBezTo>
                    <a:pt x="3379" y="11033"/>
                    <a:pt x="3341" y="11957"/>
                    <a:pt x="3341" y="11957"/>
                  </a:cubicBezTo>
                  <a:cubicBezTo>
                    <a:pt x="3409" y="12227"/>
                    <a:pt x="1970" y="12436"/>
                    <a:pt x="0" y="12564"/>
                  </a:cubicBezTo>
                  <a:cubicBezTo>
                    <a:pt x="261" y="12713"/>
                    <a:pt x="521" y="12847"/>
                    <a:pt x="783" y="12982"/>
                  </a:cubicBezTo>
                  <a:cubicBezTo>
                    <a:pt x="1728" y="13253"/>
                    <a:pt x="3052" y="13657"/>
                    <a:pt x="4645" y="14203"/>
                  </a:cubicBezTo>
                  <a:cubicBezTo>
                    <a:pt x="4683" y="14217"/>
                    <a:pt x="4712" y="14224"/>
                    <a:pt x="4751" y="14237"/>
                  </a:cubicBezTo>
                  <a:cubicBezTo>
                    <a:pt x="4722" y="14318"/>
                    <a:pt x="4702" y="14406"/>
                    <a:pt x="4683" y="14493"/>
                  </a:cubicBezTo>
                  <a:cubicBezTo>
                    <a:pt x="4442" y="15560"/>
                    <a:pt x="4288" y="16626"/>
                    <a:pt x="4220" y="17705"/>
                  </a:cubicBezTo>
                  <a:cubicBezTo>
                    <a:pt x="4123" y="18892"/>
                    <a:pt x="4094" y="20187"/>
                    <a:pt x="4104" y="21503"/>
                  </a:cubicBezTo>
                  <a:cubicBezTo>
                    <a:pt x="4104" y="21543"/>
                    <a:pt x="4422" y="21571"/>
                    <a:pt x="4983" y="21584"/>
                  </a:cubicBezTo>
                  <a:cubicBezTo>
                    <a:pt x="5343" y="21594"/>
                    <a:pt x="5791" y="21600"/>
                    <a:pt x="6309" y="21600"/>
                  </a:cubicBezTo>
                  <a:cubicBezTo>
                    <a:pt x="6498" y="21600"/>
                    <a:pt x="6697" y="21599"/>
                    <a:pt x="6904" y="21598"/>
                  </a:cubicBezTo>
                  <a:lnTo>
                    <a:pt x="7078" y="21598"/>
                  </a:lnTo>
                  <a:cubicBezTo>
                    <a:pt x="9144" y="21591"/>
                    <a:pt x="11925" y="21537"/>
                    <a:pt x="14223" y="21469"/>
                  </a:cubicBezTo>
                  <a:cubicBezTo>
                    <a:pt x="14262" y="21462"/>
                    <a:pt x="14310" y="21462"/>
                    <a:pt x="14349" y="21462"/>
                  </a:cubicBezTo>
                  <a:cubicBezTo>
                    <a:pt x="15633" y="21429"/>
                    <a:pt x="16753" y="21389"/>
                    <a:pt x="17506" y="21348"/>
                  </a:cubicBezTo>
                  <a:cubicBezTo>
                    <a:pt x="18134" y="21314"/>
                    <a:pt x="18510" y="21280"/>
                    <a:pt x="18501" y="21253"/>
                  </a:cubicBezTo>
                  <a:cubicBezTo>
                    <a:pt x="18289" y="19911"/>
                    <a:pt x="18095" y="18555"/>
                    <a:pt x="17883" y="17307"/>
                  </a:cubicBezTo>
                  <a:cubicBezTo>
                    <a:pt x="17719" y="16329"/>
                    <a:pt x="17526" y="15424"/>
                    <a:pt x="17303" y="14635"/>
                  </a:cubicBezTo>
                  <a:cubicBezTo>
                    <a:pt x="17236" y="14412"/>
                    <a:pt x="17168" y="14197"/>
                    <a:pt x="17101" y="13994"/>
                  </a:cubicBezTo>
                  <a:cubicBezTo>
                    <a:pt x="17043" y="13846"/>
                    <a:pt x="16994" y="13704"/>
                    <a:pt x="16937" y="13569"/>
                  </a:cubicBezTo>
                  <a:cubicBezTo>
                    <a:pt x="16965" y="13549"/>
                    <a:pt x="16994" y="13536"/>
                    <a:pt x="17024" y="13516"/>
                  </a:cubicBezTo>
                  <a:cubicBezTo>
                    <a:pt x="18317" y="12753"/>
                    <a:pt x="19669" y="11735"/>
                    <a:pt x="20529" y="10736"/>
                  </a:cubicBezTo>
                  <a:cubicBezTo>
                    <a:pt x="20519" y="10709"/>
                    <a:pt x="20519" y="10675"/>
                    <a:pt x="20548" y="10655"/>
                  </a:cubicBezTo>
                  <a:cubicBezTo>
                    <a:pt x="20548" y="10655"/>
                    <a:pt x="20558" y="10648"/>
                    <a:pt x="20558" y="10648"/>
                  </a:cubicBezTo>
                  <a:cubicBezTo>
                    <a:pt x="20046" y="10284"/>
                    <a:pt x="19746" y="9799"/>
                    <a:pt x="19718" y="9286"/>
                  </a:cubicBezTo>
                  <a:cubicBezTo>
                    <a:pt x="19563" y="7747"/>
                    <a:pt x="20452" y="5953"/>
                    <a:pt x="20586" y="5676"/>
                  </a:cubicBezTo>
                  <a:lnTo>
                    <a:pt x="20519" y="5717"/>
                  </a:lnTo>
                  <a:cubicBezTo>
                    <a:pt x="20519" y="5717"/>
                    <a:pt x="20924" y="4624"/>
                    <a:pt x="21600" y="3882"/>
                  </a:cubicBezTo>
                  <a:cubicBezTo>
                    <a:pt x="21359" y="1804"/>
                    <a:pt x="20924" y="63"/>
                    <a:pt x="20867" y="16"/>
                  </a:cubicBezTo>
                  <a:cubicBezTo>
                    <a:pt x="20789" y="6"/>
                    <a:pt x="20711" y="0"/>
                    <a:pt x="20633" y="0"/>
                  </a:cubicBezTo>
                  <a:close/>
                </a:path>
              </a:pathLst>
            </a:custGeom>
            <a:solidFill>
              <a:srgbClr val="E0D6C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2" name="Google Shape;2355;p56"/>
            <p:cNvSpPr/>
            <p:nvPr/>
          </p:nvSpPr>
          <p:spPr>
            <a:xfrm>
              <a:off x="1764485" y="1363347"/>
              <a:ext cx="504354" cy="502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600" fill="norm" stroke="1" extrusionOk="0">
                  <a:moveTo>
                    <a:pt x="5" y="0"/>
                  </a:moveTo>
                  <a:cubicBezTo>
                    <a:pt x="-33" y="9052"/>
                    <a:pt x="155" y="18858"/>
                    <a:pt x="155" y="18858"/>
                  </a:cubicBezTo>
                  <a:cubicBezTo>
                    <a:pt x="-33" y="20549"/>
                    <a:pt x="7255" y="21411"/>
                    <a:pt x="16410" y="21600"/>
                  </a:cubicBezTo>
                  <a:cubicBezTo>
                    <a:pt x="17459" y="21225"/>
                    <a:pt x="18281" y="20925"/>
                    <a:pt x="18877" y="20735"/>
                  </a:cubicBezTo>
                  <a:cubicBezTo>
                    <a:pt x="19624" y="20284"/>
                    <a:pt x="20409" y="19909"/>
                    <a:pt x="21269" y="19685"/>
                  </a:cubicBezTo>
                  <a:lnTo>
                    <a:pt x="21567" y="15703"/>
                  </a:lnTo>
                  <a:cubicBezTo>
                    <a:pt x="12860" y="13750"/>
                    <a:pt x="8526" y="7812"/>
                    <a:pt x="6433" y="1615"/>
                  </a:cubicBezTo>
                  <a:cubicBezTo>
                    <a:pt x="4716" y="1464"/>
                    <a:pt x="2023" y="1126"/>
                    <a:pt x="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3" name="Google Shape;2356;p56"/>
            <p:cNvSpPr/>
            <p:nvPr/>
          </p:nvSpPr>
          <p:spPr>
            <a:xfrm>
              <a:off x="1765482" y="554000"/>
              <a:ext cx="1240042" cy="655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85" y="0"/>
                  </a:moveTo>
                  <a:cubicBezTo>
                    <a:pt x="10349" y="0"/>
                    <a:pt x="10114" y="12"/>
                    <a:pt x="9879" y="34"/>
                  </a:cubicBezTo>
                  <a:cubicBezTo>
                    <a:pt x="3821" y="580"/>
                    <a:pt x="822" y="6540"/>
                    <a:pt x="137" y="15612"/>
                  </a:cubicBezTo>
                  <a:cubicBezTo>
                    <a:pt x="61" y="16620"/>
                    <a:pt x="15" y="18865"/>
                    <a:pt x="0" y="21600"/>
                  </a:cubicBezTo>
                  <a:cubicBezTo>
                    <a:pt x="265" y="21457"/>
                    <a:pt x="561" y="21402"/>
                    <a:pt x="863" y="21402"/>
                  </a:cubicBezTo>
                  <a:cubicBezTo>
                    <a:pt x="1221" y="21402"/>
                    <a:pt x="1588" y="21479"/>
                    <a:pt x="1918" y="21573"/>
                  </a:cubicBezTo>
                  <a:cubicBezTo>
                    <a:pt x="1858" y="20306"/>
                    <a:pt x="1827" y="19010"/>
                    <a:pt x="1842" y="17742"/>
                  </a:cubicBezTo>
                  <a:cubicBezTo>
                    <a:pt x="2253" y="17808"/>
                    <a:pt x="2861" y="17839"/>
                    <a:pt x="3968" y="17839"/>
                  </a:cubicBezTo>
                  <a:cubicBezTo>
                    <a:pt x="4337" y="17839"/>
                    <a:pt x="4761" y="17837"/>
                    <a:pt x="5252" y="17829"/>
                  </a:cubicBezTo>
                  <a:lnTo>
                    <a:pt x="6211" y="12905"/>
                  </a:lnTo>
                  <a:lnTo>
                    <a:pt x="7383" y="17742"/>
                  </a:lnTo>
                  <a:cubicBezTo>
                    <a:pt x="8342" y="17684"/>
                    <a:pt x="9438" y="17626"/>
                    <a:pt x="10686" y="17513"/>
                  </a:cubicBezTo>
                  <a:cubicBezTo>
                    <a:pt x="10991" y="17484"/>
                    <a:pt x="11295" y="17455"/>
                    <a:pt x="11584" y="17426"/>
                  </a:cubicBezTo>
                  <a:cubicBezTo>
                    <a:pt x="14415" y="17109"/>
                    <a:pt x="16592" y="16676"/>
                    <a:pt x="18146" y="16274"/>
                  </a:cubicBezTo>
                  <a:cubicBezTo>
                    <a:pt x="18647" y="16129"/>
                    <a:pt x="19089" y="16016"/>
                    <a:pt x="19469" y="15899"/>
                  </a:cubicBezTo>
                  <a:cubicBezTo>
                    <a:pt x="19530" y="17626"/>
                    <a:pt x="19561" y="19356"/>
                    <a:pt x="19530" y="21111"/>
                  </a:cubicBezTo>
                  <a:cubicBezTo>
                    <a:pt x="19919" y="20976"/>
                    <a:pt x="20365" y="20858"/>
                    <a:pt x="20788" y="20858"/>
                  </a:cubicBezTo>
                  <a:cubicBezTo>
                    <a:pt x="21080" y="20858"/>
                    <a:pt x="21358" y="20913"/>
                    <a:pt x="21600" y="21053"/>
                  </a:cubicBezTo>
                  <a:cubicBezTo>
                    <a:pt x="21600" y="20911"/>
                    <a:pt x="21600" y="20737"/>
                    <a:pt x="21600" y="20594"/>
                  </a:cubicBezTo>
                  <a:cubicBezTo>
                    <a:pt x="21388" y="20391"/>
                    <a:pt x="21205" y="20161"/>
                    <a:pt x="21022" y="19902"/>
                  </a:cubicBezTo>
                  <a:cubicBezTo>
                    <a:pt x="20474" y="19123"/>
                    <a:pt x="20275" y="17742"/>
                    <a:pt x="20550" y="16562"/>
                  </a:cubicBezTo>
                  <a:cubicBezTo>
                    <a:pt x="20595" y="16332"/>
                    <a:pt x="20672" y="16129"/>
                    <a:pt x="20763" y="15929"/>
                  </a:cubicBezTo>
                  <a:cubicBezTo>
                    <a:pt x="20930" y="15583"/>
                    <a:pt x="21159" y="15353"/>
                    <a:pt x="21417" y="15237"/>
                  </a:cubicBezTo>
                  <a:cubicBezTo>
                    <a:pt x="21402" y="15094"/>
                    <a:pt x="21388" y="14978"/>
                    <a:pt x="21372" y="14862"/>
                  </a:cubicBezTo>
                  <a:cubicBezTo>
                    <a:pt x="21053" y="11955"/>
                    <a:pt x="20337" y="9249"/>
                    <a:pt x="19317" y="7002"/>
                  </a:cubicBezTo>
                  <a:cubicBezTo>
                    <a:pt x="18906" y="6080"/>
                    <a:pt x="18450" y="5246"/>
                    <a:pt x="17947" y="4496"/>
                  </a:cubicBezTo>
                  <a:cubicBezTo>
                    <a:pt x="16440" y="2278"/>
                    <a:pt x="14644" y="839"/>
                    <a:pt x="12741" y="322"/>
                  </a:cubicBezTo>
                  <a:cubicBezTo>
                    <a:pt x="12028" y="104"/>
                    <a:pt x="11307" y="0"/>
                    <a:pt x="1058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4" name="Google Shape;2357;p56"/>
            <p:cNvSpPr/>
            <p:nvPr/>
          </p:nvSpPr>
          <p:spPr>
            <a:xfrm>
              <a:off x="2568591" y="1342356"/>
              <a:ext cx="438694" cy="508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706" y="929"/>
                    <a:pt x="17643" y="1484"/>
                    <a:pt x="15489" y="1708"/>
                  </a:cubicBezTo>
                  <a:cubicBezTo>
                    <a:pt x="15146" y="1783"/>
                    <a:pt x="14802" y="1820"/>
                    <a:pt x="14459" y="1855"/>
                  </a:cubicBezTo>
                  <a:cubicBezTo>
                    <a:pt x="13039" y="7163"/>
                    <a:pt x="10068" y="11875"/>
                    <a:pt x="4647" y="14584"/>
                  </a:cubicBezTo>
                  <a:cubicBezTo>
                    <a:pt x="6324" y="13805"/>
                    <a:pt x="7875" y="12767"/>
                    <a:pt x="9121" y="11504"/>
                  </a:cubicBezTo>
                  <a:cubicBezTo>
                    <a:pt x="9233" y="11402"/>
                    <a:pt x="9360" y="11358"/>
                    <a:pt x="9479" y="11358"/>
                  </a:cubicBezTo>
                  <a:cubicBezTo>
                    <a:pt x="9833" y="11358"/>
                    <a:pt x="10140" y="11729"/>
                    <a:pt x="9855" y="12062"/>
                  </a:cubicBezTo>
                  <a:cubicBezTo>
                    <a:pt x="9165" y="12729"/>
                    <a:pt x="8435" y="13359"/>
                    <a:pt x="7618" y="13917"/>
                  </a:cubicBezTo>
                  <a:cubicBezTo>
                    <a:pt x="7788" y="13917"/>
                    <a:pt x="8005" y="13992"/>
                    <a:pt x="8131" y="14138"/>
                  </a:cubicBezTo>
                  <a:cubicBezTo>
                    <a:pt x="8305" y="14363"/>
                    <a:pt x="8261" y="14696"/>
                    <a:pt x="8005" y="14883"/>
                  </a:cubicBezTo>
                  <a:cubicBezTo>
                    <a:pt x="6068" y="16105"/>
                    <a:pt x="3874" y="16996"/>
                    <a:pt x="1550" y="17554"/>
                  </a:cubicBezTo>
                  <a:cubicBezTo>
                    <a:pt x="1034" y="17701"/>
                    <a:pt x="517" y="17813"/>
                    <a:pt x="0" y="17888"/>
                  </a:cubicBezTo>
                  <a:lnTo>
                    <a:pt x="300" y="20338"/>
                  </a:lnTo>
                  <a:cubicBezTo>
                    <a:pt x="734" y="20412"/>
                    <a:pt x="1120" y="20522"/>
                    <a:pt x="1507" y="20671"/>
                  </a:cubicBezTo>
                  <a:cubicBezTo>
                    <a:pt x="2237" y="20930"/>
                    <a:pt x="2927" y="21229"/>
                    <a:pt x="3614" y="21600"/>
                  </a:cubicBezTo>
                  <a:lnTo>
                    <a:pt x="3701" y="21600"/>
                  </a:lnTo>
                  <a:cubicBezTo>
                    <a:pt x="4604" y="21525"/>
                    <a:pt x="5551" y="21488"/>
                    <a:pt x="6454" y="21413"/>
                  </a:cubicBezTo>
                  <a:cubicBezTo>
                    <a:pt x="15189" y="20671"/>
                    <a:pt x="21600" y="19521"/>
                    <a:pt x="21300" y="18037"/>
                  </a:cubicBezTo>
                  <a:cubicBezTo>
                    <a:pt x="21300" y="18037"/>
                    <a:pt x="21470" y="12988"/>
                    <a:pt x="21557" y="6792"/>
                  </a:cubicBezTo>
                  <a:cubicBezTo>
                    <a:pt x="21600" y="4604"/>
                    <a:pt x="21600" y="2300"/>
                    <a:pt x="2160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5" name="Google Shape;2358;p56"/>
            <p:cNvSpPr/>
            <p:nvPr/>
          </p:nvSpPr>
          <p:spPr>
            <a:xfrm>
              <a:off x="1424700" y="2962519"/>
              <a:ext cx="208008" cy="230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25" y="11947"/>
                    <a:pt x="17873" y="19553"/>
                    <a:pt x="21600" y="21600"/>
                  </a:cubicBezTo>
                  <a:cubicBezTo>
                    <a:pt x="20685" y="12923"/>
                    <a:pt x="19603" y="5647"/>
                    <a:pt x="18696" y="2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6" name="Google Shape;2359;p56"/>
            <p:cNvSpPr/>
            <p:nvPr/>
          </p:nvSpPr>
          <p:spPr>
            <a:xfrm>
              <a:off x="521992" y="2953785"/>
              <a:ext cx="1129419" cy="1794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5708" y="0"/>
                  </a:moveTo>
                  <a:lnTo>
                    <a:pt x="10217" y="1115"/>
                  </a:lnTo>
                  <a:lnTo>
                    <a:pt x="8121" y="4913"/>
                  </a:lnTo>
                  <a:cubicBezTo>
                    <a:pt x="8171" y="4924"/>
                    <a:pt x="8220" y="4945"/>
                    <a:pt x="8270" y="4956"/>
                  </a:cubicBezTo>
                  <a:cubicBezTo>
                    <a:pt x="8569" y="5050"/>
                    <a:pt x="8470" y="5450"/>
                    <a:pt x="8121" y="5450"/>
                  </a:cubicBezTo>
                  <a:cubicBezTo>
                    <a:pt x="8121" y="5461"/>
                    <a:pt x="8121" y="5471"/>
                    <a:pt x="8121" y="5481"/>
                  </a:cubicBezTo>
                  <a:cubicBezTo>
                    <a:pt x="8104" y="5503"/>
                    <a:pt x="8054" y="5524"/>
                    <a:pt x="8020" y="5534"/>
                  </a:cubicBezTo>
                  <a:cubicBezTo>
                    <a:pt x="8037" y="5629"/>
                    <a:pt x="7988" y="5734"/>
                    <a:pt x="7870" y="5818"/>
                  </a:cubicBezTo>
                  <a:cubicBezTo>
                    <a:pt x="7822" y="5839"/>
                    <a:pt x="7771" y="5860"/>
                    <a:pt x="7704" y="5871"/>
                  </a:cubicBezTo>
                  <a:cubicBezTo>
                    <a:pt x="7721" y="5892"/>
                    <a:pt x="7721" y="5913"/>
                    <a:pt x="7704" y="5934"/>
                  </a:cubicBezTo>
                  <a:cubicBezTo>
                    <a:pt x="7687" y="5955"/>
                    <a:pt x="7655" y="5976"/>
                    <a:pt x="7622" y="5976"/>
                  </a:cubicBezTo>
                  <a:cubicBezTo>
                    <a:pt x="7638" y="6060"/>
                    <a:pt x="7605" y="6134"/>
                    <a:pt x="7538" y="6197"/>
                  </a:cubicBezTo>
                  <a:cubicBezTo>
                    <a:pt x="7487" y="6250"/>
                    <a:pt x="7439" y="6281"/>
                    <a:pt x="7355" y="6313"/>
                  </a:cubicBezTo>
                  <a:lnTo>
                    <a:pt x="6090" y="8607"/>
                  </a:lnTo>
                  <a:lnTo>
                    <a:pt x="5292" y="8396"/>
                  </a:lnTo>
                  <a:lnTo>
                    <a:pt x="4875" y="8438"/>
                  </a:lnTo>
                  <a:lnTo>
                    <a:pt x="4726" y="8701"/>
                  </a:lnTo>
                  <a:lnTo>
                    <a:pt x="0" y="7576"/>
                  </a:lnTo>
                  <a:cubicBezTo>
                    <a:pt x="99" y="8123"/>
                    <a:pt x="215" y="8659"/>
                    <a:pt x="366" y="9174"/>
                  </a:cubicBezTo>
                  <a:cubicBezTo>
                    <a:pt x="832" y="10690"/>
                    <a:pt x="3261" y="18559"/>
                    <a:pt x="4210" y="21600"/>
                  </a:cubicBezTo>
                  <a:lnTo>
                    <a:pt x="12131" y="21600"/>
                  </a:lnTo>
                  <a:lnTo>
                    <a:pt x="11665" y="4409"/>
                  </a:lnTo>
                  <a:cubicBezTo>
                    <a:pt x="11665" y="4356"/>
                    <a:pt x="11732" y="4314"/>
                    <a:pt x="11798" y="4314"/>
                  </a:cubicBezTo>
                  <a:cubicBezTo>
                    <a:pt x="11882" y="4314"/>
                    <a:pt x="11948" y="4356"/>
                    <a:pt x="11948" y="4398"/>
                  </a:cubicBezTo>
                  <a:lnTo>
                    <a:pt x="12414" y="21600"/>
                  </a:lnTo>
                  <a:lnTo>
                    <a:pt x="19670" y="21600"/>
                  </a:lnTo>
                  <a:cubicBezTo>
                    <a:pt x="20585" y="17633"/>
                    <a:pt x="21600" y="12194"/>
                    <a:pt x="21501" y="6944"/>
                  </a:cubicBezTo>
                  <a:cubicBezTo>
                    <a:pt x="21467" y="5503"/>
                    <a:pt x="21333" y="4188"/>
                    <a:pt x="21183" y="3062"/>
                  </a:cubicBezTo>
                  <a:cubicBezTo>
                    <a:pt x="20718" y="2893"/>
                    <a:pt x="18072" y="1852"/>
                    <a:pt x="16940" y="95"/>
                  </a:cubicBezTo>
                  <a:lnTo>
                    <a:pt x="5708" y="0"/>
                  </a:ln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7" name="Google Shape;2360;p56"/>
            <p:cNvSpPr/>
            <p:nvPr/>
          </p:nvSpPr>
          <p:spPr>
            <a:xfrm>
              <a:off x="1134562" y="3312109"/>
              <a:ext cx="39342" cy="1435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828" y="0"/>
                  </a:moveTo>
                  <a:cubicBezTo>
                    <a:pt x="1934" y="0"/>
                    <a:pt x="0" y="52"/>
                    <a:pt x="0" y="118"/>
                  </a:cubicBezTo>
                  <a:lnTo>
                    <a:pt x="13419" y="21600"/>
                  </a:lnTo>
                  <a:lnTo>
                    <a:pt x="21600" y="21600"/>
                  </a:lnTo>
                  <a:lnTo>
                    <a:pt x="8140" y="105"/>
                  </a:lnTo>
                  <a:cubicBezTo>
                    <a:pt x="8140" y="52"/>
                    <a:pt x="6246" y="0"/>
                    <a:pt x="3828" y="0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8" name="Google Shape;2361;p56"/>
            <p:cNvSpPr/>
            <p:nvPr/>
          </p:nvSpPr>
          <p:spPr>
            <a:xfrm>
              <a:off x="1411562" y="2962519"/>
              <a:ext cx="235091" cy="249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0" y="0"/>
                  </a:moveTo>
                  <a:cubicBezTo>
                    <a:pt x="5442" y="12582"/>
                    <a:pt x="18160" y="20079"/>
                    <a:pt x="20397" y="21371"/>
                  </a:cubicBezTo>
                  <a:cubicBezTo>
                    <a:pt x="20559" y="21447"/>
                    <a:pt x="20720" y="21524"/>
                    <a:pt x="20720" y="21524"/>
                  </a:cubicBezTo>
                  <a:cubicBezTo>
                    <a:pt x="20800" y="21575"/>
                    <a:pt x="20888" y="21600"/>
                    <a:pt x="20975" y="21600"/>
                  </a:cubicBezTo>
                  <a:cubicBezTo>
                    <a:pt x="21157" y="21600"/>
                    <a:pt x="21331" y="21498"/>
                    <a:pt x="21439" y="21295"/>
                  </a:cubicBezTo>
                  <a:cubicBezTo>
                    <a:pt x="21600" y="21065"/>
                    <a:pt x="21519" y="20766"/>
                    <a:pt x="21197" y="20614"/>
                  </a:cubicBezTo>
                  <a:cubicBezTo>
                    <a:pt x="21197" y="20614"/>
                    <a:pt x="20881" y="20384"/>
                    <a:pt x="20243" y="20009"/>
                  </a:cubicBezTo>
                  <a:cubicBezTo>
                    <a:pt x="16958" y="18112"/>
                    <a:pt x="6161" y="11067"/>
                    <a:pt x="1203" y="0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9" name="Google Shape;2362;p56"/>
            <p:cNvSpPr/>
            <p:nvPr/>
          </p:nvSpPr>
          <p:spPr>
            <a:xfrm>
              <a:off x="1851136" y="2411089"/>
              <a:ext cx="151199" cy="8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74" y="0"/>
                  </a:moveTo>
                  <a:cubicBezTo>
                    <a:pt x="14606" y="5298"/>
                    <a:pt x="7245" y="11022"/>
                    <a:pt x="0" y="16516"/>
                  </a:cubicBezTo>
                  <a:cubicBezTo>
                    <a:pt x="3376" y="18009"/>
                    <a:pt x="6994" y="19058"/>
                    <a:pt x="10485" y="19911"/>
                  </a:cubicBezTo>
                  <a:cubicBezTo>
                    <a:pt x="14229" y="20320"/>
                    <a:pt x="17857" y="20960"/>
                    <a:pt x="21600" y="21600"/>
                  </a:cubicBezTo>
                  <a:cubicBezTo>
                    <a:pt x="21474" y="15040"/>
                    <a:pt x="21348" y="7840"/>
                    <a:pt x="2147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0" name="Google Shape;2363;p56"/>
            <p:cNvSpPr/>
            <p:nvPr/>
          </p:nvSpPr>
          <p:spPr>
            <a:xfrm>
              <a:off x="-1" y="1847474"/>
              <a:ext cx="1800495" cy="1626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14622" y="0"/>
                  </a:moveTo>
                  <a:lnTo>
                    <a:pt x="14434" y="12"/>
                  </a:lnTo>
                  <a:lnTo>
                    <a:pt x="14466" y="163"/>
                  </a:lnTo>
                  <a:cubicBezTo>
                    <a:pt x="14472" y="161"/>
                    <a:pt x="14479" y="160"/>
                    <a:pt x="14486" y="160"/>
                  </a:cubicBezTo>
                  <a:cubicBezTo>
                    <a:pt x="14531" y="160"/>
                    <a:pt x="14573" y="193"/>
                    <a:pt x="14591" y="244"/>
                  </a:cubicBezTo>
                  <a:cubicBezTo>
                    <a:pt x="14622" y="302"/>
                    <a:pt x="14591" y="383"/>
                    <a:pt x="14528" y="418"/>
                  </a:cubicBezTo>
                  <a:cubicBezTo>
                    <a:pt x="13724" y="824"/>
                    <a:pt x="12514" y="882"/>
                    <a:pt x="11888" y="882"/>
                  </a:cubicBezTo>
                  <a:lnTo>
                    <a:pt x="11659" y="882"/>
                  </a:lnTo>
                  <a:cubicBezTo>
                    <a:pt x="11940" y="2763"/>
                    <a:pt x="11920" y="4980"/>
                    <a:pt x="11586" y="5896"/>
                  </a:cubicBezTo>
                  <a:cubicBezTo>
                    <a:pt x="11482" y="6151"/>
                    <a:pt x="10480" y="6477"/>
                    <a:pt x="9279" y="6721"/>
                  </a:cubicBezTo>
                  <a:cubicBezTo>
                    <a:pt x="8611" y="6871"/>
                    <a:pt x="7871" y="6988"/>
                    <a:pt x="7203" y="7069"/>
                  </a:cubicBezTo>
                  <a:cubicBezTo>
                    <a:pt x="6612" y="7143"/>
                    <a:pt x="6075" y="7186"/>
                    <a:pt x="5675" y="7186"/>
                  </a:cubicBezTo>
                  <a:cubicBezTo>
                    <a:pt x="5260" y="7186"/>
                    <a:pt x="4991" y="7140"/>
                    <a:pt x="4959" y="7034"/>
                  </a:cubicBezTo>
                  <a:cubicBezTo>
                    <a:pt x="4866" y="6674"/>
                    <a:pt x="4959" y="5908"/>
                    <a:pt x="4553" y="4190"/>
                  </a:cubicBezTo>
                  <a:cubicBezTo>
                    <a:pt x="2205" y="7138"/>
                    <a:pt x="76" y="11108"/>
                    <a:pt x="3" y="13371"/>
                  </a:cubicBezTo>
                  <a:cubicBezTo>
                    <a:pt x="-101" y="16412"/>
                    <a:pt x="2194" y="18478"/>
                    <a:pt x="4511" y="19778"/>
                  </a:cubicBezTo>
                  <a:cubicBezTo>
                    <a:pt x="4615" y="19836"/>
                    <a:pt x="4719" y="19894"/>
                    <a:pt x="4824" y="19941"/>
                  </a:cubicBezTo>
                  <a:cubicBezTo>
                    <a:pt x="4917" y="19998"/>
                    <a:pt x="5001" y="20045"/>
                    <a:pt x="5095" y="20092"/>
                  </a:cubicBezTo>
                  <a:cubicBezTo>
                    <a:pt x="5440" y="20265"/>
                    <a:pt x="5784" y="20428"/>
                    <a:pt x="6107" y="20568"/>
                  </a:cubicBezTo>
                  <a:cubicBezTo>
                    <a:pt x="7078" y="20997"/>
                    <a:pt x="8069" y="21334"/>
                    <a:pt x="9081" y="21600"/>
                  </a:cubicBezTo>
                  <a:cubicBezTo>
                    <a:pt x="9102" y="21542"/>
                    <a:pt x="9134" y="21496"/>
                    <a:pt x="9154" y="21438"/>
                  </a:cubicBezTo>
                  <a:cubicBezTo>
                    <a:pt x="9436" y="20857"/>
                    <a:pt x="9717" y="20613"/>
                    <a:pt x="9947" y="19337"/>
                  </a:cubicBezTo>
                  <a:cubicBezTo>
                    <a:pt x="9958" y="19291"/>
                    <a:pt x="9958" y="19255"/>
                    <a:pt x="9968" y="19221"/>
                  </a:cubicBezTo>
                  <a:cubicBezTo>
                    <a:pt x="9968" y="19221"/>
                    <a:pt x="7694" y="16969"/>
                    <a:pt x="6337" y="15495"/>
                  </a:cubicBezTo>
                  <a:cubicBezTo>
                    <a:pt x="6316" y="15472"/>
                    <a:pt x="6295" y="15449"/>
                    <a:pt x="6274" y="15437"/>
                  </a:cubicBezTo>
                  <a:cubicBezTo>
                    <a:pt x="6243" y="15403"/>
                    <a:pt x="6212" y="15368"/>
                    <a:pt x="6180" y="15333"/>
                  </a:cubicBezTo>
                  <a:cubicBezTo>
                    <a:pt x="6139" y="15286"/>
                    <a:pt x="6097" y="15240"/>
                    <a:pt x="6065" y="15205"/>
                  </a:cubicBezTo>
                  <a:cubicBezTo>
                    <a:pt x="5606" y="14694"/>
                    <a:pt x="5314" y="14334"/>
                    <a:pt x="5346" y="14265"/>
                  </a:cubicBezTo>
                  <a:cubicBezTo>
                    <a:pt x="5377" y="14183"/>
                    <a:pt x="5429" y="14091"/>
                    <a:pt x="5481" y="13986"/>
                  </a:cubicBezTo>
                  <a:lnTo>
                    <a:pt x="5450" y="14033"/>
                  </a:lnTo>
                  <a:cubicBezTo>
                    <a:pt x="5429" y="14079"/>
                    <a:pt x="5387" y="14102"/>
                    <a:pt x="5356" y="14102"/>
                  </a:cubicBezTo>
                  <a:cubicBezTo>
                    <a:pt x="5325" y="14102"/>
                    <a:pt x="5304" y="14091"/>
                    <a:pt x="5293" y="14079"/>
                  </a:cubicBezTo>
                  <a:cubicBezTo>
                    <a:pt x="5231" y="14033"/>
                    <a:pt x="5221" y="13951"/>
                    <a:pt x="5251" y="13894"/>
                  </a:cubicBezTo>
                  <a:lnTo>
                    <a:pt x="6065" y="12501"/>
                  </a:lnTo>
                  <a:lnTo>
                    <a:pt x="8226" y="8786"/>
                  </a:lnTo>
                  <a:cubicBezTo>
                    <a:pt x="8247" y="8751"/>
                    <a:pt x="8277" y="8728"/>
                    <a:pt x="8320" y="8728"/>
                  </a:cubicBezTo>
                  <a:cubicBezTo>
                    <a:pt x="8341" y="8728"/>
                    <a:pt x="8371" y="8740"/>
                    <a:pt x="8382" y="8751"/>
                  </a:cubicBezTo>
                  <a:cubicBezTo>
                    <a:pt x="8445" y="8786"/>
                    <a:pt x="8455" y="8867"/>
                    <a:pt x="8424" y="8938"/>
                  </a:cubicBezTo>
                  <a:lnTo>
                    <a:pt x="6003" y="13092"/>
                  </a:lnTo>
                  <a:cubicBezTo>
                    <a:pt x="5951" y="13615"/>
                    <a:pt x="5919" y="14137"/>
                    <a:pt x="5909" y="14637"/>
                  </a:cubicBezTo>
                  <a:lnTo>
                    <a:pt x="6253" y="14637"/>
                  </a:lnTo>
                  <a:lnTo>
                    <a:pt x="6493" y="13940"/>
                  </a:lnTo>
                  <a:lnTo>
                    <a:pt x="6504" y="13940"/>
                  </a:lnTo>
                  <a:lnTo>
                    <a:pt x="7505" y="13684"/>
                  </a:lnTo>
                  <a:lnTo>
                    <a:pt x="9812" y="14694"/>
                  </a:lnTo>
                  <a:lnTo>
                    <a:pt x="16855" y="14810"/>
                  </a:lnTo>
                  <a:lnTo>
                    <a:pt x="17012" y="14810"/>
                  </a:lnTo>
                  <a:lnTo>
                    <a:pt x="19162" y="14845"/>
                  </a:lnTo>
                  <a:lnTo>
                    <a:pt x="20038" y="14857"/>
                  </a:lnTo>
                  <a:cubicBezTo>
                    <a:pt x="19913" y="13092"/>
                    <a:pt x="19662" y="11340"/>
                    <a:pt x="19286" y="9622"/>
                  </a:cubicBezTo>
                  <a:cubicBezTo>
                    <a:pt x="19171" y="9077"/>
                    <a:pt x="19036" y="8508"/>
                    <a:pt x="18879" y="7916"/>
                  </a:cubicBezTo>
                  <a:cubicBezTo>
                    <a:pt x="18837" y="7904"/>
                    <a:pt x="18796" y="7869"/>
                    <a:pt x="18786" y="7823"/>
                  </a:cubicBezTo>
                  <a:cubicBezTo>
                    <a:pt x="18733" y="7637"/>
                    <a:pt x="18681" y="7452"/>
                    <a:pt x="18629" y="7277"/>
                  </a:cubicBezTo>
                  <a:cubicBezTo>
                    <a:pt x="18326" y="6291"/>
                    <a:pt x="17961" y="5339"/>
                    <a:pt x="17544" y="4410"/>
                  </a:cubicBezTo>
                  <a:cubicBezTo>
                    <a:pt x="17512" y="4341"/>
                    <a:pt x="17492" y="4294"/>
                    <a:pt x="17492" y="4294"/>
                  </a:cubicBezTo>
                  <a:cubicBezTo>
                    <a:pt x="17461" y="4225"/>
                    <a:pt x="17482" y="4155"/>
                    <a:pt x="17533" y="4121"/>
                  </a:cubicBezTo>
                  <a:cubicBezTo>
                    <a:pt x="17554" y="4109"/>
                    <a:pt x="17575" y="4097"/>
                    <a:pt x="17596" y="4097"/>
                  </a:cubicBezTo>
                  <a:cubicBezTo>
                    <a:pt x="17638" y="4097"/>
                    <a:pt x="17680" y="4132"/>
                    <a:pt x="17701" y="4167"/>
                  </a:cubicBezTo>
                  <a:cubicBezTo>
                    <a:pt x="17701" y="4178"/>
                    <a:pt x="17721" y="4213"/>
                    <a:pt x="17752" y="4294"/>
                  </a:cubicBezTo>
                  <a:cubicBezTo>
                    <a:pt x="17930" y="4202"/>
                    <a:pt x="18097" y="4097"/>
                    <a:pt x="18274" y="4005"/>
                  </a:cubicBezTo>
                  <a:cubicBezTo>
                    <a:pt x="19505" y="3308"/>
                    <a:pt x="20570" y="2728"/>
                    <a:pt x="21499" y="2252"/>
                  </a:cubicBezTo>
                  <a:cubicBezTo>
                    <a:pt x="17930" y="1056"/>
                    <a:pt x="14851" y="197"/>
                    <a:pt x="14851" y="197"/>
                  </a:cubicBezTo>
                  <a:lnTo>
                    <a:pt x="14862" y="244"/>
                  </a:lnTo>
                  <a:cubicBezTo>
                    <a:pt x="14768" y="151"/>
                    <a:pt x="14685" y="69"/>
                    <a:pt x="1462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1" name="Google Shape;2364;p56"/>
            <p:cNvSpPr/>
            <p:nvPr/>
          </p:nvSpPr>
          <p:spPr>
            <a:xfrm>
              <a:off x="2565949" y="1670073"/>
              <a:ext cx="169905" cy="93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600" fill="norm" stroke="1" extrusionOk="0">
                  <a:moveTo>
                    <a:pt x="19842" y="0"/>
                  </a:moveTo>
                  <a:cubicBezTo>
                    <a:pt x="14548" y="7273"/>
                    <a:pt x="8597" y="12716"/>
                    <a:pt x="2212" y="15751"/>
                  </a:cubicBezTo>
                  <a:cubicBezTo>
                    <a:pt x="1546" y="16158"/>
                    <a:pt x="777" y="16548"/>
                    <a:pt x="0" y="16954"/>
                  </a:cubicBezTo>
                  <a:lnTo>
                    <a:pt x="333" y="21600"/>
                  </a:lnTo>
                  <a:cubicBezTo>
                    <a:pt x="1657" y="21193"/>
                    <a:pt x="2980" y="20583"/>
                    <a:pt x="4303" y="19786"/>
                  </a:cubicBezTo>
                  <a:cubicBezTo>
                    <a:pt x="10254" y="16751"/>
                    <a:pt x="15871" y="11902"/>
                    <a:pt x="20832" y="5256"/>
                  </a:cubicBezTo>
                  <a:cubicBezTo>
                    <a:pt x="21489" y="4239"/>
                    <a:pt x="21600" y="2424"/>
                    <a:pt x="21156" y="1204"/>
                  </a:cubicBezTo>
                  <a:cubicBezTo>
                    <a:pt x="20832" y="407"/>
                    <a:pt x="20277" y="0"/>
                    <a:pt x="19842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2" name="Google Shape;2365;p56"/>
            <p:cNvSpPr/>
            <p:nvPr/>
          </p:nvSpPr>
          <p:spPr>
            <a:xfrm>
              <a:off x="1463706" y="2155961"/>
              <a:ext cx="129239" cy="287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600" fill="norm" stroke="1" extrusionOk="0">
                  <a:moveTo>
                    <a:pt x="1629" y="0"/>
                  </a:moveTo>
                  <a:cubicBezTo>
                    <a:pt x="1341" y="0"/>
                    <a:pt x="1052" y="66"/>
                    <a:pt x="908" y="132"/>
                  </a:cubicBezTo>
                  <a:cubicBezTo>
                    <a:pt x="55" y="325"/>
                    <a:pt x="-233" y="722"/>
                    <a:pt x="199" y="1114"/>
                  </a:cubicBezTo>
                  <a:cubicBezTo>
                    <a:pt x="199" y="1114"/>
                    <a:pt x="476" y="1379"/>
                    <a:pt x="908" y="1770"/>
                  </a:cubicBezTo>
                  <a:cubicBezTo>
                    <a:pt x="6627" y="7025"/>
                    <a:pt x="11636" y="12407"/>
                    <a:pt x="15781" y="17988"/>
                  </a:cubicBezTo>
                  <a:cubicBezTo>
                    <a:pt x="16502" y="18975"/>
                    <a:pt x="17210" y="20023"/>
                    <a:pt x="17931" y="21076"/>
                  </a:cubicBezTo>
                  <a:cubicBezTo>
                    <a:pt x="18075" y="21335"/>
                    <a:pt x="18640" y="21534"/>
                    <a:pt x="19217" y="21600"/>
                  </a:cubicBezTo>
                  <a:lnTo>
                    <a:pt x="19937" y="21600"/>
                  </a:lnTo>
                  <a:cubicBezTo>
                    <a:pt x="20790" y="21468"/>
                    <a:pt x="21367" y="21076"/>
                    <a:pt x="21079" y="20679"/>
                  </a:cubicBezTo>
                  <a:cubicBezTo>
                    <a:pt x="20646" y="19957"/>
                    <a:pt x="20070" y="19234"/>
                    <a:pt x="19649" y="18512"/>
                  </a:cubicBezTo>
                  <a:cubicBezTo>
                    <a:pt x="15216" y="12540"/>
                    <a:pt x="10062" y="6761"/>
                    <a:pt x="3767" y="1114"/>
                  </a:cubicBezTo>
                  <a:cubicBezTo>
                    <a:pt x="3335" y="656"/>
                    <a:pt x="3059" y="392"/>
                    <a:pt x="3059" y="392"/>
                  </a:cubicBezTo>
                  <a:cubicBezTo>
                    <a:pt x="2770" y="199"/>
                    <a:pt x="2194" y="0"/>
                    <a:pt x="1629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3" name="Google Shape;2366;p56"/>
            <p:cNvSpPr/>
            <p:nvPr/>
          </p:nvSpPr>
          <p:spPr>
            <a:xfrm>
              <a:off x="799872" y="3478133"/>
              <a:ext cx="108335" cy="190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912" y="100"/>
                    <a:pt x="20210" y="200"/>
                    <a:pt x="19507" y="200"/>
                  </a:cubicBezTo>
                  <a:cubicBezTo>
                    <a:pt x="19683" y="300"/>
                    <a:pt x="19683" y="499"/>
                    <a:pt x="19507" y="691"/>
                  </a:cubicBezTo>
                  <a:cubicBezTo>
                    <a:pt x="19332" y="990"/>
                    <a:pt x="18820" y="1190"/>
                    <a:pt x="18293" y="1190"/>
                  </a:cubicBezTo>
                  <a:lnTo>
                    <a:pt x="17941" y="1190"/>
                  </a:lnTo>
                  <a:cubicBezTo>
                    <a:pt x="17415" y="1489"/>
                    <a:pt x="16902" y="1781"/>
                    <a:pt x="16200" y="1980"/>
                  </a:cubicBezTo>
                  <a:lnTo>
                    <a:pt x="5751" y="19021"/>
                  </a:lnTo>
                  <a:lnTo>
                    <a:pt x="0" y="19611"/>
                  </a:lnTo>
                  <a:lnTo>
                    <a:pt x="83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4" name="Google Shape;2368;p56"/>
            <p:cNvSpPr/>
            <p:nvPr/>
          </p:nvSpPr>
          <p:spPr>
            <a:xfrm>
              <a:off x="507973" y="2877746"/>
              <a:ext cx="550551" cy="484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97" y="0"/>
                  </a:moveTo>
                  <a:lnTo>
                    <a:pt x="1440" y="858"/>
                  </a:lnTo>
                  <a:cubicBezTo>
                    <a:pt x="1440" y="858"/>
                    <a:pt x="1440" y="897"/>
                    <a:pt x="1440" y="897"/>
                  </a:cubicBezTo>
                  <a:lnTo>
                    <a:pt x="1405" y="858"/>
                  </a:lnTo>
                  <a:lnTo>
                    <a:pt x="616" y="3199"/>
                  </a:lnTo>
                  <a:lnTo>
                    <a:pt x="0" y="5109"/>
                  </a:lnTo>
                  <a:cubicBezTo>
                    <a:pt x="104" y="5226"/>
                    <a:pt x="242" y="5380"/>
                    <a:pt x="377" y="5538"/>
                  </a:cubicBezTo>
                  <a:cubicBezTo>
                    <a:pt x="481" y="5655"/>
                    <a:pt x="585" y="5773"/>
                    <a:pt x="685" y="5888"/>
                  </a:cubicBezTo>
                  <a:cubicBezTo>
                    <a:pt x="754" y="5927"/>
                    <a:pt x="824" y="6006"/>
                    <a:pt x="893" y="6084"/>
                  </a:cubicBezTo>
                  <a:cubicBezTo>
                    <a:pt x="5350" y="11036"/>
                    <a:pt x="12823" y="18600"/>
                    <a:pt x="12823" y="18600"/>
                  </a:cubicBezTo>
                  <a:cubicBezTo>
                    <a:pt x="12788" y="18715"/>
                    <a:pt x="12754" y="18833"/>
                    <a:pt x="12754" y="18990"/>
                  </a:cubicBezTo>
                  <a:cubicBezTo>
                    <a:pt x="13681" y="19534"/>
                    <a:pt x="14436" y="19963"/>
                    <a:pt x="15017" y="20277"/>
                  </a:cubicBezTo>
                  <a:cubicBezTo>
                    <a:pt x="15121" y="20352"/>
                    <a:pt x="15225" y="20392"/>
                    <a:pt x="15325" y="20470"/>
                  </a:cubicBezTo>
                  <a:lnTo>
                    <a:pt x="19302" y="8580"/>
                  </a:lnTo>
                  <a:lnTo>
                    <a:pt x="7029" y="3314"/>
                  </a:lnTo>
                  <a:lnTo>
                    <a:pt x="2744" y="1444"/>
                  </a:lnTo>
                  <a:cubicBezTo>
                    <a:pt x="3257" y="1212"/>
                    <a:pt x="3772" y="1015"/>
                    <a:pt x="4285" y="897"/>
                  </a:cubicBezTo>
                  <a:cubicBezTo>
                    <a:pt x="4354" y="937"/>
                    <a:pt x="6856" y="2030"/>
                    <a:pt x="9909" y="3353"/>
                  </a:cubicBezTo>
                  <a:cubicBezTo>
                    <a:pt x="14640" y="5420"/>
                    <a:pt x="20641" y="7994"/>
                    <a:pt x="20641" y="7994"/>
                  </a:cubicBezTo>
                  <a:lnTo>
                    <a:pt x="16595" y="21210"/>
                  </a:lnTo>
                  <a:cubicBezTo>
                    <a:pt x="16834" y="21328"/>
                    <a:pt x="17042" y="21446"/>
                    <a:pt x="17281" y="21600"/>
                  </a:cubicBezTo>
                  <a:lnTo>
                    <a:pt x="21600" y="7525"/>
                  </a:lnTo>
                  <a:lnTo>
                    <a:pt x="12310" y="3393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5" name="Google Shape;2369;p56"/>
            <p:cNvSpPr/>
            <p:nvPr/>
          </p:nvSpPr>
          <p:spPr>
            <a:xfrm>
              <a:off x="778000" y="3487748"/>
              <a:ext cx="103124" cy="166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60" y="0"/>
                  </a:moveTo>
                  <a:lnTo>
                    <a:pt x="922" y="20242"/>
                  </a:lnTo>
                  <a:lnTo>
                    <a:pt x="0" y="21600"/>
                  </a:lnTo>
                  <a:lnTo>
                    <a:pt x="4581" y="21144"/>
                  </a:lnTo>
                  <a:lnTo>
                    <a:pt x="10623" y="20470"/>
                  </a:lnTo>
                  <a:lnTo>
                    <a:pt x="21600" y="1016"/>
                  </a:lnTo>
                  <a:cubicBezTo>
                    <a:pt x="21139" y="1130"/>
                    <a:pt x="20647" y="1187"/>
                    <a:pt x="20140" y="1187"/>
                  </a:cubicBezTo>
                  <a:cubicBezTo>
                    <a:pt x="19632" y="1187"/>
                    <a:pt x="19125" y="1130"/>
                    <a:pt x="18679" y="1016"/>
                  </a:cubicBezTo>
                  <a:cubicBezTo>
                    <a:pt x="17941" y="1016"/>
                    <a:pt x="16112" y="674"/>
                    <a:pt x="13360" y="0"/>
                  </a:cubicBezTo>
                  <a:close/>
                </a:path>
              </a:pathLst>
            </a:custGeom>
            <a:solidFill>
              <a:srgbClr val="E0D6C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6" name="Google Shape;2370;p56"/>
            <p:cNvSpPr/>
            <p:nvPr/>
          </p:nvSpPr>
          <p:spPr>
            <a:xfrm>
              <a:off x="577920" y="2897857"/>
              <a:ext cx="456163" cy="455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9" y="0"/>
                  </a:moveTo>
                  <a:cubicBezTo>
                    <a:pt x="1241" y="125"/>
                    <a:pt x="619" y="334"/>
                    <a:pt x="0" y="582"/>
                  </a:cubicBezTo>
                  <a:lnTo>
                    <a:pt x="5213" y="2570"/>
                  </a:lnTo>
                  <a:lnTo>
                    <a:pt x="19984" y="8169"/>
                  </a:lnTo>
                  <a:lnTo>
                    <a:pt x="15184" y="20813"/>
                  </a:lnTo>
                  <a:cubicBezTo>
                    <a:pt x="15723" y="21064"/>
                    <a:pt x="16220" y="21311"/>
                    <a:pt x="16717" y="21600"/>
                  </a:cubicBezTo>
                  <a:lnTo>
                    <a:pt x="21600" y="7546"/>
                  </a:lnTo>
                  <a:cubicBezTo>
                    <a:pt x="21600" y="7546"/>
                    <a:pt x="14357" y="4809"/>
                    <a:pt x="8647" y="2612"/>
                  </a:cubicBezTo>
                  <a:cubicBezTo>
                    <a:pt x="4963" y="1205"/>
                    <a:pt x="1943" y="42"/>
                    <a:pt x="1859" y="0"/>
                  </a:cubicBezTo>
                  <a:close/>
                </a:path>
              </a:pathLst>
            </a:custGeom>
            <a:solidFill>
              <a:srgbClr val="E0D6C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7" name="Google Shape;2371;p56"/>
            <p:cNvSpPr/>
            <p:nvPr/>
          </p:nvSpPr>
          <p:spPr>
            <a:xfrm>
              <a:off x="313985" y="3336550"/>
              <a:ext cx="527798" cy="339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610" y="0"/>
                  </a:moveTo>
                  <a:lnTo>
                    <a:pt x="0" y="10660"/>
                  </a:lnTo>
                  <a:lnTo>
                    <a:pt x="8513" y="15659"/>
                  </a:lnTo>
                  <a:lnTo>
                    <a:pt x="18668" y="21600"/>
                  </a:lnTo>
                  <a:lnTo>
                    <a:pt x="18990" y="20210"/>
                  </a:lnTo>
                  <a:lnTo>
                    <a:pt x="19170" y="19544"/>
                  </a:lnTo>
                  <a:lnTo>
                    <a:pt x="21600" y="9606"/>
                  </a:lnTo>
                  <a:cubicBezTo>
                    <a:pt x="20885" y="9275"/>
                    <a:pt x="19849" y="8716"/>
                    <a:pt x="18524" y="7941"/>
                  </a:cubicBezTo>
                  <a:cubicBezTo>
                    <a:pt x="18455" y="8217"/>
                    <a:pt x="18347" y="8440"/>
                    <a:pt x="18275" y="8716"/>
                  </a:cubicBezTo>
                  <a:cubicBezTo>
                    <a:pt x="14806" y="7442"/>
                    <a:pt x="11408" y="5829"/>
                    <a:pt x="8119" y="3777"/>
                  </a:cubicBezTo>
                  <a:cubicBezTo>
                    <a:pt x="6975" y="3110"/>
                    <a:pt x="5794" y="2332"/>
                    <a:pt x="4614" y="1502"/>
                  </a:cubicBezTo>
                  <a:cubicBezTo>
                    <a:pt x="4292" y="1278"/>
                    <a:pt x="4004" y="1054"/>
                    <a:pt x="3683" y="779"/>
                  </a:cubicBezTo>
                  <a:cubicBezTo>
                    <a:pt x="3325" y="555"/>
                    <a:pt x="2968" y="280"/>
                    <a:pt x="261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8" name="Google Shape;2372;p56"/>
            <p:cNvSpPr/>
            <p:nvPr/>
          </p:nvSpPr>
          <p:spPr>
            <a:xfrm>
              <a:off x="766623" y="3303375"/>
              <a:ext cx="198967" cy="193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7" h="21600" fill="norm" stroke="1" extrusionOk="0">
                  <a:moveTo>
                    <a:pt x="6986" y="0"/>
                  </a:moveTo>
                  <a:cubicBezTo>
                    <a:pt x="4964" y="10722"/>
                    <a:pt x="2486" y="12770"/>
                    <a:pt x="0" y="17652"/>
                  </a:cubicBezTo>
                  <a:cubicBezTo>
                    <a:pt x="3404" y="19012"/>
                    <a:pt x="6068" y="19995"/>
                    <a:pt x="7905" y="20576"/>
                  </a:cubicBezTo>
                  <a:cubicBezTo>
                    <a:pt x="9287" y="21158"/>
                    <a:pt x="10206" y="21354"/>
                    <a:pt x="10576" y="21453"/>
                  </a:cubicBezTo>
                  <a:cubicBezTo>
                    <a:pt x="10800" y="21551"/>
                    <a:pt x="11055" y="21600"/>
                    <a:pt x="11310" y="21600"/>
                  </a:cubicBezTo>
                  <a:cubicBezTo>
                    <a:pt x="11564" y="21600"/>
                    <a:pt x="11811" y="21551"/>
                    <a:pt x="12043" y="21453"/>
                  </a:cubicBezTo>
                  <a:cubicBezTo>
                    <a:pt x="12413" y="21256"/>
                    <a:pt x="12684" y="20969"/>
                    <a:pt x="12962" y="20674"/>
                  </a:cubicBezTo>
                  <a:lnTo>
                    <a:pt x="12869" y="20674"/>
                  </a:lnTo>
                  <a:cubicBezTo>
                    <a:pt x="12869" y="20674"/>
                    <a:pt x="12684" y="20576"/>
                    <a:pt x="12413" y="20478"/>
                  </a:cubicBezTo>
                  <a:cubicBezTo>
                    <a:pt x="11680" y="20085"/>
                    <a:pt x="10206" y="19503"/>
                    <a:pt x="8554" y="18627"/>
                  </a:cubicBezTo>
                  <a:cubicBezTo>
                    <a:pt x="7542" y="18135"/>
                    <a:pt x="6346" y="17455"/>
                    <a:pt x="5149" y="16775"/>
                  </a:cubicBezTo>
                  <a:cubicBezTo>
                    <a:pt x="4871" y="16579"/>
                    <a:pt x="4694" y="16087"/>
                    <a:pt x="4964" y="15702"/>
                  </a:cubicBezTo>
                  <a:cubicBezTo>
                    <a:pt x="5087" y="15514"/>
                    <a:pt x="5280" y="15399"/>
                    <a:pt x="5504" y="15399"/>
                  </a:cubicBezTo>
                  <a:cubicBezTo>
                    <a:pt x="5628" y="15399"/>
                    <a:pt x="5759" y="15432"/>
                    <a:pt x="5882" y="15506"/>
                  </a:cubicBezTo>
                  <a:cubicBezTo>
                    <a:pt x="6986" y="16087"/>
                    <a:pt x="8090" y="16775"/>
                    <a:pt x="9102" y="17259"/>
                  </a:cubicBezTo>
                  <a:cubicBezTo>
                    <a:pt x="10669" y="18037"/>
                    <a:pt x="12136" y="18725"/>
                    <a:pt x="12869" y="19012"/>
                  </a:cubicBezTo>
                  <a:cubicBezTo>
                    <a:pt x="13147" y="19208"/>
                    <a:pt x="13425" y="19306"/>
                    <a:pt x="13425" y="19306"/>
                  </a:cubicBezTo>
                  <a:cubicBezTo>
                    <a:pt x="13610" y="19306"/>
                    <a:pt x="13695" y="19503"/>
                    <a:pt x="13788" y="19700"/>
                  </a:cubicBezTo>
                  <a:cubicBezTo>
                    <a:pt x="14158" y="19700"/>
                    <a:pt x="14529" y="19601"/>
                    <a:pt x="14891" y="19503"/>
                  </a:cubicBezTo>
                  <a:cubicBezTo>
                    <a:pt x="15355" y="19208"/>
                    <a:pt x="15625" y="18922"/>
                    <a:pt x="15903" y="18430"/>
                  </a:cubicBezTo>
                  <a:cubicBezTo>
                    <a:pt x="16273" y="17848"/>
                    <a:pt x="16459" y="17160"/>
                    <a:pt x="16366" y="16382"/>
                  </a:cubicBezTo>
                  <a:cubicBezTo>
                    <a:pt x="16273" y="16481"/>
                    <a:pt x="16273" y="16481"/>
                    <a:pt x="16181" y="16481"/>
                  </a:cubicBezTo>
                  <a:cubicBezTo>
                    <a:pt x="16088" y="16481"/>
                    <a:pt x="15995" y="16481"/>
                    <a:pt x="15995" y="16382"/>
                  </a:cubicBezTo>
                  <a:lnTo>
                    <a:pt x="15903" y="16382"/>
                  </a:lnTo>
                  <a:cubicBezTo>
                    <a:pt x="15718" y="16284"/>
                    <a:pt x="14984" y="15989"/>
                    <a:pt x="13973" y="15604"/>
                  </a:cubicBezTo>
                  <a:cubicBezTo>
                    <a:pt x="12962" y="15113"/>
                    <a:pt x="11680" y="14531"/>
                    <a:pt x="10298" y="13843"/>
                  </a:cubicBezTo>
                  <a:cubicBezTo>
                    <a:pt x="9194" y="13261"/>
                    <a:pt x="7998" y="12680"/>
                    <a:pt x="6986" y="11992"/>
                  </a:cubicBezTo>
                  <a:cubicBezTo>
                    <a:pt x="6292" y="11582"/>
                    <a:pt x="6709" y="10616"/>
                    <a:pt x="7295" y="10616"/>
                  </a:cubicBezTo>
                  <a:cubicBezTo>
                    <a:pt x="7403" y="10616"/>
                    <a:pt x="7519" y="10648"/>
                    <a:pt x="7635" y="10722"/>
                  </a:cubicBezTo>
                  <a:cubicBezTo>
                    <a:pt x="8646" y="11312"/>
                    <a:pt x="9742" y="11894"/>
                    <a:pt x="10754" y="12483"/>
                  </a:cubicBezTo>
                  <a:cubicBezTo>
                    <a:pt x="12136" y="13163"/>
                    <a:pt x="13425" y="13753"/>
                    <a:pt x="14436" y="14236"/>
                  </a:cubicBezTo>
                  <a:cubicBezTo>
                    <a:pt x="15447" y="14629"/>
                    <a:pt x="16088" y="14916"/>
                    <a:pt x="16366" y="15014"/>
                  </a:cubicBezTo>
                  <a:lnTo>
                    <a:pt x="16459" y="15014"/>
                  </a:lnTo>
                  <a:cubicBezTo>
                    <a:pt x="16636" y="15113"/>
                    <a:pt x="16729" y="15211"/>
                    <a:pt x="16821" y="15408"/>
                  </a:cubicBezTo>
                  <a:cubicBezTo>
                    <a:pt x="17192" y="15309"/>
                    <a:pt x="17470" y="15113"/>
                    <a:pt x="17740" y="14916"/>
                  </a:cubicBezTo>
                  <a:cubicBezTo>
                    <a:pt x="18389" y="14138"/>
                    <a:pt x="18659" y="13163"/>
                    <a:pt x="18566" y="12287"/>
                  </a:cubicBezTo>
                  <a:lnTo>
                    <a:pt x="18481" y="12287"/>
                  </a:lnTo>
                  <a:cubicBezTo>
                    <a:pt x="18389" y="12287"/>
                    <a:pt x="18296" y="12287"/>
                    <a:pt x="18203" y="12188"/>
                  </a:cubicBezTo>
                  <a:cubicBezTo>
                    <a:pt x="18111" y="12188"/>
                    <a:pt x="17833" y="12090"/>
                    <a:pt x="17377" y="11894"/>
                  </a:cubicBezTo>
                  <a:cubicBezTo>
                    <a:pt x="16914" y="11697"/>
                    <a:pt x="16273" y="11410"/>
                    <a:pt x="15447" y="11115"/>
                  </a:cubicBezTo>
                  <a:cubicBezTo>
                    <a:pt x="14436" y="10632"/>
                    <a:pt x="13147" y="10042"/>
                    <a:pt x="11858" y="9362"/>
                  </a:cubicBezTo>
                  <a:cubicBezTo>
                    <a:pt x="10939" y="8871"/>
                    <a:pt x="10020" y="8388"/>
                    <a:pt x="9194" y="7896"/>
                  </a:cubicBezTo>
                  <a:cubicBezTo>
                    <a:pt x="8499" y="7405"/>
                    <a:pt x="8909" y="6422"/>
                    <a:pt x="9557" y="6422"/>
                  </a:cubicBezTo>
                  <a:cubicBezTo>
                    <a:pt x="9673" y="6422"/>
                    <a:pt x="9804" y="6455"/>
                    <a:pt x="9928" y="6528"/>
                  </a:cubicBezTo>
                  <a:cubicBezTo>
                    <a:pt x="10669" y="7020"/>
                    <a:pt x="11495" y="7511"/>
                    <a:pt x="12413" y="7995"/>
                  </a:cubicBezTo>
                  <a:cubicBezTo>
                    <a:pt x="13610" y="8576"/>
                    <a:pt x="14891" y="9166"/>
                    <a:pt x="15903" y="9649"/>
                  </a:cubicBezTo>
                  <a:cubicBezTo>
                    <a:pt x="16729" y="10042"/>
                    <a:pt x="17377" y="10337"/>
                    <a:pt x="17833" y="10534"/>
                  </a:cubicBezTo>
                  <a:cubicBezTo>
                    <a:pt x="18389" y="10722"/>
                    <a:pt x="18659" y="10820"/>
                    <a:pt x="18659" y="10820"/>
                  </a:cubicBezTo>
                  <a:cubicBezTo>
                    <a:pt x="18937" y="10919"/>
                    <a:pt x="19122" y="11214"/>
                    <a:pt x="19122" y="11509"/>
                  </a:cubicBezTo>
                  <a:cubicBezTo>
                    <a:pt x="21052" y="11509"/>
                    <a:pt x="21600" y="7798"/>
                    <a:pt x="19948" y="6922"/>
                  </a:cubicBezTo>
                  <a:cubicBezTo>
                    <a:pt x="19670" y="6823"/>
                    <a:pt x="19400" y="6627"/>
                    <a:pt x="19122" y="6528"/>
                  </a:cubicBezTo>
                  <a:cubicBezTo>
                    <a:pt x="18481" y="6143"/>
                    <a:pt x="17925" y="5848"/>
                    <a:pt x="17285" y="5455"/>
                  </a:cubicBezTo>
                  <a:cubicBezTo>
                    <a:pt x="16181" y="4874"/>
                    <a:pt x="15077" y="4292"/>
                    <a:pt x="13880" y="3702"/>
                  </a:cubicBezTo>
                  <a:cubicBezTo>
                    <a:pt x="13610" y="3506"/>
                    <a:pt x="13332" y="3317"/>
                    <a:pt x="13054" y="3219"/>
                  </a:cubicBezTo>
                  <a:cubicBezTo>
                    <a:pt x="11495" y="2334"/>
                    <a:pt x="9472" y="1360"/>
                    <a:pt x="6986" y="0"/>
                  </a:cubicBezTo>
                  <a:close/>
                </a:path>
              </a:pathLst>
            </a:custGeom>
            <a:solidFill>
              <a:srgbClr val="F9B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9" name="Google Shape;2373;p56"/>
            <p:cNvSpPr/>
            <p:nvPr/>
          </p:nvSpPr>
          <p:spPr>
            <a:xfrm>
              <a:off x="812543" y="3441362"/>
              <a:ext cx="85829" cy="47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586" y="0"/>
                  </a:moveTo>
                  <a:cubicBezTo>
                    <a:pt x="1059" y="0"/>
                    <a:pt x="606" y="470"/>
                    <a:pt x="315" y="1241"/>
                  </a:cubicBezTo>
                  <a:cubicBezTo>
                    <a:pt x="-320" y="2817"/>
                    <a:pt x="97" y="4830"/>
                    <a:pt x="751" y="5635"/>
                  </a:cubicBezTo>
                  <a:cubicBezTo>
                    <a:pt x="3564" y="8419"/>
                    <a:pt x="6378" y="11202"/>
                    <a:pt x="8756" y="13215"/>
                  </a:cubicBezTo>
                  <a:cubicBezTo>
                    <a:pt x="12640" y="16804"/>
                    <a:pt x="16107" y="19185"/>
                    <a:pt x="17831" y="20795"/>
                  </a:cubicBezTo>
                  <a:cubicBezTo>
                    <a:pt x="18467" y="21198"/>
                    <a:pt x="18902" y="21600"/>
                    <a:pt x="19120" y="21600"/>
                  </a:cubicBezTo>
                  <a:lnTo>
                    <a:pt x="19556" y="21600"/>
                  </a:lnTo>
                  <a:cubicBezTo>
                    <a:pt x="20209" y="21600"/>
                    <a:pt x="20844" y="20795"/>
                    <a:pt x="21062" y="19588"/>
                  </a:cubicBezTo>
                  <a:cubicBezTo>
                    <a:pt x="21280" y="18816"/>
                    <a:pt x="21280" y="18011"/>
                    <a:pt x="21062" y="17609"/>
                  </a:cubicBezTo>
                  <a:cubicBezTo>
                    <a:pt x="20844" y="16804"/>
                    <a:pt x="20645" y="15999"/>
                    <a:pt x="20209" y="15999"/>
                  </a:cubicBezTo>
                  <a:cubicBezTo>
                    <a:pt x="20209" y="15999"/>
                    <a:pt x="19773" y="15596"/>
                    <a:pt x="18902" y="14791"/>
                  </a:cubicBezTo>
                  <a:cubicBezTo>
                    <a:pt x="17178" y="13617"/>
                    <a:pt x="13729" y="10800"/>
                    <a:pt x="10044" y="7614"/>
                  </a:cubicBezTo>
                  <a:cubicBezTo>
                    <a:pt x="7667" y="5635"/>
                    <a:pt x="5071" y="2817"/>
                    <a:pt x="2475" y="436"/>
                  </a:cubicBezTo>
                  <a:cubicBezTo>
                    <a:pt x="2185" y="134"/>
                    <a:pt x="1876" y="0"/>
                    <a:pt x="158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0" name="Google Shape;2374;p56"/>
            <p:cNvSpPr/>
            <p:nvPr/>
          </p:nvSpPr>
          <p:spPr>
            <a:xfrm>
              <a:off x="829603" y="3398497"/>
              <a:ext cx="97614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7" h="21600" fill="norm" stroke="1" extrusionOk="0">
                  <a:moveTo>
                    <a:pt x="1365" y="0"/>
                  </a:moveTo>
                  <a:cubicBezTo>
                    <a:pt x="172" y="0"/>
                    <a:pt x="-676" y="3560"/>
                    <a:pt x="737" y="5068"/>
                  </a:cubicBezTo>
                  <a:cubicBezTo>
                    <a:pt x="2793" y="7602"/>
                    <a:pt x="5226" y="9744"/>
                    <a:pt x="7471" y="11886"/>
                  </a:cubicBezTo>
                  <a:cubicBezTo>
                    <a:pt x="10281" y="14420"/>
                    <a:pt x="12887" y="16562"/>
                    <a:pt x="14943" y="18372"/>
                  </a:cubicBezTo>
                  <a:cubicBezTo>
                    <a:pt x="17000" y="19790"/>
                    <a:pt x="18491" y="20876"/>
                    <a:pt x="18868" y="21238"/>
                  </a:cubicBezTo>
                  <a:lnTo>
                    <a:pt x="19056" y="21238"/>
                  </a:lnTo>
                  <a:cubicBezTo>
                    <a:pt x="19056" y="21600"/>
                    <a:pt x="19244" y="21600"/>
                    <a:pt x="19433" y="21600"/>
                  </a:cubicBezTo>
                  <a:cubicBezTo>
                    <a:pt x="19621" y="21600"/>
                    <a:pt x="19621" y="21600"/>
                    <a:pt x="19809" y="21238"/>
                  </a:cubicBezTo>
                  <a:cubicBezTo>
                    <a:pt x="20186" y="21238"/>
                    <a:pt x="20547" y="20514"/>
                    <a:pt x="20736" y="19790"/>
                  </a:cubicBezTo>
                  <a:cubicBezTo>
                    <a:pt x="20924" y="19096"/>
                    <a:pt x="20924" y="18372"/>
                    <a:pt x="20736" y="17648"/>
                  </a:cubicBezTo>
                  <a:cubicBezTo>
                    <a:pt x="20547" y="16924"/>
                    <a:pt x="20359" y="16562"/>
                    <a:pt x="19998" y="16200"/>
                  </a:cubicBezTo>
                  <a:lnTo>
                    <a:pt x="19809" y="16200"/>
                  </a:lnTo>
                  <a:cubicBezTo>
                    <a:pt x="19244" y="15838"/>
                    <a:pt x="17941" y="14782"/>
                    <a:pt x="15885" y="13334"/>
                  </a:cubicBezTo>
                  <a:cubicBezTo>
                    <a:pt x="13829" y="11554"/>
                    <a:pt x="11207" y="9382"/>
                    <a:pt x="8397" y="6878"/>
                  </a:cubicBezTo>
                  <a:cubicBezTo>
                    <a:pt x="6341" y="4706"/>
                    <a:pt x="4112" y="2564"/>
                    <a:pt x="2055" y="392"/>
                  </a:cubicBezTo>
                  <a:cubicBezTo>
                    <a:pt x="1820" y="121"/>
                    <a:pt x="1584" y="0"/>
                    <a:pt x="136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1" name="Google Shape;2375;p56"/>
            <p:cNvSpPr/>
            <p:nvPr/>
          </p:nvSpPr>
          <p:spPr>
            <a:xfrm>
              <a:off x="850601" y="3360918"/>
              <a:ext cx="9782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600" fill="norm" stroke="1" extrusionOk="0">
                  <a:moveTo>
                    <a:pt x="1474" y="0"/>
                  </a:moveTo>
                  <a:cubicBezTo>
                    <a:pt x="155" y="0"/>
                    <a:pt x="-677" y="3620"/>
                    <a:pt x="736" y="5430"/>
                  </a:cubicBezTo>
                  <a:cubicBezTo>
                    <a:pt x="2415" y="7240"/>
                    <a:pt x="4283" y="9020"/>
                    <a:pt x="6151" y="10830"/>
                  </a:cubicBezTo>
                  <a:cubicBezTo>
                    <a:pt x="8773" y="13334"/>
                    <a:pt x="11395" y="15506"/>
                    <a:pt x="13451" y="17286"/>
                  </a:cubicBezTo>
                  <a:cubicBezTo>
                    <a:pt x="15131" y="18372"/>
                    <a:pt x="16433" y="19428"/>
                    <a:pt x="17375" y="20152"/>
                  </a:cubicBezTo>
                  <a:cubicBezTo>
                    <a:pt x="18301" y="20876"/>
                    <a:pt x="18867" y="21238"/>
                    <a:pt x="19055" y="21238"/>
                  </a:cubicBezTo>
                  <a:cubicBezTo>
                    <a:pt x="19243" y="21600"/>
                    <a:pt x="19432" y="21600"/>
                    <a:pt x="19620" y="21600"/>
                  </a:cubicBezTo>
                  <a:lnTo>
                    <a:pt x="19793" y="21600"/>
                  </a:lnTo>
                  <a:cubicBezTo>
                    <a:pt x="20170" y="21238"/>
                    <a:pt x="20735" y="20514"/>
                    <a:pt x="20923" y="19790"/>
                  </a:cubicBezTo>
                  <a:cubicBezTo>
                    <a:pt x="20923" y="19428"/>
                    <a:pt x="20923" y="19096"/>
                    <a:pt x="20923" y="18734"/>
                  </a:cubicBezTo>
                  <a:cubicBezTo>
                    <a:pt x="20923" y="17648"/>
                    <a:pt x="20546" y="16562"/>
                    <a:pt x="19981" y="16200"/>
                  </a:cubicBezTo>
                  <a:cubicBezTo>
                    <a:pt x="19981" y="16200"/>
                    <a:pt x="19432" y="15838"/>
                    <a:pt x="18301" y="15144"/>
                  </a:cubicBezTo>
                  <a:cubicBezTo>
                    <a:pt x="17375" y="14420"/>
                    <a:pt x="16057" y="13334"/>
                    <a:pt x="14377" y="11886"/>
                  </a:cubicBezTo>
                  <a:cubicBezTo>
                    <a:pt x="12321" y="10106"/>
                    <a:pt x="9715" y="7934"/>
                    <a:pt x="7282" y="5792"/>
                  </a:cubicBezTo>
                  <a:cubicBezTo>
                    <a:pt x="5414" y="4012"/>
                    <a:pt x="3734" y="2202"/>
                    <a:pt x="2227" y="392"/>
                  </a:cubicBezTo>
                  <a:cubicBezTo>
                    <a:pt x="1976" y="121"/>
                    <a:pt x="1709" y="0"/>
                    <a:pt x="1474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2" name="Google Shape;2376;p56"/>
            <p:cNvSpPr/>
            <p:nvPr/>
          </p:nvSpPr>
          <p:spPr>
            <a:xfrm>
              <a:off x="438395" y="2504596"/>
              <a:ext cx="268533" cy="404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20599" y="0"/>
                  </a:moveTo>
                  <a:cubicBezTo>
                    <a:pt x="20318" y="0"/>
                    <a:pt x="20113" y="94"/>
                    <a:pt x="19973" y="235"/>
                  </a:cubicBezTo>
                  <a:lnTo>
                    <a:pt x="5547" y="15163"/>
                  </a:lnTo>
                  <a:lnTo>
                    <a:pt x="111" y="20762"/>
                  </a:lnTo>
                  <a:cubicBezTo>
                    <a:pt x="-94" y="20993"/>
                    <a:pt x="-24" y="21322"/>
                    <a:pt x="392" y="21506"/>
                  </a:cubicBezTo>
                  <a:cubicBezTo>
                    <a:pt x="462" y="21553"/>
                    <a:pt x="602" y="21600"/>
                    <a:pt x="813" y="21600"/>
                  </a:cubicBezTo>
                  <a:cubicBezTo>
                    <a:pt x="1018" y="21600"/>
                    <a:pt x="1299" y="21506"/>
                    <a:pt x="1439" y="21322"/>
                  </a:cubicBezTo>
                  <a:lnTo>
                    <a:pt x="1644" y="21134"/>
                  </a:lnTo>
                  <a:lnTo>
                    <a:pt x="5132" y="17541"/>
                  </a:lnTo>
                  <a:lnTo>
                    <a:pt x="21295" y="842"/>
                  </a:lnTo>
                  <a:cubicBezTo>
                    <a:pt x="21506" y="560"/>
                    <a:pt x="21436" y="235"/>
                    <a:pt x="21014" y="94"/>
                  </a:cubicBezTo>
                  <a:cubicBezTo>
                    <a:pt x="20944" y="47"/>
                    <a:pt x="20739" y="0"/>
                    <a:pt x="20599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3" name="Google Shape;2377;p56"/>
            <p:cNvSpPr/>
            <p:nvPr/>
          </p:nvSpPr>
          <p:spPr>
            <a:xfrm>
              <a:off x="4405941" y="2962519"/>
              <a:ext cx="252995" cy="305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fill="norm" stroke="1" extrusionOk="0">
                  <a:moveTo>
                    <a:pt x="20376" y="0"/>
                  </a:moveTo>
                  <a:cubicBezTo>
                    <a:pt x="17785" y="8913"/>
                    <a:pt x="9579" y="15223"/>
                    <a:pt x="4472" y="18378"/>
                  </a:cubicBezTo>
                  <a:cubicBezTo>
                    <a:pt x="3143" y="19246"/>
                    <a:pt x="1739" y="20051"/>
                    <a:pt x="260" y="20794"/>
                  </a:cubicBezTo>
                  <a:cubicBezTo>
                    <a:pt x="-187" y="20982"/>
                    <a:pt x="-38" y="21600"/>
                    <a:pt x="552" y="21600"/>
                  </a:cubicBezTo>
                  <a:cubicBezTo>
                    <a:pt x="627" y="21600"/>
                    <a:pt x="701" y="21538"/>
                    <a:pt x="776" y="21538"/>
                  </a:cubicBezTo>
                  <a:cubicBezTo>
                    <a:pt x="2031" y="20919"/>
                    <a:pt x="3217" y="20238"/>
                    <a:pt x="4398" y="19557"/>
                  </a:cubicBezTo>
                  <a:cubicBezTo>
                    <a:pt x="9579" y="16397"/>
                    <a:pt x="18673" y="9719"/>
                    <a:pt x="21413" y="0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4" name="Google Shape;2378;p56"/>
            <p:cNvSpPr/>
            <p:nvPr/>
          </p:nvSpPr>
          <p:spPr>
            <a:xfrm>
              <a:off x="4459663" y="2962519"/>
              <a:ext cx="187016" cy="259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535" y="220"/>
                  </a:lnTo>
                  <a:cubicBezTo>
                    <a:pt x="2424" y="5455"/>
                    <a:pt x="1009" y="12804"/>
                    <a:pt x="0" y="21600"/>
                  </a:cubicBezTo>
                  <a:cubicBezTo>
                    <a:pt x="6867" y="17892"/>
                    <a:pt x="18065" y="10476"/>
                    <a:pt x="2160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5" name="Google Shape;2379;p56"/>
            <p:cNvSpPr/>
            <p:nvPr/>
          </p:nvSpPr>
          <p:spPr>
            <a:xfrm>
              <a:off x="4443587" y="2949455"/>
              <a:ext cx="1139402" cy="1798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1600" fill="norm" stroke="1" extrusionOk="0">
                  <a:moveTo>
                    <a:pt x="20588" y="0"/>
                  </a:moveTo>
                  <a:lnTo>
                    <a:pt x="16497" y="41"/>
                  </a:lnTo>
                  <a:cubicBezTo>
                    <a:pt x="17128" y="2456"/>
                    <a:pt x="20944" y="3830"/>
                    <a:pt x="20975" y="3851"/>
                  </a:cubicBezTo>
                  <a:cubicBezTo>
                    <a:pt x="21041" y="3862"/>
                    <a:pt x="21057" y="3915"/>
                    <a:pt x="21024" y="3946"/>
                  </a:cubicBezTo>
                  <a:cubicBezTo>
                    <a:pt x="21008" y="3967"/>
                    <a:pt x="20959" y="3988"/>
                    <a:pt x="20928" y="3988"/>
                  </a:cubicBezTo>
                  <a:cubicBezTo>
                    <a:pt x="20912" y="3988"/>
                    <a:pt x="20895" y="3977"/>
                    <a:pt x="20863" y="3977"/>
                  </a:cubicBezTo>
                  <a:cubicBezTo>
                    <a:pt x="20830" y="3956"/>
                    <a:pt x="16902" y="2540"/>
                    <a:pt x="16272" y="41"/>
                  </a:cubicBezTo>
                  <a:lnTo>
                    <a:pt x="3984" y="157"/>
                  </a:lnTo>
                  <a:cubicBezTo>
                    <a:pt x="3385" y="1805"/>
                    <a:pt x="1397" y="2938"/>
                    <a:pt x="265" y="3474"/>
                  </a:cubicBezTo>
                  <a:cubicBezTo>
                    <a:pt x="136" y="4513"/>
                    <a:pt x="39" y="5688"/>
                    <a:pt x="7" y="6979"/>
                  </a:cubicBezTo>
                  <a:cubicBezTo>
                    <a:pt x="-91" y="12217"/>
                    <a:pt x="880" y="17643"/>
                    <a:pt x="1786" y="21600"/>
                  </a:cubicBezTo>
                  <a:lnTo>
                    <a:pt x="8834" y="21600"/>
                  </a:lnTo>
                  <a:lnTo>
                    <a:pt x="9416" y="5531"/>
                  </a:lnTo>
                  <a:cubicBezTo>
                    <a:pt x="9416" y="5484"/>
                    <a:pt x="9469" y="5445"/>
                    <a:pt x="9536" y="5445"/>
                  </a:cubicBezTo>
                  <a:cubicBezTo>
                    <a:pt x="9545" y="5445"/>
                    <a:pt x="9553" y="5446"/>
                    <a:pt x="9562" y="5447"/>
                  </a:cubicBezTo>
                  <a:cubicBezTo>
                    <a:pt x="9642" y="5447"/>
                    <a:pt x="9691" y="5489"/>
                    <a:pt x="9691" y="5531"/>
                  </a:cubicBezTo>
                  <a:lnTo>
                    <a:pt x="9109" y="21600"/>
                  </a:lnTo>
                  <a:lnTo>
                    <a:pt x="16789" y="21600"/>
                  </a:lnTo>
                  <a:cubicBezTo>
                    <a:pt x="17726" y="18567"/>
                    <a:pt x="20071" y="10716"/>
                    <a:pt x="20523" y="9204"/>
                  </a:cubicBezTo>
                  <a:cubicBezTo>
                    <a:pt x="21509" y="5919"/>
                    <a:pt x="20959" y="1900"/>
                    <a:pt x="20588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6" name="Google Shape;2380;p56"/>
            <p:cNvSpPr/>
            <p:nvPr/>
          </p:nvSpPr>
          <p:spPr>
            <a:xfrm>
              <a:off x="4921990" y="3402828"/>
              <a:ext cx="45433" cy="1345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22" y="0"/>
                  </a:moveTo>
                  <a:cubicBezTo>
                    <a:pt x="15877" y="0"/>
                    <a:pt x="14516" y="52"/>
                    <a:pt x="14516" y="114"/>
                  </a:cubicBezTo>
                  <a:lnTo>
                    <a:pt x="0" y="21600"/>
                  </a:lnTo>
                  <a:lnTo>
                    <a:pt x="6630" y="21600"/>
                  </a:lnTo>
                  <a:lnTo>
                    <a:pt x="21600" y="114"/>
                  </a:lnTo>
                  <a:cubicBezTo>
                    <a:pt x="21600" y="59"/>
                    <a:pt x="20344" y="2"/>
                    <a:pt x="18285" y="2"/>
                  </a:cubicBezTo>
                  <a:cubicBezTo>
                    <a:pt x="18041" y="1"/>
                    <a:pt x="17831" y="0"/>
                    <a:pt x="17622" y="0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7" name="Google Shape;2381;p56"/>
            <p:cNvSpPr/>
            <p:nvPr/>
          </p:nvSpPr>
          <p:spPr>
            <a:xfrm>
              <a:off x="5323104" y="2952905"/>
              <a:ext cx="257771" cy="328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600" fill="norm" stroke="1" extrusionOk="0">
                  <a:moveTo>
                    <a:pt x="0" y="0"/>
                  </a:moveTo>
                  <a:cubicBezTo>
                    <a:pt x="2844" y="13694"/>
                    <a:pt x="20576" y="21460"/>
                    <a:pt x="20797" y="21576"/>
                  </a:cubicBezTo>
                  <a:cubicBezTo>
                    <a:pt x="20846" y="21576"/>
                    <a:pt x="20895" y="21600"/>
                    <a:pt x="20944" y="21600"/>
                  </a:cubicBezTo>
                  <a:cubicBezTo>
                    <a:pt x="20969" y="21600"/>
                    <a:pt x="20993" y="21595"/>
                    <a:pt x="21018" y="21576"/>
                  </a:cubicBezTo>
                  <a:cubicBezTo>
                    <a:pt x="21042" y="21586"/>
                    <a:pt x="21073" y="21590"/>
                    <a:pt x="21104" y="21590"/>
                  </a:cubicBezTo>
                  <a:cubicBezTo>
                    <a:pt x="21238" y="21590"/>
                    <a:pt x="21392" y="21499"/>
                    <a:pt x="21453" y="21402"/>
                  </a:cubicBezTo>
                  <a:cubicBezTo>
                    <a:pt x="21600" y="21233"/>
                    <a:pt x="21526" y="20943"/>
                    <a:pt x="21232" y="20827"/>
                  </a:cubicBezTo>
                  <a:cubicBezTo>
                    <a:pt x="21091" y="20769"/>
                    <a:pt x="3868" y="13235"/>
                    <a:pt x="1017" y="0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8" name="Google Shape;2382;p56"/>
            <p:cNvSpPr/>
            <p:nvPr/>
          </p:nvSpPr>
          <p:spPr>
            <a:xfrm>
              <a:off x="5639143" y="3638065"/>
              <a:ext cx="199502" cy="158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600" fill="norm" stroke="1" extrusionOk="0">
                  <a:moveTo>
                    <a:pt x="2930" y="0"/>
                  </a:moveTo>
                  <a:cubicBezTo>
                    <a:pt x="2459" y="2859"/>
                    <a:pt x="2090" y="5118"/>
                    <a:pt x="1713" y="6897"/>
                  </a:cubicBezTo>
                  <a:cubicBezTo>
                    <a:pt x="1241" y="10115"/>
                    <a:pt x="684" y="13204"/>
                    <a:pt x="32" y="16782"/>
                  </a:cubicBezTo>
                  <a:cubicBezTo>
                    <a:pt x="-251" y="18371"/>
                    <a:pt x="1383" y="20091"/>
                    <a:pt x="2781" y="20091"/>
                  </a:cubicBezTo>
                  <a:cubicBezTo>
                    <a:pt x="3260" y="20091"/>
                    <a:pt x="3716" y="19891"/>
                    <a:pt x="4053" y="19401"/>
                  </a:cubicBezTo>
                  <a:cubicBezTo>
                    <a:pt x="3771" y="19161"/>
                    <a:pt x="3771" y="18801"/>
                    <a:pt x="3771" y="18441"/>
                  </a:cubicBezTo>
                  <a:cubicBezTo>
                    <a:pt x="4799" y="14513"/>
                    <a:pt x="5640" y="10475"/>
                    <a:pt x="6292" y="6307"/>
                  </a:cubicBezTo>
                  <a:cubicBezTo>
                    <a:pt x="6378" y="5837"/>
                    <a:pt x="6669" y="5617"/>
                    <a:pt x="6967" y="5617"/>
                  </a:cubicBezTo>
                  <a:cubicBezTo>
                    <a:pt x="7352" y="5617"/>
                    <a:pt x="7753" y="5987"/>
                    <a:pt x="7698" y="6667"/>
                  </a:cubicBezTo>
                  <a:cubicBezTo>
                    <a:pt x="7046" y="10825"/>
                    <a:pt x="6198" y="14993"/>
                    <a:pt x="5176" y="19041"/>
                  </a:cubicBezTo>
                  <a:cubicBezTo>
                    <a:pt x="5082" y="19161"/>
                    <a:pt x="5082" y="19281"/>
                    <a:pt x="4894" y="19401"/>
                  </a:cubicBezTo>
                  <a:cubicBezTo>
                    <a:pt x="5483" y="20141"/>
                    <a:pt x="6292" y="20600"/>
                    <a:pt x="7132" y="20600"/>
                  </a:cubicBezTo>
                  <a:cubicBezTo>
                    <a:pt x="7227" y="20600"/>
                    <a:pt x="7321" y="20600"/>
                    <a:pt x="7415" y="20590"/>
                  </a:cubicBezTo>
                  <a:cubicBezTo>
                    <a:pt x="7792" y="20590"/>
                    <a:pt x="8075" y="20351"/>
                    <a:pt x="8350" y="20111"/>
                  </a:cubicBezTo>
                  <a:cubicBezTo>
                    <a:pt x="8350" y="19871"/>
                    <a:pt x="8350" y="19631"/>
                    <a:pt x="8350" y="19401"/>
                  </a:cubicBezTo>
                  <a:cubicBezTo>
                    <a:pt x="9379" y="15473"/>
                    <a:pt x="10219" y="11425"/>
                    <a:pt x="10785" y="7377"/>
                  </a:cubicBezTo>
                  <a:cubicBezTo>
                    <a:pt x="10879" y="6777"/>
                    <a:pt x="11248" y="6547"/>
                    <a:pt x="11625" y="6547"/>
                  </a:cubicBezTo>
                  <a:cubicBezTo>
                    <a:pt x="12002" y="6667"/>
                    <a:pt x="12277" y="7137"/>
                    <a:pt x="12183" y="7616"/>
                  </a:cubicBezTo>
                  <a:cubicBezTo>
                    <a:pt x="11625" y="11785"/>
                    <a:pt x="10785" y="15943"/>
                    <a:pt x="9661" y="19991"/>
                  </a:cubicBezTo>
                  <a:cubicBezTo>
                    <a:pt x="9661" y="20231"/>
                    <a:pt x="9567" y="20351"/>
                    <a:pt x="9473" y="20471"/>
                  </a:cubicBezTo>
                  <a:cubicBezTo>
                    <a:pt x="9944" y="21060"/>
                    <a:pt x="10596" y="21540"/>
                    <a:pt x="11248" y="21540"/>
                  </a:cubicBezTo>
                  <a:cubicBezTo>
                    <a:pt x="11397" y="21580"/>
                    <a:pt x="11547" y="21600"/>
                    <a:pt x="11688" y="21600"/>
                  </a:cubicBezTo>
                  <a:cubicBezTo>
                    <a:pt x="12403" y="21600"/>
                    <a:pt x="13110" y="21140"/>
                    <a:pt x="13494" y="20351"/>
                  </a:cubicBezTo>
                  <a:cubicBezTo>
                    <a:pt x="13400" y="20111"/>
                    <a:pt x="13400" y="19871"/>
                    <a:pt x="13494" y="19631"/>
                  </a:cubicBezTo>
                  <a:cubicBezTo>
                    <a:pt x="14335" y="16183"/>
                    <a:pt x="14995" y="12734"/>
                    <a:pt x="15458" y="9166"/>
                  </a:cubicBezTo>
                  <a:cubicBezTo>
                    <a:pt x="15544" y="8746"/>
                    <a:pt x="15835" y="8426"/>
                    <a:pt x="16157" y="8426"/>
                  </a:cubicBezTo>
                  <a:cubicBezTo>
                    <a:pt x="16204" y="8426"/>
                    <a:pt x="16251" y="8436"/>
                    <a:pt x="16299" y="8446"/>
                  </a:cubicBezTo>
                  <a:cubicBezTo>
                    <a:pt x="16676" y="8446"/>
                    <a:pt x="16958" y="8926"/>
                    <a:pt x="16864" y="9396"/>
                  </a:cubicBezTo>
                  <a:cubicBezTo>
                    <a:pt x="16393" y="13094"/>
                    <a:pt x="15647" y="16662"/>
                    <a:pt x="14806" y="20231"/>
                  </a:cubicBezTo>
                  <a:cubicBezTo>
                    <a:pt x="14869" y="20241"/>
                    <a:pt x="14940" y="20241"/>
                    <a:pt x="15010" y="20241"/>
                  </a:cubicBezTo>
                  <a:cubicBezTo>
                    <a:pt x="15874" y="20241"/>
                    <a:pt x="16699" y="19551"/>
                    <a:pt x="16958" y="18441"/>
                  </a:cubicBezTo>
                  <a:cubicBezTo>
                    <a:pt x="17327" y="17492"/>
                    <a:pt x="19016" y="12134"/>
                    <a:pt x="21349" y="3328"/>
                  </a:cubicBezTo>
                  <a:cubicBezTo>
                    <a:pt x="19794" y="3578"/>
                    <a:pt x="17744" y="3788"/>
                    <a:pt x="15521" y="3788"/>
                  </a:cubicBezTo>
                  <a:cubicBezTo>
                    <a:pt x="11217" y="3788"/>
                    <a:pt x="6260" y="2979"/>
                    <a:pt x="2930" y="0"/>
                  </a:cubicBezTo>
                  <a:close/>
                </a:path>
              </a:pathLst>
            </a:custGeom>
            <a:solidFill>
              <a:srgbClr val="FFCEA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9" name="Google Shape;2383;p56"/>
            <p:cNvSpPr/>
            <p:nvPr/>
          </p:nvSpPr>
          <p:spPr>
            <a:xfrm>
              <a:off x="5764586" y="3699939"/>
              <a:ext cx="32320" cy="91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6" h="21600" fill="norm" stroke="1" extrusionOk="0">
                  <a:moveTo>
                    <a:pt x="16593" y="0"/>
                  </a:moveTo>
                  <a:cubicBezTo>
                    <a:pt x="14638" y="0"/>
                    <a:pt x="12874" y="557"/>
                    <a:pt x="12350" y="1289"/>
                  </a:cubicBezTo>
                  <a:cubicBezTo>
                    <a:pt x="9536" y="7508"/>
                    <a:pt x="5531" y="13517"/>
                    <a:pt x="429" y="19527"/>
                  </a:cubicBezTo>
                  <a:cubicBezTo>
                    <a:pt x="-143" y="19945"/>
                    <a:pt x="-143" y="20363"/>
                    <a:pt x="429" y="20781"/>
                  </a:cubicBezTo>
                  <a:cubicBezTo>
                    <a:pt x="1001" y="21199"/>
                    <a:pt x="2146" y="21408"/>
                    <a:pt x="3290" y="21600"/>
                  </a:cubicBezTo>
                  <a:lnTo>
                    <a:pt x="4434" y="21600"/>
                  </a:lnTo>
                  <a:cubicBezTo>
                    <a:pt x="6103" y="21600"/>
                    <a:pt x="7820" y="21199"/>
                    <a:pt x="8392" y="20572"/>
                  </a:cubicBezTo>
                  <a:cubicBezTo>
                    <a:pt x="13494" y="14354"/>
                    <a:pt x="18024" y="8135"/>
                    <a:pt x="20885" y="1690"/>
                  </a:cubicBezTo>
                  <a:cubicBezTo>
                    <a:pt x="21457" y="871"/>
                    <a:pt x="19740" y="35"/>
                    <a:pt x="17452" y="35"/>
                  </a:cubicBezTo>
                  <a:cubicBezTo>
                    <a:pt x="17166" y="17"/>
                    <a:pt x="16880" y="0"/>
                    <a:pt x="16593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0" name="Google Shape;2384;p56"/>
            <p:cNvSpPr/>
            <p:nvPr/>
          </p:nvSpPr>
          <p:spPr>
            <a:xfrm>
              <a:off x="5717172" y="3686140"/>
              <a:ext cx="35993" cy="103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18014" y="0"/>
                  </a:moveTo>
                  <a:cubicBezTo>
                    <a:pt x="15941" y="0"/>
                    <a:pt x="13910" y="354"/>
                    <a:pt x="13392" y="1276"/>
                  </a:cubicBezTo>
                  <a:cubicBezTo>
                    <a:pt x="10282" y="7502"/>
                    <a:pt x="5659" y="13729"/>
                    <a:pt x="0" y="19940"/>
                  </a:cubicBezTo>
                  <a:cubicBezTo>
                    <a:pt x="0" y="20124"/>
                    <a:pt x="0" y="20493"/>
                    <a:pt x="0" y="20862"/>
                  </a:cubicBezTo>
                  <a:cubicBezTo>
                    <a:pt x="518" y="21231"/>
                    <a:pt x="1555" y="21416"/>
                    <a:pt x="2592" y="21600"/>
                  </a:cubicBezTo>
                  <a:lnTo>
                    <a:pt x="3629" y="21600"/>
                  </a:lnTo>
                  <a:cubicBezTo>
                    <a:pt x="4622" y="21600"/>
                    <a:pt x="5659" y="21600"/>
                    <a:pt x="6178" y="21416"/>
                  </a:cubicBezTo>
                  <a:cubicBezTo>
                    <a:pt x="6696" y="21231"/>
                    <a:pt x="7214" y="21047"/>
                    <a:pt x="7733" y="20678"/>
                  </a:cubicBezTo>
                  <a:cubicBezTo>
                    <a:pt x="13392" y="14451"/>
                    <a:pt x="18014" y="8056"/>
                    <a:pt x="21082" y="1645"/>
                  </a:cubicBezTo>
                  <a:cubicBezTo>
                    <a:pt x="21600" y="907"/>
                    <a:pt x="20088" y="184"/>
                    <a:pt x="18014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1" name="Google Shape;2385;p56"/>
            <p:cNvSpPr/>
            <p:nvPr/>
          </p:nvSpPr>
          <p:spPr>
            <a:xfrm>
              <a:off x="5674735" y="3679314"/>
              <a:ext cx="36393" cy="102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600" fill="norm" stroke="1" extrusionOk="0">
                  <a:moveTo>
                    <a:pt x="17135" y="0"/>
                  </a:moveTo>
                  <a:cubicBezTo>
                    <a:pt x="15516" y="0"/>
                    <a:pt x="13939" y="339"/>
                    <a:pt x="13471" y="1063"/>
                  </a:cubicBezTo>
                  <a:cubicBezTo>
                    <a:pt x="9935" y="7488"/>
                    <a:pt x="5376" y="13712"/>
                    <a:pt x="306" y="19767"/>
                  </a:cubicBezTo>
                  <a:cubicBezTo>
                    <a:pt x="-205" y="20321"/>
                    <a:pt x="-205" y="20876"/>
                    <a:pt x="1329" y="21246"/>
                  </a:cubicBezTo>
                  <a:cubicBezTo>
                    <a:pt x="1329" y="21415"/>
                    <a:pt x="1840" y="21415"/>
                    <a:pt x="2309" y="21600"/>
                  </a:cubicBezTo>
                  <a:lnTo>
                    <a:pt x="3842" y="21600"/>
                  </a:lnTo>
                  <a:cubicBezTo>
                    <a:pt x="4354" y="21600"/>
                    <a:pt x="5376" y="21415"/>
                    <a:pt x="6399" y="21246"/>
                  </a:cubicBezTo>
                  <a:cubicBezTo>
                    <a:pt x="6910" y="21061"/>
                    <a:pt x="6910" y="20876"/>
                    <a:pt x="7421" y="20691"/>
                  </a:cubicBezTo>
                  <a:cubicBezTo>
                    <a:pt x="12959" y="14451"/>
                    <a:pt x="17561" y="8027"/>
                    <a:pt x="21097" y="1618"/>
                  </a:cubicBezTo>
                  <a:cubicBezTo>
                    <a:pt x="21395" y="570"/>
                    <a:pt x="19222" y="0"/>
                    <a:pt x="1713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2" name="Google Shape;2386;p56"/>
            <p:cNvSpPr/>
            <p:nvPr/>
          </p:nvSpPr>
          <p:spPr>
            <a:xfrm>
              <a:off x="4242076" y="2030085"/>
              <a:ext cx="27087" cy="83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47" y="0"/>
                  </a:moveTo>
                  <a:cubicBezTo>
                    <a:pt x="3110" y="0"/>
                    <a:pt x="1037" y="227"/>
                    <a:pt x="0" y="227"/>
                  </a:cubicBezTo>
                  <a:cubicBezTo>
                    <a:pt x="7171" y="6973"/>
                    <a:pt x="14429" y="14173"/>
                    <a:pt x="21600" y="21600"/>
                  </a:cubicBezTo>
                  <a:cubicBezTo>
                    <a:pt x="15466" y="13965"/>
                    <a:pt x="10282" y="6539"/>
                    <a:pt x="414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3" name="Google Shape;2387;p56"/>
            <p:cNvSpPr/>
            <p:nvPr/>
          </p:nvSpPr>
          <p:spPr>
            <a:xfrm>
              <a:off x="5239211" y="1854886"/>
              <a:ext cx="34938" cy="27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5" y="0"/>
                  </a:moveTo>
                  <a:lnTo>
                    <a:pt x="0" y="21600"/>
                  </a:lnTo>
                  <a:cubicBezTo>
                    <a:pt x="9711" y="14501"/>
                    <a:pt x="17289" y="7250"/>
                    <a:pt x="21600" y="3625"/>
                  </a:cubicBezTo>
                  <a:lnTo>
                    <a:pt x="545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4" name="Google Shape;2388;p56"/>
            <p:cNvSpPr/>
            <p:nvPr/>
          </p:nvSpPr>
          <p:spPr>
            <a:xfrm>
              <a:off x="4866941" y="1836977"/>
              <a:ext cx="27086" cy="27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71" y="9369"/>
                    <a:pt x="13685" y="15614"/>
                    <a:pt x="19621" y="21600"/>
                  </a:cubicBezTo>
                  <a:lnTo>
                    <a:pt x="21600" y="3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5" name="Google Shape;2389;p56"/>
            <p:cNvSpPr/>
            <p:nvPr/>
          </p:nvSpPr>
          <p:spPr>
            <a:xfrm>
              <a:off x="4249968" y="1857088"/>
              <a:ext cx="1742107" cy="1808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fill="norm" stroke="1" extrusionOk="0">
                  <a:moveTo>
                    <a:pt x="7444" y="0"/>
                  </a:moveTo>
                  <a:cubicBezTo>
                    <a:pt x="6562" y="230"/>
                    <a:pt x="3361" y="1064"/>
                    <a:pt x="0" y="2066"/>
                  </a:cubicBezTo>
                  <a:cubicBezTo>
                    <a:pt x="64" y="2369"/>
                    <a:pt x="118" y="2714"/>
                    <a:pt x="182" y="3068"/>
                  </a:cubicBezTo>
                  <a:cubicBezTo>
                    <a:pt x="440" y="4289"/>
                    <a:pt x="644" y="5687"/>
                    <a:pt x="827" y="7200"/>
                  </a:cubicBezTo>
                  <a:cubicBezTo>
                    <a:pt x="1579" y="7002"/>
                    <a:pt x="2448" y="6741"/>
                    <a:pt x="3276" y="6491"/>
                  </a:cubicBezTo>
                  <a:cubicBezTo>
                    <a:pt x="3545" y="5604"/>
                    <a:pt x="3867" y="4737"/>
                    <a:pt x="4274" y="3903"/>
                  </a:cubicBezTo>
                  <a:cubicBezTo>
                    <a:pt x="4297" y="3853"/>
                    <a:pt x="4336" y="3833"/>
                    <a:pt x="4375" y="3833"/>
                  </a:cubicBezTo>
                  <a:cubicBezTo>
                    <a:pt x="4453" y="3833"/>
                    <a:pt x="4532" y="3911"/>
                    <a:pt x="4490" y="4007"/>
                  </a:cubicBezTo>
                  <a:cubicBezTo>
                    <a:pt x="4125" y="4779"/>
                    <a:pt x="3812" y="5583"/>
                    <a:pt x="3555" y="6407"/>
                  </a:cubicBezTo>
                  <a:cubicBezTo>
                    <a:pt x="3308" y="7211"/>
                    <a:pt x="3179" y="7806"/>
                    <a:pt x="3179" y="7816"/>
                  </a:cubicBezTo>
                  <a:cubicBezTo>
                    <a:pt x="3157" y="7868"/>
                    <a:pt x="3115" y="7910"/>
                    <a:pt x="3050" y="7910"/>
                  </a:cubicBezTo>
                  <a:lnTo>
                    <a:pt x="3028" y="7910"/>
                  </a:lnTo>
                  <a:cubicBezTo>
                    <a:pt x="3018" y="7900"/>
                    <a:pt x="2997" y="7900"/>
                    <a:pt x="2986" y="7889"/>
                  </a:cubicBezTo>
                  <a:cubicBezTo>
                    <a:pt x="2513" y="9642"/>
                    <a:pt x="2202" y="11437"/>
                    <a:pt x="2051" y="13243"/>
                  </a:cubicBezTo>
                  <a:lnTo>
                    <a:pt x="2954" y="13232"/>
                  </a:lnTo>
                  <a:lnTo>
                    <a:pt x="4876" y="13201"/>
                  </a:lnTo>
                  <a:lnTo>
                    <a:pt x="5027" y="13201"/>
                  </a:lnTo>
                  <a:lnTo>
                    <a:pt x="13190" y="13086"/>
                  </a:lnTo>
                  <a:lnTo>
                    <a:pt x="13340" y="13086"/>
                  </a:lnTo>
                  <a:lnTo>
                    <a:pt x="16068" y="13045"/>
                  </a:lnTo>
                  <a:lnTo>
                    <a:pt x="16584" y="13045"/>
                  </a:lnTo>
                  <a:cubicBezTo>
                    <a:pt x="16584" y="12596"/>
                    <a:pt x="16552" y="12126"/>
                    <a:pt x="16498" y="11656"/>
                  </a:cubicBezTo>
                  <a:lnTo>
                    <a:pt x="14006" y="7921"/>
                  </a:lnTo>
                  <a:cubicBezTo>
                    <a:pt x="13963" y="7858"/>
                    <a:pt x="13985" y="7785"/>
                    <a:pt x="14038" y="7753"/>
                  </a:cubicBezTo>
                  <a:cubicBezTo>
                    <a:pt x="14060" y="7743"/>
                    <a:pt x="14071" y="7732"/>
                    <a:pt x="14092" y="7732"/>
                  </a:cubicBezTo>
                  <a:cubicBezTo>
                    <a:pt x="14135" y="7732"/>
                    <a:pt x="14178" y="7753"/>
                    <a:pt x="14211" y="7785"/>
                  </a:cubicBezTo>
                  <a:lnTo>
                    <a:pt x="16433" y="11124"/>
                  </a:lnTo>
                  <a:lnTo>
                    <a:pt x="17261" y="12377"/>
                  </a:lnTo>
                  <a:cubicBezTo>
                    <a:pt x="17328" y="12471"/>
                    <a:pt x="17250" y="12560"/>
                    <a:pt x="17163" y="12560"/>
                  </a:cubicBezTo>
                  <a:cubicBezTo>
                    <a:pt x="17125" y="12560"/>
                    <a:pt x="17086" y="12543"/>
                    <a:pt x="17057" y="12502"/>
                  </a:cubicBezTo>
                  <a:lnTo>
                    <a:pt x="17024" y="12460"/>
                  </a:lnTo>
                  <a:cubicBezTo>
                    <a:pt x="17078" y="12554"/>
                    <a:pt x="17132" y="12637"/>
                    <a:pt x="17175" y="12711"/>
                  </a:cubicBezTo>
                  <a:cubicBezTo>
                    <a:pt x="17293" y="12940"/>
                    <a:pt x="16992" y="20652"/>
                    <a:pt x="16992" y="20652"/>
                  </a:cubicBezTo>
                  <a:cubicBezTo>
                    <a:pt x="17046" y="20902"/>
                    <a:pt x="17197" y="21132"/>
                    <a:pt x="17411" y="21268"/>
                  </a:cubicBezTo>
                  <a:cubicBezTo>
                    <a:pt x="17794" y="21529"/>
                    <a:pt x="18363" y="21600"/>
                    <a:pt x="18857" y="21600"/>
                  </a:cubicBezTo>
                  <a:cubicBezTo>
                    <a:pt x="19113" y="21600"/>
                    <a:pt x="19348" y="21582"/>
                    <a:pt x="19527" y="21560"/>
                  </a:cubicBezTo>
                  <a:cubicBezTo>
                    <a:pt x="19732" y="21539"/>
                    <a:pt x="19860" y="21518"/>
                    <a:pt x="19860" y="21518"/>
                  </a:cubicBezTo>
                  <a:cubicBezTo>
                    <a:pt x="19860" y="21518"/>
                    <a:pt x="21600" y="18001"/>
                    <a:pt x="21396" y="12564"/>
                  </a:cubicBezTo>
                  <a:cubicBezTo>
                    <a:pt x="21258" y="9028"/>
                    <a:pt x="15794" y="174"/>
                    <a:pt x="12928" y="174"/>
                  </a:cubicBezTo>
                  <a:cubicBezTo>
                    <a:pt x="12893" y="174"/>
                    <a:pt x="12858" y="174"/>
                    <a:pt x="12825" y="177"/>
                  </a:cubicBezTo>
                  <a:cubicBezTo>
                    <a:pt x="12825" y="188"/>
                    <a:pt x="12825" y="198"/>
                    <a:pt x="12825" y="209"/>
                  </a:cubicBezTo>
                  <a:cubicBezTo>
                    <a:pt x="12814" y="251"/>
                    <a:pt x="12782" y="281"/>
                    <a:pt x="12739" y="302"/>
                  </a:cubicBezTo>
                  <a:cubicBezTo>
                    <a:pt x="12707" y="313"/>
                    <a:pt x="12492" y="376"/>
                    <a:pt x="12159" y="438"/>
                  </a:cubicBezTo>
                  <a:cubicBezTo>
                    <a:pt x="11461" y="595"/>
                    <a:pt x="10752" y="678"/>
                    <a:pt x="10032" y="678"/>
                  </a:cubicBezTo>
                  <a:cubicBezTo>
                    <a:pt x="9205" y="678"/>
                    <a:pt x="8335" y="553"/>
                    <a:pt x="7647" y="146"/>
                  </a:cubicBezTo>
                  <a:cubicBezTo>
                    <a:pt x="7593" y="104"/>
                    <a:pt x="7529" y="73"/>
                    <a:pt x="7475" y="42"/>
                  </a:cubicBezTo>
                  <a:cubicBezTo>
                    <a:pt x="7475" y="32"/>
                    <a:pt x="7475" y="32"/>
                    <a:pt x="7465" y="32"/>
                  </a:cubicBezTo>
                  <a:cubicBezTo>
                    <a:pt x="7454" y="21"/>
                    <a:pt x="7454" y="11"/>
                    <a:pt x="744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6" name="Google Shape;2390;p56"/>
            <p:cNvSpPr/>
            <p:nvPr/>
          </p:nvSpPr>
          <p:spPr>
            <a:xfrm>
              <a:off x="5387631" y="2504596"/>
              <a:ext cx="268515" cy="404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600" fill="norm" stroke="1" extrusionOk="0">
                  <a:moveTo>
                    <a:pt x="705" y="0"/>
                  </a:moveTo>
                  <a:cubicBezTo>
                    <a:pt x="565" y="0"/>
                    <a:pt x="495" y="47"/>
                    <a:pt x="355" y="94"/>
                  </a:cubicBezTo>
                  <a:cubicBezTo>
                    <a:pt x="11" y="235"/>
                    <a:pt x="-129" y="561"/>
                    <a:pt x="145" y="843"/>
                  </a:cubicBezTo>
                  <a:lnTo>
                    <a:pt x="16262" y="17554"/>
                  </a:lnTo>
                  <a:lnTo>
                    <a:pt x="19663" y="21149"/>
                  </a:lnTo>
                  <a:lnTo>
                    <a:pt x="19873" y="21337"/>
                  </a:lnTo>
                  <a:cubicBezTo>
                    <a:pt x="20048" y="21514"/>
                    <a:pt x="20316" y="21600"/>
                    <a:pt x="20573" y="21600"/>
                  </a:cubicBezTo>
                  <a:cubicBezTo>
                    <a:pt x="20719" y="21600"/>
                    <a:pt x="20859" y="21573"/>
                    <a:pt x="20981" y="21522"/>
                  </a:cubicBezTo>
                  <a:cubicBezTo>
                    <a:pt x="21331" y="21337"/>
                    <a:pt x="21471" y="21008"/>
                    <a:pt x="21191" y="20777"/>
                  </a:cubicBezTo>
                  <a:lnTo>
                    <a:pt x="15842" y="15174"/>
                  </a:lnTo>
                  <a:lnTo>
                    <a:pt x="1469" y="235"/>
                  </a:lnTo>
                  <a:cubicBezTo>
                    <a:pt x="1259" y="94"/>
                    <a:pt x="979" y="0"/>
                    <a:pt x="70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7" name="Google Shape;2391;p56"/>
            <p:cNvSpPr/>
            <p:nvPr/>
          </p:nvSpPr>
          <p:spPr>
            <a:xfrm>
              <a:off x="4488283" y="2178053"/>
              <a:ext cx="127944" cy="341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600" fill="norm" stroke="1" extrusionOk="0">
                  <a:moveTo>
                    <a:pt x="19388" y="0"/>
                  </a:moveTo>
                  <a:cubicBezTo>
                    <a:pt x="18855" y="0"/>
                    <a:pt x="18335" y="107"/>
                    <a:pt x="18033" y="371"/>
                  </a:cubicBezTo>
                  <a:cubicBezTo>
                    <a:pt x="12567" y="4792"/>
                    <a:pt x="8249" y="9384"/>
                    <a:pt x="4645" y="14083"/>
                  </a:cubicBezTo>
                  <a:cubicBezTo>
                    <a:pt x="1621" y="18006"/>
                    <a:pt x="37" y="20769"/>
                    <a:pt x="37" y="20825"/>
                  </a:cubicBezTo>
                  <a:cubicBezTo>
                    <a:pt x="-108" y="21103"/>
                    <a:pt x="182" y="21321"/>
                    <a:pt x="763" y="21489"/>
                  </a:cubicBezTo>
                  <a:cubicBezTo>
                    <a:pt x="908" y="21544"/>
                    <a:pt x="1186" y="21544"/>
                    <a:pt x="1331" y="21600"/>
                  </a:cubicBezTo>
                  <a:lnTo>
                    <a:pt x="1621" y="21600"/>
                  </a:lnTo>
                  <a:cubicBezTo>
                    <a:pt x="2492" y="21600"/>
                    <a:pt x="3061" y="21377"/>
                    <a:pt x="3351" y="21103"/>
                  </a:cubicBezTo>
                  <a:cubicBezTo>
                    <a:pt x="3351" y="21047"/>
                    <a:pt x="5080" y="17895"/>
                    <a:pt x="8394" y="13637"/>
                  </a:cubicBezTo>
                  <a:cubicBezTo>
                    <a:pt x="11841" y="9272"/>
                    <a:pt x="16025" y="5015"/>
                    <a:pt x="20924" y="924"/>
                  </a:cubicBezTo>
                  <a:cubicBezTo>
                    <a:pt x="21492" y="413"/>
                    <a:pt x="20428" y="0"/>
                    <a:pt x="19388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8" name="Google Shape;2392;p56"/>
            <p:cNvSpPr/>
            <p:nvPr/>
          </p:nvSpPr>
          <p:spPr>
            <a:xfrm>
              <a:off x="4481837" y="762961"/>
              <a:ext cx="931920" cy="1130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1600" fill="norm" stroke="1" extrusionOk="0">
                  <a:moveTo>
                    <a:pt x="3051" y="3939"/>
                  </a:moveTo>
                  <a:cubicBezTo>
                    <a:pt x="3359" y="3939"/>
                    <a:pt x="3723" y="4011"/>
                    <a:pt x="3955" y="4057"/>
                  </a:cubicBezTo>
                  <a:cubicBezTo>
                    <a:pt x="4034" y="4072"/>
                    <a:pt x="4112" y="4089"/>
                    <a:pt x="4191" y="4106"/>
                  </a:cubicBezTo>
                  <a:cubicBezTo>
                    <a:pt x="4506" y="4173"/>
                    <a:pt x="4842" y="4290"/>
                    <a:pt x="4979" y="4507"/>
                  </a:cubicBezTo>
                  <a:cubicBezTo>
                    <a:pt x="5019" y="4574"/>
                    <a:pt x="5039" y="4674"/>
                    <a:pt x="4999" y="4758"/>
                  </a:cubicBezTo>
                  <a:cubicBezTo>
                    <a:pt x="4979" y="4874"/>
                    <a:pt x="4822" y="5125"/>
                    <a:pt x="4625" y="5141"/>
                  </a:cubicBezTo>
                  <a:cubicBezTo>
                    <a:pt x="4602" y="5146"/>
                    <a:pt x="4579" y="5148"/>
                    <a:pt x="4556" y="5148"/>
                  </a:cubicBezTo>
                  <a:cubicBezTo>
                    <a:pt x="4501" y="5148"/>
                    <a:pt x="4450" y="5136"/>
                    <a:pt x="4408" y="5125"/>
                  </a:cubicBezTo>
                  <a:cubicBezTo>
                    <a:pt x="4349" y="5125"/>
                    <a:pt x="4271" y="5108"/>
                    <a:pt x="4211" y="5092"/>
                  </a:cubicBezTo>
                  <a:cubicBezTo>
                    <a:pt x="3975" y="5058"/>
                    <a:pt x="3738" y="5007"/>
                    <a:pt x="3501" y="4957"/>
                  </a:cubicBezTo>
                  <a:cubicBezTo>
                    <a:pt x="3284" y="4925"/>
                    <a:pt x="3067" y="4857"/>
                    <a:pt x="2870" y="4790"/>
                  </a:cubicBezTo>
                  <a:cubicBezTo>
                    <a:pt x="2654" y="4707"/>
                    <a:pt x="2477" y="4541"/>
                    <a:pt x="2437" y="4340"/>
                  </a:cubicBezTo>
                  <a:cubicBezTo>
                    <a:pt x="2417" y="4190"/>
                    <a:pt x="2536" y="4040"/>
                    <a:pt x="2693" y="3990"/>
                  </a:cubicBezTo>
                  <a:cubicBezTo>
                    <a:pt x="2791" y="3953"/>
                    <a:pt x="2915" y="3939"/>
                    <a:pt x="3051" y="3939"/>
                  </a:cubicBezTo>
                  <a:close/>
                  <a:moveTo>
                    <a:pt x="8940" y="5202"/>
                  </a:moveTo>
                  <a:cubicBezTo>
                    <a:pt x="9184" y="5202"/>
                    <a:pt x="9454" y="5264"/>
                    <a:pt x="9670" y="5324"/>
                  </a:cubicBezTo>
                  <a:cubicBezTo>
                    <a:pt x="10005" y="5408"/>
                    <a:pt x="10596" y="5558"/>
                    <a:pt x="10813" y="5793"/>
                  </a:cubicBezTo>
                  <a:cubicBezTo>
                    <a:pt x="10912" y="5909"/>
                    <a:pt x="10932" y="6076"/>
                    <a:pt x="10832" y="6209"/>
                  </a:cubicBezTo>
                  <a:cubicBezTo>
                    <a:pt x="10698" y="6338"/>
                    <a:pt x="10506" y="6418"/>
                    <a:pt x="10306" y="6418"/>
                  </a:cubicBezTo>
                  <a:cubicBezTo>
                    <a:pt x="10271" y="6418"/>
                    <a:pt x="10237" y="6415"/>
                    <a:pt x="10202" y="6409"/>
                  </a:cubicBezTo>
                  <a:cubicBezTo>
                    <a:pt x="9965" y="6393"/>
                    <a:pt x="9748" y="6360"/>
                    <a:pt x="9533" y="6293"/>
                  </a:cubicBezTo>
                  <a:cubicBezTo>
                    <a:pt x="9237" y="6226"/>
                    <a:pt x="8940" y="6160"/>
                    <a:pt x="8666" y="6076"/>
                  </a:cubicBezTo>
                  <a:cubicBezTo>
                    <a:pt x="8586" y="6059"/>
                    <a:pt x="8507" y="6025"/>
                    <a:pt x="8449" y="5993"/>
                  </a:cubicBezTo>
                  <a:cubicBezTo>
                    <a:pt x="8290" y="5892"/>
                    <a:pt x="8310" y="5609"/>
                    <a:pt x="8350" y="5491"/>
                  </a:cubicBezTo>
                  <a:cubicBezTo>
                    <a:pt x="8369" y="5408"/>
                    <a:pt x="8449" y="5341"/>
                    <a:pt x="8527" y="5292"/>
                  </a:cubicBezTo>
                  <a:cubicBezTo>
                    <a:pt x="8643" y="5226"/>
                    <a:pt x="8787" y="5202"/>
                    <a:pt x="8940" y="5202"/>
                  </a:cubicBezTo>
                  <a:close/>
                  <a:moveTo>
                    <a:pt x="3597" y="5713"/>
                  </a:moveTo>
                  <a:cubicBezTo>
                    <a:pt x="3806" y="5713"/>
                    <a:pt x="4019" y="5773"/>
                    <a:pt x="4211" y="5909"/>
                  </a:cubicBezTo>
                  <a:cubicBezTo>
                    <a:pt x="4468" y="6093"/>
                    <a:pt x="4605" y="6360"/>
                    <a:pt x="4566" y="6643"/>
                  </a:cubicBezTo>
                  <a:cubicBezTo>
                    <a:pt x="4499" y="7119"/>
                    <a:pt x="4042" y="7379"/>
                    <a:pt x="3581" y="7379"/>
                  </a:cubicBezTo>
                  <a:cubicBezTo>
                    <a:pt x="3215" y="7379"/>
                    <a:pt x="2847" y="7215"/>
                    <a:pt x="2674" y="6861"/>
                  </a:cubicBezTo>
                  <a:cubicBezTo>
                    <a:pt x="2392" y="6258"/>
                    <a:pt x="2968" y="5713"/>
                    <a:pt x="3597" y="5713"/>
                  </a:cubicBezTo>
                  <a:close/>
                  <a:moveTo>
                    <a:pt x="8542" y="6754"/>
                  </a:moveTo>
                  <a:cubicBezTo>
                    <a:pt x="9040" y="6754"/>
                    <a:pt x="9520" y="7077"/>
                    <a:pt x="9533" y="7579"/>
                  </a:cubicBezTo>
                  <a:cubicBezTo>
                    <a:pt x="9533" y="8029"/>
                    <a:pt x="9099" y="8413"/>
                    <a:pt x="8547" y="8413"/>
                  </a:cubicBezTo>
                  <a:cubicBezTo>
                    <a:pt x="8538" y="8413"/>
                    <a:pt x="8532" y="8413"/>
                    <a:pt x="8523" y="8413"/>
                  </a:cubicBezTo>
                  <a:cubicBezTo>
                    <a:pt x="7671" y="8413"/>
                    <a:pt x="7232" y="7524"/>
                    <a:pt x="7838" y="7011"/>
                  </a:cubicBezTo>
                  <a:cubicBezTo>
                    <a:pt x="8040" y="6833"/>
                    <a:pt x="8293" y="6754"/>
                    <a:pt x="8542" y="6754"/>
                  </a:cubicBezTo>
                  <a:close/>
                  <a:moveTo>
                    <a:pt x="4857" y="9715"/>
                  </a:moveTo>
                  <a:cubicBezTo>
                    <a:pt x="4897" y="9715"/>
                    <a:pt x="4938" y="9725"/>
                    <a:pt x="4979" y="9749"/>
                  </a:cubicBezTo>
                  <a:cubicBezTo>
                    <a:pt x="5420" y="10002"/>
                    <a:pt x="5929" y="10129"/>
                    <a:pt x="6439" y="10129"/>
                  </a:cubicBezTo>
                  <a:cubicBezTo>
                    <a:pt x="6866" y="10129"/>
                    <a:pt x="7293" y="10040"/>
                    <a:pt x="7679" y="9865"/>
                  </a:cubicBezTo>
                  <a:cubicBezTo>
                    <a:pt x="7721" y="9844"/>
                    <a:pt x="7762" y="9834"/>
                    <a:pt x="7798" y="9834"/>
                  </a:cubicBezTo>
                  <a:cubicBezTo>
                    <a:pt x="7994" y="9834"/>
                    <a:pt x="8111" y="10086"/>
                    <a:pt x="7896" y="10199"/>
                  </a:cubicBezTo>
                  <a:cubicBezTo>
                    <a:pt x="7490" y="10386"/>
                    <a:pt x="7015" y="10500"/>
                    <a:pt x="6552" y="10500"/>
                  </a:cubicBezTo>
                  <a:cubicBezTo>
                    <a:pt x="6520" y="10500"/>
                    <a:pt x="6489" y="10500"/>
                    <a:pt x="6458" y="10499"/>
                  </a:cubicBezTo>
                  <a:lnTo>
                    <a:pt x="6221" y="10499"/>
                  </a:lnTo>
                  <a:cubicBezTo>
                    <a:pt x="5689" y="10466"/>
                    <a:pt x="5176" y="10315"/>
                    <a:pt x="4723" y="10065"/>
                  </a:cubicBezTo>
                  <a:cubicBezTo>
                    <a:pt x="4527" y="9941"/>
                    <a:pt x="4668" y="9715"/>
                    <a:pt x="4857" y="9715"/>
                  </a:cubicBezTo>
                  <a:close/>
                  <a:moveTo>
                    <a:pt x="18343" y="10541"/>
                  </a:moveTo>
                  <a:cubicBezTo>
                    <a:pt x="18440" y="10541"/>
                    <a:pt x="18540" y="10549"/>
                    <a:pt x="18637" y="10566"/>
                  </a:cubicBezTo>
                  <a:cubicBezTo>
                    <a:pt x="19031" y="10616"/>
                    <a:pt x="19407" y="10750"/>
                    <a:pt x="19741" y="10950"/>
                  </a:cubicBezTo>
                  <a:cubicBezTo>
                    <a:pt x="19839" y="11016"/>
                    <a:pt x="19859" y="11134"/>
                    <a:pt x="19781" y="11216"/>
                  </a:cubicBezTo>
                  <a:cubicBezTo>
                    <a:pt x="19741" y="11267"/>
                    <a:pt x="19662" y="11300"/>
                    <a:pt x="19604" y="11300"/>
                  </a:cubicBezTo>
                  <a:cubicBezTo>
                    <a:pt x="19544" y="11300"/>
                    <a:pt x="19505" y="11284"/>
                    <a:pt x="19465" y="11250"/>
                  </a:cubicBezTo>
                  <a:cubicBezTo>
                    <a:pt x="19387" y="11200"/>
                    <a:pt x="19288" y="11150"/>
                    <a:pt x="19208" y="11117"/>
                  </a:cubicBezTo>
                  <a:cubicBezTo>
                    <a:pt x="19208" y="11117"/>
                    <a:pt x="19208" y="11134"/>
                    <a:pt x="19190" y="11134"/>
                  </a:cubicBezTo>
                  <a:cubicBezTo>
                    <a:pt x="19011" y="11366"/>
                    <a:pt x="18794" y="11584"/>
                    <a:pt x="18578" y="11784"/>
                  </a:cubicBezTo>
                  <a:cubicBezTo>
                    <a:pt x="18520" y="11835"/>
                    <a:pt x="18460" y="11885"/>
                    <a:pt x="18400" y="11917"/>
                  </a:cubicBezTo>
                  <a:cubicBezTo>
                    <a:pt x="18362" y="11951"/>
                    <a:pt x="18303" y="11968"/>
                    <a:pt x="18243" y="11968"/>
                  </a:cubicBezTo>
                  <a:cubicBezTo>
                    <a:pt x="18046" y="11968"/>
                    <a:pt x="17947" y="11750"/>
                    <a:pt x="18106" y="11634"/>
                  </a:cubicBezTo>
                  <a:cubicBezTo>
                    <a:pt x="18283" y="11484"/>
                    <a:pt x="18460" y="11334"/>
                    <a:pt x="18597" y="11167"/>
                  </a:cubicBezTo>
                  <a:cubicBezTo>
                    <a:pt x="18657" y="11100"/>
                    <a:pt x="18717" y="11033"/>
                    <a:pt x="18776" y="10967"/>
                  </a:cubicBezTo>
                  <a:cubicBezTo>
                    <a:pt x="18717" y="10950"/>
                    <a:pt x="18677" y="10950"/>
                    <a:pt x="18617" y="10933"/>
                  </a:cubicBezTo>
                  <a:cubicBezTo>
                    <a:pt x="18540" y="10925"/>
                    <a:pt x="18460" y="10921"/>
                    <a:pt x="18381" y="10921"/>
                  </a:cubicBezTo>
                  <a:cubicBezTo>
                    <a:pt x="18303" y="10921"/>
                    <a:pt x="18223" y="10925"/>
                    <a:pt x="18146" y="10933"/>
                  </a:cubicBezTo>
                  <a:cubicBezTo>
                    <a:pt x="18132" y="10935"/>
                    <a:pt x="18121" y="10936"/>
                    <a:pt x="18108" y="10936"/>
                  </a:cubicBezTo>
                  <a:cubicBezTo>
                    <a:pt x="18003" y="10936"/>
                    <a:pt x="17906" y="10874"/>
                    <a:pt x="17889" y="10800"/>
                  </a:cubicBezTo>
                  <a:cubicBezTo>
                    <a:pt x="17889" y="10800"/>
                    <a:pt x="17869" y="10783"/>
                    <a:pt x="17869" y="10783"/>
                  </a:cubicBezTo>
                  <a:cubicBezTo>
                    <a:pt x="17849" y="10682"/>
                    <a:pt x="17929" y="10583"/>
                    <a:pt x="18046" y="10566"/>
                  </a:cubicBezTo>
                  <a:cubicBezTo>
                    <a:pt x="18146" y="10549"/>
                    <a:pt x="18243" y="10541"/>
                    <a:pt x="18343" y="10541"/>
                  </a:cubicBezTo>
                  <a:close/>
                  <a:moveTo>
                    <a:pt x="7345" y="0"/>
                  </a:moveTo>
                  <a:lnTo>
                    <a:pt x="4112" y="2136"/>
                  </a:lnTo>
                  <a:lnTo>
                    <a:pt x="1806" y="3639"/>
                  </a:lnTo>
                  <a:cubicBezTo>
                    <a:pt x="1531" y="4323"/>
                    <a:pt x="-263" y="8763"/>
                    <a:pt x="33" y="12569"/>
                  </a:cubicBezTo>
                  <a:cubicBezTo>
                    <a:pt x="91" y="13838"/>
                    <a:pt x="704" y="15039"/>
                    <a:pt x="1748" y="15941"/>
                  </a:cubicBezTo>
                  <a:cubicBezTo>
                    <a:pt x="1786" y="15907"/>
                    <a:pt x="1826" y="15890"/>
                    <a:pt x="1886" y="15890"/>
                  </a:cubicBezTo>
                  <a:cubicBezTo>
                    <a:pt x="1945" y="15890"/>
                    <a:pt x="2003" y="15890"/>
                    <a:pt x="2043" y="15924"/>
                  </a:cubicBezTo>
                  <a:cubicBezTo>
                    <a:pt x="3915" y="17159"/>
                    <a:pt x="6438" y="17826"/>
                    <a:pt x="9690" y="17910"/>
                  </a:cubicBezTo>
                  <a:cubicBezTo>
                    <a:pt x="9927" y="17914"/>
                    <a:pt x="10164" y="17916"/>
                    <a:pt x="10402" y="17916"/>
                  </a:cubicBezTo>
                  <a:cubicBezTo>
                    <a:pt x="11170" y="17916"/>
                    <a:pt x="11938" y="17893"/>
                    <a:pt x="12705" y="17843"/>
                  </a:cubicBezTo>
                  <a:cubicBezTo>
                    <a:pt x="12716" y="17842"/>
                    <a:pt x="12726" y="17842"/>
                    <a:pt x="12736" y="17842"/>
                  </a:cubicBezTo>
                  <a:cubicBezTo>
                    <a:pt x="12840" y="17842"/>
                    <a:pt x="12923" y="17919"/>
                    <a:pt x="12941" y="18010"/>
                  </a:cubicBezTo>
                  <a:cubicBezTo>
                    <a:pt x="12941" y="18043"/>
                    <a:pt x="12941" y="18060"/>
                    <a:pt x="12921" y="18094"/>
                  </a:cubicBezTo>
                  <a:cubicBezTo>
                    <a:pt x="12902" y="18160"/>
                    <a:pt x="12824" y="18210"/>
                    <a:pt x="12724" y="18210"/>
                  </a:cubicBezTo>
                  <a:cubicBezTo>
                    <a:pt x="11937" y="18278"/>
                    <a:pt x="11168" y="18294"/>
                    <a:pt x="10439" y="18294"/>
                  </a:cubicBezTo>
                  <a:lnTo>
                    <a:pt x="9611" y="18294"/>
                  </a:lnTo>
                  <a:lnTo>
                    <a:pt x="9099" y="20731"/>
                  </a:lnTo>
                  <a:lnTo>
                    <a:pt x="9080" y="20830"/>
                  </a:lnTo>
                  <a:cubicBezTo>
                    <a:pt x="10240" y="21414"/>
                    <a:pt x="11721" y="21600"/>
                    <a:pt x="13143" y="21600"/>
                  </a:cubicBezTo>
                  <a:cubicBezTo>
                    <a:pt x="14689" y="21600"/>
                    <a:pt x="16166" y="21380"/>
                    <a:pt x="17081" y="21214"/>
                  </a:cubicBezTo>
                  <a:lnTo>
                    <a:pt x="17101" y="21014"/>
                  </a:lnTo>
                  <a:lnTo>
                    <a:pt x="17455" y="17275"/>
                  </a:lnTo>
                  <a:cubicBezTo>
                    <a:pt x="17396" y="17292"/>
                    <a:pt x="17356" y="17309"/>
                    <a:pt x="17356" y="17309"/>
                  </a:cubicBezTo>
                  <a:cubicBezTo>
                    <a:pt x="17356" y="17309"/>
                    <a:pt x="17356" y="17292"/>
                    <a:pt x="17356" y="17258"/>
                  </a:cubicBezTo>
                  <a:cubicBezTo>
                    <a:pt x="17356" y="17209"/>
                    <a:pt x="17356" y="17108"/>
                    <a:pt x="17356" y="16942"/>
                  </a:cubicBezTo>
                  <a:cubicBezTo>
                    <a:pt x="17336" y="16342"/>
                    <a:pt x="17336" y="15006"/>
                    <a:pt x="17336" y="13386"/>
                  </a:cubicBezTo>
                  <a:cubicBezTo>
                    <a:pt x="17515" y="13370"/>
                    <a:pt x="17692" y="13336"/>
                    <a:pt x="17869" y="13304"/>
                  </a:cubicBezTo>
                  <a:cubicBezTo>
                    <a:pt x="18066" y="13270"/>
                    <a:pt x="18283" y="13236"/>
                    <a:pt x="18480" y="13186"/>
                  </a:cubicBezTo>
                  <a:cubicBezTo>
                    <a:pt x="19031" y="13070"/>
                    <a:pt x="19564" y="12886"/>
                    <a:pt x="20038" y="12635"/>
                  </a:cubicBezTo>
                  <a:cubicBezTo>
                    <a:pt x="21022" y="12084"/>
                    <a:pt x="21337" y="10967"/>
                    <a:pt x="20648" y="10199"/>
                  </a:cubicBezTo>
                  <a:cubicBezTo>
                    <a:pt x="20254" y="9749"/>
                    <a:pt x="19505" y="9582"/>
                    <a:pt x="18717" y="9548"/>
                  </a:cubicBezTo>
                  <a:cubicBezTo>
                    <a:pt x="18460" y="9531"/>
                    <a:pt x="18223" y="9531"/>
                    <a:pt x="17987" y="9531"/>
                  </a:cubicBezTo>
                  <a:cubicBezTo>
                    <a:pt x="17889" y="9548"/>
                    <a:pt x="17810" y="9548"/>
                    <a:pt x="17732" y="9548"/>
                  </a:cubicBezTo>
                  <a:cubicBezTo>
                    <a:pt x="17810" y="8330"/>
                    <a:pt x="17732" y="7178"/>
                    <a:pt x="17041" y="6943"/>
                  </a:cubicBezTo>
                  <a:cubicBezTo>
                    <a:pt x="8823" y="4273"/>
                    <a:pt x="7345" y="0"/>
                    <a:pt x="7345" y="0"/>
                  </a:cubicBezTo>
                  <a:close/>
                </a:path>
              </a:pathLst>
            </a:custGeom>
            <a:solidFill>
              <a:srgbClr val="FFCEA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9" name="Google Shape;2393;p56"/>
            <p:cNvSpPr/>
            <p:nvPr/>
          </p:nvSpPr>
          <p:spPr>
            <a:xfrm>
              <a:off x="4556346" y="1594915"/>
              <a:ext cx="499300" cy="12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600" fill="norm" stroke="1" extrusionOk="0">
                  <a:moveTo>
                    <a:pt x="393" y="0"/>
                  </a:moveTo>
                  <a:cubicBezTo>
                    <a:pt x="278" y="0"/>
                    <a:pt x="202" y="151"/>
                    <a:pt x="129" y="453"/>
                  </a:cubicBezTo>
                  <a:cubicBezTo>
                    <a:pt x="129" y="453"/>
                    <a:pt x="91" y="605"/>
                    <a:pt x="91" y="605"/>
                  </a:cubicBezTo>
                  <a:cubicBezTo>
                    <a:pt x="-23" y="1045"/>
                    <a:pt x="-23" y="1801"/>
                    <a:pt x="53" y="2406"/>
                  </a:cubicBezTo>
                  <a:cubicBezTo>
                    <a:pt x="53" y="2544"/>
                    <a:pt x="91" y="2846"/>
                    <a:pt x="164" y="2998"/>
                  </a:cubicBezTo>
                  <a:cubicBezTo>
                    <a:pt x="3866" y="14547"/>
                    <a:pt x="8814" y="20693"/>
                    <a:pt x="15195" y="21600"/>
                  </a:cubicBezTo>
                  <a:lnTo>
                    <a:pt x="16781" y="21600"/>
                  </a:lnTo>
                  <a:cubicBezTo>
                    <a:pt x="18180" y="21600"/>
                    <a:pt x="19652" y="21449"/>
                    <a:pt x="21161" y="20995"/>
                  </a:cubicBezTo>
                  <a:cubicBezTo>
                    <a:pt x="21352" y="20844"/>
                    <a:pt x="21501" y="20391"/>
                    <a:pt x="21539" y="19799"/>
                  </a:cubicBezTo>
                  <a:cubicBezTo>
                    <a:pt x="21577" y="19497"/>
                    <a:pt x="21577" y="19346"/>
                    <a:pt x="21577" y="19043"/>
                  </a:cubicBezTo>
                  <a:cubicBezTo>
                    <a:pt x="21542" y="18225"/>
                    <a:pt x="21384" y="17532"/>
                    <a:pt x="21184" y="17532"/>
                  </a:cubicBezTo>
                  <a:cubicBezTo>
                    <a:pt x="21165" y="17532"/>
                    <a:pt x="21146" y="17532"/>
                    <a:pt x="21123" y="17544"/>
                  </a:cubicBezTo>
                  <a:cubicBezTo>
                    <a:pt x="19655" y="17998"/>
                    <a:pt x="18183" y="18199"/>
                    <a:pt x="16711" y="18199"/>
                  </a:cubicBezTo>
                  <a:cubicBezTo>
                    <a:pt x="16255" y="18199"/>
                    <a:pt x="15801" y="18187"/>
                    <a:pt x="15348" y="18149"/>
                  </a:cubicBezTo>
                  <a:cubicBezTo>
                    <a:pt x="9115" y="17393"/>
                    <a:pt x="4281" y="11549"/>
                    <a:pt x="694" y="302"/>
                  </a:cubicBezTo>
                  <a:cubicBezTo>
                    <a:pt x="618" y="0"/>
                    <a:pt x="507" y="0"/>
                    <a:pt x="393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0" name="Google Shape;2394;p56"/>
            <p:cNvSpPr/>
            <p:nvPr/>
          </p:nvSpPr>
          <p:spPr>
            <a:xfrm>
              <a:off x="4597114" y="1062053"/>
              <a:ext cx="87444" cy="87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47" h="21600" fill="norm" stroke="1" extrusionOk="0">
                  <a:moveTo>
                    <a:pt x="9730" y="0"/>
                  </a:moveTo>
                  <a:cubicBezTo>
                    <a:pt x="3591" y="0"/>
                    <a:pt x="-2031" y="7067"/>
                    <a:pt x="715" y="14878"/>
                  </a:cubicBezTo>
                  <a:cubicBezTo>
                    <a:pt x="2412" y="19475"/>
                    <a:pt x="5998" y="21600"/>
                    <a:pt x="9569" y="21600"/>
                  </a:cubicBezTo>
                  <a:cubicBezTo>
                    <a:pt x="14076" y="21600"/>
                    <a:pt x="18535" y="18221"/>
                    <a:pt x="19181" y="12063"/>
                  </a:cubicBezTo>
                  <a:cubicBezTo>
                    <a:pt x="19569" y="8393"/>
                    <a:pt x="18228" y="4923"/>
                    <a:pt x="15724" y="2543"/>
                  </a:cubicBezTo>
                  <a:cubicBezTo>
                    <a:pt x="13850" y="781"/>
                    <a:pt x="11766" y="0"/>
                    <a:pt x="973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1" name="Google Shape;2395;p56"/>
            <p:cNvSpPr/>
            <p:nvPr/>
          </p:nvSpPr>
          <p:spPr>
            <a:xfrm>
              <a:off x="4816899" y="1116000"/>
              <a:ext cx="87623" cy="87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8" h="21600" fill="norm" stroke="1" extrusionOk="0">
                  <a:moveTo>
                    <a:pt x="9077" y="0"/>
                  </a:moveTo>
                  <a:cubicBezTo>
                    <a:pt x="958" y="217"/>
                    <a:pt x="-3102" y="11849"/>
                    <a:pt x="2802" y="18525"/>
                  </a:cubicBezTo>
                  <a:cubicBezTo>
                    <a:pt x="4692" y="20659"/>
                    <a:pt x="6954" y="21600"/>
                    <a:pt x="9170" y="21600"/>
                  </a:cubicBezTo>
                  <a:cubicBezTo>
                    <a:pt x="13942" y="21600"/>
                    <a:pt x="18498" y="17240"/>
                    <a:pt x="18498" y="10782"/>
                  </a:cubicBezTo>
                  <a:cubicBezTo>
                    <a:pt x="18312" y="4740"/>
                    <a:pt x="14252" y="0"/>
                    <a:pt x="9077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2" name="Google Shape;2396;p56"/>
            <p:cNvSpPr/>
            <p:nvPr/>
          </p:nvSpPr>
          <p:spPr>
            <a:xfrm>
              <a:off x="4687061" y="1271601"/>
              <a:ext cx="149978" cy="41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7" h="21600" fill="norm" stroke="1" extrusionOk="0">
                  <a:moveTo>
                    <a:pt x="1374" y="0"/>
                  </a:moveTo>
                  <a:cubicBezTo>
                    <a:pt x="237" y="0"/>
                    <a:pt x="-611" y="6210"/>
                    <a:pt x="566" y="9643"/>
                  </a:cubicBezTo>
                  <a:cubicBezTo>
                    <a:pt x="3300" y="16509"/>
                    <a:pt x="6393" y="20674"/>
                    <a:pt x="9595" y="21561"/>
                  </a:cubicBezTo>
                  <a:lnTo>
                    <a:pt x="11022" y="21561"/>
                  </a:lnTo>
                  <a:cubicBezTo>
                    <a:pt x="11212" y="21600"/>
                    <a:pt x="11401" y="21600"/>
                    <a:pt x="11591" y="21600"/>
                  </a:cubicBezTo>
                  <a:cubicBezTo>
                    <a:pt x="14384" y="21600"/>
                    <a:pt x="17248" y="18476"/>
                    <a:pt x="19692" y="13307"/>
                  </a:cubicBezTo>
                  <a:cubicBezTo>
                    <a:pt x="20989" y="10221"/>
                    <a:pt x="20281" y="3279"/>
                    <a:pt x="19103" y="3279"/>
                  </a:cubicBezTo>
                  <a:cubicBezTo>
                    <a:pt x="18884" y="3279"/>
                    <a:pt x="18634" y="3549"/>
                    <a:pt x="18385" y="4127"/>
                  </a:cubicBezTo>
                  <a:cubicBezTo>
                    <a:pt x="16060" y="8949"/>
                    <a:pt x="13486" y="11379"/>
                    <a:pt x="10912" y="11379"/>
                  </a:cubicBezTo>
                  <a:cubicBezTo>
                    <a:pt x="7839" y="11379"/>
                    <a:pt x="4767" y="7907"/>
                    <a:pt x="2113" y="926"/>
                  </a:cubicBezTo>
                  <a:cubicBezTo>
                    <a:pt x="1863" y="270"/>
                    <a:pt x="1614" y="0"/>
                    <a:pt x="1374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3" name="Google Shape;2397;p56"/>
            <p:cNvSpPr/>
            <p:nvPr/>
          </p:nvSpPr>
          <p:spPr>
            <a:xfrm>
              <a:off x="4854244" y="1842483"/>
              <a:ext cx="439135" cy="71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600" fill="norm" stroke="1" extrusionOk="0">
                  <a:moveTo>
                    <a:pt x="483" y="0"/>
                  </a:moveTo>
                  <a:cubicBezTo>
                    <a:pt x="328" y="0"/>
                    <a:pt x="173" y="422"/>
                    <a:pt x="65" y="1243"/>
                  </a:cubicBezTo>
                  <a:cubicBezTo>
                    <a:pt x="-22" y="2309"/>
                    <a:pt x="-22" y="3352"/>
                    <a:pt x="65" y="4418"/>
                  </a:cubicBezTo>
                  <a:cubicBezTo>
                    <a:pt x="108" y="4684"/>
                    <a:pt x="108" y="4950"/>
                    <a:pt x="151" y="5217"/>
                  </a:cubicBezTo>
                  <a:cubicBezTo>
                    <a:pt x="191" y="5217"/>
                    <a:pt x="191" y="5217"/>
                    <a:pt x="191" y="5483"/>
                  </a:cubicBezTo>
                  <a:cubicBezTo>
                    <a:pt x="407" y="6260"/>
                    <a:pt x="663" y="7059"/>
                    <a:pt x="880" y="8125"/>
                  </a:cubicBezTo>
                  <a:cubicBezTo>
                    <a:pt x="3628" y="18425"/>
                    <a:pt x="7105" y="21600"/>
                    <a:pt x="10412" y="21600"/>
                  </a:cubicBezTo>
                  <a:cubicBezTo>
                    <a:pt x="13290" y="21600"/>
                    <a:pt x="16125" y="19491"/>
                    <a:pt x="18916" y="15517"/>
                  </a:cubicBezTo>
                  <a:cubicBezTo>
                    <a:pt x="20247" y="13941"/>
                    <a:pt x="21106" y="12343"/>
                    <a:pt x="21235" y="12076"/>
                  </a:cubicBezTo>
                  <a:cubicBezTo>
                    <a:pt x="21405" y="11544"/>
                    <a:pt x="21535" y="10767"/>
                    <a:pt x="21578" y="9701"/>
                  </a:cubicBezTo>
                  <a:cubicBezTo>
                    <a:pt x="21578" y="9435"/>
                    <a:pt x="21578" y="9168"/>
                    <a:pt x="21578" y="8902"/>
                  </a:cubicBezTo>
                  <a:cubicBezTo>
                    <a:pt x="21578" y="8636"/>
                    <a:pt x="21578" y="8391"/>
                    <a:pt x="21578" y="8391"/>
                  </a:cubicBezTo>
                  <a:cubicBezTo>
                    <a:pt x="21509" y="6904"/>
                    <a:pt x="21333" y="6105"/>
                    <a:pt x="21131" y="6105"/>
                  </a:cubicBezTo>
                  <a:cubicBezTo>
                    <a:pt x="21080" y="6105"/>
                    <a:pt x="21030" y="6149"/>
                    <a:pt x="20976" y="6260"/>
                  </a:cubicBezTo>
                  <a:cubicBezTo>
                    <a:pt x="20976" y="6260"/>
                    <a:pt x="20846" y="6527"/>
                    <a:pt x="20633" y="6793"/>
                  </a:cubicBezTo>
                  <a:cubicBezTo>
                    <a:pt x="20290" y="7326"/>
                    <a:pt x="19688" y="8391"/>
                    <a:pt x="18916" y="9435"/>
                  </a:cubicBezTo>
                  <a:cubicBezTo>
                    <a:pt x="16922" y="12054"/>
                    <a:pt x="13705" y="15540"/>
                    <a:pt x="10336" y="15540"/>
                  </a:cubicBezTo>
                  <a:cubicBezTo>
                    <a:pt x="7238" y="15540"/>
                    <a:pt x="4010" y="12587"/>
                    <a:pt x="1482" y="3352"/>
                  </a:cubicBezTo>
                  <a:cubicBezTo>
                    <a:pt x="1309" y="2842"/>
                    <a:pt x="1179" y="2309"/>
                    <a:pt x="1053" y="1510"/>
                  </a:cubicBezTo>
                  <a:cubicBezTo>
                    <a:pt x="966" y="1243"/>
                    <a:pt x="836" y="977"/>
                    <a:pt x="750" y="444"/>
                  </a:cubicBezTo>
                  <a:cubicBezTo>
                    <a:pt x="670" y="155"/>
                    <a:pt x="577" y="0"/>
                    <a:pt x="483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4" name="Google Shape;2398;p56"/>
            <p:cNvSpPr/>
            <p:nvPr/>
          </p:nvSpPr>
          <p:spPr>
            <a:xfrm>
              <a:off x="4850801" y="1035336"/>
              <a:ext cx="114233" cy="63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600" fill="norm" stroke="1" extrusionOk="0">
                  <a:moveTo>
                    <a:pt x="5061" y="0"/>
                  </a:moveTo>
                  <a:cubicBezTo>
                    <a:pt x="3802" y="0"/>
                    <a:pt x="2625" y="424"/>
                    <a:pt x="1677" y="1594"/>
                  </a:cubicBezTo>
                  <a:cubicBezTo>
                    <a:pt x="1041" y="2466"/>
                    <a:pt x="392" y="3662"/>
                    <a:pt x="229" y="5132"/>
                  </a:cubicBezTo>
                  <a:cubicBezTo>
                    <a:pt x="-96" y="7225"/>
                    <a:pt x="-258" y="12257"/>
                    <a:pt x="1041" y="14051"/>
                  </a:cubicBezTo>
                  <a:cubicBezTo>
                    <a:pt x="1515" y="14624"/>
                    <a:pt x="2165" y="15222"/>
                    <a:pt x="2814" y="15521"/>
                  </a:cubicBezTo>
                  <a:cubicBezTo>
                    <a:pt x="5061" y="17016"/>
                    <a:pt x="7483" y="18187"/>
                    <a:pt x="9906" y="19383"/>
                  </a:cubicBezTo>
                  <a:cubicBezTo>
                    <a:pt x="11665" y="20579"/>
                    <a:pt x="13438" y="21152"/>
                    <a:pt x="15211" y="21451"/>
                  </a:cubicBezTo>
                  <a:cubicBezTo>
                    <a:pt x="15522" y="21550"/>
                    <a:pt x="15834" y="21600"/>
                    <a:pt x="16131" y="21600"/>
                  </a:cubicBezTo>
                  <a:cubicBezTo>
                    <a:pt x="17864" y="21600"/>
                    <a:pt x="19434" y="20180"/>
                    <a:pt x="20530" y="17888"/>
                  </a:cubicBezTo>
                  <a:cubicBezTo>
                    <a:pt x="21342" y="15521"/>
                    <a:pt x="21180" y="12556"/>
                    <a:pt x="20368" y="10489"/>
                  </a:cubicBezTo>
                  <a:cubicBezTo>
                    <a:pt x="18595" y="6328"/>
                    <a:pt x="13763" y="3662"/>
                    <a:pt x="11029" y="2167"/>
                  </a:cubicBezTo>
                  <a:cubicBezTo>
                    <a:pt x="9256" y="1096"/>
                    <a:pt x="7050" y="0"/>
                    <a:pt x="5061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5" name="Google Shape;2399;p56"/>
            <p:cNvSpPr/>
            <p:nvPr/>
          </p:nvSpPr>
          <p:spPr>
            <a:xfrm>
              <a:off x="4589773" y="969206"/>
              <a:ext cx="114942" cy="63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5077" y="0"/>
                  </a:moveTo>
                  <a:cubicBezTo>
                    <a:pt x="3959" y="0"/>
                    <a:pt x="2936" y="251"/>
                    <a:pt x="2131" y="902"/>
                  </a:cubicBezTo>
                  <a:cubicBezTo>
                    <a:pt x="836" y="1804"/>
                    <a:pt x="-146" y="4485"/>
                    <a:pt x="18" y="7167"/>
                  </a:cubicBezTo>
                  <a:cubicBezTo>
                    <a:pt x="345" y="10750"/>
                    <a:pt x="1804" y="13732"/>
                    <a:pt x="3590" y="15210"/>
                  </a:cubicBezTo>
                  <a:cubicBezTo>
                    <a:pt x="5213" y="16413"/>
                    <a:pt x="6999" y="17616"/>
                    <a:pt x="8786" y="18192"/>
                  </a:cubicBezTo>
                  <a:cubicBezTo>
                    <a:pt x="10736" y="19094"/>
                    <a:pt x="12686" y="19996"/>
                    <a:pt x="14636" y="20598"/>
                  </a:cubicBezTo>
                  <a:cubicBezTo>
                    <a:pt x="15127" y="20898"/>
                    <a:pt x="15768" y="21199"/>
                    <a:pt x="16259" y="21199"/>
                  </a:cubicBezTo>
                  <a:cubicBezTo>
                    <a:pt x="16599" y="21400"/>
                    <a:pt x="17022" y="21600"/>
                    <a:pt x="17472" y="21600"/>
                  </a:cubicBezTo>
                  <a:cubicBezTo>
                    <a:pt x="17663" y="21600"/>
                    <a:pt x="17854" y="21575"/>
                    <a:pt x="18045" y="21475"/>
                  </a:cubicBezTo>
                  <a:cubicBezTo>
                    <a:pt x="19668" y="21199"/>
                    <a:pt x="20963" y="16714"/>
                    <a:pt x="21290" y="14634"/>
                  </a:cubicBezTo>
                  <a:cubicBezTo>
                    <a:pt x="21454" y="13130"/>
                    <a:pt x="21290" y="11351"/>
                    <a:pt x="20963" y="10148"/>
                  </a:cubicBezTo>
                  <a:cubicBezTo>
                    <a:pt x="19831" y="6265"/>
                    <a:pt x="17063" y="4185"/>
                    <a:pt x="14472" y="2982"/>
                  </a:cubicBezTo>
                  <a:cubicBezTo>
                    <a:pt x="13818" y="2681"/>
                    <a:pt x="13177" y="2381"/>
                    <a:pt x="12522" y="2105"/>
                  </a:cubicBezTo>
                  <a:cubicBezTo>
                    <a:pt x="10613" y="1278"/>
                    <a:pt x="7613" y="0"/>
                    <a:pt x="5077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6" name="Google Shape;2400;p56"/>
            <p:cNvSpPr/>
            <p:nvPr/>
          </p:nvSpPr>
          <p:spPr>
            <a:xfrm>
              <a:off x="4555813" y="562073"/>
              <a:ext cx="1368533" cy="1236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81" h="21600" fill="norm" stroke="1" extrusionOk="0">
                  <a:moveTo>
                    <a:pt x="6617" y="0"/>
                  </a:moveTo>
                  <a:cubicBezTo>
                    <a:pt x="4391" y="0"/>
                    <a:pt x="3019" y="880"/>
                    <a:pt x="2223" y="1617"/>
                  </a:cubicBezTo>
                  <a:cubicBezTo>
                    <a:pt x="1908" y="1953"/>
                    <a:pt x="1630" y="2336"/>
                    <a:pt x="1414" y="2778"/>
                  </a:cubicBezTo>
                  <a:cubicBezTo>
                    <a:pt x="530" y="4458"/>
                    <a:pt x="0" y="6931"/>
                    <a:pt x="0" y="6931"/>
                  </a:cubicBezTo>
                  <a:lnTo>
                    <a:pt x="88" y="6840"/>
                  </a:lnTo>
                  <a:lnTo>
                    <a:pt x="1566" y="5465"/>
                  </a:lnTo>
                  <a:lnTo>
                    <a:pt x="3638" y="3510"/>
                  </a:lnTo>
                  <a:cubicBezTo>
                    <a:pt x="3638" y="3510"/>
                    <a:pt x="4585" y="7420"/>
                    <a:pt x="9853" y="9863"/>
                  </a:cubicBezTo>
                  <a:cubicBezTo>
                    <a:pt x="10295" y="10077"/>
                    <a:pt x="10345" y="11132"/>
                    <a:pt x="10282" y="12246"/>
                  </a:cubicBezTo>
                  <a:cubicBezTo>
                    <a:pt x="10345" y="12246"/>
                    <a:pt x="10396" y="12246"/>
                    <a:pt x="10458" y="12231"/>
                  </a:cubicBezTo>
                  <a:cubicBezTo>
                    <a:pt x="10610" y="12231"/>
                    <a:pt x="10762" y="12231"/>
                    <a:pt x="10914" y="12246"/>
                  </a:cubicBezTo>
                  <a:cubicBezTo>
                    <a:pt x="11431" y="12277"/>
                    <a:pt x="11912" y="12430"/>
                    <a:pt x="12164" y="12841"/>
                  </a:cubicBezTo>
                  <a:cubicBezTo>
                    <a:pt x="12593" y="13544"/>
                    <a:pt x="12404" y="14566"/>
                    <a:pt x="11773" y="15070"/>
                  </a:cubicBezTo>
                  <a:cubicBezTo>
                    <a:pt x="11469" y="15300"/>
                    <a:pt x="11128" y="15468"/>
                    <a:pt x="10775" y="15574"/>
                  </a:cubicBezTo>
                  <a:cubicBezTo>
                    <a:pt x="10648" y="15621"/>
                    <a:pt x="10509" y="15651"/>
                    <a:pt x="10383" y="15682"/>
                  </a:cubicBezTo>
                  <a:cubicBezTo>
                    <a:pt x="10270" y="15712"/>
                    <a:pt x="10156" y="15742"/>
                    <a:pt x="10041" y="15758"/>
                  </a:cubicBezTo>
                  <a:cubicBezTo>
                    <a:pt x="10041" y="17239"/>
                    <a:pt x="10041" y="18462"/>
                    <a:pt x="10054" y="19010"/>
                  </a:cubicBezTo>
                  <a:cubicBezTo>
                    <a:pt x="10054" y="19163"/>
                    <a:pt x="10054" y="19255"/>
                    <a:pt x="10054" y="19300"/>
                  </a:cubicBezTo>
                  <a:cubicBezTo>
                    <a:pt x="10054" y="19331"/>
                    <a:pt x="10054" y="19347"/>
                    <a:pt x="10054" y="19347"/>
                  </a:cubicBezTo>
                  <a:cubicBezTo>
                    <a:pt x="10054" y="19347"/>
                    <a:pt x="10080" y="19331"/>
                    <a:pt x="10118" y="19316"/>
                  </a:cubicBezTo>
                  <a:cubicBezTo>
                    <a:pt x="10370" y="19209"/>
                    <a:pt x="10623" y="19072"/>
                    <a:pt x="10863" y="18919"/>
                  </a:cubicBezTo>
                  <a:cubicBezTo>
                    <a:pt x="11128" y="19713"/>
                    <a:pt x="11495" y="20324"/>
                    <a:pt x="12013" y="20660"/>
                  </a:cubicBezTo>
                  <a:cubicBezTo>
                    <a:pt x="12952" y="21286"/>
                    <a:pt x="13990" y="21600"/>
                    <a:pt x="15030" y="21600"/>
                  </a:cubicBezTo>
                  <a:cubicBezTo>
                    <a:pt x="16019" y="21600"/>
                    <a:pt x="17006" y="21317"/>
                    <a:pt x="17911" y="20751"/>
                  </a:cubicBezTo>
                  <a:cubicBezTo>
                    <a:pt x="16737" y="14902"/>
                    <a:pt x="21600" y="7145"/>
                    <a:pt x="19010" y="2641"/>
                  </a:cubicBezTo>
                  <a:cubicBezTo>
                    <a:pt x="18033" y="932"/>
                    <a:pt x="16792" y="401"/>
                    <a:pt x="15626" y="401"/>
                  </a:cubicBezTo>
                  <a:cubicBezTo>
                    <a:pt x="14394" y="401"/>
                    <a:pt x="13249" y="995"/>
                    <a:pt x="12593" y="1419"/>
                  </a:cubicBezTo>
                  <a:cubicBezTo>
                    <a:pt x="12657" y="1449"/>
                    <a:pt x="12720" y="1511"/>
                    <a:pt x="12745" y="1587"/>
                  </a:cubicBezTo>
                  <a:lnTo>
                    <a:pt x="13339" y="3450"/>
                  </a:lnTo>
                  <a:lnTo>
                    <a:pt x="13642" y="4366"/>
                  </a:lnTo>
                  <a:cubicBezTo>
                    <a:pt x="13679" y="4519"/>
                    <a:pt x="13717" y="5053"/>
                    <a:pt x="13591" y="5114"/>
                  </a:cubicBezTo>
                  <a:lnTo>
                    <a:pt x="12013" y="1907"/>
                  </a:lnTo>
                  <a:cubicBezTo>
                    <a:pt x="12013" y="1892"/>
                    <a:pt x="12013" y="1876"/>
                    <a:pt x="12013" y="1847"/>
                  </a:cubicBezTo>
                  <a:cubicBezTo>
                    <a:pt x="12000" y="1801"/>
                    <a:pt x="12000" y="1755"/>
                    <a:pt x="12025" y="1694"/>
                  </a:cubicBezTo>
                  <a:cubicBezTo>
                    <a:pt x="11406" y="1175"/>
                    <a:pt x="10699" y="793"/>
                    <a:pt x="9966" y="563"/>
                  </a:cubicBezTo>
                  <a:cubicBezTo>
                    <a:pt x="8678" y="160"/>
                    <a:pt x="7570" y="0"/>
                    <a:pt x="6617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7" name="Google Shape;2401;p56"/>
            <p:cNvSpPr/>
            <p:nvPr/>
          </p:nvSpPr>
          <p:spPr>
            <a:xfrm>
              <a:off x="5386308" y="642590"/>
              <a:ext cx="116460" cy="212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6275" y="0"/>
                  </a:moveTo>
                  <a:cubicBezTo>
                    <a:pt x="5931" y="0"/>
                    <a:pt x="5613" y="22"/>
                    <a:pt x="5309" y="67"/>
                  </a:cubicBezTo>
                  <a:lnTo>
                    <a:pt x="1998" y="695"/>
                  </a:lnTo>
                  <a:cubicBezTo>
                    <a:pt x="1203" y="867"/>
                    <a:pt x="567" y="1226"/>
                    <a:pt x="263" y="1674"/>
                  </a:cubicBezTo>
                  <a:cubicBezTo>
                    <a:pt x="-55" y="2025"/>
                    <a:pt x="-55" y="2295"/>
                    <a:pt x="104" y="2646"/>
                  </a:cubicBezTo>
                  <a:cubicBezTo>
                    <a:pt x="104" y="2736"/>
                    <a:pt x="104" y="2825"/>
                    <a:pt x="104" y="2915"/>
                  </a:cubicBezTo>
                  <a:lnTo>
                    <a:pt x="19810" y="21600"/>
                  </a:lnTo>
                  <a:cubicBezTo>
                    <a:pt x="21545" y="21249"/>
                    <a:pt x="21068" y="18132"/>
                    <a:pt x="20446" y="17243"/>
                  </a:cubicBezTo>
                  <a:lnTo>
                    <a:pt x="16658" y="11906"/>
                  </a:lnTo>
                  <a:lnTo>
                    <a:pt x="9242" y="1046"/>
                  </a:lnTo>
                  <a:cubicBezTo>
                    <a:pt x="8937" y="605"/>
                    <a:pt x="8143" y="247"/>
                    <a:pt x="7348" y="67"/>
                  </a:cubicBezTo>
                  <a:cubicBezTo>
                    <a:pt x="6964" y="22"/>
                    <a:pt x="6606" y="0"/>
                    <a:pt x="627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8" name="Google Shape;2402;p56"/>
            <p:cNvSpPr/>
            <p:nvPr/>
          </p:nvSpPr>
          <p:spPr>
            <a:xfrm>
              <a:off x="5274013" y="1314832"/>
              <a:ext cx="87030" cy="74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5121" y="0"/>
                  </a:moveTo>
                  <a:cubicBezTo>
                    <a:pt x="4054" y="0"/>
                    <a:pt x="3004" y="127"/>
                    <a:pt x="1936" y="382"/>
                  </a:cubicBezTo>
                  <a:cubicBezTo>
                    <a:pt x="673" y="637"/>
                    <a:pt x="-181" y="2143"/>
                    <a:pt x="33" y="3671"/>
                  </a:cubicBezTo>
                  <a:cubicBezTo>
                    <a:pt x="33" y="3671"/>
                    <a:pt x="246" y="3925"/>
                    <a:pt x="246" y="3925"/>
                  </a:cubicBezTo>
                  <a:cubicBezTo>
                    <a:pt x="424" y="5050"/>
                    <a:pt x="1474" y="5983"/>
                    <a:pt x="2595" y="5983"/>
                  </a:cubicBezTo>
                  <a:cubicBezTo>
                    <a:pt x="2737" y="5983"/>
                    <a:pt x="2862" y="5962"/>
                    <a:pt x="3004" y="5941"/>
                  </a:cubicBezTo>
                  <a:cubicBezTo>
                    <a:pt x="3840" y="5814"/>
                    <a:pt x="4694" y="5750"/>
                    <a:pt x="5530" y="5750"/>
                  </a:cubicBezTo>
                  <a:cubicBezTo>
                    <a:pt x="6384" y="5750"/>
                    <a:pt x="7238" y="5814"/>
                    <a:pt x="8075" y="5941"/>
                  </a:cubicBezTo>
                  <a:cubicBezTo>
                    <a:pt x="8715" y="6196"/>
                    <a:pt x="9142" y="6196"/>
                    <a:pt x="9783" y="6450"/>
                  </a:cubicBezTo>
                  <a:cubicBezTo>
                    <a:pt x="9142" y="7448"/>
                    <a:pt x="8502" y="8466"/>
                    <a:pt x="7861" y="9484"/>
                  </a:cubicBezTo>
                  <a:cubicBezTo>
                    <a:pt x="6384" y="12009"/>
                    <a:pt x="4481" y="14280"/>
                    <a:pt x="2577" y="16550"/>
                  </a:cubicBezTo>
                  <a:cubicBezTo>
                    <a:pt x="869" y="18311"/>
                    <a:pt x="1936" y="21600"/>
                    <a:pt x="4054" y="21600"/>
                  </a:cubicBezTo>
                  <a:cubicBezTo>
                    <a:pt x="4694" y="21600"/>
                    <a:pt x="5335" y="21345"/>
                    <a:pt x="5744" y="20836"/>
                  </a:cubicBezTo>
                  <a:cubicBezTo>
                    <a:pt x="6384" y="20348"/>
                    <a:pt x="7025" y="19584"/>
                    <a:pt x="7648" y="18820"/>
                  </a:cubicBezTo>
                  <a:cubicBezTo>
                    <a:pt x="9978" y="15786"/>
                    <a:pt x="12309" y="12497"/>
                    <a:pt x="14231" y="8975"/>
                  </a:cubicBezTo>
                  <a:cubicBezTo>
                    <a:pt x="14427" y="8975"/>
                    <a:pt x="14427" y="8721"/>
                    <a:pt x="14427" y="8721"/>
                  </a:cubicBezTo>
                  <a:cubicBezTo>
                    <a:pt x="15281" y="9230"/>
                    <a:pt x="16348" y="9972"/>
                    <a:pt x="17184" y="10736"/>
                  </a:cubicBezTo>
                  <a:cubicBezTo>
                    <a:pt x="17611" y="11246"/>
                    <a:pt x="18038" y="11500"/>
                    <a:pt x="18679" y="11500"/>
                  </a:cubicBezTo>
                  <a:cubicBezTo>
                    <a:pt x="19302" y="11500"/>
                    <a:pt x="20156" y="10991"/>
                    <a:pt x="20583" y="10227"/>
                  </a:cubicBezTo>
                  <a:cubicBezTo>
                    <a:pt x="21419" y="8975"/>
                    <a:pt x="21205" y="7193"/>
                    <a:pt x="20156" y="6196"/>
                  </a:cubicBezTo>
                  <a:cubicBezTo>
                    <a:pt x="16562" y="3161"/>
                    <a:pt x="12523" y="1146"/>
                    <a:pt x="8288" y="382"/>
                  </a:cubicBezTo>
                  <a:cubicBezTo>
                    <a:pt x="7238" y="127"/>
                    <a:pt x="6171" y="0"/>
                    <a:pt x="5121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9" name="Google Shape;2403;p56"/>
            <p:cNvSpPr/>
            <p:nvPr/>
          </p:nvSpPr>
          <p:spPr>
            <a:xfrm>
              <a:off x="1486721" y="1821271"/>
              <a:ext cx="1642036" cy="898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11" y="0"/>
                  </a:moveTo>
                  <a:lnTo>
                    <a:pt x="14335" y="335"/>
                  </a:lnTo>
                  <a:cubicBezTo>
                    <a:pt x="14342" y="334"/>
                    <a:pt x="14349" y="334"/>
                    <a:pt x="14357" y="334"/>
                  </a:cubicBezTo>
                  <a:cubicBezTo>
                    <a:pt x="14511" y="334"/>
                    <a:pt x="14546" y="759"/>
                    <a:pt x="14381" y="819"/>
                  </a:cubicBezTo>
                  <a:cubicBezTo>
                    <a:pt x="14358" y="819"/>
                    <a:pt x="14335" y="819"/>
                    <a:pt x="14311" y="840"/>
                  </a:cubicBezTo>
                  <a:cubicBezTo>
                    <a:pt x="13587" y="1092"/>
                    <a:pt x="12852" y="1197"/>
                    <a:pt x="12128" y="1197"/>
                  </a:cubicBezTo>
                  <a:cubicBezTo>
                    <a:pt x="11599" y="1197"/>
                    <a:pt x="11150" y="1135"/>
                    <a:pt x="10806" y="1092"/>
                  </a:cubicBezTo>
                  <a:cubicBezTo>
                    <a:pt x="10403" y="1008"/>
                    <a:pt x="10150" y="925"/>
                    <a:pt x="10150" y="925"/>
                  </a:cubicBezTo>
                  <a:cubicBezTo>
                    <a:pt x="10070" y="904"/>
                    <a:pt x="10024" y="777"/>
                    <a:pt x="10035" y="651"/>
                  </a:cubicBezTo>
                  <a:cubicBezTo>
                    <a:pt x="10046" y="538"/>
                    <a:pt x="10103" y="459"/>
                    <a:pt x="10155" y="459"/>
                  </a:cubicBezTo>
                  <a:cubicBezTo>
                    <a:pt x="10162" y="459"/>
                    <a:pt x="10168" y="459"/>
                    <a:pt x="10173" y="462"/>
                  </a:cubicBezTo>
                  <a:lnTo>
                    <a:pt x="10197" y="0"/>
                  </a:lnTo>
                  <a:cubicBezTo>
                    <a:pt x="9932" y="125"/>
                    <a:pt x="9691" y="335"/>
                    <a:pt x="9461" y="588"/>
                  </a:cubicBezTo>
                  <a:cubicBezTo>
                    <a:pt x="9277" y="694"/>
                    <a:pt x="9024" y="861"/>
                    <a:pt x="8702" y="1071"/>
                  </a:cubicBezTo>
                  <a:cubicBezTo>
                    <a:pt x="7806" y="1680"/>
                    <a:pt x="6345" y="2794"/>
                    <a:pt x="4127" y="4686"/>
                  </a:cubicBezTo>
                  <a:cubicBezTo>
                    <a:pt x="3104" y="5568"/>
                    <a:pt x="1931" y="6618"/>
                    <a:pt x="574" y="7880"/>
                  </a:cubicBezTo>
                  <a:cubicBezTo>
                    <a:pt x="379" y="8048"/>
                    <a:pt x="196" y="8237"/>
                    <a:pt x="0" y="8404"/>
                  </a:cubicBezTo>
                  <a:cubicBezTo>
                    <a:pt x="506" y="10211"/>
                    <a:pt x="920" y="12061"/>
                    <a:pt x="1276" y="13972"/>
                  </a:cubicBezTo>
                  <a:cubicBezTo>
                    <a:pt x="1310" y="14204"/>
                    <a:pt x="1357" y="14435"/>
                    <a:pt x="1391" y="14666"/>
                  </a:cubicBezTo>
                  <a:cubicBezTo>
                    <a:pt x="1414" y="14793"/>
                    <a:pt x="1368" y="14918"/>
                    <a:pt x="1300" y="14961"/>
                  </a:cubicBezTo>
                  <a:lnTo>
                    <a:pt x="1242" y="14961"/>
                  </a:lnTo>
                  <a:cubicBezTo>
                    <a:pt x="1414" y="16011"/>
                    <a:pt x="1563" y="17063"/>
                    <a:pt x="1690" y="18049"/>
                  </a:cubicBezTo>
                  <a:cubicBezTo>
                    <a:pt x="2334" y="17735"/>
                    <a:pt x="3529" y="16831"/>
                    <a:pt x="4794" y="15822"/>
                  </a:cubicBezTo>
                  <a:cubicBezTo>
                    <a:pt x="5461" y="15277"/>
                    <a:pt x="6139" y="14708"/>
                    <a:pt x="6771" y="14182"/>
                  </a:cubicBezTo>
                  <a:cubicBezTo>
                    <a:pt x="6771" y="13552"/>
                    <a:pt x="6771" y="12901"/>
                    <a:pt x="6794" y="12207"/>
                  </a:cubicBezTo>
                  <a:cubicBezTo>
                    <a:pt x="6794" y="12061"/>
                    <a:pt x="6851" y="11976"/>
                    <a:pt x="6921" y="11976"/>
                  </a:cubicBezTo>
                  <a:cubicBezTo>
                    <a:pt x="6944" y="11976"/>
                    <a:pt x="6954" y="11976"/>
                    <a:pt x="6966" y="11997"/>
                  </a:cubicBezTo>
                  <a:cubicBezTo>
                    <a:pt x="7024" y="12019"/>
                    <a:pt x="7047" y="12125"/>
                    <a:pt x="7047" y="12207"/>
                  </a:cubicBezTo>
                  <a:cubicBezTo>
                    <a:pt x="7036" y="12838"/>
                    <a:pt x="7036" y="13406"/>
                    <a:pt x="7024" y="13953"/>
                  </a:cubicBezTo>
                  <a:cubicBezTo>
                    <a:pt x="7024" y="14855"/>
                    <a:pt x="7036" y="15654"/>
                    <a:pt x="7036" y="16369"/>
                  </a:cubicBezTo>
                  <a:cubicBezTo>
                    <a:pt x="7070" y="18323"/>
                    <a:pt x="7139" y="19479"/>
                    <a:pt x="7139" y="19500"/>
                  </a:cubicBezTo>
                  <a:cubicBezTo>
                    <a:pt x="7150" y="19625"/>
                    <a:pt x="7093" y="19752"/>
                    <a:pt x="7024" y="19773"/>
                  </a:cubicBezTo>
                  <a:lnTo>
                    <a:pt x="7012" y="19773"/>
                  </a:lnTo>
                  <a:cubicBezTo>
                    <a:pt x="7001" y="19773"/>
                    <a:pt x="6978" y="19773"/>
                    <a:pt x="6966" y="19752"/>
                  </a:cubicBezTo>
                  <a:cubicBezTo>
                    <a:pt x="6966" y="20361"/>
                    <a:pt x="6966" y="20991"/>
                    <a:pt x="6954" y="21600"/>
                  </a:cubicBezTo>
                  <a:lnTo>
                    <a:pt x="7427" y="21600"/>
                  </a:lnTo>
                  <a:lnTo>
                    <a:pt x="17370" y="21411"/>
                  </a:lnTo>
                  <a:lnTo>
                    <a:pt x="17968" y="21411"/>
                  </a:lnTo>
                  <a:cubicBezTo>
                    <a:pt x="17968" y="21411"/>
                    <a:pt x="18025" y="20739"/>
                    <a:pt x="18083" y="19646"/>
                  </a:cubicBezTo>
                  <a:cubicBezTo>
                    <a:pt x="18060" y="19604"/>
                    <a:pt x="18060" y="19542"/>
                    <a:pt x="18060" y="19500"/>
                  </a:cubicBezTo>
                  <a:cubicBezTo>
                    <a:pt x="18060" y="19479"/>
                    <a:pt x="18151" y="17966"/>
                    <a:pt x="18174" y="15487"/>
                  </a:cubicBezTo>
                  <a:cubicBezTo>
                    <a:pt x="18174" y="15128"/>
                    <a:pt x="18174" y="14772"/>
                    <a:pt x="18163" y="14394"/>
                  </a:cubicBezTo>
                  <a:cubicBezTo>
                    <a:pt x="18163" y="14394"/>
                    <a:pt x="18174" y="14394"/>
                    <a:pt x="18174" y="14414"/>
                  </a:cubicBezTo>
                  <a:cubicBezTo>
                    <a:pt x="18174" y="13722"/>
                    <a:pt x="18174" y="13007"/>
                    <a:pt x="18151" y="12207"/>
                  </a:cubicBezTo>
                  <a:cubicBezTo>
                    <a:pt x="18151" y="12049"/>
                    <a:pt x="18217" y="11964"/>
                    <a:pt x="18283" y="11964"/>
                  </a:cubicBezTo>
                  <a:cubicBezTo>
                    <a:pt x="18346" y="11964"/>
                    <a:pt x="18410" y="12043"/>
                    <a:pt x="18416" y="12207"/>
                  </a:cubicBezTo>
                  <a:cubicBezTo>
                    <a:pt x="18427" y="13069"/>
                    <a:pt x="18439" y="13868"/>
                    <a:pt x="18439" y="14604"/>
                  </a:cubicBezTo>
                  <a:cubicBezTo>
                    <a:pt x="19290" y="15277"/>
                    <a:pt x="20187" y="15990"/>
                    <a:pt x="20968" y="16600"/>
                  </a:cubicBezTo>
                  <a:cubicBezTo>
                    <a:pt x="21049" y="13238"/>
                    <a:pt x="21232" y="9918"/>
                    <a:pt x="21520" y="6597"/>
                  </a:cubicBezTo>
                  <a:cubicBezTo>
                    <a:pt x="21542" y="6325"/>
                    <a:pt x="21565" y="6073"/>
                    <a:pt x="21600" y="5799"/>
                  </a:cubicBezTo>
                  <a:cubicBezTo>
                    <a:pt x="21554" y="5778"/>
                    <a:pt x="21520" y="5736"/>
                    <a:pt x="21474" y="5693"/>
                  </a:cubicBezTo>
                  <a:cubicBezTo>
                    <a:pt x="19577" y="3992"/>
                    <a:pt x="18002" y="2732"/>
                    <a:pt x="16876" y="1890"/>
                  </a:cubicBezTo>
                  <a:cubicBezTo>
                    <a:pt x="16071" y="1302"/>
                    <a:pt x="15508" y="904"/>
                    <a:pt x="15220" y="715"/>
                  </a:cubicBezTo>
                  <a:cubicBezTo>
                    <a:pt x="15208" y="715"/>
                    <a:pt x="15197" y="715"/>
                    <a:pt x="15197" y="694"/>
                  </a:cubicBezTo>
                  <a:cubicBezTo>
                    <a:pt x="15013" y="505"/>
                    <a:pt x="14829" y="335"/>
                    <a:pt x="14634" y="189"/>
                  </a:cubicBezTo>
                  <a:cubicBezTo>
                    <a:pt x="14531" y="104"/>
                    <a:pt x="14427" y="42"/>
                    <a:pt x="1431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0" name="Google Shape;2404;p56"/>
            <p:cNvSpPr/>
            <p:nvPr/>
          </p:nvSpPr>
          <p:spPr>
            <a:xfrm>
              <a:off x="2001088" y="2319342"/>
              <a:ext cx="28443" cy="324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7" h="21600" fill="norm" stroke="1" extrusionOk="0">
                  <a:moveTo>
                    <a:pt x="8532" y="0"/>
                  </a:moveTo>
                  <a:cubicBezTo>
                    <a:pt x="4692" y="0"/>
                    <a:pt x="1545" y="235"/>
                    <a:pt x="905" y="640"/>
                  </a:cubicBezTo>
                  <a:cubicBezTo>
                    <a:pt x="265" y="2562"/>
                    <a:pt x="265" y="4366"/>
                    <a:pt x="265" y="6111"/>
                  </a:cubicBezTo>
                  <a:cubicBezTo>
                    <a:pt x="-375" y="8267"/>
                    <a:pt x="265" y="10248"/>
                    <a:pt x="905" y="12052"/>
                  </a:cubicBezTo>
                  <a:cubicBezTo>
                    <a:pt x="2185" y="17640"/>
                    <a:pt x="6612" y="20960"/>
                    <a:pt x="6612" y="21013"/>
                  </a:cubicBezTo>
                  <a:cubicBezTo>
                    <a:pt x="6612" y="21248"/>
                    <a:pt x="8532" y="21483"/>
                    <a:pt x="11038" y="21541"/>
                  </a:cubicBezTo>
                  <a:cubicBezTo>
                    <a:pt x="11678" y="21600"/>
                    <a:pt x="12958" y="21600"/>
                    <a:pt x="13598" y="21600"/>
                  </a:cubicBezTo>
                  <a:lnTo>
                    <a:pt x="14238" y="21600"/>
                  </a:lnTo>
                  <a:cubicBezTo>
                    <a:pt x="18025" y="21541"/>
                    <a:pt x="21225" y="21189"/>
                    <a:pt x="20585" y="20842"/>
                  </a:cubicBezTo>
                  <a:cubicBezTo>
                    <a:pt x="20585" y="20784"/>
                    <a:pt x="16798" y="17581"/>
                    <a:pt x="14878" y="12169"/>
                  </a:cubicBezTo>
                  <a:cubicBezTo>
                    <a:pt x="14238" y="10189"/>
                    <a:pt x="14238" y="7974"/>
                    <a:pt x="14238" y="5476"/>
                  </a:cubicBezTo>
                  <a:cubicBezTo>
                    <a:pt x="14878" y="3960"/>
                    <a:pt x="14878" y="2386"/>
                    <a:pt x="15518" y="640"/>
                  </a:cubicBezTo>
                  <a:cubicBezTo>
                    <a:pt x="15518" y="411"/>
                    <a:pt x="14238" y="117"/>
                    <a:pt x="11038" y="59"/>
                  </a:cubicBezTo>
                  <a:cubicBezTo>
                    <a:pt x="10398" y="0"/>
                    <a:pt x="9812" y="0"/>
                    <a:pt x="8532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1" name="Google Shape;2405;p56"/>
            <p:cNvSpPr/>
            <p:nvPr/>
          </p:nvSpPr>
          <p:spPr>
            <a:xfrm>
              <a:off x="2860491" y="2318829"/>
              <a:ext cx="27965" cy="324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416" y="0"/>
                  </a:moveTo>
                  <a:cubicBezTo>
                    <a:pt x="8561" y="0"/>
                    <a:pt x="4706" y="234"/>
                    <a:pt x="4706" y="674"/>
                  </a:cubicBezTo>
                  <a:cubicBezTo>
                    <a:pt x="5386" y="2885"/>
                    <a:pt x="6066" y="4862"/>
                    <a:pt x="6066" y="6775"/>
                  </a:cubicBezTo>
                  <a:cubicBezTo>
                    <a:pt x="6066" y="7825"/>
                    <a:pt x="6066" y="8811"/>
                    <a:pt x="6066" y="9743"/>
                  </a:cubicBezTo>
                  <a:cubicBezTo>
                    <a:pt x="6066" y="14273"/>
                    <a:pt x="3345" y="18286"/>
                    <a:pt x="0" y="21249"/>
                  </a:cubicBezTo>
                  <a:cubicBezTo>
                    <a:pt x="1361" y="21424"/>
                    <a:pt x="3345" y="21541"/>
                    <a:pt x="6066" y="21600"/>
                  </a:cubicBezTo>
                  <a:lnTo>
                    <a:pt x="6746" y="21600"/>
                  </a:lnTo>
                  <a:cubicBezTo>
                    <a:pt x="10772" y="21600"/>
                    <a:pt x="14173" y="21307"/>
                    <a:pt x="14854" y="21014"/>
                  </a:cubicBezTo>
                  <a:cubicBezTo>
                    <a:pt x="14854" y="20961"/>
                    <a:pt x="21600" y="15728"/>
                    <a:pt x="21600" y="7303"/>
                  </a:cubicBezTo>
                  <a:cubicBezTo>
                    <a:pt x="21600" y="5267"/>
                    <a:pt x="20920" y="3056"/>
                    <a:pt x="20239" y="674"/>
                  </a:cubicBezTo>
                  <a:cubicBezTo>
                    <a:pt x="19899" y="220"/>
                    <a:pt x="16157" y="0"/>
                    <a:pt x="1241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2" name="Google Shape;2406;p56"/>
            <p:cNvSpPr/>
            <p:nvPr/>
          </p:nvSpPr>
          <p:spPr>
            <a:xfrm>
              <a:off x="2850434" y="2465329"/>
              <a:ext cx="27087" cy="172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44" y="12876"/>
                    <a:pt x="0" y="20729"/>
                    <a:pt x="0" y="20839"/>
                  </a:cubicBezTo>
                  <a:cubicBezTo>
                    <a:pt x="0" y="21059"/>
                    <a:pt x="0" y="21380"/>
                    <a:pt x="2178" y="21600"/>
                  </a:cubicBezTo>
                  <a:cubicBezTo>
                    <a:pt x="12887" y="16037"/>
                    <a:pt x="21600" y="8504"/>
                    <a:pt x="2160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3" name="Google Shape;2407;p56"/>
            <p:cNvSpPr/>
            <p:nvPr/>
          </p:nvSpPr>
          <p:spPr>
            <a:xfrm>
              <a:off x="2470553" y="1184039"/>
              <a:ext cx="87807" cy="87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49" h="21600" fill="norm" stroke="1" extrusionOk="0">
                  <a:moveTo>
                    <a:pt x="9148" y="0"/>
                  </a:moveTo>
                  <a:cubicBezTo>
                    <a:pt x="1674" y="0"/>
                    <a:pt x="-2857" y="10421"/>
                    <a:pt x="2040" y="17663"/>
                  </a:cubicBezTo>
                  <a:cubicBezTo>
                    <a:pt x="3901" y="20372"/>
                    <a:pt x="6479" y="21600"/>
                    <a:pt x="9011" y="21600"/>
                  </a:cubicBezTo>
                  <a:cubicBezTo>
                    <a:pt x="13358" y="21600"/>
                    <a:pt x="17629" y="17970"/>
                    <a:pt x="18194" y="11866"/>
                  </a:cubicBezTo>
                  <a:cubicBezTo>
                    <a:pt x="18743" y="6068"/>
                    <a:pt x="15112" y="686"/>
                    <a:pt x="10018" y="36"/>
                  </a:cubicBezTo>
                  <a:cubicBezTo>
                    <a:pt x="9728" y="0"/>
                    <a:pt x="9438" y="0"/>
                    <a:pt x="9148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4" name="Google Shape;2408;p56"/>
            <p:cNvSpPr/>
            <p:nvPr/>
          </p:nvSpPr>
          <p:spPr>
            <a:xfrm>
              <a:off x="2244430" y="1191745"/>
              <a:ext cx="87546" cy="87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20" h="21600" fill="norm" stroke="1" extrusionOk="0">
                  <a:moveTo>
                    <a:pt x="8960" y="0"/>
                  </a:moveTo>
                  <a:cubicBezTo>
                    <a:pt x="2208" y="0"/>
                    <a:pt x="-2512" y="9065"/>
                    <a:pt x="1444" y="16513"/>
                  </a:cubicBezTo>
                  <a:cubicBezTo>
                    <a:pt x="3293" y="19983"/>
                    <a:pt x="6195" y="21600"/>
                    <a:pt x="9082" y="21600"/>
                  </a:cubicBezTo>
                  <a:cubicBezTo>
                    <a:pt x="13039" y="21600"/>
                    <a:pt x="16949" y="18566"/>
                    <a:pt x="18003" y="13062"/>
                  </a:cubicBezTo>
                  <a:cubicBezTo>
                    <a:pt x="19088" y="7212"/>
                    <a:pt x="16002" y="1599"/>
                    <a:pt x="11083" y="291"/>
                  </a:cubicBezTo>
                  <a:cubicBezTo>
                    <a:pt x="10366" y="91"/>
                    <a:pt x="9648" y="0"/>
                    <a:pt x="896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5" name="Google Shape;2409;p56"/>
            <p:cNvSpPr/>
            <p:nvPr/>
          </p:nvSpPr>
          <p:spPr>
            <a:xfrm>
              <a:off x="2328922" y="1387055"/>
              <a:ext cx="108583" cy="34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6" h="21600" fill="norm" stroke="1" extrusionOk="0">
                  <a:moveTo>
                    <a:pt x="1852" y="0"/>
                  </a:moveTo>
                  <a:cubicBezTo>
                    <a:pt x="173" y="0"/>
                    <a:pt x="-904" y="8333"/>
                    <a:pt x="1041" y="11545"/>
                  </a:cubicBezTo>
                  <a:cubicBezTo>
                    <a:pt x="4286" y="18248"/>
                    <a:pt x="8119" y="21600"/>
                    <a:pt x="11980" y="21600"/>
                  </a:cubicBezTo>
                  <a:cubicBezTo>
                    <a:pt x="12274" y="21600"/>
                    <a:pt x="12568" y="21600"/>
                    <a:pt x="12876" y="21553"/>
                  </a:cubicBezTo>
                  <a:lnTo>
                    <a:pt x="15198" y="21553"/>
                  </a:lnTo>
                  <a:cubicBezTo>
                    <a:pt x="17031" y="20995"/>
                    <a:pt x="18863" y="19878"/>
                    <a:pt x="20696" y="17643"/>
                  </a:cubicBezTo>
                  <a:cubicBezTo>
                    <a:pt x="20528" y="13779"/>
                    <a:pt x="20360" y="9357"/>
                    <a:pt x="20192" y="5447"/>
                  </a:cubicBezTo>
                  <a:cubicBezTo>
                    <a:pt x="18528" y="7122"/>
                    <a:pt x="16695" y="8240"/>
                    <a:pt x="14862" y="8798"/>
                  </a:cubicBezTo>
                  <a:cubicBezTo>
                    <a:pt x="14079" y="9124"/>
                    <a:pt x="13281" y="9264"/>
                    <a:pt x="12498" y="9264"/>
                  </a:cubicBezTo>
                  <a:cubicBezTo>
                    <a:pt x="9141" y="9264"/>
                    <a:pt x="5839" y="6424"/>
                    <a:pt x="2873" y="1024"/>
                  </a:cubicBezTo>
                  <a:cubicBezTo>
                    <a:pt x="2523" y="326"/>
                    <a:pt x="2174" y="0"/>
                    <a:pt x="1852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6" name="Google Shape;2410;p56"/>
            <p:cNvSpPr/>
            <p:nvPr/>
          </p:nvSpPr>
          <p:spPr>
            <a:xfrm>
              <a:off x="2434862" y="1379568"/>
              <a:ext cx="44251" cy="35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2" h="21600" fill="norm" stroke="1" extrusionOk="0">
                  <a:moveTo>
                    <a:pt x="15094" y="0"/>
                  </a:moveTo>
                  <a:cubicBezTo>
                    <a:pt x="14216" y="0"/>
                    <a:pt x="13305" y="359"/>
                    <a:pt x="12394" y="1302"/>
                  </a:cubicBezTo>
                  <a:cubicBezTo>
                    <a:pt x="8523" y="4491"/>
                    <a:pt x="4652" y="7724"/>
                    <a:pt x="0" y="9835"/>
                  </a:cubicBezTo>
                  <a:cubicBezTo>
                    <a:pt x="390" y="13607"/>
                    <a:pt x="781" y="17873"/>
                    <a:pt x="1171" y="21600"/>
                  </a:cubicBezTo>
                  <a:cubicBezTo>
                    <a:pt x="6994" y="19489"/>
                    <a:pt x="12784" y="15717"/>
                    <a:pt x="17827" y="10912"/>
                  </a:cubicBezTo>
                  <a:cubicBezTo>
                    <a:pt x="21600" y="7050"/>
                    <a:pt x="18770" y="0"/>
                    <a:pt x="15094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7" name="Google Shape;2411;p56"/>
            <p:cNvSpPr/>
            <p:nvPr/>
          </p:nvSpPr>
          <p:spPr>
            <a:xfrm>
              <a:off x="1709953" y="945646"/>
              <a:ext cx="1346113" cy="905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600" fill="norm" stroke="1" extrusionOk="0">
                  <a:moveTo>
                    <a:pt x="12611" y="3564"/>
                  </a:moveTo>
                  <a:cubicBezTo>
                    <a:pt x="12690" y="3564"/>
                    <a:pt x="12769" y="3573"/>
                    <a:pt x="12839" y="3585"/>
                  </a:cubicBezTo>
                  <a:cubicBezTo>
                    <a:pt x="13087" y="3606"/>
                    <a:pt x="13527" y="3625"/>
                    <a:pt x="13721" y="3855"/>
                  </a:cubicBezTo>
                  <a:cubicBezTo>
                    <a:pt x="13817" y="3981"/>
                    <a:pt x="13844" y="4189"/>
                    <a:pt x="13803" y="4355"/>
                  </a:cubicBezTo>
                  <a:cubicBezTo>
                    <a:pt x="13734" y="4585"/>
                    <a:pt x="13583" y="4730"/>
                    <a:pt x="13418" y="4772"/>
                  </a:cubicBezTo>
                  <a:cubicBezTo>
                    <a:pt x="13329" y="4796"/>
                    <a:pt x="13235" y="4807"/>
                    <a:pt x="13142" y="4807"/>
                  </a:cubicBezTo>
                  <a:cubicBezTo>
                    <a:pt x="13078" y="4807"/>
                    <a:pt x="13012" y="4802"/>
                    <a:pt x="12949" y="4793"/>
                  </a:cubicBezTo>
                  <a:cubicBezTo>
                    <a:pt x="12730" y="4772"/>
                    <a:pt x="12523" y="4772"/>
                    <a:pt x="12302" y="4730"/>
                  </a:cubicBezTo>
                  <a:cubicBezTo>
                    <a:pt x="12261" y="4730"/>
                    <a:pt x="12206" y="4730"/>
                    <a:pt x="12150" y="4690"/>
                  </a:cubicBezTo>
                  <a:cubicBezTo>
                    <a:pt x="12027" y="4606"/>
                    <a:pt x="11972" y="4273"/>
                    <a:pt x="11986" y="4105"/>
                  </a:cubicBezTo>
                  <a:cubicBezTo>
                    <a:pt x="11986" y="4002"/>
                    <a:pt x="12013" y="3897"/>
                    <a:pt x="12068" y="3814"/>
                  </a:cubicBezTo>
                  <a:cubicBezTo>
                    <a:pt x="12187" y="3618"/>
                    <a:pt x="12405" y="3564"/>
                    <a:pt x="12611" y="3564"/>
                  </a:cubicBezTo>
                  <a:close/>
                  <a:moveTo>
                    <a:pt x="9034" y="3699"/>
                  </a:moveTo>
                  <a:cubicBezTo>
                    <a:pt x="9248" y="3699"/>
                    <a:pt x="9471" y="3743"/>
                    <a:pt x="9604" y="3960"/>
                  </a:cubicBezTo>
                  <a:cubicBezTo>
                    <a:pt x="9646" y="4023"/>
                    <a:pt x="9672" y="4126"/>
                    <a:pt x="9686" y="4252"/>
                  </a:cubicBezTo>
                  <a:cubicBezTo>
                    <a:pt x="9686" y="4397"/>
                    <a:pt x="9646" y="4730"/>
                    <a:pt x="9507" y="4835"/>
                  </a:cubicBezTo>
                  <a:cubicBezTo>
                    <a:pt x="9466" y="4856"/>
                    <a:pt x="9411" y="4877"/>
                    <a:pt x="9357" y="4877"/>
                  </a:cubicBezTo>
                  <a:cubicBezTo>
                    <a:pt x="9150" y="4898"/>
                    <a:pt x="8929" y="4919"/>
                    <a:pt x="8723" y="4919"/>
                  </a:cubicBezTo>
                  <a:cubicBezTo>
                    <a:pt x="8655" y="4928"/>
                    <a:pt x="8588" y="4931"/>
                    <a:pt x="8524" y="4931"/>
                  </a:cubicBezTo>
                  <a:cubicBezTo>
                    <a:pt x="8432" y="4931"/>
                    <a:pt x="8344" y="4923"/>
                    <a:pt x="8255" y="4898"/>
                  </a:cubicBezTo>
                  <a:cubicBezTo>
                    <a:pt x="8075" y="4877"/>
                    <a:pt x="7938" y="4730"/>
                    <a:pt x="7856" y="4501"/>
                  </a:cubicBezTo>
                  <a:cubicBezTo>
                    <a:pt x="7814" y="4313"/>
                    <a:pt x="7856" y="4126"/>
                    <a:pt x="7952" y="4002"/>
                  </a:cubicBezTo>
                  <a:cubicBezTo>
                    <a:pt x="8145" y="3751"/>
                    <a:pt x="8572" y="3730"/>
                    <a:pt x="8819" y="3709"/>
                  </a:cubicBezTo>
                  <a:cubicBezTo>
                    <a:pt x="8887" y="3704"/>
                    <a:pt x="8960" y="3699"/>
                    <a:pt x="9034" y="3699"/>
                  </a:cubicBezTo>
                  <a:close/>
                  <a:moveTo>
                    <a:pt x="12676" y="5686"/>
                  </a:moveTo>
                  <a:cubicBezTo>
                    <a:pt x="12698" y="5686"/>
                    <a:pt x="12720" y="5686"/>
                    <a:pt x="12742" y="5689"/>
                  </a:cubicBezTo>
                  <a:cubicBezTo>
                    <a:pt x="13129" y="5752"/>
                    <a:pt x="13404" y="6274"/>
                    <a:pt x="13362" y="6836"/>
                  </a:cubicBezTo>
                  <a:cubicBezTo>
                    <a:pt x="13319" y="7428"/>
                    <a:pt x="12996" y="7779"/>
                    <a:pt x="12666" y="7779"/>
                  </a:cubicBezTo>
                  <a:cubicBezTo>
                    <a:pt x="12474" y="7779"/>
                    <a:pt x="12279" y="7660"/>
                    <a:pt x="12138" y="7398"/>
                  </a:cubicBezTo>
                  <a:cubicBezTo>
                    <a:pt x="11766" y="6696"/>
                    <a:pt x="12110" y="5686"/>
                    <a:pt x="12676" y="5686"/>
                  </a:cubicBezTo>
                  <a:close/>
                  <a:moveTo>
                    <a:pt x="9107" y="5857"/>
                  </a:moveTo>
                  <a:cubicBezTo>
                    <a:pt x="9521" y="5857"/>
                    <a:pt x="9889" y="6437"/>
                    <a:pt x="9783" y="7128"/>
                  </a:cubicBezTo>
                  <a:cubicBezTo>
                    <a:pt x="9712" y="7615"/>
                    <a:pt x="9424" y="7944"/>
                    <a:pt x="9107" y="7944"/>
                  </a:cubicBezTo>
                  <a:cubicBezTo>
                    <a:pt x="9057" y="7944"/>
                    <a:pt x="9007" y="7937"/>
                    <a:pt x="8957" y="7919"/>
                  </a:cubicBezTo>
                  <a:cubicBezTo>
                    <a:pt x="8351" y="7711"/>
                    <a:pt x="8227" y="6523"/>
                    <a:pt x="8737" y="6024"/>
                  </a:cubicBezTo>
                  <a:cubicBezTo>
                    <a:pt x="8856" y="5908"/>
                    <a:pt x="8983" y="5857"/>
                    <a:pt x="9107" y="5857"/>
                  </a:cubicBezTo>
                  <a:close/>
                  <a:moveTo>
                    <a:pt x="19550" y="6783"/>
                  </a:moveTo>
                  <a:cubicBezTo>
                    <a:pt x="19848" y="6783"/>
                    <a:pt x="20146" y="6915"/>
                    <a:pt x="20397" y="7149"/>
                  </a:cubicBezTo>
                  <a:cubicBezTo>
                    <a:pt x="20411" y="7168"/>
                    <a:pt x="20425" y="7189"/>
                    <a:pt x="20425" y="7189"/>
                  </a:cubicBezTo>
                  <a:cubicBezTo>
                    <a:pt x="20480" y="7274"/>
                    <a:pt x="20494" y="7379"/>
                    <a:pt x="20453" y="7482"/>
                  </a:cubicBezTo>
                  <a:cubicBezTo>
                    <a:pt x="20453" y="7503"/>
                    <a:pt x="20439" y="7503"/>
                    <a:pt x="20425" y="7524"/>
                  </a:cubicBezTo>
                  <a:cubicBezTo>
                    <a:pt x="20397" y="7566"/>
                    <a:pt x="20371" y="7608"/>
                    <a:pt x="20329" y="7608"/>
                  </a:cubicBezTo>
                  <a:cubicBezTo>
                    <a:pt x="20287" y="7608"/>
                    <a:pt x="20273" y="7587"/>
                    <a:pt x="20246" y="7566"/>
                  </a:cubicBezTo>
                  <a:cubicBezTo>
                    <a:pt x="20177" y="7503"/>
                    <a:pt x="20108" y="7461"/>
                    <a:pt x="20040" y="7419"/>
                  </a:cubicBezTo>
                  <a:cubicBezTo>
                    <a:pt x="20040" y="7419"/>
                    <a:pt x="20040" y="7440"/>
                    <a:pt x="20040" y="7440"/>
                  </a:cubicBezTo>
                  <a:cubicBezTo>
                    <a:pt x="19902" y="7835"/>
                    <a:pt x="19737" y="8212"/>
                    <a:pt x="19544" y="8544"/>
                  </a:cubicBezTo>
                  <a:cubicBezTo>
                    <a:pt x="19516" y="8586"/>
                    <a:pt x="19476" y="8607"/>
                    <a:pt x="19434" y="8607"/>
                  </a:cubicBezTo>
                  <a:cubicBezTo>
                    <a:pt x="19426" y="8611"/>
                    <a:pt x="19419" y="8613"/>
                    <a:pt x="19411" y="8613"/>
                  </a:cubicBezTo>
                  <a:cubicBezTo>
                    <a:pt x="19377" y="8613"/>
                    <a:pt x="19346" y="8579"/>
                    <a:pt x="19324" y="8544"/>
                  </a:cubicBezTo>
                  <a:cubicBezTo>
                    <a:pt x="19255" y="8462"/>
                    <a:pt x="19255" y="8315"/>
                    <a:pt x="19310" y="8212"/>
                  </a:cubicBezTo>
                  <a:cubicBezTo>
                    <a:pt x="19476" y="7940"/>
                    <a:pt x="19613" y="7627"/>
                    <a:pt x="19737" y="7295"/>
                  </a:cubicBezTo>
                  <a:cubicBezTo>
                    <a:pt x="19663" y="7275"/>
                    <a:pt x="19591" y="7265"/>
                    <a:pt x="19521" y="7265"/>
                  </a:cubicBezTo>
                  <a:cubicBezTo>
                    <a:pt x="19435" y="7265"/>
                    <a:pt x="19352" y="7281"/>
                    <a:pt x="19269" y="7316"/>
                  </a:cubicBezTo>
                  <a:cubicBezTo>
                    <a:pt x="19254" y="7323"/>
                    <a:pt x="19240" y="7326"/>
                    <a:pt x="19225" y="7326"/>
                  </a:cubicBezTo>
                  <a:cubicBezTo>
                    <a:pt x="19159" y="7326"/>
                    <a:pt x="19099" y="7251"/>
                    <a:pt x="19075" y="7149"/>
                  </a:cubicBezTo>
                  <a:cubicBezTo>
                    <a:pt x="19049" y="7044"/>
                    <a:pt x="19089" y="6899"/>
                    <a:pt x="19173" y="6857"/>
                  </a:cubicBezTo>
                  <a:cubicBezTo>
                    <a:pt x="19295" y="6806"/>
                    <a:pt x="19422" y="6783"/>
                    <a:pt x="19550" y="6783"/>
                  </a:cubicBezTo>
                  <a:close/>
                  <a:moveTo>
                    <a:pt x="1663" y="7188"/>
                  </a:moveTo>
                  <a:cubicBezTo>
                    <a:pt x="1782" y="7188"/>
                    <a:pt x="1901" y="7211"/>
                    <a:pt x="2018" y="7253"/>
                  </a:cubicBezTo>
                  <a:cubicBezTo>
                    <a:pt x="2101" y="7274"/>
                    <a:pt x="2142" y="7419"/>
                    <a:pt x="2129" y="7545"/>
                  </a:cubicBezTo>
                  <a:cubicBezTo>
                    <a:pt x="2107" y="7643"/>
                    <a:pt x="2042" y="7702"/>
                    <a:pt x="1982" y="7702"/>
                  </a:cubicBezTo>
                  <a:cubicBezTo>
                    <a:pt x="1965" y="7702"/>
                    <a:pt x="1949" y="7699"/>
                    <a:pt x="1935" y="7690"/>
                  </a:cubicBezTo>
                  <a:cubicBezTo>
                    <a:pt x="1853" y="7669"/>
                    <a:pt x="1774" y="7659"/>
                    <a:pt x="1696" y="7659"/>
                  </a:cubicBezTo>
                  <a:cubicBezTo>
                    <a:pt x="1619" y="7659"/>
                    <a:pt x="1543" y="7669"/>
                    <a:pt x="1467" y="7690"/>
                  </a:cubicBezTo>
                  <a:cubicBezTo>
                    <a:pt x="1591" y="8025"/>
                    <a:pt x="1728" y="8336"/>
                    <a:pt x="1894" y="8607"/>
                  </a:cubicBezTo>
                  <a:cubicBezTo>
                    <a:pt x="2020" y="8782"/>
                    <a:pt x="1913" y="9019"/>
                    <a:pt x="1789" y="9019"/>
                  </a:cubicBezTo>
                  <a:cubicBezTo>
                    <a:pt x="1750" y="9019"/>
                    <a:pt x="1710" y="8996"/>
                    <a:pt x="1674" y="8942"/>
                  </a:cubicBezTo>
                  <a:cubicBezTo>
                    <a:pt x="1481" y="8607"/>
                    <a:pt x="1302" y="8254"/>
                    <a:pt x="1164" y="7856"/>
                  </a:cubicBezTo>
                  <a:cubicBezTo>
                    <a:pt x="1164" y="7856"/>
                    <a:pt x="1164" y="7856"/>
                    <a:pt x="1164" y="7835"/>
                  </a:cubicBezTo>
                  <a:cubicBezTo>
                    <a:pt x="1096" y="7877"/>
                    <a:pt x="1027" y="7940"/>
                    <a:pt x="958" y="8004"/>
                  </a:cubicBezTo>
                  <a:cubicBezTo>
                    <a:pt x="931" y="8025"/>
                    <a:pt x="903" y="8046"/>
                    <a:pt x="875" y="8046"/>
                  </a:cubicBezTo>
                  <a:cubicBezTo>
                    <a:pt x="875" y="8046"/>
                    <a:pt x="861" y="8025"/>
                    <a:pt x="861" y="8025"/>
                  </a:cubicBezTo>
                  <a:cubicBezTo>
                    <a:pt x="807" y="8025"/>
                    <a:pt x="765" y="7982"/>
                    <a:pt x="737" y="7919"/>
                  </a:cubicBezTo>
                  <a:cubicBezTo>
                    <a:pt x="696" y="7816"/>
                    <a:pt x="724" y="7669"/>
                    <a:pt x="793" y="7608"/>
                  </a:cubicBezTo>
                  <a:cubicBezTo>
                    <a:pt x="821" y="7587"/>
                    <a:pt x="835" y="7566"/>
                    <a:pt x="861" y="7545"/>
                  </a:cubicBezTo>
                  <a:cubicBezTo>
                    <a:pt x="1104" y="7310"/>
                    <a:pt x="1380" y="7188"/>
                    <a:pt x="1663" y="7188"/>
                  </a:cubicBezTo>
                  <a:close/>
                  <a:moveTo>
                    <a:pt x="11948" y="10337"/>
                  </a:moveTo>
                  <a:cubicBezTo>
                    <a:pt x="12083" y="10337"/>
                    <a:pt x="12188" y="10621"/>
                    <a:pt x="12040" y="10775"/>
                  </a:cubicBezTo>
                  <a:cubicBezTo>
                    <a:pt x="11875" y="10962"/>
                    <a:pt x="11669" y="11109"/>
                    <a:pt x="11462" y="11191"/>
                  </a:cubicBezTo>
                  <a:cubicBezTo>
                    <a:pt x="11311" y="11275"/>
                    <a:pt x="11159" y="11317"/>
                    <a:pt x="11008" y="11338"/>
                  </a:cubicBezTo>
                  <a:lnTo>
                    <a:pt x="10816" y="11338"/>
                  </a:lnTo>
                  <a:cubicBezTo>
                    <a:pt x="10790" y="11340"/>
                    <a:pt x="10766" y="11340"/>
                    <a:pt x="10742" y="11340"/>
                  </a:cubicBezTo>
                  <a:cubicBezTo>
                    <a:pt x="10423" y="11340"/>
                    <a:pt x="10106" y="11214"/>
                    <a:pt x="9824" y="10962"/>
                  </a:cubicBezTo>
                  <a:cubicBezTo>
                    <a:pt x="9675" y="10841"/>
                    <a:pt x="9766" y="10528"/>
                    <a:pt x="9905" y="10528"/>
                  </a:cubicBezTo>
                  <a:cubicBezTo>
                    <a:pt x="9931" y="10528"/>
                    <a:pt x="9960" y="10540"/>
                    <a:pt x="9989" y="10566"/>
                  </a:cubicBezTo>
                  <a:cubicBezTo>
                    <a:pt x="10234" y="10769"/>
                    <a:pt x="10507" y="10876"/>
                    <a:pt x="10785" y="10876"/>
                  </a:cubicBezTo>
                  <a:cubicBezTo>
                    <a:pt x="10849" y="10876"/>
                    <a:pt x="10915" y="10871"/>
                    <a:pt x="10980" y="10859"/>
                  </a:cubicBezTo>
                  <a:cubicBezTo>
                    <a:pt x="11132" y="10838"/>
                    <a:pt x="11283" y="10796"/>
                    <a:pt x="11421" y="10733"/>
                  </a:cubicBezTo>
                  <a:cubicBezTo>
                    <a:pt x="11586" y="10650"/>
                    <a:pt x="11724" y="10524"/>
                    <a:pt x="11861" y="10379"/>
                  </a:cubicBezTo>
                  <a:cubicBezTo>
                    <a:pt x="11890" y="10349"/>
                    <a:pt x="11920" y="10337"/>
                    <a:pt x="11948" y="10337"/>
                  </a:cubicBezTo>
                  <a:close/>
                  <a:moveTo>
                    <a:pt x="6492" y="0"/>
                  </a:moveTo>
                  <a:lnTo>
                    <a:pt x="5625" y="3564"/>
                  </a:lnTo>
                  <a:cubicBezTo>
                    <a:pt x="5181" y="3569"/>
                    <a:pt x="4797" y="3571"/>
                    <a:pt x="4464" y="3571"/>
                  </a:cubicBezTo>
                  <a:cubicBezTo>
                    <a:pt x="3463" y="3571"/>
                    <a:pt x="2912" y="3548"/>
                    <a:pt x="2541" y="3501"/>
                  </a:cubicBezTo>
                  <a:cubicBezTo>
                    <a:pt x="2527" y="4418"/>
                    <a:pt x="2555" y="5357"/>
                    <a:pt x="2610" y="6274"/>
                  </a:cubicBezTo>
                  <a:cubicBezTo>
                    <a:pt x="2311" y="6206"/>
                    <a:pt x="1979" y="6150"/>
                    <a:pt x="1656" y="6150"/>
                  </a:cubicBezTo>
                  <a:cubicBezTo>
                    <a:pt x="1383" y="6150"/>
                    <a:pt x="1114" y="6190"/>
                    <a:pt x="875" y="6293"/>
                  </a:cubicBezTo>
                  <a:cubicBezTo>
                    <a:pt x="641" y="6377"/>
                    <a:pt x="421" y="6565"/>
                    <a:pt x="269" y="6836"/>
                  </a:cubicBezTo>
                  <a:cubicBezTo>
                    <a:pt x="-198" y="7711"/>
                    <a:pt x="-34" y="9024"/>
                    <a:pt x="586" y="9691"/>
                  </a:cubicBezTo>
                  <a:cubicBezTo>
                    <a:pt x="669" y="9796"/>
                    <a:pt x="765" y="9878"/>
                    <a:pt x="861" y="9962"/>
                  </a:cubicBezTo>
                  <a:cubicBezTo>
                    <a:pt x="1605" y="10587"/>
                    <a:pt x="2583" y="10775"/>
                    <a:pt x="3229" y="10859"/>
                  </a:cubicBezTo>
                  <a:cubicBezTo>
                    <a:pt x="4001" y="14297"/>
                    <a:pt x="5597" y="17591"/>
                    <a:pt x="8805" y="18675"/>
                  </a:cubicBezTo>
                  <a:lnTo>
                    <a:pt x="8695" y="20884"/>
                  </a:lnTo>
                  <a:lnTo>
                    <a:pt x="8667" y="21343"/>
                  </a:lnTo>
                  <a:lnTo>
                    <a:pt x="8695" y="21343"/>
                  </a:lnTo>
                  <a:cubicBezTo>
                    <a:pt x="8695" y="21343"/>
                    <a:pt x="9164" y="21467"/>
                    <a:pt x="9879" y="21551"/>
                  </a:cubicBezTo>
                  <a:cubicBezTo>
                    <a:pt x="10232" y="21584"/>
                    <a:pt x="10585" y="21600"/>
                    <a:pt x="10936" y="21600"/>
                  </a:cubicBezTo>
                  <a:cubicBezTo>
                    <a:pt x="11466" y="21600"/>
                    <a:pt x="11994" y="21563"/>
                    <a:pt x="12523" y="21488"/>
                  </a:cubicBezTo>
                  <a:cubicBezTo>
                    <a:pt x="12894" y="21425"/>
                    <a:pt x="13266" y="21343"/>
                    <a:pt x="13637" y="21217"/>
                  </a:cubicBezTo>
                  <a:lnTo>
                    <a:pt x="13651" y="21217"/>
                  </a:lnTo>
                  <a:lnTo>
                    <a:pt x="13623" y="20884"/>
                  </a:lnTo>
                  <a:lnTo>
                    <a:pt x="13527" y="19508"/>
                  </a:lnTo>
                  <a:lnTo>
                    <a:pt x="13486" y="19028"/>
                  </a:lnTo>
                  <a:cubicBezTo>
                    <a:pt x="12991" y="19195"/>
                    <a:pt x="12467" y="19300"/>
                    <a:pt x="11958" y="19342"/>
                  </a:cubicBezTo>
                  <a:lnTo>
                    <a:pt x="11944" y="19342"/>
                  </a:lnTo>
                  <a:cubicBezTo>
                    <a:pt x="11861" y="19342"/>
                    <a:pt x="11793" y="19258"/>
                    <a:pt x="11793" y="19133"/>
                  </a:cubicBezTo>
                  <a:cubicBezTo>
                    <a:pt x="11793" y="19091"/>
                    <a:pt x="11793" y="19049"/>
                    <a:pt x="11807" y="19007"/>
                  </a:cubicBezTo>
                  <a:cubicBezTo>
                    <a:pt x="11835" y="18925"/>
                    <a:pt x="11889" y="18883"/>
                    <a:pt x="11944" y="18883"/>
                  </a:cubicBezTo>
                  <a:cubicBezTo>
                    <a:pt x="12453" y="18841"/>
                    <a:pt x="12949" y="18717"/>
                    <a:pt x="13445" y="18549"/>
                  </a:cubicBezTo>
                  <a:cubicBezTo>
                    <a:pt x="13472" y="18528"/>
                    <a:pt x="13500" y="18528"/>
                    <a:pt x="13527" y="18507"/>
                  </a:cubicBezTo>
                  <a:cubicBezTo>
                    <a:pt x="14037" y="18319"/>
                    <a:pt x="14546" y="18029"/>
                    <a:pt x="15001" y="17653"/>
                  </a:cubicBezTo>
                  <a:cubicBezTo>
                    <a:pt x="16749" y="16131"/>
                    <a:pt x="17686" y="13484"/>
                    <a:pt x="18154" y="10503"/>
                  </a:cubicBezTo>
                  <a:cubicBezTo>
                    <a:pt x="18264" y="10484"/>
                    <a:pt x="18374" y="10463"/>
                    <a:pt x="18483" y="10421"/>
                  </a:cubicBezTo>
                  <a:cubicBezTo>
                    <a:pt x="19173" y="10295"/>
                    <a:pt x="19833" y="9983"/>
                    <a:pt x="20439" y="9462"/>
                  </a:cubicBezTo>
                  <a:cubicBezTo>
                    <a:pt x="20508" y="9399"/>
                    <a:pt x="20576" y="9316"/>
                    <a:pt x="20646" y="9253"/>
                  </a:cubicBezTo>
                  <a:cubicBezTo>
                    <a:pt x="21264" y="8544"/>
                    <a:pt x="21402" y="7211"/>
                    <a:pt x="20907" y="6377"/>
                  </a:cubicBezTo>
                  <a:cubicBezTo>
                    <a:pt x="20783" y="6148"/>
                    <a:pt x="20604" y="5982"/>
                    <a:pt x="20411" y="5898"/>
                  </a:cubicBezTo>
                  <a:cubicBezTo>
                    <a:pt x="20192" y="5796"/>
                    <a:pt x="19940" y="5756"/>
                    <a:pt x="19677" y="5756"/>
                  </a:cubicBezTo>
                  <a:cubicBezTo>
                    <a:pt x="19294" y="5756"/>
                    <a:pt x="18890" y="5842"/>
                    <a:pt x="18539" y="5940"/>
                  </a:cubicBezTo>
                  <a:cubicBezTo>
                    <a:pt x="18567" y="4669"/>
                    <a:pt x="18539" y="3417"/>
                    <a:pt x="18483" y="2167"/>
                  </a:cubicBezTo>
                  <a:cubicBezTo>
                    <a:pt x="18140" y="2251"/>
                    <a:pt x="17740" y="2333"/>
                    <a:pt x="17287" y="2439"/>
                  </a:cubicBezTo>
                  <a:cubicBezTo>
                    <a:pt x="15882" y="2729"/>
                    <a:pt x="13913" y="3042"/>
                    <a:pt x="11352" y="3272"/>
                  </a:cubicBezTo>
                  <a:cubicBezTo>
                    <a:pt x="11091" y="3293"/>
                    <a:pt x="10816" y="3314"/>
                    <a:pt x="10540" y="3335"/>
                  </a:cubicBezTo>
                  <a:cubicBezTo>
                    <a:pt x="9411" y="3417"/>
                    <a:pt x="8420" y="3459"/>
                    <a:pt x="7553" y="3501"/>
                  </a:cubicBezTo>
                  <a:lnTo>
                    <a:pt x="6492" y="0"/>
                  </a:lnTo>
                  <a:close/>
                </a:path>
              </a:pathLst>
            </a:custGeom>
            <a:solidFill>
              <a:srgbClr val="FFD1B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8" name="Google Shape;2412;p56"/>
            <p:cNvSpPr/>
            <p:nvPr/>
          </p:nvSpPr>
          <p:spPr>
            <a:xfrm>
              <a:off x="2920235" y="1230059"/>
              <a:ext cx="89468" cy="7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600" fill="norm" stroke="1" extrusionOk="0">
                  <a:moveTo>
                    <a:pt x="7206" y="0"/>
                  </a:moveTo>
                  <a:cubicBezTo>
                    <a:pt x="5305" y="0"/>
                    <a:pt x="3405" y="269"/>
                    <a:pt x="1573" y="868"/>
                  </a:cubicBezTo>
                  <a:cubicBezTo>
                    <a:pt x="329" y="1364"/>
                    <a:pt x="-276" y="3080"/>
                    <a:pt x="121" y="4320"/>
                  </a:cubicBezTo>
                  <a:cubicBezTo>
                    <a:pt x="467" y="5519"/>
                    <a:pt x="1366" y="6408"/>
                    <a:pt x="2351" y="6408"/>
                  </a:cubicBezTo>
                  <a:cubicBezTo>
                    <a:pt x="2575" y="6408"/>
                    <a:pt x="2783" y="6366"/>
                    <a:pt x="3007" y="6284"/>
                  </a:cubicBezTo>
                  <a:cubicBezTo>
                    <a:pt x="4251" y="5870"/>
                    <a:pt x="5496" y="5684"/>
                    <a:pt x="6774" y="5684"/>
                  </a:cubicBezTo>
                  <a:cubicBezTo>
                    <a:pt x="7828" y="5684"/>
                    <a:pt x="8900" y="5808"/>
                    <a:pt x="10006" y="6036"/>
                  </a:cubicBezTo>
                  <a:cubicBezTo>
                    <a:pt x="8157" y="9963"/>
                    <a:pt x="6100" y="13663"/>
                    <a:pt x="3629" y="16867"/>
                  </a:cubicBezTo>
                  <a:cubicBezTo>
                    <a:pt x="2800" y="18086"/>
                    <a:pt x="2800" y="19822"/>
                    <a:pt x="3837" y="20794"/>
                  </a:cubicBezTo>
                  <a:cubicBezTo>
                    <a:pt x="4165" y="21207"/>
                    <a:pt x="4632" y="21600"/>
                    <a:pt x="5133" y="21600"/>
                  </a:cubicBezTo>
                  <a:cubicBezTo>
                    <a:pt x="5254" y="21600"/>
                    <a:pt x="5357" y="21579"/>
                    <a:pt x="5478" y="21538"/>
                  </a:cubicBezTo>
                  <a:cubicBezTo>
                    <a:pt x="6100" y="21538"/>
                    <a:pt x="6705" y="21290"/>
                    <a:pt x="7120" y="20794"/>
                  </a:cubicBezTo>
                  <a:cubicBezTo>
                    <a:pt x="10006" y="16867"/>
                    <a:pt x="12477" y="12423"/>
                    <a:pt x="14533" y="7751"/>
                  </a:cubicBezTo>
                  <a:cubicBezTo>
                    <a:pt x="14533" y="7751"/>
                    <a:pt x="14533" y="7503"/>
                    <a:pt x="14533" y="7503"/>
                  </a:cubicBezTo>
                  <a:cubicBezTo>
                    <a:pt x="15552" y="7999"/>
                    <a:pt x="16589" y="8495"/>
                    <a:pt x="17609" y="9239"/>
                  </a:cubicBezTo>
                  <a:cubicBezTo>
                    <a:pt x="18024" y="9487"/>
                    <a:pt x="18231" y="9736"/>
                    <a:pt x="18853" y="9736"/>
                  </a:cubicBezTo>
                  <a:cubicBezTo>
                    <a:pt x="19475" y="9736"/>
                    <a:pt x="19872" y="9239"/>
                    <a:pt x="20287" y="8743"/>
                  </a:cubicBezTo>
                  <a:cubicBezTo>
                    <a:pt x="20495" y="8495"/>
                    <a:pt x="20702" y="8495"/>
                    <a:pt x="20702" y="8247"/>
                  </a:cubicBezTo>
                  <a:cubicBezTo>
                    <a:pt x="21324" y="7028"/>
                    <a:pt x="21117" y="5788"/>
                    <a:pt x="20287" y="4795"/>
                  </a:cubicBezTo>
                  <a:cubicBezTo>
                    <a:pt x="20287" y="4795"/>
                    <a:pt x="20080" y="4547"/>
                    <a:pt x="19872" y="4320"/>
                  </a:cubicBezTo>
                  <a:cubicBezTo>
                    <a:pt x="16123" y="1550"/>
                    <a:pt x="11664" y="0"/>
                    <a:pt x="720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9" name="Google Shape;2413;p56"/>
            <p:cNvSpPr/>
            <p:nvPr/>
          </p:nvSpPr>
          <p:spPr>
            <a:xfrm>
              <a:off x="1755506" y="1247013"/>
              <a:ext cx="89706" cy="76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600" fill="norm" stroke="1" extrusionOk="0">
                  <a:moveTo>
                    <a:pt x="14105" y="0"/>
                  </a:moveTo>
                  <a:cubicBezTo>
                    <a:pt x="9892" y="0"/>
                    <a:pt x="5765" y="1446"/>
                    <a:pt x="2139" y="4213"/>
                  </a:cubicBezTo>
                  <a:cubicBezTo>
                    <a:pt x="1742" y="4460"/>
                    <a:pt x="1535" y="4708"/>
                    <a:pt x="1120" y="4956"/>
                  </a:cubicBezTo>
                  <a:cubicBezTo>
                    <a:pt x="84" y="5679"/>
                    <a:pt x="-330" y="7413"/>
                    <a:pt x="292" y="8632"/>
                  </a:cubicBezTo>
                  <a:cubicBezTo>
                    <a:pt x="706" y="9375"/>
                    <a:pt x="1328" y="9871"/>
                    <a:pt x="2139" y="9871"/>
                  </a:cubicBezTo>
                  <a:cubicBezTo>
                    <a:pt x="2139" y="9871"/>
                    <a:pt x="2346" y="10119"/>
                    <a:pt x="2346" y="10119"/>
                  </a:cubicBezTo>
                  <a:cubicBezTo>
                    <a:pt x="2761" y="10119"/>
                    <a:pt x="3175" y="9871"/>
                    <a:pt x="3589" y="9623"/>
                  </a:cubicBezTo>
                  <a:cubicBezTo>
                    <a:pt x="4608" y="8880"/>
                    <a:pt x="5644" y="8136"/>
                    <a:pt x="6663" y="7641"/>
                  </a:cubicBezTo>
                  <a:cubicBezTo>
                    <a:pt x="6663" y="7888"/>
                    <a:pt x="6663" y="7888"/>
                    <a:pt x="6663" y="7888"/>
                  </a:cubicBezTo>
                  <a:cubicBezTo>
                    <a:pt x="8717" y="12576"/>
                    <a:pt x="11394" y="16747"/>
                    <a:pt x="14277" y="20691"/>
                  </a:cubicBezTo>
                  <a:cubicBezTo>
                    <a:pt x="14812" y="21332"/>
                    <a:pt x="15417" y="21600"/>
                    <a:pt x="15987" y="21600"/>
                  </a:cubicBezTo>
                  <a:cubicBezTo>
                    <a:pt x="17851" y="21600"/>
                    <a:pt x="19440" y="18812"/>
                    <a:pt x="17558" y="16747"/>
                  </a:cubicBezTo>
                  <a:cubicBezTo>
                    <a:pt x="15089" y="13546"/>
                    <a:pt x="13034" y="9871"/>
                    <a:pt x="11187" y="5927"/>
                  </a:cubicBezTo>
                  <a:cubicBezTo>
                    <a:pt x="12326" y="5679"/>
                    <a:pt x="13448" y="5555"/>
                    <a:pt x="14605" y="5555"/>
                  </a:cubicBezTo>
                  <a:cubicBezTo>
                    <a:pt x="15762" y="5555"/>
                    <a:pt x="16953" y="5679"/>
                    <a:pt x="18179" y="5927"/>
                  </a:cubicBezTo>
                  <a:cubicBezTo>
                    <a:pt x="18387" y="6030"/>
                    <a:pt x="18628" y="6071"/>
                    <a:pt x="18870" y="6071"/>
                  </a:cubicBezTo>
                  <a:cubicBezTo>
                    <a:pt x="19768" y="6071"/>
                    <a:pt x="20735" y="5369"/>
                    <a:pt x="21063" y="4213"/>
                  </a:cubicBezTo>
                  <a:cubicBezTo>
                    <a:pt x="21270" y="2726"/>
                    <a:pt x="20648" y="1012"/>
                    <a:pt x="19405" y="764"/>
                  </a:cubicBezTo>
                  <a:cubicBezTo>
                    <a:pt x="17661" y="268"/>
                    <a:pt x="15883" y="0"/>
                    <a:pt x="1410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0" name="Google Shape;2414;p56"/>
            <p:cNvSpPr/>
            <p:nvPr/>
          </p:nvSpPr>
          <p:spPr>
            <a:xfrm>
              <a:off x="2249474" y="1835143"/>
              <a:ext cx="338764" cy="35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600" fill="norm" stroke="1" extrusionOk="0">
                  <a:moveTo>
                    <a:pt x="20649" y="0"/>
                  </a:moveTo>
                  <a:cubicBezTo>
                    <a:pt x="20612" y="0"/>
                    <a:pt x="20580" y="0"/>
                    <a:pt x="20543" y="44"/>
                  </a:cubicBezTo>
                  <a:lnTo>
                    <a:pt x="20488" y="44"/>
                  </a:lnTo>
                  <a:cubicBezTo>
                    <a:pt x="19007" y="3225"/>
                    <a:pt x="17523" y="5301"/>
                    <a:pt x="16042" y="6891"/>
                  </a:cubicBezTo>
                  <a:cubicBezTo>
                    <a:pt x="13935" y="8790"/>
                    <a:pt x="11827" y="9718"/>
                    <a:pt x="9715" y="9718"/>
                  </a:cubicBezTo>
                  <a:cubicBezTo>
                    <a:pt x="8314" y="9718"/>
                    <a:pt x="6907" y="9320"/>
                    <a:pt x="5501" y="8481"/>
                  </a:cubicBezTo>
                  <a:cubicBezTo>
                    <a:pt x="2646" y="6361"/>
                    <a:pt x="778" y="3225"/>
                    <a:pt x="778" y="3225"/>
                  </a:cubicBezTo>
                  <a:lnTo>
                    <a:pt x="668" y="3225"/>
                  </a:lnTo>
                  <a:cubicBezTo>
                    <a:pt x="640" y="3136"/>
                    <a:pt x="612" y="3136"/>
                    <a:pt x="580" y="3136"/>
                  </a:cubicBezTo>
                  <a:cubicBezTo>
                    <a:pt x="331" y="3136"/>
                    <a:pt x="59" y="5124"/>
                    <a:pt x="8" y="7951"/>
                  </a:cubicBezTo>
                  <a:cubicBezTo>
                    <a:pt x="-47" y="11087"/>
                    <a:pt x="174" y="14267"/>
                    <a:pt x="557" y="14798"/>
                  </a:cubicBezTo>
                  <a:cubicBezTo>
                    <a:pt x="557" y="14798"/>
                    <a:pt x="1765" y="16874"/>
                    <a:pt x="3688" y="18994"/>
                  </a:cubicBezTo>
                  <a:cubicBezTo>
                    <a:pt x="5335" y="20584"/>
                    <a:pt x="7479" y="21600"/>
                    <a:pt x="10001" y="21600"/>
                  </a:cubicBezTo>
                  <a:cubicBezTo>
                    <a:pt x="13460" y="21600"/>
                    <a:pt x="16974" y="18994"/>
                    <a:pt x="20432" y="12677"/>
                  </a:cubicBezTo>
                  <a:cubicBezTo>
                    <a:pt x="20543" y="12147"/>
                    <a:pt x="20654" y="12147"/>
                    <a:pt x="20764" y="12147"/>
                  </a:cubicBezTo>
                  <a:cubicBezTo>
                    <a:pt x="21553" y="10645"/>
                    <a:pt x="21387" y="0"/>
                    <a:pt x="20649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1" name="Google Shape;2415;p56"/>
            <p:cNvSpPr/>
            <p:nvPr/>
          </p:nvSpPr>
          <p:spPr>
            <a:xfrm>
              <a:off x="2470619" y="1095082"/>
              <a:ext cx="116971" cy="52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600" fill="norm" stroke="1" extrusionOk="0">
                  <a:moveTo>
                    <a:pt x="7282" y="0"/>
                  </a:moveTo>
                  <a:cubicBezTo>
                    <a:pt x="4854" y="0"/>
                    <a:pt x="2346" y="943"/>
                    <a:pt x="971" y="4350"/>
                  </a:cubicBezTo>
                  <a:cubicBezTo>
                    <a:pt x="331" y="5780"/>
                    <a:pt x="24" y="7606"/>
                    <a:pt x="24" y="9401"/>
                  </a:cubicBezTo>
                  <a:cubicBezTo>
                    <a:pt x="-136" y="12321"/>
                    <a:pt x="491" y="18101"/>
                    <a:pt x="1919" y="19562"/>
                  </a:cubicBezTo>
                  <a:cubicBezTo>
                    <a:pt x="2559" y="20261"/>
                    <a:pt x="3199" y="20261"/>
                    <a:pt x="3666" y="20261"/>
                  </a:cubicBezTo>
                  <a:cubicBezTo>
                    <a:pt x="6215" y="20992"/>
                    <a:pt x="8603" y="20992"/>
                    <a:pt x="11138" y="21357"/>
                  </a:cubicBezTo>
                  <a:cubicBezTo>
                    <a:pt x="11858" y="21509"/>
                    <a:pt x="12619" y="21600"/>
                    <a:pt x="13366" y="21600"/>
                  </a:cubicBezTo>
                  <a:cubicBezTo>
                    <a:pt x="14433" y="21600"/>
                    <a:pt x="15514" y="21417"/>
                    <a:pt x="16541" y="20992"/>
                  </a:cubicBezTo>
                  <a:cubicBezTo>
                    <a:pt x="18449" y="20261"/>
                    <a:pt x="20197" y="17736"/>
                    <a:pt x="21144" y="13751"/>
                  </a:cubicBezTo>
                  <a:cubicBezTo>
                    <a:pt x="21464" y="10861"/>
                    <a:pt x="21144" y="7241"/>
                    <a:pt x="20036" y="5050"/>
                  </a:cubicBezTo>
                  <a:cubicBezTo>
                    <a:pt x="17808" y="1065"/>
                    <a:pt x="12725" y="730"/>
                    <a:pt x="10030" y="365"/>
                  </a:cubicBezTo>
                  <a:cubicBezTo>
                    <a:pt x="9176" y="152"/>
                    <a:pt x="8243" y="0"/>
                    <a:pt x="7282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2" name="Google Shape;2416;p56"/>
            <p:cNvSpPr/>
            <p:nvPr/>
          </p:nvSpPr>
          <p:spPr>
            <a:xfrm>
              <a:off x="2207558" y="1100733"/>
              <a:ext cx="117210" cy="52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600" fill="norm" stroke="1" extrusionOk="0">
                  <a:moveTo>
                    <a:pt x="13780" y="0"/>
                  </a:moveTo>
                  <a:cubicBezTo>
                    <a:pt x="12926" y="0"/>
                    <a:pt x="12086" y="91"/>
                    <a:pt x="11299" y="183"/>
                  </a:cubicBezTo>
                  <a:cubicBezTo>
                    <a:pt x="8444" y="548"/>
                    <a:pt x="3521" y="914"/>
                    <a:pt x="1293" y="5271"/>
                  </a:cubicBezTo>
                  <a:cubicBezTo>
                    <a:pt x="185" y="7434"/>
                    <a:pt x="-295" y="10693"/>
                    <a:pt x="185" y="13953"/>
                  </a:cubicBezTo>
                  <a:cubicBezTo>
                    <a:pt x="1133" y="17944"/>
                    <a:pt x="2720" y="20503"/>
                    <a:pt x="4788" y="20869"/>
                  </a:cubicBezTo>
                  <a:cubicBezTo>
                    <a:pt x="6536" y="21600"/>
                    <a:pt x="8284" y="21600"/>
                    <a:pt x="10191" y="21600"/>
                  </a:cubicBezTo>
                  <a:cubicBezTo>
                    <a:pt x="12566" y="21234"/>
                    <a:pt x="15115" y="20869"/>
                    <a:pt x="17503" y="20503"/>
                  </a:cubicBezTo>
                  <a:cubicBezTo>
                    <a:pt x="18130" y="20503"/>
                    <a:pt x="18770" y="20138"/>
                    <a:pt x="19237" y="19772"/>
                  </a:cubicBezTo>
                  <a:cubicBezTo>
                    <a:pt x="20838" y="18310"/>
                    <a:pt x="21305" y="12156"/>
                    <a:pt x="21305" y="9627"/>
                  </a:cubicBezTo>
                  <a:cubicBezTo>
                    <a:pt x="21145" y="7434"/>
                    <a:pt x="20838" y="5636"/>
                    <a:pt x="20358" y="4539"/>
                  </a:cubicBezTo>
                  <a:cubicBezTo>
                    <a:pt x="18823" y="762"/>
                    <a:pt x="16249" y="0"/>
                    <a:pt x="1378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3" name="Google Shape;2417;p56"/>
            <p:cNvSpPr/>
            <p:nvPr/>
          </p:nvSpPr>
          <p:spPr>
            <a:xfrm>
              <a:off x="2458496" y="1609814"/>
              <a:ext cx="312533" cy="146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20682" y="0"/>
                  </a:moveTo>
                  <a:cubicBezTo>
                    <a:pt x="20516" y="0"/>
                    <a:pt x="20341" y="151"/>
                    <a:pt x="20185" y="508"/>
                  </a:cubicBezTo>
                  <a:cubicBezTo>
                    <a:pt x="18455" y="4882"/>
                    <a:pt x="16303" y="8478"/>
                    <a:pt x="13915" y="11178"/>
                  </a:cubicBezTo>
                  <a:cubicBezTo>
                    <a:pt x="11944" y="13500"/>
                    <a:pt x="9737" y="15293"/>
                    <a:pt x="7524" y="16448"/>
                  </a:cubicBezTo>
                  <a:cubicBezTo>
                    <a:pt x="7404" y="16578"/>
                    <a:pt x="7284" y="16578"/>
                    <a:pt x="7168" y="16708"/>
                  </a:cubicBezTo>
                  <a:cubicBezTo>
                    <a:pt x="5016" y="17744"/>
                    <a:pt x="2864" y="18511"/>
                    <a:pt x="657" y="18770"/>
                  </a:cubicBezTo>
                  <a:cubicBezTo>
                    <a:pt x="416" y="18770"/>
                    <a:pt x="181" y="19030"/>
                    <a:pt x="60" y="19537"/>
                  </a:cubicBezTo>
                  <a:cubicBezTo>
                    <a:pt x="0" y="19796"/>
                    <a:pt x="0" y="20056"/>
                    <a:pt x="0" y="20315"/>
                  </a:cubicBezTo>
                  <a:cubicBezTo>
                    <a:pt x="0" y="21082"/>
                    <a:pt x="296" y="21600"/>
                    <a:pt x="657" y="21600"/>
                  </a:cubicBezTo>
                  <a:lnTo>
                    <a:pt x="717" y="21600"/>
                  </a:lnTo>
                  <a:cubicBezTo>
                    <a:pt x="2924" y="21341"/>
                    <a:pt x="5197" y="20693"/>
                    <a:pt x="7344" y="19667"/>
                  </a:cubicBezTo>
                  <a:cubicBezTo>
                    <a:pt x="7765" y="19408"/>
                    <a:pt x="8182" y="19159"/>
                    <a:pt x="8543" y="18900"/>
                  </a:cubicBezTo>
                  <a:cubicBezTo>
                    <a:pt x="12004" y="16967"/>
                    <a:pt x="15229" y="13500"/>
                    <a:pt x="18099" y="8867"/>
                  </a:cubicBezTo>
                  <a:cubicBezTo>
                    <a:pt x="19232" y="6934"/>
                    <a:pt x="20246" y="4752"/>
                    <a:pt x="21204" y="2441"/>
                  </a:cubicBezTo>
                  <a:cubicBezTo>
                    <a:pt x="21600" y="1285"/>
                    <a:pt x="21174" y="0"/>
                    <a:pt x="20682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4" name="Google Shape;2418;p56"/>
            <p:cNvSpPr/>
            <p:nvPr/>
          </p:nvSpPr>
          <p:spPr>
            <a:xfrm>
              <a:off x="3997409" y="2983511"/>
              <a:ext cx="302323" cy="24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15" y="0"/>
                  </a:moveTo>
                  <a:cubicBezTo>
                    <a:pt x="15543" y="463"/>
                    <a:pt x="8301" y="920"/>
                    <a:pt x="0" y="1299"/>
                  </a:cubicBezTo>
                  <a:cubicBezTo>
                    <a:pt x="63" y="1299"/>
                    <a:pt x="63" y="1377"/>
                    <a:pt x="63" y="1377"/>
                  </a:cubicBezTo>
                  <a:cubicBezTo>
                    <a:pt x="126" y="1531"/>
                    <a:pt x="7866" y="16621"/>
                    <a:pt x="21537" y="21600"/>
                  </a:cubicBezTo>
                  <a:lnTo>
                    <a:pt x="21600" y="21600"/>
                  </a:lnTo>
                  <a:cubicBezTo>
                    <a:pt x="21165" y="13482"/>
                    <a:pt x="20729" y="6053"/>
                    <a:pt x="2041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5" name="Google Shape;2419;p56"/>
            <p:cNvSpPr/>
            <p:nvPr/>
          </p:nvSpPr>
          <p:spPr>
            <a:xfrm>
              <a:off x="3127876" y="3014118"/>
              <a:ext cx="195750" cy="244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3" y="0"/>
                  </a:moveTo>
                  <a:cubicBezTo>
                    <a:pt x="1644" y="6090"/>
                    <a:pt x="867" y="13417"/>
                    <a:pt x="0" y="21600"/>
                  </a:cubicBezTo>
                  <a:cubicBezTo>
                    <a:pt x="4341" y="18976"/>
                    <a:pt x="17356" y="10256"/>
                    <a:pt x="21600" y="155"/>
                  </a:cubicBezTo>
                  <a:cubicBezTo>
                    <a:pt x="19535" y="175"/>
                    <a:pt x="17551" y="181"/>
                    <a:pt x="15655" y="181"/>
                  </a:cubicBezTo>
                  <a:cubicBezTo>
                    <a:pt x="10488" y="181"/>
                    <a:pt x="6009" y="110"/>
                    <a:pt x="2413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6" name="Google Shape;2420;p56"/>
            <p:cNvSpPr/>
            <p:nvPr/>
          </p:nvSpPr>
          <p:spPr>
            <a:xfrm>
              <a:off x="3084405" y="2999218"/>
              <a:ext cx="1247695" cy="1748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600" fill="norm" stroke="1" extrusionOk="0">
                  <a:moveTo>
                    <a:pt x="15529" y="0"/>
                  </a:moveTo>
                  <a:cubicBezTo>
                    <a:pt x="11947" y="108"/>
                    <a:pt x="7612" y="195"/>
                    <a:pt x="4391" y="206"/>
                  </a:cubicBezTo>
                  <a:cubicBezTo>
                    <a:pt x="3654" y="1889"/>
                    <a:pt x="1110" y="3249"/>
                    <a:pt x="718" y="3454"/>
                  </a:cubicBezTo>
                  <a:cubicBezTo>
                    <a:pt x="297" y="7200"/>
                    <a:pt x="-110" y="12036"/>
                    <a:pt x="27" y="15285"/>
                  </a:cubicBezTo>
                  <a:cubicBezTo>
                    <a:pt x="131" y="17693"/>
                    <a:pt x="402" y="19829"/>
                    <a:pt x="703" y="21600"/>
                  </a:cubicBezTo>
                  <a:lnTo>
                    <a:pt x="7507" y="21600"/>
                  </a:lnTo>
                  <a:lnTo>
                    <a:pt x="10246" y="8635"/>
                  </a:lnTo>
                  <a:cubicBezTo>
                    <a:pt x="10201" y="8615"/>
                    <a:pt x="10186" y="8582"/>
                    <a:pt x="10186" y="8549"/>
                  </a:cubicBezTo>
                  <a:lnTo>
                    <a:pt x="10909" y="4318"/>
                  </a:lnTo>
                  <a:cubicBezTo>
                    <a:pt x="10909" y="4271"/>
                    <a:pt x="10966" y="4240"/>
                    <a:pt x="11020" y="4240"/>
                  </a:cubicBezTo>
                  <a:cubicBezTo>
                    <a:pt x="11028" y="4240"/>
                    <a:pt x="11036" y="4241"/>
                    <a:pt x="11044" y="4243"/>
                  </a:cubicBezTo>
                  <a:cubicBezTo>
                    <a:pt x="11120" y="4243"/>
                    <a:pt x="11164" y="4286"/>
                    <a:pt x="11149" y="4340"/>
                  </a:cubicBezTo>
                  <a:lnTo>
                    <a:pt x="10878" y="5980"/>
                  </a:lnTo>
                  <a:lnTo>
                    <a:pt x="15033" y="21600"/>
                  </a:lnTo>
                  <a:lnTo>
                    <a:pt x="21460" y="21600"/>
                  </a:lnTo>
                  <a:cubicBezTo>
                    <a:pt x="21475" y="19409"/>
                    <a:pt x="21490" y="16602"/>
                    <a:pt x="21490" y="13634"/>
                  </a:cubicBezTo>
                  <a:cubicBezTo>
                    <a:pt x="21490" y="10547"/>
                    <a:pt x="21219" y="6358"/>
                    <a:pt x="20932" y="3012"/>
                  </a:cubicBezTo>
                  <a:cubicBezTo>
                    <a:pt x="20917" y="3023"/>
                    <a:pt x="20903" y="3023"/>
                    <a:pt x="20888" y="3023"/>
                  </a:cubicBezTo>
                  <a:lnTo>
                    <a:pt x="20843" y="3023"/>
                  </a:lnTo>
                  <a:cubicBezTo>
                    <a:pt x="17456" y="2299"/>
                    <a:pt x="15545" y="119"/>
                    <a:pt x="15529" y="98"/>
                  </a:cubicBezTo>
                  <a:cubicBezTo>
                    <a:pt x="15499" y="65"/>
                    <a:pt x="15499" y="22"/>
                    <a:pt x="15529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7" name="Google Shape;2421;p56"/>
            <p:cNvSpPr/>
            <p:nvPr/>
          </p:nvSpPr>
          <p:spPr>
            <a:xfrm>
              <a:off x="3675784" y="3341835"/>
              <a:ext cx="56101" cy="357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18949" y="0"/>
                  </a:moveTo>
                  <a:cubicBezTo>
                    <a:pt x="17609" y="0"/>
                    <a:pt x="15963" y="155"/>
                    <a:pt x="15963" y="421"/>
                  </a:cubicBezTo>
                  <a:lnTo>
                    <a:pt x="0" y="21125"/>
                  </a:lnTo>
                  <a:cubicBezTo>
                    <a:pt x="0" y="21285"/>
                    <a:pt x="335" y="21445"/>
                    <a:pt x="1340" y="21547"/>
                  </a:cubicBezTo>
                  <a:cubicBezTo>
                    <a:pt x="1674" y="21547"/>
                    <a:pt x="2009" y="21600"/>
                    <a:pt x="2344" y="21600"/>
                  </a:cubicBezTo>
                  <a:lnTo>
                    <a:pt x="2679" y="21600"/>
                  </a:lnTo>
                  <a:cubicBezTo>
                    <a:pt x="4326" y="21600"/>
                    <a:pt x="5330" y="21445"/>
                    <a:pt x="5665" y="21232"/>
                  </a:cubicBezTo>
                  <a:lnTo>
                    <a:pt x="15293" y="8553"/>
                  </a:lnTo>
                  <a:lnTo>
                    <a:pt x="21265" y="528"/>
                  </a:lnTo>
                  <a:cubicBezTo>
                    <a:pt x="21600" y="262"/>
                    <a:pt x="20623" y="53"/>
                    <a:pt x="18949" y="0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8" name="Google Shape;2422;p56"/>
            <p:cNvSpPr/>
            <p:nvPr/>
          </p:nvSpPr>
          <p:spPr>
            <a:xfrm>
              <a:off x="3984711" y="2998337"/>
              <a:ext cx="319644" cy="245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600" fill="norm" stroke="1" extrusionOk="0">
                  <a:moveTo>
                    <a:pt x="855" y="0"/>
                  </a:moveTo>
                  <a:cubicBezTo>
                    <a:pt x="618" y="0"/>
                    <a:pt x="326" y="77"/>
                    <a:pt x="89" y="77"/>
                  </a:cubicBezTo>
                  <a:cubicBezTo>
                    <a:pt x="-30" y="232"/>
                    <a:pt x="-30" y="542"/>
                    <a:pt x="89" y="775"/>
                  </a:cubicBezTo>
                  <a:cubicBezTo>
                    <a:pt x="148" y="923"/>
                    <a:pt x="7621" y="16449"/>
                    <a:pt x="20863" y="21600"/>
                  </a:cubicBezTo>
                  <a:lnTo>
                    <a:pt x="21041" y="21600"/>
                  </a:lnTo>
                  <a:cubicBezTo>
                    <a:pt x="21100" y="21600"/>
                    <a:pt x="21155" y="21600"/>
                    <a:pt x="21214" y="21523"/>
                  </a:cubicBezTo>
                  <a:cubicBezTo>
                    <a:pt x="21333" y="21445"/>
                    <a:pt x="21451" y="21290"/>
                    <a:pt x="21511" y="21142"/>
                  </a:cubicBezTo>
                  <a:cubicBezTo>
                    <a:pt x="21570" y="20832"/>
                    <a:pt x="21451" y="20522"/>
                    <a:pt x="21155" y="20373"/>
                  </a:cubicBezTo>
                  <a:cubicBezTo>
                    <a:pt x="8269" y="15377"/>
                    <a:pt x="973" y="232"/>
                    <a:pt x="914" y="77"/>
                  </a:cubicBezTo>
                  <a:cubicBezTo>
                    <a:pt x="914" y="77"/>
                    <a:pt x="855" y="0"/>
                    <a:pt x="855" y="0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9" name="Google Shape;2423;p56"/>
            <p:cNvSpPr/>
            <p:nvPr/>
          </p:nvSpPr>
          <p:spPr>
            <a:xfrm>
              <a:off x="3112133" y="3015879"/>
              <a:ext cx="227200" cy="265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20032" y="0"/>
                  </a:moveTo>
                  <a:cubicBezTo>
                    <a:pt x="16389" y="9302"/>
                    <a:pt x="5217" y="17334"/>
                    <a:pt x="1491" y="19750"/>
                  </a:cubicBezTo>
                  <a:cubicBezTo>
                    <a:pt x="747" y="20246"/>
                    <a:pt x="330" y="20526"/>
                    <a:pt x="254" y="20526"/>
                  </a:cubicBezTo>
                  <a:cubicBezTo>
                    <a:pt x="3" y="20741"/>
                    <a:pt x="-80" y="21099"/>
                    <a:pt x="87" y="21379"/>
                  </a:cubicBezTo>
                  <a:cubicBezTo>
                    <a:pt x="247" y="21516"/>
                    <a:pt x="476" y="21600"/>
                    <a:pt x="706" y="21600"/>
                  </a:cubicBezTo>
                  <a:cubicBezTo>
                    <a:pt x="831" y="21600"/>
                    <a:pt x="963" y="21576"/>
                    <a:pt x="1081" y="21522"/>
                  </a:cubicBezTo>
                  <a:cubicBezTo>
                    <a:pt x="1081" y="21522"/>
                    <a:pt x="1241" y="21451"/>
                    <a:pt x="1324" y="21379"/>
                  </a:cubicBezTo>
                  <a:cubicBezTo>
                    <a:pt x="3479" y="20031"/>
                    <a:pt x="17467" y="11080"/>
                    <a:pt x="21520" y="0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0" name="Google Shape;2424;p56"/>
            <p:cNvSpPr/>
            <p:nvPr/>
          </p:nvSpPr>
          <p:spPr>
            <a:xfrm>
              <a:off x="4045484" y="1230499"/>
              <a:ext cx="98720" cy="11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92" y="831"/>
                    <a:pt x="12992" y="1163"/>
                    <a:pt x="8785" y="1482"/>
                  </a:cubicBezTo>
                  <a:cubicBezTo>
                    <a:pt x="6488" y="8405"/>
                    <a:pt x="3629" y="15175"/>
                    <a:pt x="0" y="21600"/>
                  </a:cubicBezTo>
                  <a:cubicBezTo>
                    <a:pt x="4400" y="17474"/>
                    <a:pt x="12607" y="9900"/>
                    <a:pt x="2160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1" name="Google Shape;2425;p56"/>
            <p:cNvSpPr/>
            <p:nvPr/>
          </p:nvSpPr>
          <p:spPr>
            <a:xfrm>
              <a:off x="3060571" y="1199085"/>
              <a:ext cx="125876" cy="131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096" y="11876"/>
                    <a:pt x="21298" y="21600"/>
                    <a:pt x="21298" y="21600"/>
                  </a:cubicBezTo>
                  <a:lnTo>
                    <a:pt x="21600" y="21600"/>
                  </a:lnTo>
                  <a:cubicBezTo>
                    <a:pt x="18149" y="15446"/>
                    <a:pt x="15303" y="9015"/>
                    <a:pt x="13350" y="2428"/>
                  </a:cubicBezTo>
                  <a:cubicBezTo>
                    <a:pt x="8854" y="1851"/>
                    <a:pt x="4358" y="1142"/>
                    <a:pt x="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2" name="Google Shape;2426;p56"/>
            <p:cNvSpPr/>
            <p:nvPr/>
          </p:nvSpPr>
          <p:spPr>
            <a:xfrm>
              <a:off x="2852275" y="27744"/>
              <a:ext cx="1496746" cy="1038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8" h="21600" fill="norm" stroke="1" extrusionOk="0">
                  <a:moveTo>
                    <a:pt x="11203" y="0"/>
                  </a:moveTo>
                  <a:cubicBezTo>
                    <a:pt x="10359" y="0"/>
                    <a:pt x="9670" y="368"/>
                    <a:pt x="8806" y="1279"/>
                  </a:cubicBezTo>
                  <a:cubicBezTo>
                    <a:pt x="8806" y="1279"/>
                    <a:pt x="8201" y="614"/>
                    <a:pt x="7136" y="614"/>
                  </a:cubicBezTo>
                  <a:cubicBezTo>
                    <a:pt x="6860" y="614"/>
                    <a:pt x="6554" y="658"/>
                    <a:pt x="6219" y="769"/>
                  </a:cubicBezTo>
                  <a:cubicBezTo>
                    <a:pt x="4747" y="1279"/>
                    <a:pt x="4531" y="2933"/>
                    <a:pt x="4531" y="2933"/>
                  </a:cubicBezTo>
                  <a:cubicBezTo>
                    <a:pt x="4456" y="2923"/>
                    <a:pt x="4381" y="2920"/>
                    <a:pt x="4307" y="2920"/>
                  </a:cubicBezTo>
                  <a:cubicBezTo>
                    <a:pt x="3290" y="2920"/>
                    <a:pt x="2348" y="3720"/>
                    <a:pt x="1812" y="5041"/>
                  </a:cubicBezTo>
                  <a:cubicBezTo>
                    <a:pt x="1441" y="5932"/>
                    <a:pt x="1178" y="7149"/>
                    <a:pt x="1274" y="8894"/>
                  </a:cubicBezTo>
                  <a:cubicBezTo>
                    <a:pt x="1274" y="8894"/>
                    <a:pt x="-749" y="11967"/>
                    <a:pt x="304" y="15365"/>
                  </a:cubicBezTo>
                  <a:cubicBezTo>
                    <a:pt x="1106" y="16784"/>
                    <a:pt x="1670" y="18492"/>
                    <a:pt x="1921" y="20327"/>
                  </a:cubicBezTo>
                  <a:cubicBezTo>
                    <a:pt x="1933" y="20400"/>
                    <a:pt x="1944" y="20473"/>
                    <a:pt x="1956" y="20563"/>
                  </a:cubicBezTo>
                  <a:cubicBezTo>
                    <a:pt x="2118" y="20505"/>
                    <a:pt x="2297" y="20483"/>
                    <a:pt x="2483" y="20483"/>
                  </a:cubicBezTo>
                  <a:cubicBezTo>
                    <a:pt x="2821" y="20483"/>
                    <a:pt x="3180" y="20560"/>
                    <a:pt x="3489" y="20655"/>
                  </a:cubicBezTo>
                  <a:cubicBezTo>
                    <a:pt x="3454" y="19782"/>
                    <a:pt x="3466" y="18910"/>
                    <a:pt x="3501" y="18037"/>
                  </a:cubicBezTo>
                  <a:cubicBezTo>
                    <a:pt x="3857" y="18631"/>
                    <a:pt x="4467" y="19240"/>
                    <a:pt x="5479" y="19240"/>
                  </a:cubicBezTo>
                  <a:cubicBezTo>
                    <a:pt x="5521" y="19240"/>
                    <a:pt x="5565" y="19238"/>
                    <a:pt x="5609" y="19237"/>
                  </a:cubicBezTo>
                  <a:cubicBezTo>
                    <a:pt x="6375" y="19182"/>
                    <a:pt x="7069" y="18582"/>
                    <a:pt x="7501" y="17600"/>
                  </a:cubicBezTo>
                  <a:cubicBezTo>
                    <a:pt x="7716" y="18037"/>
                    <a:pt x="8003" y="18382"/>
                    <a:pt x="8326" y="18619"/>
                  </a:cubicBezTo>
                  <a:cubicBezTo>
                    <a:pt x="8530" y="18547"/>
                    <a:pt x="8746" y="18510"/>
                    <a:pt x="8962" y="18510"/>
                  </a:cubicBezTo>
                  <a:cubicBezTo>
                    <a:pt x="9003" y="18507"/>
                    <a:pt x="9047" y="18504"/>
                    <a:pt x="9093" y="18504"/>
                  </a:cubicBezTo>
                  <a:cubicBezTo>
                    <a:pt x="9320" y="18504"/>
                    <a:pt x="9574" y="18556"/>
                    <a:pt x="9704" y="18782"/>
                  </a:cubicBezTo>
                  <a:cubicBezTo>
                    <a:pt x="9751" y="18855"/>
                    <a:pt x="9775" y="18945"/>
                    <a:pt x="9775" y="19055"/>
                  </a:cubicBezTo>
                  <a:cubicBezTo>
                    <a:pt x="9775" y="19128"/>
                    <a:pt x="9763" y="19200"/>
                    <a:pt x="9751" y="19273"/>
                  </a:cubicBezTo>
                  <a:cubicBezTo>
                    <a:pt x="10003" y="19315"/>
                    <a:pt x="10261" y="19335"/>
                    <a:pt x="10516" y="19335"/>
                  </a:cubicBezTo>
                  <a:cubicBezTo>
                    <a:pt x="10601" y="19335"/>
                    <a:pt x="10686" y="19333"/>
                    <a:pt x="10769" y="19328"/>
                  </a:cubicBezTo>
                  <a:cubicBezTo>
                    <a:pt x="11069" y="19310"/>
                    <a:pt x="11356" y="19273"/>
                    <a:pt x="11655" y="19182"/>
                  </a:cubicBezTo>
                  <a:cubicBezTo>
                    <a:pt x="11644" y="19145"/>
                    <a:pt x="11644" y="19092"/>
                    <a:pt x="11644" y="19055"/>
                  </a:cubicBezTo>
                  <a:cubicBezTo>
                    <a:pt x="11655" y="18945"/>
                    <a:pt x="11679" y="18855"/>
                    <a:pt x="11727" y="18782"/>
                  </a:cubicBezTo>
                  <a:cubicBezTo>
                    <a:pt x="11842" y="18608"/>
                    <a:pt x="12036" y="18562"/>
                    <a:pt x="12228" y="18562"/>
                  </a:cubicBezTo>
                  <a:cubicBezTo>
                    <a:pt x="12316" y="18562"/>
                    <a:pt x="12403" y="18571"/>
                    <a:pt x="12482" y="18582"/>
                  </a:cubicBezTo>
                  <a:cubicBezTo>
                    <a:pt x="12541" y="18582"/>
                    <a:pt x="12613" y="18600"/>
                    <a:pt x="12685" y="18600"/>
                  </a:cubicBezTo>
                  <a:cubicBezTo>
                    <a:pt x="12948" y="18400"/>
                    <a:pt x="13165" y="18092"/>
                    <a:pt x="13307" y="17710"/>
                  </a:cubicBezTo>
                  <a:cubicBezTo>
                    <a:pt x="13307" y="17710"/>
                    <a:pt x="14326" y="19600"/>
                    <a:pt x="15942" y="19655"/>
                  </a:cubicBezTo>
                  <a:cubicBezTo>
                    <a:pt x="16006" y="19661"/>
                    <a:pt x="16069" y="19666"/>
                    <a:pt x="16132" y="19666"/>
                  </a:cubicBezTo>
                  <a:cubicBezTo>
                    <a:pt x="16569" y="19666"/>
                    <a:pt x="16993" y="19502"/>
                    <a:pt x="17391" y="19200"/>
                  </a:cubicBezTo>
                  <a:cubicBezTo>
                    <a:pt x="17391" y="19873"/>
                    <a:pt x="17367" y="20545"/>
                    <a:pt x="17331" y="21218"/>
                  </a:cubicBezTo>
                  <a:cubicBezTo>
                    <a:pt x="17586" y="21162"/>
                    <a:pt x="17869" y="21116"/>
                    <a:pt x="18149" y="21116"/>
                  </a:cubicBezTo>
                  <a:cubicBezTo>
                    <a:pt x="18592" y="21116"/>
                    <a:pt x="19023" y="21232"/>
                    <a:pt x="19295" y="21600"/>
                  </a:cubicBezTo>
                  <a:cubicBezTo>
                    <a:pt x="19438" y="21218"/>
                    <a:pt x="19570" y="20855"/>
                    <a:pt x="19702" y="20492"/>
                  </a:cubicBezTo>
                  <a:cubicBezTo>
                    <a:pt x="20433" y="18328"/>
                    <a:pt x="20816" y="16074"/>
                    <a:pt x="20204" y="14402"/>
                  </a:cubicBezTo>
                  <a:cubicBezTo>
                    <a:pt x="20204" y="14402"/>
                    <a:pt x="20851" y="11602"/>
                    <a:pt x="19989" y="9657"/>
                  </a:cubicBezTo>
                  <a:cubicBezTo>
                    <a:pt x="19678" y="8986"/>
                    <a:pt x="19235" y="8477"/>
                    <a:pt x="18720" y="8222"/>
                  </a:cubicBezTo>
                  <a:cubicBezTo>
                    <a:pt x="18720" y="8222"/>
                    <a:pt x="19208" y="2043"/>
                    <a:pt x="14451" y="2043"/>
                  </a:cubicBezTo>
                  <a:cubicBezTo>
                    <a:pt x="14438" y="2043"/>
                    <a:pt x="14424" y="2043"/>
                    <a:pt x="14410" y="2043"/>
                  </a:cubicBezTo>
                  <a:cubicBezTo>
                    <a:pt x="14410" y="2043"/>
                    <a:pt x="13499" y="443"/>
                    <a:pt x="12182" y="134"/>
                  </a:cubicBezTo>
                  <a:cubicBezTo>
                    <a:pt x="11826" y="47"/>
                    <a:pt x="11504" y="0"/>
                    <a:pt x="11203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3" name="Google Shape;2427;p56"/>
            <p:cNvSpPr/>
            <p:nvPr/>
          </p:nvSpPr>
          <p:spPr>
            <a:xfrm>
              <a:off x="3700448" y="1022859"/>
              <a:ext cx="87666" cy="86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10" h="21600" fill="norm" stroke="1" extrusionOk="0">
                  <a:moveTo>
                    <a:pt x="9013" y="0"/>
                  </a:moveTo>
                  <a:cubicBezTo>
                    <a:pt x="1701" y="0"/>
                    <a:pt x="-2653" y="9987"/>
                    <a:pt x="1793" y="17309"/>
                  </a:cubicBezTo>
                  <a:cubicBezTo>
                    <a:pt x="3617" y="20249"/>
                    <a:pt x="6300" y="21600"/>
                    <a:pt x="8967" y="21600"/>
                  </a:cubicBezTo>
                  <a:cubicBezTo>
                    <a:pt x="13214" y="21600"/>
                    <a:pt x="17429" y="18186"/>
                    <a:pt x="18211" y="12306"/>
                  </a:cubicBezTo>
                  <a:cubicBezTo>
                    <a:pt x="18947" y="6445"/>
                    <a:pt x="15482" y="1004"/>
                    <a:pt x="10546" y="128"/>
                  </a:cubicBezTo>
                  <a:cubicBezTo>
                    <a:pt x="10025" y="37"/>
                    <a:pt x="9519" y="0"/>
                    <a:pt x="9013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4" name="Google Shape;2428;p56"/>
            <p:cNvSpPr/>
            <p:nvPr/>
          </p:nvSpPr>
          <p:spPr>
            <a:xfrm>
              <a:off x="3474122" y="1020217"/>
              <a:ext cx="87274" cy="87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4" h="21600" fill="norm" stroke="1" extrusionOk="0">
                  <a:moveTo>
                    <a:pt x="9067" y="0"/>
                  </a:moveTo>
                  <a:cubicBezTo>
                    <a:pt x="2407" y="0"/>
                    <a:pt x="-2359" y="8767"/>
                    <a:pt x="1231" y="16136"/>
                  </a:cubicBezTo>
                  <a:cubicBezTo>
                    <a:pt x="3003" y="19857"/>
                    <a:pt x="6058" y="21600"/>
                    <a:pt x="9067" y="21600"/>
                  </a:cubicBezTo>
                  <a:cubicBezTo>
                    <a:pt x="12886" y="21600"/>
                    <a:pt x="16675" y="18823"/>
                    <a:pt x="17790" y="13759"/>
                  </a:cubicBezTo>
                  <a:cubicBezTo>
                    <a:pt x="19241" y="7914"/>
                    <a:pt x="16339" y="1870"/>
                    <a:pt x="11420" y="363"/>
                  </a:cubicBezTo>
                  <a:cubicBezTo>
                    <a:pt x="10625" y="109"/>
                    <a:pt x="9831" y="0"/>
                    <a:pt x="9067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5" name="Google Shape;2429;p56"/>
            <p:cNvSpPr/>
            <p:nvPr/>
          </p:nvSpPr>
          <p:spPr>
            <a:xfrm>
              <a:off x="3550447" y="1213838"/>
              <a:ext cx="153130" cy="42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7" h="21600" fill="norm" stroke="1" extrusionOk="0">
                  <a:moveTo>
                    <a:pt x="18651" y="0"/>
                  </a:moveTo>
                  <a:cubicBezTo>
                    <a:pt x="18389" y="0"/>
                    <a:pt x="18108" y="264"/>
                    <a:pt x="17817" y="942"/>
                  </a:cubicBezTo>
                  <a:cubicBezTo>
                    <a:pt x="15356" y="7012"/>
                    <a:pt x="12556" y="10027"/>
                    <a:pt x="9755" y="10027"/>
                  </a:cubicBezTo>
                  <a:cubicBezTo>
                    <a:pt x="7158" y="10027"/>
                    <a:pt x="4571" y="7464"/>
                    <a:pt x="2245" y="2262"/>
                  </a:cubicBezTo>
                  <a:cubicBezTo>
                    <a:pt x="1983" y="1621"/>
                    <a:pt x="1712" y="1319"/>
                    <a:pt x="1460" y="1319"/>
                  </a:cubicBezTo>
                  <a:cubicBezTo>
                    <a:pt x="191" y="1319"/>
                    <a:pt x="-701" y="8783"/>
                    <a:pt x="743" y="12138"/>
                  </a:cubicBezTo>
                  <a:cubicBezTo>
                    <a:pt x="3253" y="18094"/>
                    <a:pt x="6266" y="21600"/>
                    <a:pt x="9222" y="21600"/>
                  </a:cubicBezTo>
                  <a:cubicBezTo>
                    <a:pt x="9396" y="21600"/>
                    <a:pt x="9571" y="21600"/>
                    <a:pt x="9745" y="21562"/>
                  </a:cubicBezTo>
                  <a:lnTo>
                    <a:pt x="10550" y="21562"/>
                  </a:lnTo>
                  <a:cubicBezTo>
                    <a:pt x="13786" y="21148"/>
                    <a:pt x="16781" y="17529"/>
                    <a:pt x="19552" y="10819"/>
                  </a:cubicBezTo>
                  <a:cubicBezTo>
                    <a:pt x="20899" y="7426"/>
                    <a:pt x="19998" y="0"/>
                    <a:pt x="18651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6" name="Google Shape;2430;p56"/>
            <p:cNvSpPr/>
            <p:nvPr/>
          </p:nvSpPr>
          <p:spPr>
            <a:xfrm>
              <a:off x="4147286" y="1085246"/>
              <a:ext cx="91962" cy="7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1" h="21600" fill="norm" stroke="1" extrusionOk="0">
                  <a:moveTo>
                    <a:pt x="6292" y="0"/>
                  </a:moveTo>
                  <a:cubicBezTo>
                    <a:pt x="4791" y="0"/>
                    <a:pt x="3291" y="181"/>
                    <a:pt x="1823" y="543"/>
                  </a:cubicBezTo>
                  <a:cubicBezTo>
                    <a:pt x="-1145" y="1629"/>
                    <a:pt x="-145" y="6677"/>
                    <a:pt x="2372" y="6677"/>
                  </a:cubicBezTo>
                  <a:cubicBezTo>
                    <a:pt x="2630" y="6677"/>
                    <a:pt x="2888" y="6637"/>
                    <a:pt x="3162" y="6516"/>
                  </a:cubicBezTo>
                  <a:cubicBezTo>
                    <a:pt x="4130" y="6275"/>
                    <a:pt x="5130" y="6154"/>
                    <a:pt x="6146" y="6154"/>
                  </a:cubicBezTo>
                  <a:cubicBezTo>
                    <a:pt x="7147" y="6154"/>
                    <a:pt x="8163" y="6275"/>
                    <a:pt x="9115" y="6516"/>
                  </a:cubicBezTo>
                  <a:cubicBezTo>
                    <a:pt x="7389" y="10116"/>
                    <a:pt x="5469" y="13455"/>
                    <a:pt x="3162" y="16331"/>
                  </a:cubicBezTo>
                  <a:cubicBezTo>
                    <a:pt x="1630" y="18261"/>
                    <a:pt x="2775" y="21600"/>
                    <a:pt x="4888" y="21600"/>
                  </a:cubicBezTo>
                  <a:cubicBezTo>
                    <a:pt x="5662" y="21600"/>
                    <a:pt x="6243" y="21359"/>
                    <a:pt x="6630" y="20896"/>
                  </a:cubicBezTo>
                  <a:cubicBezTo>
                    <a:pt x="9502" y="17055"/>
                    <a:pt x="11809" y="12992"/>
                    <a:pt x="13922" y="8427"/>
                  </a:cubicBezTo>
                  <a:cubicBezTo>
                    <a:pt x="14874" y="8909"/>
                    <a:pt x="15648" y="9634"/>
                    <a:pt x="16422" y="10116"/>
                  </a:cubicBezTo>
                  <a:cubicBezTo>
                    <a:pt x="16616" y="10358"/>
                    <a:pt x="16809" y="10358"/>
                    <a:pt x="16809" y="10358"/>
                  </a:cubicBezTo>
                  <a:cubicBezTo>
                    <a:pt x="17180" y="10599"/>
                    <a:pt x="17374" y="10599"/>
                    <a:pt x="17761" y="10599"/>
                  </a:cubicBezTo>
                  <a:cubicBezTo>
                    <a:pt x="18535" y="10599"/>
                    <a:pt x="19294" y="10116"/>
                    <a:pt x="19874" y="9151"/>
                  </a:cubicBezTo>
                  <a:cubicBezTo>
                    <a:pt x="20455" y="7964"/>
                    <a:pt x="20261" y="6516"/>
                    <a:pt x="19487" y="5571"/>
                  </a:cubicBezTo>
                  <a:cubicBezTo>
                    <a:pt x="19294" y="5330"/>
                    <a:pt x="19294" y="5088"/>
                    <a:pt x="19100" y="5088"/>
                  </a:cubicBezTo>
                  <a:cubicBezTo>
                    <a:pt x="15341" y="1669"/>
                    <a:pt x="10825" y="0"/>
                    <a:pt x="6292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7" name="Google Shape;2431;p56"/>
            <p:cNvSpPr/>
            <p:nvPr/>
          </p:nvSpPr>
          <p:spPr>
            <a:xfrm>
              <a:off x="2938203" y="873937"/>
              <a:ext cx="1345610" cy="808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9218" y="3910"/>
                  </a:moveTo>
                  <a:cubicBezTo>
                    <a:pt x="9649" y="3910"/>
                    <a:pt x="10021" y="4603"/>
                    <a:pt x="9889" y="5398"/>
                  </a:cubicBezTo>
                  <a:cubicBezTo>
                    <a:pt x="9808" y="5908"/>
                    <a:pt x="9528" y="6253"/>
                    <a:pt x="9219" y="6253"/>
                  </a:cubicBezTo>
                  <a:cubicBezTo>
                    <a:pt x="9161" y="6253"/>
                    <a:pt x="9101" y="6241"/>
                    <a:pt x="9041" y="6214"/>
                  </a:cubicBezTo>
                  <a:cubicBezTo>
                    <a:pt x="8443" y="5935"/>
                    <a:pt x="8345" y="4579"/>
                    <a:pt x="8874" y="4065"/>
                  </a:cubicBezTo>
                  <a:cubicBezTo>
                    <a:pt x="8988" y="3957"/>
                    <a:pt x="9104" y="3910"/>
                    <a:pt x="9218" y="3910"/>
                  </a:cubicBezTo>
                  <a:close/>
                  <a:moveTo>
                    <a:pt x="12818" y="3981"/>
                  </a:moveTo>
                  <a:cubicBezTo>
                    <a:pt x="12857" y="3981"/>
                    <a:pt x="12895" y="3985"/>
                    <a:pt x="12935" y="3995"/>
                  </a:cubicBezTo>
                  <a:cubicBezTo>
                    <a:pt x="13311" y="4089"/>
                    <a:pt x="13575" y="4674"/>
                    <a:pt x="13519" y="5303"/>
                  </a:cubicBezTo>
                  <a:cubicBezTo>
                    <a:pt x="13459" y="5935"/>
                    <a:pt x="13138" y="6302"/>
                    <a:pt x="12814" y="6302"/>
                  </a:cubicBezTo>
                  <a:cubicBezTo>
                    <a:pt x="12611" y="6302"/>
                    <a:pt x="12407" y="6157"/>
                    <a:pt x="12268" y="5841"/>
                  </a:cubicBezTo>
                  <a:cubicBezTo>
                    <a:pt x="11929" y="5054"/>
                    <a:pt x="12261" y="3981"/>
                    <a:pt x="12818" y="3981"/>
                  </a:cubicBezTo>
                  <a:close/>
                  <a:moveTo>
                    <a:pt x="1652" y="4836"/>
                  </a:moveTo>
                  <a:cubicBezTo>
                    <a:pt x="1793" y="4836"/>
                    <a:pt x="1936" y="4868"/>
                    <a:pt x="2072" y="4931"/>
                  </a:cubicBezTo>
                  <a:cubicBezTo>
                    <a:pt x="2156" y="4976"/>
                    <a:pt x="2212" y="5141"/>
                    <a:pt x="2170" y="5303"/>
                  </a:cubicBezTo>
                  <a:cubicBezTo>
                    <a:pt x="2148" y="5433"/>
                    <a:pt x="2082" y="5505"/>
                    <a:pt x="2007" y="5505"/>
                  </a:cubicBezTo>
                  <a:cubicBezTo>
                    <a:pt x="1987" y="5505"/>
                    <a:pt x="1967" y="5500"/>
                    <a:pt x="1947" y="5490"/>
                  </a:cubicBezTo>
                  <a:cubicBezTo>
                    <a:pt x="1860" y="5447"/>
                    <a:pt x="1766" y="5429"/>
                    <a:pt x="1674" y="5429"/>
                  </a:cubicBezTo>
                  <a:cubicBezTo>
                    <a:pt x="1620" y="5429"/>
                    <a:pt x="1568" y="5435"/>
                    <a:pt x="1516" y="5445"/>
                  </a:cubicBezTo>
                  <a:cubicBezTo>
                    <a:pt x="1627" y="5794"/>
                    <a:pt x="1767" y="6145"/>
                    <a:pt x="1920" y="6449"/>
                  </a:cubicBezTo>
                  <a:cubicBezTo>
                    <a:pt x="1989" y="6565"/>
                    <a:pt x="1975" y="6751"/>
                    <a:pt x="1906" y="6869"/>
                  </a:cubicBezTo>
                  <a:cubicBezTo>
                    <a:pt x="1871" y="6928"/>
                    <a:pt x="1822" y="6957"/>
                    <a:pt x="1776" y="6957"/>
                  </a:cubicBezTo>
                  <a:cubicBezTo>
                    <a:pt x="1729" y="6957"/>
                    <a:pt x="1683" y="6928"/>
                    <a:pt x="1655" y="6869"/>
                  </a:cubicBezTo>
                  <a:cubicBezTo>
                    <a:pt x="1461" y="6471"/>
                    <a:pt x="1294" y="6051"/>
                    <a:pt x="1169" y="5607"/>
                  </a:cubicBezTo>
                  <a:cubicBezTo>
                    <a:pt x="1113" y="5655"/>
                    <a:pt x="1057" y="5678"/>
                    <a:pt x="1016" y="5723"/>
                  </a:cubicBezTo>
                  <a:cubicBezTo>
                    <a:pt x="1002" y="5747"/>
                    <a:pt x="988" y="5747"/>
                    <a:pt x="974" y="5747"/>
                  </a:cubicBezTo>
                  <a:cubicBezTo>
                    <a:pt x="946" y="5770"/>
                    <a:pt x="918" y="5794"/>
                    <a:pt x="890" y="5794"/>
                  </a:cubicBezTo>
                  <a:cubicBezTo>
                    <a:pt x="710" y="5794"/>
                    <a:pt x="640" y="5374"/>
                    <a:pt x="807" y="5233"/>
                  </a:cubicBezTo>
                  <a:cubicBezTo>
                    <a:pt x="863" y="5188"/>
                    <a:pt x="918" y="5117"/>
                    <a:pt x="988" y="5093"/>
                  </a:cubicBezTo>
                  <a:cubicBezTo>
                    <a:pt x="1195" y="4921"/>
                    <a:pt x="1423" y="4836"/>
                    <a:pt x="1652" y="4836"/>
                  </a:cubicBezTo>
                  <a:close/>
                  <a:moveTo>
                    <a:pt x="19698" y="5649"/>
                  </a:moveTo>
                  <a:cubicBezTo>
                    <a:pt x="20027" y="5649"/>
                    <a:pt x="20354" y="5812"/>
                    <a:pt x="20626" y="6145"/>
                  </a:cubicBezTo>
                  <a:cubicBezTo>
                    <a:pt x="20640" y="6145"/>
                    <a:pt x="20640" y="6169"/>
                    <a:pt x="20654" y="6192"/>
                  </a:cubicBezTo>
                  <a:cubicBezTo>
                    <a:pt x="20710" y="6284"/>
                    <a:pt x="20724" y="6426"/>
                    <a:pt x="20682" y="6541"/>
                  </a:cubicBezTo>
                  <a:cubicBezTo>
                    <a:pt x="20640" y="6636"/>
                    <a:pt x="20585" y="6683"/>
                    <a:pt x="20529" y="6683"/>
                  </a:cubicBezTo>
                  <a:cubicBezTo>
                    <a:pt x="20501" y="6683"/>
                    <a:pt x="20487" y="6683"/>
                    <a:pt x="20460" y="6659"/>
                  </a:cubicBezTo>
                  <a:cubicBezTo>
                    <a:pt x="20460" y="6659"/>
                    <a:pt x="20446" y="6659"/>
                    <a:pt x="20432" y="6636"/>
                  </a:cubicBezTo>
                  <a:cubicBezTo>
                    <a:pt x="20376" y="6589"/>
                    <a:pt x="20320" y="6518"/>
                    <a:pt x="20251" y="6471"/>
                  </a:cubicBezTo>
                  <a:cubicBezTo>
                    <a:pt x="20098" y="6916"/>
                    <a:pt x="19931" y="7312"/>
                    <a:pt x="19723" y="7687"/>
                  </a:cubicBezTo>
                  <a:cubicBezTo>
                    <a:pt x="19695" y="7732"/>
                    <a:pt x="19653" y="7756"/>
                    <a:pt x="19597" y="7756"/>
                  </a:cubicBezTo>
                  <a:cubicBezTo>
                    <a:pt x="19444" y="7756"/>
                    <a:pt x="19361" y="7430"/>
                    <a:pt x="19472" y="7242"/>
                  </a:cubicBezTo>
                  <a:cubicBezTo>
                    <a:pt x="19639" y="6961"/>
                    <a:pt x="19778" y="6636"/>
                    <a:pt x="19903" y="6284"/>
                  </a:cubicBezTo>
                  <a:cubicBezTo>
                    <a:pt x="19834" y="6261"/>
                    <a:pt x="19760" y="6249"/>
                    <a:pt x="19688" y="6249"/>
                  </a:cubicBezTo>
                  <a:cubicBezTo>
                    <a:pt x="19614" y="6249"/>
                    <a:pt x="19542" y="6261"/>
                    <a:pt x="19472" y="6284"/>
                  </a:cubicBezTo>
                  <a:cubicBezTo>
                    <a:pt x="19452" y="6296"/>
                    <a:pt x="19433" y="6300"/>
                    <a:pt x="19414" y="6300"/>
                  </a:cubicBezTo>
                  <a:cubicBezTo>
                    <a:pt x="19232" y="6300"/>
                    <a:pt x="19160" y="5808"/>
                    <a:pt x="19375" y="5702"/>
                  </a:cubicBezTo>
                  <a:cubicBezTo>
                    <a:pt x="19481" y="5666"/>
                    <a:pt x="19590" y="5649"/>
                    <a:pt x="19698" y="5649"/>
                  </a:cubicBezTo>
                  <a:close/>
                  <a:moveTo>
                    <a:pt x="11992" y="9086"/>
                  </a:moveTo>
                  <a:cubicBezTo>
                    <a:pt x="12154" y="9086"/>
                    <a:pt x="12263" y="9473"/>
                    <a:pt x="12101" y="9649"/>
                  </a:cubicBezTo>
                  <a:cubicBezTo>
                    <a:pt x="11767" y="9999"/>
                    <a:pt x="11406" y="10187"/>
                    <a:pt x="11016" y="10208"/>
                  </a:cubicBezTo>
                  <a:lnTo>
                    <a:pt x="10919" y="10208"/>
                  </a:lnTo>
                  <a:cubicBezTo>
                    <a:pt x="10898" y="10210"/>
                    <a:pt x="10877" y="10210"/>
                    <a:pt x="10855" y="10210"/>
                  </a:cubicBezTo>
                  <a:cubicBezTo>
                    <a:pt x="10499" y="10210"/>
                    <a:pt x="10136" y="10028"/>
                    <a:pt x="9833" y="9718"/>
                  </a:cubicBezTo>
                  <a:cubicBezTo>
                    <a:pt x="9659" y="9543"/>
                    <a:pt x="9767" y="9155"/>
                    <a:pt x="9920" y="9155"/>
                  </a:cubicBezTo>
                  <a:cubicBezTo>
                    <a:pt x="9950" y="9155"/>
                    <a:pt x="9983" y="9171"/>
                    <a:pt x="10014" y="9204"/>
                  </a:cubicBezTo>
                  <a:cubicBezTo>
                    <a:pt x="10295" y="9475"/>
                    <a:pt x="10607" y="9608"/>
                    <a:pt x="10920" y="9608"/>
                  </a:cubicBezTo>
                  <a:cubicBezTo>
                    <a:pt x="11257" y="9608"/>
                    <a:pt x="11595" y="9451"/>
                    <a:pt x="11892" y="9135"/>
                  </a:cubicBezTo>
                  <a:cubicBezTo>
                    <a:pt x="11927" y="9100"/>
                    <a:pt x="11961" y="9086"/>
                    <a:pt x="11992" y="9086"/>
                  </a:cubicBezTo>
                  <a:close/>
                  <a:moveTo>
                    <a:pt x="7344" y="0"/>
                  </a:moveTo>
                  <a:cubicBezTo>
                    <a:pt x="6843" y="1262"/>
                    <a:pt x="6037" y="2033"/>
                    <a:pt x="5147" y="2103"/>
                  </a:cubicBezTo>
                  <a:cubicBezTo>
                    <a:pt x="5095" y="2105"/>
                    <a:pt x="5045" y="2107"/>
                    <a:pt x="4996" y="2107"/>
                  </a:cubicBezTo>
                  <a:cubicBezTo>
                    <a:pt x="3821" y="2107"/>
                    <a:pt x="3112" y="1324"/>
                    <a:pt x="2698" y="561"/>
                  </a:cubicBezTo>
                  <a:cubicBezTo>
                    <a:pt x="2658" y="1683"/>
                    <a:pt x="2643" y="2804"/>
                    <a:pt x="2684" y="3926"/>
                  </a:cubicBezTo>
                  <a:cubicBezTo>
                    <a:pt x="2326" y="3804"/>
                    <a:pt x="1909" y="3704"/>
                    <a:pt x="1516" y="3704"/>
                  </a:cubicBezTo>
                  <a:cubicBezTo>
                    <a:pt x="1300" y="3704"/>
                    <a:pt x="1092" y="3734"/>
                    <a:pt x="904" y="3808"/>
                  </a:cubicBezTo>
                  <a:cubicBezTo>
                    <a:pt x="668" y="3902"/>
                    <a:pt x="459" y="4089"/>
                    <a:pt x="306" y="4369"/>
                  </a:cubicBezTo>
                  <a:cubicBezTo>
                    <a:pt x="223" y="4532"/>
                    <a:pt x="153" y="4697"/>
                    <a:pt x="112" y="4883"/>
                  </a:cubicBezTo>
                  <a:cubicBezTo>
                    <a:pt x="-139" y="5841"/>
                    <a:pt x="42" y="6961"/>
                    <a:pt x="543" y="7593"/>
                  </a:cubicBezTo>
                  <a:cubicBezTo>
                    <a:pt x="710" y="7803"/>
                    <a:pt x="877" y="7989"/>
                    <a:pt x="1071" y="8154"/>
                  </a:cubicBezTo>
                  <a:cubicBezTo>
                    <a:pt x="1349" y="8364"/>
                    <a:pt x="1641" y="8551"/>
                    <a:pt x="1947" y="8692"/>
                  </a:cubicBezTo>
                  <a:cubicBezTo>
                    <a:pt x="2351" y="8878"/>
                    <a:pt x="2768" y="8994"/>
                    <a:pt x="3186" y="9088"/>
                  </a:cubicBezTo>
                  <a:cubicBezTo>
                    <a:pt x="3367" y="10163"/>
                    <a:pt x="3631" y="11213"/>
                    <a:pt x="3951" y="12218"/>
                  </a:cubicBezTo>
                  <a:cubicBezTo>
                    <a:pt x="4799" y="14835"/>
                    <a:pt x="6204" y="17101"/>
                    <a:pt x="8443" y="18174"/>
                  </a:cubicBezTo>
                  <a:lnTo>
                    <a:pt x="8373" y="21049"/>
                  </a:lnTo>
                  <a:cubicBezTo>
                    <a:pt x="8996" y="21251"/>
                    <a:pt x="10203" y="21600"/>
                    <a:pt x="11496" y="21600"/>
                  </a:cubicBezTo>
                  <a:cubicBezTo>
                    <a:pt x="12137" y="21600"/>
                    <a:pt x="12799" y="21514"/>
                    <a:pt x="13422" y="21282"/>
                  </a:cubicBezTo>
                  <a:lnTo>
                    <a:pt x="13380" y="18667"/>
                  </a:lnTo>
                  <a:lnTo>
                    <a:pt x="13366" y="18478"/>
                  </a:lnTo>
                  <a:cubicBezTo>
                    <a:pt x="15466" y="17662"/>
                    <a:pt x="16801" y="15420"/>
                    <a:pt x="17623" y="12592"/>
                  </a:cubicBezTo>
                  <a:cubicBezTo>
                    <a:pt x="17887" y="11682"/>
                    <a:pt x="18094" y="10722"/>
                    <a:pt x="18261" y="9741"/>
                  </a:cubicBezTo>
                  <a:cubicBezTo>
                    <a:pt x="18568" y="9696"/>
                    <a:pt x="18888" y="9649"/>
                    <a:pt x="19194" y="9532"/>
                  </a:cubicBezTo>
                  <a:cubicBezTo>
                    <a:pt x="19764" y="9392"/>
                    <a:pt x="20320" y="9041"/>
                    <a:pt x="20807" y="8527"/>
                  </a:cubicBezTo>
                  <a:cubicBezTo>
                    <a:pt x="20988" y="8317"/>
                    <a:pt x="21141" y="8036"/>
                    <a:pt x="21238" y="7709"/>
                  </a:cubicBezTo>
                  <a:cubicBezTo>
                    <a:pt x="21405" y="7218"/>
                    <a:pt x="21461" y="6612"/>
                    <a:pt x="21377" y="6051"/>
                  </a:cubicBezTo>
                  <a:cubicBezTo>
                    <a:pt x="21336" y="5794"/>
                    <a:pt x="21252" y="5537"/>
                    <a:pt x="21155" y="5327"/>
                  </a:cubicBezTo>
                  <a:cubicBezTo>
                    <a:pt x="21113" y="5256"/>
                    <a:pt x="21085" y="5188"/>
                    <a:pt x="21044" y="5141"/>
                  </a:cubicBezTo>
                  <a:cubicBezTo>
                    <a:pt x="20729" y="4670"/>
                    <a:pt x="20233" y="4530"/>
                    <a:pt x="19719" y="4530"/>
                  </a:cubicBezTo>
                  <a:cubicBezTo>
                    <a:pt x="19393" y="4530"/>
                    <a:pt x="19060" y="4585"/>
                    <a:pt x="18763" y="4650"/>
                  </a:cubicBezTo>
                  <a:cubicBezTo>
                    <a:pt x="18805" y="3785"/>
                    <a:pt x="18833" y="2921"/>
                    <a:pt x="18833" y="2056"/>
                  </a:cubicBezTo>
                  <a:cubicBezTo>
                    <a:pt x="18370" y="2445"/>
                    <a:pt x="17877" y="2655"/>
                    <a:pt x="17370" y="2655"/>
                  </a:cubicBezTo>
                  <a:cubicBezTo>
                    <a:pt x="17297" y="2655"/>
                    <a:pt x="17223" y="2649"/>
                    <a:pt x="17149" y="2641"/>
                  </a:cubicBezTo>
                  <a:cubicBezTo>
                    <a:pt x="15272" y="2570"/>
                    <a:pt x="14089" y="141"/>
                    <a:pt x="14089" y="141"/>
                  </a:cubicBezTo>
                  <a:cubicBezTo>
                    <a:pt x="13923" y="632"/>
                    <a:pt x="13672" y="1028"/>
                    <a:pt x="13366" y="1285"/>
                  </a:cubicBezTo>
                  <a:cubicBezTo>
                    <a:pt x="13631" y="1332"/>
                    <a:pt x="13937" y="1426"/>
                    <a:pt x="14089" y="1660"/>
                  </a:cubicBezTo>
                  <a:cubicBezTo>
                    <a:pt x="14187" y="1799"/>
                    <a:pt x="14229" y="2056"/>
                    <a:pt x="14173" y="2266"/>
                  </a:cubicBezTo>
                  <a:cubicBezTo>
                    <a:pt x="14089" y="2547"/>
                    <a:pt x="13923" y="2733"/>
                    <a:pt x="13728" y="2757"/>
                  </a:cubicBezTo>
                  <a:cubicBezTo>
                    <a:pt x="13644" y="2768"/>
                    <a:pt x="13557" y="2774"/>
                    <a:pt x="13471" y="2774"/>
                  </a:cubicBezTo>
                  <a:cubicBezTo>
                    <a:pt x="13383" y="2774"/>
                    <a:pt x="13297" y="2768"/>
                    <a:pt x="13213" y="2757"/>
                  </a:cubicBezTo>
                  <a:cubicBezTo>
                    <a:pt x="12977" y="2733"/>
                    <a:pt x="12741" y="2712"/>
                    <a:pt x="12504" y="2664"/>
                  </a:cubicBezTo>
                  <a:cubicBezTo>
                    <a:pt x="12449" y="2664"/>
                    <a:pt x="12393" y="2641"/>
                    <a:pt x="12337" y="2594"/>
                  </a:cubicBezTo>
                  <a:cubicBezTo>
                    <a:pt x="12226" y="2455"/>
                    <a:pt x="12170" y="2243"/>
                    <a:pt x="12170" y="2033"/>
                  </a:cubicBezTo>
                  <a:cubicBezTo>
                    <a:pt x="11823" y="2150"/>
                    <a:pt x="11489" y="2197"/>
                    <a:pt x="11141" y="2221"/>
                  </a:cubicBezTo>
                  <a:cubicBezTo>
                    <a:pt x="11044" y="2227"/>
                    <a:pt x="10945" y="2229"/>
                    <a:pt x="10846" y="2229"/>
                  </a:cubicBezTo>
                  <a:cubicBezTo>
                    <a:pt x="10551" y="2229"/>
                    <a:pt x="10250" y="2203"/>
                    <a:pt x="9958" y="2150"/>
                  </a:cubicBezTo>
                  <a:cubicBezTo>
                    <a:pt x="9944" y="2313"/>
                    <a:pt x="9875" y="2476"/>
                    <a:pt x="9791" y="2570"/>
                  </a:cubicBezTo>
                  <a:cubicBezTo>
                    <a:pt x="9736" y="2617"/>
                    <a:pt x="9666" y="2641"/>
                    <a:pt x="9611" y="2641"/>
                  </a:cubicBezTo>
                  <a:cubicBezTo>
                    <a:pt x="9374" y="2641"/>
                    <a:pt x="9138" y="2664"/>
                    <a:pt x="8901" y="2664"/>
                  </a:cubicBezTo>
                  <a:cubicBezTo>
                    <a:pt x="8857" y="2670"/>
                    <a:pt x="8811" y="2672"/>
                    <a:pt x="8765" y="2672"/>
                  </a:cubicBezTo>
                  <a:cubicBezTo>
                    <a:pt x="8638" y="2672"/>
                    <a:pt x="8510" y="2651"/>
                    <a:pt x="8387" y="2617"/>
                  </a:cubicBezTo>
                  <a:cubicBezTo>
                    <a:pt x="8206" y="2570"/>
                    <a:pt x="8039" y="2360"/>
                    <a:pt x="7956" y="2080"/>
                  </a:cubicBezTo>
                  <a:cubicBezTo>
                    <a:pt x="7914" y="1870"/>
                    <a:pt x="7956" y="1613"/>
                    <a:pt x="8067" y="1473"/>
                  </a:cubicBezTo>
                  <a:cubicBezTo>
                    <a:pt x="8137" y="1403"/>
                    <a:pt x="8220" y="1332"/>
                    <a:pt x="8303" y="1309"/>
                  </a:cubicBezTo>
                  <a:cubicBezTo>
                    <a:pt x="7928" y="1005"/>
                    <a:pt x="7594" y="561"/>
                    <a:pt x="7344" y="0"/>
                  </a:cubicBezTo>
                  <a:close/>
                </a:path>
              </a:pathLst>
            </a:custGeom>
            <a:solidFill>
              <a:srgbClr val="BF867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8" name="Google Shape;2432;p56"/>
            <p:cNvSpPr/>
            <p:nvPr/>
          </p:nvSpPr>
          <p:spPr>
            <a:xfrm>
              <a:off x="2982979" y="1054860"/>
              <a:ext cx="92510" cy="79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6" h="21600" fill="norm" stroke="1" extrusionOk="0">
                  <a:moveTo>
                    <a:pt x="12905" y="0"/>
                  </a:moveTo>
                  <a:cubicBezTo>
                    <a:pt x="9760" y="0"/>
                    <a:pt x="6631" y="859"/>
                    <a:pt x="3790" y="2618"/>
                  </a:cubicBezTo>
                  <a:cubicBezTo>
                    <a:pt x="2827" y="2857"/>
                    <a:pt x="2073" y="3577"/>
                    <a:pt x="1303" y="4036"/>
                  </a:cubicBezTo>
                  <a:cubicBezTo>
                    <a:pt x="-992" y="5475"/>
                    <a:pt x="-29" y="9751"/>
                    <a:pt x="2442" y="9751"/>
                  </a:cubicBezTo>
                  <a:cubicBezTo>
                    <a:pt x="2827" y="9751"/>
                    <a:pt x="3212" y="9511"/>
                    <a:pt x="3598" y="9271"/>
                  </a:cubicBezTo>
                  <a:cubicBezTo>
                    <a:pt x="3790" y="9271"/>
                    <a:pt x="3983" y="9271"/>
                    <a:pt x="4175" y="9032"/>
                  </a:cubicBezTo>
                  <a:cubicBezTo>
                    <a:pt x="4737" y="8572"/>
                    <a:pt x="5507" y="8332"/>
                    <a:pt x="6278" y="7853"/>
                  </a:cubicBezTo>
                  <a:cubicBezTo>
                    <a:pt x="7995" y="12369"/>
                    <a:pt x="10289" y="16645"/>
                    <a:pt x="12953" y="20701"/>
                  </a:cubicBezTo>
                  <a:cubicBezTo>
                    <a:pt x="13338" y="21300"/>
                    <a:pt x="13964" y="21600"/>
                    <a:pt x="14606" y="21600"/>
                  </a:cubicBezTo>
                  <a:cubicBezTo>
                    <a:pt x="15248" y="21600"/>
                    <a:pt x="15922" y="21300"/>
                    <a:pt x="16404" y="20701"/>
                  </a:cubicBezTo>
                  <a:cubicBezTo>
                    <a:pt x="17350" y="19502"/>
                    <a:pt x="17543" y="17604"/>
                    <a:pt x="16596" y="16425"/>
                  </a:cubicBezTo>
                  <a:cubicBezTo>
                    <a:pt x="14494" y="13328"/>
                    <a:pt x="12568" y="9751"/>
                    <a:pt x="11044" y="6194"/>
                  </a:cubicBezTo>
                  <a:cubicBezTo>
                    <a:pt x="11750" y="6094"/>
                    <a:pt x="12472" y="6034"/>
                    <a:pt x="13210" y="6034"/>
                  </a:cubicBezTo>
                  <a:cubicBezTo>
                    <a:pt x="14478" y="6034"/>
                    <a:pt x="15762" y="6214"/>
                    <a:pt x="16965" y="6654"/>
                  </a:cubicBezTo>
                  <a:cubicBezTo>
                    <a:pt x="17238" y="6754"/>
                    <a:pt x="17511" y="6814"/>
                    <a:pt x="17784" y="6814"/>
                  </a:cubicBezTo>
                  <a:cubicBezTo>
                    <a:pt x="18811" y="6814"/>
                    <a:pt x="19725" y="6074"/>
                    <a:pt x="20030" y="4756"/>
                  </a:cubicBezTo>
                  <a:cubicBezTo>
                    <a:pt x="20608" y="3097"/>
                    <a:pt x="19838" y="1419"/>
                    <a:pt x="18682" y="959"/>
                  </a:cubicBezTo>
                  <a:cubicBezTo>
                    <a:pt x="16805" y="320"/>
                    <a:pt x="14847" y="0"/>
                    <a:pt x="1290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9" name="Google Shape;2433;p56"/>
            <p:cNvSpPr/>
            <p:nvPr/>
          </p:nvSpPr>
          <p:spPr>
            <a:xfrm>
              <a:off x="3702060" y="920177"/>
              <a:ext cx="128262" cy="57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600" fill="norm" stroke="1" extrusionOk="0">
                  <a:moveTo>
                    <a:pt x="7074" y="0"/>
                  </a:moveTo>
                  <a:cubicBezTo>
                    <a:pt x="4749" y="0"/>
                    <a:pt x="2399" y="827"/>
                    <a:pt x="1011" y="3967"/>
                  </a:cubicBezTo>
                  <a:cubicBezTo>
                    <a:pt x="426" y="5290"/>
                    <a:pt x="134" y="6915"/>
                    <a:pt x="0" y="8899"/>
                  </a:cubicBezTo>
                  <a:cubicBezTo>
                    <a:pt x="0" y="9560"/>
                    <a:pt x="0" y="10524"/>
                    <a:pt x="134" y="11186"/>
                  </a:cubicBezTo>
                  <a:cubicBezTo>
                    <a:pt x="134" y="14134"/>
                    <a:pt x="718" y="17109"/>
                    <a:pt x="1875" y="19065"/>
                  </a:cubicBezTo>
                  <a:cubicBezTo>
                    <a:pt x="2460" y="19727"/>
                    <a:pt x="3044" y="20057"/>
                    <a:pt x="3616" y="20057"/>
                  </a:cubicBezTo>
                  <a:cubicBezTo>
                    <a:pt x="6088" y="20718"/>
                    <a:pt x="8547" y="21021"/>
                    <a:pt x="11007" y="21352"/>
                  </a:cubicBezTo>
                  <a:cubicBezTo>
                    <a:pt x="11884" y="21517"/>
                    <a:pt x="12785" y="21600"/>
                    <a:pt x="13698" y="21600"/>
                  </a:cubicBezTo>
                  <a:cubicBezTo>
                    <a:pt x="14599" y="21600"/>
                    <a:pt x="15500" y="21517"/>
                    <a:pt x="16377" y="21352"/>
                  </a:cubicBezTo>
                  <a:cubicBezTo>
                    <a:pt x="18410" y="21021"/>
                    <a:pt x="20139" y="18404"/>
                    <a:pt x="21016" y="14464"/>
                  </a:cubicBezTo>
                  <a:cubicBezTo>
                    <a:pt x="21600" y="11516"/>
                    <a:pt x="21162" y="7907"/>
                    <a:pt x="20139" y="5951"/>
                  </a:cubicBezTo>
                  <a:cubicBezTo>
                    <a:pt x="18556" y="2672"/>
                    <a:pt x="15366" y="1350"/>
                    <a:pt x="12602" y="689"/>
                  </a:cubicBezTo>
                  <a:cubicBezTo>
                    <a:pt x="11738" y="689"/>
                    <a:pt x="10861" y="358"/>
                    <a:pt x="10143" y="358"/>
                  </a:cubicBezTo>
                  <a:cubicBezTo>
                    <a:pt x="9193" y="165"/>
                    <a:pt x="8133" y="0"/>
                    <a:pt x="7074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0" name="Google Shape;2434;p56"/>
            <p:cNvSpPr/>
            <p:nvPr/>
          </p:nvSpPr>
          <p:spPr>
            <a:xfrm>
              <a:off x="3437118" y="917388"/>
              <a:ext cx="128571" cy="56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600" fill="norm" stroke="1" extrusionOk="0">
                  <a:moveTo>
                    <a:pt x="13098" y="0"/>
                  </a:moveTo>
                  <a:cubicBezTo>
                    <a:pt x="12538" y="0"/>
                    <a:pt x="11990" y="56"/>
                    <a:pt x="11479" y="112"/>
                  </a:cubicBezTo>
                  <a:cubicBezTo>
                    <a:pt x="8861" y="112"/>
                    <a:pt x="6255" y="785"/>
                    <a:pt x="3784" y="2104"/>
                  </a:cubicBezTo>
                  <a:cubicBezTo>
                    <a:pt x="2919" y="2441"/>
                    <a:pt x="2055" y="3450"/>
                    <a:pt x="1324" y="4460"/>
                  </a:cubicBezTo>
                  <a:cubicBezTo>
                    <a:pt x="167" y="6452"/>
                    <a:pt x="-271" y="10127"/>
                    <a:pt x="167" y="13128"/>
                  </a:cubicBezTo>
                  <a:cubicBezTo>
                    <a:pt x="1032" y="17140"/>
                    <a:pt x="2773" y="20141"/>
                    <a:pt x="4660" y="20815"/>
                  </a:cubicBezTo>
                  <a:cubicBezTo>
                    <a:pt x="5939" y="21291"/>
                    <a:pt x="7278" y="21600"/>
                    <a:pt x="8593" y="21600"/>
                  </a:cubicBezTo>
                  <a:cubicBezTo>
                    <a:pt x="9080" y="21600"/>
                    <a:pt x="9555" y="21572"/>
                    <a:pt x="10018" y="21488"/>
                  </a:cubicBezTo>
                  <a:cubicBezTo>
                    <a:pt x="12489" y="21488"/>
                    <a:pt x="14949" y="21151"/>
                    <a:pt x="17421" y="20815"/>
                  </a:cubicBezTo>
                  <a:cubicBezTo>
                    <a:pt x="17567" y="20899"/>
                    <a:pt x="17737" y="20955"/>
                    <a:pt x="17908" y="20955"/>
                  </a:cubicBezTo>
                  <a:cubicBezTo>
                    <a:pt x="18370" y="20955"/>
                    <a:pt x="18882" y="20646"/>
                    <a:pt x="19296" y="20141"/>
                  </a:cubicBezTo>
                  <a:cubicBezTo>
                    <a:pt x="20172" y="18795"/>
                    <a:pt x="20891" y="16466"/>
                    <a:pt x="21037" y="14138"/>
                  </a:cubicBezTo>
                  <a:cubicBezTo>
                    <a:pt x="21183" y="12792"/>
                    <a:pt x="21329" y="11473"/>
                    <a:pt x="21329" y="10127"/>
                  </a:cubicBezTo>
                  <a:cubicBezTo>
                    <a:pt x="21329" y="8107"/>
                    <a:pt x="21037" y="6452"/>
                    <a:pt x="20465" y="4769"/>
                  </a:cubicBezTo>
                  <a:cubicBezTo>
                    <a:pt x="18894" y="898"/>
                    <a:pt x="15838" y="0"/>
                    <a:pt x="13098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1" name="Google Shape;2435;p56"/>
            <p:cNvSpPr/>
            <p:nvPr/>
          </p:nvSpPr>
          <p:spPr>
            <a:xfrm>
              <a:off x="3422892" y="1654733"/>
              <a:ext cx="393053" cy="5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600" fill="norm" stroke="1" extrusionOk="0">
                  <a:moveTo>
                    <a:pt x="609" y="0"/>
                  </a:moveTo>
                  <a:cubicBezTo>
                    <a:pt x="338" y="0"/>
                    <a:pt x="98" y="1419"/>
                    <a:pt x="18" y="3595"/>
                  </a:cubicBezTo>
                  <a:cubicBezTo>
                    <a:pt x="-26" y="4698"/>
                    <a:pt x="18" y="5834"/>
                    <a:pt x="66" y="6969"/>
                  </a:cubicBezTo>
                  <a:cubicBezTo>
                    <a:pt x="114" y="7726"/>
                    <a:pt x="258" y="8829"/>
                    <a:pt x="402" y="9208"/>
                  </a:cubicBezTo>
                  <a:cubicBezTo>
                    <a:pt x="402" y="9208"/>
                    <a:pt x="450" y="9208"/>
                    <a:pt x="450" y="9586"/>
                  </a:cubicBezTo>
                  <a:cubicBezTo>
                    <a:pt x="541" y="9586"/>
                    <a:pt x="877" y="10343"/>
                    <a:pt x="1449" y="11100"/>
                  </a:cubicBezTo>
                  <a:cubicBezTo>
                    <a:pt x="5157" y="17848"/>
                    <a:pt x="8966" y="21222"/>
                    <a:pt x="12818" y="21600"/>
                  </a:cubicBezTo>
                  <a:cubicBezTo>
                    <a:pt x="15244" y="21600"/>
                    <a:pt x="17722" y="19740"/>
                    <a:pt x="20099" y="15609"/>
                  </a:cubicBezTo>
                  <a:cubicBezTo>
                    <a:pt x="20383" y="14852"/>
                    <a:pt x="20671" y="14474"/>
                    <a:pt x="20955" y="13717"/>
                  </a:cubicBezTo>
                  <a:cubicBezTo>
                    <a:pt x="21430" y="12613"/>
                    <a:pt x="21574" y="7726"/>
                    <a:pt x="21146" y="5455"/>
                  </a:cubicBezTo>
                  <a:cubicBezTo>
                    <a:pt x="21038" y="4635"/>
                    <a:pt x="20907" y="4194"/>
                    <a:pt x="20763" y="4194"/>
                  </a:cubicBezTo>
                  <a:cubicBezTo>
                    <a:pt x="20719" y="4194"/>
                    <a:pt x="20671" y="4257"/>
                    <a:pt x="20623" y="4352"/>
                  </a:cubicBezTo>
                  <a:cubicBezTo>
                    <a:pt x="20287" y="5077"/>
                    <a:pt x="19908" y="5834"/>
                    <a:pt x="19576" y="6212"/>
                  </a:cubicBezTo>
                  <a:cubicBezTo>
                    <a:pt x="19576" y="6590"/>
                    <a:pt x="19528" y="6590"/>
                    <a:pt x="19528" y="6590"/>
                  </a:cubicBezTo>
                  <a:cubicBezTo>
                    <a:pt x="17382" y="10311"/>
                    <a:pt x="15108" y="11699"/>
                    <a:pt x="12914" y="11699"/>
                  </a:cubicBezTo>
                  <a:cubicBezTo>
                    <a:pt x="8494" y="11699"/>
                    <a:pt x="4386" y="6086"/>
                    <a:pt x="2256" y="2838"/>
                  </a:cubicBezTo>
                  <a:cubicBezTo>
                    <a:pt x="1353" y="1324"/>
                    <a:pt x="781" y="221"/>
                    <a:pt x="781" y="221"/>
                  </a:cubicBezTo>
                  <a:cubicBezTo>
                    <a:pt x="721" y="63"/>
                    <a:pt x="665" y="0"/>
                    <a:pt x="609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2" name="Google Shape;2436;p56"/>
            <p:cNvSpPr/>
            <p:nvPr/>
          </p:nvSpPr>
          <p:spPr>
            <a:xfrm>
              <a:off x="681224" y="859111"/>
              <a:ext cx="931887" cy="1034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600" fill="norm" stroke="1" extrusionOk="0">
                  <a:moveTo>
                    <a:pt x="17936" y="2298"/>
                  </a:moveTo>
                  <a:cubicBezTo>
                    <a:pt x="18075" y="2298"/>
                    <a:pt x="18204" y="2313"/>
                    <a:pt x="18307" y="2353"/>
                  </a:cubicBezTo>
                  <a:cubicBezTo>
                    <a:pt x="18465" y="2427"/>
                    <a:pt x="18563" y="2572"/>
                    <a:pt x="18563" y="2736"/>
                  </a:cubicBezTo>
                  <a:cubicBezTo>
                    <a:pt x="18503" y="2955"/>
                    <a:pt x="18346" y="3137"/>
                    <a:pt x="18130" y="3228"/>
                  </a:cubicBezTo>
                  <a:cubicBezTo>
                    <a:pt x="17913" y="3301"/>
                    <a:pt x="17696" y="3375"/>
                    <a:pt x="17480" y="3410"/>
                  </a:cubicBezTo>
                  <a:cubicBezTo>
                    <a:pt x="17185" y="3484"/>
                    <a:pt x="16889" y="3539"/>
                    <a:pt x="16595" y="3594"/>
                  </a:cubicBezTo>
                  <a:cubicBezTo>
                    <a:pt x="16539" y="3606"/>
                    <a:pt x="16482" y="3618"/>
                    <a:pt x="16428" y="3618"/>
                  </a:cubicBezTo>
                  <a:cubicBezTo>
                    <a:pt x="16405" y="3618"/>
                    <a:pt x="16382" y="3617"/>
                    <a:pt x="16358" y="3611"/>
                  </a:cubicBezTo>
                  <a:cubicBezTo>
                    <a:pt x="16162" y="3594"/>
                    <a:pt x="16023" y="3320"/>
                    <a:pt x="15983" y="3193"/>
                  </a:cubicBezTo>
                  <a:cubicBezTo>
                    <a:pt x="15965" y="3101"/>
                    <a:pt x="15965" y="2992"/>
                    <a:pt x="16023" y="2918"/>
                  </a:cubicBezTo>
                  <a:cubicBezTo>
                    <a:pt x="16181" y="2609"/>
                    <a:pt x="16673" y="2499"/>
                    <a:pt x="17028" y="2427"/>
                  </a:cubicBezTo>
                  <a:cubicBezTo>
                    <a:pt x="17260" y="2376"/>
                    <a:pt x="17623" y="2298"/>
                    <a:pt x="17936" y="2298"/>
                  </a:cubicBezTo>
                  <a:close/>
                  <a:moveTo>
                    <a:pt x="12057" y="3678"/>
                  </a:moveTo>
                  <a:cubicBezTo>
                    <a:pt x="12211" y="3678"/>
                    <a:pt x="12356" y="3704"/>
                    <a:pt x="12479" y="3776"/>
                  </a:cubicBezTo>
                  <a:cubicBezTo>
                    <a:pt x="12558" y="3830"/>
                    <a:pt x="12618" y="3903"/>
                    <a:pt x="12656" y="3994"/>
                  </a:cubicBezTo>
                  <a:cubicBezTo>
                    <a:pt x="12695" y="4122"/>
                    <a:pt x="12695" y="4432"/>
                    <a:pt x="12538" y="4542"/>
                  </a:cubicBezTo>
                  <a:cubicBezTo>
                    <a:pt x="12479" y="4577"/>
                    <a:pt x="12419" y="4614"/>
                    <a:pt x="12341" y="4633"/>
                  </a:cubicBezTo>
                  <a:cubicBezTo>
                    <a:pt x="12045" y="4724"/>
                    <a:pt x="11751" y="4796"/>
                    <a:pt x="11455" y="4870"/>
                  </a:cubicBezTo>
                  <a:cubicBezTo>
                    <a:pt x="11258" y="4943"/>
                    <a:pt x="11022" y="4979"/>
                    <a:pt x="10805" y="4997"/>
                  </a:cubicBezTo>
                  <a:cubicBezTo>
                    <a:pt x="10770" y="5003"/>
                    <a:pt x="10736" y="5006"/>
                    <a:pt x="10701" y="5006"/>
                  </a:cubicBezTo>
                  <a:cubicBezTo>
                    <a:pt x="10501" y="5006"/>
                    <a:pt x="10309" y="4919"/>
                    <a:pt x="10175" y="4778"/>
                  </a:cubicBezTo>
                  <a:cubicBezTo>
                    <a:pt x="10077" y="4633"/>
                    <a:pt x="10077" y="4450"/>
                    <a:pt x="10195" y="4323"/>
                  </a:cubicBezTo>
                  <a:cubicBezTo>
                    <a:pt x="10392" y="4067"/>
                    <a:pt x="11002" y="3903"/>
                    <a:pt x="11337" y="3811"/>
                  </a:cubicBezTo>
                  <a:cubicBezTo>
                    <a:pt x="11554" y="3746"/>
                    <a:pt x="11815" y="3678"/>
                    <a:pt x="12057" y="3678"/>
                  </a:cubicBezTo>
                  <a:close/>
                  <a:moveTo>
                    <a:pt x="17412" y="4243"/>
                  </a:moveTo>
                  <a:cubicBezTo>
                    <a:pt x="17880" y="4243"/>
                    <a:pt x="18336" y="4547"/>
                    <a:pt x="18386" y="5052"/>
                  </a:cubicBezTo>
                  <a:cubicBezTo>
                    <a:pt x="18445" y="5562"/>
                    <a:pt x="18052" y="6019"/>
                    <a:pt x="17519" y="6056"/>
                  </a:cubicBezTo>
                  <a:cubicBezTo>
                    <a:pt x="17480" y="6060"/>
                    <a:pt x="17438" y="6062"/>
                    <a:pt x="17400" y="6062"/>
                  </a:cubicBezTo>
                  <a:cubicBezTo>
                    <a:pt x="16587" y="6062"/>
                    <a:pt x="16127" y="5187"/>
                    <a:pt x="16653" y="4577"/>
                  </a:cubicBezTo>
                  <a:cubicBezTo>
                    <a:pt x="16858" y="4349"/>
                    <a:pt x="17137" y="4243"/>
                    <a:pt x="17412" y="4243"/>
                  </a:cubicBezTo>
                  <a:close/>
                  <a:moveTo>
                    <a:pt x="12460" y="5374"/>
                  </a:moveTo>
                  <a:cubicBezTo>
                    <a:pt x="12710" y="5374"/>
                    <a:pt x="12965" y="5460"/>
                    <a:pt x="13168" y="5654"/>
                  </a:cubicBezTo>
                  <a:cubicBezTo>
                    <a:pt x="13773" y="6232"/>
                    <a:pt x="13334" y="7186"/>
                    <a:pt x="12464" y="7186"/>
                  </a:cubicBezTo>
                  <a:cubicBezTo>
                    <a:pt x="12455" y="7186"/>
                    <a:pt x="12447" y="7186"/>
                    <a:pt x="12439" y="7186"/>
                  </a:cubicBezTo>
                  <a:cubicBezTo>
                    <a:pt x="11908" y="7186"/>
                    <a:pt x="11475" y="6766"/>
                    <a:pt x="11475" y="6275"/>
                  </a:cubicBezTo>
                  <a:cubicBezTo>
                    <a:pt x="11475" y="5726"/>
                    <a:pt x="11958" y="5374"/>
                    <a:pt x="12460" y="5374"/>
                  </a:cubicBezTo>
                  <a:close/>
                  <a:moveTo>
                    <a:pt x="16130" y="8614"/>
                  </a:moveTo>
                  <a:cubicBezTo>
                    <a:pt x="16206" y="8614"/>
                    <a:pt x="16282" y="8643"/>
                    <a:pt x="16319" y="8700"/>
                  </a:cubicBezTo>
                  <a:cubicBezTo>
                    <a:pt x="16398" y="8792"/>
                    <a:pt x="16378" y="8919"/>
                    <a:pt x="16279" y="8992"/>
                  </a:cubicBezTo>
                  <a:cubicBezTo>
                    <a:pt x="15826" y="9265"/>
                    <a:pt x="15315" y="9430"/>
                    <a:pt x="14762" y="9466"/>
                  </a:cubicBezTo>
                  <a:lnTo>
                    <a:pt x="14546" y="9466"/>
                  </a:lnTo>
                  <a:cubicBezTo>
                    <a:pt x="14514" y="9467"/>
                    <a:pt x="14481" y="9467"/>
                    <a:pt x="14450" y="9467"/>
                  </a:cubicBezTo>
                  <a:cubicBezTo>
                    <a:pt x="13972" y="9467"/>
                    <a:pt x="13514" y="9343"/>
                    <a:pt x="13089" y="9138"/>
                  </a:cubicBezTo>
                  <a:cubicBezTo>
                    <a:pt x="12874" y="9015"/>
                    <a:pt x="13006" y="8740"/>
                    <a:pt x="13205" y="8740"/>
                  </a:cubicBezTo>
                  <a:cubicBezTo>
                    <a:pt x="13243" y="8740"/>
                    <a:pt x="13284" y="8750"/>
                    <a:pt x="13325" y="8773"/>
                  </a:cubicBezTo>
                  <a:cubicBezTo>
                    <a:pt x="13712" y="8965"/>
                    <a:pt x="14139" y="9061"/>
                    <a:pt x="14564" y="9061"/>
                  </a:cubicBezTo>
                  <a:cubicBezTo>
                    <a:pt x="15070" y="9061"/>
                    <a:pt x="15574" y="8923"/>
                    <a:pt x="16003" y="8646"/>
                  </a:cubicBezTo>
                  <a:cubicBezTo>
                    <a:pt x="16041" y="8625"/>
                    <a:pt x="16085" y="8614"/>
                    <a:pt x="16130" y="8614"/>
                  </a:cubicBezTo>
                  <a:close/>
                  <a:moveTo>
                    <a:pt x="2663" y="9507"/>
                  </a:moveTo>
                  <a:cubicBezTo>
                    <a:pt x="2766" y="9507"/>
                    <a:pt x="2870" y="9512"/>
                    <a:pt x="2968" y="9521"/>
                  </a:cubicBezTo>
                  <a:cubicBezTo>
                    <a:pt x="3087" y="9558"/>
                    <a:pt x="3166" y="9666"/>
                    <a:pt x="3126" y="9777"/>
                  </a:cubicBezTo>
                  <a:cubicBezTo>
                    <a:pt x="3108" y="9875"/>
                    <a:pt x="3011" y="9944"/>
                    <a:pt x="2907" y="9944"/>
                  </a:cubicBezTo>
                  <a:cubicBezTo>
                    <a:pt x="2895" y="9944"/>
                    <a:pt x="2882" y="9942"/>
                    <a:pt x="2870" y="9941"/>
                  </a:cubicBezTo>
                  <a:cubicBezTo>
                    <a:pt x="2791" y="9931"/>
                    <a:pt x="2708" y="9927"/>
                    <a:pt x="2624" y="9927"/>
                  </a:cubicBezTo>
                  <a:cubicBezTo>
                    <a:pt x="2539" y="9927"/>
                    <a:pt x="2457" y="9931"/>
                    <a:pt x="2377" y="9941"/>
                  </a:cubicBezTo>
                  <a:cubicBezTo>
                    <a:pt x="2338" y="9959"/>
                    <a:pt x="2280" y="9959"/>
                    <a:pt x="2220" y="9977"/>
                  </a:cubicBezTo>
                  <a:cubicBezTo>
                    <a:pt x="2280" y="10049"/>
                    <a:pt x="2338" y="10123"/>
                    <a:pt x="2397" y="10196"/>
                  </a:cubicBezTo>
                  <a:cubicBezTo>
                    <a:pt x="2554" y="10379"/>
                    <a:pt x="2713" y="10543"/>
                    <a:pt x="2910" y="10707"/>
                  </a:cubicBezTo>
                  <a:cubicBezTo>
                    <a:pt x="2988" y="10780"/>
                    <a:pt x="3007" y="10907"/>
                    <a:pt x="2930" y="10998"/>
                  </a:cubicBezTo>
                  <a:cubicBezTo>
                    <a:pt x="2890" y="11053"/>
                    <a:pt x="2811" y="11071"/>
                    <a:pt x="2751" y="11071"/>
                  </a:cubicBezTo>
                  <a:cubicBezTo>
                    <a:pt x="2693" y="11071"/>
                    <a:pt x="2653" y="11053"/>
                    <a:pt x="2614" y="11016"/>
                  </a:cubicBezTo>
                  <a:cubicBezTo>
                    <a:pt x="2594" y="11016"/>
                    <a:pt x="2536" y="10962"/>
                    <a:pt x="2437" y="10870"/>
                  </a:cubicBezTo>
                  <a:cubicBezTo>
                    <a:pt x="2200" y="10651"/>
                    <a:pt x="2004" y="10414"/>
                    <a:pt x="1807" y="10160"/>
                  </a:cubicBezTo>
                  <a:cubicBezTo>
                    <a:pt x="1807" y="10141"/>
                    <a:pt x="1807" y="10141"/>
                    <a:pt x="1807" y="10141"/>
                  </a:cubicBezTo>
                  <a:cubicBezTo>
                    <a:pt x="1708" y="10178"/>
                    <a:pt x="1630" y="10232"/>
                    <a:pt x="1531" y="10287"/>
                  </a:cubicBezTo>
                  <a:cubicBezTo>
                    <a:pt x="1491" y="10324"/>
                    <a:pt x="1453" y="10342"/>
                    <a:pt x="1413" y="10342"/>
                  </a:cubicBezTo>
                  <a:cubicBezTo>
                    <a:pt x="1334" y="10342"/>
                    <a:pt x="1276" y="10305"/>
                    <a:pt x="1236" y="10250"/>
                  </a:cubicBezTo>
                  <a:cubicBezTo>
                    <a:pt x="1157" y="10160"/>
                    <a:pt x="1177" y="10031"/>
                    <a:pt x="1276" y="9959"/>
                  </a:cubicBezTo>
                  <a:cubicBezTo>
                    <a:pt x="1590" y="9740"/>
                    <a:pt x="1964" y="9594"/>
                    <a:pt x="2357" y="9521"/>
                  </a:cubicBezTo>
                  <a:cubicBezTo>
                    <a:pt x="2457" y="9512"/>
                    <a:pt x="2559" y="9507"/>
                    <a:pt x="2663" y="9507"/>
                  </a:cubicBezTo>
                  <a:close/>
                  <a:moveTo>
                    <a:pt x="13305" y="0"/>
                  </a:moveTo>
                  <a:cubicBezTo>
                    <a:pt x="13305" y="0"/>
                    <a:pt x="13011" y="1952"/>
                    <a:pt x="12578" y="2044"/>
                  </a:cubicBezTo>
                  <a:cubicBezTo>
                    <a:pt x="7774" y="2973"/>
                    <a:pt x="3381" y="3811"/>
                    <a:pt x="3381" y="3830"/>
                  </a:cubicBezTo>
                  <a:cubicBezTo>
                    <a:pt x="3401" y="4286"/>
                    <a:pt x="3580" y="6146"/>
                    <a:pt x="3854" y="8464"/>
                  </a:cubicBezTo>
                  <a:cubicBezTo>
                    <a:pt x="3523" y="8427"/>
                    <a:pt x="3184" y="8407"/>
                    <a:pt x="2849" y="8407"/>
                  </a:cubicBezTo>
                  <a:cubicBezTo>
                    <a:pt x="2663" y="8407"/>
                    <a:pt x="2480" y="8413"/>
                    <a:pt x="2300" y="8427"/>
                  </a:cubicBezTo>
                  <a:cubicBezTo>
                    <a:pt x="1491" y="8464"/>
                    <a:pt x="763" y="8663"/>
                    <a:pt x="370" y="9138"/>
                  </a:cubicBezTo>
                  <a:cubicBezTo>
                    <a:pt x="-320" y="9977"/>
                    <a:pt x="-4" y="11198"/>
                    <a:pt x="980" y="11800"/>
                  </a:cubicBezTo>
                  <a:cubicBezTo>
                    <a:pt x="1453" y="12075"/>
                    <a:pt x="1984" y="12275"/>
                    <a:pt x="2516" y="12402"/>
                  </a:cubicBezTo>
                  <a:cubicBezTo>
                    <a:pt x="3146" y="12549"/>
                    <a:pt x="3796" y="12658"/>
                    <a:pt x="4445" y="12695"/>
                  </a:cubicBezTo>
                  <a:cubicBezTo>
                    <a:pt x="4641" y="14045"/>
                    <a:pt x="4878" y="15357"/>
                    <a:pt x="5134" y="16488"/>
                  </a:cubicBezTo>
                  <a:cubicBezTo>
                    <a:pt x="5194" y="16799"/>
                    <a:pt x="5271" y="17090"/>
                    <a:pt x="5331" y="17364"/>
                  </a:cubicBezTo>
                  <a:cubicBezTo>
                    <a:pt x="5470" y="17966"/>
                    <a:pt x="5667" y="18550"/>
                    <a:pt x="5883" y="19134"/>
                  </a:cubicBezTo>
                  <a:cubicBezTo>
                    <a:pt x="6100" y="19699"/>
                    <a:pt x="6277" y="20283"/>
                    <a:pt x="6414" y="20866"/>
                  </a:cubicBezTo>
                  <a:cubicBezTo>
                    <a:pt x="6474" y="21104"/>
                    <a:pt x="6532" y="21340"/>
                    <a:pt x="6571" y="21595"/>
                  </a:cubicBezTo>
                  <a:cubicBezTo>
                    <a:pt x="6680" y="21598"/>
                    <a:pt x="6828" y="21600"/>
                    <a:pt x="7006" y="21600"/>
                  </a:cubicBezTo>
                  <a:cubicBezTo>
                    <a:pt x="8121" y="21600"/>
                    <a:pt x="10428" y="21516"/>
                    <a:pt x="11888" y="20903"/>
                  </a:cubicBezTo>
                  <a:cubicBezTo>
                    <a:pt x="11908" y="20903"/>
                    <a:pt x="11928" y="20885"/>
                    <a:pt x="11948" y="20885"/>
                  </a:cubicBezTo>
                  <a:lnTo>
                    <a:pt x="11888" y="20647"/>
                  </a:lnTo>
                  <a:lnTo>
                    <a:pt x="11395" y="17985"/>
                  </a:lnTo>
                  <a:lnTo>
                    <a:pt x="10568" y="17985"/>
                  </a:lnTo>
                  <a:cubicBezTo>
                    <a:pt x="9841" y="17985"/>
                    <a:pt x="9072" y="17966"/>
                    <a:pt x="8265" y="17911"/>
                  </a:cubicBezTo>
                  <a:cubicBezTo>
                    <a:pt x="8187" y="17893"/>
                    <a:pt x="8108" y="17838"/>
                    <a:pt x="8068" y="17766"/>
                  </a:cubicBezTo>
                  <a:cubicBezTo>
                    <a:pt x="8068" y="17729"/>
                    <a:pt x="8068" y="17710"/>
                    <a:pt x="8068" y="17674"/>
                  </a:cubicBezTo>
                  <a:cubicBezTo>
                    <a:pt x="8068" y="17574"/>
                    <a:pt x="8167" y="17490"/>
                    <a:pt x="8275" y="17490"/>
                  </a:cubicBezTo>
                  <a:cubicBezTo>
                    <a:pt x="8285" y="17490"/>
                    <a:pt x="8295" y="17490"/>
                    <a:pt x="8304" y="17491"/>
                  </a:cubicBezTo>
                  <a:cubicBezTo>
                    <a:pt x="9072" y="17547"/>
                    <a:pt x="9839" y="17571"/>
                    <a:pt x="10607" y="17571"/>
                  </a:cubicBezTo>
                  <a:cubicBezTo>
                    <a:pt x="10843" y="17571"/>
                    <a:pt x="11079" y="17570"/>
                    <a:pt x="11318" y="17565"/>
                  </a:cubicBezTo>
                  <a:cubicBezTo>
                    <a:pt x="14566" y="17473"/>
                    <a:pt x="17086" y="16744"/>
                    <a:pt x="18956" y="15394"/>
                  </a:cubicBezTo>
                  <a:cubicBezTo>
                    <a:pt x="18991" y="15362"/>
                    <a:pt x="19037" y="15348"/>
                    <a:pt x="19085" y="15348"/>
                  </a:cubicBezTo>
                  <a:cubicBezTo>
                    <a:pt x="19145" y="15348"/>
                    <a:pt x="19208" y="15371"/>
                    <a:pt x="19252" y="15413"/>
                  </a:cubicBezTo>
                  <a:cubicBezTo>
                    <a:pt x="20296" y="14428"/>
                    <a:pt x="20906" y="13115"/>
                    <a:pt x="20966" y="11728"/>
                  </a:cubicBezTo>
                  <a:cubicBezTo>
                    <a:pt x="21280" y="7223"/>
                    <a:pt x="19133" y="1878"/>
                    <a:pt x="19133" y="1878"/>
                  </a:cubicBezTo>
                  <a:lnTo>
                    <a:pt x="18702" y="876"/>
                  </a:lnTo>
                  <a:cubicBezTo>
                    <a:pt x="18012" y="1003"/>
                    <a:pt x="16653" y="1259"/>
                    <a:pt x="15039" y="1569"/>
                  </a:cubicBezTo>
                  <a:cubicBezTo>
                    <a:pt x="15030" y="1570"/>
                    <a:pt x="15022" y="1572"/>
                    <a:pt x="15012" y="1572"/>
                  </a:cubicBezTo>
                  <a:cubicBezTo>
                    <a:pt x="14605" y="1572"/>
                    <a:pt x="13305" y="0"/>
                    <a:pt x="13305" y="0"/>
                  </a:cubicBezTo>
                  <a:close/>
                </a:path>
              </a:pathLst>
            </a:custGeom>
            <a:solidFill>
              <a:srgbClr val="F9B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3" name="Google Shape;2437;p56"/>
            <p:cNvSpPr/>
            <p:nvPr/>
          </p:nvSpPr>
          <p:spPr>
            <a:xfrm>
              <a:off x="1039293" y="1594474"/>
              <a:ext cx="499408" cy="126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600" fill="norm" stroke="1" extrusionOk="0">
                  <a:moveTo>
                    <a:pt x="21093" y="0"/>
                  </a:moveTo>
                  <a:cubicBezTo>
                    <a:pt x="21002" y="0"/>
                    <a:pt x="20913" y="113"/>
                    <a:pt x="20846" y="377"/>
                  </a:cubicBezTo>
                  <a:cubicBezTo>
                    <a:pt x="17265" y="11434"/>
                    <a:pt x="12440" y="17408"/>
                    <a:pt x="6222" y="18161"/>
                  </a:cubicBezTo>
                  <a:cubicBezTo>
                    <a:pt x="5766" y="18199"/>
                    <a:pt x="5313" y="18211"/>
                    <a:pt x="4860" y="18211"/>
                  </a:cubicBezTo>
                  <a:cubicBezTo>
                    <a:pt x="3391" y="18211"/>
                    <a:pt x="1922" y="18010"/>
                    <a:pt x="453" y="17559"/>
                  </a:cubicBezTo>
                  <a:cubicBezTo>
                    <a:pt x="434" y="17546"/>
                    <a:pt x="415" y="17546"/>
                    <a:pt x="396" y="17546"/>
                  </a:cubicBezTo>
                  <a:cubicBezTo>
                    <a:pt x="190" y="17546"/>
                    <a:pt x="0" y="18236"/>
                    <a:pt x="0" y="19052"/>
                  </a:cubicBezTo>
                  <a:cubicBezTo>
                    <a:pt x="0" y="19353"/>
                    <a:pt x="0" y="19504"/>
                    <a:pt x="0" y="19805"/>
                  </a:cubicBezTo>
                  <a:cubicBezTo>
                    <a:pt x="76" y="20395"/>
                    <a:pt x="228" y="20847"/>
                    <a:pt x="377" y="20998"/>
                  </a:cubicBezTo>
                  <a:cubicBezTo>
                    <a:pt x="1922" y="21449"/>
                    <a:pt x="3394" y="21600"/>
                    <a:pt x="4787" y="21600"/>
                  </a:cubicBezTo>
                  <a:lnTo>
                    <a:pt x="6370" y="21600"/>
                  </a:lnTo>
                  <a:cubicBezTo>
                    <a:pt x="12741" y="20696"/>
                    <a:pt x="17680" y="14572"/>
                    <a:pt x="21375" y="3062"/>
                  </a:cubicBezTo>
                  <a:cubicBezTo>
                    <a:pt x="21565" y="2473"/>
                    <a:pt x="21600" y="1418"/>
                    <a:pt x="21451" y="678"/>
                  </a:cubicBezTo>
                  <a:cubicBezTo>
                    <a:pt x="21413" y="678"/>
                    <a:pt x="21413" y="527"/>
                    <a:pt x="21413" y="527"/>
                  </a:cubicBezTo>
                  <a:cubicBezTo>
                    <a:pt x="21328" y="188"/>
                    <a:pt x="21207" y="0"/>
                    <a:pt x="21093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4" name="Google Shape;2438;p56"/>
            <p:cNvSpPr/>
            <p:nvPr/>
          </p:nvSpPr>
          <p:spPr>
            <a:xfrm>
              <a:off x="1410341" y="1062493"/>
              <a:ext cx="87141" cy="87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91" h="21600" fill="norm" stroke="1" extrusionOk="0">
                  <a:moveTo>
                    <a:pt x="9130" y="0"/>
                  </a:moveTo>
                  <a:cubicBezTo>
                    <a:pt x="6573" y="0"/>
                    <a:pt x="3984" y="1238"/>
                    <a:pt x="2089" y="3952"/>
                  </a:cubicBezTo>
                  <a:cubicBezTo>
                    <a:pt x="-2810" y="11201"/>
                    <a:pt x="1473" y="21600"/>
                    <a:pt x="9053" y="21600"/>
                  </a:cubicBezTo>
                  <a:cubicBezTo>
                    <a:pt x="9407" y="21600"/>
                    <a:pt x="9793" y="21582"/>
                    <a:pt x="10162" y="21527"/>
                  </a:cubicBezTo>
                  <a:cubicBezTo>
                    <a:pt x="15123" y="21090"/>
                    <a:pt x="18790" y="15663"/>
                    <a:pt x="18235" y="9817"/>
                  </a:cubicBezTo>
                  <a:cubicBezTo>
                    <a:pt x="17773" y="3661"/>
                    <a:pt x="13506" y="0"/>
                    <a:pt x="913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5" name="Google Shape;2439;p56"/>
            <p:cNvSpPr/>
            <p:nvPr/>
          </p:nvSpPr>
          <p:spPr>
            <a:xfrm>
              <a:off x="1190297" y="1116881"/>
              <a:ext cx="87610" cy="86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49" h="21600" fill="norm" stroke="1" extrusionOk="0">
                  <a:moveTo>
                    <a:pt x="9241" y="0"/>
                  </a:moveTo>
                  <a:cubicBezTo>
                    <a:pt x="1067" y="0"/>
                    <a:pt x="-3051" y="11366"/>
                    <a:pt x="2636" y="18243"/>
                  </a:cubicBezTo>
                  <a:cubicBezTo>
                    <a:pt x="4532" y="20560"/>
                    <a:pt x="6910" y="21600"/>
                    <a:pt x="9241" y="21600"/>
                  </a:cubicBezTo>
                  <a:cubicBezTo>
                    <a:pt x="13918" y="21600"/>
                    <a:pt x="18425" y="17404"/>
                    <a:pt x="18549" y="10873"/>
                  </a:cubicBezTo>
                  <a:cubicBezTo>
                    <a:pt x="18549" y="4999"/>
                    <a:pt x="14478" y="0"/>
                    <a:pt x="9474" y="0"/>
                  </a:cubicBezTo>
                  <a:cubicBezTo>
                    <a:pt x="9396" y="0"/>
                    <a:pt x="9318" y="0"/>
                    <a:pt x="9241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6" name="Google Shape;2440;p56"/>
            <p:cNvSpPr/>
            <p:nvPr/>
          </p:nvSpPr>
          <p:spPr>
            <a:xfrm>
              <a:off x="1257231" y="1271821"/>
              <a:ext cx="150414" cy="40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2" h="21600" fill="norm" stroke="1" extrusionOk="0">
                  <a:moveTo>
                    <a:pt x="19316" y="0"/>
                  </a:moveTo>
                  <a:cubicBezTo>
                    <a:pt x="19042" y="0"/>
                    <a:pt x="18769" y="271"/>
                    <a:pt x="18535" y="814"/>
                  </a:cubicBezTo>
                  <a:cubicBezTo>
                    <a:pt x="15910" y="7833"/>
                    <a:pt x="12819" y="11324"/>
                    <a:pt x="9717" y="11324"/>
                  </a:cubicBezTo>
                  <a:cubicBezTo>
                    <a:pt x="7112" y="11324"/>
                    <a:pt x="4497" y="8880"/>
                    <a:pt x="2125" y="4033"/>
                  </a:cubicBezTo>
                  <a:cubicBezTo>
                    <a:pt x="1872" y="3451"/>
                    <a:pt x="1618" y="3180"/>
                    <a:pt x="1385" y="3180"/>
                  </a:cubicBezTo>
                  <a:cubicBezTo>
                    <a:pt x="169" y="3180"/>
                    <a:pt x="-642" y="10160"/>
                    <a:pt x="676" y="13262"/>
                  </a:cubicBezTo>
                  <a:cubicBezTo>
                    <a:pt x="3281" y="18459"/>
                    <a:pt x="6088" y="21600"/>
                    <a:pt x="9018" y="21600"/>
                  </a:cubicBezTo>
                  <a:cubicBezTo>
                    <a:pt x="9210" y="21600"/>
                    <a:pt x="9413" y="21600"/>
                    <a:pt x="9606" y="21561"/>
                  </a:cubicBezTo>
                  <a:lnTo>
                    <a:pt x="10933" y="21561"/>
                  </a:lnTo>
                  <a:cubicBezTo>
                    <a:pt x="14319" y="20669"/>
                    <a:pt x="17451" y="16481"/>
                    <a:pt x="20228" y="9578"/>
                  </a:cubicBezTo>
                  <a:cubicBezTo>
                    <a:pt x="20836" y="7717"/>
                    <a:pt x="20958" y="4498"/>
                    <a:pt x="20471" y="2172"/>
                  </a:cubicBezTo>
                  <a:cubicBezTo>
                    <a:pt x="20248" y="737"/>
                    <a:pt x="19782" y="0"/>
                    <a:pt x="1931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7" name="Google Shape;2441;p56"/>
            <p:cNvSpPr/>
            <p:nvPr/>
          </p:nvSpPr>
          <p:spPr>
            <a:xfrm>
              <a:off x="312305" y="556715"/>
              <a:ext cx="1217344" cy="1831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12906" y="0"/>
                  </a:moveTo>
                  <a:cubicBezTo>
                    <a:pt x="12830" y="93"/>
                    <a:pt x="12722" y="155"/>
                    <a:pt x="12569" y="176"/>
                  </a:cubicBezTo>
                  <a:lnTo>
                    <a:pt x="7465" y="938"/>
                  </a:lnTo>
                  <a:cubicBezTo>
                    <a:pt x="7429" y="943"/>
                    <a:pt x="7394" y="945"/>
                    <a:pt x="7360" y="945"/>
                  </a:cubicBezTo>
                  <a:cubicBezTo>
                    <a:pt x="7168" y="945"/>
                    <a:pt x="6993" y="873"/>
                    <a:pt x="6928" y="743"/>
                  </a:cubicBezTo>
                  <a:cubicBezTo>
                    <a:pt x="2391" y="2041"/>
                    <a:pt x="551" y="5080"/>
                    <a:pt x="765" y="8399"/>
                  </a:cubicBezTo>
                  <a:cubicBezTo>
                    <a:pt x="857" y="10027"/>
                    <a:pt x="398" y="11820"/>
                    <a:pt x="45" y="13912"/>
                  </a:cubicBezTo>
                  <a:cubicBezTo>
                    <a:pt x="-201" y="15375"/>
                    <a:pt x="627" y="17590"/>
                    <a:pt x="980" y="18384"/>
                  </a:cubicBezTo>
                  <a:cubicBezTo>
                    <a:pt x="1072" y="18579"/>
                    <a:pt x="1148" y="18766"/>
                    <a:pt x="1210" y="18940"/>
                  </a:cubicBezTo>
                  <a:cubicBezTo>
                    <a:pt x="1808" y="20465"/>
                    <a:pt x="1670" y="21146"/>
                    <a:pt x="1808" y="21465"/>
                  </a:cubicBezTo>
                  <a:cubicBezTo>
                    <a:pt x="1854" y="21559"/>
                    <a:pt x="2253" y="21600"/>
                    <a:pt x="2863" y="21600"/>
                  </a:cubicBezTo>
                  <a:cubicBezTo>
                    <a:pt x="3454" y="21600"/>
                    <a:pt x="4244" y="21562"/>
                    <a:pt x="5104" y="21496"/>
                  </a:cubicBezTo>
                  <a:cubicBezTo>
                    <a:pt x="6085" y="21424"/>
                    <a:pt x="7173" y="21320"/>
                    <a:pt x="8154" y="21187"/>
                  </a:cubicBezTo>
                  <a:cubicBezTo>
                    <a:pt x="9918" y="20971"/>
                    <a:pt x="11390" y="20682"/>
                    <a:pt x="11543" y="20455"/>
                  </a:cubicBezTo>
                  <a:cubicBezTo>
                    <a:pt x="12033" y="19641"/>
                    <a:pt x="12063" y="17673"/>
                    <a:pt x="11650" y="16004"/>
                  </a:cubicBezTo>
                  <a:cubicBezTo>
                    <a:pt x="11527" y="15993"/>
                    <a:pt x="11435" y="15993"/>
                    <a:pt x="11419" y="15993"/>
                  </a:cubicBezTo>
                  <a:cubicBezTo>
                    <a:pt x="11328" y="15993"/>
                    <a:pt x="11251" y="15932"/>
                    <a:pt x="11251" y="15870"/>
                  </a:cubicBezTo>
                  <a:cubicBezTo>
                    <a:pt x="11251" y="15849"/>
                    <a:pt x="11266" y="15828"/>
                    <a:pt x="11281" y="15808"/>
                  </a:cubicBezTo>
                  <a:cubicBezTo>
                    <a:pt x="11328" y="15777"/>
                    <a:pt x="11374" y="15756"/>
                    <a:pt x="11435" y="15756"/>
                  </a:cubicBezTo>
                  <a:cubicBezTo>
                    <a:pt x="11435" y="15756"/>
                    <a:pt x="11496" y="15767"/>
                    <a:pt x="11588" y="15767"/>
                  </a:cubicBezTo>
                  <a:cubicBezTo>
                    <a:pt x="11557" y="15622"/>
                    <a:pt x="11512" y="15489"/>
                    <a:pt x="11466" y="15355"/>
                  </a:cubicBezTo>
                  <a:cubicBezTo>
                    <a:pt x="11359" y="15025"/>
                    <a:pt x="11221" y="14695"/>
                    <a:pt x="11052" y="14376"/>
                  </a:cubicBezTo>
                  <a:cubicBezTo>
                    <a:pt x="10884" y="14046"/>
                    <a:pt x="10730" y="13716"/>
                    <a:pt x="10622" y="13376"/>
                  </a:cubicBezTo>
                  <a:cubicBezTo>
                    <a:pt x="10576" y="13221"/>
                    <a:pt x="10515" y="13057"/>
                    <a:pt x="10469" y="12881"/>
                  </a:cubicBezTo>
                  <a:cubicBezTo>
                    <a:pt x="10269" y="12232"/>
                    <a:pt x="10085" y="11501"/>
                    <a:pt x="9932" y="10738"/>
                  </a:cubicBezTo>
                  <a:cubicBezTo>
                    <a:pt x="9427" y="10717"/>
                    <a:pt x="8921" y="10656"/>
                    <a:pt x="8431" y="10573"/>
                  </a:cubicBezTo>
                  <a:cubicBezTo>
                    <a:pt x="8016" y="10501"/>
                    <a:pt x="7603" y="10388"/>
                    <a:pt x="7235" y="10233"/>
                  </a:cubicBezTo>
                  <a:cubicBezTo>
                    <a:pt x="6469" y="9893"/>
                    <a:pt x="6223" y="9203"/>
                    <a:pt x="6760" y="8728"/>
                  </a:cubicBezTo>
                  <a:cubicBezTo>
                    <a:pt x="7066" y="8451"/>
                    <a:pt x="7632" y="8348"/>
                    <a:pt x="8262" y="8327"/>
                  </a:cubicBezTo>
                  <a:cubicBezTo>
                    <a:pt x="8402" y="8319"/>
                    <a:pt x="8545" y="8316"/>
                    <a:pt x="8690" y="8316"/>
                  </a:cubicBezTo>
                  <a:cubicBezTo>
                    <a:pt x="8951" y="8316"/>
                    <a:pt x="9215" y="8327"/>
                    <a:pt x="9472" y="8348"/>
                  </a:cubicBezTo>
                  <a:cubicBezTo>
                    <a:pt x="9259" y="7038"/>
                    <a:pt x="9120" y="5987"/>
                    <a:pt x="9104" y="5730"/>
                  </a:cubicBezTo>
                  <a:cubicBezTo>
                    <a:pt x="9104" y="5719"/>
                    <a:pt x="12524" y="5246"/>
                    <a:pt x="16264" y="4720"/>
                  </a:cubicBezTo>
                  <a:cubicBezTo>
                    <a:pt x="16602" y="4668"/>
                    <a:pt x="16831" y="3566"/>
                    <a:pt x="16831" y="3566"/>
                  </a:cubicBezTo>
                  <a:cubicBezTo>
                    <a:pt x="16831" y="3566"/>
                    <a:pt x="17843" y="4454"/>
                    <a:pt x="18160" y="4454"/>
                  </a:cubicBezTo>
                  <a:cubicBezTo>
                    <a:pt x="18167" y="4454"/>
                    <a:pt x="18174" y="4453"/>
                    <a:pt x="18180" y="4452"/>
                  </a:cubicBezTo>
                  <a:cubicBezTo>
                    <a:pt x="19437" y="4277"/>
                    <a:pt x="20495" y="4133"/>
                    <a:pt x="21032" y="4061"/>
                  </a:cubicBezTo>
                  <a:cubicBezTo>
                    <a:pt x="21170" y="4050"/>
                    <a:pt x="21277" y="4030"/>
                    <a:pt x="21354" y="4030"/>
                  </a:cubicBezTo>
                  <a:cubicBezTo>
                    <a:pt x="21399" y="4019"/>
                    <a:pt x="20096" y="52"/>
                    <a:pt x="1290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8" name="Google Shape;2442;p56"/>
            <p:cNvSpPr/>
            <p:nvPr/>
          </p:nvSpPr>
          <p:spPr>
            <a:xfrm>
              <a:off x="733916" y="1314612"/>
              <a:ext cx="86526" cy="74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1600" fill="norm" stroke="1" extrusionOk="0">
                  <a:moveTo>
                    <a:pt x="15869" y="0"/>
                  </a:moveTo>
                  <a:cubicBezTo>
                    <a:pt x="14749" y="0"/>
                    <a:pt x="13646" y="63"/>
                    <a:pt x="12580" y="190"/>
                  </a:cubicBezTo>
                  <a:cubicBezTo>
                    <a:pt x="8349" y="1206"/>
                    <a:pt x="4331" y="3216"/>
                    <a:pt x="953" y="6241"/>
                  </a:cubicBezTo>
                  <a:cubicBezTo>
                    <a:pt x="-114" y="7235"/>
                    <a:pt x="-327" y="9012"/>
                    <a:pt x="526" y="10261"/>
                  </a:cubicBezTo>
                  <a:cubicBezTo>
                    <a:pt x="953" y="11022"/>
                    <a:pt x="1575" y="11530"/>
                    <a:pt x="2429" y="11530"/>
                  </a:cubicBezTo>
                  <a:cubicBezTo>
                    <a:pt x="2855" y="11530"/>
                    <a:pt x="3264" y="11276"/>
                    <a:pt x="3691" y="10768"/>
                  </a:cubicBezTo>
                  <a:cubicBezTo>
                    <a:pt x="4757" y="10007"/>
                    <a:pt x="5593" y="9266"/>
                    <a:pt x="6660" y="8758"/>
                  </a:cubicBezTo>
                  <a:cubicBezTo>
                    <a:pt x="6660" y="8758"/>
                    <a:pt x="6660" y="8758"/>
                    <a:pt x="6660" y="9012"/>
                  </a:cubicBezTo>
                  <a:cubicBezTo>
                    <a:pt x="8775" y="12524"/>
                    <a:pt x="10891" y="15803"/>
                    <a:pt x="13433" y="18829"/>
                  </a:cubicBezTo>
                  <a:cubicBezTo>
                    <a:pt x="14500" y="20098"/>
                    <a:pt x="15122" y="20838"/>
                    <a:pt x="15335" y="20838"/>
                  </a:cubicBezTo>
                  <a:cubicBezTo>
                    <a:pt x="15762" y="21346"/>
                    <a:pt x="16189" y="21600"/>
                    <a:pt x="16811" y="21600"/>
                  </a:cubicBezTo>
                  <a:cubicBezTo>
                    <a:pt x="17451" y="21600"/>
                    <a:pt x="18304" y="21346"/>
                    <a:pt x="18731" y="20585"/>
                  </a:cubicBezTo>
                  <a:cubicBezTo>
                    <a:pt x="19566" y="19336"/>
                    <a:pt x="19353" y="17580"/>
                    <a:pt x="18517" y="16565"/>
                  </a:cubicBezTo>
                  <a:cubicBezTo>
                    <a:pt x="16402" y="14301"/>
                    <a:pt x="14695" y="12038"/>
                    <a:pt x="13006" y="9520"/>
                  </a:cubicBezTo>
                  <a:cubicBezTo>
                    <a:pt x="12366" y="8505"/>
                    <a:pt x="11744" y="7489"/>
                    <a:pt x="11104" y="6495"/>
                  </a:cubicBezTo>
                  <a:cubicBezTo>
                    <a:pt x="11744" y="6241"/>
                    <a:pt x="12366" y="6241"/>
                    <a:pt x="12793" y="5987"/>
                  </a:cubicBezTo>
                  <a:cubicBezTo>
                    <a:pt x="13646" y="5860"/>
                    <a:pt x="14535" y="5797"/>
                    <a:pt x="15442" y="5797"/>
                  </a:cubicBezTo>
                  <a:cubicBezTo>
                    <a:pt x="16349" y="5797"/>
                    <a:pt x="17237" y="5860"/>
                    <a:pt x="18091" y="5987"/>
                  </a:cubicBezTo>
                  <a:cubicBezTo>
                    <a:pt x="18215" y="6008"/>
                    <a:pt x="18357" y="6029"/>
                    <a:pt x="18482" y="6029"/>
                  </a:cubicBezTo>
                  <a:cubicBezTo>
                    <a:pt x="19602" y="6029"/>
                    <a:pt x="20651" y="5077"/>
                    <a:pt x="20846" y="3723"/>
                  </a:cubicBezTo>
                  <a:cubicBezTo>
                    <a:pt x="21273" y="2200"/>
                    <a:pt x="20420" y="698"/>
                    <a:pt x="19140" y="190"/>
                  </a:cubicBezTo>
                  <a:cubicBezTo>
                    <a:pt x="18091" y="63"/>
                    <a:pt x="16971" y="0"/>
                    <a:pt x="15869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9" name="Google Shape;2443;p56"/>
            <p:cNvSpPr/>
            <p:nvPr/>
          </p:nvSpPr>
          <p:spPr>
            <a:xfrm>
              <a:off x="677353" y="279935"/>
              <a:ext cx="339105" cy="280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1266" y="0"/>
                  </a:moveTo>
                  <a:cubicBezTo>
                    <a:pt x="10527" y="0"/>
                    <a:pt x="9745" y="85"/>
                    <a:pt x="8904" y="255"/>
                  </a:cubicBezTo>
                  <a:cubicBezTo>
                    <a:pt x="63" y="2138"/>
                    <a:pt x="-942" y="11838"/>
                    <a:pt x="592" y="17760"/>
                  </a:cubicBezTo>
                  <a:cubicBezTo>
                    <a:pt x="908" y="19174"/>
                    <a:pt x="1491" y="20525"/>
                    <a:pt x="2287" y="21600"/>
                  </a:cubicBezTo>
                  <a:cubicBezTo>
                    <a:pt x="2393" y="21532"/>
                    <a:pt x="2500" y="21464"/>
                    <a:pt x="2602" y="21464"/>
                  </a:cubicBezTo>
                  <a:lnTo>
                    <a:pt x="20182" y="16481"/>
                  </a:lnTo>
                  <a:cubicBezTo>
                    <a:pt x="20609" y="14191"/>
                    <a:pt x="20658" y="11770"/>
                    <a:pt x="20342" y="9479"/>
                  </a:cubicBezTo>
                  <a:cubicBezTo>
                    <a:pt x="19640" y="4717"/>
                    <a:pt x="16909" y="0"/>
                    <a:pt x="1126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0" name="Google Shape;2444;p56"/>
            <p:cNvSpPr/>
            <p:nvPr/>
          </p:nvSpPr>
          <p:spPr>
            <a:xfrm>
              <a:off x="699355" y="493080"/>
              <a:ext cx="350962" cy="143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19416" y="0"/>
                  </a:moveTo>
                  <a:cubicBezTo>
                    <a:pt x="19291" y="0"/>
                    <a:pt x="19165" y="44"/>
                    <a:pt x="19040" y="110"/>
                  </a:cubicBezTo>
                  <a:lnTo>
                    <a:pt x="18986" y="110"/>
                  </a:lnTo>
                  <a:lnTo>
                    <a:pt x="1279" y="9824"/>
                  </a:lnTo>
                  <a:cubicBezTo>
                    <a:pt x="1176" y="9824"/>
                    <a:pt x="1068" y="9957"/>
                    <a:pt x="961" y="10089"/>
                  </a:cubicBezTo>
                  <a:cubicBezTo>
                    <a:pt x="267" y="10883"/>
                    <a:pt x="-159" y="12845"/>
                    <a:pt x="56" y="14687"/>
                  </a:cubicBezTo>
                  <a:lnTo>
                    <a:pt x="374" y="18358"/>
                  </a:lnTo>
                  <a:cubicBezTo>
                    <a:pt x="374" y="18623"/>
                    <a:pt x="428" y="18888"/>
                    <a:pt x="482" y="19020"/>
                  </a:cubicBezTo>
                  <a:cubicBezTo>
                    <a:pt x="706" y="20685"/>
                    <a:pt x="1315" y="21600"/>
                    <a:pt x="1982" y="21600"/>
                  </a:cubicBezTo>
                  <a:cubicBezTo>
                    <a:pt x="2103" y="21600"/>
                    <a:pt x="2224" y="21567"/>
                    <a:pt x="2350" y="21512"/>
                  </a:cubicBezTo>
                  <a:lnTo>
                    <a:pt x="20106" y="11798"/>
                  </a:lnTo>
                  <a:cubicBezTo>
                    <a:pt x="20639" y="11533"/>
                    <a:pt x="21015" y="10750"/>
                    <a:pt x="21280" y="9560"/>
                  </a:cubicBezTo>
                  <a:cubicBezTo>
                    <a:pt x="21441" y="8777"/>
                    <a:pt x="21441" y="7862"/>
                    <a:pt x="21387" y="6935"/>
                  </a:cubicBezTo>
                  <a:lnTo>
                    <a:pt x="21069" y="3264"/>
                  </a:lnTo>
                  <a:cubicBezTo>
                    <a:pt x="20886" y="1345"/>
                    <a:pt x="20187" y="0"/>
                    <a:pt x="1941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1" name="Google Shape;2445;p56"/>
            <p:cNvSpPr/>
            <p:nvPr/>
          </p:nvSpPr>
          <p:spPr>
            <a:xfrm>
              <a:off x="953639" y="1859511"/>
              <a:ext cx="269362" cy="54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20693" y="0"/>
                  </a:moveTo>
                  <a:cubicBezTo>
                    <a:pt x="20646" y="0"/>
                    <a:pt x="20599" y="29"/>
                    <a:pt x="20558" y="87"/>
                  </a:cubicBezTo>
                  <a:cubicBezTo>
                    <a:pt x="20488" y="87"/>
                    <a:pt x="20418" y="437"/>
                    <a:pt x="20348" y="437"/>
                  </a:cubicBezTo>
                  <a:cubicBezTo>
                    <a:pt x="15180" y="12097"/>
                    <a:pt x="7017" y="13700"/>
                    <a:pt x="3072" y="13700"/>
                  </a:cubicBezTo>
                  <a:cubicBezTo>
                    <a:pt x="2440" y="13700"/>
                    <a:pt x="1919" y="13671"/>
                    <a:pt x="1533" y="13613"/>
                  </a:cubicBezTo>
                  <a:cubicBezTo>
                    <a:pt x="1118" y="13613"/>
                    <a:pt x="837" y="13263"/>
                    <a:pt x="837" y="13263"/>
                  </a:cubicBezTo>
                  <a:cubicBezTo>
                    <a:pt x="562" y="13263"/>
                    <a:pt x="351" y="13963"/>
                    <a:pt x="140" y="15012"/>
                  </a:cubicBezTo>
                  <a:cubicBezTo>
                    <a:pt x="70" y="15683"/>
                    <a:pt x="0" y="16382"/>
                    <a:pt x="0" y="17082"/>
                  </a:cubicBezTo>
                  <a:cubicBezTo>
                    <a:pt x="0" y="19181"/>
                    <a:pt x="351" y="21250"/>
                    <a:pt x="767" y="21250"/>
                  </a:cubicBezTo>
                  <a:cubicBezTo>
                    <a:pt x="837" y="21250"/>
                    <a:pt x="1258" y="21250"/>
                    <a:pt x="1814" y="21600"/>
                  </a:cubicBezTo>
                  <a:lnTo>
                    <a:pt x="3347" y="21600"/>
                  </a:lnTo>
                  <a:cubicBezTo>
                    <a:pt x="7526" y="21600"/>
                    <a:pt x="15678" y="19851"/>
                    <a:pt x="21044" y="7725"/>
                  </a:cubicBezTo>
                  <a:cubicBezTo>
                    <a:pt x="21395" y="6675"/>
                    <a:pt x="21600" y="4256"/>
                    <a:pt x="21395" y="2507"/>
                  </a:cubicBezTo>
                  <a:cubicBezTo>
                    <a:pt x="21272" y="991"/>
                    <a:pt x="20991" y="0"/>
                    <a:pt x="20693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2" name="Google Shape;2446;p56"/>
            <p:cNvSpPr/>
            <p:nvPr/>
          </p:nvSpPr>
          <p:spPr>
            <a:xfrm>
              <a:off x="1129553" y="1035336"/>
              <a:ext cx="114093" cy="63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600" fill="norm" stroke="1" extrusionOk="0">
                  <a:moveTo>
                    <a:pt x="16105" y="0"/>
                  </a:moveTo>
                  <a:cubicBezTo>
                    <a:pt x="14140" y="0"/>
                    <a:pt x="11984" y="1096"/>
                    <a:pt x="10196" y="2167"/>
                  </a:cubicBezTo>
                  <a:cubicBezTo>
                    <a:pt x="7427" y="3662"/>
                    <a:pt x="2392" y="6328"/>
                    <a:pt x="604" y="10489"/>
                  </a:cubicBezTo>
                  <a:cubicBezTo>
                    <a:pt x="-201" y="12556"/>
                    <a:pt x="-201" y="15521"/>
                    <a:pt x="604" y="17888"/>
                  </a:cubicBezTo>
                  <a:cubicBezTo>
                    <a:pt x="1709" y="20180"/>
                    <a:pt x="3292" y="21600"/>
                    <a:pt x="4943" y="21600"/>
                  </a:cubicBezTo>
                  <a:cubicBezTo>
                    <a:pt x="5230" y="21600"/>
                    <a:pt x="5516" y="21550"/>
                    <a:pt x="5803" y="21451"/>
                  </a:cubicBezTo>
                  <a:cubicBezTo>
                    <a:pt x="7590" y="21152"/>
                    <a:pt x="9542" y="20579"/>
                    <a:pt x="11165" y="19383"/>
                  </a:cubicBezTo>
                  <a:cubicBezTo>
                    <a:pt x="13608" y="18187"/>
                    <a:pt x="16037" y="17016"/>
                    <a:pt x="18479" y="15521"/>
                  </a:cubicBezTo>
                  <a:cubicBezTo>
                    <a:pt x="19120" y="15222"/>
                    <a:pt x="19612" y="14624"/>
                    <a:pt x="20103" y="14051"/>
                  </a:cubicBezTo>
                  <a:cubicBezTo>
                    <a:pt x="21399" y="12257"/>
                    <a:pt x="21399" y="7225"/>
                    <a:pt x="20908" y="5132"/>
                  </a:cubicBezTo>
                  <a:cubicBezTo>
                    <a:pt x="20758" y="3662"/>
                    <a:pt x="20266" y="2466"/>
                    <a:pt x="19448" y="1594"/>
                  </a:cubicBezTo>
                  <a:cubicBezTo>
                    <a:pt x="18506" y="424"/>
                    <a:pt x="17346" y="0"/>
                    <a:pt x="1610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3" name="Google Shape;2447;p56"/>
            <p:cNvSpPr/>
            <p:nvPr/>
          </p:nvSpPr>
          <p:spPr>
            <a:xfrm>
              <a:off x="1390095" y="969206"/>
              <a:ext cx="114976" cy="63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600" fill="norm" stroke="1" extrusionOk="0">
                  <a:moveTo>
                    <a:pt x="16327" y="0"/>
                  </a:moveTo>
                  <a:cubicBezTo>
                    <a:pt x="13728" y="0"/>
                    <a:pt x="10704" y="1278"/>
                    <a:pt x="8779" y="2105"/>
                  </a:cubicBezTo>
                  <a:cubicBezTo>
                    <a:pt x="5823" y="3283"/>
                    <a:pt x="1739" y="5087"/>
                    <a:pt x="419" y="10148"/>
                  </a:cubicBezTo>
                  <a:cubicBezTo>
                    <a:pt x="-62" y="11351"/>
                    <a:pt x="-62" y="13130"/>
                    <a:pt x="89" y="14634"/>
                  </a:cubicBezTo>
                  <a:cubicBezTo>
                    <a:pt x="419" y="16714"/>
                    <a:pt x="1574" y="21199"/>
                    <a:pt x="3210" y="21475"/>
                  </a:cubicBezTo>
                  <a:cubicBezTo>
                    <a:pt x="3403" y="21575"/>
                    <a:pt x="3595" y="21600"/>
                    <a:pt x="3788" y="21600"/>
                  </a:cubicBezTo>
                  <a:cubicBezTo>
                    <a:pt x="4242" y="21600"/>
                    <a:pt x="4709" y="21400"/>
                    <a:pt x="5176" y="21199"/>
                  </a:cubicBezTo>
                  <a:cubicBezTo>
                    <a:pt x="7624" y="20297"/>
                    <a:pt x="10085" y="19395"/>
                    <a:pt x="12532" y="18192"/>
                  </a:cubicBezTo>
                  <a:cubicBezTo>
                    <a:pt x="14333" y="17616"/>
                    <a:pt x="16135" y="16413"/>
                    <a:pt x="17936" y="15210"/>
                  </a:cubicBezTo>
                  <a:cubicBezTo>
                    <a:pt x="19737" y="13732"/>
                    <a:pt x="21043" y="10750"/>
                    <a:pt x="21538" y="7167"/>
                  </a:cubicBezTo>
                  <a:cubicBezTo>
                    <a:pt x="21538" y="4485"/>
                    <a:pt x="20727" y="2105"/>
                    <a:pt x="19407" y="902"/>
                  </a:cubicBezTo>
                  <a:cubicBezTo>
                    <a:pt x="18554" y="251"/>
                    <a:pt x="17482" y="0"/>
                    <a:pt x="16327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mph" nodeType="afterEffect" presetSubtype="0" presetID="26" grpId="2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10" dur="1000" fill="hold" tmFilter="0, 0; .2, .5; .8, .5; 1, 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5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7" grpId="1"/>
      <p:bldP build="whole" bldLvl="1" animBg="1" rev="0" advAuto="0" spid="554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1" name="تجميع"/>
          <p:cNvGrpSpPr/>
          <p:nvPr/>
        </p:nvGrpSpPr>
        <p:grpSpPr>
          <a:xfrm>
            <a:off x="3748965" y="12069678"/>
            <a:ext cx="5960425" cy="1646323"/>
            <a:chOff x="0" y="0"/>
            <a:chExt cx="5960424" cy="1646322"/>
          </a:xfrm>
        </p:grpSpPr>
        <p:grpSp>
          <p:nvGrpSpPr>
            <p:cNvPr id="1404" name="تجميع"/>
            <p:cNvGrpSpPr/>
            <p:nvPr/>
          </p:nvGrpSpPr>
          <p:grpSpPr>
            <a:xfrm>
              <a:off x="0" y="-1"/>
              <a:ext cx="1536528" cy="1535158"/>
              <a:chOff x="0" y="0"/>
              <a:chExt cx="1536527" cy="1535156"/>
            </a:xfrm>
          </p:grpSpPr>
          <p:sp>
            <p:nvSpPr>
              <p:cNvPr id="1402" name="Google Shape;928;p37"/>
              <p:cNvSpPr/>
              <p:nvPr/>
            </p:nvSpPr>
            <p:spPr>
              <a:xfrm>
                <a:off x="712630" y="0"/>
                <a:ext cx="823898" cy="822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" y="0"/>
                    </a:moveTo>
                    <a:cubicBezTo>
                      <a:pt x="11945" y="0"/>
                      <a:pt x="21600" y="9671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03" name="Google Shape;929;p37"/>
              <p:cNvSpPr/>
              <p:nvPr/>
            </p:nvSpPr>
            <p:spPr>
              <a:xfrm>
                <a:off x="0" y="109894"/>
                <a:ext cx="1425262" cy="1425263"/>
              </a:xfrm>
              <a:prstGeom prst="ellipse">
                <a:avLst/>
              </a:prstGeom>
              <a:noFill/>
              <a:ln w="50800" cap="flat">
                <a:solidFill>
                  <a:srgbClr val="323B5B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407" name="تجميع"/>
            <p:cNvGrpSpPr/>
            <p:nvPr/>
          </p:nvGrpSpPr>
          <p:grpSpPr>
            <a:xfrm>
              <a:off x="2158372" y="0"/>
              <a:ext cx="1535157" cy="1645051"/>
              <a:chOff x="0" y="0"/>
              <a:chExt cx="1535155" cy="1645050"/>
            </a:xfrm>
          </p:grpSpPr>
          <p:sp>
            <p:nvSpPr>
              <p:cNvPr id="1405" name="Google Shape;930;p37"/>
              <p:cNvSpPr/>
              <p:nvPr/>
            </p:nvSpPr>
            <p:spPr>
              <a:xfrm>
                <a:off x="0" y="0"/>
                <a:ext cx="822526" cy="1645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9671" y="21600"/>
                      <a:pt x="0" y="16765"/>
                      <a:pt x="0" y="10800"/>
                    </a:cubicBezTo>
                    <a:cubicBezTo>
                      <a:pt x="0" y="4835"/>
                      <a:pt x="9671" y="0"/>
                      <a:pt x="21600" y="0"/>
                    </a:cubicBezTo>
                    <a:lnTo>
                      <a:pt x="21566" y="1080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06" name="Google Shape;936;p37"/>
              <p:cNvSpPr/>
              <p:nvPr/>
            </p:nvSpPr>
            <p:spPr>
              <a:xfrm>
                <a:off x="109894" y="109894"/>
                <a:ext cx="1425262" cy="1425263"/>
              </a:xfrm>
              <a:prstGeom prst="ellipse">
                <a:avLst/>
              </a:prstGeom>
              <a:noFill/>
              <a:ln w="50800" cap="flat">
                <a:solidFill>
                  <a:srgbClr val="323B5B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410" name="تجميع"/>
            <p:cNvGrpSpPr/>
            <p:nvPr/>
          </p:nvGrpSpPr>
          <p:grpSpPr>
            <a:xfrm>
              <a:off x="4315373" y="1272"/>
              <a:ext cx="1645052" cy="1645051"/>
              <a:chOff x="0" y="0"/>
              <a:chExt cx="1645050" cy="1645050"/>
            </a:xfrm>
          </p:grpSpPr>
          <p:sp>
            <p:nvSpPr>
              <p:cNvPr id="1408" name="Google Shape;931;p37"/>
              <p:cNvSpPr/>
              <p:nvPr/>
            </p:nvSpPr>
            <p:spPr>
              <a:xfrm>
                <a:off x="0" y="0"/>
                <a:ext cx="1645051" cy="1645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lnTo>
                      <a:pt x="10800" y="10788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09" name="Google Shape;937;p37"/>
              <p:cNvSpPr/>
              <p:nvPr/>
            </p:nvSpPr>
            <p:spPr>
              <a:xfrm>
                <a:off x="109894" y="109894"/>
                <a:ext cx="1425262" cy="1425263"/>
              </a:xfrm>
              <a:prstGeom prst="ellipse">
                <a:avLst/>
              </a:prstGeom>
              <a:noFill/>
              <a:ln w="50800" cap="flat">
                <a:solidFill>
                  <a:srgbClr val="323B5B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pic>
        <p:nvPicPr>
          <p:cNvPr id="1412" name="IMG_3989.png" descr="IMG_3989.png"/>
          <p:cNvPicPr>
            <a:picLocks noChangeAspect="1"/>
          </p:cNvPicPr>
          <p:nvPr/>
        </p:nvPicPr>
        <p:blipFill>
          <a:blip r:embed="rId2">
            <a:extLst/>
          </a:blip>
          <a:srcRect l="29596" t="5857" r="1981" b="52904"/>
          <a:stretch>
            <a:fillRect/>
          </a:stretch>
        </p:blipFill>
        <p:spPr>
          <a:xfrm>
            <a:off x="1439805" y="1791499"/>
            <a:ext cx="22274095" cy="58185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18" name="تجميع"/>
          <p:cNvGrpSpPr/>
          <p:nvPr/>
        </p:nvGrpSpPr>
        <p:grpSpPr>
          <a:xfrm>
            <a:off x="17008870" y="-1"/>
            <a:ext cx="7375130" cy="1977552"/>
            <a:chOff x="0" y="0"/>
            <a:chExt cx="7375128" cy="1977550"/>
          </a:xfrm>
        </p:grpSpPr>
        <p:grpSp>
          <p:nvGrpSpPr>
            <p:cNvPr id="1416" name="تجميع"/>
            <p:cNvGrpSpPr/>
            <p:nvPr/>
          </p:nvGrpSpPr>
          <p:grpSpPr>
            <a:xfrm>
              <a:off x="0" y="0"/>
              <a:ext cx="7375130" cy="1815646"/>
              <a:chOff x="0" y="0"/>
              <a:chExt cx="7375129" cy="1815645"/>
            </a:xfrm>
          </p:grpSpPr>
          <p:sp>
            <p:nvSpPr>
              <p:cNvPr id="1413" name="الفصل"/>
              <p:cNvSpPr txBox="1"/>
              <p:nvPr/>
            </p:nvSpPr>
            <p:spPr>
              <a:xfrm>
                <a:off x="4689440" y="0"/>
                <a:ext cx="2685690" cy="106783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2600"/>
                  </a:spcBef>
                  <a:defRPr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1414" name="دائرة"/>
              <p:cNvSpPr/>
              <p:nvPr/>
            </p:nvSpPr>
            <p:spPr>
              <a:xfrm>
                <a:off x="5614937" y="939128"/>
                <a:ext cx="750544" cy="750544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A8ADC4"/>
                </a:solidFill>
                <a:prstDash val="solid"/>
                <a:miter lim="8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r" rtl="0">
                  <a:defRPr sz="4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415" name="العبارات الجبرية والمعادلات"/>
              <p:cNvSpPr txBox="1"/>
              <p:nvPr/>
            </p:nvSpPr>
            <p:spPr>
              <a:xfrm>
                <a:off x="0" y="533915"/>
                <a:ext cx="5598005" cy="128173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rmAutofit fontScale="100000" lnSpcReduction="0"/>
              </a:bodyPr>
              <a:lstStyle>
                <a:lvl1pPr algn="r">
                  <a:lnSpc>
                    <a:spcPct val="90000"/>
                  </a:lnSpc>
                  <a:spcBef>
                    <a:spcPts val="2600"/>
                  </a:spcBef>
                  <a:defRPr sz="3400"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العبارات الجبرية والمعادلات</a:t>
                </a:r>
              </a:p>
            </p:txBody>
          </p:sp>
        </p:grpSp>
        <p:sp>
          <p:nvSpPr>
            <p:cNvPr id="1417" name="٥"/>
            <p:cNvSpPr txBox="1"/>
            <p:nvPr/>
          </p:nvSpPr>
          <p:spPr>
            <a:xfrm>
              <a:off x="5708420" y="451010"/>
              <a:ext cx="605654" cy="15265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6600">
                  <a:solidFill>
                    <a:schemeClr val="accent5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٥</a:t>
              </a:r>
            </a:p>
          </p:txBody>
        </p:sp>
      </p:grpSp>
      <p:grpSp>
        <p:nvGrpSpPr>
          <p:cNvPr id="1441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0097794" y="10649247"/>
            <a:ext cx="5816113" cy="3066753"/>
            <a:chOff x="0" y="0"/>
            <a:chExt cx="5816111" cy="3066752"/>
          </a:xfrm>
        </p:grpSpPr>
        <p:grpSp>
          <p:nvGrpSpPr>
            <p:cNvPr id="1439" name="Google Shape;1461;p45"/>
            <p:cNvGrpSpPr/>
            <p:nvPr/>
          </p:nvGrpSpPr>
          <p:grpSpPr>
            <a:xfrm>
              <a:off x="-1" y="-1"/>
              <a:ext cx="5816113" cy="3066754"/>
              <a:chOff x="0" y="0"/>
              <a:chExt cx="5816111" cy="3066752"/>
            </a:xfrm>
          </p:grpSpPr>
          <p:sp>
            <p:nvSpPr>
              <p:cNvPr id="1419" name="Google Shape;1462;p45"/>
              <p:cNvSpPr/>
              <p:nvPr/>
            </p:nvSpPr>
            <p:spPr>
              <a:xfrm flipH="1" rot="5400000">
                <a:off x="2424106" y="-325571"/>
                <a:ext cx="1905038" cy="4878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78" y="0"/>
                    </a:moveTo>
                    <a:lnTo>
                      <a:pt x="0" y="186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861"/>
                    </a:lnTo>
                    <a:lnTo>
                      <a:pt x="10778" y="0"/>
                    </a:lnTo>
                    <a:close/>
                  </a:path>
                </a:pathLst>
              </a:custGeom>
              <a:solidFill>
                <a:schemeClr val="accent2">
                  <a:lumOff val="745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1438" name="Google Shape;1463;p45"/>
              <p:cNvGrpSpPr/>
              <p:nvPr/>
            </p:nvGrpSpPr>
            <p:grpSpPr>
              <a:xfrm>
                <a:off x="-1" y="-1"/>
                <a:ext cx="1965580" cy="3066754"/>
                <a:chOff x="0" y="0"/>
                <a:chExt cx="1965578" cy="3066752"/>
              </a:xfrm>
            </p:grpSpPr>
            <p:sp>
              <p:nvSpPr>
                <p:cNvPr id="1420" name="Google Shape;1464;p45"/>
                <p:cNvSpPr/>
                <p:nvPr/>
              </p:nvSpPr>
              <p:spPr>
                <a:xfrm flipH="1">
                  <a:off x="5966" y="1902131"/>
                  <a:ext cx="1862686" cy="11646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988" y="0"/>
                      </a:moveTo>
                      <a:cubicBezTo>
                        <a:pt x="10885" y="0"/>
                        <a:pt x="10783" y="2"/>
                        <a:pt x="10680" y="4"/>
                      </a:cubicBezTo>
                      <a:cubicBezTo>
                        <a:pt x="8230" y="23"/>
                        <a:pt x="6056" y="342"/>
                        <a:pt x="4479" y="1805"/>
                      </a:cubicBezTo>
                      <a:cubicBezTo>
                        <a:pt x="769" y="5237"/>
                        <a:pt x="0" y="21600"/>
                        <a:pt x="0" y="21600"/>
                      </a:cubicBezTo>
                      <a:lnTo>
                        <a:pt x="21600" y="21474"/>
                      </a:lnTo>
                      <a:cubicBezTo>
                        <a:pt x="21600" y="21474"/>
                        <a:pt x="20182" y="4178"/>
                        <a:pt x="16763" y="1444"/>
                      </a:cubicBezTo>
                      <a:cubicBezTo>
                        <a:pt x="15531" y="468"/>
                        <a:pt x="13338" y="0"/>
                        <a:pt x="1098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21" name="Google Shape;1465;p45"/>
                <p:cNvSpPr/>
                <p:nvPr/>
              </p:nvSpPr>
              <p:spPr>
                <a:xfrm flipH="1">
                  <a:off x="1480013" y="2714313"/>
                  <a:ext cx="71072" cy="3478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62" h="21600" fill="norm" stroke="1" extrusionOk="0">
                      <a:moveTo>
                        <a:pt x="15778" y="0"/>
                      </a:moveTo>
                      <a:cubicBezTo>
                        <a:pt x="13598" y="0"/>
                        <a:pt x="11446" y="274"/>
                        <a:pt x="11163" y="882"/>
                      </a:cubicBezTo>
                      <a:lnTo>
                        <a:pt x="38" y="20396"/>
                      </a:lnTo>
                      <a:cubicBezTo>
                        <a:pt x="-302" y="20962"/>
                        <a:pt x="1708" y="21463"/>
                        <a:pt x="4426" y="21528"/>
                      </a:cubicBezTo>
                      <a:cubicBezTo>
                        <a:pt x="4426" y="21528"/>
                        <a:pt x="4765" y="21600"/>
                        <a:pt x="4765" y="21600"/>
                      </a:cubicBezTo>
                      <a:cubicBezTo>
                        <a:pt x="7455" y="21528"/>
                        <a:pt x="9465" y="21177"/>
                        <a:pt x="9804" y="20682"/>
                      </a:cubicBezTo>
                      <a:lnTo>
                        <a:pt x="20930" y="1162"/>
                      </a:lnTo>
                      <a:cubicBezTo>
                        <a:pt x="21298" y="417"/>
                        <a:pt x="18495" y="0"/>
                        <a:pt x="15778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22" name="Google Shape;1466;p45"/>
                <p:cNvSpPr/>
                <p:nvPr/>
              </p:nvSpPr>
              <p:spPr>
                <a:xfrm flipH="1">
                  <a:off x="325836" y="2714793"/>
                  <a:ext cx="71078" cy="3473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64" h="21600" fill="norm" stroke="1" extrusionOk="0">
                      <a:moveTo>
                        <a:pt x="4932" y="0"/>
                      </a:moveTo>
                      <a:cubicBezTo>
                        <a:pt x="2327" y="0"/>
                        <a:pt x="-334" y="400"/>
                        <a:pt x="34" y="1134"/>
                      </a:cubicBezTo>
                      <a:lnTo>
                        <a:pt x="11160" y="20681"/>
                      </a:lnTo>
                      <a:cubicBezTo>
                        <a:pt x="11499" y="21176"/>
                        <a:pt x="13509" y="21528"/>
                        <a:pt x="15887" y="21600"/>
                      </a:cubicBezTo>
                      <a:cubicBezTo>
                        <a:pt x="16227" y="21600"/>
                        <a:pt x="16227" y="21528"/>
                        <a:pt x="16567" y="21528"/>
                      </a:cubicBezTo>
                      <a:cubicBezTo>
                        <a:pt x="19256" y="21463"/>
                        <a:pt x="21266" y="20961"/>
                        <a:pt x="20926" y="20394"/>
                      </a:cubicBezTo>
                      <a:lnTo>
                        <a:pt x="9489" y="853"/>
                      </a:lnTo>
                      <a:cubicBezTo>
                        <a:pt x="9178" y="275"/>
                        <a:pt x="7055" y="0"/>
                        <a:pt x="4932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23" name="Google Shape;1467;p45"/>
                <p:cNvSpPr/>
                <p:nvPr/>
              </p:nvSpPr>
              <p:spPr>
                <a:xfrm flipH="1">
                  <a:off x="244462" y="359253"/>
                  <a:ext cx="1482630" cy="14678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41" h="21600" fill="norm" stroke="1" extrusionOk="0">
                      <a:moveTo>
                        <a:pt x="15088" y="0"/>
                      </a:moveTo>
                      <a:cubicBezTo>
                        <a:pt x="15019" y="0"/>
                        <a:pt x="14951" y="1"/>
                        <a:pt x="14882" y="4"/>
                      </a:cubicBezTo>
                      <a:lnTo>
                        <a:pt x="4559" y="425"/>
                      </a:lnTo>
                      <a:cubicBezTo>
                        <a:pt x="2204" y="525"/>
                        <a:pt x="307" y="2578"/>
                        <a:pt x="155" y="5150"/>
                      </a:cubicBezTo>
                      <a:lnTo>
                        <a:pt x="155" y="5352"/>
                      </a:lnTo>
                      <a:cubicBezTo>
                        <a:pt x="139" y="5470"/>
                        <a:pt x="139" y="5571"/>
                        <a:pt x="125" y="5672"/>
                      </a:cubicBezTo>
                      <a:cubicBezTo>
                        <a:pt x="-57" y="7288"/>
                        <a:pt x="-1320" y="21600"/>
                        <a:pt x="10707" y="21600"/>
                      </a:cubicBezTo>
                      <a:cubicBezTo>
                        <a:pt x="10818" y="21600"/>
                        <a:pt x="10929" y="21599"/>
                        <a:pt x="11044" y="21597"/>
                      </a:cubicBezTo>
                      <a:cubicBezTo>
                        <a:pt x="20066" y="21412"/>
                        <a:pt x="20280" y="10767"/>
                        <a:pt x="19607" y="4443"/>
                      </a:cubicBezTo>
                      <a:cubicBezTo>
                        <a:pt x="19340" y="1897"/>
                        <a:pt x="17385" y="0"/>
                        <a:pt x="15088" y="0"/>
                      </a:cubicBezTo>
                      <a:close/>
                    </a:path>
                  </a:pathLst>
                </a:custGeom>
                <a:solidFill>
                  <a:srgbClr val="BF86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24" name="Google Shape;1468;p45"/>
                <p:cNvSpPr/>
                <p:nvPr/>
              </p:nvSpPr>
              <p:spPr>
                <a:xfrm flipH="1">
                  <a:off x="726520" y="1012684"/>
                  <a:ext cx="127604" cy="1275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10" h="21600" fill="norm" stroke="1" extrusionOk="0">
                      <a:moveTo>
                        <a:pt x="8982" y="0"/>
                      </a:moveTo>
                      <a:cubicBezTo>
                        <a:pt x="1668" y="0"/>
                        <a:pt x="-2811" y="10337"/>
                        <a:pt x="1997" y="17504"/>
                      </a:cubicBezTo>
                      <a:cubicBezTo>
                        <a:pt x="3887" y="20332"/>
                        <a:pt x="6503" y="21600"/>
                        <a:pt x="9092" y="21600"/>
                      </a:cubicBezTo>
                      <a:cubicBezTo>
                        <a:pt x="13406" y="21600"/>
                        <a:pt x="17625" y="18024"/>
                        <a:pt x="18132" y="12092"/>
                      </a:cubicBezTo>
                      <a:cubicBezTo>
                        <a:pt x="18789" y="6095"/>
                        <a:pt x="15200" y="666"/>
                        <a:pt x="10146" y="98"/>
                      </a:cubicBezTo>
                      <a:cubicBezTo>
                        <a:pt x="9749" y="33"/>
                        <a:pt x="9366" y="0"/>
                        <a:pt x="8982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25" name="Google Shape;1469;p45"/>
                <p:cNvSpPr/>
                <p:nvPr/>
              </p:nvSpPr>
              <p:spPr>
                <a:xfrm flipH="1">
                  <a:off x="1056777" y="1019691"/>
                  <a:ext cx="127161" cy="1277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112" h="21600" fill="norm" stroke="1" extrusionOk="0">
                      <a:moveTo>
                        <a:pt x="9092" y="0"/>
                      </a:moveTo>
                      <a:cubicBezTo>
                        <a:pt x="5182" y="0"/>
                        <a:pt x="1327" y="2937"/>
                        <a:pt x="301" y="8374"/>
                      </a:cubicBezTo>
                      <a:cubicBezTo>
                        <a:pt x="-1011" y="13973"/>
                        <a:pt x="2092" y="19961"/>
                        <a:pt x="6973" y="21324"/>
                      </a:cubicBezTo>
                      <a:cubicBezTo>
                        <a:pt x="7684" y="21519"/>
                        <a:pt x="8381" y="21600"/>
                        <a:pt x="9051" y="21600"/>
                      </a:cubicBezTo>
                      <a:cubicBezTo>
                        <a:pt x="15818" y="21600"/>
                        <a:pt x="20589" y="12463"/>
                        <a:pt x="16734" y="5096"/>
                      </a:cubicBezTo>
                      <a:cubicBezTo>
                        <a:pt x="14929" y="1623"/>
                        <a:pt x="12004" y="0"/>
                        <a:pt x="9092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26" name="Google Shape;1470;p45"/>
                <p:cNvSpPr/>
                <p:nvPr/>
              </p:nvSpPr>
              <p:spPr>
                <a:xfrm flipH="1">
                  <a:off x="842450" y="1294481"/>
                  <a:ext cx="222893" cy="639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75" h="21600" fill="norm" stroke="1" extrusionOk="0">
                      <a:moveTo>
                        <a:pt x="18845" y="0"/>
                      </a:moveTo>
                      <a:cubicBezTo>
                        <a:pt x="18566" y="0"/>
                        <a:pt x="18278" y="324"/>
                        <a:pt x="17989" y="1103"/>
                      </a:cubicBezTo>
                      <a:cubicBezTo>
                        <a:pt x="15440" y="7427"/>
                        <a:pt x="12489" y="10638"/>
                        <a:pt x="9529" y="10638"/>
                      </a:cubicBezTo>
                      <a:cubicBezTo>
                        <a:pt x="7050" y="10638"/>
                        <a:pt x="4561" y="8368"/>
                        <a:pt x="2291" y="3827"/>
                      </a:cubicBezTo>
                      <a:cubicBezTo>
                        <a:pt x="2021" y="3276"/>
                        <a:pt x="1759" y="3049"/>
                        <a:pt x="1514" y="3049"/>
                      </a:cubicBezTo>
                      <a:cubicBezTo>
                        <a:pt x="152" y="3049"/>
                        <a:pt x="-677" y="10184"/>
                        <a:pt x="729" y="13459"/>
                      </a:cubicBezTo>
                      <a:cubicBezTo>
                        <a:pt x="3287" y="18551"/>
                        <a:pt x="6020" y="21600"/>
                        <a:pt x="8857" y="21600"/>
                      </a:cubicBezTo>
                      <a:cubicBezTo>
                        <a:pt x="9023" y="21600"/>
                        <a:pt x="9189" y="21600"/>
                        <a:pt x="9363" y="21568"/>
                      </a:cubicBezTo>
                      <a:lnTo>
                        <a:pt x="10708" y="21568"/>
                      </a:lnTo>
                      <a:cubicBezTo>
                        <a:pt x="13930" y="20789"/>
                        <a:pt x="17055" y="16930"/>
                        <a:pt x="19648" y="9989"/>
                      </a:cubicBezTo>
                      <a:cubicBezTo>
                        <a:pt x="20923" y="6519"/>
                        <a:pt x="20050" y="0"/>
                        <a:pt x="18845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27" name="Google Shape;1471;p45"/>
                <p:cNvSpPr/>
                <p:nvPr/>
              </p:nvSpPr>
              <p:spPr>
                <a:xfrm flipH="1">
                  <a:off x="-1" y="1022570"/>
                  <a:ext cx="345354" cy="2957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28" h="21600" fill="norm" stroke="1" extrusionOk="0">
                      <a:moveTo>
                        <a:pt x="11873" y="0"/>
                      </a:moveTo>
                      <a:cubicBezTo>
                        <a:pt x="8832" y="0"/>
                        <a:pt x="5597" y="764"/>
                        <a:pt x="3395" y="1318"/>
                      </a:cubicBezTo>
                      <a:lnTo>
                        <a:pt x="0" y="21600"/>
                      </a:lnTo>
                      <a:cubicBezTo>
                        <a:pt x="2784" y="21186"/>
                        <a:pt x="11890" y="20689"/>
                        <a:pt x="17458" y="15676"/>
                      </a:cubicBezTo>
                      <a:cubicBezTo>
                        <a:pt x="20784" y="12591"/>
                        <a:pt x="21600" y="6660"/>
                        <a:pt x="18953" y="2825"/>
                      </a:cubicBezTo>
                      <a:cubicBezTo>
                        <a:pt x="17435" y="673"/>
                        <a:pt x="14737" y="0"/>
                        <a:pt x="11873" y="0"/>
                      </a:cubicBezTo>
                      <a:close/>
                    </a:path>
                  </a:pathLst>
                </a:custGeom>
                <a:solidFill>
                  <a:srgbClr val="BF86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28" name="Google Shape;1472;p45"/>
                <p:cNvSpPr/>
                <p:nvPr/>
              </p:nvSpPr>
              <p:spPr>
                <a:xfrm flipH="1">
                  <a:off x="65168" y="1083997"/>
                  <a:ext cx="134868" cy="537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569" h="21600" fill="norm" stroke="1" extrusionOk="0">
                      <a:moveTo>
                        <a:pt x="6921" y="0"/>
                      </a:moveTo>
                      <a:cubicBezTo>
                        <a:pt x="5166" y="0"/>
                        <a:pt x="3383" y="617"/>
                        <a:pt x="1629" y="1851"/>
                      </a:cubicBezTo>
                      <a:cubicBezTo>
                        <a:pt x="-1073" y="3934"/>
                        <a:pt x="-112" y="14657"/>
                        <a:pt x="2311" y="14657"/>
                      </a:cubicBezTo>
                      <a:cubicBezTo>
                        <a:pt x="2562" y="14657"/>
                        <a:pt x="2840" y="14541"/>
                        <a:pt x="3119" y="14271"/>
                      </a:cubicBezTo>
                      <a:cubicBezTo>
                        <a:pt x="4358" y="13500"/>
                        <a:pt x="5612" y="13114"/>
                        <a:pt x="6851" y="13114"/>
                      </a:cubicBezTo>
                      <a:cubicBezTo>
                        <a:pt x="10082" y="13114"/>
                        <a:pt x="13243" y="15699"/>
                        <a:pt x="15889" y="20674"/>
                      </a:cubicBezTo>
                      <a:cubicBezTo>
                        <a:pt x="16391" y="21600"/>
                        <a:pt x="16725" y="21600"/>
                        <a:pt x="17212" y="21600"/>
                      </a:cubicBezTo>
                      <a:cubicBezTo>
                        <a:pt x="19538" y="21600"/>
                        <a:pt x="20527" y="12883"/>
                        <a:pt x="18382" y="9681"/>
                      </a:cubicBezTo>
                      <a:cubicBezTo>
                        <a:pt x="14915" y="3279"/>
                        <a:pt x="10959" y="0"/>
                        <a:pt x="6921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29" name="Google Shape;1473;p45"/>
                <p:cNvSpPr/>
                <p:nvPr/>
              </p:nvSpPr>
              <p:spPr>
                <a:xfrm flipH="1">
                  <a:off x="104344" y="1102713"/>
                  <a:ext cx="77164" cy="967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67" h="21600" fill="norm" stroke="1" extrusionOk="0">
                      <a:moveTo>
                        <a:pt x="14923" y="0"/>
                      </a:moveTo>
                      <a:cubicBezTo>
                        <a:pt x="13636" y="0"/>
                        <a:pt x="12348" y="579"/>
                        <a:pt x="11538" y="1950"/>
                      </a:cubicBezTo>
                      <a:cubicBezTo>
                        <a:pt x="8701" y="6814"/>
                        <a:pt x="5005" y="11400"/>
                        <a:pt x="1024" y="15471"/>
                      </a:cubicBezTo>
                      <a:cubicBezTo>
                        <a:pt x="-1241" y="17786"/>
                        <a:pt x="452" y="21600"/>
                        <a:pt x="4147" y="21600"/>
                      </a:cubicBezTo>
                      <a:cubicBezTo>
                        <a:pt x="5291" y="21600"/>
                        <a:pt x="6412" y="21343"/>
                        <a:pt x="6984" y="20593"/>
                      </a:cubicBezTo>
                      <a:cubicBezTo>
                        <a:pt x="11538" y="15986"/>
                        <a:pt x="15495" y="10886"/>
                        <a:pt x="18619" y="5529"/>
                      </a:cubicBezTo>
                      <a:cubicBezTo>
                        <a:pt x="20359" y="2593"/>
                        <a:pt x="17641" y="0"/>
                        <a:pt x="14923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30" name="Google Shape;1474;p45"/>
                <p:cNvSpPr/>
                <p:nvPr/>
              </p:nvSpPr>
              <p:spPr>
                <a:xfrm flipH="1">
                  <a:off x="1618431" y="1030249"/>
                  <a:ext cx="347148" cy="2937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5" h="21600" fill="norm" stroke="1" extrusionOk="0">
                      <a:moveTo>
                        <a:pt x="8775" y="0"/>
                      </a:moveTo>
                      <a:cubicBezTo>
                        <a:pt x="5850" y="0"/>
                        <a:pt x="3083" y="699"/>
                        <a:pt x="1541" y="2950"/>
                      </a:cubicBezTo>
                      <a:cubicBezTo>
                        <a:pt x="-1095" y="6817"/>
                        <a:pt x="-216" y="12779"/>
                        <a:pt x="3163" y="15884"/>
                      </a:cubicBezTo>
                      <a:cubicBezTo>
                        <a:pt x="8696" y="20845"/>
                        <a:pt x="17806" y="21261"/>
                        <a:pt x="20505" y="21600"/>
                      </a:cubicBezTo>
                      <a:lnTo>
                        <a:pt x="16996" y="1270"/>
                      </a:lnTo>
                      <a:cubicBezTo>
                        <a:pt x="14853" y="720"/>
                        <a:pt x="11735" y="0"/>
                        <a:pt x="8775" y="0"/>
                      </a:cubicBezTo>
                      <a:close/>
                    </a:path>
                  </a:pathLst>
                </a:custGeom>
                <a:solidFill>
                  <a:srgbClr val="BF86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31" name="Google Shape;1475;p45"/>
                <p:cNvSpPr/>
                <p:nvPr/>
              </p:nvSpPr>
              <p:spPr>
                <a:xfrm flipH="1">
                  <a:off x="1765142" y="1091772"/>
                  <a:ext cx="134897" cy="551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548" h="21600" fill="norm" stroke="1" extrusionOk="0">
                      <a:moveTo>
                        <a:pt x="13088" y="0"/>
                      </a:moveTo>
                      <a:cubicBezTo>
                        <a:pt x="8901" y="0"/>
                        <a:pt x="4715" y="3343"/>
                        <a:pt x="1238" y="9504"/>
                      </a:cubicBezTo>
                      <a:cubicBezTo>
                        <a:pt x="-918" y="13073"/>
                        <a:pt x="-83" y="21600"/>
                        <a:pt x="2392" y="21600"/>
                      </a:cubicBezTo>
                      <a:cubicBezTo>
                        <a:pt x="2893" y="21600"/>
                        <a:pt x="3227" y="21149"/>
                        <a:pt x="3561" y="20698"/>
                      </a:cubicBezTo>
                      <a:cubicBezTo>
                        <a:pt x="6384" y="15702"/>
                        <a:pt x="9653" y="12960"/>
                        <a:pt x="12991" y="12960"/>
                      </a:cubicBezTo>
                      <a:cubicBezTo>
                        <a:pt x="14145" y="12960"/>
                        <a:pt x="15313" y="13298"/>
                        <a:pt x="16468" y="13974"/>
                      </a:cubicBezTo>
                      <a:cubicBezTo>
                        <a:pt x="16718" y="14162"/>
                        <a:pt x="16955" y="14237"/>
                        <a:pt x="17191" y="14237"/>
                      </a:cubicBezTo>
                      <a:cubicBezTo>
                        <a:pt x="19667" y="14237"/>
                        <a:pt x="20682" y="3907"/>
                        <a:pt x="17789" y="1465"/>
                      </a:cubicBezTo>
                      <a:cubicBezTo>
                        <a:pt x="16245" y="488"/>
                        <a:pt x="14673" y="0"/>
                        <a:pt x="13088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32" name="Google Shape;1476;p45"/>
                <p:cNvSpPr/>
                <p:nvPr/>
              </p:nvSpPr>
              <p:spPr>
                <a:xfrm flipH="1">
                  <a:off x="1782881" y="1110680"/>
                  <a:ext cx="78148" cy="968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92" h="21600" fill="norm" stroke="1" extrusionOk="0">
                      <a:moveTo>
                        <a:pt x="4096" y="0"/>
                      </a:moveTo>
                      <a:cubicBezTo>
                        <a:pt x="1367" y="0"/>
                        <a:pt x="-1246" y="2590"/>
                        <a:pt x="643" y="5523"/>
                      </a:cubicBezTo>
                      <a:cubicBezTo>
                        <a:pt x="3699" y="10896"/>
                        <a:pt x="7595" y="15991"/>
                        <a:pt x="12027" y="20572"/>
                      </a:cubicBezTo>
                      <a:cubicBezTo>
                        <a:pt x="12866" y="21086"/>
                        <a:pt x="13986" y="21600"/>
                        <a:pt x="14802" y="21600"/>
                      </a:cubicBezTo>
                      <a:lnTo>
                        <a:pt x="15082" y="21600"/>
                      </a:lnTo>
                      <a:cubicBezTo>
                        <a:pt x="18418" y="21600"/>
                        <a:pt x="20354" y="17768"/>
                        <a:pt x="17858" y="15478"/>
                      </a:cubicBezTo>
                      <a:cubicBezTo>
                        <a:pt x="13986" y="11132"/>
                        <a:pt x="10370" y="6808"/>
                        <a:pt x="7595" y="1969"/>
                      </a:cubicBezTo>
                      <a:cubicBezTo>
                        <a:pt x="6708" y="578"/>
                        <a:pt x="5379" y="0"/>
                        <a:pt x="4096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33" name="Google Shape;1477;p45"/>
                <p:cNvSpPr/>
                <p:nvPr/>
              </p:nvSpPr>
              <p:spPr>
                <a:xfrm flipH="1">
                  <a:off x="706429" y="1709115"/>
                  <a:ext cx="463968" cy="3120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854" y="0"/>
                      </a:moveTo>
                      <a:lnTo>
                        <a:pt x="103" y="1508"/>
                      </a:lnTo>
                      <a:lnTo>
                        <a:pt x="0" y="18750"/>
                      </a:lnTo>
                      <a:lnTo>
                        <a:pt x="11756" y="21600"/>
                      </a:lnTo>
                      <a:lnTo>
                        <a:pt x="21600" y="18590"/>
                      </a:lnTo>
                      <a:lnTo>
                        <a:pt x="20854" y="0"/>
                      </a:lnTo>
                      <a:close/>
                    </a:path>
                  </a:pathLst>
                </a:custGeom>
                <a:solidFill>
                  <a:srgbClr val="BF86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34" name="Google Shape;1478;p45"/>
                <p:cNvSpPr/>
                <p:nvPr/>
              </p:nvSpPr>
              <p:spPr>
                <a:xfrm flipH="1">
                  <a:off x="669246" y="862476"/>
                  <a:ext cx="187057" cy="829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5" h="21600" fill="norm" stroke="1" extrusionOk="0">
                      <a:moveTo>
                        <a:pt x="7361" y="0"/>
                      </a:moveTo>
                      <a:cubicBezTo>
                        <a:pt x="4917" y="0"/>
                        <a:pt x="2352" y="925"/>
                        <a:pt x="918" y="4425"/>
                      </a:cubicBezTo>
                      <a:cubicBezTo>
                        <a:pt x="408" y="5925"/>
                        <a:pt x="16" y="7700"/>
                        <a:pt x="16" y="9800"/>
                      </a:cubicBezTo>
                      <a:cubicBezTo>
                        <a:pt x="-114" y="12475"/>
                        <a:pt x="538" y="18425"/>
                        <a:pt x="1950" y="19925"/>
                      </a:cubicBezTo>
                      <a:cubicBezTo>
                        <a:pt x="2472" y="20225"/>
                        <a:pt x="3124" y="20500"/>
                        <a:pt x="3765" y="20500"/>
                      </a:cubicBezTo>
                      <a:cubicBezTo>
                        <a:pt x="6220" y="21100"/>
                        <a:pt x="8687" y="21400"/>
                        <a:pt x="11012" y="21400"/>
                      </a:cubicBezTo>
                      <a:cubicBezTo>
                        <a:pt x="11762" y="21525"/>
                        <a:pt x="12511" y="21600"/>
                        <a:pt x="13261" y="21600"/>
                      </a:cubicBezTo>
                      <a:cubicBezTo>
                        <a:pt x="14326" y="21600"/>
                        <a:pt x="15380" y="21450"/>
                        <a:pt x="16445" y="21100"/>
                      </a:cubicBezTo>
                      <a:cubicBezTo>
                        <a:pt x="18389" y="20500"/>
                        <a:pt x="20063" y="17825"/>
                        <a:pt x="20975" y="13675"/>
                      </a:cubicBezTo>
                      <a:cubicBezTo>
                        <a:pt x="21486" y="10700"/>
                        <a:pt x="20975" y="7125"/>
                        <a:pt x="19932" y="5025"/>
                      </a:cubicBezTo>
                      <a:cubicBezTo>
                        <a:pt x="17738" y="875"/>
                        <a:pt x="12696" y="575"/>
                        <a:pt x="9849" y="275"/>
                      </a:cubicBezTo>
                      <a:cubicBezTo>
                        <a:pt x="9067" y="125"/>
                        <a:pt x="8220" y="0"/>
                        <a:pt x="7361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35" name="Google Shape;1479;p45"/>
                <p:cNvSpPr/>
                <p:nvPr/>
              </p:nvSpPr>
              <p:spPr>
                <a:xfrm flipH="1">
                  <a:off x="1056008" y="869770"/>
                  <a:ext cx="187085" cy="836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8" h="21600" fill="norm" stroke="1" extrusionOk="0">
                      <a:moveTo>
                        <a:pt x="13510" y="0"/>
                      </a:moveTo>
                      <a:cubicBezTo>
                        <a:pt x="12705" y="0"/>
                        <a:pt x="11923" y="74"/>
                        <a:pt x="11206" y="149"/>
                      </a:cubicBezTo>
                      <a:cubicBezTo>
                        <a:pt x="8479" y="744"/>
                        <a:pt x="3437" y="1042"/>
                        <a:pt x="1243" y="5183"/>
                      </a:cubicBezTo>
                      <a:cubicBezTo>
                        <a:pt x="200" y="7241"/>
                        <a:pt x="-311" y="10788"/>
                        <a:pt x="200" y="13739"/>
                      </a:cubicBezTo>
                      <a:cubicBezTo>
                        <a:pt x="1112" y="17880"/>
                        <a:pt x="2796" y="20534"/>
                        <a:pt x="4730" y="20831"/>
                      </a:cubicBezTo>
                      <a:cubicBezTo>
                        <a:pt x="5882" y="21377"/>
                        <a:pt x="7034" y="21600"/>
                        <a:pt x="8175" y="21600"/>
                      </a:cubicBezTo>
                      <a:cubicBezTo>
                        <a:pt x="8837" y="21600"/>
                        <a:pt x="9500" y="21526"/>
                        <a:pt x="10163" y="21402"/>
                      </a:cubicBezTo>
                      <a:cubicBezTo>
                        <a:pt x="12619" y="21129"/>
                        <a:pt x="15085" y="20831"/>
                        <a:pt x="17541" y="20236"/>
                      </a:cubicBezTo>
                      <a:cubicBezTo>
                        <a:pt x="18062" y="20236"/>
                        <a:pt x="18703" y="19938"/>
                        <a:pt x="19225" y="19641"/>
                      </a:cubicBezTo>
                      <a:cubicBezTo>
                        <a:pt x="20778" y="17880"/>
                        <a:pt x="21289" y="11953"/>
                        <a:pt x="21159" y="9300"/>
                      </a:cubicBezTo>
                      <a:cubicBezTo>
                        <a:pt x="21159" y="7539"/>
                        <a:pt x="20778" y="5753"/>
                        <a:pt x="20257" y="4290"/>
                      </a:cubicBezTo>
                      <a:cubicBezTo>
                        <a:pt x="18692" y="719"/>
                        <a:pt x="16009" y="0"/>
                        <a:pt x="13510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36" name="Google Shape;1480;p45"/>
                <p:cNvSpPr/>
                <p:nvPr/>
              </p:nvSpPr>
              <p:spPr>
                <a:xfrm flipH="1">
                  <a:off x="190053" y="0"/>
                  <a:ext cx="1613832" cy="11218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07" h="21600" fill="norm" stroke="1" extrusionOk="0">
                      <a:moveTo>
                        <a:pt x="13286" y="0"/>
                      </a:moveTo>
                      <a:cubicBezTo>
                        <a:pt x="10281" y="0"/>
                        <a:pt x="7271" y="57"/>
                        <a:pt x="4279" y="366"/>
                      </a:cubicBezTo>
                      <a:cubicBezTo>
                        <a:pt x="2567" y="541"/>
                        <a:pt x="1384" y="652"/>
                        <a:pt x="642" y="3138"/>
                      </a:cubicBezTo>
                      <a:cubicBezTo>
                        <a:pt x="111" y="4921"/>
                        <a:pt x="34" y="6967"/>
                        <a:pt x="5" y="8882"/>
                      </a:cubicBezTo>
                      <a:cubicBezTo>
                        <a:pt x="-56" y="12644"/>
                        <a:pt x="414" y="16407"/>
                        <a:pt x="1066" y="20037"/>
                      </a:cubicBezTo>
                      <a:cubicBezTo>
                        <a:pt x="1156" y="20587"/>
                        <a:pt x="2264" y="21600"/>
                        <a:pt x="2264" y="21600"/>
                      </a:cubicBezTo>
                      <a:lnTo>
                        <a:pt x="2157" y="12227"/>
                      </a:lnTo>
                      <a:cubicBezTo>
                        <a:pt x="3552" y="12247"/>
                        <a:pt x="7219" y="13421"/>
                        <a:pt x="10163" y="13421"/>
                      </a:cubicBezTo>
                      <a:cubicBezTo>
                        <a:pt x="10289" y="13421"/>
                        <a:pt x="10416" y="13419"/>
                        <a:pt x="10539" y="13413"/>
                      </a:cubicBezTo>
                      <a:cubicBezTo>
                        <a:pt x="14450" y="13282"/>
                        <a:pt x="19498" y="11500"/>
                        <a:pt x="19498" y="11500"/>
                      </a:cubicBezTo>
                      <a:lnTo>
                        <a:pt x="19832" y="21269"/>
                      </a:lnTo>
                      <a:cubicBezTo>
                        <a:pt x="19832" y="21269"/>
                        <a:pt x="20650" y="20234"/>
                        <a:pt x="20725" y="19730"/>
                      </a:cubicBezTo>
                      <a:cubicBezTo>
                        <a:pt x="21226" y="16098"/>
                        <a:pt x="21544" y="12336"/>
                        <a:pt x="21348" y="8640"/>
                      </a:cubicBezTo>
                      <a:cubicBezTo>
                        <a:pt x="21196" y="5801"/>
                        <a:pt x="20907" y="1532"/>
                        <a:pt x="18771" y="410"/>
                      </a:cubicBezTo>
                      <a:cubicBezTo>
                        <a:pt x="18725" y="366"/>
                        <a:pt x="18664" y="344"/>
                        <a:pt x="18604" y="322"/>
                      </a:cubicBezTo>
                      <a:cubicBezTo>
                        <a:pt x="17937" y="15"/>
                        <a:pt x="17209" y="15"/>
                        <a:pt x="16513" y="15"/>
                      </a:cubicBezTo>
                      <a:cubicBezTo>
                        <a:pt x="15438" y="7"/>
                        <a:pt x="14362" y="0"/>
                        <a:pt x="13286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37" name="Google Shape;1481;p45"/>
                <p:cNvSpPr/>
                <p:nvPr/>
              </p:nvSpPr>
              <p:spPr>
                <a:xfrm flipH="1">
                  <a:off x="677212" y="1969125"/>
                  <a:ext cx="530306" cy="646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0" h="21600" fill="norm" stroke="1" extrusionOk="0">
                      <a:moveTo>
                        <a:pt x="635" y="0"/>
                      </a:moveTo>
                      <a:cubicBezTo>
                        <a:pt x="7" y="0"/>
                        <a:pt x="-290" y="8172"/>
                        <a:pt x="384" y="10480"/>
                      </a:cubicBezTo>
                      <a:cubicBezTo>
                        <a:pt x="521" y="11249"/>
                        <a:pt x="3375" y="21183"/>
                        <a:pt x="10717" y="21568"/>
                      </a:cubicBezTo>
                      <a:lnTo>
                        <a:pt x="10896" y="21568"/>
                      </a:lnTo>
                      <a:cubicBezTo>
                        <a:pt x="11075" y="21568"/>
                        <a:pt x="11258" y="21600"/>
                        <a:pt x="11437" y="21600"/>
                      </a:cubicBezTo>
                      <a:cubicBezTo>
                        <a:pt x="14474" y="21600"/>
                        <a:pt x="17508" y="18555"/>
                        <a:pt x="20503" y="13172"/>
                      </a:cubicBezTo>
                      <a:cubicBezTo>
                        <a:pt x="21310" y="12082"/>
                        <a:pt x="21123" y="2339"/>
                        <a:pt x="20393" y="2339"/>
                      </a:cubicBezTo>
                      <a:cubicBezTo>
                        <a:pt x="20339" y="2339"/>
                        <a:pt x="20286" y="2372"/>
                        <a:pt x="20233" y="2468"/>
                      </a:cubicBezTo>
                      <a:cubicBezTo>
                        <a:pt x="17302" y="7852"/>
                        <a:pt x="14329" y="10544"/>
                        <a:pt x="11319" y="10544"/>
                      </a:cubicBezTo>
                      <a:cubicBezTo>
                        <a:pt x="11117" y="10544"/>
                        <a:pt x="10915" y="10512"/>
                        <a:pt x="10717" y="10480"/>
                      </a:cubicBezTo>
                      <a:cubicBezTo>
                        <a:pt x="3737" y="10127"/>
                        <a:pt x="974" y="961"/>
                        <a:pt x="928" y="577"/>
                      </a:cubicBezTo>
                      <a:cubicBezTo>
                        <a:pt x="825" y="192"/>
                        <a:pt x="726" y="0"/>
                        <a:pt x="635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</p:grpSp>
        <p:sp>
          <p:nvSpPr>
            <p:cNvPr id="1440" name="سهم"/>
            <p:cNvSpPr/>
            <p:nvPr/>
          </p:nvSpPr>
          <p:spPr>
            <a:xfrm>
              <a:off x="2039590" y="1648936"/>
              <a:ext cx="1736932" cy="924467"/>
            </a:xfrm>
            <a:prstGeom prst="rightArrow">
              <a:avLst>
                <a:gd name="adj1" fmla="val 32000"/>
                <a:gd name="adj2" fmla="val 132609"/>
              </a:avLst>
            </a:prstGeom>
            <a:noFill/>
            <a:ln w="25400" cap="flat">
              <a:solidFill>
                <a:srgbClr val="2C0977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41" grpId="2"/>
      <p:bldP build="whole" bldLvl="1" animBg="1" rev="0" advAuto="0" spid="14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7" name="تجميع"/>
          <p:cNvGrpSpPr/>
          <p:nvPr/>
        </p:nvGrpSpPr>
        <p:grpSpPr>
          <a:xfrm>
            <a:off x="-3250059" y="8962346"/>
            <a:ext cx="5749284" cy="6381374"/>
            <a:chOff x="0" y="0"/>
            <a:chExt cx="5749282" cy="6381372"/>
          </a:xfrm>
        </p:grpSpPr>
        <p:grpSp>
          <p:nvGrpSpPr>
            <p:cNvPr id="1448" name="Google Shape;873;p35"/>
            <p:cNvGrpSpPr/>
            <p:nvPr/>
          </p:nvGrpSpPr>
          <p:grpSpPr>
            <a:xfrm>
              <a:off x="0" y="0"/>
              <a:ext cx="5541262" cy="6381373"/>
              <a:chOff x="0" y="0"/>
              <a:chExt cx="5541261" cy="6381373"/>
            </a:xfrm>
          </p:grpSpPr>
          <p:sp>
            <p:nvSpPr>
              <p:cNvPr id="1443" name="Google Shape;874;p35"/>
              <p:cNvSpPr/>
              <p:nvPr/>
            </p:nvSpPr>
            <p:spPr>
              <a:xfrm flipH="1" rot="18559748">
                <a:off x="-648613" y="3001679"/>
                <a:ext cx="6140324" cy="1230120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44" name="Google Shape;875;p35"/>
              <p:cNvSpPr/>
              <p:nvPr/>
            </p:nvSpPr>
            <p:spPr>
              <a:xfrm flipH="1" rot="18559748">
                <a:off x="3996191" y="281019"/>
                <a:ext cx="1309007" cy="1230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178" y="0"/>
                    </a:moveTo>
                    <a:lnTo>
                      <a:pt x="0" y="10799"/>
                    </a:lnTo>
                    <a:lnTo>
                      <a:pt x="18178" y="21600"/>
                    </a:lnTo>
                    <a:lnTo>
                      <a:pt x="21600" y="16139"/>
                    </a:lnTo>
                    <a:lnTo>
                      <a:pt x="18178" y="10799"/>
                    </a:lnTo>
                    <a:lnTo>
                      <a:pt x="21600" y="4485"/>
                    </a:lnTo>
                    <a:lnTo>
                      <a:pt x="1817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45" name="Google Shape;876;p35"/>
              <p:cNvSpPr/>
              <p:nvPr/>
            </p:nvSpPr>
            <p:spPr>
              <a:xfrm flipH="1" rot="18559748">
                <a:off x="4662665" y="304198"/>
                <a:ext cx="493137" cy="5526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10797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46" name="Google Shape;877;p35"/>
              <p:cNvSpPr/>
              <p:nvPr/>
            </p:nvSpPr>
            <p:spPr>
              <a:xfrm flipH="1" rot="18559748">
                <a:off x="-375435" y="3849677"/>
                <a:ext cx="5932914" cy="79975"/>
              </a:xfrm>
              <a:prstGeom prst="rect">
                <a:avLst/>
              </a:prstGeom>
              <a:solidFill>
                <a:srgbClr val="EDED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47" name="Google Shape;878;p35"/>
              <p:cNvSpPr/>
              <p:nvPr/>
            </p:nvSpPr>
            <p:spPr>
              <a:xfrm flipH="1" rot="18559748">
                <a:off x="-874732" y="3439707"/>
                <a:ext cx="5932915" cy="81727"/>
              </a:xfrm>
              <a:prstGeom prst="rect">
                <a:avLst/>
              </a:prstGeom>
              <a:solidFill>
                <a:srgbClr val="EDED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456" name="Google Shape;879;p35"/>
            <p:cNvGrpSpPr/>
            <p:nvPr/>
          </p:nvGrpSpPr>
          <p:grpSpPr>
            <a:xfrm>
              <a:off x="714613" y="1338180"/>
              <a:ext cx="5034671" cy="4854996"/>
              <a:chOff x="0" y="0"/>
              <a:chExt cx="5034669" cy="4854994"/>
            </a:xfrm>
          </p:grpSpPr>
          <p:sp>
            <p:nvSpPr>
              <p:cNvPr id="1449" name="Google Shape;880;p35"/>
              <p:cNvSpPr/>
              <p:nvPr/>
            </p:nvSpPr>
            <p:spPr>
              <a:xfrm flipH="1" rot="18984393">
                <a:off x="4503366" y="103463"/>
                <a:ext cx="458184" cy="3953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55" h="21600" fill="norm" stroke="1" extrusionOk="0">
                    <a:moveTo>
                      <a:pt x="20355" y="0"/>
                    </a:moveTo>
                    <a:lnTo>
                      <a:pt x="3734" y="5000"/>
                    </a:lnTo>
                    <a:cubicBezTo>
                      <a:pt x="-1245" y="6467"/>
                      <a:pt x="-1245" y="15133"/>
                      <a:pt x="3734" y="16600"/>
                    </a:cubicBezTo>
                    <a:lnTo>
                      <a:pt x="20355" y="21600"/>
                    </a:lnTo>
                    <a:lnTo>
                      <a:pt x="20355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50" name="Google Shape;881;p35"/>
              <p:cNvSpPr/>
              <p:nvPr/>
            </p:nvSpPr>
            <p:spPr>
              <a:xfrm flipH="1" rot="18984393">
                <a:off x="3811145" y="386002"/>
                <a:ext cx="577610" cy="1043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569" y="0"/>
                    </a:moveTo>
                    <a:cubicBezTo>
                      <a:pt x="4283" y="0"/>
                      <a:pt x="0" y="2374"/>
                      <a:pt x="0" y="5305"/>
                    </a:cubicBezTo>
                    <a:lnTo>
                      <a:pt x="0" y="16295"/>
                    </a:lnTo>
                    <a:cubicBezTo>
                      <a:pt x="0" y="19226"/>
                      <a:pt x="4283" y="21600"/>
                      <a:pt x="9569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51" name="Google Shape;882;p35"/>
              <p:cNvSpPr/>
              <p:nvPr/>
            </p:nvSpPr>
            <p:spPr>
              <a:xfrm flipH="1" rot="18984393">
                <a:off x="4247021" y="226781"/>
                <a:ext cx="447308" cy="653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418" y="0"/>
                    </a:moveTo>
                    <a:cubicBezTo>
                      <a:pt x="6475" y="0"/>
                      <a:pt x="0" y="4434"/>
                      <a:pt x="0" y="9913"/>
                    </a:cubicBezTo>
                    <a:lnTo>
                      <a:pt x="0" y="11727"/>
                    </a:lnTo>
                    <a:cubicBezTo>
                      <a:pt x="0" y="17207"/>
                      <a:pt x="6475" y="21600"/>
                      <a:pt x="14418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52" name="Google Shape;883;p35"/>
              <p:cNvSpPr/>
              <p:nvPr/>
            </p:nvSpPr>
            <p:spPr>
              <a:xfrm flipH="1" rot="18984393">
                <a:off x="4292375" y="369420"/>
                <a:ext cx="33867" cy="6801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06" y="0"/>
                    </a:moveTo>
                    <a:cubicBezTo>
                      <a:pt x="5361" y="0"/>
                      <a:pt x="473" y="137"/>
                      <a:pt x="0" y="407"/>
                    </a:cubicBezTo>
                    <a:lnTo>
                      <a:pt x="0" y="21135"/>
                    </a:lnTo>
                    <a:cubicBezTo>
                      <a:pt x="0" y="21405"/>
                      <a:pt x="4651" y="21600"/>
                      <a:pt x="10327" y="21600"/>
                    </a:cubicBezTo>
                    <a:cubicBezTo>
                      <a:pt x="13086" y="21600"/>
                      <a:pt x="14978" y="21561"/>
                      <a:pt x="16870" y="21522"/>
                    </a:cubicBezTo>
                    <a:cubicBezTo>
                      <a:pt x="19708" y="21405"/>
                      <a:pt x="21600" y="21288"/>
                      <a:pt x="21600" y="21135"/>
                    </a:cubicBezTo>
                    <a:lnTo>
                      <a:pt x="21600" y="407"/>
                    </a:lnTo>
                    <a:cubicBezTo>
                      <a:pt x="20654" y="137"/>
                      <a:pt x="15451" y="0"/>
                      <a:pt x="10406" y="0"/>
                    </a:cubicBezTo>
                    <a:close/>
                  </a:path>
                </a:pathLst>
              </a:custGeom>
              <a:solidFill>
                <a:srgbClr val="EDED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53" name="Google Shape;884;p35"/>
              <p:cNvSpPr/>
              <p:nvPr/>
            </p:nvSpPr>
            <p:spPr>
              <a:xfrm flipH="1" rot="18984393">
                <a:off x="-231659" y="2079609"/>
                <a:ext cx="4865105" cy="1273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0" y="0"/>
                    </a:moveTo>
                    <a:cubicBezTo>
                      <a:pt x="471" y="0"/>
                      <a:pt x="0" y="1800"/>
                      <a:pt x="0" y="4035"/>
                    </a:cubicBezTo>
                    <a:lnTo>
                      <a:pt x="0" y="17586"/>
                    </a:lnTo>
                    <a:cubicBezTo>
                      <a:pt x="0" y="19800"/>
                      <a:pt x="471" y="21600"/>
                      <a:pt x="1050" y="21600"/>
                    </a:cubicBezTo>
                    <a:lnTo>
                      <a:pt x="20545" y="21600"/>
                    </a:lnTo>
                    <a:cubicBezTo>
                      <a:pt x="21129" y="21600"/>
                      <a:pt x="21600" y="19800"/>
                      <a:pt x="21600" y="17586"/>
                    </a:cubicBezTo>
                    <a:lnTo>
                      <a:pt x="21600" y="4035"/>
                    </a:lnTo>
                    <a:cubicBezTo>
                      <a:pt x="21600" y="1800"/>
                      <a:pt x="21124" y="0"/>
                      <a:pt x="205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54" name="Google Shape;885;p35"/>
              <p:cNvSpPr/>
              <p:nvPr/>
            </p:nvSpPr>
            <p:spPr>
              <a:xfrm flipH="1" rot="18984393">
                <a:off x="625840" y="3489269"/>
                <a:ext cx="188853" cy="1273656"/>
              </a:xfrm>
              <a:prstGeom prst="rect">
                <a:avLst/>
              </a:pr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55" name="Google Shape;886;p35"/>
              <p:cNvSpPr/>
              <p:nvPr/>
            </p:nvSpPr>
            <p:spPr>
              <a:xfrm flipH="1" rot="18984393">
                <a:off x="3575590" y="680855"/>
                <a:ext cx="188955" cy="1273656"/>
              </a:xfrm>
              <a:prstGeom prst="rect">
                <a:avLst/>
              </a:pr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pSp>
        <p:nvGrpSpPr>
          <p:cNvPr id="1538" name="تجميع"/>
          <p:cNvGrpSpPr/>
          <p:nvPr/>
        </p:nvGrpSpPr>
        <p:grpSpPr>
          <a:xfrm>
            <a:off x="20995776" y="8666915"/>
            <a:ext cx="8395737" cy="8792753"/>
            <a:chOff x="0" y="0"/>
            <a:chExt cx="8395736" cy="8792751"/>
          </a:xfrm>
        </p:grpSpPr>
        <p:grpSp>
          <p:nvGrpSpPr>
            <p:cNvPr id="1493" name="Google Shape;786;p35"/>
            <p:cNvGrpSpPr/>
            <p:nvPr/>
          </p:nvGrpSpPr>
          <p:grpSpPr>
            <a:xfrm>
              <a:off x="0" y="3790929"/>
              <a:ext cx="7422355" cy="1881498"/>
              <a:chOff x="0" y="0"/>
              <a:chExt cx="7422353" cy="1881496"/>
            </a:xfrm>
          </p:grpSpPr>
          <p:sp>
            <p:nvSpPr>
              <p:cNvPr id="1458" name="Google Shape;787;p35"/>
              <p:cNvSpPr/>
              <p:nvPr/>
            </p:nvSpPr>
            <p:spPr>
              <a:xfrm rot="245171">
                <a:off x="39179" y="259924"/>
                <a:ext cx="7343997" cy="13616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28" y="8684"/>
                    </a:moveTo>
                    <a:cubicBezTo>
                      <a:pt x="1130" y="8684"/>
                      <a:pt x="1323" y="9528"/>
                      <a:pt x="1323" y="10799"/>
                    </a:cubicBezTo>
                    <a:cubicBezTo>
                      <a:pt x="1323" y="11984"/>
                      <a:pt x="1149" y="12927"/>
                      <a:pt x="929" y="12927"/>
                    </a:cubicBezTo>
                    <a:cubicBezTo>
                      <a:pt x="574" y="12927"/>
                      <a:pt x="400" y="10638"/>
                      <a:pt x="649" y="9320"/>
                    </a:cubicBezTo>
                    <a:cubicBezTo>
                      <a:pt x="731" y="8881"/>
                      <a:pt x="830" y="8684"/>
                      <a:pt x="928" y="8684"/>
                    </a:cubicBezTo>
                    <a:close/>
                    <a:moveTo>
                      <a:pt x="664" y="0"/>
                    </a:moveTo>
                    <a:cubicBezTo>
                      <a:pt x="295" y="0"/>
                      <a:pt x="0" y="1615"/>
                      <a:pt x="0" y="3610"/>
                    </a:cubicBezTo>
                    <a:lnTo>
                      <a:pt x="0" y="18017"/>
                    </a:lnTo>
                    <a:cubicBezTo>
                      <a:pt x="0" y="19983"/>
                      <a:pt x="295" y="21600"/>
                      <a:pt x="664" y="21600"/>
                    </a:cubicBezTo>
                    <a:lnTo>
                      <a:pt x="20931" y="21600"/>
                    </a:lnTo>
                    <a:cubicBezTo>
                      <a:pt x="21300" y="21600"/>
                      <a:pt x="21600" y="20010"/>
                      <a:pt x="21600" y="18017"/>
                    </a:cubicBezTo>
                    <a:lnTo>
                      <a:pt x="21600" y="3610"/>
                    </a:lnTo>
                    <a:cubicBezTo>
                      <a:pt x="21600" y="1615"/>
                      <a:pt x="21300" y="0"/>
                      <a:pt x="209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59" name="Google Shape;788;p35"/>
              <p:cNvSpPr/>
              <p:nvPr/>
            </p:nvSpPr>
            <p:spPr>
              <a:xfrm rot="245171">
                <a:off x="425573" y="991893"/>
                <a:ext cx="57825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7" h="21600" fill="norm" stroke="1" extrusionOk="0">
                    <a:moveTo>
                      <a:pt x="10361" y="0"/>
                    </a:moveTo>
                    <a:cubicBezTo>
                      <a:pt x="5324" y="0"/>
                      <a:pt x="392" y="668"/>
                      <a:pt x="80" y="2015"/>
                    </a:cubicBezTo>
                    <a:lnTo>
                      <a:pt x="80" y="19400"/>
                    </a:lnTo>
                    <a:cubicBezTo>
                      <a:pt x="-543" y="20377"/>
                      <a:pt x="2520" y="21117"/>
                      <a:pt x="6882" y="21477"/>
                    </a:cubicBezTo>
                    <a:cubicBezTo>
                      <a:pt x="8076" y="21477"/>
                      <a:pt x="9322" y="21600"/>
                      <a:pt x="10569" y="21600"/>
                    </a:cubicBezTo>
                    <a:cubicBezTo>
                      <a:pt x="16124" y="21600"/>
                      <a:pt x="21057" y="20623"/>
                      <a:pt x="21057" y="19400"/>
                    </a:cubicBezTo>
                    <a:lnTo>
                      <a:pt x="21057" y="2015"/>
                    </a:lnTo>
                    <a:cubicBezTo>
                      <a:pt x="20486" y="668"/>
                      <a:pt x="15345" y="0"/>
                      <a:pt x="10361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60" name="Google Shape;789;p35"/>
              <p:cNvSpPr/>
              <p:nvPr/>
            </p:nvSpPr>
            <p:spPr>
              <a:xfrm rot="245171">
                <a:off x="620536" y="1004595"/>
                <a:ext cx="59458" cy="300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67" y="0"/>
                    </a:moveTo>
                    <a:cubicBezTo>
                      <a:pt x="5232" y="0"/>
                      <a:pt x="0" y="696"/>
                      <a:pt x="0" y="2099"/>
                    </a:cubicBezTo>
                    <a:lnTo>
                      <a:pt x="0" y="19409"/>
                    </a:lnTo>
                    <a:cubicBezTo>
                      <a:pt x="0" y="20382"/>
                      <a:pt x="2435" y="21119"/>
                      <a:pt x="6786" y="21477"/>
                    </a:cubicBezTo>
                    <a:cubicBezTo>
                      <a:pt x="8029" y="21477"/>
                      <a:pt x="9220" y="21600"/>
                      <a:pt x="10463" y="21600"/>
                    </a:cubicBezTo>
                    <a:cubicBezTo>
                      <a:pt x="16627" y="21600"/>
                      <a:pt x="20978" y="20627"/>
                      <a:pt x="21600" y="19409"/>
                    </a:cubicBezTo>
                    <a:lnTo>
                      <a:pt x="21600" y="2099"/>
                    </a:lnTo>
                    <a:cubicBezTo>
                      <a:pt x="21289" y="696"/>
                      <a:pt x="15850" y="0"/>
                      <a:pt x="10567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61" name="Google Shape;790;p35"/>
              <p:cNvSpPr/>
              <p:nvPr/>
            </p:nvSpPr>
            <p:spPr>
              <a:xfrm rot="245171">
                <a:off x="815189" y="1019785"/>
                <a:ext cx="59458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74" y="0"/>
                    </a:moveTo>
                    <a:cubicBezTo>
                      <a:pt x="5698" y="0"/>
                      <a:pt x="622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108" y="21117"/>
                      <a:pt x="7407" y="21477"/>
                    </a:cubicBezTo>
                    <a:cubicBezTo>
                      <a:pt x="8650" y="21477"/>
                      <a:pt x="9894" y="21600"/>
                      <a:pt x="11085" y="21600"/>
                    </a:cubicBezTo>
                    <a:cubicBezTo>
                      <a:pt x="16679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8" y="668"/>
                      <a:pt x="15902" y="0"/>
                      <a:pt x="10774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62" name="Google Shape;791;p35"/>
              <p:cNvSpPr/>
              <p:nvPr/>
            </p:nvSpPr>
            <p:spPr>
              <a:xfrm rot="245171">
                <a:off x="1011595" y="1033816"/>
                <a:ext cx="59458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6" y="0"/>
                    </a:moveTo>
                    <a:cubicBezTo>
                      <a:pt x="5698" y="0"/>
                      <a:pt x="622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2486" y="21117"/>
                      <a:pt x="6786" y="21477"/>
                    </a:cubicBezTo>
                    <a:cubicBezTo>
                      <a:pt x="8029" y="21477"/>
                      <a:pt x="9272" y="21600"/>
                      <a:pt x="10515" y="21600"/>
                    </a:cubicBezTo>
                    <a:cubicBezTo>
                      <a:pt x="16679" y="21600"/>
                      <a:pt x="20978" y="20623"/>
                      <a:pt x="21600" y="19400"/>
                    </a:cubicBezTo>
                    <a:lnTo>
                      <a:pt x="21600" y="2015"/>
                    </a:lnTo>
                    <a:cubicBezTo>
                      <a:pt x="20978" y="668"/>
                      <a:pt x="15902" y="0"/>
                      <a:pt x="10826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63" name="Google Shape;792;p35"/>
              <p:cNvSpPr/>
              <p:nvPr/>
            </p:nvSpPr>
            <p:spPr>
              <a:xfrm rot="245171">
                <a:off x="1206294" y="1047725"/>
                <a:ext cx="59458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6" y="0"/>
                    </a:moveTo>
                    <a:cubicBezTo>
                      <a:pt x="5750" y="0"/>
                      <a:pt x="622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108" y="21117"/>
                      <a:pt x="7407" y="21477"/>
                    </a:cubicBezTo>
                    <a:cubicBezTo>
                      <a:pt x="8650" y="21477"/>
                      <a:pt x="9894" y="21600"/>
                      <a:pt x="11137" y="21600"/>
                    </a:cubicBezTo>
                    <a:cubicBezTo>
                      <a:pt x="16679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8" y="668"/>
                      <a:pt x="15902" y="0"/>
                      <a:pt x="10826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64" name="Google Shape;793;p35"/>
              <p:cNvSpPr/>
              <p:nvPr/>
            </p:nvSpPr>
            <p:spPr>
              <a:xfrm rot="245171">
                <a:off x="1402845" y="1061700"/>
                <a:ext cx="57604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4" y="0"/>
                    </a:moveTo>
                    <a:cubicBezTo>
                      <a:pt x="5881" y="0"/>
                      <a:pt x="588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2513" y="21117"/>
                      <a:pt x="6950" y="21477"/>
                    </a:cubicBezTo>
                    <a:cubicBezTo>
                      <a:pt x="8234" y="21477"/>
                      <a:pt x="9517" y="21600"/>
                      <a:pt x="10800" y="21600"/>
                    </a:cubicBezTo>
                    <a:cubicBezTo>
                      <a:pt x="17162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1279" y="668"/>
                      <a:pt x="16200" y="0"/>
                      <a:pt x="11014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65" name="Google Shape;794;p35"/>
              <p:cNvSpPr/>
              <p:nvPr/>
            </p:nvSpPr>
            <p:spPr>
              <a:xfrm rot="245171">
                <a:off x="1597542" y="1075670"/>
                <a:ext cx="59315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5712" y="0"/>
                      <a:pt x="623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063" y="21117"/>
                      <a:pt x="6802" y="21477"/>
                    </a:cubicBezTo>
                    <a:cubicBezTo>
                      <a:pt x="8048" y="21477"/>
                      <a:pt x="9242" y="21600"/>
                      <a:pt x="10488" y="21600"/>
                    </a:cubicBezTo>
                    <a:cubicBezTo>
                      <a:pt x="16667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1029" y="668"/>
                      <a:pt x="15888" y="0"/>
                      <a:pt x="1080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66" name="Google Shape;795;p35"/>
              <p:cNvSpPr/>
              <p:nvPr/>
            </p:nvSpPr>
            <p:spPr>
              <a:xfrm rot="245171">
                <a:off x="1793950" y="1089645"/>
                <a:ext cx="57747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60" y="0"/>
                    </a:moveTo>
                    <a:cubicBezTo>
                      <a:pt x="5387" y="0"/>
                      <a:pt x="320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2507" y="21117"/>
                      <a:pt x="6987" y="21477"/>
                    </a:cubicBezTo>
                    <a:cubicBezTo>
                      <a:pt x="8267" y="21477"/>
                      <a:pt x="9493" y="21600"/>
                      <a:pt x="10773" y="21600"/>
                    </a:cubicBezTo>
                    <a:cubicBezTo>
                      <a:pt x="17120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60" y="668"/>
                      <a:pt x="15733" y="0"/>
                      <a:pt x="1056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67" name="Google Shape;796;p35"/>
              <p:cNvSpPr/>
              <p:nvPr/>
            </p:nvSpPr>
            <p:spPr>
              <a:xfrm rot="245171">
                <a:off x="1988647" y="1103615"/>
                <a:ext cx="59458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74" y="0"/>
                    </a:moveTo>
                    <a:cubicBezTo>
                      <a:pt x="5698" y="0"/>
                      <a:pt x="622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108" y="21117"/>
                      <a:pt x="6786" y="21477"/>
                    </a:cubicBezTo>
                    <a:cubicBezTo>
                      <a:pt x="8029" y="21477"/>
                      <a:pt x="9272" y="21600"/>
                      <a:pt x="10463" y="21600"/>
                    </a:cubicBezTo>
                    <a:cubicBezTo>
                      <a:pt x="16679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8" y="668"/>
                      <a:pt x="15902" y="0"/>
                      <a:pt x="10774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68" name="Google Shape;797;p35"/>
              <p:cNvSpPr/>
              <p:nvPr/>
            </p:nvSpPr>
            <p:spPr>
              <a:xfrm rot="245171">
                <a:off x="2183346" y="1117525"/>
                <a:ext cx="59458" cy="2995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6" y="0"/>
                    </a:moveTo>
                    <a:cubicBezTo>
                      <a:pt x="5698" y="0"/>
                      <a:pt x="622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108" y="21117"/>
                      <a:pt x="7407" y="21477"/>
                    </a:cubicBezTo>
                    <a:cubicBezTo>
                      <a:pt x="8650" y="21477"/>
                      <a:pt x="9894" y="21600"/>
                      <a:pt x="11137" y="21600"/>
                    </a:cubicBezTo>
                    <a:cubicBezTo>
                      <a:pt x="16679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8" y="668"/>
                      <a:pt x="15902" y="0"/>
                      <a:pt x="10826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69" name="Google Shape;798;p35"/>
              <p:cNvSpPr/>
              <p:nvPr/>
            </p:nvSpPr>
            <p:spPr>
              <a:xfrm rot="245171">
                <a:off x="2379752" y="1131555"/>
                <a:ext cx="59458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6" y="0"/>
                    </a:moveTo>
                    <a:cubicBezTo>
                      <a:pt x="5750" y="0"/>
                      <a:pt x="622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108" y="21117"/>
                      <a:pt x="6786" y="21477"/>
                    </a:cubicBezTo>
                    <a:cubicBezTo>
                      <a:pt x="8029" y="21477"/>
                      <a:pt x="9272" y="21600"/>
                      <a:pt x="10515" y="21600"/>
                    </a:cubicBezTo>
                    <a:cubicBezTo>
                      <a:pt x="16679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8" y="668"/>
                      <a:pt x="15902" y="0"/>
                      <a:pt x="10826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70" name="Google Shape;799;p35"/>
              <p:cNvSpPr/>
              <p:nvPr/>
            </p:nvSpPr>
            <p:spPr>
              <a:xfrm rot="245171">
                <a:off x="2574685" y="1142906"/>
                <a:ext cx="59315" cy="302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112" y="0"/>
                    </a:moveTo>
                    <a:cubicBezTo>
                      <a:pt x="4933" y="0"/>
                      <a:pt x="0" y="968"/>
                      <a:pt x="0" y="2181"/>
                    </a:cubicBezTo>
                    <a:lnTo>
                      <a:pt x="0" y="19419"/>
                    </a:lnTo>
                    <a:cubicBezTo>
                      <a:pt x="0" y="20387"/>
                      <a:pt x="3063" y="21121"/>
                      <a:pt x="7425" y="21478"/>
                    </a:cubicBezTo>
                    <a:cubicBezTo>
                      <a:pt x="8619" y="21478"/>
                      <a:pt x="9865" y="21600"/>
                      <a:pt x="11112" y="21600"/>
                    </a:cubicBezTo>
                    <a:cubicBezTo>
                      <a:pt x="16667" y="21600"/>
                      <a:pt x="21600" y="20632"/>
                      <a:pt x="21600" y="19419"/>
                    </a:cubicBezTo>
                    <a:lnTo>
                      <a:pt x="21600" y="2181"/>
                    </a:lnTo>
                    <a:cubicBezTo>
                      <a:pt x="21600" y="968"/>
                      <a:pt x="16667" y="0"/>
                      <a:pt x="11112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71" name="Google Shape;800;p35"/>
              <p:cNvSpPr/>
              <p:nvPr/>
            </p:nvSpPr>
            <p:spPr>
              <a:xfrm rot="245171">
                <a:off x="2771001" y="1159445"/>
                <a:ext cx="57747" cy="2995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0" y="0"/>
                    </a:moveTo>
                    <a:cubicBezTo>
                      <a:pt x="5867" y="0"/>
                      <a:pt x="640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2507" y="21117"/>
                      <a:pt x="6987" y="21477"/>
                    </a:cubicBezTo>
                    <a:cubicBezTo>
                      <a:pt x="8267" y="21477"/>
                      <a:pt x="9493" y="21600"/>
                      <a:pt x="10773" y="21600"/>
                    </a:cubicBezTo>
                    <a:cubicBezTo>
                      <a:pt x="17120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1280" y="668"/>
                      <a:pt x="16160" y="0"/>
                      <a:pt x="1104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72" name="Google Shape;801;p35"/>
              <p:cNvSpPr/>
              <p:nvPr/>
            </p:nvSpPr>
            <p:spPr>
              <a:xfrm rot="245171">
                <a:off x="2965744" y="1172133"/>
                <a:ext cx="59458" cy="300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74" y="0"/>
                    </a:moveTo>
                    <a:cubicBezTo>
                      <a:pt x="5387" y="0"/>
                      <a:pt x="0" y="696"/>
                      <a:pt x="0" y="2099"/>
                    </a:cubicBezTo>
                    <a:lnTo>
                      <a:pt x="0" y="19409"/>
                    </a:lnTo>
                    <a:cubicBezTo>
                      <a:pt x="0" y="20382"/>
                      <a:pt x="3108" y="21119"/>
                      <a:pt x="7407" y="21477"/>
                    </a:cubicBezTo>
                    <a:cubicBezTo>
                      <a:pt x="8650" y="21477"/>
                      <a:pt x="9842" y="21600"/>
                      <a:pt x="11085" y="21600"/>
                    </a:cubicBezTo>
                    <a:cubicBezTo>
                      <a:pt x="16627" y="21600"/>
                      <a:pt x="21600" y="20627"/>
                      <a:pt x="21600" y="19409"/>
                    </a:cubicBezTo>
                    <a:lnTo>
                      <a:pt x="21600" y="2099"/>
                    </a:lnTo>
                    <a:cubicBezTo>
                      <a:pt x="21600" y="696"/>
                      <a:pt x="16213" y="0"/>
                      <a:pt x="10774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73" name="Google Shape;802;p35"/>
              <p:cNvSpPr/>
              <p:nvPr/>
            </p:nvSpPr>
            <p:spPr>
              <a:xfrm rot="245171">
                <a:off x="3162106" y="1187385"/>
                <a:ext cx="57747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60" y="0"/>
                    </a:moveTo>
                    <a:cubicBezTo>
                      <a:pt x="5387" y="0"/>
                      <a:pt x="320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2560" y="21117"/>
                      <a:pt x="6987" y="21477"/>
                    </a:cubicBezTo>
                    <a:cubicBezTo>
                      <a:pt x="8267" y="21477"/>
                      <a:pt x="9547" y="21600"/>
                      <a:pt x="10827" y="21600"/>
                    </a:cubicBezTo>
                    <a:cubicBezTo>
                      <a:pt x="16533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60" y="668"/>
                      <a:pt x="15733" y="0"/>
                      <a:pt x="1056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74" name="Google Shape;803;p35"/>
              <p:cNvSpPr/>
              <p:nvPr/>
            </p:nvSpPr>
            <p:spPr>
              <a:xfrm rot="245171">
                <a:off x="3356895" y="1198791"/>
                <a:ext cx="59458" cy="302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137" y="0"/>
                    </a:moveTo>
                    <a:cubicBezTo>
                      <a:pt x="4973" y="0"/>
                      <a:pt x="0" y="968"/>
                      <a:pt x="0" y="2181"/>
                    </a:cubicBezTo>
                    <a:lnTo>
                      <a:pt x="0" y="19419"/>
                    </a:lnTo>
                    <a:cubicBezTo>
                      <a:pt x="0" y="20387"/>
                      <a:pt x="3108" y="21121"/>
                      <a:pt x="7407" y="21478"/>
                    </a:cubicBezTo>
                    <a:cubicBezTo>
                      <a:pt x="8029" y="21478"/>
                      <a:pt x="9272" y="21600"/>
                      <a:pt x="11137" y="21600"/>
                    </a:cubicBezTo>
                    <a:cubicBezTo>
                      <a:pt x="16679" y="21600"/>
                      <a:pt x="21600" y="20632"/>
                      <a:pt x="21600" y="19419"/>
                    </a:cubicBezTo>
                    <a:lnTo>
                      <a:pt x="21600" y="2181"/>
                    </a:lnTo>
                    <a:cubicBezTo>
                      <a:pt x="21600" y="968"/>
                      <a:pt x="16679" y="0"/>
                      <a:pt x="11137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75" name="Google Shape;804;p35"/>
              <p:cNvSpPr/>
              <p:nvPr/>
            </p:nvSpPr>
            <p:spPr>
              <a:xfrm rot="245171">
                <a:off x="3553211" y="1215324"/>
                <a:ext cx="57747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60" y="0"/>
                    </a:moveTo>
                    <a:cubicBezTo>
                      <a:pt x="5440" y="0"/>
                      <a:pt x="320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2560" y="21117"/>
                      <a:pt x="6987" y="21477"/>
                    </a:cubicBezTo>
                    <a:cubicBezTo>
                      <a:pt x="8267" y="21477"/>
                      <a:pt x="9547" y="21600"/>
                      <a:pt x="10827" y="21600"/>
                    </a:cubicBezTo>
                    <a:cubicBezTo>
                      <a:pt x="17173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60" y="668"/>
                      <a:pt x="15733" y="0"/>
                      <a:pt x="1056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76" name="Google Shape;805;p35"/>
              <p:cNvSpPr/>
              <p:nvPr/>
            </p:nvSpPr>
            <p:spPr>
              <a:xfrm rot="245171">
                <a:off x="3748142" y="1226736"/>
                <a:ext cx="59316" cy="302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8" y="0"/>
                    </a:moveTo>
                    <a:cubicBezTo>
                      <a:pt x="4933" y="0"/>
                      <a:pt x="0" y="968"/>
                      <a:pt x="0" y="2181"/>
                    </a:cubicBezTo>
                    <a:lnTo>
                      <a:pt x="0" y="19419"/>
                    </a:lnTo>
                    <a:cubicBezTo>
                      <a:pt x="0" y="20387"/>
                      <a:pt x="3063" y="21121"/>
                      <a:pt x="7425" y="21478"/>
                    </a:cubicBezTo>
                    <a:cubicBezTo>
                      <a:pt x="7996" y="21478"/>
                      <a:pt x="9242" y="21600"/>
                      <a:pt x="10488" y="21600"/>
                    </a:cubicBezTo>
                    <a:cubicBezTo>
                      <a:pt x="16667" y="21600"/>
                      <a:pt x="21600" y="20632"/>
                      <a:pt x="21600" y="19419"/>
                    </a:cubicBezTo>
                    <a:lnTo>
                      <a:pt x="21600" y="2181"/>
                    </a:lnTo>
                    <a:cubicBezTo>
                      <a:pt x="21600" y="968"/>
                      <a:pt x="16667" y="0"/>
                      <a:pt x="10488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77" name="Google Shape;806;p35"/>
              <p:cNvSpPr/>
              <p:nvPr/>
            </p:nvSpPr>
            <p:spPr>
              <a:xfrm rot="245171">
                <a:off x="3944456" y="1243336"/>
                <a:ext cx="59458" cy="2995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74" y="0"/>
                    </a:moveTo>
                    <a:cubicBezTo>
                      <a:pt x="5698" y="0"/>
                      <a:pt x="622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056" y="21117"/>
                      <a:pt x="7407" y="21477"/>
                    </a:cubicBezTo>
                    <a:cubicBezTo>
                      <a:pt x="8029" y="21477"/>
                      <a:pt x="9220" y="21600"/>
                      <a:pt x="10463" y="21600"/>
                    </a:cubicBezTo>
                    <a:cubicBezTo>
                      <a:pt x="16627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8" y="668"/>
                      <a:pt x="15850" y="0"/>
                      <a:pt x="10774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78" name="Google Shape;807;p35"/>
              <p:cNvSpPr/>
              <p:nvPr/>
            </p:nvSpPr>
            <p:spPr>
              <a:xfrm rot="245171">
                <a:off x="4139156" y="1257245"/>
                <a:ext cx="59458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74" y="0"/>
                    </a:moveTo>
                    <a:cubicBezTo>
                      <a:pt x="5698" y="0"/>
                      <a:pt x="622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108" y="21117"/>
                      <a:pt x="6786" y="21477"/>
                    </a:cubicBezTo>
                    <a:cubicBezTo>
                      <a:pt x="8029" y="21477"/>
                      <a:pt x="9272" y="21600"/>
                      <a:pt x="10463" y="21600"/>
                    </a:cubicBezTo>
                    <a:cubicBezTo>
                      <a:pt x="16627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8" y="668"/>
                      <a:pt x="15902" y="0"/>
                      <a:pt x="10774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79" name="Google Shape;808;p35"/>
              <p:cNvSpPr/>
              <p:nvPr/>
            </p:nvSpPr>
            <p:spPr>
              <a:xfrm rot="245171">
                <a:off x="4333855" y="1271154"/>
                <a:ext cx="59458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6" y="0"/>
                    </a:moveTo>
                    <a:cubicBezTo>
                      <a:pt x="5698" y="0"/>
                      <a:pt x="622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108" y="21117"/>
                      <a:pt x="7407" y="21477"/>
                    </a:cubicBezTo>
                    <a:cubicBezTo>
                      <a:pt x="8650" y="21477"/>
                      <a:pt x="9894" y="21600"/>
                      <a:pt x="11137" y="21600"/>
                    </a:cubicBezTo>
                    <a:cubicBezTo>
                      <a:pt x="16679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8" y="668"/>
                      <a:pt x="15902" y="0"/>
                      <a:pt x="10826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80" name="Google Shape;809;p35"/>
              <p:cNvSpPr/>
              <p:nvPr/>
            </p:nvSpPr>
            <p:spPr>
              <a:xfrm rot="245171">
                <a:off x="4530261" y="1285185"/>
                <a:ext cx="59457" cy="2995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6" y="0"/>
                    </a:moveTo>
                    <a:cubicBezTo>
                      <a:pt x="5698" y="0"/>
                      <a:pt x="622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2486" y="21117"/>
                      <a:pt x="6786" y="21477"/>
                    </a:cubicBezTo>
                    <a:cubicBezTo>
                      <a:pt x="8029" y="21477"/>
                      <a:pt x="9272" y="21600"/>
                      <a:pt x="10515" y="21600"/>
                    </a:cubicBezTo>
                    <a:cubicBezTo>
                      <a:pt x="16679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8" y="668"/>
                      <a:pt x="15902" y="0"/>
                      <a:pt x="10826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81" name="Google Shape;810;p35"/>
              <p:cNvSpPr/>
              <p:nvPr/>
            </p:nvSpPr>
            <p:spPr>
              <a:xfrm rot="245171">
                <a:off x="4725103" y="1299099"/>
                <a:ext cx="59315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5712" y="0"/>
                      <a:pt x="571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063" y="21117"/>
                      <a:pt x="7373" y="21477"/>
                    </a:cubicBezTo>
                    <a:cubicBezTo>
                      <a:pt x="8619" y="21477"/>
                      <a:pt x="9865" y="21600"/>
                      <a:pt x="11112" y="21600"/>
                    </a:cubicBezTo>
                    <a:cubicBezTo>
                      <a:pt x="16667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7" y="668"/>
                      <a:pt x="15888" y="0"/>
                      <a:pt x="1080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82" name="Google Shape;811;p35"/>
              <p:cNvSpPr/>
              <p:nvPr/>
            </p:nvSpPr>
            <p:spPr>
              <a:xfrm rot="245171">
                <a:off x="4921510" y="1313074"/>
                <a:ext cx="57747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0" y="0"/>
                    </a:moveTo>
                    <a:cubicBezTo>
                      <a:pt x="5867" y="0"/>
                      <a:pt x="640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2507" y="21117"/>
                      <a:pt x="6987" y="21477"/>
                    </a:cubicBezTo>
                    <a:cubicBezTo>
                      <a:pt x="8213" y="21477"/>
                      <a:pt x="9493" y="21600"/>
                      <a:pt x="10773" y="21600"/>
                    </a:cubicBezTo>
                    <a:cubicBezTo>
                      <a:pt x="17120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1280" y="668"/>
                      <a:pt x="16160" y="0"/>
                      <a:pt x="1104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83" name="Google Shape;812;p35"/>
              <p:cNvSpPr/>
              <p:nvPr/>
            </p:nvSpPr>
            <p:spPr>
              <a:xfrm rot="245171">
                <a:off x="5116299" y="1324480"/>
                <a:ext cx="59458" cy="302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85" y="0"/>
                    </a:moveTo>
                    <a:cubicBezTo>
                      <a:pt x="4921" y="0"/>
                      <a:pt x="0" y="968"/>
                      <a:pt x="0" y="2181"/>
                    </a:cubicBezTo>
                    <a:lnTo>
                      <a:pt x="0" y="19419"/>
                    </a:lnTo>
                    <a:cubicBezTo>
                      <a:pt x="0" y="20387"/>
                      <a:pt x="3056" y="21121"/>
                      <a:pt x="7407" y="21478"/>
                    </a:cubicBezTo>
                    <a:cubicBezTo>
                      <a:pt x="8029" y="21478"/>
                      <a:pt x="9272" y="21600"/>
                      <a:pt x="11085" y="21600"/>
                    </a:cubicBezTo>
                    <a:cubicBezTo>
                      <a:pt x="16627" y="21600"/>
                      <a:pt x="21600" y="20632"/>
                      <a:pt x="21600" y="19419"/>
                    </a:cubicBezTo>
                    <a:lnTo>
                      <a:pt x="21600" y="2181"/>
                    </a:lnTo>
                    <a:cubicBezTo>
                      <a:pt x="21600" y="968"/>
                      <a:pt x="16627" y="0"/>
                      <a:pt x="11085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84" name="Google Shape;813;p35"/>
              <p:cNvSpPr/>
              <p:nvPr/>
            </p:nvSpPr>
            <p:spPr>
              <a:xfrm rot="245171">
                <a:off x="5312661" y="1339732"/>
                <a:ext cx="57747" cy="300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73" y="0"/>
                    </a:moveTo>
                    <a:cubicBezTo>
                      <a:pt x="5387" y="0"/>
                      <a:pt x="0" y="696"/>
                      <a:pt x="0" y="2099"/>
                    </a:cubicBezTo>
                    <a:lnTo>
                      <a:pt x="0" y="19409"/>
                    </a:lnTo>
                    <a:cubicBezTo>
                      <a:pt x="0" y="20382"/>
                      <a:pt x="2560" y="21119"/>
                      <a:pt x="6987" y="21477"/>
                    </a:cubicBezTo>
                    <a:cubicBezTo>
                      <a:pt x="8267" y="21477"/>
                      <a:pt x="9547" y="21600"/>
                      <a:pt x="10773" y="21600"/>
                    </a:cubicBezTo>
                    <a:cubicBezTo>
                      <a:pt x="17173" y="21600"/>
                      <a:pt x="21600" y="20627"/>
                      <a:pt x="21600" y="19409"/>
                    </a:cubicBezTo>
                    <a:lnTo>
                      <a:pt x="21600" y="2099"/>
                    </a:lnTo>
                    <a:cubicBezTo>
                      <a:pt x="21600" y="696"/>
                      <a:pt x="16213" y="0"/>
                      <a:pt x="10773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85" name="Google Shape;814;p35"/>
              <p:cNvSpPr/>
              <p:nvPr/>
            </p:nvSpPr>
            <p:spPr>
              <a:xfrm rot="245171">
                <a:off x="5507313" y="1354984"/>
                <a:ext cx="59457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6" y="0"/>
                    </a:moveTo>
                    <a:cubicBezTo>
                      <a:pt x="5698" y="0"/>
                      <a:pt x="622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108" y="21117"/>
                      <a:pt x="7407" y="21477"/>
                    </a:cubicBezTo>
                    <a:cubicBezTo>
                      <a:pt x="8029" y="21477"/>
                      <a:pt x="9272" y="21600"/>
                      <a:pt x="10515" y="21600"/>
                    </a:cubicBezTo>
                    <a:cubicBezTo>
                      <a:pt x="16679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8" y="668"/>
                      <a:pt x="15902" y="0"/>
                      <a:pt x="10826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86" name="Google Shape;815;p35"/>
              <p:cNvSpPr/>
              <p:nvPr/>
            </p:nvSpPr>
            <p:spPr>
              <a:xfrm rot="245171">
                <a:off x="5703766" y="1367672"/>
                <a:ext cx="57747" cy="300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7" y="0"/>
                    </a:moveTo>
                    <a:cubicBezTo>
                      <a:pt x="5440" y="0"/>
                      <a:pt x="0" y="696"/>
                      <a:pt x="0" y="2099"/>
                    </a:cubicBezTo>
                    <a:lnTo>
                      <a:pt x="0" y="19409"/>
                    </a:lnTo>
                    <a:cubicBezTo>
                      <a:pt x="0" y="20382"/>
                      <a:pt x="2560" y="21119"/>
                      <a:pt x="6987" y="21477"/>
                    </a:cubicBezTo>
                    <a:cubicBezTo>
                      <a:pt x="8267" y="21477"/>
                      <a:pt x="9547" y="21600"/>
                      <a:pt x="10827" y="21600"/>
                    </a:cubicBezTo>
                    <a:cubicBezTo>
                      <a:pt x="16533" y="21600"/>
                      <a:pt x="21600" y="20627"/>
                      <a:pt x="21600" y="19409"/>
                    </a:cubicBezTo>
                    <a:lnTo>
                      <a:pt x="21600" y="2099"/>
                    </a:lnTo>
                    <a:cubicBezTo>
                      <a:pt x="21600" y="696"/>
                      <a:pt x="16213" y="0"/>
                      <a:pt x="10827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87" name="Google Shape;816;p35"/>
              <p:cNvSpPr/>
              <p:nvPr/>
            </p:nvSpPr>
            <p:spPr>
              <a:xfrm rot="245171">
                <a:off x="5898560" y="1382929"/>
                <a:ext cx="59315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5712" y="0"/>
                      <a:pt x="623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063" y="21117"/>
                      <a:pt x="6802" y="21477"/>
                    </a:cubicBezTo>
                    <a:cubicBezTo>
                      <a:pt x="7996" y="21477"/>
                      <a:pt x="9242" y="21600"/>
                      <a:pt x="10488" y="21600"/>
                    </a:cubicBezTo>
                    <a:cubicBezTo>
                      <a:pt x="16667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7" y="668"/>
                      <a:pt x="15888" y="0"/>
                      <a:pt x="1080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88" name="Google Shape;817;p35"/>
              <p:cNvSpPr/>
              <p:nvPr/>
            </p:nvSpPr>
            <p:spPr>
              <a:xfrm rot="245171">
                <a:off x="6094793" y="1395614"/>
                <a:ext cx="57968" cy="300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9" h="21600" fill="norm" stroke="1" extrusionOk="0">
                    <a:moveTo>
                      <a:pt x="10544" y="0"/>
                    </a:moveTo>
                    <a:cubicBezTo>
                      <a:pt x="5312" y="0"/>
                      <a:pt x="81" y="696"/>
                      <a:pt x="81" y="2099"/>
                    </a:cubicBezTo>
                    <a:lnTo>
                      <a:pt x="81" y="19409"/>
                    </a:lnTo>
                    <a:cubicBezTo>
                      <a:pt x="-541" y="20382"/>
                      <a:pt x="2515" y="21119"/>
                      <a:pt x="6866" y="21477"/>
                    </a:cubicBezTo>
                    <a:cubicBezTo>
                      <a:pt x="8109" y="21477"/>
                      <a:pt x="9301" y="21600"/>
                      <a:pt x="10544" y="21600"/>
                    </a:cubicBezTo>
                    <a:cubicBezTo>
                      <a:pt x="16086" y="21600"/>
                      <a:pt x="21059" y="20627"/>
                      <a:pt x="21059" y="19409"/>
                    </a:cubicBezTo>
                    <a:lnTo>
                      <a:pt x="21059" y="2099"/>
                    </a:lnTo>
                    <a:cubicBezTo>
                      <a:pt x="21059" y="696"/>
                      <a:pt x="15776" y="0"/>
                      <a:pt x="10544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89" name="Google Shape;818;p35"/>
              <p:cNvSpPr/>
              <p:nvPr/>
            </p:nvSpPr>
            <p:spPr>
              <a:xfrm rot="245171">
                <a:off x="6289665" y="1410874"/>
                <a:ext cx="59458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74" y="0"/>
                    </a:moveTo>
                    <a:cubicBezTo>
                      <a:pt x="5698" y="0"/>
                      <a:pt x="622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2486" y="21117"/>
                      <a:pt x="6786" y="21477"/>
                    </a:cubicBezTo>
                    <a:cubicBezTo>
                      <a:pt x="8029" y="21477"/>
                      <a:pt x="9272" y="21600"/>
                      <a:pt x="10463" y="21600"/>
                    </a:cubicBezTo>
                    <a:cubicBezTo>
                      <a:pt x="16627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8" y="668"/>
                      <a:pt x="15902" y="0"/>
                      <a:pt x="10774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90" name="Google Shape;819;p35"/>
              <p:cNvSpPr/>
              <p:nvPr/>
            </p:nvSpPr>
            <p:spPr>
              <a:xfrm rot="245171">
                <a:off x="6484364" y="1424783"/>
                <a:ext cx="59458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6" y="0"/>
                    </a:moveTo>
                    <a:cubicBezTo>
                      <a:pt x="5698" y="0"/>
                      <a:pt x="622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108" y="21117"/>
                      <a:pt x="7407" y="21477"/>
                    </a:cubicBezTo>
                    <a:cubicBezTo>
                      <a:pt x="8029" y="21477"/>
                      <a:pt x="9272" y="21600"/>
                      <a:pt x="10515" y="21600"/>
                    </a:cubicBezTo>
                    <a:cubicBezTo>
                      <a:pt x="16679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8" y="668"/>
                      <a:pt x="15902" y="0"/>
                      <a:pt x="10826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91" name="Google Shape;820;p35"/>
              <p:cNvSpPr/>
              <p:nvPr/>
            </p:nvSpPr>
            <p:spPr>
              <a:xfrm rot="245171">
                <a:off x="6680772" y="1438753"/>
                <a:ext cx="57746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0" y="0"/>
                    </a:moveTo>
                    <a:cubicBezTo>
                      <a:pt x="5867" y="0"/>
                      <a:pt x="640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2560" y="21117"/>
                      <a:pt x="6987" y="21477"/>
                    </a:cubicBezTo>
                    <a:cubicBezTo>
                      <a:pt x="8267" y="21477"/>
                      <a:pt x="9547" y="21600"/>
                      <a:pt x="10827" y="21600"/>
                    </a:cubicBezTo>
                    <a:cubicBezTo>
                      <a:pt x="17173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1280" y="668"/>
                      <a:pt x="16213" y="0"/>
                      <a:pt x="1104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92" name="Google Shape;821;p35"/>
              <p:cNvSpPr/>
              <p:nvPr/>
            </p:nvSpPr>
            <p:spPr>
              <a:xfrm rot="245171">
                <a:off x="6875612" y="1452728"/>
                <a:ext cx="59315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5712" y="0"/>
                      <a:pt x="571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063" y="21117"/>
                      <a:pt x="7373" y="21477"/>
                    </a:cubicBezTo>
                    <a:cubicBezTo>
                      <a:pt x="8619" y="21477"/>
                      <a:pt x="9865" y="21600"/>
                      <a:pt x="11112" y="21600"/>
                    </a:cubicBezTo>
                    <a:cubicBezTo>
                      <a:pt x="16667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7" y="668"/>
                      <a:pt x="15888" y="0"/>
                      <a:pt x="1080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515" name="Google Shape;822;p35"/>
            <p:cNvGrpSpPr/>
            <p:nvPr/>
          </p:nvGrpSpPr>
          <p:grpSpPr>
            <a:xfrm>
              <a:off x="412446" y="925396"/>
              <a:ext cx="6240514" cy="6941959"/>
              <a:chOff x="0" y="0"/>
              <a:chExt cx="6240513" cy="6941957"/>
            </a:xfrm>
          </p:grpSpPr>
          <p:sp>
            <p:nvSpPr>
              <p:cNvPr id="1494" name="Google Shape;823;p35"/>
              <p:cNvSpPr/>
              <p:nvPr/>
            </p:nvSpPr>
            <p:spPr>
              <a:xfrm flipH="1" rot="8628146">
                <a:off x="1572432" y="302546"/>
                <a:ext cx="3095649" cy="63368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754" y="3404"/>
                    </a:moveTo>
                    <a:lnTo>
                      <a:pt x="15754" y="18196"/>
                    </a:lnTo>
                    <a:cubicBezTo>
                      <a:pt x="9780" y="17027"/>
                      <a:pt x="5857" y="14195"/>
                      <a:pt x="5857" y="11053"/>
                    </a:cubicBezTo>
                    <a:lnTo>
                      <a:pt x="5857" y="10552"/>
                    </a:lnTo>
                    <a:cubicBezTo>
                      <a:pt x="5857" y="7405"/>
                      <a:pt x="9780" y="4578"/>
                      <a:pt x="15754" y="3404"/>
                    </a:cubicBezTo>
                    <a:close/>
                    <a:moveTo>
                      <a:pt x="21600" y="0"/>
                    </a:moveTo>
                    <a:cubicBezTo>
                      <a:pt x="9673" y="0"/>
                      <a:pt x="0" y="4725"/>
                      <a:pt x="0" y="10552"/>
                    </a:cubicBezTo>
                    <a:lnTo>
                      <a:pt x="0" y="11053"/>
                    </a:lnTo>
                    <a:cubicBezTo>
                      <a:pt x="0" y="16880"/>
                      <a:pt x="9673" y="21600"/>
                      <a:pt x="21600" y="2160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95" name="Google Shape;824;p35"/>
              <p:cNvSpPr/>
              <p:nvPr/>
            </p:nvSpPr>
            <p:spPr>
              <a:xfrm flipH="1" rot="8628146">
                <a:off x="2405961" y="459810"/>
                <a:ext cx="294051" cy="64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2" h="21600" fill="norm" stroke="1" extrusionOk="0">
                    <a:moveTo>
                      <a:pt x="2303" y="0"/>
                    </a:moveTo>
                    <a:cubicBezTo>
                      <a:pt x="-768" y="0"/>
                      <a:pt x="-768" y="21600"/>
                      <a:pt x="2303" y="21600"/>
                    </a:cubicBezTo>
                    <a:lnTo>
                      <a:pt x="18551" y="21600"/>
                    </a:lnTo>
                    <a:cubicBezTo>
                      <a:pt x="19841" y="21600"/>
                      <a:pt x="20832" y="16436"/>
                      <a:pt x="20832" y="10800"/>
                    </a:cubicBezTo>
                    <a:cubicBezTo>
                      <a:pt x="20832" y="7962"/>
                      <a:pt x="20632" y="5164"/>
                      <a:pt x="20241" y="3272"/>
                    </a:cubicBezTo>
                    <a:cubicBezTo>
                      <a:pt x="19742" y="946"/>
                      <a:pt x="19250" y="0"/>
                      <a:pt x="18551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96" name="Google Shape;825;p35"/>
              <p:cNvSpPr/>
              <p:nvPr/>
            </p:nvSpPr>
            <p:spPr>
              <a:xfrm flipH="1" rot="8628146">
                <a:off x="2574020" y="694264"/>
                <a:ext cx="297271" cy="64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7" h="21600" fill="norm" stroke="1" extrusionOk="0">
                    <a:moveTo>
                      <a:pt x="2314" y="0"/>
                    </a:moveTo>
                    <a:cubicBezTo>
                      <a:pt x="-740" y="0"/>
                      <a:pt x="-773" y="21600"/>
                      <a:pt x="2223" y="21600"/>
                    </a:cubicBezTo>
                    <a:cubicBezTo>
                      <a:pt x="2314" y="21600"/>
                      <a:pt x="2404" y="21561"/>
                      <a:pt x="2503" y="21521"/>
                    </a:cubicBezTo>
                    <a:lnTo>
                      <a:pt x="18572" y="21521"/>
                    </a:lnTo>
                    <a:cubicBezTo>
                      <a:pt x="19847" y="21521"/>
                      <a:pt x="20827" y="16848"/>
                      <a:pt x="20827" y="10761"/>
                    </a:cubicBezTo>
                    <a:cubicBezTo>
                      <a:pt x="20827" y="7972"/>
                      <a:pt x="20629" y="5145"/>
                      <a:pt x="20243" y="3299"/>
                    </a:cubicBezTo>
                    <a:cubicBezTo>
                      <a:pt x="19749" y="1414"/>
                      <a:pt x="19263" y="0"/>
                      <a:pt x="18572" y="0"/>
                    </a:cubicBezTo>
                    <a:lnTo>
                      <a:pt x="2503" y="0"/>
                    </a:lnTo>
                    <a:cubicBezTo>
                      <a:pt x="2437" y="0"/>
                      <a:pt x="2372" y="0"/>
                      <a:pt x="2314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97" name="Google Shape;826;p35"/>
              <p:cNvSpPr/>
              <p:nvPr/>
            </p:nvSpPr>
            <p:spPr>
              <a:xfrm flipH="1" rot="8628146">
                <a:off x="2743834" y="925676"/>
                <a:ext cx="297282" cy="65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8" h="21600" fill="norm" stroke="1" extrusionOk="0">
                    <a:moveTo>
                      <a:pt x="2315" y="0"/>
                    </a:moveTo>
                    <a:cubicBezTo>
                      <a:pt x="-772" y="0"/>
                      <a:pt x="-772" y="21600"/>
                      <a:pt x="2315" y="21600"/>
                    </a:cubicBezTo>
                    <a:cubicBezTo>
                      <a:pt x="2373" y="21600"/>
                      <a:pt x="2438" y="21600"/>
                      <a:pt x="2504" y="21561"/>
                    </a:cubicBezTo>
                    <a:lnTo>
                      <a:pt x="18573" y="21561"/>
                    </a:lnTo>
                    <a:cubicBezTo>
                      <a:pt x="19848" y="21561"/>
                      <a:pt x="20828" y="16518"/>
                      <a:pt x="20828" y="11050"/>
                    </a:cubicBezTo>
                    <a:cubicBezTo>
                      <a:pt x="20828" y="8278"/>
                      <a:pt x="20630" y="5544"/>
                      <a:pt x="20244" y="3696"/>
                    </a:cubicBezTo>
                    <a:cubicBezTo>
                      <a:pt x="19750" y="1425"/>
                      <a:pt x="19264" y="501"/>
                      <a:pt x="18573" y="39"/>
                    </a:cubicBezTo>
                    <a:lnTo>
                      <a:pt x="2504" y="39"/>
                    </a:lnTo>
                    <a:cubicBezTo>
                      <a:pt x="2438" y="0"/>
                      <a:pt x="2373" y="0"/>
                      <a:pt x="2315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98" name="Google Shape;827;p35"/>
              <p:cNvSpPr/>
              <p:nvPr/>
            </p:nvSpPr>
            <p:spPr>
              <a:xfrm flipH="1" rot="8628146">
                <a:off x="2913634" y="1158386"/>
                <a:ext cx="297271" cy="64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7" h="21600" fill="norm" stroke="1" extrusionOk="0">
                    <a:moveTo>
                      <a:pt x="2223" y="0"/>
                    </a:moveTo>
                    <a:cubicBezTo>
                      <a:pt x="-773" y="0"/>
                      <a:pt x="-740" y="21600"/>
                      <a:pt x="2314" y="21600"/>
                    </a:cubicBezTo>
                    <a:cubicBezTo>
                      <a:pt x="2372" y="21600"/>
                      <a:pt x="2437" y="21600"/>
                      <a:pt x="2503" y="21600"/>
                    </a:cubicBezTo>
                    <a:lnTo>
                      <a:pt x="18572" y="21600"/>
                    </a:lnTo>
                    <a:cubicBezTo>
                      <a:pt x="19847" y="21600"/>
                      <a:pt x="20827" y="16446"/>
                      <a:pt x="20827" y="10820"/>
                    </a:cubicBezTo>
                    <a:cubicBezTo>
                      <a:pt x="20827" y="7987"/>
                      <a:pt x="20629" y="5193"/>
                      <a:pt x="20243" y="3305"/>
                    </a:cubicBezTo>
                    <a:cubicBezTo>
                      <a:pt x="19749" y="984"/>
                      <a:pt x="19263" y="39"/>
                      <a:pt x="18572" y="39"/>
                    </a:cubicBezTo>
                    <a:lnTo>
                      <a:pt x="2503" y="39"/>
                    </a:lnTo>
                    <a:cubicBezTo>
                      <a:pt x="2404" y="0"/>
                      <a:pt x="2314" y="0"/>
                      <a:pt x="2223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99" name="Google Shape;828;p35"/>
              <p:cNvSpPr/>
              <p:nvPr/>
            </p:nvSpPr>
            <p:spPr>
              <a:xfrm flipH="1" rot="8628146">
                <a:off x="3083738" y="1390654"/>
                <a:ext cx="297959" cy="64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6" h="21600" fill="norm" stroke="1" extrusionOk="0">
                    <a:moveTo>
                      <a:pt x="2146" y="0"/>
                    </a:moveTo>
                    <a:cubicBezTo>
                      <a:pt x="-746" y="0"/>
                      <a:pt x="-714" y="21600"/>
                      <a:pt x="2233" y="21600"/>
                    </a:cubicBezTo>
                    <a:cubicBezTo>
                      <a:pt x="2289" y="21600"/>
                      <a:pt x="2352" y="21561"/>
                      <a:pt x="2416" y="21561"/>
                    </a:cubicBezTo>
                    <a:lnTo>
                      <a:pt x="17923" y="21561"/>
                    </a:lnTo>
                    <a:cubicBezTo>
                      <a:pt x="19909" y="21089"/>
                      <a:pt x="20854" y="9857"/>
                      <a:pt x="19535" y="3338"/>
                    </a:cubicBezTo>
                    <a:cubicBezTo>
                      <a:pt x="19059" y="982"/>
                      <a:pt x="18590" y="39"/>
                      <a:pt x="17923" y="39"/>
                    </a:cubicBezTo>
                    <a:lnTo>
                      <a:pt x="2416" y="39"/>
                    </a:lnTo>
                    <a:cubicBezTo>
                      <a:pt x="2320" y="0"/>
                      <a:pt x="2233" y="0"/>
                      <a:pt x="2146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00" name="Google Shape;829;p35"/>
              <p:cNvSpPr/>
              <p:nvPr/>
            </p:nvSpPr>
            <p:spPr>
              <a:xfrm flipH="1" rot="8628146">
                <a:off x="3254010" y="1623434"/>
                <a:ext cx="297271" cy="64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7" h="21600" fill="norm" stroke="1" extrusionOk="0">
                    <a:moveTo>
                      <a:pt x="2223" y="0"/>
                    </a:moveTo>
                    <a:cubicBezTo>
                      <a:pt x="-773" y="0"/>
                      <a:pt x="-740" y="21600"/>
                      <a:pt x="2314" y="21600"/>
                    </a:cubicBezTo>
                    <a:cubicBezTo>
                      <a:pt x="2372" y="21600"/>
                      <a:pt x="2437" y="21600"/>
                      <a:pt x="2503" y="21561"/>
                    </a:cubicBezTo>
                    <a:lnTo>
                      <a:pt x="18572" y="21561"/>
                    </a:lnTo>
                    <a:cubicBezTo>
                      <a:pt x="19847" y="21561"/>
                      <a:pt x="20827" y="16416"/>
                      <a:pt x="20827" y="10839"/>
                    </a:cubicBezTo>
                    <a:cubicBezTo>
                      <a:pt x="20827" y="8012"/>
                      <a:pt x="20629" y="5223"/>
                      <a:pt x="20243" y="3338"/>
                    </a:cubicBezTo>
                    <a:cubicBezTo>
                      <a:pt x="19749" y="982"/>
                      <a:pt x="19263" y="79"/>
                      <a:pt x="18572" y="79"/>
                    </a:cubicBezTo>
                    <a:lnTo>
                      <a:pt x="2503" y="79"/>
                    </a:lnTo>
                    <a:cubicBezTo>
                      <a:pt x="2404" y="39"/>
                      <a:pt x="2314" y="0"/>
                      <a:pt x="2223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01" name="Google Shape;830;p35"/>
              <p:cNvSpPr/>
              <p:nvPr/>
            </p:nvSpPr>
            <p:spPr>
              <a:xfrm flipH="1" rot="8628146">
                <a:off x="3424216" y="1856011"/>
                <a:ext cx="297270" cy="64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7" h="21600" fill="norm" stroke="1" extrusionOk="0">
                    <a:moveTo>
                      <a:pt x="2223" y="0"/>
                    </a:moveTo>
                    <a:cubicBezTo>
                      <a:pt x="-773" y="0"/>
                      <a:pt x="-740" y="21600"/>
                      <a:pt x="2314" y="21600"/>
                    </a:cubicBezTo>
                    <a:cubicBezTo>
                      <a:pt x="2372" y="21600"/>
                      <a:pt x="2437" y="21600"/>
                      <a:pt x="2503" y="21600"/>
                    </a:cubicBezTo>
                    <a:lnTo>
                      <a:pt x="18572" y="21600"/>
                    </a:lnTo>
                    <a:cubicBezTo>
                      <a:pt x="19847" y="21600"/>
                      <a:pt x="20827" y="16455"/>
                      <a:pt x="20827" y="10839"/>
                    </a:cubicBezTo>
                    <a:cubicBezTo>
                      <a:pt x="20827" y="8012"/>
                      <a:pt x="20629" y="5223"/>
                      <a:pt x="20243" y="3338"/>
                    </a:cubicBezTo>
                    <a:cubicBezTo>
                      <a:pt x="19749" y="1021"/>
                      <a:pt x="19263" y="79"/>
                      <a:pt x="18572" y="79"/>
                    </a:cubicBezTo>
                    <a:lnTo>
                      <a:pt x="2503" y="79"/>
                    </a:lnTo>
                    <a:cubicBezTo>
                      <a:pt x="2404" y="39"/>
                      <a:pt x="2314" y="0"/>
                      <a:pt x="2223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02" name="Google Shape;831;p35"/>
              <p:cNvSpPr/>
              <p:nvPr/>
            </p:nvSpPr>
            <p:spPr>
              <a:xfrm flipH="1" rot="8628146">
                <a:off x="3594723" y="2088372"/>
                <a:ext cx="297283" cy="659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8" h="21600" fill="norm" stroke="1" extrusionOk="0">
                    <a:moveTo>
                      <a:pt x="2315" y="0"/>
                    </a:moveTo>
                    <a:cubicBezTo>
                      <a:pt x="-772" y="0"/>
                      <a:pt x="-772" y="21600"/>
                      <a:pt x="2315" y="21600"/>
                    </a:cubicBezTo>
                    <a:cubicBezTo>
                      <a:pt x="2373" y="21600"/>
                      <a:pt x="2438" y="21561"/>
                      <a:pt x="2504" y="21561"/>
                    </a:cubicBezTo>
                    <a:lnTo>
                      <a:pt x="18573" y="21561"/>
                    </a:lnTo>
                    <a:cubicBezTo>
                      <a:pt x="19848" y="21561"/>
                      <a:pt x="20828" y="16518"/>
                      <a:pt x="20828" y="11012"/>
                    </a:cubicBezTo>
                    <a:cubicBezTo>
                      <a:pt x="20828" y="8278"/>
                      <a:pt x="20630" y="5506"/>
                      <a:pt x="20244" y="3696"/>
                    </a:cubicBezTo>
                    <a:cubicBezTo>
                      <a:pt x="19750" y="1386"/>
                      <a:pt x="19264" y="462"/>
                      <a:pt x="18573" y="0"/>
                    </a:cubicBezTo>
                    <a:lnTo>
                      <a:pt x="2504" y="0"/>
                    </a:lnTo>
                    <a:cubicBezTo>
                      <a:pt x="2438" y="0"/>
                      <a:pt x="2373" y="0"/>
                      <a:pt x="2315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03" name="Google Shape;832;p35"/>
              <p:cNvSpPr/>
              <p:nvPr/>
            </p:nvSpPr>
            <p:spPr>
              <a:xfrm flipH="1" rot="8628146">
                <a:off x="3769294" y="2319415"/>
                <a:ext cx="293065" cy="656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2" h="21600" fill="norm" stroke="1" extrusionOk="0">
                    <a:moveTo>
                      <a:pt x="2029" y="0"/>
                    </a:moveTo>
                    <a:cubicBezTo>
                      <a:pt x="-676" y="1352"/>
                      <a:pt x="-676" y="20673"/>
                      <a:pt x="2029" y="21600"/>
                    </a:cubicBezTo>
                    <a:lnTo>
                      <a:pt x="17935" y="21600"/>
                    </a:lnTo>
                    <a:cubicBezTo>
                      <a:pt x="19960" y="21136"/>
                      <a:pt x="20924" y="10124"/>
                      <a:pt x="19580" y="3671"/>
                    </a:cubicBezTo>
                    <a:cubicBezTo>
                      <a:pt x="19094" y="1352"/>
                      <a:pt x="18519" y="0"/>
                      <a:pt x="17935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04" name="Google Shape;833;p35"/>
              <p:cNvSpPr/>
              <p:nvPr/>
            </p:nvSpPr>
            <p:spPr>
              <a:xfrm flipH="1" rot="8628146">
                <a:off x="3934697" y="2553444"/>
                <a:ext cx="297958" cy="64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6" h="21600" fill="norm" stroke="1" extrusionOk="0">
                    <a:moveTo>
                      <a:pt x="18145" y="0"/>
                    </a:moveTo>
                    <a:cubicBezTo>
                      <a:pt x="18074" y="0"/>
                      <a:pt x="17994" y="0"/>
                      <a:pt x="17923" y="79"/>
                    </a:cubicBezTo>
                    <a:lnTo>
                      <a:pt x="2416" y="79"/>
                    </a:lnTo>
                    <a:cubicBezTo>
                      <a:pt x="2320" y="39"/>
                      <a:pt x="2233" y="0"/>
                      <a:pt x="2146" y="0"/>
                    </a:cubicBezTo>
                    <a:cubicBezTo>
                      <a:pt x="-746" y="0"/>
                      <a:pt x="-714" y="21600"/>
                      <a:pt x="2233" y="21600"/>
                    </a:cubicBezTo>
                    <a:cubicBezTo>
                      <a:pt x="2289" y="21600"/>
                      <a:pt x="2352" y="21600"/>
                      <a:pt x="2416" y="21600"/>
                    </a:cubicBezTo>
                    <a:lnTo>
                      <a:pt x="17923" y="21600"/>
                    </a:lnTo>
                    <a:cubicBezTo>
                      <a:pt x="19909" y="21129"/>
                      <a:pt x="20854" y="9897"/>
                      <a:pt x="19535" y="3338"/>
                    </a:cubicBezTo>
                    <a:cubicBezTo>
                      <a:pt x="19122" y="1296"/>
                      <a:pt x="18638" y="0"/>
                      <a:pt x="18145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05" name="Google Shape;834;p35"/>
              <p:cNvSpPr/>
              <p:nvPr/>
            </p:nvSpPr>
            <p:spPr>
              <a:xfrm flipH="1" rot="8628146">
                <a:off x="4104868" y="2785915"/>
                <a:ext cx="297958" cy="64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6" h="21600" fill="norm" stroke="1" extrusionOk="0">
                    <a:moveTo>
                      <a:pt x="18145" y="0"/>
                    </a:moveTo>
                    <a:cubicBezTo>
                      <a:pt x="18074" y="0"/>
                      <a:pt x="17994" y="39"/>
                      <a:pt x="17923" y="78"/>
                    </a:cubicBezTo>
                    <a:lnTo>
                      <a:pt x="2416" y="78"/>
                    </a:lnTo>
                    <a:cubicBezTo>
                      <a:pt x="2320" y="39"/>
                      <a:pt x="2233" y="39"/>
                      <a:pt x="2146" y="39"/>
                    </a:cubicBezTo>
                    <a:cubicBezTo>
                      <a:pt x="-746" y="39"/>
                      <a:pt x="-714" y="21600"/>
                      <a:pt x="2233" y="21600"/>
                    </a:cubicBezTo>
                    <a:cubicBezTo>
                      <a:pt x="2289" y="21600"/>
                      <a:pt x="2352" y="21561"/>
                      <a:pt x="2416" y="21561"/>
                    </a:cubicBezTo>
                    <a:lnTo>
                      <a:pt x="17923" y="21561"/>
                    </a:lnTo>
                    <a:cubicBezTo>
                      <a:pt x="19909" y="21090"/>
                      <a:pt x="20854" y="9879"/>
                      <a:pt x="19535" y="3371"/>
                    </a:cubicBezTo>
                    <a:cubicBezTo>
                      <a:pt x="19122" y="1333"/>
                      <a:pt x="18638" y="0"/>
                      <a:pt x="18145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06" name="Google Shape;835;p35"/>
              <p:cNvSpPr/>
              <p:nvPr/>
            </p:nvSpPr>
            <p:spPr>
              <a:xfrm flipH="1" rot="8628146">
                <a:off x="4275139" y="3018695"/>
                <a:ext cx="297271" cy="64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7" h="21600" fill="norm" stroke="1" extrusionOk="0">
                    <a:moveTo>
                      <a:pt x="18827" y="0"/>
                    </a:moveTo>
                    <a:cubicBezTo>
                      <a:pt x="18744" y="0"/>
                      <a:pt x="18662" y="39"/>
                      <a:pt x="18572" y="118"/>
                    </a:cubicBezTo>
                    <a:lnTo>
                      <a:pt x="2503" y="118"/>
                    </a:lnTo>
                    <a:cubicBezTo>
                      <a:pt x="2404" y="78"/>
                      <a:pt x="2314" y="39"/>
                      <a:pt x="2223" y="39"/>
                    </a:cubicBezTo>
                    <a:cubicBezTo>
                      <a:pt x="-773" y="39"/>
                      <a:pt x="-740" y="21600"/>
                      <a:pt x="2314" y="21600"/>
                    </a:cubicBezTo>
                    <a:cubicBezTo>
                      <a:pt x="2372" y="21600"/>
                      <a:pt x="2437" y="21600"/>
                      <a:pt x="2503" y="21561"/>
                    </a:cubicBezTo>
                    <a:lnTo>
                      <a:pt x="18572" y="21561"/>
                    </a:lnTo>
                    <a:cubicBezTo>
                      <a:pt x="19847" y="21561"/>
                      <a:pt x="20827" y="16425"/>
                      <a:pt x="20827" y="10820"/>
                    </a:cubicBezTo>
                    <a:cubicBezTo>
                      <a:pt x="20827" y="8036"/>
                      <a:pt x="20629" y="5253"/>
                      <a:pt x="20243" y="3371"/>
                    </a:cubicBezTo>
                    <a:cubicBezTo>
                      <a:pt x="19814" y="1333"/>
                      <a:pt x="19386" y="0"/>
                      <a:pt x="18827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07" name="Google Shape;836;p35"/>
              <p:cNvSpPr/>
              <p:nvPr/>
            </p:nvSpPr>
            <p:spPr>
              <a:xfrm flipH="1" rot="8628146">
                <a:off x="4445310" y="3251284"/>
                <a:ext cx="297271" cy="64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7" h="21600" fill="norm" stroke="1" extrusionOk="0">
                    <a:moveTo>
                      <a:pt x="2223" y="0"/>
                    </a:moveTo>
                    <a:cubicBezTo>
                      <a:pt x="-773" y="0"/>
                      <a:pt x="-740" y="21600"/>
                      <a:pt x="2314" y="21600"/>
                    </a:cubicBezTo>
                    <a:cubicBezTo>
                      <a:pt x="2372" y="21600"/>
                      <a:pt x="2437" y="21600"/>
                      <a:pt x="2503" y="21600"/>
                    </a:cubicBezTo>
                    <a:lnTo>
                      <a:pt x="18572" y="21600"/>
                    </a:lnTo>
                    <a:cubicBezTo>
                      <a:pt x="19847" y="21600"/>
                      <a:pt x="20827" y="16455"/>
                      <a:pt x="20827" y="10839"/>
                    </a:cubicBezTo>
                    <a:cubicBezTo>
                      <a:pt x="20827" y="7540"/>
                      <a:pt x="20629" y="5223"/>
                      <a:pt x="20243" y="2867"/>
                    </a:cubicBezTo>
                    <a:cubicBezTo>
                      <a:pt x="19749" y="1021"/>
                      <a:pt x="19263" y="79"/>
                      <a:pt x="18572" y="79"/>
                    </a:cubicBezTo>
                    <a:lnTo>
                      <a:pt x="2503" y="79"/>
                    </a:lnTo>
                    <a:cubicBezTo>
                      <a:pt x="2404" y="39"/>
                      <a:pt x="2314" y="0"/>
                      <a:pt x="2223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08" name="Google Shape;837;p35"/>
              <p:cNvSpPr/>
              <p:nvPr/>
            </p:nvSpPr>
            <p:spPr>
              <a:xfrm flipH="1" rot="8628146">
                <a:off x="4618356" y="3482933"/>
                <a:ext cx="294051" cy="64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2" h="21600" fill="norm" stroke="1" extrusionOk="0">
                    <a:moveTo>
                      <a:pt x="2303" y="0"/>
                    </a:moveTo>
                    <a:cubicBezTo>
                      <a:pt x="-768" y="0"/>
                      <a:pt x="-768" y="21600"/>
                      <a:pt x="2303" y="21600"/>
                    </a:cubicBezTo>
                    <a:lnTo>
                      <a:pt x="18551" y="21600"/>
                    </a:lnTo>
                    <a:cubicBezTo>
                      <a:pt x="19841" y="21600"/>
                      <a:pt x="20832" y="16436"/>
                      <a:pt x="20832" y="10800"/>
                    </a:cubicBezTo>
                    <a:cubicBezTo>
                      <a:pt x="20832" y="8001"/>
                      <a:pt x="20632" y="5164"/>
                      <a:pt x="20241" y="3311"/>
                    </a:cubicBezTo>
                    <a:cubicBezTo>
                      <a:pt x="19742" y="946"/>
                      <a:pt x="19250" y="0"/>
                      <a:pt x="18551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09" name="Google Shape;838;p35"/>
              <p:cNvSpPr/>
              <p:nvPr/>
            </p:nvSpPr>
            <p:spPr>
              <a:xfrm flipH="1" rot="8628146">
                <a:off x="4786023" y="3716222"/>
                <a:ext cx="297282" cy="659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8" h="21600" fill="norm" stroke="1" extrusionOk="0">
                    <a:moveTo>
                      <a:pt x="2315" y="0"/>
                    </a:moveTo>
                    <a:cubicBezTo>
                      <a:pt x="-772" y="0"/>
                      <a:pt x="-772" y="21600"/>
                      <a:pt x="2315" y="21600"/>
                    </a:cubicBezTo>
                    <a:cubicBezTo>
                      <a:pt x="2373" y="21600"/>
                      <a:pt x="2438" y="21600"/>
                      <a:pt x="2504" y="21561"/>
                    </a:cubicBezTo>
                    <a:lnTo>
                      <a:pt x="18573" y="21561"/>
                    </a:lnTo>
                    <a:cubicBezTo>
                      <a:pt x="19848" y="21561"/>
                      <a:pt x="20828" y="16518"/>
                      <a:pt x="20828" y="11012"/>
                    </a:cubicBezTo>
                    <a:cubicBezTo>
                      <a:pt x="20828" y="8278"/>
                      <a:pt x="20630" y="5506"/>
                      <a:pt x="20244" y="3696"/>
                    </a:cubicBezTo>
                    <a:cubicBezTo>
                      <a:pt x="19750" y="1386"/>
                      <a:pt x="19264" y="501"/>
                      <a:pt x="18573" y="39"/>
                    </a:cubicBezTo>
                    <a:lnTo>
                      <a:pt x="2504" y="39"/>
                    </a:lnTo>
                    <a:cubicBezTo>
                      <a:pt x="2438" y="0"/>
                      <a:pt x="2373" y="0"/>
                      <a:pt x="2315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10" name="Google Shape;839;p35"/>
              <p:cNvSpPr/>
              <p:nvPr/>
            </p:nvSpPr>
            <p:spPr>
              <a:xfrm flipH="1" rot="8628146">
                <a:off x="4955857" y="3948920"/>
                <a:ext cx="297271" cy="64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7" h="21600" fill="norm" stroke="1" extrusionOk="0">
                    <a:moveTo>
                      <a:pt x="2223" y="0"/>
                    </a:moveTo>
                    <a:cubicBezTo>
                      <a:pt x="-773" y="0"/>
                      <a:pt x="-740" y="21600"/>
                      <a:pt x="2314" y="21600"/>
                    </a:cubicBezTo>
                    <a:cubicBezTo>
                      <a:pt x="2372" y="21600"/>
                      <a:pt x="2437" y="21600"/>
                      <a:pt x="2503" y="21600"/>
                    </a:cubicBezTo>
                    <a:lnTo>
                      <a:pt x="18572" y="21600"/>
                    </a:lnTo>
                    <a:cubicBezTo>
                      <a:pt x="19847" y="21600"/>
                      <a:pt x="20827" y="16455"/>
                      <a:pt x="20827" y="10839"/>
                    </a:cubicBezTo>
                    <a:cubicBezTo>
                      <a:pt x="20827" y="8012"/>
                      <a:pt x="20629" y="5223"/>
                      <a:pt x="20243" y="3338"/>
                    </a:cubicBezTo>
                    <a:cubicBezTo>
                      <a:pt x="19749" y="1021"/>
                      <a:pt x="19263" y="79"/>
                      <a:pt x="18572" y="79"/>
                    </a:cubicBezTo>
                    <a:lnTo>
                      <a:pt x="2503" y="79"/>
                    </a:lnTo>
                    <a:cubicBezTo>
                      <a:pt x="2404" y="39"/>
                      <a:pt x="2314" y="0"/>
                      <a:pt x="2223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11" name="Google Shape;840;p35"/>
              <p:cNvSpPr/>
              <p:nvPr/>
            </p:nvSpPr>
            <p:spPr>
              <a:xfrm flipH="1" rot="8628146">
                <a:off x="5125994" y="4181402"/>
                <a:ext cx="297270" cy="64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7" h="21600" fill="norm" stroke="1" extrusionOk="0">
                    <a:moveTo>
                      <a:pt x="2223" y="0"/>
                    </a:moveTo>
                    <a:cubicBezTo>
                      <a:pt x="-773" y="0"/>
                      <a:pt x="-740" y="21600"/>
                      <a:pt x="2314" y="21600"/>
                    </a:cubicBezTo>
                    <a:cubicBezTo>
                      <a:pt x="2372" y="21600"/>
                      <a:pt x="2437" y="21561"/>
                      <a:pt x="2503" y="21561"/>
                    </a:cubicBezTo>
                    <a:lnTo>
                      <a:pt x="18572" y="21561"/>
                    </a:lnTo>
                    <a:cubicBezTo>
                      <a:pt x="19847" y="21561"/>
                      <a:pt x="20827" y="16416"/>
                      <a:pt x="20827" y="10800"/>
                    </a:cubicBezTo>
                    <a:cubicBezTo>
                      <a:pt x="20827" y="8012"/>
                      <a:pt x="20629" y="5184"/>
                      <a:pt x="20243" y="3338"/>
                    </a:cubicBezTo>
                    <a:cubicBezTo>
                      <a:pt x="19749" y="982"/>
                      <a:pt x="19263" y="39"/>
                      <a:pt x="18572" y="39"/>
                    </a:cubicBezTo>
                    <a:lnTo>
                      <a:pt x="2503" y="39"/>
                    </a:lnTo>
                    <a:cubicBezTo>
                      <a:pt x="2404" y="0"/>
                      <a:pt x="2314" y="0"/>
                      <a:pt x="2223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12" name="Google Shape;841;p35"/>
              <p:cNvSpPr/>
              <p:nvPr/>
            </p:nvSpPr>
            <p:spPr>
              <a:xfrm flipH="1" rot="8628146">
                <a:off x="5296133" y="4413777"/>
                <a:ext cx="297959" cy="64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6" h="21600" fill="norm" stroke="1" extrusionOk="0">
                    <a:moveTo>
                      <a:pt x="2146" y="0"/>
                    </a:moveTo>
                    <a:cubicBezTo>
                      <a:pt x="-746" y="0"/>
                      <a:pt x="-714" y="21600"/>
                      <a:pt x="2233" y="21600"/>
                    </a:cubicBezTo>
                    <a:cubicBezTo>
                      <a:pt x="2289" y="21600"/>
                      <a:pt x="2352" y="21600"/>
                      <a:pt x="2416" y="21561"/>
                    </a:cubicBezTo>
                    <a:lnTo>
                      <a:pt x="17923" y="21561"/>
                    </a:lnTo>
                    <a:cubicBezTo>
                      <a:pt x="19909" y="21089"/>
                      <a:pt x="20854" y="9897"/>
                      <a:pt x="19535" y="3338"/>
                    </a:cubicBezTo>
                    <a:cubicBezTo>
                      <a:pt x="19059" y="982"/>
                      <a:pt x="18590" y="39"/>
                      <a:pt x="17923" y="39"/>
                    </a:cubicBezTo>
                    <a:lnTo>
                      <a:pt x="2416" y="39"/>
                    </a:lnTo>
                    <a:cubicBezTo>
                      <a:pt x="2320" y="0"/>
                      <a:pt x="2233" y="0"/>
                      <a:pt x="2146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13" name="Google Shape;842;p35"/>
              <p:cNvSpPr/>
              <p:nvPr/>
            </p:nvSpPr>
            <p:spPr>
              <a:xfrm flipH="1" rot="8628146">
                <a:off x="5471142" y="4644901"/>
                <a:ext cx="293064" cy="656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2" h="21600" fill="norm" stroke="1" extrusionOk="0">
                    <a:moveTo>
                      <a:pt x="2029" y="0"/>
                    </a:moveTo>
                    <a:cubicBezTo>
                      <a:pt x="-676" y="1391"/>
                      <a:pt x="-676" y="20711"/>
                      <a:pt x="2029" y="21600"/>
                    </a:cubicBezTo>
                    <a:lnTo>
                      <a:pt x="17935" y="21600"/>
                    </a:lnTo>
                    <a:cubicBezTo>
                      <a:pt x="19960" y="21175"/>
                      <a:pt x="20924" y="10124"/>
                      <a:pt x="19580" y="3671"/>
                    </a:cubicBezTo>
                    <a:cubicBezTo>
                      <a:pt x="19094" y="1391"/>
                      <a:pt x="18519" y="0"/>
                      <a:pt x="17935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14" name="Google Shape;843;p35"/>
              <p:cNvSpPr/>
              <p:nvPr/>
            </p:nvSpPr>
            <p:spPr>
              <a:xfrm flipH="1" rot="8628146">
                <a:off x="5636880" y="4878821"/>
                <a:ext cx="297970" cy="657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7" h="21600" fill="norm" stroke="1" extrusionOk="0">
                    <a:moveTo>
                      <a:pt x="2234" y="0"/>
                    </a:moveTo>
                    <a:cubicBezTo>
                      <a:pt x="-745" y="0"/>
                      <a:pt x="-745" y="21600"/>
                      <a:pt x="2234" y="21600"/>
                    </a:cubicBezTo>
                    <a:cubicBezTo>
                      <a:pt x="2290" y="21600"/>
                      <a:pt x="2353" y="21600"/>
                      <a:pt x="2417" y="21600"/>
                    </a:cubicBezTo>
                    <a:lnTo>
                      <a:pt x="17924" y="21600"/>
                    </a:lnTo>
                    <a:cubicBezTo>
                      <a:pt x="19910" y="21137"/>
                      <a:pt x="20855" y="10106"/>
                      <a:pt x="19536" y="3664"/>
                    </a:cubicBezTo>
                    <a:cubicBezTo>
                      <a:pt x="19060" y="1389"/>
                      <a:pt x="18591" y="463"/>
                      <a:pt x="17924" y="0"/>
                    </a:cubicBezTo>
                    <a:lnTo>
                      <a:pt x="2417" y="0"/>
                    </a:lnTo>
                    <a:cubicBezTo>
                      <a:pt x="2353" y="0"/>
                      <a:pt x="2290" y="0"/>
                      <a:pt x="2234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537" name="Google Shape;892;p35"/>
            <p:cNvGrpSpPr/>
            <p:nvPr/>
          </p:nvGrpSpPr>
          <p:grpSpPr>
            <a:xfrm>
              <a:off x="689712" y="-1"/>
              <a:ext cx="7706025" cy="8792753"/>
              <a:chOff x="0" y="0"/>
              <a:chExt cx="7706024" cy="8792751"/>
            </a:xfrm>
          </p:grpSpPr>
          <p:sp>
            <p:nvSpPr>
              <p:cNvPr id="1516" name="Google Shape;893;p35"/>
              <p:cNvSpPr/>
              <p:nvPr/>
            </p:nvSpPr>
            <p:spPr>
              <a:xfrm flipH="1" rot="3678062">
                <a:off x="129826" y="2042048"/>
                <a:ext cx="7446371" cy="4708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84" y="5951"/>
                    </a:moveTo>
                    <a:lnTo>
                      <a:pt x="14208" y="18168"/>
                    </a:lnTo>
                    <a:lnTo>
                      <a:pt x="1984" y="18168"/>
                    </a:lnTo>
                    <a:lnTo>
                      <a:pt x="1984" y="5951"/>
                    </a:lnTo>
                    <a:close/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17" name="Google Shape;894;p35"/>
              <p:cNvSpPr/>
              <p:nvPr/>
            </p:nvSpPr>
            <p:spPr>
              <a:xfrm flipH="1" rot="3678062">
                <a:off x="3562757" y="8108206"/>
                <a:ext cx="87168" cy="340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69" y="0"/>
                    </a:moveTo>
                    <a:cubicBezTo>
                      <a:pt x="9180" y="0"/>
                      <a:pt x="7367" y="130"/>
                      <a:pt x="5979" y="389"/>
                    </a:cubicBezTo>
                    <a:cubicBezTo>
                      <a:pt x="2314" y="778"/>
                      <a:pt x="0" y="1804"/>
                      <a:pt x="0" y="2959"/>
                    </a:cubicBezTo>
                    <a:lnTo>
                      <a:pt x="0" y="18652"/>
                    </a:lnTo>
                    <a:cubicBezTo>
                      <a:pt x="0" y="20185"/>
                      <a:pt x="5053" y="21600"/>
                      <a:pt x="10569" y="21600"/>
                    </a:cubicBezTo>
                    <a:cubicBezTo>
                      <a:pt x="16547" y="21481"/>
                      <a:pt x="21137" y="20185"/>
                      <a:pt x="21600" y="18652"/>
                    </a:cubicBezTo>
                    <a:lnTo>
                      <a:pt x="21600" y="2959"/>
                    </a:lnTo>
                    <a:cubicBezTo>
                      <a:pt x="21600" y="1285"/>
                      <a:pt x="16547" y="0"/>
                      <a:pt x="10569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18" name="Google Shape;895;p35"/>
              <p:cNvSpPr/>
              <p:nvPr/>
            </p:nvSpPr>
            <p:spPr>
              <a:xfrm flipH="1" rot="3678062">
                <a:off x="3415667" y="7839934"/>
                <a:ext cx="85492" cy="3440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10315" y="0"/>
                    </a:moveTo>
                    <a:cubicBezTo>
                      <a:pt x="8518" y="0"/>
                      <a:pt x="6721" y="128"/>
                      <a:pt x="5411" y="257"/>
                    </a:cubicBezTo>
                    <a:cubicBezTo>
                      <a:pt x="1817" y="770"/>
                      <a:pt x="58" y="1785"/>
                      <a:pt x="58" y="2928"/>
                    </a:cubicBezTo>
                    <a:lnTo>
                      <a:pt x="58" y="18458"/>
                    </a:lnTo>
                    <a:cubicBezTo>
                      <a:pt x="-616" y="20553"/>
                      <a:pt x="4737" y="21600"/>
                      <a:pt x="10128" y="21600"/>
                    </a:cubicBezTo>
                    <a:cubicBezTo>
                      <a:pt x="15518" y="21600"/>
                      <a:pt x="20984" y="20553"/>
                      <a:pt x="20535" y="18458"/>
                    </a:cubicBezTo>
                    <a:lnTo>
                      <a:pt x="20535" y="2928"/>
                    </a:lnTo>
                    <a:cubicBezTo>
                      <a:pt x="20535" y="1272"/>
                      <a:pt x="16080" y="0"/>
                      <a:pt x="10315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19" name="Google Shape;896;p35"/>
              <p:cNvSpPr/>
              <p:nvPr/>
            </p:nvSpPr>
            <p:spPr>
              <a:xfrm flipH="1" rot="3678062">
                <a:off x="3272177" y="7573604"/>
                <a:ext cx="85300" cy="336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8908" y="0"/>
                      <a:pt x="7528" y="131"/>
                      <a:pt x="5636" y="262"/>
                    </a:cubicBezTo>
                    <a:cubicBezTo>
                      <a:pt x="2365" y="787"/>
                      <a:pt x="0" y="1825"/>
                      <a:pt x="0" y="2994"/>
                    </a:cubicBezTo>
                    <a:lnTo>
                      <a:pt x="0" y="18869"/>
                    </a:lnTo>
                    <a:cubicBezTo>
                      <a:pt x="473" y="20682"/>
                      <a:pt x="5636" y="21600"/>
                      <a:pt x="10800" y="21600"/>
                    </a:cubicBezTo>
                    <a:cubicBezTo>
                      <a:pt x="15964" y="21600"/>
                      <a:pt x="21127" y="20682"/>
                      <a:pt x="21600" y="18869"/>
                    </a:cubicBezTo>
                    <a:lnTo>
                      <a:pt x="21600" y="2994"/>
                    </a:lnTo>
                    <a:cubicBezTo>
                      <a:pt x="21600" y="1300"/>
                      <a:pt x="16909" y="0"/>
                      <a:pt x="1080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20" name="Google Shape;897;p35"/>
              <p:cNvSpPr/>
              <p:nvPr/>
            </p:nvSpPr>
            <p:spPr>
              <a:xfrm flipH="1" rot="3678062">
                <a:off x="3123698" y="7304366"/>
                <a:ext cx="85144" cy="340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0" y="0"/>
                    </a:moveTo>
                    <a:cubicBezTo>
                      <a:pt x="8924" y="0"/>
                      <a:pt x="7029" y="130"/>
                      <a:pt x="5647" y="389"/>
                    </a:cubicBezTo>
                    <a:cubicBezTo>
                      <a:pt x="1856" y="778"/>
                      <a:pt x="0" y="1804"/>
                      <a:pt x="0" y="2959"/>
                    </a:cubicBezTo>
                    <a:lnTo>
                      <a:pt x="0" y="18652"/>
                    </a:lnTo>
                    <a:cubicBezTo>
                      <a:pt x="0" y="20185"/>
                      <a:pt x="4699" y="21600"/>
                      <a:pt x="10820" y="21600"/>
                    </a:cubicBezTo>
                    <a:cubicBezTo>
                      <a:pt x="16427" y="21481"/>
                      <a:pt x="21600" y="20185"/>
                      <a:pt x="21600" y="18652"/>
                    </a:cubicBezTo>
                    <a:lnTo>
                      <a:pt x="21600" y="2959"/>
                    </a:lnTo>
                    <a:cubicBezTo>
                      <a:pt x="21600" y="1285"/>
                      <a:pt x="16901" y="0"/>
                      <a:pt x="1082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21" name="Google Shape;898;p35"/>
              <p:cNvSpPr/>
              <p:nvPr/>
            </p:nvSpPr>
            <p:spPr>
              <a:xfrm flipH="1" rot="3678062">
                <a:off x="2975070" y="7035275"/>
                <a:ext cx="85647" cy="344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2" h="21600" fill="norm" stroke="1" extrusionOk="0">
                    <a:moveTo>
                      <a:pt x="10297" y="0"/>
                    </a:moveTo>
                    <a:cubicBezTo>
                      <a:pt x="8503" y="0"/>
                      <a:pt x="6747" y="128"/>
                      <a:pt x="5402" y="257"/>
                    </a:cubicBezTo>
                    <a:cubicBezTo>
                      <a:pt x="1851" y="770"/>
                      <a:pt x="58" y="1785"/>
                      <a:pt x="58" y="2928"/>
                    </a:cubicBezTo>
                    <a:lnTo>
                      <a:pt x="58" y="18458"/>
                    </a:lnTo>
                    <a:cubicBezTo>
                      <a:pt x="-615" y="20553"/>
                      <a:pt x="4729" y="21600"/>
                      <a:pt x="10148" y="21600"/>
                    </a:cubicBezTo>
                    <a:cubicBezTo>
                      <a:pt x="15529" y="21600"/>
                      <a:pt x="20985" y="20553"/>
                      <a:pt x="20537" y="18458"/>
                    </a:cubicBezTo>
                    <a:lnTo>
                      <a:pt x="20537" y="2928"/>
                    </a:lnTo>
                    <a:cubicBezTo>
                      <a:pt x="20537" y="1272"/>
                      <a:pt x="15641" y="0"/>
                      <a:pt x="10297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22" name="Google Shape;899;p35"/>
              <p:cNvSpPr/>
              <p:nvPr/>
            </p:nvSpPr>
            <p:spPr>
              <a:xfrm flipH="1" rot="3678062">
                <a:off x="2829533" y="6768746"/>
                <a:ext cx="87012" cy="340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87" y="0"/>
                    </a:moveTo>
                    <a:cubicBezTo>
                      <a:pt x="9196" y="0"/>
                      <a:pt x="7342" y="130"/>
                      <a:pt x="5989" y="389"/>
                    </a:cubicBezTo>
                    <a:cubicBezTo>
                      <a:pt x="2280" y="778"/>
                      <a:pt x="0" y="1804"/>
                      <a:pt x="0" y="2959"/>
                    </a:cubicBezTo>
                    <a:lnTo>
                      <a:pt x="0" y="18652"/>
                    </a:lnTo>
                    <a:cubicBezTo>
                      <a:pt x="0" y="20185"/>
                      <a:pt x="5062" y="21600"/>
                      <a:pt x="10587" y="21600"/>
                    </a:cubicBezTo>
                    <a:cubicBezTo>
                      <a:pt x="16577" y="21481"/>
                      <a:pt x="21175" y="20185"/>
                      <a:pt x="21600" y="18652"/>
                    </a:cubicBezTo>
                    <a:lnTo>
                      <a:pt x="21600" y="2959"/>
                    </a:lnTo>
                    <a:cubicBezTo>
                      <a:pt x="21600" y="1285"/>
                      <a:pt x="16577" y="0"/>
                      <a:pt x="10587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23" name="Google Shape;900;p35"/>
              <p:cNvSpPr/>
              <p:nvPr/>
            </p:nvSpPr>
            <p:spPr>
              <a:xfrm flipH="1" rot="3678062">
                <a:off x="2681391" y="6498835"/>
                <a:ext cx="85647" cy="3440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2" h="21600" fill="norm" stroke="1" extrusionOk="0">
                    <a:moveTo>
                      <a:pt x="10297" y="0"/>
                    </a:moveTo>
                    <a:cubicBezTo>
                      <a:pt x="8541" y="0"/>
                      <a:pt x="6747" y="128"/>
                      <a:pt x="5402" y="385"/>
                    </a:cubicBezTo>
                    <a:cubicBezTo>
                      <a:pt x="1851" y="770"/>
                      <a:pt x="58" y="1785"/>
                      <a:pt x="58" y="2928"/>
                    </a:cubicBezTo>
                    <a:lnTo>
                      <a:pt x="58" y="18458"/>
                    </a:lnTo>
                    <a:cubicBezTo>
                      <a:pt x="-615" y="20553"/>
                      <a:pt x="4729" y="21600"/>
                      <a:pt x="10148" y="21600"/>
                    </a:cubicBezTo>
                    <a:cubicBezTo>
                      <a:pt x="15529" y="21600"/>
                      <a:pt x="20985" y="20553"/>
                      <a:pt x="20537" y="18458"/>
                    </a:cubicBezTo>
                    <a:lnTo>
                      <a:pt x="20537" y="2928"/>
                    </a:lnTo>
                    <a:cubicBezTo>
                      <a:pt x="20537" y="1272"/>
                      <a:pt x="15641" y="0"/>
                      <a:pt x="10297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24" name="Google Shape;901;p35"/>
              <p:cNvSpPr/>
              <p:nvPr/>
            </p:nvSpPr>
            <p:spPr>
              <a:xfrm flipH="1" rot="3678062">
                <a:off x="2537494" y="6233279"/>
                <a:ext cx="85300" cy="339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8908" y="0"/>
                      <a:pt x="7489" y="130"/>
                      <a:pt x="5636" y="260"/>
                    </a:cubicBezTo>
                    <a:cubicBezTo>
                      <a:pt x="2326" y="780"/>
                      <a:pt x="0" y="1808"/>
                      <a:pt x="0" y="2967"/>
                    </a:cubicBezTo>
                    <a:lnTo>
                      <a:pt x="0" y="18698"/>
                    </a:lnTo>
                    <a:cubicBezTo>
                      <a:pt x="0" y="20626"/>
                      <a:pt x="5400" y="21600"/>
                      <a:pt x="10800" y="21600"/>
                    </a:cubicBezTo>
                    <a:cubicBezTo>
                      <a:pt x="16200" y="21600"/>
                      <a:pt x="21600" y="20626"/>
                      <a:pt x="21600" y="18698"/>
                    </a:cubicBezTo>
                    <a:lnTo>
                      <a:pt x="21600" y="2967"/>
                    </a:lnTo>
                    <a:cubicBezTo>
                      <a:pt x="21600" y="1288"/>
                      <a:pt x="16909" y="0"/>
                      <a:pt x="1080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25" name="Google Shape;902;p35"/>
              <p:cNvSpPr/>
              <p:nvPr/>
            </p:nvSpPr>
            <p:spPr>
              <a:xfrm flipH="1" rot="3678062">
                <a:off x="2388614" y="5964024"/>
                <a:ext cx="85624" cy="3440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2" h="21600" fill="norm" stroke="1" extrusionOk="0">
                    <a:moveTo>
                      <a:pt x="10310" y="0"/>
                    </a:moveTo>
                    <a:cubicBezTo>
                      <a:pt x="8550" y="0"/>
                      <a:pt x="6753" y="128"/>
                      <a:pt x="5406" y="385"/>
                    </a:cubicBezTo>
                    <a:cubicBezTo>
                      <a:pt x="1849" y="770"/>
                      <a:pt x="52" y="1785"/>
                      <a:pt x="52" y="2928"/>
                    </a:cubicBezTo>
                    <a:lnTo>
                      <a:pt x="52" y="18458"/>
                    </a:lnTo>
                    <a:cubicBezTo>
                      <a:pt x="-584" y="20553"/>
                      <a:pt x="4732" y="21600"/>
                      <a:pt x="10160" y="21600"/>
                    </a:cubicBezTo>
                    <a:cubicBezTo>
                      <a:pt x="15550" y="21600"/>
                      <a:pt x="21016" y="20553"/>
                      <a:pt x="20567" y="18458"/>
                    </a:cubicBezTo>
                    <a:lnTo>
                      <a:pt x="20567" y="2928"/>
                    </a:lnTo>
                    <a:cubicBezTo>
                      <a:pt x="20567" y="1272"/>
                      <a:pt x="16112" y="0"/>
                      <a:pt x="1031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26" name="Google Shape;903;p35"/>
              <p:cNvSpPr/>
              <p:nvPr/>
            </p:nvSpPr>
            <p:spPr>
              <a:xfrm flipH="1" rot="3678062">
                <a:off x="2241731" y="5695746"/>
                <a:ext cx="85647" cy="3440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2" h="21600" fill="norm" stroke="1" extrusionOk="0">
                    <a:moveTo>
                      <a:pt x="10297" y="0"/>
                    </a:moveTo>
                    <a:cubicBezTo>
                      <a:pt x="8503" y="0"/>
                      <a:pt x="6747" y="128"/>
                      <a:pt x="5402" y="257"/>
                    </a:cubicBezTo>
                    <a:cubicBezTo>
                      <a:pt x="1851" y="770"/>
                      <a:pt x="58" y="1785"/>
                      <a:pt x="58" y="2928"/>
                    </a:cubicBezTo>
                    <a:lnTo>
                      <a:pt x="58" y="18458"/>
                    </a:lnTo>
                    <a:cubicBezTo>
                      <a:pt x="-615" y="20553"/>
                      <a:pt x="4729" y="21600"/>
                      <a:pt x="10110" y="21600"/>
                    </a:cubicBezTo>
                    <a:cubicBezTo>
                      <a:pt x="15529" y="21600"/>
                      <a:pt x="20985" y="20553"/>
                      <a:pt x="20537" y="18458"/>
                    </a:cubicBezTo>
                    <a:lnTo>
                      <a:pt x="20537" y="2928"/>
                    </a:lnTo>
                    <a:cubicBezTo>
                      <a:pt x="20537" y="1272"/>
                      <a:pt x="15641" y="0"/>
                      <a:pt x="10297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27" name="Google Shape;904;p35"/>
              <p:cNvSpPr/>
              <p:nvPr/>
            </p:nvSpPr>
            <p:spPr>
              <a:xfrm flipH="1" rot="3678062">
                <a:off x="2096193" y="5429217"/>
                <a:ext cx="87012" cy="340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49" y="0"/>
                    </a:moveTo>
                    <a:cubicBezTo>
                      <a:pt x="9196" y="0"/>
                      <a:pt x="7342" y="130"/>
                      <a:pt x="5951" y="389"/>
                    </a:cubicBezTo>
                    <a:cubicBezTo>
                      <a:pt x="2280" y="778"/>
                      <a:pt x="0" y="1804"/>
                      <a:pt x="0" y="2959"/>
                    </a:cubicBezTo>
                    <a:lnTo>
                      <a:pt x="0" y="18652"/>
                    </a:lnTo>
                    <a:cubicBezTo>
                      <a:pt x="0" y="20185"/>
                      <a:pt x="5062" y="21600"/>
                      <a:pt x="10549" y="21600"/>
                    </a:cubicBezTo>
                    <a:cubicBezTo>
                      <a:pt x="16538" y="21481"/>
                      <a:pt x="21136" y="20185"/>
                      <a:pt x="21600" y="18652"/>
                    </a:cubicBezTo>
                    <a:lnTo>
                      <a:pt x="21600" y="2959"/>
                    </a:lnTo>
                    <a:cubicBezTo>
                      <a:pt x="21600" y="1285"/>
                      <a:pt x="16538" y="0"/>
                      <a:pt x="10549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28" name="Google Shape;905;p35"/>
              <p:cNvSpPr/>
              <p:nvPr/>
            </p:nvSpPr>
            <p:spPr>
              <a:xfrm flipH="1" rot="3678062">
                <a:off x="1948885" y="5160830"/>
                <a:ext cx="85647" cy="344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2" h="21600" fill="norm" stroke="1" extrusionOk="0">
                    <a:moveTo>
                      <a:pt x="10265" y="0"/>
                    </a:moveTo>
                    <a:cubicBezTo>
                      <a:pt x="8471" y="0"/>
                      <a:pt x="7163" y="128"/>
                      <a:pt x="5818" y="385"/>
                    </a:cubicBezTo>
                    <a:cubicBezTo>
                      <a:pt x="2268" y="770"/>
                      <a:pt x="25" y="1785"/>
                      <a:pt x="25" y="2928"/>
                    </a:cubicBezTo>
                    <a:lnTo>
                      <a:pt x="25" y="18458"/>
                    </a:lnTo>
                    <a:cubicBezTo>
                      <a:pt x="-423" y="20553"/>
                      <a:pt x="5033" y="21600"/>
                      <a:pt x="10414" y="21600"/>
                    </a:cubicBezTo>
                    <a:cubicBezTo>
                      <a:pt x="15833" y="21600"/>
                      <a:pt x="21177" y="20553"/>
                      <a:pt x="20504" y="18458"/>
                    </a:cubicBezTo>
                    <a:lnTo>
                      <a:pt x="20504" y="2928"/>
                    </a:lnTo>
                    <a:cubicBezTo>
                      <a:pt x="20504" y="1272"/>
                      <a:pt x="16057" y="0"/>
                      <a:pt x="10265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29" name="Google Shape;906;p35"/>
              <p:cNvSpPr/>
              <p:nvPr/>
            </p:nvSpPr>
            <p:spPr>
              <a:xfrm flipH="1" rot="3678062">
                <a:off x="1802186" y="4892725"/>
                <a:ext cx="85492" cy="3440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10315" y="0"/>
                    </a:moveTo>
                    <a:cubicBezTo>
                      <a:pt x="8518" y="0"/>
                      <a:pt x="7170" y="128"/>
                      <a:pt x="5411" y="257"/>
                    </a:cubicBezTo>
                    <a:cubicBezTo>
                      <a:pt x="2266" y="770"/>
                      <a:pt x="58" y="1785"/>
                      <a:pt x="58" y="2928"/>
                    </a:cubicBezTo>
                    <a:lnTo>
                      <a:pt x="58" y="18458"/>
                    </a:lnTo>
                    <a:cubicBezTo>
                      <a:pt x="-616" y="20553"/>
                      <a:pt x="4737" y="21600"/>
                      <a:pt x="10128" y="21600"/>
                    </a:cubicBezTo>
                    <a:cubicBezTo>
                      <a:pt x="15518" y="21600"/>
                      <a:pt x="20984" y="20553"/>
                      <a:pt x="20535" y="18458"/>
                    </a:cubicBezTo>
                    <a:lnTo>
                      <a:pt x="20535" y="2928"/>
                    </a:lnTo>
                    <a:cubicBezTo>
                      <a:pt x="20535" y="1272"/>
                      <a:pt x="16080" y="0"/>
                      <a:pt x="10315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30" name="Google Shape;907;p35"/>
              <p:cNvSpPr/>
              <p:nvPr/>
            </p:nvSpPr>
            <p:spPr>
              <a:xfrm flipH="1" rot="3678062">
                <a:off x="1656979" y="4625377"/>
                <a:ext cx="85299" cy="3404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8908" y="0"/>
                      <a:pt x="7055" y="130"/>
                      <a:pt x="5636" y="389"/>
                    </a:cubicBezTo>
                    <a:cubicBezTo>
                      <a:pt x="1892" y="778"/>
                      <a:pt x="0" y="1804"/>
                      <a:pt x="0" y="2959"/>
                    </a:cubicBezTo>
                    <a:lnTo>
                      <a:pt x="0" y="18652"/>
                    </a:lnTo>
                    <a:cubicBezTo>
                      <a:pt x="0" y="20185"/>
                      <a:pt x="4691" y="21600"/>
                      <a:pt x="10800" y="21600"/>
                    </a:cubicBezTo>
                    <a:cubicBezTo>
                      <a:pt x="16436" y="21481"/>
                      <a:pt x="21600" y="20185"/>
                      <a:pt x="21600" y="18652"/>
                    </a:cubicBezTo>
                    <a:lnTo>
                      <a:pt x="21600" y="2959"/>
                    </a:lnTo>
                    <a:cubicBezTo>
                      <a:pt x="21600" y="1285"/>
                      <a:pt x="16909" y="0"/>
                      <a:pt x="1080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31" name="Google Shape;908;p35"/>
              <p:cNvSpPr/>
              <p:nvPr/>
            </p:nvSpPr>
            <p:spPr>
              <a:xfrm flipH="1" rot="3678062">
                <a:off x="1508506" y="4356286"/>
                <a:ext cx="85492" cy="344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1" h="21600" fill="norm" stroke="1" extrusionOk="0">
                    <a:moveTo>
                      <a:pt x="10315" y="0"/>
                    </a:moveTo>
                    <a:cubicBezTo>
                      <a:pt x="8518" y="0"/>
                      <a:pt x="6721" y="128"/>
                      <a:pt x="5411" y="257"/>
                    </a:cubicBezTo>
                    <a:cubicBezTo>
                      <a:pt x="1817" y="770"/>
                      <a:pt x="58" y="1785"/>
                      <a:pt x="58" y="2928"/>
                    </a:cubicBezTo>
                    <a:lnTo>
                      <a:pt x="58" y="18458"/>
                    </a:lnTo>
                    <a:cubicBezTo>
                      <a:pt x="-616" y="20553"/>
                      <a:pt x="4737" y="21600"/>
                      <a:pt x="10128" y="21600"/>
                    </a:cubicBezTo>
                    <a:cubicBezTo>
                      <a:pt x="15556" y="21600"/>
                      <a:pt x="20984" y="20553"/>
                      <a:pt x="20535" y="18458"/>
                    </a:cubicBezTo>
                    <a:lnTo>
                      <a:pt x="20535" y="2928"/>
                    </a:lnTo>
                    <a:cubicBezTo>
                      <a:pt x="20535" y="1272"/>
                      <a:pt x="15631" y="0"/>
                      <a:pt x="10315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32" name="Google Shape;909;p35"/>
              <p:cNvSpPr/>
              <p:nvPr/>
            </p:nvSpPr>
            <p:spPr>
              <a:xfrm flipH="1" rot="3678062">
                <a:off x="1363238" y="4089041"/>
                <a:ext cx="85536" cy="3404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6" h="21600" fill="norm" stroke="1" extrusionOk="0">
                    <a:moveTo>
                      <a:pt x="10165" y="0"/>
                    </a:moveTo>
                    <a:cubicBezTo>
                      <a:pt x="8815" y="0"/>
                      <a:pt x="6963" y="130"/>
                      <a:pt x="5575" y="389"/>
                    </a:cubicBezTo>
                    <a:cubicBezTo>
                      <a:pt x="1910" y="778"/>
                      <a:pt x="-404" y="1804"/>
                      <a:pt x="59" y="2959"/>
                    </a:cubicBezTo>
                    <a:lnTo>
                      <a:pt x="59" y="18652"/>
                    </a:lnTo>
                    <a:cubicBezTo>
                      <a:pt x="-404" y="20185"/>
                      <a:pt x="4649" y="21600"/>
                      <a:pt x="10627" y="21600"/>
                    </a:cubicBezTo>
                    <a:cubicBezTo>
                      <a:pt x="16143" y="21600"/>
                      <a:pt x="21196" y="20185"/>
                      <a:pt x="21196" y="18652"/>
                    </a:cubicBezTo>
                    <a:lnTo>
                      <a:pt x="21196" y="2959"/>
                    </a:lnTo>
                    <a:cubicBezTo>
                      <a:pt x="21196" y="1285"/>
                      <a:pt x="16143" y="0"/>
                      <a:pt x="10165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33" name="Google Shape;910;p35"/>
              <p:cNvSpPr/>
              <p:nvPr/>
            </p:nvSpPr>
            <p:spPr>
              <a:xfrm flipH="1" rot="3678062">
                <a:off x="1215563" y="3821311"/>
                <a:ext cx="85624" cy="3440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2" h="21600" fill="norm" stroke="1" extrusionOk="0">
                    <a:moveTo>
                      <a:pt x="10283" y="0"/>
                    </a:moveTo>
                    <a:cubicBezTo>
                      <a:pt x="8487" y="0"/>
                      <a:pt x="7139" y="128"/>
                      <a:pt x="5829" y="385"/>
                    </a:cubicBezTo>
                    <a:cubicBezTo>
                      <a:pt x="2235" y="770"/>
                      <a:pt x="26" y="1785"/>
                      <a:pt x="26" y="2928"/>
                    </a:cubicBezTo>
                    <a:lnTo>
                      <a:pt x="26" y="18458"/>
                    </a:lnTo>
                    <a:cubicBezTo>
                      <a:pt x="-423" y="20553"/>
                      <a:pt x="5043" y="21600"/>
                      <a:pt x="10433" y="21600"/>
                    </a:cubicBezTo>
                    <a:cubicBezTo>
                      <a:pt x="15861" y="21600"/>
                      <a:pt x="21177" y="20553"/>
                      <a:pt x="20541" y="18458"/>
                    </a:cubicBezTo>
                    <a:lnTo>
                      <a:pt x="20541" y="2928"/>
                    </a:lnTo>
                    <a:cubicBezTo>
                      <a:pt x="20541" y="1272"/>
                      <a:pt x="16086" y="0"/>
                      <a:pt x="10283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34" name="Google Shape;911;p35"/>
              <p:cNvSpPr/>
              <p:nvPr/>
            </p:nvSpPr>
            <p:spPr>
              <a:xfrm flipH="1" rot="3678062">
                <a:off x="1068747" y="3553142"/>
                <a:ext cx="85631" cy="3440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4" h="21600" fill="norm" stroke="1" extrusionOk="0">
                    <a:moveTo>
                      <a:pt x="10279" y="0"/>
                    </a:moveTo>
                    <a:cubicBezTo>
                      <a:pt x="8520" y="0"/>
                      <a:pt x="7172" y="128"/>
                      <a:pt x="5824" y="257"/>
                    </a:cubicBezTo>
                    <a:cubicBezTo>
                      <a:pt x="2268" y="770"/>
                      <a:pt x="22" y="1785"/>
                      <a:pt x="22" y="2928"/>
                    </a:cubicBezTo>
                    <a:lnTo>
                      <a:pt x="22" y="18458"/>
                    </a:lnTo>
                    <a:cubicBezTo>
                      <a:pt x="-390" y="20553"/>
                      <a:pt x="5038" y="21600"/>
                      <a:pt x="10466" y="21600"/>
                    </a:cubicBezTo>
                    <a:cubicBezTo>
                      <a:pt x="15857" y="21600"/>
                      <a:pt x="21210" y="20553"/>
                      <a:pt x="20536" y="18458"/>
                    </a:cubicBezTo>
                    <a:lnTo>
                      <a:pt x="20536" y="2928"/>
                    </a:lnTo>
                    <a:cubicBezTo>
                      <a:pt x="20536" y="1272"/>
                      <a:pt x="16081" y="0"/>
                      <a:pt x="10279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35" name="Google Shape;912;p35"/>
              <p:cNvSpPr/>
              <p:nvPr/>
            </p:nvSpPr>
            <p:spPr>
              <a:xfrm flipH="1" rot="3678062">
                <a:off x="921929" y="3284977"/>
                <a:ext cx="85647" cy="3440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2" h="21600" fill="norm" stroke="1" extrusionOk="0">
                    <a:moveTo>
                      <a:pt x="10297" y="0"/>
                    </a:moveTo>
                    <a:cubicBezTo>
                      <a:pt x="8503" y="0"/>
                      <a:pt x="6747" y="128"/>
                      <a:pt x="5402" y="385"/>
                    </a:cubicBezTo>
                    <a:cubicBezTo>
                      <a:pt x="1851" y="770"/>
                      <a:pt x="58" y="1785"/>
                      <a:pt x="58" y="2928"/>
                    </a:cubicBezTo>
                    <a:lnTo>
                      <a:pt x="58" y="18458"/>
                    </a:lnTo>
                    <a:cubicBezTo>
                      <a:pt x="-615" y="20553"/>
                      <a:pt x="4729" y="21600"/>
                      <a:pt x="10110" y="21600"/>
                    </a:cubicBezTo>
                    <a:cubicBezTo>
                      <a:pt x="15529" y="21600"/>
                      <a:pt x="20985" y="20553"/>
                      <a:pt x="20537" y="18458"/>
                    </a:cubicBezTo>
                    <a:lnTo>
                      <a:pt x="20537" y="2928"/>
                    </a:lnTo>
                    <a:cubicBezTo>
                      <a:pt x="20537" y="1272"/>
                      <a:pt x="16089" y="0"/>
                      <a:pt x="10297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36" name="Google Shape;913;p35"/>
              <p:cNvSpPr/>
              <p:nvPr/>
            </p:nvSpPr>
            <p:spPr>
              <a:xfrm flipH="1" rot="3678062">
                <a:off x="775167" y="3016757"/>
                <a:ext cx="85492" cy="3440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10278" y="0"/>
                    </a:moveTo>
                    <a:cubicBezTo>
                      <a:pt x="8518" y="0"/>
                      <a:pt x="6721" y="128"/>
                      <a:pt x="5374" y="257"/>
                    </a:cubicBezTo>
                    <a:cubicBezTo>
                      <a:pt x="1817" y="770"/>
                      <a:pt x="58" y="1785"/>
                      <a:pt x="58" y="2928"/>
                    </a:cubicBezTo>
                    <a:lnTo>
                      <a:pt x="58" y="18458"/>
                    </a:lnTo>
                    <a:cubicBezTo>
                      <a:pt x="-616" y="20553"/>
                      <a:pt x="4737" y="21600"/>
                      <a:pt x="10128" y="21600"/>
                    </a:cubicBezTo>
                    <a:cubicBezTo>
                      <a:pt x="15518" y="21600"/>
                      <a:pt x="20984" y="20553"/>
                      <a:pt x="20535" y="18458"/>
                    </a:cubicBezTo>
                    <a:lnTo>
                      <a:pt x="20535" y="2928"/>
                    </a:lnTo>
                    <a:cubicBezTo>
                      <a:pt x="20535" y="1272"/>
                      <a:pt x="15631" y="0"/>
                      <a:pt x="10278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pic>
        <p:nvPicPr>
          <p:cNvPr id="1539" name="IMG_3989.png" descr="IMG_3989.png"/>
          <p:cNvPicPr>
            <a:picLocks noChangeAspect="1"/>
          </p:cNvPicPr>
          <p:nvPr/>
        </p:nvPicPr>
        <p:blipFill>
          <a:blip r:embed="rId2">
            <a:extLst/>
          </a:blip>
          <a:srcRect l="32033" t="22386" r="3643" b="65684"/>
          <a:stretch>
            <a:fillRect/>
          </a:stretch>
        </p:blipFill>
        <p:spPr>
          <a:xfrm>
            <a:off x="2113024" y="2296414"/>
            <a:ext cx="20939681" cy="16830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0" name="IMG_3989.png" descr="IMG_3989.png"/>
          <p:cNvPicPr>
            <a:picLocks noChangeAspect="1"/>
          </p:cNvPicPr>
          <p:nvPr/>
        </p:nvPicPr>
        <p:blipFill>
          <a:blip r:embed="rId2">
            <a:extLst/>
          </a:blip>
          <a:srcRect l="30774" t="34996" r="4089" b="53074"/>
          <a:stretch>
            <a:fillRect/>
          </a:stretch>
        </p:blipFill>
        <p:spPr>
          <a:xfrm>
            <a:off x="1848545" y="6858000"/>
            <a:ext cx="21204161" cy="16830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50" name="تجميع"/>
          <p:cNvGrpSpPr/>
          <p:nvPr/>
        </p:nvGrpSpPr>
        <p:grpSpPr>
          <a:xfrm>
            <a:off x="2691049" y="4004468"/>
            <a:ext cx="18754022" cy="1993777"/>
            <a:chOff x="0" y="0"/>
            <a:chExt cx="18754020" cy="1993775"/>
          </a:xfrm>
        </p:grpSpPr>
        <p:grpSp>
          <p:nvGrpSpPr>
            <p:cNvPr id="1543" name="تجميع"/>
            <p:cNvGrpSpPr/>
            <p:nvPr/>
          </p:nvGrpSpPr>
          <p:grpSpPr>
            <a:xfrm>
              <a:off x="0" y="222817"/>
              <a:ext cx="1676143" cy="1674647"/>
              <a:chOff x="0" y="0"/>
              <a:chExt cx="1676142" cy="1674646"/>
            </a:xfrm>
          </p:grpSpPr>
          <p:sp>
            <p:nvSpPr>
              <p:cNvPr id="1541" name="Google Shape;928;p37"/>
              <p:cNvSpPr/>
              <p:nvPr/>
            </p:nvSpPr>
            <p:spPr>
              <a:xfrm>
                <a:off x="777383" y="0"/>
                <a:ext cx="898760" cy="8972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" y="0"/>
                    </a:moveTo>
                    <a:cubicBezTo>
                      <a:pt x="11945" y="0"/>
                      <a:pt x="21600" y="9671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42" name="Google Shape;929;p37"/>
              <p:cNvSpPr/>
              <p:nvPr/>
            </p:nvSpPr>
            <p:spPr>
              <a:xfrm>
                <a:off x="0" y="119879"/>
                <a:ext cx="1554767" cy="1554768"/>
              </a:xfrm>
              <a:prstGeom prst="ellipse">
                <a:avLst/>
              </a:prstGeom>
              <a:noFill/>
              <a:ln w="50800" cap="flat">
                <a:solidFill>
                  <a:srgbClr val="323B5B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546" name="تجميع"/>
            <p:cNvGrpSpPr/>
            <p:nvPr/>
          </p:nvGrpSpPr>
          <p:grpSpPr>
            <a:xfrm>
              <a:off x="16719432" y="0"/>
              <a:ext cx="2034589" cy="1993776"/>
              <a:chOff x="0" y="0"/>
              <a:chExt cx="2034587" cy="1993775"/>
            </a:xfrm>
          </p:grpSpPr>
          <p:sp>
            <p:nvSpPr>
              <p:cNvPr id="1544" name="Google Shape;931;p37"/>
              <p:cNvSpPr/>
              <p:nvPr/>
            </p:nvSpPr>
            <p:spPr>
              <a:xfrm>
                <a:off x="226086" y="0"/>
                <a:ext cx="1808502" cy="1808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lnTo>
                      <a:pt x="10800" y="10788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45" name="Google Shape;937;p37"/>
              <p:cNvSpPr/>
              <p:nvPr/>
            </p:nvSpPr>
            <p:spPr>
              <a:xfrm>
                <a:off x="0" y="426901"/>
                <a:ext cx="1566875" cy="1566875"/>
              </a:xfrm>
              <a:prstGeom prst="ellipse">
                <a:avLst/>
              </a:prstGeom>
              <a:noFill/>
              <a:ln w="50800" cap="flat">
                <a:solidFill>
                  <a:srgbClr val="323B5B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549" name="تجميع"/>
            <p:cNvGrpSpPr/>
            <p:nvPr/>
          </p:nvGrpSpPr>
          <p:grpSpPr>
            <a:xfrm>
              <a:off x="8403444" y="157039"/>
              <a:ext cx="2037965" cy="1806204"/>
              <a:chOff x="0" y="0"/>
              <a:chExt cx="2037964" cy="1806203"/>
            </a:xfrm>
          </p:grpSpPr>
          <p:sp>
            <p:nvSpPr>
              <p:cNvPr id="1547" name="Google Shape;930;p37"/>
              <p:cNvSpPr/>
              <p:nvPr/>
            </p:nvSpPr>
            <p:spPr>
              <a:xfrm>
                <a:off x="0" y="0"/>
                <a:ext cx="903102" cy="18062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9671" y="21600"/>
                      <a:pt x="0" y="16765"/>
                      <a:pt x="0" y="10800"/>
                    </a:cubicBezTo>
                    <a:cubicBezTo>
                      <a:pt x="0" y="4835"/>
                      <a:pt x="9671" y="0"/>
                      <a:pt x="21600" y="0"/>
                    </a:cubicBezTo>
                    <a:lnTo>
                      <a:pt x="21566" y="1080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48" name="Google Shape;936;p37"/>
              <p:cNvSpPr/>
              <p:nvPr/>
            </p:nvSpPr>
            <p:spPr>
              <a:xfrm>
                <a:off x="473080" y="120659"/>
                <a:ext cx="1564885" cy="1564885"/>
              </a:xfrm>
              <a:prstGeom prst="ellipse">
                <a:avLst/>
              </a:prstGeom>
              <a:noFill/>
              <a:ln w="50800" cap="flat">
                <a:solidFill>
                  <a:srgbClr val="323B5B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pSp>
        <p:nvGrpSpPr>
          <p:cNvPr id="1556" name="تجميع"/>
          <p:cNvGrpSpPr/>
          <p:nvPr/>
        </p:nvGrpSpPr>
        <p:grpSpPr>
          <a:xfrm>
            <a:off x="17008870" y="-1"/>
            <a:ext cx="7375130" cy="1977552"/>
            <a:chOff x="0" y="0"/>
            <a:chExt cx="7375128" cy="1977550"/>
          </a:xfrm>
        </p:grpSpPr>
        <p:grpSp>
          <p:nvGrpSpPr>
            <p:cNvPr id="1554" name="تجميع"/>
            <p:cNvGrpSpPr/>
            <p:nvPr/>
          </p:nvGrpSpPr>
          <p:grpSpPr>
            <a:xfrm>
              <a:off x="0" y="0"/>
              <a:ext cx="7375130" cy="1815646"/>
              <a:chOff x="0" y="0"/>
              <a:chExt cx="7375129" cy="1815645"/>
            </a:xfrm>
          </p:grpSpPr>
          <p:sp>
            <p:nvSpPr>
              <p:cNvPr id="1551" name="الفصل"/>
              <p:cNvSpPr txBox="1"/>
              <p:nvPr/>
            </p:nvSpPr>
            <p:spPr>
              <a:xfrm>
                <a:off x="4689440" y="0"/>
                <a:ext cx="2685690" cy="106783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2600"/>
                  </a:spcBef>
                  <a:defRPr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1552" name="دائرة"/>
              <p:cNvSpPr/>
              <p:nvPr/>
            </p:nvSpPr>
            <p:spPr>
              <a:xfrm>
                <a:off x="5614937" y="939128"/>
                <a:ext cx="750544" cy="750544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A8ADC4"/>
                </a:solidFill>
                <a:prstDash val="solid"/>
                <a:miter lim="8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r" rtl="0">
                  <a:defRPr sz="4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553" name="العبارات الجبرية والمعادلات"/>
              <p:cNvSpPr txBox="1"/>
              <p:nvPr/>
            </p:nvSpPr>
            <p:spPr>
              <a:xfrm>
                <a:off x="0" y="533915"/>
                <a:ext cx="5598005" cy="128173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rmAutofit fontScale="100000" lnSpcReduction="0"/>
              </a:bodyPr>
              <a:lstStyle>
                <a:lvl1pPr algn="r">
                  <a:lnSpc>
                    <a:spcPct val="90000"/>
                  </a:lnSpc>
                  <a:spcBef>
                    <a:spcPts val="2600"/>
                  </a:spcBef>
                  <a:defRPr sz="3400"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العبارات الجبرية والمعادلات</a:t>
                </a:r>
              </a:p>
            </p:txBody>
          </p:sp>
        </p:grpSp>
        <p:sp>
          <p:nvSpPr>
            <p:cNvPr id="1555" name="٥"/>
            <p:cNvSpPr txBox="1"/>
            <p:nvPr/>
          </p:nvSpPr>
          <p:spPr>
            <a:xfrm>
              <a:off x="5708420" y="451010"/>
              <a:ext cx="605654" cy="15265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6600">
                  <a:solidFill>
                    <a:schemeClr val="accent5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٥</a:t>
              </a:r>
            </a:p>
          </p:txBody>
        </p:sp>
      </p:grpSp>
      <p:sp>
        <p:nvSpPr>
          <p:cNvPr id="1557" name="١٠"/>
          <p:cNvSpPr txBox="1"/>
          <p:nvPr/>
        </p:nvSpPr>
        <p:spPr>
          <a:xfrm>
            <a:off x="19109960" y="4762477"/>
            <a:ext cx="1919681" cy="13868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>
              <a:lnSpc>
                <a:spcPct val="90000"/>
              </a:lnSpc>
              <a:spcBef>
                <a:spcPts val="2600"/>
              </a:spcBef>
              <a:defRPr sz="9000">
                <a:solidFill>
                  <a:srgbClr val="0061FE"/>
                </a:solidFill>
                <a:latin typeface="Tajawal ExtraBold"/>
                <a:ea typeface="Tajawal ExtraBold"/>
                <a:cs typeface="Tajawal ExtraBold"/>
                <a:sym typeface="Tajawal ExtraBold"/>
              </a:defRPr>
            </a:lvl1pPr>
          </a:lstStyle>
          <a:p>
            <a:pPr rtl="0">
              <a:defRPr/>
            </a:pPr>
            <a:r>
              <a:t>١٠</a:t>
            </a:r>
          </a:p>
        </p:txBody>
      </p:sp>
      <p:sp>
        <p:nvSpPr>
          <p:cNvPr id="1558" name="١٢"/>
          <p:cNvSpPr txBox="1"/>
          <p:nvPr/>
        </p:nvSpPr>
        <p:spPr>
          <a:xfrm>
            <a:off x="11490559" y="4604711"/>
            <a:ext cx="1919682" cy="13868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>
              <a:lnSpc>
                <a:spcPct val="90000"/>
              </a:lnSpc>
              <a:spcBef>
                <a:spcPts val="2600"/>
              </a:spcBef>
              <a:defRPr sz="9000">
                <a:solidFill>
                  <a:srgbClr val="0061FE"/>
                </a:solidFill>
                <a:latin typeface="Tajawal ExtraBold"/>
                <a:ea typeface="Tajawal ExtraBold"/>
                <a:cs typeface="Tajawal ExtraBold"/>
                <a:sym typeface="Tajawal ExtraBold"/>
              </a:defRPr>
            </a:lvl1pPr>
          </a:lstStyle>
          <a:p>
            <a:pPr rtl="0">
              <a:defRPr/>
            </a:pPr>
            <a:r>
              <a:t>١٢</a:t>
            </a:r>
          </a:p>
        </p:txBody>
      </p:sp>
      <p:sp>
        <p:nvSpPr>
          <p:cNvPr id="1559" name="٣٥"/>
          <p:cNvSpPr txBox="1"/>
          <p:nvPr/>
        </p:nvSpPr>
        <p:spPr>
          <a:xfrm>
            <a:off x="2499224" y="4762477"/>
            <a:ext cx="1919682" cy="13868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>
              <a:lnSpc>
                <a:spcPct val="90000"/>
              </a:lnSpc>
              <a:spcBef>
                <a:spcPts val="2600"/>
              </a:spcBef>
              <a:defRPr sz="9000">
                <a:solidFill>
                  <a:srgbClr val="0061FE"/>
                </a:solidFill>
                <a:latin typeface="Tajawal ExtraBold"/>
                <a:ea typeface="Tajawal ExtraBold"/>
                <a:cs typeface="Tajawal ExtraBold"/>
                <a:sym typeface="Tajawal ExtraBold"/>
              </a:defRPr>
            </a:lvl1pPr>
          </a:lstStyle>
          <a:p>
            <a:pPr rtl="0">
              <a:defRPr/>
            </a:pPr>
            <a:r>
              <a:t>٣٥</a:t>
            </a:r>
          </a:p>
        </p:txBody>
      </p:sp>
      <p:grpSp>
        <p:nvGrpSpPr>
          <p:cNvPr id="1569" name="تجميع"/>
          <p:cNvGrpSpPr/>
          <p:nvPr/>
        </p:nvGrpSpPr>
        <p:grpSpPr>
          <a:xfrm>
            <a:off x="2691048" y="8666915"/>
            <a:ext cx="18754022" cy="1993777"/>
            <a:chOff x="0" y="0"/>
            <a:chExt cx="18754020" cy="1993775"/>
          </a:xfrm>
        </p:grpSpPr>
        <p:grpSp>
          <p:nvGrpSpPr>
            <p:cNvPr id="1562" name="تجميع"/>
            <p:cNvGrpSpPr/>
            <p:nvPr/>
          </p:nvGrpSpPr>
          <p:grpSpPr>
            <a:xfrm>
              <a:off x="0" y="222817"/>
              <a:ext cx="1676143" cy="1674647"/>
              <a:chOff x="0" y="0"/>
              <a:chExt cx="1676142" cy="1674646"/>
            </a:xfrm>
          </p:grpSpPr>
          <p:sp>
            <p:nvSpPr>
              <p:cNvPr id="1560" name="Google Shape;928;p37"/>
              <p:cNvSpPr/>
              <p:nvPr/>
            </p:nvSpPr>
            <p:spPr>
              <a:xfrm>
                <a:off x="777383" y="0"/>
                <a:ext cx="898760" cy="8972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" y="0"/>
                    </a:moveTo>
                    <a:cubicBezTo>
                      <a:pt x="11945" y="0"/>
                      <a:pt x="21600" y="9671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61" name="Google Shape;929;p37"/>
              <p:cNvSpPr/>
              <p:nvPr/>
            </p:nvSpPr>
            <p:spPr>
              <a:xfrm>
                <a:off x="0" y="119879"/>
                <a:ext cx="1554767" cy="1554768"/>
              </a:xfrm>
              <a:prstGeom prst="ellipse">
                <a:avLst/>
              </a:prstGeom>
              <a:noFill/>
              <a:ln w="50800" cap="flat">
                <a:solidFill>
                  <a:srgbClr val="323B5B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565" name="تجميع"/>
            <p:cNvGrpSpPr/>
            <p:nvPr/>
          </p:nvGrpSpPr>
          <p:grpSpPr>
            <a:xfrm>
              <a:off x="16719432" y="0"/>
              <a:ext cx="2034589" cy="1993776"/>
              <a:chOff x="0" y="0"/>
              <a:chExt cx="2034587" cy="1993775"/>
            </a:xfrm>
          </p:grpSpPr>
          <p:sp>
            <p:nvSpPr>
              <p:cNvPr id="1563" name="Google Shape;931;p37"/>
              <p:cNvSpPr/>
              <p:nvPr/>
            </p:nvSpPr>
            <p:spPr>
              <a:xfrm>
                <a:off x="226086" y="0"/>
                <a:ext cx="1808502" cy="1808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lnTo>
                      <a:pt x="10800" y="10788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64" name="Google Shape;937;p37"/>
              <p:cNvSpPr/>
              <p:nvPr/>
            </p:nvSpPr>
            <p:spPr>
              <a:xfrm>
                <a:off x="0" y="426901"/>
                <a:ext cx="1566875" cy="1566875"/>
              </a:xfrm>
              <a:prstGeom prst="ellipse">
                <a:avLst/>
              </a:prstGeom>
              <a:noFill/>
              <a:ln w="50800" cap="flat">
                <a:solidFill>
                  <a:srgbClr val="323B5B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568" name="تجميع"/>
            <p:cNvGrpSpPr/>
            <p:nvPr/>
          </p:nvGrpSpPr>
          <p:grpSpPr>
            <a:xfrm>
              <a:off x="8403444" y="157039"/>
              <a:ext cx="2037965" cy="1806204"/>
              <a:chOff x="0" y="0"/>
              <a:chExt cx="2037964" cy="1806203"/>
            </a:xfrm>
          </p:grpSpPr>
          <p:sp>
            <p:nvSpPr>
              <p:cNvPr id="1566" name="Google Shape;930;p37"/>
              <p:cNvSpPr/>
              <p:nvPr/>
            </p:nvSpPr>
            <p:spPr>
              <a:xfrm>
                <a:off x="0" y="0"/>
                <a:ext cx="903102" cy="18062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9671" y="21600"/>
                      <a:pt x="0" y="16765"/>
                      <a:pt x="0" y="10800"/>
                    </a:cubicBezTo>
                    <a:cubicBezTo>
                      <a:pt x="0" y="4835"/>
                      <a:pt x="9671" y="0"/>
                      <a:pt x="21600" y="0"/>
                    </a:cubicBezTo>
                    <a:lnTo>
                      <a:pt x="21566" y="1080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67" name="Google Shape;936;p37"/>
              <p:cNvSpPr/>
              <p:nvPr/>
            </p:nvSpPr>
            <p:spPr>
              <a:xfrm>
                <a:off x="473080" y="120659"/>
                <a:ext cx="1564885" cy="1564885"/>
              </a:xfrm>
              <a:prstGeom prst="ellipse">
                <a:avLst/>
              </a:prstGeom>
              <a:noFill/>
              <a:ln w="50800" cap="flat">
                <a:solidFill>
                  <a:srgbClr val="323B5B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1570" name="٣٣"/>
          <p:cNvSpPr txBox="1"/>
          <p:nvPr/>
        </p:nvSpPr>
        <p:spPr>
          <a:xfrm>
            <a:off x="19302308" y="9405872"/>
            <a:ext cx="1919681" cy="13665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>
              <a:lnSpc>
                <a:spcPct val="90000"/>
              </a:lnSpc>
              <a:spcBef>
                <a:spcPts val="2600"/>
              </a:spcBef>
              <a:defRPr sz="8800">
                <a:solidFill>
                  <a:srgbClr val="0061FE"/>
                </a:solidFill>
                <a:latin typeface="Tajawal ExtraBold"/>
                <a:ea typeface="Tajawal ExtraBold"/>
                <a:cs typeface="Tajawal ExtraBold"/>
                <a:sym typeface="Tajawal ExtraBold"/>
              </a:defRPr>
            </a:lvl1pPr>
          </a:lstStyle>
          <a:p>
            <a:pPr rtl="0">
              <a:defRPr/>
            </a:pPr>
            <a:r>
              <a:t>٣٣</a:t>
            </a:r>
          </a:p>
        </p:txBody>
      </p:sp>
      <p:sp>
        <p:nvSpPr>
          <p:cNvPr id="1571" name="٣٠"/>
          <p:cNvSpPr txBox="1"/>
          <p:nvPr/>
        </p:nvSpPr>
        <p:spPr>
          <a:xfrm>
            <a:off x="11490559" y="9321205"/>
            <a:ext cx="1919682" cy="13665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>
              <a:lnSpc>
                <a:spcPct val="90000"/>
              </a:lnSpc>
              <a:spcBef>
                <a:spcPts val="2600"/>
              </a:spcBef>
              <a:defRPr sz="8800">
                <a:solidFill>
                  <a:srgbClr val="0061FE"/>
                </a:solidFill>
                <a:latin typeface="Tajawal ExtraBold"/>
                <a:ea typeface="Tajawal ExtraBold"/>
                <a:cs typeface="Tajawal ExtraBold"/>
                <a:sym typeface="Tajawal ExtraBold"/>
              </a:defRPr>
            </a:lvl1pPr>
          </a:lstStyle>
          <a:p>
            <a:pPr rtl="0">
              <a:defRPr/>
            </a:pPr>
            <a:r>
              <a:t>٣٠</a:t>
            </a:r>
          </a:p>
        </p:txBody>
      </p:sp>
      <p:sp>
        <p:nvSpPr>
          <p:cNvPr id="1572" name="٦٠"/>
          <p:cNvSpPr txBox="1"/>
          <p:nvPr/>
        </p:nvSpPr>
        <p:spPr>
          <a:xfrm>
            <a:off x="2569280" y="9161379"/>
            <a:ext cx="1919681" cy="13665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>
              <a:lnSpc>
                <a:spcPct val="90000"/>
              </a:lnSpc>
              <a:spcBef>
                <a:spcPts val="2600"/>
              </a:spcBef>
              <a:defRPr sz="8800">
                <a:solidFill>
                  <a:srgbClr val="0061FE"/>
                </a:solidFill>
                <a:latin typeface="Tajawal ExtraBold"/>
                <a:ea typeface="Tajawal ExtraBold"/>
                <a:cs typeface="Tajawal ExtraBold"/>
                <a:sym typeface="Tajawal ExtraBold"/>
              </a:defRPr>
            </a:lvl1pPr>
          </a:lstStyle>
          <a:p>
            <a:pPr rtl="0">
              <a:defRPr/>
            </a:pPr>
            <a:r>
              <a:t>٦٠</a:t>
            </a:r>
          </a:p>
        </p:txBody>
      </p:sp>
      <p:sp>
        <p:nvSpPr>
          <p:cNvPr id="1573" name="مراجعة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>
            <a:off x="21865645" y="10210423"/>
            <a:ext cx="843660" cy="84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7" y="8522"/>
                </a:cubicBezTo>
                <a:lnTo>
                  <a:pt x="8977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7" y="4016"/>
                </a:cubicBezTo>
                <a:lnTo>
                  <a:pt x="8977" y="1883"/>
                </a:lnTo>
                <a:cubicBezTo>
                  <a:pt x="8977" y="1859"/>
                  <a:pt x="8993" y="1842"/>
                  <a:pt x="9011" y="1834"/>
                </a:cubicBezTo>
                <a:close/>
              </a:path>
            </a:pathLst>
          </a:custGeom>
          <a:solidFill>
            <a:srgbClr val="EDEDED">
              <a:alpha val="65981"/>
            </a:srgbClr>
          </a:solidFill>
          <a:ln w="63500">
            <a:solidFill>
              <a:schemeClr val="accent2">
                <a:alpha val="65981"/>
              </a:schemeClr>
            </a:solidFill>
          </a:ln>
        </p:spPr>
        <p:txBody>
          <a:bodyPr lIns="121919" tIns="121919" rIns="121919" bIns="1219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1000"/>
                                        <p:tgtEl>
                                          <p:spTgt spid="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1" dur="1000"/>
                                        <p:tgtEl>
                                          <p:spTgt spid="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6" dur="1000"/>
                                        <p:tgtEl>
                                          <p:spTgt spid="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32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1" dur="1000"/>
                                        <p:tgtEl>
                                          <p:spTgt spid="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6" dur="1000"/>
                                        <p:tgtEl>
                                          <p:spTgt spid="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32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1" dur="1000"/>
                                        <p:tgtEl>
                                          <p:spTgt spid="1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1" grpId="7"/>
      <p:bldP build="whole" bldLvl="1" animBg="1" rev="0" advAuto="0" spid="1559" grpId="5"/>
      <p:bldP build="whole" bldLvl="1" animBg="1" rev="0" advAuto="0" spid="1570" grpId="6"/>
      <p:bldP build="whole" bldLvl="1" animBg="1" rev="0" advAuto="0" spid="1557" grpId="3"/>
      <p:bldP build="whole" bldLvl="1" animBg="1" rev="0" advAuto="0" spid="1569" grpId="2"/>
      <p:bldP build="whole" bldLvl="1" animBg="1" rev="0" advAuto="0" spid="1550" grpId="1"/>
      <p:bldP build="whole" bldLvl="1" animBg="1" rev="0" advAuto="0" spid="1572" grpId="8"/>
      <p:bldP build="whole" bldLvl="1" animBg="1" rev="0" advAuto="0" spid="1558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4" name="تجميع"/>
          <p:cNvGrpSpPr/>
          <p:nvPr/>
        </p:nvGrpSpPr>
        <p:grpSpPr>
          <a:xfrm>
            <a:off x="4037487" y="12147749"/>
            <a:ext cx="5153488" cy="1423441"/>
            <a:chOff x="0" y="0"/>
            <a:chExt cx="5153486" cy="1423439"/>
          </a:xfrm>
        </p:grpSpPr>
        <p:grpSp>
          <p:nvGrpSpPr>
            <p:cNvPr id="1577" name="تجميع"/>
            <p:cNvGrpSpPr/>
            <p:nvPr/>
          </p:nvGrpSpPr>
          <p:grpSpPr>
            <a:xfrm>
              <a:off x="-1" y="0"/>
              <a:ext cx="1328510" cy="1327323"/>
              <a:chOff x="0" y="0"/>
              <a:chExt cx="1328508" cy="1327322"/>
            </a:xfrm>
          </p:grpSpPr>
          <p:sp>
            <p:nvSpPr>
              <p:cNvPr id="1575" name="Google Shape;928;p37"/>
              <p:cNvSpPr/>
              <p:nvPr/>
            </p:nvSpPr>
            <p:spPr>
              <a:xfrm>
                <a:off x="616152" y="0"/>
                <a:ext cx="712357" cy="711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" y="0"/>
                    </a:moveTo>
                    <a:cubicBezTo>
                      <a:pt x="11945" y="0"/>
                      <a:pt x="21600" y="9671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76" name="Google Shape;929;p37"/>
              <p:cNvSpPr/>
              <p:nvPr/>
            </p:nvSpPr>
            <p:spPr>
              <a:xfrm>
                <a:off x="0" y="95016"/>
                <a:ext cx="1232306" cy="1232307"/>
              </a:xfrm>
              <a:prstGeom prst="ellipse">
                <a:avLst/>
              </a:prstGeom>
              <a:noFill/>
              <a:ln w="50800" cap="flat">
                <a:solidFill>
                  <a:srgbClr val="323B5B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580" name="تجميع"/>
            <p:cNvGrpSpPr/>
            <p:nvPr/>
          </p:nvGrpSpPr>
          <p:grpSpPr>
            <a:xfrm>
              <a:off x="1866166" y="0"/>
              <a:ext cx="1327324" cy="1422340"/>
              <a:chOff x="0" y="0"/>
              <a:chExt cx="1327322" cy="1422339"/>
            </a:xfrm>
          </p:grpSpPr>
          <p:sp>
            <p:nvSpPr>
              <p:cNvPr id="1578" name="Google Shape;930;p37"/>
              <p:cNvSpPr/>
              <p:nvPr/>
            </p:nvSpPr>
            <p:spPr>
              <a:xfrm>
                <a:off x="0" y="0"/>
                <a:ext cx="711170" cy="14223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9671" y="21600"/>
                      <a:pt x="0" y="16765"/>
                      <a:pt x="0" y="10800"/>
                    </a:cubicBezTo>
                    <a:cubicBezTo>
                      <a:pt x="0" y="4835"/>
                      <a:pt x="9671" y="0"/>
                      <a:pt x="21600" y="0"/>
                    </a:cubicBezTo>
                    <a:lnTo>
                      <a:pt x="21566" y="1080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79" name="Google Shape;936;p37"/>
              <p:cNvSpPr/>
              <p:nvPr/>
            </p:nvSpPr>
            <p:spPr>
              <a:xfrm>
                <a:off x="95016" y="95016"/>
                <a:ext cx="1232307" cy="1232307"/>
              </a:xfrm>
              <a:prstGeom prst="ellipse">
                <a:avLst/>
              </a:prstGeom>
              <a:noFill/>
              <a:ln w="50800" cap="flat">
                <a:solidFill>
                  <a:srgbClr val="323B5B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583" name="تجميع"/>
            <p:cNvGrpSpPr/>
            <p:nvPr/>
          </p:nvGrpSpPr>
          <p:grpSpPr>
            <a:xfrm>
              <a:off x="3731147" y="1100"/>
              <a:ext cx="1422340" cy="1422340"/>
              <a:chOff x="0" y="0"/>
              <a:chExt cx="1422339" cy="1422339"/>
            </a:xfrm>
          </p:grpSpPr>
          <p:sp>
            <p:nvSpPr>
              <p:cNvPr id="1581" name="Google Shape;931;p37"/>
              <p:cNvSpPr/>
              <p:nvPr/>
            </p:nvSpPr>
            <p:spPr>
              <a:xfrm>
                <a:off x="0" y="0"/>
                <a:ext cx="1422340" cy="14223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lnTo>
                      <a:pt x="10800" y="10788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82" name="Google Shape;937;p37"/>
              <p:cNvSpPr/>
              <p:nvPr/>
            </p:nvSpPr>
            <p:spPr>
              <a:xfrm>
                <a:off x="95016" y="95016"/>
                <a:ext cx="1232307" cy="1232307"/>
              </a:xfrm>
              <a:prstGeom prst="ellipse">
                <a:avLst/>
              </a:prstGeom>
              <a:noFill/>
              <a:ln w="50800" cap="flat">
                <a:solidFill>
                  <a:srgbClr val="323B5B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pic>
        <p:nvPicPr>
          <p:cNvPr id="1585" name="IMG_3989.png" descr="IMG_3989.png"/>
          <p:cNvPicPr>
            <a:picLocks noChangeAspect="1"/>
          </p:cNvPicPr>
          <p:nvPr/>
        </p:nvPicPr>
        <p:blipFill>
          <a:blip r:embed="rId2">
            <a:extLst/>
          </a:blip>
          <a:srcRect l="35981" t="48033" r="3129" b="37311"/>
          <a:stretch>
            <a:fillRect/>
          </a:stretch>
        </p:blipFill>
        <p:spPr>
          <a:xfrm>
            <a:off x="6614230" y="2399426"/>
            <a:ext cx="16867159" cy="175953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91" name="تجميع"/>
          <p:cNvGrpSpPr/>
          <p:nvPr/>
        </p:nvGrpSpPr>
        <p:grpSpPr>
          <a:xfrm>
            <a:off x="17008870" y="-1"/>
            <a:ext cx="7375130" cy="1977552"/>
            <a:chOff x="0" y="0"/>
            <a:chExt cx="7375128" cy="1977550"/>
          </a:xfrm>
        </p:grpSpPr>
        <p:grpSp>
          <p:nvGrpSpPr>
            <p:cNvPr id="1589" name="تجميع"/>
            <p:cNvGrpSpPr/>
            <p:nvPr/>
          </p:nvGrpSpPr>
          <p:grpSpPr>
            <a:xfrm>
              <a:off x="0" y="0"/>
              <a:ext cx="7375130" cy="1815646"/>
              <a:chOff x="0" y="0"/>
              <a:chExt cx="7375129" cy="1815645"/>
            </a:xfrm>
          </p:grpSpPr>
          <p:sp>
            <p:nvSpPr>
              <p:cNvPr id="1586" name="الفصل"/>
              <p:cNvSpPr txBox="1"/>
              <p:nvPr/>
            </p:nvSpPr>
            <p:spPr>
              <a:xfrm>
                <a:off x="4689440" y="0"/>
                <a:ext cx="2685690" cy="106783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2600"/>
                  </a:spcBef>
                  <a:defRPr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1587" name="دائرة"/>
              <p:cNvSpPr/>
              <p:nvPr/>
            </p:nvSpPr>
            <p:spPr>
              <a:xfrm>
                <a:off x="5614937" y="939128"/>
                <a:ext cx="750544" cy="750544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A8ADC4"/>
                </a:solidFill>
                <a:prstDash val="solid"/>
                <a:miter lim="8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r" rtl="0">
                  <a:defRPr sz="4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588" name="العبارات الجبرية والمعادلات"/>
              <p:cNvSpPr txBox="1"/>
              <p:nvPr/>
            </p:nvSpPr>
            <p:spPr>
              <a:xfrm>
                <a:off x="0" y="533915"/>
                <a:ext cx="5598005" cy="128173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rmAutofit fontScale="100000" lnSpcReduction="0"/>
              </a:bodyPr>
              <a:lstStyle>
                <a:lvl1pPr algn="r">
                  <a:lnSpc>
                    <a:spcPct val="90000"/>
                  </a:lnSpc>
                  <a:spcBef>
                    <a:spcPts val="2600"/>
                  </a:spcBef>
                  <a:defRPr sz="3400"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العبارات الجبرية والمعادلات</a:t>
                </a:r>
              </a:p>
            </p:txBody>
          </p:sp>
        </p:grpSp>
        <p:sp>
          <p:nvSpPr>
            <p:cNvPr id="1590" name="٥"/>
            <p:cNvSpPr txBox="1"/>
            <p:nvPr/>
          </p:nvSpPr>
          <p:spPr>
            <a:xfrm>
              <a:off x="5708420" y="451010"/>
              <a:ext cx="605654" cy="15265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6600">
                  <a:solidFill>
                    <a:schemeClr val="accent5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٥</a:t>
              </a:r>
            </a:p>
          </p:txBody>
        </p:sp>
      </p:grpSp>
      <p:pic>
        <p:nvPicPr>
          <p:cNvPr id="1592" name="IMG_3989.png" descr="IMG_3989.png"/>
          <p:cNvPicPr>
            <a:picLocks noChangeAspect="1"/>
          </p:cNvPicPr>
          <p:nvPr/>
        </p:nvPicPr>
        <p:blipFill>
          <a:blip r:embed="rId2">
            <a:extLst/>
          </a:blip>
          <a:srcRect l="0" t="62182" r="3129" b="12086"/>
          <a:stretch>
            <a:fillRect/>
          </a:stretch>
        </p:blipFill>
        <p:spPr>
          <a:xfrm>
            <a:off x="546805" y="5892261"/>
            <a:ext cx="22933634" cy="26402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97" name="تجميع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22430376" y="3757535"/>
            <a:ext cx="795362" cy="803799"/>
            <a:chOff x="0" y="0"/>
            <a:chExt cx="795360" cy="803798"/>
          </a:xfrm>
        </p:grpSpPr>
        <p:grpSp>
          <p:nvGrpSpPr>
            <p:cNvPr id="1595" name="Google Shape;686;p33"/>
            <p:cNvGrpSpPr/>
            <p:nvPr/>
          </p:nvGrpSpPr>
          <p:grpSpPr>
            <a:xfrm>
              <a:off x="0" y="0"/>
              <a:ext cx="795361" cy="803799"/>
              <a:chOff x="0" y="0"/>
              <a:chExt cx="795360" cy="803798"/>
            </a:xfrm>
          </p:grpSpPr>
          <p:sp>
            <p:nvSpPr>
              <p:cNvPr id="1593" name="Google Shape;687;p33"/>
              <p:cNvSpPr/>
              <p:nvPr/>
            </p:nvSpPr>
            <p:spPr>
              <a:xfrm flipH="1">
                <a:off x="0" y="8539"/>
                <a:ext cx="795361" cy="795260"/>
              </a:xfrm>
              <a:prstGeom prst="ellipse">
                <a:avLst/>
              </a:prstGeom>
              <a:solidFill>
                <a:schemeClr val="accent2">
                  <a:lumOff val="745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94" name="Google Shape;688;p33"/>
              <p:cNvSpPr/>
              <p:nvPr/>
            </p:nvSpPr>
            <p:spPr>
              <a:xfrm flipH="1">
                <a:off x="748" y="0"/>
                <a:ext cx="397072" cy="320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417" y="0"/>
                      <a:pt x="19418" y="9001"/>
                      <a:pt x="21600" y="21600"/>
                    </a:cubicBezTo>
                  </a:path>
                </a:pathLst>
              </a:custGeom>
              <a:noFill/>
              <a:ln w="76200" cap="flat">
                <a:solidFill>
                  <a:srgbClr val="323B5B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pic>
          <p:nvPicPr>
            <p:cNvPr id="1596" name="IMG_3212.jpeg" descr="IMG_3212.jpe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25721" t="26367" r="28742" b="26363"/>
            <a:stretch>
              <a:fillRect/>
            </a:stretch>
          </p:blipFill>
          <p:spPr>
            <a:xfrm>
              <a:off x="100090" y="33866"/>
              <a:ext cx="594843" cy="661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3692" y="0"/>
                  </a:moveTo>
                  <a:cubicBezTo>
                    <a:pt x="3588" y="90"/>
                    <a:pt x="3575" y="318"/>
                    <a:pt x="3792" y="674"/>
                  </a:cubicBezTo>
                  <a:cubicBezTo>
                    <a:pt x="4098" y="1175"/>
                    <a:pt x="4143" y="1189"/>
                    <a:pt x="4235" y="790"/>
                  </a:cubicBezTo>
                  <a:cubicBezTo>
                    <a:pt x="4292" y="546"/>
                    <a:pt x="4220" y="219"/>
                    <a:pt x="4064" y="78"/>
                  </a:cubicBezTo>
                  <a:cubicBezTo>
                    <a:pt x="4007" y="26"/>
                    <a:pt x="3969" y="27"/>
                    <a:pt x="3921" y="0"/>
                  </a:cubicBezTo>
                  <a:lnTo>
                    <a:pt x="3692" y="0"/>
                  </a:lnTo>
                  <a:close/>
                  <a:moveTo>
                    <a:pt x="8971" y="0"/>
                  </a:moveTo>
                  <a:cubicBezTo>
                    <a:pt x="8765" y="137"/>
                    <a:pt x="8532" y="494"/>
                    <a:pt x="8528" y="803"/>
                  </a:cubicBezTo>
                  <a:cubicBezTo>
                    <a:pt x="8525" y="968"/>
                    <a:pt x="8635" y="1114"/>
                    <a:pt x="8771" y="1114"/>
                  </a:cubicBezTo>
                  <a:cubicBezTo>
                    <a:pt x="9071" y="1114"/>
                    <a:pt x="9392" y="243"/>
                    <a:pt x="9200" y="0"/>
                  </a:cubicBezTo>
                  <a:lnTo>
                    <a:pt x="8971" y="0"/>
                  </a:lnTo>
                  <a:close/>
                  <a:moveTo>
                    <a:pt x="6453" y="1892"/>
                  </a:moveTo>
                  <a:cubicBezTo>
                    <a:pt x="3447" y="1910"/>
                    <a:pt x="1368" y="5099"/>
                    <a:pt x="3091" y="7476"/>
                  </a:cubicBezTo>
                  <a:cubicBezTo>
                    <a:pt x="3706" y="8325"/>
                    <a:pt x="3914" y="7992"/>
                    <a:pt x="3391" y="6997"/>
                  </a:cubicBezTo>
                  <a:cubicBezTo>
                    <a:pt x="2798" y="5867"/>
                    <a:pt x="2855" y="4913"/>
                    <a:pt x="3563" y="3952"/>
                  </a:cubicBezTo>
                  <a:cubicBezTo>
                    <a:pt x="5267" y="1638"/>
                    <a:pt x="8579" y="1962"/>
                    <a:pt x="9858" y="4561"/>
                  </a:cubicBezTo>
                  <a:cubicBezTo>
                    <a:pt x="10236" y="5329"/>
                    <a:pt x="10344" y="5420"/>
                    <a:pt x="10359" y="4989"/>
                  </a:cubicBezTo>
                  <a:cubicBezTo>
                    <a:pt x="10407" y="3585"/>
                    <a:pt x="8886" y="2179"/>
                    <a:pt x="7054" y="1931"/>
                  </a:cubicBezTo>
                  <a:cubicBezTo>
                    <a:pt x="6846" y="1902"/>
                    <a:pt x="6654" y="1891"/>
                    <a:pt x="6453" y="1892"/>
                  </a:cubicBezTo>
                  <a:close/>
                  <a:moveTo>
                    <a:pt x="143" y="3304"/>
                  </a:moveTo>
                  <a:cubicBezTo>
                    <a:pt x="82" y="3302"/>
                    <a:pt x="49" y="3321"/>
                    <a:pt x="0" y="3330"/>
                  </a:cubicBezTo>
                  <a:lnTo>
                    <a:pt x="0" y="3641"/>
                  </a:lnTo>
                  <a:cubicBezTo>
                    <a:pt x="40" y="3679"/>
                    <a:pt x="-1" y="3711"/>
                    <a:pt x="58" y="3745"/>
                  </a:cubicBezTo>
                  <a:cubicBezTo>
                    <a:pt x="561" y="4033"/>
                    <a:pt x="1116" y="4042"/>
                    <a:pt x="1116" y="3758"/>
                  </a:cubicBezTo>
                  <a:cubicBezTo>
                    <a:pt x="1116" y="3548"/>
                    <a:pt x="533" y="3317"/>
                    <a:pt x="143" y="3304"/>
                  </a:cubicBezTo>
                  <a:close/>
                  <a:moveTo>
                    <a:pt x="12677" y="3304"/>
                  </a:moveTo>
                  <a:cubicBezTo>
                    <a:pt x="12287" y="3317"/>
                    <a:pt x="11690" y="3548"/>
                    <a:pt x="11690" y="3758"/>
                  </a:cubicBezTo>
                  <a:cubicBezTo>
                    <a:pt x="11690" y="3880"/>
                    <a:pt x="11851" y="3980"/>
                    <a:pt x="12033" y="3978"/>
                  </a:cubicBezTo>
                  <a:cubicBezTo>
                    <a:pt x="12519" y="3973"/>
                    <a:pt x="13161" y="3548"/>
                    <a:pt x="12963" y="3369"/>
                  </a:cubicBezTo>
                  <a:cubicBezTo>
                    <a:pt x="12905" y="3317"/>
                    <a:pt x="12807" y="3300"/>
                    <a:pt x="12677" y="3304"/>
                  </a:cubicBezTo>
                  <a:close/>
                  <a:moveTo>
                    <a:pt x="6424" y="4276"/>
                  </a:moveTo>
                  <a:cubicBezTo>
                    <a:pt x="5690" y="4332"/>
                    <a:pt x="5408" y="4486"/>
                    <a:pt x="5123" y="5027"/>
                  </a:cubicBezTo>
                  <a:cubicBezTo>
                    <a:pt x="4783" y="5672"/>
                    <a:pt x="4855" y="5949"/>
                    <a:pt x="6124" y="8967"/>
                  </a:cubicBezTo>
                  <a:cubicBezTo>
                    <a:pt x="6898" y="10808"/>
                    <a:pt x="7371" y="12295"/>
                    <a:pt x="7240" y="12413"/>
                  </a:cubicBezTo>
                  <a:cubicBezTo>
                    <a:pt x="7109" y="12532"/>
                    <a:pt x="6727" y="12495"/>
                    <a:pt x="6339" y="12335"/>
                  </a:cubicBezTo>
                  <a:cubicBezTo>
                    <a:pt x="5533" y="12003"/>
                    <a:pt x="4410" y="12198"/>
                    <a:pt x="4193" y="12711"/>
                  </a:cubicBezTo>
                  <a:cubicBezTo>
                    <a:pt x="3947" y="13289"/>
                    <a:pt x="4360" y="13966"/>
                    <a:pt x="6668" y="16845"/>
                  </a:cubicBezTo>
                  <a:cubicBezTo>
                    <a:pt x="8981" y="19730"/>
                    <a:pt x="10520" y="20981"/>
                    <a:pt x="12491" y="21548"/>
                  </a:cubicBezTo>
                  <a:cubicBezTo>
                    <a:pt x="12607" y="21582"/>
                    <a:pt x="12670" y="21572"/>
                    <a:pt x="12777" y="21600"/>
                  </a:cubicBezTo>
                  <a:lnTo>
                    <a:pt x="16340" y="21600"/>
                  </a:lnTo>
                  <a:cubicBezTo>
                    <a:pt x="19146" y="20924"/>
                    <a:pt x="21041" y="19136"/>
                    <a:pt x="21390" y="16832"/>
                  </a:cubicBezTo>
                  <a:cubicBezTo>
                    <a:pt x="21599" y="15454"/>
                    <a:pt x="21237" y="14151"/>
                    <a:pt x="19816" y="11092"/>
                  </a:cubicBezTo>
                  <a:cubicBezTo>
                    <a:pt x="18552" y="8368"/>
                    <a:pt x="17934" y="7806"/>
                    <a:pt x="16697" y="8228"/>
                  </a:cubicBezTo>
                  <a:cubicBezTo>
                    <a:pt x="16140" y="8418"/>
                    <a:pt x="15715" y="8407"/>
                    <a:pt x="15152" y="8215"/>
                  </a:cubicBezTo>
                  <a:cubicBezTo>
                    <a:pt x="14558" y="8012"/>
                    <a:pt x="14208" y="8034"/>
                    <a:pt x="13635" y="8280"/>
                  </a:cubicBezTo>
                  <a:cubicBezTo>
                    <a:pt x="13225" y="8456"/>
                    <a:pt x="12443" y="8569"/>
                    <a:pt x="11890" y="8539"/>
                  </a:cubicBezTo>
                  <a:cubicBezTo>
                    <a:pt x="11337" y="8509"/>
                    <a:pt x="10705" y="8622"/>
                    <a:pt x="10488" y="8785"/>
                  </a:cubicBezTo>
                  <a:cubicBezTo>
                    <a:pt x="9970" y="9174"/>
                    <a:pt x="9821" y="8999"/>
                    <a:pt x="8928" y="6854"/>
                  </a:cubicBezTo>
                  <a:cubicBezTo>
                    <a:pt x="7966" y="4543"/>
                    <a:pt x="7618" y="4185"/>
                    <a:pt x="6424" y="4276"/>
                  </a:cubicBezTo>
                  <a:close/>
                  <a:moveTo>
                    <a:pt x="1317" y="7373"/>
                  </a:moveTo>
                  <a:cubicBezTo>
                    <a:pt x="1261" y="7347"/>
                    <a:pt x="1156" y="7358"/>
                    <a:pt x="1002" y="7412"/>
                  </a:cubicBezTo>
                  <a:cubicBezTo>
                    <a:pt x="752" y="7498"/>
                    <a:pt x="434" y="7567"/>
                    <a:pt x="301" y="7567"/>
                  </a:cubicBezTo>
                  <a:cubicBezTo>
                    <a:pt x="167" y="7567"/>
                    <a:pt x="58" y="7724"/>
                    <a:pt x="58" y="7917"/>
                  </a:cubicBezTo>
                  <a:cubicBezTo>
                    <a:pt x="58" y="8352"/>
                    <a:pt x="1152" y="8052"/>
                    <a:pt x="1331" y="7567"/>
                  </a:cubicBezTo>
                  <a:cubicBezTo>
                    <a:pt x="1370" y="7461"/>
                    <a:pt x="1373" y="7399"/>
                    <a:pt x="1317" y="7373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1602" name="تجميع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22498110" y="7212532"/>
            <a:ext cx="795362" cy="803799"/>
            <a:chOff x="0" y="0"/>
            <a:chExt cx="795360" cy="803798"/>
          </a:xfrm>
        </p:grpSpPr>
        <p:grpSp>
          <p:nvGrpSpPr>
            <p:cNvPr id="1600" name="Google Shape;686;p33"/>
            <p:cNvGrpSpPr/>
            <p:nvPr/>
          </p:nvGrpSpPr>
          <p:grpSpPr>
            <a:xfrm>
              <a:off x="0" y="0"/>
              <a:ext cx="795361" cy="803799"/>
              <a:chOff x="0" y="0"/>
              <a:chExt cx="795360" cy="803798"/>
            </a:xfrm>
          </p:grpSpPr>
          <p:sp>
            <p:nvSpPr>
              <p:cNvPr id="1598" name="Google Shape;687;p33"/>
              <p:cNvSpPr/>
              <p:nvPr/>
            </p:nvSpPr>
            <p:spPr>
              <a:xfrm flipH="1">
                <a:off x="0" y="8539"/>
                <a:ext cx="795361" cy="795260"/>
              </a:xfrm>
              <a:prstGeom prst="ellipse">
                <a:avLst/>
              </a:prstGeom>
              <a:solidFill>
                <a:schemeClr val="accent2">
                  <a:lumOff val="745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99" name="Google Shape;688;p33"/>
              <p:cNvSpPr/>
              <p:nvPr/>
            </p:nvSpPr>
            <p:spPr>
              <a:xfrm flipH="1">
                <a:off x="748" y="0"/>
                <a:ext cx="397072" cy="320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417" y="0"/>
                      <a:pt x="19418" y="9001"/>
                      <a:pt x="21600" y="21600"/>
                    </a:cubicBezTo>
                  </a:path>
                </a:pathLst>
              </a:custGeom>
              <a:noFill/>
              <a:ln w="76200" cap="flat">
                <a:solidFill>
                  <a:srgbClr val="323B5B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pic>
          <p:nvPicPr>
            <p:cNvPr id="1601" name="IMG_3212.jpeg" descr="IMG_3212.jpe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25721" t="26367" r="28742" b="26363"/>
            <a:stretch>
              <a:fillRect/>
            </a:stretch>
          </p:blipFill>
          <p:spPr>
            <a:xfrm>
              <a:off x="100090" y="33866"/>
              <a:ext cx="594843" cy="661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3692" y="0"/>
                  </a:moveTo>
                  <a:cubicBezTo>
                    <a:pt x="3588" y="90"/>
                    <a:pt x="3575" y="318"/>
                    <a:pt x="3792" y="674"/>
                  </a:cubicBezTo>
                  <a:cubicBezTo>
                    <a:pt x="4098" y="1175"/>
                    <a:pt x="4143" y="1189"/>
                    <a:pt x="4235" y="790"/>
                  </a:cubicBezTo>
                  <a:cubicBezTo>
                    <a:pt x="4292" y="546"/>
                    <a:pt x="4220" y="219"/>
                    <a:pt x="4064" y="78"/>
                  </a:cubicBezTo>
                  <a:cubicBezTo>
                    <a:pt x="4007" y="26"/>
                    <a:pt x="3969" y="27"/>
                    <a:pt x="3921" y="0"/>
                  </a:cubicBezTo>
                  <a:lnTo>
                    <a:pt x="3692" y="0"/>
                  </a:lnTo>
                  <a:close/>
                  <a:moveTo>
                    <a:pt x="8971" y="0"/>
                  </a:moveTo>
                  <a:cubicBezTo>
                    <a:pt x="8765" y="137"/>
                    <a:pt x="8532" y="494"/>
                    <a:pt x="8528" y="803"/>
                  </a:cubicBezTo>
                  <a:cubicBezTo>
                    <a:pt x="8525" y="968"/>
                    <a:pt x="8635" y="1114"/>
                    <a:pt x="8771" y="1114"/>
                  </a:cubicBezTo>
                  <a:cubicBezTo>
                    <a:pt x="9071" y="1114"/>
                    <a:pt x="9392" y="243"/>
                    <a:pt x="9200" y="0"/>
                  </a:cubicBezTo>
                  <a:lnTo>
                    <a:pt x="8971" y="0"/>
                  </a:lnTo>
                  <a:close/>
                  <a:moveTo>
                    <a:pt x="6453" y="1892"/>
                  </a:moveTo>
                  <a:cubicBezTo>
                    <a:pt x="3447" y="1910"/>
                    <a:pt x="1368" y="5099"/>
                    <a:pt x="3091" y="7476"/>
                  </a:cubicBezTo>
                  <a:cubicBezTo>
                    <a:pt x="3706" y="8325"/>
                    <a:pt x="3914" y="7992"/>
                    <a:pt x="3391" y="6997"/>
                  </a:cubicBezTo>
                  <a:cubicBezTo>
                    <a:pt x="2798" y="5867"/>
                    <a:pt x="2855" y="4913"/>
                    <a:pt x="3563" y="3952"/>
                  </a:cubicBezTo>
                  <a:cubicBezTo>
                    <a:pt x="5267" y="1638"/>
                    <a:pt x="8579" y="1962"/>
                    <a:pt x="9858" y="4561"/>
                  </a:cubicBezTo>
                  <a:cubicBezTo>
                    <a:pt x="10236" y="5329"/>
                    <a:pt x="10344" y="5420"/>
                    <a:pt x="10359" y="4989"/>
                  </a:cubicBezTo>
                  <a:cubicBezTo>
                    <a:pt x="10407" y="3585"/>
                    <a:pt x="8886" y="2179"/>
                    <a:pt x="7054" y="1931"/>
                  </a:cubicBezTo>
                  <a:cubicBezTo>
                    <a:pt x="6846" y="1902"/>
                    <a:pt x="6654" y="1891"/>
                    <a:pt x="6453" y="1892"/>
                  </a:cubicBezTo>
                  <a:close/>
                  <a:moveTo>
                    <a:pt x="143" y="3304"/>
                  </a:moveTo>
                  <a:cubicBezTo>
                    <a:pt x="82" y="3302"/>
                    <a:pt x="49" y="3321"/>
                    <a:pt x="0" y="3330"/>
                  </a:cubicBezTo>
                  <a:lnTo>
                    <a:pt x="0" y="3641"/>
                  </a:lnTo>
                  <a:cubicBezTo>
                    <a:pt x="40" y="3679"/>
                    <a:pt x="-1" y="3711"/>
                    <a:pt x="58" y="3745"/>
                  </a:cubicBezTo>
                  <a:cubicBezTo>
                    <a:pt x="561" y="4033"/>
                    <a:pt x="1116" y="4042"/>
                    <a:pt x="1116" y="3758"/>
                  </a:cubicBezTo>
                  <a:cubicBezTo>
                    <a:pt x="1116" y="3548"/>
                    <a:pt x="533" y="3317"/>
                    <a:pt x="143" y="3304"/>
                  </a:cubicBezTo>
                  <a:close/>
                  <a:moveTo>
                    <a:pt x="12677" y="3304"/>
                  </a:moveTo>
                  <a:cubicBezTo>
                    <a:pt x="12287" y="3317"/>
                    <a:pt x="11690" y="3548"/>
                    <a:pt x="11690" y="3758"/>
                  </a:cubicBezTo>
                  <a:cubicBezTo>
                    <a:pt x="11690" y="3880"/>
                    <a:pt x="11851" y="3980"/>
                    <a:pt x="12033" y="3978"/>
                  </a:cubicBezTo>
                  <a:cubicBezTo>
                    <a:pt x="12519" y="3973"/>
                    <a:pt x="13161" y="3548"/>
                    <a:pt x="12963" y="3369"/>
                  </a:cubicBezTo>
                  <a:cubicBezTo>
                    <a:pt x="12905" y="3317"/>
                    <a:pt x="12807" y="3300"/>
                    <a:pt x="12677" y="3304"/>
                  </a:cubicBezTo>
                  <a:close/>
                  <a:moveTo>
                    <a:pt x="6424" y="4276"/>
                  </a:moveTo>
                  <a:cubicBezTo>
                    <a:pt x="5690" y="4332"/>
                    <a:pt x="5408" y="4486"/>
                    <a:pt x="5123" y="5027"/>
                  </a:cubicBezTo>
                  <a:cubicBezTo>
                    <a:pt x="4783" y="5672"/>
                    <a:pt x="4855" y="5949"/>
                    <a:pt x="6124" y="8967"/>
                  </a:cubicBezTo>
                  <a:cubicBezTo>
                    <a:pt x="6898" y="10808"/>
                    <a:pt x="7371" y="12295"/>
                    <a:pt x="7240" y="12413"/>
                  </a:cubicBezTo>
                  <a:cubicBezTo>
                    <a:pt x="7109" y="12532"/>
                    <a:pt x="6727" y="12495"/>
                    <a:pt x="6339" y="12335"/>
                  </a:cubicBezTo>
                  <a:cubicBezTo>
                    <a:pt x="5533" y="12003"/>
                    <a:pt x="4410" y="12198"/>
                    <a:pt x="4193" y="12711"/>
                  </a:cubicBezTo>
                  <a:cubicBezTo>
                    <a:pt x="3947" y="13289"/>
                    <a:pt x="4360" y="13966"/>
                    <a:pt x="6668" y="16845"/>
                  </a:cubicBezTo>
                  <a:cubicBezTo>
                    <a:pt x="8981" y="19730"/>
                    <a:pt x="10520" y="20981"/>
                    <a:pt x="12491" y="21548"/>
                  </a:cubicBezTo>
                  <a:cubicBezTo>
                    <a:pt x="12607" y="21582"/>
                    <a:pt x="12670" y="21572"/>
                    <a:pt x="12777" y="21600"/>
                  </a:cubicBezTo>
                  <a:lnTo>
                    <a:pt x="16340" y="21600"/>
                  </a:lnTo>
                  <a:cubicBezTo>
                    <a:pt x="19146" y="20924"/>
                    <a:pt x="21041" y="19136"/>
                    <a:pt x="21390" y="16832"/>
                  </a:cubicBezTo>
                  <a:cubicBezTo>
                    <a:pt x="21599" y="15454"/>
                    <a:pt x="21237" y="14151"/>
                    <a:pt x="19816" y="11092"/>
                  </a:cubicBezTo>
                  <a:cubicBezTo>
                    <a:pt x="18552" y="8368"/>
                    <a:pt x="17934" y="7806"/>
                    <a:pt x="16697" y="8228"/>
                  </a:cubicBezTo>
                  <a:cubicBezTo>
                    <a:pt x="16140" y="8418"/>
                    <a:pt x="15715" y="8407"/>
                    <a:pt x="15152" y="8215"/>
                  </a:cubicBezTo>
                  <a:cubicBezTo>
                    <a:pt x="14558" y="8012"/>
                    <a:pt x="14208" y="8034"/>
                    <a:pt x="13635" y="8280"/>
                  </a:cubicBezTo>
                  <a:cubicBezTo>
                    <a:pt x="13225" y="8456"/>
                    <a:pt x="12443" y="8569"/>
                    <a:pt x="11890" y="8539"/>
                  </a:cubicBezTo>
                  <a:cubicBezTo>
                    <a:pt x="11337" y="8509"/>
                    <a:pt x="10705" y="8622"/>
                    <a:pt x="10488" y="8785"/>
                  </a:cubicBezTo>
                  <a:cubicBezTo>
                    <a:pt x="9970" y="9174"/>
                    <a:pt x="9821" y="8999"/>
                    <a:pt x="8928" y="6854"/>
                  </a:cubicBezTo>
                  <a:cubicBezTo>
                    <a:pt x="7966" y="4543"/>
                    <a:pt x="7618" y="4185"/>
                    <a:pt x="6424" y="4276"/>
                  </a:cubicBezTo>
                  <a:close/>
                  <a:moveTo>
                    <a:pt x="1317" y="7373"/>
                  </a:moveTo>
                  <a:cubicBezTo>
                    <a:pt x="1261" y="7347"/>
                    <a:pt x="1156" y="7358"/>
                    <a:pt x="1002" y="7412"/>
                  </a:cubicBezTo>
                  <a:cubicBezTo>
                    <a:pt x="752" y="7498"/>
                    <a:pt x="434" y="7567"/>
                    <a:pt x="301" y="7567"/>
                  </a:cubicBezTo>
                  <a:cubicBezTo>
                    <a:pt x="167" y="7567"/>
                    <a:pt x="58" y="7724"/>
                    <a:pt x="58" y="7917"/>
                  </a:cubicBezTo>
                  <a:cubicBezTo>
                    <a:pt x="58" y="8352"/>
                    <a:pt x="1152" y="8052"/>
                    <a:pt x="1331" y="7567"/>
                  </a:cubicBezTo>
                  <a:cubicBezTo>
                    <a:pt x="1370" y="7461"/>
                    <a:pt x="1373" y="7399"/>
                    <a:pt x="1317" y="7373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1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85" grpId="1"/>
      <p:bldP build="whole" bldLvl="1" animBg="1" rev="0" advAuto="0" spid="1592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8" name="تجميع"/>
          <p:cNvGrpSpPr/>
          <p:nvPr/>
        </p:nvGrpSpPr>
        <p:grpSpPr>
          <a:xfrm>
            <a:off x="-3250059" y="8962346"/>
            <a:ext cx="5749284" cy="6381374"/>
            <a:chOff x="0" y="0"/>
            <a:chExt cx="5749282" cy="6381372"/>
          </a:xfrm>
        </p:grpSpPr>
        <p:grpSp>
          <p:nvGrpSpPr>
            <p:cNvPr id="1609" name="Google Shape;873;p35"/>
            <p:cNvGrpSpPr/>
            <p:nvPr/>
          </p:nvGrpSpPr>
          <p:grpSpPr>
            <a:xfrm>
              <a:off x="0" y="0"/>
              <a:ext cx="5541262" cy="6381373"/>
              <a:chOff x="0" y="0"/>
              <a:chExt cx="5541261" cy="6381373"/>
            </a:xfrm>
          </p:grpSpPr>
          <p:sp>
            <p:nvSpPr>
              <p:cNvPr id="1604" name="Google Shape;874;p35"/>
              <p:cNvSpPr/>
              <p:nvPr/>
            </p:nvSpPr>
            <p:spPr>
              <a:xfrm flipH="1" rot="18559748">
                <a:off x="-648613" y="3001679"/>
                <a:ext cx="6140324" cy="1230120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05" name="Google Shape;875;p35"/>
              <p:cNvSpPr/>
              <p:nvPr/>
            </p:nvSpPr>
            <p:spPr>
              <a:xfrm flipH="1" rot="18559748">
                <a:off x="3996191" y="281019"/>
                <a:ext cx="1309007" cy="1230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178" y="0"/>
                    </a:moveTo>
                    <a:lnTo>
                      <a:pt x="0" y="10799"/>
                    </a:lnTo>
                    <a:lnTo>
                      <a:pt x="18178" y="21600"/>
                    </a:lnTo>
                    <a:lnTo>
                      <a:pt x="21600" y="16139"/>
                    </a:lnTo>
                    <a:lnTo>
                      <a:pt x="18178" y="10799"/>
                    </a:lnTo>
                    <a:lnTo>
                      <a:pt x="21600" y="4485"/>
                    </a:lnTo>
                    <a:lnTo>
                      <a:pt x="1817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06" name="Google Shape;876;p35"/>
              <p:cNvSpPr/>
              <p:nvPr/>
            </p:nvSpPr>
            <p:spPr>
              <a:xfrm flipH="1" rot="18559748">
                <a:off x="4662665" y="304198"/>
                <a:ext cx="493137" cy="5526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10797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07" name="Google Shape;877;p35"/>
              <p:cNvSpPr/>
              <p:nvPr/>
            </p:nvSpPr>
            <p:spPr>
              <a:xfrm flipH="1" rot="18559748">
                <a:off x="-375435" y="3849677"/>
                <a:ext cx="5932914" cy="79975"/>
              </a:xfrm>
              <a:prstGeom prst="rect">
                <a:avLst/>
              </a:prstGeom>
              <a:solidFill>
                <a:srgbClr val="EDED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08" name="Google Shape;878;p35"/>
              <p:cNvSpPr/>
              <p:nvPr/>
            </p:nvSpPr>
            <p:spPr>
              <a:xfrm flipH="1" rot="18559748">
                <a:off x="-874732" y="3439707"/>
                <a:ext cx="5932915" cy="81727"/>
              </a:xfrm>
              <a:prstGeom prst="rect">
                <a:avLst/>
              </a:prstGeom>
              <a:solidFill>
                <a:srgbClr val="EDED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617" name="Google Shape;879;p35"/>
            <p:cNvGrpSpPr/>
            <p:nvPr/>
          </p:nvGrpSpPr>
          <p:grpSpPr>
            <a:xfrm>
              <a:off x="714613" y="1338180"/>
              <a:ext cx="5034671" cy="4854996"/>
              <a:chOff x="0" y="0"/>
              <a:chExt cx="5034669" cy="4854994"/>
            </a:xfrm>
          </p:grpSpPr>
          <p:sp>
            <p:nvSpPr>
              <p:cNvPr id="1610" name="Google Shape;880;p35"/>
              <p:cNvSpPr/>
              <p:nvPr/>
            </p:nvSpPr>
            <p:spPr>
              <a:xfrm flipH="1" rot="18984393">
                <a:off x="4503366" y="103463"/>
                <a:ext cx="458184" cy="3953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55" h="21600" fill="norm" stroke="1" extrusionOk="0">
                    <a:moveTo>
                      <a:pt x="20355" y="0"/>
                    </a:moveTo>
                    <a:lnTo>
                      <a:pt x="3734" y="5000"/>
                    </a:lnTo>
                    <a:cubicBezTo>
                      <a:pt x="-1245" y="6467"/>
                      <a:pt x="-1245" y="15133"/>
                      <a:pt x="3734" y="16600"/>
                    </a:cubicBezTo>
                    <a:lnTo>
                      <a:pt x="20355" y="21600"/>
                    </a:lnTo>
                    <a:lnTo>
                      <a:pt x="20355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11" name="Google Shape;881;p35"/>
              <p:cNvSpPr/>
              <p:nvPr/>
            </p:nvSpPr>
            <p:spPr>
              <a:xfrm flipH="1" rot="18984393">
                <a:off x="3811145" y="386002"/>
                <a:ext cx="577610" cy="1043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569" y="0"/>
                    </a:moveTo>
                    <a:cubicBezTo>
                      <a:pt x="4283" y="0"/>
                      <a:pt x="0" y="2374"/>
                      <a:pt x="0" y="5305"/>
                    </a:cubicBezTo>
                    <a:lnTo>
                      <a:pt x="0" y="16295"/>
                    </a:lnTo>
                    <a:cubicBezTo>
                      <a:pt x="0" y="19226"/>
                      <a:pt x="4283" y="21600"/>
                      <a:pt x="9569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12" name="Google Shape;882;p35"/>
              <p:cNvSpPr/>
              <p:nvPr/>
            </p:nvSpPr>
            <p:spPr>
              <a:xfrm flipH="1" rot="18984393">
                <a:off x="4247021" y="226781"/>
                <a:ext cx="447308" cy="653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418" y="0"/>
                    </a:moveTo>
                    <a:cubicBezTo>
                      <a:pt x="6475" y="0"/>
                      <a:pt x="0" y="4434"/>
                      <a:pt x="0" y="9913"/>
                    </a:cubicBezTo>
                    <a:lnTo>
                      <a:pt x="0" y="11727"/>
                    </a:lnTo>
                    <a:cubicBezTo>
                      <a:pt x="0" y="17207"/>
                      <a:pt x="6475" y="21600"/>
                      <a:pt x="14418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13" name="Google Shape;883;p35"/>
              <p:cNvSpPr/>
              <p:nvPr/>
            </p:nvSpPr>
            <p:spPr>
              <a:xfrm flipH="1" rot="18984393">
                <a:off x="4292375" y="369420"/>
                <a:ext cx="33867" cy="6801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06" y="0"/>
                    </a:moveTo>
                    <a:cubicBezTo>
                      <a:pt x="5361" y="0"/>
                      <a:pt x="473" y="137"/>
                      <a:pt x="0" y="407"/>
                    </a:cubicBezTo>
                    <a:lnTo>
                      <a:pt x="0" y="21135"/>
                    </a:lnTo>
                    <a:cubicBezTo>
                      <a:pt x="0" y="21405"/>
                      <a:pt x="4651" y="21600"/>
                      <a:pt x="10327" y="21600"/>
                    </a:cubicBezTo>
                    <a:cubicBezTo>
                      <a:pt x="13086" y="21600"/>
                      <a:pt x="14978" y="21561"/>
                      <a:pt x="16870" y="21522"/>
                    </a:cubicBezTo>
                    <a:cubicBezTo>
                      <a:pt x="19708" y="21405"/>
                      <a:pt x="21600" y="21288"/>
                      <a:pt x="21600" y="21135"/>
                    </a:cubicBezTo>
                    <a:lnTo>
                      <a:pt x="21600" y="407"/>
                    </a:lnTo>
                    <a:cubicBezTo>
                      <a:pt x="20654" y="137"/>
                      <a:pt x="15451" y="0"/>
                      <a:pt x="10406" y="0"/>
                    </a:cubicBezTo>
                    <a:close/>
                  </a:path>
                </a:pathLst>
              </a:custGeom>
              <a:solidFill>
                <a:srgbClr val="EDED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14" name="Google Shape;884;p35"/>
              <p:cNvSpPr/>
              <p:nvPr/>
            </p:nvSpPr>
            <p:spPr>
              <a:xfrm flipH="1" rot="18984393">
                <a:off x="-231659" y="2079609"/>
                <a:ext cx="4865105" cy="1273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0" y="0"/>
                    </a:moveTo>
                    <a:cubicBezTo>
                      <a:pt x="471" y="0"/>
                      <a:pt x="0" y="1800"/>
                      <a:pt x="0" y="4035"/>
                    </a:cubicBezTo>
                    <a:lnTo>
                      <a:pt x="0" y="17586"/>
                    </a:lnTo>
                    <a:cubicBezTo>
                      <a:pt x="0" y="19800"/>
                      <a:pt x="471" y="21600"/>
                      <a:pt x="1050" y="21600"/>
                    </a:cubicBezTo>
                    <a:lnTo>
                      <a:pt x="20545" y="21600"/>
                    </a:lnTo>
                    <a:cubicBezTo>
                      <a:pt x="21129" y="21600"/>
                      <a:pt x="21600" y="19800"/>
                      <a:pt x="21600" y="17586"/>
                    </a:cubicBezTo>
                    <a:lnTo>
                      <a:pt x="21600" y="4035"/>
                    </a:lnTo>
                    <a:cubicBezTo>
                      <a:pt x="21600" y="1800"/>
                      <a:pt x="21124" y="0"/>
                      <a:pt x="205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15" name="Google Shape;885;p35"/>
              <p:cNvSpPr/>
              <p:nvPr/>
            </p:nvSpPr>
            <p:spPr>
              <a:xfrm flipH="1" rot="18984393">
                <a:off x="625840" y="3489269"/>
                <a:ext cx="188853" cy="1273656"/>
              </a:xfrm>
              <a:prstGeom prst="rect">
                <a:avLst/>
              </a:pr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16" name="Google Shape;886;p35"/>
              <p:cNvSpPr/>
              <p:nvPr/>
            </p:nvSpPr>
            <p:spPr>
              <a:xfrm flipH="1" rot="18984393">
                <a:off x="3575590" y="680855"/>
                <a:ext cx="188955" cy="1273656"/>
              </a:xfrm>
              <a:prstGeom prst="rect">
                <a:avLst/>
              </a:pr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pSp>
        <p:nvGrpSpPr>
          <p:cNvPr id="1699" name="تجميع"/>
          <p:cNvGrpSpPr/>
          <p:nvPr/>
        </p:nvGrpSpPr>
        <p:grpSpPr>
          <a:xfrm>
            <a:off x="20995776" y="8666915"/>
            <a:ext cx="8395737" cy="8792753"/>
            <a:chOff x="0" y="0"/>
            <a:chExt cx="8395736" cy="8792751"/>
          </a:xfrm>
        </p:grpSpPr>
        <p:grpSp>
          <p:nvGrpSpPr>
            <p:cNvPr id="1654" name="Google Shape;786;p35"/>
            <p:cNvGrpSpPr/>
            <p:nvPr/>
          </p:nvGrpSpPr>
          <p:grpSpPr>
            <a:xfrm>
              <a:off x="0" y="3790929"/>
              <a:ext cx="7422355" cy="1881498"/>
              <a:chOff x="0" y="0"/>
              <a:chExt cx="7422353" cy="1881496"/>
            </a:xfrm>
          </p:grpSpPr>
          <p:sp>
            <p:nvSpPr>
              <p:cNvPr id="1619" name="Google Shape;787;p35"/>
              <p:cNvSpPr/>
              <p:nvPr/>
            </p:nvSpPr>
            <p:spPr>
              <a:xfrm rot="245171">
                <a:off x="39179" y="259924"/>
                <a:ext cx="7343997" cy="13616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28" y="8684"/>
                    </a:moveTo>
                    <a:cubicBezTo>
                      <a:pt x="1130" y="8684"/>
                      <a:pt x="1323" y="9528"/>
                      <a:pt x="1323" y="10799"/>
                    </a:cubicBezTo>
                    <a:cubicBezTo>
                      <a:pt x="1323" y="11984"/>
                      <a:pt x="1149" y="12927"/>
                      <a:pt x="929" y="12927"/>
                    </a:cubicBezTo>
                    <a:cubicBezTo>
                      <a:pt x="574" y="12927"/>
                      <a:pt x="400" y="10638"/>
                      <a:pt x="649" y="9320"/>
                    </a:cubicBezTo>
                    <a:cubicBezTo>
                      <a:pt x="731" y="8881"/>
                      <a:pt x="830" y="8684"/>
                      <a:pt x="928" y="8684"/>
                    </a:cubicBezTo>
                    <a:close/>
                    <a:moveTo>
                      <a:pt x="664" y="0"/>
                    </a:moveTo>
                    <a:cubicBezTo>
                      <a:pt x="295" y="0"/>
                      <a:pt x="0" y="1615"/>
                      <a:pt x="0" y="3610"/>
                    </a:cubicBezTo>
                    <a:lnTo>
                      <a:pt x="0" y="18017"/>
                    </a:lnTo>
                    <a:cubicBezTo>
                      <a:pt x="0" y="19983"/>
                      <a:pt x="295" y="21600"/>
                      <a:pt x="664" y="21600"/>
                    </a:cubicBezTo>
                    <a:lnTo>
                      <a:pt x="20931" y="21600"/>
                    </a:lnTo>
                    <a:cubicBezTo>
                      <a:pt x="21300" y="21600"/>
                      <a:pt x="21600" y="20010"/>
                      <a:pt x="21600" y="18017"/>
                    </a:cubicBezTo>
                    <a:lnTo>
                      <a:pt x="21600" y="3610"/>
                    </a:lnTo>
                    <a:cubicBezTo>
                      <a:pt x="21600" y="1615"/>
                      <a:pt x="21300" y="0"/>
                      <a:pt x="209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20" name="Google Shape;788;p35"/>
              <p:cNvSpPr/>
              <p:nvPr/>
            </p:nvSpPr>
            <p:spPr>
              <a:xfrm rot="245171">
                <a:off x="425573" y="991893"/>
                <a:ext cx="57825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7" h="21600" fill="norm" stroke="1" extrusionOk="0">
                    <a:moveTo>
                      <a:pt x="10361" y="0"/>
                    </a:moveTo>
                    <a:cubicBezTo>
                      <a:pt x="5324" y="0"/>
                      <a:pt x="392" y="668"/>
                      <a:pt x="80" y="2015"/>
                    </a:cubicBezTo>
                    <a:lnTo>
                      <a:pt x="80" y="19400"/>
                    </a:lnTo>
                    <a:cubicBezTo>
                      <a:pt x="-543" y="20377"/>
                      <a:pt x="2520" y="21117"/>
                      <a:pt x="6882" y="21477"/>
                    </a:cubicBezTo>
                    <a:cubicBezTo>
                      <a:pt x="8076" y="21477"/>
                      <a:pt x="9322" y="21600"/>
                      <a:pt x="10569" y="21600"/>
                    </a:cubicBezTo>
                    <a:cubicBezTo>
                      <a:pt x="16124" y="21600"/>
                      <a:pt x="21057" y="20623"/>
                      <a:pt x="21057" y="19400"/>
                    </a:cubicBezTo>
                    <a:lnTo>
                      <a:pt x="21057" y="2015"/>
                    </a:lnTo>
                    <a:cubicBezTo>
                      <a:pt x="20486" y="668"/>
                      <a:pt x="15345" y="0"/>
                      <a:pt x="10361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21" name="Google Shape;789;p35"/>
              <p:cNvSpPr/>
              <p:nvPr/>
            </p:nvSpPr>
            <p:spPr>
              <a:xfrm rot="245171">
                <a:off x="620536" y="1004595"/>
                <a:ext cx="59458" cy="300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67" y="0"/>
                    </a:moveTo>
                    <a:cubicBezTo>
                      <a:pt x="5232" y="0"/>
                      <a:pt x="0" y="696"/>
                      <a:pt x="0" y="2099"/>
                    </a:cubicBezTo>
                    <a:lnTo>
                      <a:pt x="0" y="19409"/>
                    </a:lnTo>
                    <a:cubicBezTo>
                      <a:pt x="0" y="20382"/>
                      <a:pt x="2435" y="21119"/>
                      <a:pt x="6786" y="21477"/>
                    </a:cubicBezTo>
                    <a:cubicBezTo>
                      <a:pt x="8029" y="21477"/>
                      <a:pt x="9220" y="21600"/>
                      <a:pt x="10463" y="21600"/>
                    </a:cubicBezTo>
                    <a:cubicBezTo>
                      <a:pt x="16627" y="21600"/>
                      <a:pt x="20978" y="20627"/>
                      <a:pt x="21600" y="19409"/>
                    </a:cubicBezTo>
                    <a:lnTo>
                      <a:pt x="21600" y="2099"/>
                    </a:lnTo>
                    <a:cubicBezTo>
                      <a:pt x="21289" y="696"/>
                      <a:pt x="15850" y="0"/>
                      <a:pt x="10567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22" name="Google Shape;790;p35"/>
              <p:cNvSpPr/>
              <p:nvPr/>
            </p:nvSpPr>
            <p:spPr>
              <a:xfrm rot="245171">
                <a:off x="815189" y="1019785"/>
                <a:ext cx="59458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74" y="0"/>
                    </a:moveTo>
                    <a:cubicBezTo>
                      <a:pt x="5698" y="0"/>
                      <a:pt x="622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108" y="21117"/>
                      <a:pt x="7407" y="21477"/>
                    </a:cubicBezTo>
                    <a:cubicBezTo>
                      <a:pt x="8650" y="21477"/>
                      <a:pt x="9894" y="21600"/>
                      <a:pt x="11085" y="21600"/>
                    </a:cubicBezTo>
                    <a:cubicBezTo>
                      <a:pt x="16679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8" y="668"/>
                      <a:pt x="15902" y="0"/>
                      <a:pt x="10774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23" name="Google Shape;791;p35"/>
              <p:cNvSpPr/>
              <p:nvPr/>
            </p:nvSpPr>
            <p:spPr>
              <a:xfrm rot="245171">
                <a:off x="1011595" y="1033816"/>
                <a:ext cx="59458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6" y="0"/>
                    </a:moveTo>
                    <a:cubicBezTo>
                      <a:pt x="5698" y="0"/>
                      <a:pt x="622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2486" y="21117"/>
                      <a:pt x="6786" y="21477"/>
                    </a:cubicBezTo>
                    <a:cubicBezTo>
                      <a:pt x="8029" y="21477"/>
                      <a:pt x="9272" y="21600"/>
                      <a:pt x="10515" y="21600"/>
                    </a:cubicBezTo>
                    <a:cubicBezTo>
                      <a:pt x="16679" y="21600"/>
                      <a:pt x="20978" y="20623"/>
                      <a:pt x="21600" y="19400"/>
                    </a:cubicBezTo>
                    <a:lnTo>
                      <a:pt x="21600" y="2015"/>
                    </a:lnTo>
                    <a:cubicBezTo>
                      <a:pt x="20978" y="668"/>
                      <a:pt x="15902" y="0"/>
                      <a:pt x="10826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24" name="Google Shape;792;p35"/>
              <p:cNvSpPr/>
              <p:nvPr/>
            </p:nvSpPr>
            <p:spPr>
              <a:xfrm rot="245171">
                <a:off x="1206294" y="1047725"/>
                <a:ext cx="59458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6" y="0"/>
                    </a:moveTo>
                    <a:cubicBezTo>
                      <a:pt x="5750" y="0"/>
                      <a:pt x="622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108" y="21117"/>
                      <a:pt x="7407" y="21477"/>
                    </a:cubicBezTo>
                    <a:cubicBezTo>
                      <a:pt x="8650" y="21477"/>
                      <a:pt x="9894" y="21600"/>
                      <a:pt x="11137" y="21600"/>
                    </a:cubicBezTo>
                    <a:cubicBezTo>
                      <a:pt x="16679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8" y="668"/>
                      <a:pt x="15902" y="0"/>
                      <a:pt x="10826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25" name="Google Shape;793;p35"/>
              <p:cNvSpPr/>
              <p:nvPr/>
            </p:nvSpPr>
            <p:spPr>
              <a:xfrm rot="245171">
                <a:off x="1402845" y="1061700"/>
                <a:ext cx="57604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4" y="0"/>
                    </a:moveTo>
                    <a:cubicBezTo>
                      <a:pt x="5881" y="0"/>
                      <a:pt x="588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2513" y="21117"/>
                      <a:pt x="6950" y="21477"/>
                    </a:cubicBezTo>
                    <a:cubicBezTo>
                      <a:pt x="8234" y="21477"/>
                      <a:pt x="9517" y="21600"/>
                      <a:pt x="10800" y="21600"/>
                    </a:cubicBezTo>
                    <a:cubicBezTo>
                      <a:pt x="17162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1279" y="668"/>
                      <a:pt x="16200" y="0"/>
                      <a:pt x="11014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26" name="Google Shape;794;p35"/>
              <p:cNvSpPr/>
              <p:nvPr/>
            </p:nvSpPr>
            <p:spPr>
              <a:xfrm rot="245171">
                <a:off x="1597542" y="1075670"/>
                <a:ext cx="59315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5712" y="0"/>
                      <a:pt x="623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063" y="21117"/>
                      <a:pt x="6802" y="21477"/>
                    </a:cubicBezTo>
                    <a:cubicBezTo>
                      <a:pt x="8048" y="21477"/>
                      <a:pt x="9242" y="21600"/>
                      <a:pt x="10488" y="21600"/>
                    </a:cubicBezTo>
                    <a:cubicBezTo>
                      <a:pt x="16667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1029" y="668"/>
                      <a:pt x="15888" y="0"/>
                      <a:pt x="1080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27" name="Google Shape;795;p35"/>
              <p:cNvSpPr/>
              <p:nvPr/>
            </p:nvSpPr>
            <p:spPr>
              <a:xfrm rot="245171">
                <a:off x="1793950" y="1089645"/>
                <a:ext cx="57747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60" y="0"/>
                    </a:moveTo>
                    <a:cubicBezTo>
                      <a:pt x="5387" y="0"/>
                      <a:pt x="320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2507" y="21117"/>
                      <a:pt x="6987" y="21477"/>
                    </a:cubicBezTo>
                    <a:cubicBezTo>
                      <a:pt x="8267" y="21477"/>
                      <a:pt x="9493" y="21600"/>
                      <a:pt x="10773" y="21600"/>
                    </a:cubicBezTo>
                    <a:cubicBezTo>
                      <a:pt x="17120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60" y="668"/>
                      <a:pt x="15733" y="0"/>
                      <a:pt x="1056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28" name="Google Shape;796;p35"/>
              <p:cNvSpPr/>
              <p:nvPr/>
            </p:nvSpPr>
            <p:spPr>
              <a:xfrm rot="245171">
                <a:off x="1988647" y="1103615"/>
                <a:ext cx="59458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74" y="0"/>
                    </a:moveTo>
                    <a:cubicBezTo>
                      <a:pt x="5698" y="0"/>
                      <a:pt x="622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108" y="21117"/>
                      <a:pt x="6786" y="21477"/>
                    </a:cubicBezTo>
                    <a:cubicBezTo>
                      <a:pt x="8029" y="21477"/>
                      <a:pt x="9272" y="21600"/>
                      <a:pt x="10463" y="21600"/>
                    </a:cubicBezTo>
                    <a:cubicBezTo>
                      <a:pt x="16679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8" y="668"/>
                      <a:pt x="15902" y="0"/>
                      <a:pt x="10774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29" name="Google Shape;797;p35"/>
              <p:cNvSpPr/>
              <p:nvPr/>
            </p:nvSpPr>
            <p:spPr>
              <a:xfrm rot="245171">
                <a:off x="2183346" y="1117525"/>
                <a:ext cx="59458" cy="2995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6" y="0"/>
                    </a:moveTo>
                    <a:cubicBezTo>
                      <a:pt x="5698" y="0"/>
                      <a:pt x="622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108" y="21117"/>
                      <a:pt x="7407" y="21477"/>
                    </a:cubicBezTo>
                    <a:cubicBezTo>
                      <a:pt x="8650" y="21477"/>
                      <a:pt x="9894" y="21600"/>
                      <a:pt x="11137" y="21600"/>
                    </a:cubicBezTo>
                    <a:cubicBezTo>
                      <a:pt x="16679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8" y="668"/>
                      <a:pt x="15902" y="0"/>
                      <a:pt x="10826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30" name="Google Shape;798;p35"/>
              <p:cNvSpPr/>
              <p:nvPr/>
            </p:nvSpPr>
            <p:spPr>
              <a:xfrm rot="245171">
                <a:off x="2379752" y="1131555"/>
                <a:ext cx="59458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6" y="0"/>
                    </a:moveTo>
                    <a:cubicBezTo>
                      <a:pt x="5750" y="0"/>
                      <a:pt x="622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108" y="21117"/>
                      <a:pt x="6786" y="21477"/>
                    </a:cubicBezTo>
                    <a:cubicBezTo>
                      <a:pt x="8029" y="21477"/>
                      <a:pt x="9272" y="21600"/>
                      <a:pt x="10515" y="21600"/>
                    </a:cubicBezTo>
                    <a:cubicBezTo>
                      <a:pt x="16679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8" y="668"/>
                      <a:pt x="15902" y="0"/>
                      <a:pt x="10826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31" name="Google Shape;799;p35"/>
              <p:cNvSpPr/>
              <p:nvPr/>
            </p:nvSpPr>
            <p:spPr>
              <a:xfrm rot="245171">
                <a:off x="2574685" y="1142906"/>
                <a:ext cx="59315" cy="302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112" y="0"/>
                    </a:moveTo>
                    <a:cubicBezTo>
                      <a:pt x="4933" y="0"/>
                      <a:pt x="0" y="968"/>
                      <a:pt x="0" y="2181"/>
                    </a:cubicBezTo>
                    <a:lnTo>
                      <a:pt x="0" y="19419"/>
                    </a:lnTo>
                    <a:cubicBezTo>
                      <a:pt x="0" y="20387"/>
                      <a:pt x="3063" y="21121"/>
                      <a:pt x="7425" y="21478"/>
                    </a:cubicBezTo>
                    <a:cubicBezTo>
                      <a:pt x="8619" y="21478"/>
                      <a:pt x="9865" y="21600"/>
                      <a:pt x="11112" y="21600"/>
                    </a:cubicBezTo>
                    <a:cubicBezTo>
                      <a:pt x="16667" y="21600"/>
                      <a:pt x="21600" y="20632"/>
                      <a:pt x="21600" y="19419"/>
                    </a:cubicBezTo>
                    <a:lnTo>
                      <a:pt x="21600" y="2181"/>
                    </a:lnTo>
                    <a:cubicBezTo>
                      <a:pt x="21600" y="968"/>
                      <a:pt x="16667" y="0"/>
                      <a:pt x="11112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32" name="Google Shape;800;p35"/>
              <p:cNvSpPr/>
              <p:nvPr/>
            </p:nvSpPr>
            <p:spPr>
              <a:xfrm rot="245171">
                <a:off x="2771001" y="1159445"/>
                <a:ext cx="57747" cy="2995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0" y="0"/>
                    </a:moveTo>
                    <a:cubicBezTo>
                      <a:pt x="5867" y="0"/>
                      <a:pt x="640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2507" y="21117"/>
                      <a:pt x="6987" y="21477"/>
                    </a:cubicBezTo>
                    <a:cubicBezTo>
                      <a:pt x="8267" y="21477"/>
                      <a:pt x="9493" y="21600"/>
                      <a:pt x="10773" y="21600"/>
                    </a:cubicBezTo>
                    <a:cubicBezTo>
                      <a:pt x="17120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1280" y="668"/>
                      <a:pt x="16160" y="0"/>
                      <a:pt x="1104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33" name="Google Shape;801;p35"/>
              <p:cNvSpPr/>
              <p:nvPr/>
            </p:nvSpPr>
            <p:spPr>
              <a:xfrm rot="245171">
                <a:off x="2965744" y="1172133"/>
                <a:ext cx="59458" cy="300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74" y="0"/>
                    </a:moveTo>
                    <a:cubicBezTo>
                      <a:pt x="5387" y="0"/>
                      <a:pt x="0" y="696"/>
                      <a:pt x="0" y="2099"/>
                    </a:cubicBezTo>
                    <a:lnTo>
                      <a:pt x="0" y="19409"/>
                    </a:lnTo>
                    <a:cubicBezTo>
                      <a:pt x="0" y="20382"/>
                      <a:pt x="3108" y="21119"/>
                      <a:pt x="7407" y="21477"/>
                    </a:cubicBezTo>
                    <a:cubicBezTo>
                      <a:pt x="8650" y="21477"/>
                      <a:pt x="9842" y="21600"/>
                      <a:pt x="11085" y="21600"/>
                    </a:cubicBezTo>
                    <a:cubicBezTo>
                      <a:pt x="16627" y="21600"/>
                      <a:pt x="21600" y="20627"/>
                      <a:pt x="21600" y="19409"/>
                    </a:cubicBezTo>
                    <a:lnTo>
                      <a:pt x="21600" y="2099"/>
                    </a:lnTo>
                    <a:cubicBezTo>
                      <a:pt x="21600" y="696"/>
                      <a:pt x="16213" y="0"/>
                      <a:pt x="10774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34" name="Google Shape;802;p35"/>
              <p:cNvSpPr/>
              <p:nvPr/>
            </p:nvSpPr>
            <p:spPr>
              <a:xfrm rot="245171">
                <a:off x="3162106" y="1187385"/>
                <a:ext cx="57747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60" y="0"/>
                    </a:moveTo>
                    <a:cubicBezTo>
                      <a:pt x="5387" y="0"/>
                      <a:pt x="320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2560" y="21117"/>
                      <a:pt x="6987" y="21477"/>
                    </a:cubicBezTo>
                    <a:cubicBezTo>
                      <a:pt x="8267" y="21477"/>
                      <a:pt x="9547" y="21600"/>
                      <a:pt x="10827" y="21600"/>
                    </a:cubicBezTo>
                    <a:cubicBezTo>
                      <a:pt x="16533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60" y="668"/>
                      <a:pt x="15733" y="0"/>
                      <a:pt x="1056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35" name="Google Shape;803;p35"/>
              <p:cNvSpPr/>
              <p:nvPr/>
            </p:nvSpPr>
            <p:spPr>
              <a:xfrm rot="245171">
                <a:off x="3356895" y="1198791"/>
                <a:ext cx="59458" cy="302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137" y="0"/>
                    </a:moveTo>
                    <a:cubicBezTo>
                      <a:pt x="4973" y="0"/>
                      <a:pt x="0" y="968"/>
                      <a:pt x="0" y="2181"/>
                    </a:cubicBezTo>
                    <a:lnTo>
                      <a:pt x="0" y="19419"/>
                    </a:lnTo>
                    <a:cubicBezTo>
                      <a:pt x="0" y="20387"/>
                      <a:pt x="3108" y="21121"/>
                      <a:pt x="7407" y="21478"/>
                    </a:cubicBezTo>
                    <a:cubicBezTo>
                      <a:pt x="8029" y="21478"/>
                      <a:pt x="9272" y="21600"/>
                      <a:pt x="11137" y="21600"/>
                    </a:cubicBezTo>
                    <a:cubicBezTo>
                      <a:pt x="16679" y="21600"/>
                      <a:pt x="21600" y="20632"/>
                      <a:pt x="21600" y="19419"/>
                    </a:cubicBezTo>
                    <a:lnTo>
                      <a:pt x="21600" y="2181"/>
                    </a:lnTo>
                    <a:cubicBezTo>
                      <a:pt x="21600" y="968"/>
                      <a:pt x="16679" y="0"/>
                      <a:pt x="11137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36" name="Google Shape;804;p35"/>
              <p:cNvSpPr/>
              <p:nvPr/>
            </p:nvSpPr>
            <p:spPr>
              <a:xfrm rot="245171">
                <a:off x="3553211" y="1215324"/>
                <a:ext cx="57747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60" y="0"/>
                    </a:moveTo>
                    <a:cubicBezTo>
                      <a:pt x="5440" y="0"/>
                      <a:pt x="320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2560" y="21117"/>
                      <a:pt x="6987" y="21477"/>
                    </a:cubicBezTo>
                    <a:cubicBezTo>
                      <a:pt x="8267" y="21477"/>
                      <a:pt x="9547" y="21600"/>
                      <a:pt x="10827" y="21600"/>
                    </a:cubicBezTo>
                    <a:cubicBezTo>
                      <a:pt x="17173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60" y="668"/>
                      <a:pt x="15733" y="0"/>
                      <a:pt x="1056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37" name="Google Shape;805;p35"/>
              <p:cNvSpPr/>
              <p:nvPr/>
            </p:nvSpPr>
            <p:spPr>
              <a:xfrm rot="245171">
                <a:off x="3748142" y="1226736"/>
                <a:ext cx="59316" cy="302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8" y="0"/>
                    </a:moveTo>
                    <a:cubicBezTo>
                      <a:pt x="4933" y="0"/>
                      <a:pt x="0" y="968"/>
                      <a:pt x="0" y="2181"/>
                    </a:cubicBezTo>
                    <a:lnTo>
                      <a:pt x="0" y="19419"/>
                    </a:lnTo>
                    <a:cubicBezTo>
                      <a:pt x="0" y="20387"/>
                      <a:pt x="3063" y="21121"/>
                      <a:pt x="7425" y="21478"/>
                    </a:cubicBezTo>
                    <a:cubicBezTo>
                      <a:pt x="7996" y="21478"/>
                      <a:pt x="9242" y="21600"/>
                      <a:pt x="10488" y="21600"/>
                    </a:cubicBezTo>
                    <a:cubicBezTo>
                      <a:pt x="16667" y="21600"/>
                      <a:pt x="21600" y="20632"/>
                      <a:pt x="21600" y="19419"/>
                    </a:cubicBezTo>
                    <a:lnTo>
                      <a:pt x="21600" y="2181"/>
                    </a:lnTo>
                    <a:cubicBezTo>
                      <a:pt x="21600" y="968"/>
                      <a:pt x="16667" y="0"/>
                      <a:pt x="10488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38" name="Google Shape;806;p35"/>
              <p:cNvSpPr/>
              <p:nvPr/>
            </p:nvSpPr>
            <p:spPr>
              <a:xfrm rot="245171">
                <a:off x="3944456" y="1243336"/>
                <a:ext cx="59458" cy="2995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74" y="0"/>
                    </a:moveTo>
                    <a:cubicBezTo>
                      <a:pt x="5698" y="0"/>
                      <a:pt x="622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056" y="21117"/>
                      <a:pt x="7407" y="21477"/>
                    </a:cubicBezTo>
                    <a:cubicBezTo>
                      <a:pt x="8029" y="21477"/>
                      <a:pt x="9220" y="21600"/>
                      <a:pt x="10463" y="21600"/>
                    </a:cubicBezTo>
                    <a:cubicBezTo>
                      <a:pt x="16627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8" y="668"/>
                      <a:pt x="15850" y="0"/>
                      <a:pt x="10774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39" name="Google Shape;807;p35"/>
              <p:cNvSpPr/>
              <p:nvPr/>
            </p:nvSpPr>
            <p:spPr>
              <a:xfrm rot="245171">
                <a:off x="4139156" y="1257245"/>
                <a:ext cx="59458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74" y="0"/>
                    </a:moveTo>
                    <a:cubicBezTo>
                      <a:pt x="5698" y="0"/>
                      <a:pt x="622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108" y="21117"/>
                      <a:pt x="6786" y="21477"/>
                    </a:cubicBezTo>
                    <a:cubicBezTo>
                      <a:pt x="8029" y="21477"/>
                      <a:pt x="9272" y="21600"/>
                      <a:pt x="10463" y="21600"/>
                    </a:cubicBezTo>
                    <a:cubicBezTo>
                      <a:pt x="16627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8" y="668"/>
                      <a:pt x="15902" y="0"/>
                      <a:pt x="10774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40" name="Google Shape;808;p35"/>
              <p:cNvSpPr/>
              <p:nvPr/>
            </p:nvSpPr>
            <p:spPr>
              <a:xfrm rot="245171">
                <a:off x="4333855" y="1271154"/>
                <a:ext cx="59458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6" y="0"/>
                    </a:moveTo>
                    <a:cubicBezTo>
                      <a:pt x="5698" y="0"/>
                      <a:pt x="622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108" y="21117"/>
                      <a:pt x="7407" y="21477"/>
                    </a:cubicBezTo>
                    <a:cubicBezTo>
                      <a:pt x="8650" y="21477"/>
                      <a:pt x="9894" y="21600"/>
                      <a:pt x="11137" y="21600"/>
                    </a:cubicBezTo>
                    <a:cubicBezTo>
                      <a:pt x="16679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8" y="668"/>
                      <a:pt x="15902" y="0"/>
                      <a:pt x="10826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41" name="Google Shape;809;p35"/>
              <p:cNvSpPr/>
              <p:nvPr/>
            </p:nvSpPr>
            <p:spPr>
              <a:xfrm rot="245171">
                <a:off x="4530261" y="1285185"/>
                <a:ext cx="59457" cy="2995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6" y="0"/>
                    </a:moveTo>
                    <a:cubicBezTo>
                      <a:pt x="5698" y="0"/>
                      <a:pt x="622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2486" y="21117"/>
                      <a:pt x="6786" y="21477"/>
                    </a:cubicBezTo>
                    <a:cubicBezTo>
                      <a:pt x="8029" y="21477"/>
                      <a:pt x="9272" y="21600"/>
                      <a:pt x="10515" y="21600"/>
                    </a:cubicBezTo>
                    <a:cubicBezTo>
                      <a:pt x="16679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8" y="668"/>
                      <a:pt x="15902" y="0"/>
                      <a:pt x="10826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42" name="Google Shape;810;p35"/>
              <p:cNvSpPr/>
              <p:nvPr/>
            </p:nvSpPr>
            <p:spPr>
              <a:xfrm rot="245171">
                <a:off x="4725103" y="1299099"/>
                <a:ext cx="59315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5712" y="0"/>
                      <a:pt x="571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063" y="21117"/>
                      <a:pt x="7373" y="21477"/>
                    </a:cubicBezTo>
                    <a:cubicBezTo>
                      <a:pt x="8619" y="21477"/>
                      <a:pt x="9865" y="21600"/>
                      <a:pt x="11112" y="21600"/>
                    </a:cubicBezTo>
                    <a:cubicBezTo>
                      <a:pt x="16667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7" y="668"/>
                      <a:pt x="15888" y="0"/>
                      <a:pt x="1080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43" name="Google Shape;811;p35"/>
              <p:cNvSpPr/>
              <p:nvPr/>
            </p:nvSpPr>
            <p:spPr>
              <a:xfrm rot="245171">
                <a:off x="4921510" y="1313074"/>
                <a:ext cx="57747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0" y="0"/>
                    </a:moveTo>
                    <a:cubicBezTo>
                      <a:pt x="5867" y="0"/>
                      <a:pt x="640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2507" y="21117"/>
                      <a:pt x="6987" y="21477"/>
                    </a:cubicBezTo>
                    <a:cubicBezTo>
                      <a:pt x="8213" y="21477"/>
                      <a:pt x="9493" y="21600"/>
                      <a:pt x="10773" y="21600"/>
                    </a:cubicBezTo>
                    <a:cubicBezTo>
                      <a:pt x="17120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1280" y="668"/>
                      <a:pt x="16160" y="0"/>
                      <a:pt x="1104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44" name="Google Shape;812;p35"/>
              <p:cNvSpPr/>
              <p:nvPr/>
            </p:nvSpPr>
            <p:spPr>
              <a:xfrm rot="245171">
                <a:off x="5116299" y="1324480"/>
                <a:ext cx="59458" cy="302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85" y="0"/>
                    </a:moveTo>
                    <a:cubicBezTo>
                      <a:pt x="4921" y="0"/>
                      <a:pt x="0" y="968"/>
                      <a:pt x="0" y="2181"/>
                    </a:cubicBezTo>
                    <a:lnTo>
                      <a:pt x="0" y="19419"/>
                    </a:lnTo>
                    <a:cubicBezTo>
                      <a:pt x="0" y="20387"/>
                      <a:pt x="3056" y="21121"/>
                      <a:pt x="7407" y="21478"/>
                    </a:cubicBezTo>
                    <a:cubicBezTo>
                      <a:pt x="8029" y="21478"/>
                      <a:pt x="9272" y="21600"/>
                      <a:pt x="11085" y="21600"/>
                    </a:cubicBezTo>
                    <a:cubicBezTo>
                      <a:pt x="16627" y="21600"/>
                      <a:pt x="21600" y="20632"/>
                      <a:pt x="21600" y="19419"/>
                    </a:cubicBezTo>
                    <a:lnTo>
                      <a:pt x="21600" y="2181"/>
                    </a:lnTo>
                    <a:cubicBezTo>
                      <a:pt x="21600" y="968"/>
                      <a:pt x="16627" y="0"/>
                      <a:pt x="11085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45" name="Google Shape;813;p35"/>
              <p:cNvSpPr/>
              <p:nvPr/>
            </p:nvSpPr>
            <p:spPr>
              <a:xfrm rot="245171">
                <a:off x="5312661" y="1339732"/>
                <a:ext cx="57747" cy="300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73" y="0"/>
                    </a:moveTo>
                    <a:cubicBezTo>
                      <a:pt x="5387" y="0"/>
                      <a:pt x="0" y="696"/>
                      <a:pt x="0" y="2099"/>
                    </a:cubicBezTo>
                    <a:lnTo>
                      <a:pt x="0" y="19409"/>
                    </a:lnTo>
                    <a:cubicBezTo>
                      <a:pt x="0" y="20382"/>
                      <a:pt x="2560" y="21119"/>
                      <a:pt x="6987" y="21477"/>
                    </a:cubicBezTo>
                    <a:cubicBezTo>
                      <a:pt x="8267" y="21477"/>
                      <a:pt x="9547" y="21600"/>
                      <a:pt x="10773" y="21600"/>
                    </a:cubicBezTo>
                    <a:cubicBezTo>
                      <a:pt x="17173" y="21600"/>
                      <a:pt x="21600" y="20627"/>
                      <a:pt x="21600" y="19409"/>
                    </a:cubicBezTo>
                    <a:lnTo>
                      <a:pt x="21600" y="2099"/>
                    </a:lnTo>
                    <a:cubicBezTo>
                      <a:pt x="21600" y="696"/>
                      <a:pt x="16213" y="0"/>
                      <a:pt x="10773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46" name="Google Shape;814;p35"/>
              <p:cNvSpPr/>
              <p:nvPr/>
            </p:nvSpPr>
            <p:spPr>
              <a:xfrm rot="245171">
                <a:off x="5507313" y="1354984"/>
                <a:ext cx="59457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6" y="0"/>
                    </a:moveTo>
                    <a:cubicBezTo>
                      <a:pt x="5698" y="0"/>
                      <a:pt x="622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108" y="21117"/>
                      <a:pt x="7407" y="21477"/>
                    </a:cubicBezTo>
                    <a:cubicBezTo>
                      <a:pt x="8029" y="21477"/>
                      <a:pt x="9272" y="21600"/>
                      <a:pt x="10515" y="21600"/>
                    </a:cubicBezTo>
                    <a:cubicBezTo>
                      <a:pt x="16679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8" y="668"/>
                      <a:pt x="15902" y="0"/>
                      <a:pt x="10826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47" name="Google Shape;815;p35"/>
              <p:cNvSpPr/>
              <p:nvPr/>
            </p:nvSpPr>
            <p:spPr>
              <a:xfrm rot="245171">
                <a:off x="5703766" y="1367672"/>
                <a:ext cx="57747" cy="300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7" y="0"/>
                    </a:moveTo>
                    <a:cubicBezTo>
                      <a:pt x="5440" y="0"/>
                      <a:pt x="0" y="696"/>
                      <a:pt x="0" y="2099"/>
                    </a:cubicBezTo>
                    <a:lnTo>
                      <a:pt x="0" y="19409"/>
                    </a:lnTo>
                    <a:cubicBezTo>
                      <a:pt x="0" y="20382"/>
                      <a:pt x="2560" y="21119"/>
                      <a:pt x="6987" y="21477"/>
                    </a:cubicBezTo>
                    <a:cubicBezTo>
                      <a:pt x="8267" y="21477"/>
                      <a:pt x="9547" y="21600"/>
                      <a:pt x="10827" y="21600"/>
                    </a:cubicBezTo>
                    <a:cubicBezTo>
                      <a:pt x="16533" y="21600"/>
                      <a:pt x="21600" y="20627"/>
                      <a:pt x="21600" y="19409"/>
                    </a:cubicBezTo>
                    <a:lnTo>
                      <a:pt x="21600" y="2099"/>
                    </a:lnTo>
                    <a:cubicBezTo>
                      <a:pt x="21600" y="696"/>
                      <a:pt x="16213" y="0"/>
                      <a:pt x="10827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48" name="Google Shape;816;p35"/>
              <p:cNvSpPr/>
              <p:nvPr/>
            </p:nvSpPr>
            <p:spPr>
              <a:xfrm rot="245171">
                <a:off x="5898560" y="1382929"/>
                <a:ext cx="59315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5712" y="0"/>
                      <a:pt x="623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063" y="21117"/>
                      <a:pt x="6802" y="21477"/>
                    </a:cubicBezTo>
                    <a:cubicBezTo>
                      <a:pt x="7996" y="21477"/>
                      <a:pt x="9242" y="21600"/>
                      <a:pt x="10488" y="21600"/>
                    </a:cubicBezTo>
                    <a:cubicBezTo>
                      <a:pt x="16667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7" y="668"/>
                      <a:pt x="15888" y="0"/>
                      <a:pt x="1080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49" name="Google Shape;817;p35"/>
              <p:cNvSpPr/>
              <p:nvPr/>
            </p:nvSpPr>
            <p:spPr>
              <a:xfrm rot="245171">
                <a:off x="6094793" y="1395614"/>
                <a:ext cx="57968" cy="300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9" h="21600" fill="norm" stroke="1" extrusionOk="0">
                    <a:moveTo>
                      <a:pt x="10544" y="0"/>
                    </a:moveTo>
                    <a:cubicBezTo>
                      <a:pt x="5312" y="0"/>
                      <a:pt x="81" y="696"/>
                      <a:pt x="81" y="2099"/>
                    </a:cubicBezTo>
                    <a:lnTo>
                      <a:pt x="81" y="19409"/>
                    </a:lnTo>
                    <a:cubicBezTo>
                      <a:pt x="-541" y="20382"/>
                      <a:pt x="2515" y="21119"/>
                      <a:pt x="6866" y="21477"/>
                    </a:cubicBezTo>
                    <a:cubicBezTo>
                      <a:pt x="8109" y="21477"/>
                      <a:pt x="9301" y="21600"/>
                      <a:pt x="10544" y="21600"/>
                    </a:cubicBezTo>
                    <a:cubicBezTo>
                      <a:pt x="16086" y="21600"/>
                      <a:pt x="21059" y="20627"/>
                      <a:pt x="21059" y="19409"/>
                    </a:cubicBezTo>
                    <a:lnTo>
                      <a:pt x="21059" y="2099"/>
                    </a:lnTo>
                    <a:cubicBezTo>
                      <a:pt x="21059" y="696"/>
                      <a:pt x="15776" y="0"/>
                      <a:pt x="10544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50" name="Google Shape;818;p35"/>
              <p:cNvSpPr/>
              <p:nvPr/>
            </p:nvSpPr>
            <p:spPr>
              <a:xfrm rot="245171">
                <a:off x="6289665" y="1410874"/>
                <a:ext cx="59458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74" y="0"/>
                    </a:moveTo>
                    <a:cubicBezTo>
                      <a:pt x="5698" y="0"/>
                      <a:pt x="622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2486" y="21117"/>
                      <a:pt x="6786" y="21477"/>
                    </a:cubicBezTo>
                    <a:cubicBezTo>
                      <a:pt x="8029" y="21477"/>
                      <a:pt x="9272" y="21600"/>
                      <a:pt x="10463" y="21600"/>
                    </a:cubicBezTo>
                    <a:cubicBezTo>
                      <a:pt x="16627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8" y="668"/>
                      <a:pt x="15902" y="0"/>
                      <a:pt x="10774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51" name="Google Shape;819;p35"/>
              <p:cNvSpPr/>
              <p:nvPr/>
            </p:nvSpPr>
            <p:spPr>
              <a:xfrm rot="245171">
                <a:off x="6484364" y="1424783"/>
                <a:ext cx="59458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6" y="0"/>
                    </a:moveTo>
                    <a:cubicBezTo>
                      <a:pt x="5698" y="0"/>
                      <a:pt x="622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108" y="21117"/>
                      <a:pt x="7407" y="21477"/>
                    </a:cubicBezTo>
                    <a:cubicBezTo>
                      <a:pt x="8029" y="21477"/>
                      <a:pt x="9272" y="21600"/>
                      <a:pt x="10515" y="21600"/>
                    </a:cubicBezTo>
                    <a:cubicBezTo>
                      <a:pt x="16679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8" y="668"/>
                      <a:pt x="15902" y="0"/>
                      <a:pt x="10826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52" name="Google Shape;820;p35"/>
              <p:cNvSpPr/>
              <p:nvPr/>
            </p:nvSpPr>
            <p:spPr>
              <a:xfrm rot="245171">
                <a:off x="6680772" y="1438753"/>
                <a:ext cx="57746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0" y="0"/>
                    </a:moveTo>
                    <a:cubicBezTo>
                      <a:pt x="5867" y="0"/>
                      <a:pt x="640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2560" y="21117"/>
                      <a:pt x="6987" y="21477"/>
                    </a:cubicBezTo>
                    <a:cubicBezTo>
                      <a:pt x="8267" y="21477"/>
                      <a:pt x="9547" y="21600"/>
                      <a:pt x="10827" y="21600"/>
                    </a:cubicBezTo>
                    <a:cubicBezTo>
                      <a:pt x="17173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1280" y="668"/>
                      <a:pt x="16213" y="0"/>
                      <a:pt x="1104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53" name="Google Shape;821;p35"/>
              <p:cNvSpPr/>
              <p:nvPr/>
            </p:nvSpPr>
            <p:spPr>
              <a:xfrm rot="245171">
                <a:off x="6875612" y="1452728"/>
                <a:ext cx="59315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5712" y="0"/>
                      <a:pt x="571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063" y="21117"/>
                      <a:pt x="7373" y="21477"/>
                    </a:cubicBezTo>
                    <a:cubicBezTo>
                      <a:pt x="8619" y="21477"/>
                      <a:pt x="9865" y="21600"/>
                      <a:pt x="11112" y="21600"/>
                    </a:cubicBezTo>
                    <a:cubicBezTo>
                      <a:pt x="16667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7" y="668"/>
                      <a:pt x="15888" y="0"/>
                      <a:pt x="1080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676" name="Google Shape;822;p35"/>
            <p:cNvGrpSpPr/>
            <p:nvPr/>
          </p:nvGrpSpPr>
          <p:grpSpPr>
            <a:xfrm>
              <a:off x="412446" y="925396"/>
              <a:ext cx="6240514" cy="6941959"/>
              <a:chOff x="0" y="0"/>
              <a:chExt cx="6240513" cy="6941957"/>
            </a:xfrm>
          </p:grpSpPr>
          <p:sp>
            <p:nvSpPr>
              <p:cNvPr id="1655" name="Google Shape;823;p35"/>
              <p:cNvSpPr/>
              <p:nvPr/>
            </p:nvSpPr>
            <p:spPr>
              <a:xfrm flipH="1" rot="8628146">
                <a:off x="1572432" y="302546"/>
                <a:ext cx="3095649" cy="63368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754" y="3404"/>
                    </a:moveTo>
                    <a:lnTo>
                      <a:pt x="15754" y="18196"/>
                    </a:lnTo>
                    <a:cubicBezTo>
                      <a:pt x="9780" y="17027"/>
                      <a:pt x="5857" y="14195"/>
                      <a:pt x="5857" y="11053"/>
                    </a:cubicBezTo>
                    <a:lnTo>
                      <a:pt x="5857" y="10552"/>
                    </a:lnTo>
                    <a:cubicBezTo>
                      <a:pt x="5857" y="7405"/>
                      <a:pt x="9780" y="4578"/>
                      <a:pt x="15754" y="3404"/>
                    </a:cubicBezTo>
                    <a:close/>
                    <a:moveTo>
                      <a:pt x="21600" y="0"/>
                    </a:moveTo>
                    <a:cubicBezTo>
                      <a:pt x="9673" y="0"/>
                      <a:pt x="0" y="4725"/>
                      <a:pt x="0" y="10552"/>
                    </a:cubicBezTo>
                    <a:lnTo>
                      <a:pt x="0" y="11053"/>
                    </a:lnTo>
                    <a:cubicBezTo>
                      <a:pt x="0" y="16880"/>
                      <a:pt x="9673" y="21600"/>
                      <a:pt x="21600" y="2160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56" name="Google Shape;824;p35"/>
              <p:cNvSpPr/>
              <p:nvPr/>
            </p:nvSpPr>
            <p:spPr>
              <a:xfrm flipH="1" rot="8628146">
                <a:off x="2405961" y="459810"/>
                <a:ext cx="294051" cy="64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2" h="21600" fill="norm" stroke="1" extrusionOk="0">
                    <a:moveTo>
                      <a:pt x="2303" y="0"/>
                    </a:moveTo>
                    <a:cubicBezTo>
                      <a:pt x="-768" y="0"/>
                      <a:pt x="-768" y="21600"/>
                      <a:pt x="2303" y="21600"/>
                    </a:cubicBezTo>
                    <a:lnTo>
                      <a:pt x="18551" y="21600"/>
                    </a:lnTo>
                    <a:cubicBezTo>
                      <a:pt x="19841" y="21600"/>
                      <a:pt x="20832" y="16436"/>
                      <a:pt x="20832" y="10800"/>
                    </a:cubicBezTo>
                    <a:cubicBezTo>
                      <a:pt x="20832" y="7962"/>
                      <a:pt x="20632" y="5164"/>
                      <a:pt x="20241" y="3272"/>
                    </a:cubicBezTo>
                    <a:cubicBezTo>
                      <a:pt x="19742" y="946"/>
                      <a:pt x="19250" y="0"/>
                      <a:pt x="18551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57" name="Google Shape;825;p35"/>
              <p:cNvSpPr/>
              <p:nvPr/>
            </p:nvSpPr>
            <p:spPr>
              <a:xfrm flipH="1" rot="8628146">
                <a:off x="2574020" y="694264"/>
                <a:ext cx="297271" cy="64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7" h="21600" fill="norm" stroke="1" extrusionOk="0">
                    <a:moveTo>
                      <a:pt x="2314" y="0"/>
                    </a:moveTo>
                    <a:cubicBezTo>
                      <a:pt x="-740" y="0"/>
                      <a:pt x="-773" y="21600"/>
                      <a:pt x="2223" y="21600"/>
                    </a:cubicBezTo>
                    <a:cubicBezTo>
                      <a:pt x="2314" y="21600"/>
                      <a:pt x="2404" y="21561"/>
                      <a:pt x="2503" y="21521"/>
                    </a:cubicBezTo>
                    <a:lnTo>
                      <a:pt x="18572" y="21521"/>
                    </a:lnTo>
                    <a:cubicBezTo>
                      <a:pt x="19847" y="21521"/>
                      <a:pt x="20827" y="16848"/>
                      <a:pt x="20827" y="10761"/>
                    </a:cubicBezTo>
                    <a:cubicBezTo>
                      <a:pt x="20827" y="7972"/>
                      <a:pt x="20629" y="5145"/>
                      <a:pt x="20243" y="3299"/>
                    </a:cubicBezTo>
                    <a:cubicBezTo>
                      <a:pt x="19749" y="1414"/>
                      <a:pt x="19263" y="0"/>
                      <a:pt x="18572" y="0"/>
                    </a:cubicBezTo>
                    <a:lnTo>
                      <a:pt x="2503" y="0"/>
                    </a:lnTo>
                    <a:cubicBezTo>
                      <a:pt x="2437" y="0"/>
                      <a:pt x="2372" y="0"/>
                      <a:pt x="2314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58" name="Google Shape;826;p35"/>
              <p:cNvSpPr/>
              <p:nvPr/>
            </p:nvSpPr>
            <p:spPr>
              <a:xfrm flipH="1" rot="8628146">
                <a:off x="2743834" y="925676"/>
                <a:ext cx="297282" cy="65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8" h="21600" fill="norm" stroke="1" extrusionOk="0">
                    <a:moveTo>
                      <a:pt x="2315" y="0"/>
                    </a:moveTo>
                    <a:cubicBezTo>
                      <a:pt x="-772" y="0"/>
                      <a:pt x="-772" y="21600"/>
                      <a:pt x="2315" y="21600"/>
                    </a:cubicBezTo>
                    <a:cubicBezTo>
                      <a:pt x="2373" y="21600"/>
                      <a:pt x="2438" y="21600"/>
                      <a:pt x="2504" y="21561"/>
                    </a:cubicBezTo>
                    <a:lnTo>
                      <a:pt x="18573" y="21561"/>
                    </a:lnTo>
                    <a:cubicBezTo>
                      <a:pt x="19848" y="21561"/>
                      <a:pt x="20828" y="16518"/>
                      <a:pt x="20828" y="11050"/>
                    </a:cubicBezTo>
                    <a:cubicBezTo>
                      <a:pt x="20828" y="8278"/>
                      <a:pt x="20630" y="5544"/>
                      <a:pt x="20244" y="3696"/>
                    </a:cubicBezTo>
                    <a:cubicBezTo>
                      <a:pt x="19750" y="1425"/>
                      <a:pt x="19264" y="501"/>
                      <a:pt x="18573" y="39"/>
                    </a:cubicBezTo>
                    <a:lnTo>
                      <a:pt x="2504" y="39"/>
                    </a:lnTo>
                    <a:cubicBezTo>
                      <a:pt x="2438" y="0"/>
                      <a:pt x="2373" y="0"/>
                      <a:pt x="2315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59" name="Google Shape;827;p35"/>
              <p:cNvSpPr/>
              <p:nvPr/>
            </p:nvSpPr>
            <p:spPr>
              <a:xfrm flipH="1" rot="8628146">
                <a:off x="2913634" y="1158386"/>
                <a:ext cx="297271" cy="64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7" h="21600" fill="norm" stroke="1" extrusionOk="0">
                    <a:moveTo>
                      <a:pt x="2223" y="0"/>
                    </a:moveTo>
                    <a:cubicBezTo>
                      <a:pt x="-773" y="0"/>
                      <a:pt x="-740" y="21600"/>
                      <a:pt x="2314" y="21600"/>
                    </a:cubicBezTo>
                    <a:cubicBezTo>
                      <a:pt x="2372" y="21600"/>
                      <a:pt x="2437" y="21600"/>
                      <a:pt x="2503" y="21600"/>
                    </a:cubicBezTo>
                    <a:lnTo>
                      <a:pt x="18572" y="21600"/>
                    </a:lnTo>
                    <a:cubicBezTo>
                      <a:pt x="19847" y="21600"/>
                      <a:pt x="20827" y="16446"/>
                      <a:pt x="20827" y="10820"/>
                    </a:cubicBezTo>
                    <a:cubicBezTo>
                      <a:pt x="20827" y="7987"/>
                      <a:pt x="20629" y="5193"/>
                      <a:pt x="20243" y="3305"/>
                    </a:cubicBezTo>
                    <a:cubicBezTo>
                      <a:pt x="19749" y="984"/>
                      <a:pt x="19263" y="39"/>
                      <a:pt x="18572" y="39"/>
                    </a:cubicBezTo>
                    <a:lnTo>
                      <a:pt x="2503" y="39"/>
                    </a:lnTo>
                    <a:cubicBezTo>
                      <a:pt x="2404" y="0"/>
                      <a:pt x="2314" y="0"/>
                      <a:pt x="2223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60" name="Google Shape;828;p35"/>
              <p:cNvSpPr/>
              <p:nvPr/>
            </p:nvSpPr>
            <p:spPr>
              <a:xfrm flipH="1" rot="8628146">
                <a:off x="3083738" y="1390654"/>
                <a:ext cx="297959" cy="64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6" h="21600" fill="norm" stroke="1" extrusionOk="0">
                    <a:moveTo>
                      <a:pt x="2146" y="0"/>
                    </a:moveTo>
                    <a:cubicBezTo>
                      <a:pt x="-746" y="0"/>
                      <a:pt x="-714" y="21600"/>
                      <a:pt x="2233" y="21600"/>
                    </a:cubicBezTo>
                    <a:cubicBezTo>
                      <a:pt x="2289" y="21600"/>
                      <a:pt x="2352" y="21561"/>
                      <a:pt x="2416" y="21561"/>
                    </a:cubicBezTo>
                    <a:lnTo>
                      <a:pt x="17923" y="21561"/>
                    </a:lnTo>
                    <a:cubicBezTo>
                      <a:pt x="19909" y="21089"/>
                      <a:pt x="20854" y="9857"/>
                      <a:pt x="19535" y="3338"/>
                    </a:cubicBezTo>
                    <a:cubicBezTo>
                      <a:pt x="19059" y="982"/>
                      <a:pt x="18590" y="39"/>
                      <a:pt x="17923" y="39"/>
                    </a:cubicBezTo>
                    <a:lnTo>
                      <a:pt x="2416" y="39"/>
                    </a:lnTo>
                    <a:cubicBezTo>
                      <a:pt x="2320" y="0"/>
                      <a:pt x="2233" y="0"/>
                      <a:pt x="2146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61" name="Google Shape;829;p35"/>
              <p:cNvSpPr/>
              <p:nvPr/>
            </p:nvSpPr>
            <p:spPr>
              <a:xfrm flipH="1" rot="8628146">
                <a:off x="3254010" y="1623434"/>
                <a:ext cx="297271" cy="64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7" h="21600" fill="norm" stroke="1" extrusionOk="0">
                    <a:moveTo>
                      <a:pt x="2223" y="0"/>
                    </a:moveTo>
                    <a:cubicBezTo>
                      <a:pt x="-773" y="0"/>
                      <a:pt x="-740" y="21600"/>
                      <a:pt x="2314" y="21600"/>
                    </a:cubicBezTo>
                    <a:cubicBezTo>
                      <a:pt x="2372" y="21600"/>
                      <a:pt x="2437" y="21600"/>
                      <a:pt x="2503" y="21561"/>
                    </a:cubicBezTo>
                    <a:lnTo>
                      <a:pt x="18572" y="21561"/>
                    </a:lnTo>
                    <a:cubicBezTo>
                      <a:pt x="19847" y="21561"/>
                      <a:pt x="20827" y="16416"/>
                      <a:pt x="20827" y="10839"/>
                    </a:cubicBezTo>
                    <a:cubicBezTo>
                      <a:pt x="20827" y="8012"/>
                      <a:pt x="20629" y="5223"/>
                      <a:pt x="20243" y="3338"/>
                    </a:cubicBezTo>
                    <a:cubicBezTo>
                      <a:pt x="19749" y="982"/>
                      <a:pt x="19263" y="79"/>
                      <a:pt x="18572" y="79"/>
                    </a:cubicBezTo>
                    <a:lnTo>
                      <a:pt x="2503" y="79"/>
                    </a:lnTo>
                    <a:cubicBezTo>
                      <a:pt x="2404" y="39"/>
                      <a:pt x="2314" y="0"/>
                      <a:pt x="2223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62" name="Google Shape;830;p35"/>
              <p:cNvSpPr/>
              <p:nvPr/>
            </p:nvSpPr>
            <p:spPr>
              <a:xfrm flipH="1" rot="8628146">
                <a:off x="3424216" y="1856011"/>
                <a:ext cx="297270" cy="64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7" h="21600" fill="norm" stroke="1" extrusionOk="0">
                    <a:moveTo>
                      <a:pt x="2223" y="0"/>
                    </a:moveTo>
                    <a:cubicBezTo>
                      <a:pt x="-773" y="0"/>
                      <a:pt x="-740" y="21600"/>
                      <a:pt x="2314" y="21600"/>
                    </a:cubicBezTo>
                    <a:cubicBezTo>
                      <a:pt x="2372" y="21600"/>
                      <a:pt x="2437" y="21600"/>
                      <a:pt x="2503" y="21600"/>
                    </a:cubicBezTo>
                    <a:lnTo>
                      <a:pt x="18572" y="21600"/>
                    </a:lnTo>
                    <a:cubicBezTo>
                      <a:pt x="19847" y="21600"/>
                      <a:pt x="20827" y="16455"/>
                      <a:pt x="20827" y="10839"/>
                    </a:cubicBezTo>
                    <a:cubicBezTo>
                      <a:pt x="20827" y="8012"/>
                      <a:pt x="20629" y="5223"/>
                      <a:pt x="20243" y="3338"/>
                    </a:cubicBezTo>
                    <a:cubicBezTo>
                      <a:pt x="19749" y="1021"/>
                      <a:pt x="19263" y="79"/>
                      <a:pt x="18572" y="79"/>
                    </a:cubicBezTo>
                    <a:lnTo>
                      <a:pt x="2503" y="79"/>
                    </a:lnTo>
                    <a:cubicBezTo>
                      <a:pt x="2404" y="39"/>
                      <a:pt x="2314" y="0"/>
                      <a:pt x="2223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63" name="Google Shape;831;p35"/>
              <p:cNvSpPr/>
              <p:nvPr/>
            </p:nvSpPr>
            <p:spPr>
              <a:xfrm flipH="1" rot="8628146">
                <a:off x="3594723" y="2088372"/>
                <a:ext cx="297283" cy="659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8" h="21600" fill="norm" stroke="1" extrusionOk="0">
                    <a:moveTo>
                      <a:pt x="2315" y="0"/>
                    </a:moveTo>
                    <a:cubicBezTo>
                      <a:pt x="-772" y="0"/>
                      <a:pt x="-772" y="21600"/>
                      <a:pt x="2315" y="21600"/>
                    </a:cubicBezTo>
                    <a:cubicBezTo>
                      <a:pt x="2373" y="21600"/>
                      <a:pt x="2438" y="21561"/>
                      <a:pt x="2504" y="21561"/>
                    </a:cubicBezTo>
                    <a:lnTo>
                      <a:pt x="18573" y="21561"/>
                    </a:lnTo>
                    <a:cubicBezTo>
                      <a:pt x="19848" y="21561"/>
                      <a:pt x="20828" y="16518"/>
                      <a:pt x="20828" y="11012"/>
                    </a:cubicBezTo>
                    <a:cubicBezTo>
                      <a:pt x="20828" y="8278"/>
                      <a:pt x="20630" y="5506"/>
                      <a:pt x="20244" y="3696"/>
                    </a:cubicBezTo>
                    <a:cubicBezTo>
                      <a:pt x="19750" y="1386"/>
                      <a:pt x="19264" y="462"/>
                      <a:pt x="18573" y="0"/>
                    </a:cubicBezTo>
                    <a:lnTo>
                      <a:pt x="2504" y="0"/>
                    </a:lnTo>
                    <a:cubicBezTo>
                      <a:pt x="2438" y="0"/>
                      <a:pt x="2373" y="0"/>
                      <a:pt x="2315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64" name="Google Shape;832;p35"/>
              <p:cNvSpPr/>
              <p:nvPr/>
            </p:nvSpPr>
            <p:spPr>
              <a:xfrm flipH="1" rot="8628146">
                <a:off x="3769294" y="2319415"/>
                <a:ext cx="293065" cy="656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2" h="21600" fill="norm" stroke="1" extrusionOk="0">
                    <a:moveTo>
                      <a:pt x="2029" y="0"/>
                    </a:moveTo>
                    <a:cubicBezTo>
                      <a:pt x="-676" y="1352"/>
                      <a:pt x="-676" y="20673"/>
                      <a:pt x="2029" y="21600"/>
                    </a:cubicBezTo>
                    <a:lnTo>
                      <a:pt x="17935" y="21600"/>
                    </a:lnTo>
                    <a:cubicBezTo>
                      <a:pt x="19960" y="21136"/>
                      <a:pt x="20924" y="10124"/>
                      <a:pt x="19580" y="3671"/>
                    </a:cubicBezTo>
                    <a:cubicBezTo>
                      <a:pt x="19094" y="1352"/>
                      <a:pt x="18519" y="0"/>
                      <a:pt x="17935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65" name="Google Shape;833;p35"/>
              <p:cNvSpPr/>
              <p:nvPr/>
            </p:nvSpPr>
            <p:spPr>
              <a:xfrm flipH="1" rot="8628146">
                <a:off x="3934697" y="2553444"/>
                <a:ext cx="297958" cy="64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6" h="21600" fill="norm" stroke="1" extrusionOk="0">
                    <a:moveTo>
                      <a:pt x="18145" y="0"/>
                    </a:moveTo>
                    <a:cubicBezTo>
                      <a:pt x="18074" y="0"/>
                      <a:pt x="17994" y="0"/>
                      <a:pt x="17923" y="79"/>
                    </a:cubicBezTo>
                    <a:lnTo>
                      <a:pt x="2416" y="79"/>
                    </a:lnTo>
                    <a:cubicBezTo>
                      <a:pt x="2320" y="39"/>
                      <a:pt x="2233" y="0"/>
                      <a:pt x="2146" y="0"/>
                    </a:cubicBezTo>
                    <a:cubicBezTo>
                      <a:pt x="-746" y="0"/>
                      <a:pt x="-714" y="21600"/>
                      <a:pt x="2233" y="21600"/>
                    </a:cubicBezTo>
                    <a:cubicBezTo>
                      <a:pt x="2289" y="21600"/>
                      <a:pt x="2352" y="21600"/>
                      <a:pt x="2416" y="21600"/>
                    </a:cubicBezTo>
                    <a:lnTo>
                      <a:pt x="17923" y="21600"/>
                    </a:lnTo>
                    <a:cubicBezTo>
                      <a:pt x="19909" y="21129"/>
                      <a:pt x="20854" y="9897"/>
                      <a:pt x="19535" y="3338"/>
                    </a:cubicBezTo>
                    <a:cubicBezTo>
                      <a:pt x="19122" y="1296"/>
                      <a:pt x="18638" y="0"/>
                      <a:pt x="18145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66" name="Google Shape;834;p35"/>
              <p:cNvSpPr/>
              <p:nvPr/>
            </p:nvSpPr>
            <p:spPr>
              <a:xfrm flipH="1" rot="8628146">
                <a:off x="4104868" y="2785915"/>
                <a:ext cx="297958" cy="64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6" h="21600" fill="norm" stroke="1" extrusionOk="0">
                    <a:moveTo>
                      <a:pt x="18145" y="0"/>
                    </a:moveTo>
                    <a:cubicBezTo>
                      <a:pt x="18074" y="0"/>
                      <a:pt x="17994" y="39"/>
                      <a:pt x="17923" y="78"/>
                    </a:cubicBezTo>
                    <a:lnTo>
                      <a:pt x="2416" y="78"/>
                    </a:lnTo>
                    <a:cubicBezTo>
                      <a:pt x="2320" y="39"/>
                      <a:pt x="2233" y="39"/>
                      <a:pt x="2146" y="39"/>
                    </a:cubicBezTo>
                    <a:cubicBezTo>
                      <a:pt x="-746" y="39"/>
                      <a:pt x="-714" y="21600"/>
                      <a:pt x="2233" y="21600"/>
                    </a:cubicBezTo>
                    <a:cubicBezTo>
                      <a:pt x="2289" y="21600"/>
                      <a:pt x="2352" y="21561"/>
                      <a:pt x="2416" y="21561"/>
                    </a:cubicBezTo>
                    <a:lnTo>
                      <a:pt x="17923" y="21561"/>
                    </a:lnTo>
                    <a:cubicBezTo>
                      <a:pt x="19909" y="21090"/>
                      <a:pt x="20854" y="9879"/>
                      <a:pt x="19535" y="3371"/>
                    </a:cubicBezTo>
                    <a:cubicBezTo>
                      <a:pt x="19122" y="1333"/>
                      <a:pt x="18638" y="0"/>
                      <a:pt x="18145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67" name="Google Shape;835;p35"/>
              <p:cNvSpPr/>
              <p:nvPr/>
            </p:nvSpPr>
            <p:spPr>
              <a:xfrm flipH="1" rot="8628146">
                <a:off x="4275139" y="3018695"/>
                <a:ext cx="297271" cy="64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7" h="21600" fill="norm" stroke="1" extrusionOk="0">
                    <a:moveTo>
                      <a:pt x="18827" y="0"/>
                    </a:moveTo>
                    <a:cubicBezTo>
                      <a:pt x="18744" y="0"/>
                      <a:pt x="18662" y="39"/>
                      <a:pt x="18572" y="118"/>
                    </a:cubicBezTo>
                    <a:lnTo>
                      <a:pt x="2503" y="118"/>
                    </a:lnTo>
                    <a:cubicBezTo>
                      <a:pt x="2404" y="78"/>
                      <a:pt x="2314" y="39"/>
                      <a:pt x="2223" y="39"/>
                    </a:cubicBezTo>
                    <a:cubicBezTo>
                      <a:pt x="-773" y="39"/>
                      <a:pt x="-740" y="21600"/>
                      <a:pt x="2314" y="21600"/>
                    </a:cubicBezTo>
                    <a:cubicBezTo>
                      <a:pt x="2372" y="21600"/>
                      <a:pt x="2437" y="21600"/>
                      <a:pt x="2503" y="21561"/>
                    </a:cubicBezTo>
                    <a:lnTo>
                      <a:pt x="18572" y="21561"/>
                    </a:lnTo>
                    <a:cubicBezTo>
                      <a:pt x="19847" y="21561"/>
                      <a:pt x="20827" y="16425"/>
                      <a:pt x="20827" y="10820"/>
                    </a:cubicBezTo>
                    <a:cubicBezTo>
                      <a:pt x="20827" y="8036"/>
                      <a:pt x="20629" y="5253"/>
                      <a:pt x="20243" y="3371"/>
                    </a:cubicBezTo>
                    <a:cubicBezTo>
                      <a:pt x="19814" y="1333"/>
                      <a:pt x="19386" y="0"/>
                      <a:pt x="18827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68" name="Google Shape;836;p35"/>
              <p:cNvSpPr/>
              <p:nvPr/>
            </p:nvSpPr>
            <p:spPr>
              <a:xfrm flipH="1" rot="8628146">
                <a:off x="4445310" y="3251284"/>
                <a:ext cx="297271" cy="64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7" h="21600" fill="norm" stroke="1" extrusionOk="0">
                    <a:moveTo>
                      <a:pt x="2223" y="0"/>
                    </a:moveTo>
                    <a:cubicBezTo>
                      <a:pt x="-773" y="0"/>
                      <a:pt x="-740" y="21600"/>
                      <a:pt x="2314" y="21600"/>
                    </a:cubicBezTo>
                    <a:cubicBezTo>
                      <a:pt x="2372" y="21600"/>
                      <a:pt x="2437" y="21600"/>
                      <a:pt x="2503" y="21600"/>
                    </a:cubicBezTo>
                    <a:lnTo>
                      <a:pt x="18572" y="21600"/>
                    </a:lnTo>
                    <a:cubicBezTo>
                      <a:pt x="19847" y="21600"/>
                      <a:pt x="20827" y="16455"/>
                      <a:pt x="20827" y="10839"/>
                    </a:cubicBezTo>
                    <a:cubicBezTo>
                      <a:pt x="20827" y="7540"/>
                      <a:pt x="20629" y="5223"/>
                      <a:pt x="20243" y="2867"/>
                    </a:cubicBezTo>
                    <a:cubicBezTo>
                      <a:pt x="19749" y="1021"/>
                      <a:pt x="19263" y="79"/>
                      <a:pt x="18572" y="79"/>
                    </a:cubicBezTo>
                    <a:lnTo>
                      <a:pt x="2503" y="79"/>
                    </a:lnTo>
                    <a:cubicBezTo>
                      <a:pt x="2404" y="39"/>
                      <a:pt x="2314" y="0"/>
                      <a:pt x="2223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69" name="Google Shape;837;p35"/>
              <p:cNvSpPr/>
              <p:nvPr/>
            </p:nvSpPr>
            <p:spPr>
              <a:xfrm flipH="1" rot="8628146">
                <a:off x="4618356" y="3482933"/>
                <a:ext cx="294051" cy="64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2" h="21600" fill="norm" stroke="1" extrusionOk="0">
                    <a:moveTo>
                      <a:pt x="2303" y="0"/>
                    </a:moveTo>
                    <a:cubicBezTo>
                      <a:pt x="-768" y="0"/>
                      <a:pt x="-768" y="21600"/>
                      <a:pt x="2303" y="21600"/>
                    </a:cubicBezTo>
                    <a:lnTo>
                      <a:pt x="18551" y="21600"/>
                    </a:lnTo>
                    <a:cubicBezTo>
                      <a:pt x="19841" y="21600"/>
                      <a:pt x="20832" y="16436"/>
                      <a:pt x="20832" y="10800"/>
                    </a:cubicBezTo>
                    <a:cubicBezTo>
                      <a:pt x="20832" y="8001"/>
                      <a:pt x="20632" y="5164"/>
                      <a:pt x="20241" y="3311"/>
                    </a:cubicBezTo>
                    <a:cubicBezTo>
                      <a:pt x="19742" y="946"/>
                      <a:pt x="19250" y="0"/>
                      <a:pt x="18551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70" name="Google Shape;838;p35"/>
              <p:cNvSpPr/>
              <p:nvPr/>
            </p:nvSpPr>
            <p:spPr>
              <a:xfrm flipH="1" rot="8628146">
                <a:off x="4786023" y="3716222"/>
                <a:ext cx="297282" cy="659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8" h="21600" fill="norm" stroke="1" extrusionOk="0">
                    <a:moveTo>
                      <a:pt x="2315" y="0"/>
                    </a:moveTo>
                    <a:cubicBezTo>
                      <a:pt x="-772" y="0"/>
                      <a:pt x="-772" y="21600"/>
                      <a:pt x="2315" y="21600"/>
                    </a:cubicBezTo>
                    <a:cubicBezTo>
                      <a:pt x="2373" y="21600"/>
                      <a:pt x="2438" y="21600"/>
                      <a:pt x="2504" y="21561"/>
                    </a:cubicBezTo>
                    <a:lnTo>
                      <a:pt x="18573" y="21561"/>
                    </a:lnTo>
                    <a:cubicBezTo>
                      <a:pt x="19848" y="21561"/>
                      <a:pt x="20828" y="16518"/>
                      <a:pt x="20828" y="11012"/>
                    </a:cubicBezTo>
                    <a:cubicBezTo>
                      <a:pt x="20828" y="8278"/>
                      <a:pt x="20630" y="5506"/>
                      <a:pt x="20244" y="3696"/>
                    </a:cubicBezTo>
                    <a:cubicBezTo>
                      <a:pt x="19750" y="1386"/>
                      <a:pt x="19264" y="501"/>
                      <a:pt x="18573" y="39"/>
                    </a:cubicBezTo>
                    <a:lnTo>
                      <a:pt x="2504" y="39"/>
                    </a:lnTo>
                    <a:cubicBezTo>
                      <a:pt x="2438" y="0"/>
                      <a:pt x="2373" y="0"/>
                      <a:pt x="2315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71" name="Google Shape;839;p35"/>
              <p:cNvSpPr/>
              <p:nvPr/>
            </p:nvSpPr>
            <p:spPr>
              <a:xfrm flipH="1" rot="8628146">
                <a:off x="4955857" y="3948920"/>
                <a:ext cx="297271" cy="64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7" h="21600" fill="norm" stroke="1" extrusionOk="0">
                    <a:moveTo>
                      <a:pt x="2223" y="0"/>
                    </a:moveTo>
                    <a:cubicBezTo>
                      <a:pt x="-773" y="0"/>
                      <a:pt x="-740" y="21600"/>
                      <a:pt x="2314" y="21600"/>
                    </a:cubicBezTo>
                    <a:cubicBezTo>
                      <a:pt x="2372" y="21600"/>
                      <a:pt x="2437" y="21600"/>
                      <a:pt x="2503" y="21600"/>
                    </a:cubicBezTo>
                    <a:lnTo>
                      <a:pt x="18572" y="21600"/>
                    </a:lnTo>
                    <a:cubicBezTo>
                      <a:pt x="19847" y="21600"/>
                      <a:pt x="20827" y="16455"/>
                      <a:pt x="20827" y="10839"/>
                    </a:cubicBezTo>
                    <a:cubicBezTo>
                      <a:pt x="20827" y="8012"/>
                      <a:pt x="20629" y="5223"/>
                      <a:pt x="20243" y="3338"/>
                    </a:cubicBezTo>
                    <a:cubicBezTo>
                      <a:pt x="19749" y="1021"/>
                      <a:pt x="19263" y="79"/>
                      <a:pt x="18572" y="79"/>
                    </a:cubicBezTo>
                    <a:lnTo>
                      <a:pt x="2503" y="79"/>
                    </a:lnTo>
                    <a:cubicBezTo>
                      <a:pt x="2404" y="39"/>
                      <a:pt x="2314" y="0"/>
                      <a:pt x="2223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72" name="Google Shape;840;p35"/>
              <p:cNvSpPr/>
              <p:nvPr/>
            </p:nvSpPr>
            <p:spPr>
              <a:xfrm flipH="1" rot="8628146">
                <a:off x="5125994" y="4181402"/>
                <a:ext cx="297270" cy="64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7" h="21600" fill="norm" stroke="1" extrusionOk="0">
                    <a:moveTo>
                      <a:pt x="2223" y="0"/>
                    </a:moveTo>
                    <a:cubicBezTo>
                      <a:pt x="-773" y="0"/>
                      <a:pt x="-740" y="21600"/>
                      <a:pt x="2314" y="21600"/>
                    </a:cubicBezTo>
                    <a:cubicBezTo>
                      <a:pt x="2372" y="21600"/>
                      <a:pt x="2437" y="21561"/>
                      <a:pt x="2503" y="21561"/>
                    </a:cubicBezTo>
                    <a:lnTo>
                      <a:pt x="18572" y="21561"/>
                    </a:lnTo>
                    <a:cubicBezTo>
                      <a:pt x="19847" y="21561"/>
                      <a:pt x="20827" y="16416"/>
                      <a:pt x="20827" y="10800"/>
                    </a:cubicBezTo>
                    <a:cubicBezTo>
                      <a:pt x="20827" y="8012"/>
                      <a:pt x="20629" y="5184"/>
                      <a:pt x="20243" y="3338"/>
                    </a:cubicBezTo>
                    <a:cubicBezTo>
                      <a:pt x="19749" y="982"/>
                      <a:pt x="19263" y="39"/>
                      <a:pt x="18572" y="39"/>
                    </a:cubicBezTo>
                    <a:lnTo>
                      <a:pt x="2503" y="39"/>
                    </a:lnTo>
                    <a:cubicBezTo>
                      <a:pt x="2404" y="0"/>
                      <a:pt x="2314" y="0"/>
                      <a:pt x="2223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73" name="Google Shape;841;p35"/>
              <p:cNvSpPr/>
              <p:nvPr/>
            </p:nvSpPr>
            <p:spPr>
              <a:xfrm flipH="1" rot="8628146">
                <a:off x="5296133" y="4413777"/>
                <a:ext cx="297959" cy="64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6" h="21600" fill="norm" stroke="1" extrusionOk="0">
                    <a:moveTo>
                      <a:pt x="2146" y="0"/>
                    </a:moveTo>
                    <a:cubicBezTo>
                      <a:pt x="-746" y="0"/>
                      <a:pt x="-714" y="21600"/>
                      <a:pt x="2233" y="21600"/>
                    </a:cubicBezTo>
                    <a:cubicBezTo>
                      <a:pt x="2289" y="21600"/>
                      <a:pt x="2352" y="21600"/>
                      <a:pt x="2416" y="21561"/>
                    </a:cubicBezTo>
                    <a:lnTo>
                      <a:pt x="17923" y="21561"/>
                    </a:lnTo>
                    <a:cubicBezTo>
                      <a:pt x="19909" y="21089"/>
                      <a:pt x="20854" y="9897"/>
                      <a:pt x="19535" y="3338"/>
                    </a:cubicBezTo>
                    <a:cubicBezTo>
                      <a:pt x="19059" y="982"/>
                      <a:pt x="18590" y="39"/>
                      <a:pt x="17923" y="39"/>
                    </a:cubicBezTo>
                    <a:lnTo>
                      <a:pt x="2416" y="39"/>
                    </a:lnTo>
                    <a:cubicBezTo>
                      <a:pt x="2320" y="0"/>
                      <a:pt x="2233" y="0"/>
                      <a:pt x="2146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74" name="Google Shape;842;p35"/>
              <p:cNvSpPr/>
              <p:nvPr/>
            </p:nvSpPr>
            <p:spPr>
              <a:xfrm flipH="1" rot="8628146">
                <a:off x="5471142" y="4644901"/>
                <a:ext cx="293064" cy="656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2" h="21600" fill="norm" stroke="1" extrusionOk="0">
                    <a:moveTo>
                      <a:pt x="2029" y="0"/>
                    </a:moveTo>
                    <a:cubicBezTo>
                      <a:pt x="-676" y="1391"/>
                      <a:pt x="-676" y="20711"/>
                      <a:pt x="2029" y="21600"/>
                    </a:cubicBezTo>
                    <a:lnTo>
                      <a:pt x="17935" y="21600"/>
                    </a:lnTo>
                    <a:cubicBezTo>
                      <a:pt x="19960" y="21175"/>
                      <a:pt x="20924" y="10124"/>
                      <a:pt x="19580" y="3671"/>
                    </a:cubicBezTo>
                    <a:cubicBezTo>
                      <a:pt x="19094" y="1391"/>
                      <a:pt x="18519" y="0"/>
                      <a:pt x="17935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75" name="Google Shape;843;p35"/>
              <p:cNvSpPr/>
              <p:nvPr/>
            </p:nvSpPr>
            <p:spPr>
              <a:xfrm flipH="1" rot="8628146">
                <a:off x="5636880" y="4878821"/>
                <a:ext cx="297970" cy="657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7" h="21600" fill="norm" stroke="1" extrusionOk="0">
                    <a:moveTo>
                      <a:pt x="2234" y="0"/>
                    </a:moveTo>
                    <a:cubicBezTo>
                      <a:pt x="-745" y="0"/>
                      <a:pt x="-745" y="21600"/>
                      <a:pt x="2234" y="21600"/>
                    </a:cubicBezTo>
                    <a:cubicBezTo>
                      <a:pt x="2290" y="21600"/>
                      <a:pt x="2353" y="21600"/>
                      <a:pt x="2417" y="21600"/>
                    </a:cubicBezTo>
                    <a:lnTo>
                      <a:pt x="17924" y="21600"/>
                    </a:lnTo>
                    <a:cubicBezTo>
                      <a:pt x="19910" y="21137"/>
                      <a:pt x="20855" y="10106"/>
                      <a:pt x="19536" y="3664"/>
                    </a:cubicBezTo>
                    <a:cubicBezTo>
                      <a:pt x="19060" y="1389"/>
                      <a:pt x="18591" y="463"/>
                      <a:pt x="17924" y="0"/>
                    </a:cubicBezTo>
                    <a:lnTo>
                      <a:pt x="2417" y="0"/>
                    </a:lnTo>
                    <a:cubicBezTo>
                      <a:pt x="2353" y="0"/>
                      <a:pt x="2290" y="0"/>
                      <a:pt x="2234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698" name="Google Shape;892;p35"/>
            <p:cNvGrpSpPr/>
            <p:nvPr/>
          </p:nvGrpSpPr>
          <p:grpSpPr>
            <a:xfrm>
              <a:off x="689712" y="-1"/>
              <a:ext cx="7706025" cy="8792753"/>
              <a:chOff x="0" y="0"/>
              <a:chExt cx="7706024" cy="8792751"/>
            </a:xfrm>
          </p:grpSpPr>
          <p:sp>
            <p:nvSpPr>
              <p:cNvPr id="1677" name="Google Shape;893;p35"/>
              <p:cNvSpPr/>
              <p:nvPr/>
            </p:nvSpPr>
            <p:spPr>
              <a:xfrm flipH="1" rot="3678062">
                <a:off x="129826" y="2042048"/>
                <a:ext cx="7446371" cy="4708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84" y="5951"/>
                    </a:moveTo>
                    <a:lnTo>
                      <a:pt x="14208" y="18168"/>
                    </a:lnTo>
                    <a:lnTo>
                      <a:pt x="1984" y="18168"/>
                    </a:lnTo>
                    <a:lnTo>
                      <a:pt x="1984" y="5951"/>
                    </a:lnTo>
                    <a:close/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78" name="Google Shape;894;p35"/>
              <p:cNvSpPr/>
              <p:nvPr/>
            </p:nvSpPr>
            <p:spPr>
              <a:xfrm flipH="1" rot="3678062">
                <a:off x="3562757" y="8108206"/>
                <a:ext cx="87168" cy="340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69" y="0"/>
                    </a:moveTo>
                    <a:cubicBezTo>
                      <a:pt x="9180" y="0"/>
                      <a:pt x="7367" y="130"/>
                      <a:pt x="5979" y="389"/>
                    </a:cubicBezTo>
                    <a:cubicBezTo>
                      <a:pt x="2314" y="778"/>
                      <a:pt x="0" y="1804"/>
                      <a:pt x="0" y="2959"/>
                    </a:cubicBezTo>
                    <a:lnTo>
                      <a:pt x="0" y="18652"/>
                    </a:lnTo>
                    <a:cubicBezTo>
                      <a:pt x="0" y="20185"/>
                      <a:pt x="5053" y="21600"/>
                      <a:pt x="10569" y="21600"/>
                    </a:cubicBezTo>
                    <a:cubicBezTo>
                      <a:pt x="16547" y="21481"/>
                      <a:pt x="21137" y="20185"/>
                      <a:pt x="21600" y="18652"/>
                    </a:cubicBezTo>
                    <a:lnTo>
                      <a:pt x="21600" y="2959"/>
                    </a:lnTo>
                    <a:cubicBezTo>
                      <a:pt x="21600" y="1285"/>
                      <a:pt x="16547" y="0"/>
                      <a:pt x="10569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79" name="Google Shape;895;p35"/>
              <p:cNvSpPr/>
              <p:nvPr/>
            </p:nvSpPr>
            <p:spPr>
              <a:xfrm flipH="1" rot="3678062">
                <a:off x="3415667" y="7839934"/>
                <a:ext cx="85492" cy="3440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10315" y="0"/>
                    </a:moveTo>
                    <a:cubicBezTo>
                      <a:pt x="8518" y="0"/>
                      <a:pt x="6721" y="128"/>
                      <a:pt x="5411" y="257"/>
                    </a:cubicBezTo>
                    <a:cubicBezTo>
                      <a:pt x="1817" y="770"/>
                      <a:pt x="58" y="1785"/>
                      <a:pt x="58" y="2928"/>
                    </a:cubicBezTo>
                    <a:lnTo>
                      <a:pt x="58" y="18458"/>
                    </a:lnTo>
                    <a:cubicBezTo>
                      <a:pt x="-616" y="20553"/>
                      <a:pt x="4737" y="21600"/>
                      <a:pt x="10128" y="21600"/>
                    </a:cubicBezTo>
                    <a:cubicBezTo>
                      <a:pt x="15518" y="21600"/>
                      <a:pt x="20984" y="20553"/>
                      <a:pt x="20535" y="18458"/>
                    </a:cubicBezTo>
                    <a:lnTo>
                      <a:pt x="20535" y="2928"/>
                    </a:lnTo>
                    <a:cubicBezTo>
                      <a:pt x="20535" y="1272"/>
                      <a:pt x="16080" y="0"/>
                      <a:pt x="10315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80" name="Google Shape;896;p35"/>
              <p:cNvSpPr/>
              <p:nvPr/>
            </p:nvSpPr>
            <p:spPr>
              <a:xfrm flipH="1" rot="3678062">
                <a:off x="3272177" y="7573604"/>
                <a:ext cx="85300" cy="336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8908" y="0"/>
                      <a:pt x="7528" y="131"/>
                      <a:pt x="5636" y="262"/>
                    </a:cubicBezTo>
                    <a:cubicBezTo>
                      <a:pt x="2365" y="787"/>
                      <a:pt x="0" y="1825"/>
                      <a:pt x="0" y="2994"/>
                    </a:cubicBezTo>
                    <a:lnTo>
                      <a:pt x="0" y="18869"/>
                    </a:lnTo>
                    <a:cubicBezTo>
                      <a:pt x="473" y="20682"/>
                      <a:pt x="5636" y="21600"/>
                      <a:pt x="10800" y="21600"/>
                    </a:cubicBezTo>
                    <a:cubicBezTo>
                      <a:pt x="15964" y="21600"/>
                      <a:pt x="21127" y="20682"/>
                      <a:pt x="21600" y="18869"/>
                    </a:cubicBezTo>
                    <a:lnTo>
                      <a:pt x="21600" y="2994"/>
                    </a:lnTo>
                    <a:cubicBezTo>
                      <a:pt x="21600" y="1300"/>
                      <a:pt x="16909" y="0"/>
                      <a:pt x="1080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81" name="Google Shape;897;p35"/>
              <p:cNvSpPr/>
              <p:nvPr/>
            </p:nvSpPr>
            <p:spPr>
              <a:xfrm flipH="1" rot="3678062">
                <a:off x="3123698" y="7304366"/>
                <a:ext cx="85144" cy="340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0" y="0"/>
                    </a:moveTo>
                    <a:cubicBezTo>
                      <a:pt x="8924" y="0"/>
                      <a:pt x="7029" y="130"/>
                      <a:pt x="5647" y="389"/>
                    </a:cubicBezTo>
                    <a:cubicBezTo>
                      <a:pt x="1856" y="778"/>
                      <a:pt x="0" y="1804"/>
                      <a:pt x="0" y="2959"/>
                    </a:cubicBezTo>
                    <a:lnTo>
                      <a:pt x="0" y="18652"/>
                    </a:lnTo>
                    <a:cubicBezTo>
                      <a:pt x="0" y="20185"/>
                      <a:pt x="4699" y="21600"/>
                      <a:pt x="10820" y="21600"/>
                    </a:cubicBezTo>
                    <a:cubicBezTo>
                      <a:pt x="16427" y="21481"/>
                      <a:pt x="21600" y="20185"/>
                      <a:pt x="21600" y="18652"/>
                    </a:cubicBezTo>
                    <a:lnTo>
                      <a:pt x="21600" y="2959"/>
                    </a:lnTo>
                    <a:cubicBezTo>
                      <a:pt x="21600" y="1285"/>
                      <a:pt x="16901" y="0"/>
                      <a:pt x="1082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82" name="Google Shape;898;p35"/>
              <p:cNvSpPr/>
              <p:nvPr/>
            </p:nvSpPr>
            <p:spPr>
              <a:xfrm flipH="1" rot="3678062">
                <a:off x="2975070" y="7035275"/>
                <a:ext cx="85647" cy="344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2" h="21600" fill="norm" stroke="1" extrusionOk="0">
                    <a:moveTo>
                      <a:pt x="10297" y="0"/>
                    </a:moveTo>
                    <a:cubicBezTo>
                      <a:pt x="8503" y="0"/>
                      <a:pt x="6747" y="128"/>
                      <a:pt x="5402" y="257"/>
                    </a:cubicBezTo>
                    <a:cubicBezTo>
                      <a:pt x="1851" y="770"/>
                      <a:pt x="58" y="1785"/>
                      <a:pt x="58" y="2928"/>
                    </a:cubicBezTo>
                    <a:lnTo>
                      <a:pt x="58" y="18458"/>
                    </a:lnTo>
                    <a:cubicBezTo>
                      <a:pt x="-615" y="20553"/>
                      <a:pt x="4729" y="21600"/>
                      <a:pt x="10148" y="21600"/>
                    </a:cubicBezTo>
                    <a:cubicBezTo>
                      <a:pt x="15529" y="21600"/>
                      <a:pt x="20985" y="20553"/>
                      <a:pt x="20537" y="18458"/>
                    </a:cubicBezTo>
                    <a:lnTo>
                      <a:pt x="20537" y="2928"/>
                    </a:lnTo>
                    <a:cubicBezTo>
                      <a:pt x="20537" y="1272"/>
                      <a:pt x="15641" y="0"/>
                      <a:pt x="10297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83" name="Google Shape;899;p35"/>
              <p:cNvSpPr/>
              <p:nvPr/>
            </p:nvSpPr>
            <p:spPr>
              <a:xfrm flipH="1" rot="3678062">
                <a:off x="2829533" y="6768746"/>
                <a:ext cx="87012" cy="340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87" y="0"/>
                    </a:moveTo>
                    <a:cubicBezTo>
                      <a:pt x="9196" y="0"/>
                      <a:pt x="7342" y="130"/>
                      <a:pt x="5989" y="389"/>
                    </a:cubicBezTo>
                    <a:cubicBezTo>
                      <a:pt x="2280" y="778"/>
                      <a:pt x="0" y="1804"/>
                      <a:pt x="0" y="2959"/>
                    </a:cubicBezTo>
                    <a:lnTo>
                      <a:pt x="0" y="18652"/>
                    </a:lnTo>
                    <a:cubicBezTo>
                      <a:pt x="0" y="20185"/>
                      <a:pt x="5062" y="21600"/>
                      <a:pt x="10587" y="21600"/>
                    </a:cubicBezTo>
                    <a:cubicBezTo>
                      <a:pt x="16577" y="21481"/>
                      <a:pt x="21175" y="20185"/>
                      <a:pt x="21600" y="18652"/>
                    </a:cubicBezTo>
                    <a:lnTo>
                      <a:pt x="21600" y="2959"/>
                    </a:lnTo>
                    <a:cubicBezTo>
                      <a:pt x="21600" y="1285"/>
                      <a:pt x="16577" y="0"/>
                      <a:pt x="10587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84" name="Google Shape;900;p35"/>
              <p:cNvSpPr/>
              <p:nvPr/>
            </p:nvSpPr>
            <p:spPr>
              <a:xfrm flipH="1" rot="3678062">
                <a:off x="2681391" y="6498835"/>
                <a:ext cx="85647" cy="3440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2" h="21600" fill="norm" stroke="1" extrusionOk="0">
                    <a:moveTo>
                      <a:pt x="10297" y="0"/>
                    </a:moveTo>
                    <a:cubicBezTo>
                      <a:pt x="8541" y="0"/>
                      <a:pt x="6747" y="128"/>
                      <a:pt x="5402" y="385"/>
                    </a:cubicBezTo>
                    <a:cubicBezTo>
                      <a:pt x="1851" y="770"/>
                      <a:pt x="58" y="1785"/>
                      <a:pt x="58" y="2928"/>
                    </a:cubicBezTo>
                    <a:lnTo>
                      <a:pt x="58" y="18458"/>
                    </a:lnTo>
                    <a:cubicBezTo>
                      <a:pt x="-615" y="20553"/>
                      <a:pt x="4729" y="21600"/>
                      <a:pt x="10148" y="21600"/>
                    </a:cubicBezTo>
                    <a:cubicBezTo>
                      <a:pt x="15529" y="21600"/>
                      <a:pt x="20985" y="20553"/>
                      <a:pt x="20537" y="18458"/>
                    </a:cubicBezTo>
                    <a:lnTo>
                      <a:pt x="20537" y="2928"/>
                    </a:lnTo>
                    <a:cubicBezTo>
                      <a:pt x="20537" y="1272"/>
                      <a:pt x="15641" y="0"/>
                      <a:pt x="10297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85" name="Google Shape;901;p35"/>
              <p:cNvSpPr/>
              <p:nvPr/>
            </p:nvSpPr>
            <p:spPr>
              <a:xfrm flipH="1" rot="3678062">
                <a:off x="2537494" y="6233279"/>
                <a:ext cx="85300" cy="339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8908" y="0"/>
                      <a:pt x="7489" y="130"/>
                      <a:pt x="5636" y="260"/>
                    </a:cubicBezTo>
                    <a:cubicBezTo>
                      <a:pt x="2326" y="780"/>
                      <a:pt x="0" y="1808"/>
                      <a:pt x="0" y="2967"/>
                    </a:cubicBezTo>
                    <a:lnTo>
                      <a:pt x="0" y="18698"/>
                    </a:lnTo>
                    <a:cubicBezTo>
                      <a:pt x="0" y="20626"/>
                      <a:pt x="5400" y="21600"/>
                      <a:pt x="10800" y="21600"/>
                    </a:cubicBezTo>
                    <a:cubicBezTo>
                      <a:pt x="16200" y="21600"/>
                      <a:pt x="21600" y="20626"/>
                      <a:pt x="21600" y="18698"/>
                    </a:cubicBezTo>
                    <a:lnTo>
                      <a:pt x="21600" y="2967"/>
                    </a:lnTo>
                    <a:cubicBezTo>
                      <a:pt x="21600" y="1288"/>
                      <a:pt x="16909" y="0"/>
                      <a:pt x="1080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86" name="Google Shape;902;p35"/>
              <p:cNvSpPr/>
              <p:nvPr/>
            </p:nvSpPr>
            <p:spPr>
              <a:xfrm flipH="1" rot="3678062">
                <a:off x="2388614" y="5964024"/>
                <a:ext cx="85624" cy="3440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2" h="21600" fill="norm" stroke="1" extrusionOk="0">
                    <a:moveTo>
                      <a:pt x="10310" y="0"/>
                    </a:moveTo>
                    <a:cubicBezTo>
                      <a:pt x="8550" y="0"/>
                      <a:pt x="6753" y="128"/>
                      <a:pt x="5406" y="385"/>
                    </a:cubicBezTo>
                    <a:cubicBezTo>
                      <a:pt x="1849" y="770"/>
                      <a:pt x="52" y="1785"/>
                      <a:pt x="52" y="2928"/>
                    </a:cubicBezTo>
                    <a:lnTo>
                      <a:pt x="52" y="18458"/>
                    </a:lnTo>
                    <a:cubicBezTo>
                      <a:pt x="-584" y="20553"/>
                      <a:pt x="4732" y="21600"/>
                      <a:pt x="10160" y="21600"/>
                    </a:cubicBezTo>
                    <a:cubicBezTo>
                      <a:pt x="15550" y="21600"/>
                      <a:pt x="21016" y="20553"/>
                      <a:pt x="20567" y="18458"/>
                    </a:cubicBezTo>
                    <a:lnTo>
                      <a:pt x="20567" y="2928"/>
                    </a:lnTo>
                    <a:cubicBezTo>
                      <a:pt x="20567" y="1272"/>
                      <a:pt x="16112" y="0"/>
                      <a:pt x="1031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87" name="Google Shape;903;p35"/>
              <p:cNvSpPr/>
              <p:nvPr/>
            </p:nvSpPr>
            <p:spPr>
              <a:xfrm flipH="1" rot="3678062">
                <a:off x="2241731" y="5695746"/>
                <a:ext cx="85647" cy="3440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2" h="21600" fill="norm" stroke="1" extrusionOk="0">
                    <a:moveTo>
                      <a:pt x="10297" y="0"/>
                    </a:moveTo>
                    <a:cubicBezTo>
                      <a:pt x="8503" y="0"/>
                      <a:pt x="6747" y="128"/>
                      <a:pt x="5402" y="257"/>
                    </a:cubicBezTo>
                    <a:cubicBezTo>
                      <a:pt x="1851" y="770"/>
                      <a:pt x="58" y="1785"/>
                      <a:pt x="58" y="2928"/>
                    </a:cubicBezTo>
                    <a:lnTo>
                      <a:pt x="58" y="18458"/>
                    </a:lnTo>
                    <a:cubicBezTo>
                      <a:pt x="-615" y="20553"/>
                      <a:pt x="4729" y="21600"/>
                      <a:pt x="10110" y="21600"/>
                    </a:cubicBezTo>
                    <a:cubicBezTo>
                      <a:pt x="15529" y="21600"/>
                      <a:pt x="20985" y="20553"/>
                      <a:pt x="20537" y="18458"/>
                    </a:cubicBezTo>
                    <a:lnTo>
                      <a:pt x="20537" y="2928"/>
                    </a:lnTo>
                    <a:cubicBezTo>
                      <a:pt x="20537" y="1272"/>
                      <a:pt x="15641" y="0"/>
                      <a:pt x="10297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88" name="Google Shape;904;p35"/>
              <p:cNvSpPr/>
              <p:nvPr/>
            </p:nvSpPr>
            <p:spPr>
              <a:xfrm flipH="1" rot="3678062">
                <a:off x="2096193" y="5429217"/>
                <a:ext cx="87012" cy="340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49" y="0"/>
                    </a:moveTo>
                    <a:cubicBezTo>
                      <a:pt x="9196" y="0"/>
                      <a:pt x="7342" y="130"/>
                      <a:pt x="5951" y="389"/>
                    </a:cubicBezTo>
                    <a:cubicBezTo>
                      <a:pt x="2280" y="778"/>
                      <a:pt x="0" y="1804"/>
                      <a:pt x="0" y="2959"/>
                    </a:cubicBezTo>
                    <a:lnTo>
                      <a:pt x="0" y="18652"/>
                    </a:lnTo>
                    <a:cubicBezTo>
                      <a:pt x="0" y="20185"/>
                      <a:pt x="5062" y="21600"/>
                      <a:pt x="10549" y="21600"/>
                    </a:cubicBezTo>
                    <a:cubicBezTo>
                      <a:pt x="16538" y="21481"/>
                      <a:pt x="21136" y="20185"/>
                      <a:pt x="21600" y="18652"/>
                    </a:cubicBezTo>
                    <a:lnTo>
                      <a:pt x="21600" y="2959"/>
                    </a:lnTo>
                    <a:cubicBezTo>
                      <a:pt x="21600" y="1285"/>
                      <a:pt x="16538" y="0"/>
                      <a:pt x="10549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89" name="Google Shape;905;p35"/>
              <p:cNvSpPr/>
              <p:nvPr/>
            </p:nvSpPr>
            <p:spPr>
              <a:xfrm flipH="1" rot="3678062">
                <a:off x="1948885" y="5160830"/>
                <a:ext cx="85647" cy="344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2" h="21600" fill="norm" stroke="1" extrusionOk="0">
                    <a:moveTo>
                      <a:pt x="10265" y="0"/>
                    </a:moveTo>
                    <a:cubicBezTo>
                      <a:pt x="8471" y="0"/>
                      <a:pt x="7163" y="128"/>
                      <a:pt x="5818" y="385"/>
                    </a:cubicBezTo>
                    <a:cubicBezTo>
                      <a:pt x="2268" y="770"/>
                      <a:pt x="25" y="1785"/>
                      <a:pt x="25" y="2928"/>
                    </a:cubicBezTo>
                    <a:lnTo>
                      <a:pt x="25" y="18458"/>
                    </a:lnTo>
                    <a:cubicBezTo>
                      <a:pt x="-423" y="20553"/>
                      <a:pt x="5033" y="21600"/>
                      <a:pt x="10414" y="21600"/>
                    </a:cubicBezTo>
                    <a:cubicBezTo>
                      <a:pt x="15833" y="21600"/>
                      <a:pt x="21177" y="20553"/>
                      <a:pt x="20504" y="18458"/>
                    </a:cubicBezTo>
                    <a:lnTo>
                      <a:pt x="20504" y="2928"/>
                    </a:lnTo>
                    <a:cubicBezTo>
                      <a:pt x="20504" y="1272"/>
                      <a:pt x="16057" y="0"/>
                      <a:pt x="10265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90" name="Google Shape;906;p35"/>
              <p:cNvSpPr/>
              <p:nvPr/>
            </p:nvSpPr>
            <p:spPr>
              <a:xfrm flipH="1" rot="3678062">
                <a:off x="1802186" y="4892725"/>
                <a:ext cx="85492" cy="3440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10315" y="0"/>
                    </a:moveTo>
                    <a:cubicBezTo>
                      <a:pt x="8518" y="0"/>
                      <a:pt x="7170" y="128"/>
                      <a:pt x="5411" y="257"/>
                    </a:cubicBezTo>
                    <a:cubicBezTo>
                      <a:pt x="2266" y="770"/>
                      <a:pt x="58" y="1785"/>
                      <a:pt x="58" y="2928"/>
                    </a:cubicBezTo>
                    <a:lnTo>
                      <a:pt x="58" y="18458"/>
                    </a:lnTo>
                    <a:cubicBezTo>
                      <a:pt x="-616" y="20553"/>
                      <a:pt x="4737" y="21600"/>
                      <a:pt x="10128" y="21600"/>
                    </a:cubicBezTo>
                    <a:cubicBezTo>
                      <a:pt x="15518" y="21600"/>
                      <a:pt x="20984" y="20553"/>
                      <a:pt x="20535" y="18458"/>
                    </a:cubicBezTo>
                    <a:lnTo>
                      <a:pt x="20535" y="2928"/>
                    </a:lnTo>
                    <a:cubicBezTo>
                      <a:pt x="20535" y="1272"/>
                      <a:pt x="16080" y="0"/>
                      <a:pt x="10315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91" name="Google Shape;907;p35"/>
              <p:cNvSpPr/>
              <p:nvPr/>
            </p:nvSpPr>
            <p:spPr>
              <a:xfrm flipH="1" rot="3678062">
                <a:off x="1656979" y="4625377"/>
                <a:ext cx="85299" cy="3404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8908" y="0"/>
                      <a:pt x="7055" y="130"/>
                      <a:pt x="5636" y="389"/>
                    </a:cubicBezTo>
                    <a:cubicBezTo>
                      <a:pt x="1892" y="778"/>
                      <a:pt x="0" y="1804"/>
                      <a:pt x="0" y="2959"/>
                    </a:cubicBezTo>
                    <a:lnTo>
                      <a:pt x="0" y="18652"/>
                    </a:lnTo>
                    <a:cubicBezTo>
                      <a:pt x="0" y="20185"/>
                      <a:pt x="4691" y="21600"/>
                      <a:pt x="10800" y="21600"/>
                    </a:cubicBezTo>
                    <a:cubicBezTo>
                      <a:pt x="16436" y="21481"/>
                      <a:pt x="21600" y="20185"/>
                      <a:pt x="21600" y="18652"/>
                    </a:cubicBezTo>
                    <a:lnTo>
                      <a:pt x="21600" y="2959"/>
                    </a:lnTo>
                    <a:cubicBezTo>
                      <a:pt x="21600" y="1285"/>
                      <a:pt x="16909" y="0"/>
                      <a:pt x="1080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92" name="Google Shape;908;p35"/>
              <p:cNvSpPr/>
              <p:nvPr/>
            </p:nvSpPr>
            <p:spPr>
              <a:xfrm flipH="1" rot="3678062">
                <a:off x="1508506" y="4356286"/>
                <a:ext cx="85492" cy="344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1" h="21600" fill="norm" stroke="1" extrusionOk="0">
                    <a:moveTo>
                      <a:pt x="10315" y="0"/>
                    </a:moveTo>
                    <a:cubicBezTo>
                      <a:pt x="8518" y="0"/>
                      <a:pt x="6721" y="128"/>
                      <a:pt x="5411" y="257"/>
                    </a:cubicBezTo>
                    <a:cubicBezTo>
                      <a:pt x="1817" y="770"/>
                      <a:pt x="58" y="1785"/>
                      <a:pt x="58" y="2928"/>
                    </a:cubicBezTo>
                    <a:lnTo>
                      <a:pt x="58" y="18458"/>
                    </a:lnTo>
                    <a:cubicBezTo>
                      <a:pt x="-616" y="20553"/>
                      <a:pt x="4737" y="21600"/>
                      <a:pt x="10128" y="21600"/>
                    </a:cubicBezTo>
                    <a:cubicBezTo>
                      <a:pt x="15556" y="21600"/>
                      <a:pt x="20984" y="20553"/>
                      <a:pt x="20535" y="18458"/>
                    </a:cubicBezTo>
                    <a:lnTo>
                      <a:pt x="20535" y="2928"/>
                    </a:lnTo>
                    <a:cubicBezTo>
                      <a:pt x="20535" y="1272"/>
                      <a:pt x="15631" y="0"/>
                      <a:pt x="10315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93" name="Google Shape;909;p35"/>
              <p:cNvSpPr/>
              <p:nvPr/>
            </p:nvSpPr>
            <p:spPr>
              <a:xfrm flipH="1" rot="3678062">
                <a:off x="1363238" y="4089041"/>
                <a:ext cx="85536" cy="3404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6" h="21600" fill="norm" stroke="1" extrusionOk="0">
                    <a:moveTo>
                      <a:pt x="10165" y="0"/>
                    </a:moveTo>
                    <a:cubicBezTo>
                      <a:pt x="8815" y="0"/>
                      <a:pt x="6963" y="130"/>
                      <a:pt x="5575" y="389"/>
                    </a:cubicBezTo>
                    <a:cubicBezTo>
                      <a:pt x="1910" y="778"/>
                      <a:pt x="-404" y="1804"/>
                      <a:pt x="59" y="2959"/>
                    </a:cubicBezTo>
                    <a:lnTo>
                      <a:pt x="59" y="18652"/>
                    </a:lnTo>
                    <a:cubicBezTo>
                      <a:pt x="-404" y="20185"/>
                      <a:pt x="4649" y="21600"/>
                      <a:pt x="10627" y="21600"/>
                    </a:cubicBezTo>
                    <a:cubicBezTo>
                      <a:pt x="16143" y="21600"/>
                      <a:pt x="21196" y="20185"/>
                      <a:pt x="21196" y="18652"/>
                    </a:cubicBezTo>
                    <a:lnTo>
                      <a:pt x="21196" y="2959"/>
                    </a:lnTo>
                    <a:cubicBezTo>
                      <a:pt x="21196" y="1285"/>
                      <a:pt x="16143" y="0"/>
                      <a:pt x="10165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94" name="Google Shape;910;p35"/>
              <p:cNvSpPr/>
              <p:nvPr/>
            </p:nvSpPr>
            <p:spPr>
              <a:xfrm flipH="1" rot="3678062">
                <a:off x="1215563" y="3821311"/>
                <a:ext cx="85624" cy="3440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2" h="21600" fill="norm" stroke="1" extrusionOk="0">
                    <a:moveTo>
                      <a:pt x="10283" y="0"/>
                    </a:moveTo>
                    <a:cubicBezTo>
                      <a:pt x="8487" y="0"/>
                      <a:pt x="7139" y="128"/>
                      <a:pt x="5829" y="385"/>
                    </a:cubicBezTo>
                    <a:cubicBezTo>
                      <a:pt x="2235" y="770"/>
                      <a:pt x="26" y="1785"/>
                      <a:pt x="26" y="2928"/>
                    </a:cubicBezTo>
                    <a:lnTo>
                      <a:pt x="26" y="18458"/>
                    </a:lnTo>
                    <a:cubicBezTo>
                      <a:pt x="-423" y="20553"/>
                      <a:pt x="5043" y="21600"/>
                      <a:pt x="10433" y="21600"/>
                    </a:cubicBezTo>
                    <a:cubicBezTo>
                      <a:pt x="15861" y="21600"/>
                      <a:pt x="21177" y="20553"/>
                      <a:pt x="20541" y="18458"/>
                    </a:cubicBezTo>
                    <a:lnTo>
                      <a:pt x="20541" y="2928"/>
                    </a:lnTo>
                    <a:cubicBezTo>
                      <a:pt x="20541" y="1272"/>
                      <a:pt x="16086" y="0"/>
                      <a:pt x="10283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95" name="Google Shape;911;p35"/>
              <p:cNvSpPr/>
              <p:nvPr/>
            </p:nvSpPr>
            <p:spPr>
              <a:xfrm flipH="1" rot="3678062">
                <a:off x="1068747" y="3553142"/>
                <a:ext cx="85631" cy="3440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4" h="21600" fill="norm" stroke="1" extrusionOk="0">
                    <a:moveTo>
                      <a:pt x="10279" y="0"/>
                    </a:moveTo>
                    <a:cubicBezTo>
                      <a:pt x="8520" y="0"/>
                      <a:pt x="7172" y="128"/>
                      <a:pt x="5824" y="257"/>
                    </a:cubicBezTo>
                    <a:cubicBezTo>
                      <a:pt x="2268" y="770"/>
                      <a:pt x="22" y="1785"/>
                      <a:pt x="22" y="2928"/>
                    </a:cubicBezTo>
                    <a:lnTo>
                      <a:pt x="22" y="18458"/>
                    </a:lnTo>
                    <a:cubicBezTo>
                      <a:pt x="-390" y="20553"/>
                      <a:pt x="5038" y="21600"/>
                      <a:pt x="10466" y="21600"/>
                    </a:cubicBezTo>
                    <a:cubicBezTo>
                      <a:pt x="15857" y="21600"/>
                      <a:pt x="21210" y="20553"/>
                      <a:pt x="20536" y="18458"/>
                    </a:cubicBezTo>
                    <a:lnTo>
                      <a:pt x="20536" y="2928"/>
                    </a:lnTo>
                    <a:cubicBezTo>
                      <a:pt x="20536" y="1272"/>
                      <a:pt x="16081" y="0"/>
                      <a:pt x="10279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96" name="Google Shape;912;p35"/>
              <p:cNvSpPr/>
              <p:nvPr/>
            </p:nvSpPr>
            <p:spPr>
              <a:xfrm flipH="1" rot="3678062">
                <a:off x="921929" y="3284977"/>
                <a:ext cx="85647" cy="3440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2" h="21600" fill="norm" stroke="1" extrusionOk="0">
                    <a:moveTo>
                      <a:pt x="10297" y="0"/>
                    </a:moveTo>
                    <a:cubicBezTo>
                      <a:pt x="8503" y="0"/>
                      <a:pt x="6747" y="128"/>
                      <a:pt x="5402" y="385"/>
                    </a:cubicBezTo>
                    <a:cubicBezTo>
                      <a:pt x="1851" y="770"/>
                      <a:pt x="58" y="1785"/>
                      <a:pt x="58" y="2928"/>
                    </a:cubicBezTo>
                    <a:lnTo>
                      <a:pt x="58" y="18458"/>
                    </a:lnTo>
                    <a:cubicBezTo>
                      <a:pt x="-615" y="20553"/>
                      <a:pt x="4729" y="21600"/>
                      <a:pt x="10110" y="21600"/>
                    </a:cubicBezTo>
                    <a:cubicBezTo>
                      <a:pt x="15529" y="21600"/>
                      <a:pt x="20985" y="20553"/>
                      <a:pt x="20537" y="18458"/>
                    </a:cubicBezTo>
                    <a:lnTo>
                      <a:pt x="20537" y="2928"/>
                    </a:lnTo>
                    <a:cubicBezTo>
                      <a:pt x="20537" y="1272"/>
                      <a:pt x="16089" y="0"/>
                      <a:pt x="10297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97" name="Google Shape;913;p35"/>
              <p:cNvSpPr/>
              <p:nvPr/>
            </p:nvSpPr>
            <p:spPr>
              <a:xfrm flipH="1" rot="3678062">
                <a:off x="775167" y="3016757"/>
                <a:ext cx="85492" cy="3440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10278" y="0"/>
                    </a:moveTo>
                    <a:cubicBezTo>
                      <a:pt x="8518" y="0"/>
                      <a:pt x="6721" y="128"/>
                      <a:pt x="5374" y="257"/>
                    </a:cubicBezTo>
                    <a:cubicBezTo>
                      <a:pt x="1817" y="770"/>
                      <a:pt x="58" y="1785"/>
                      <a:pt x="58" y="2928"/>
                    </a:cubicBezTo>
                    <a:lnTo>
                      <a:pt x="58" y="18458"/>
                    </a:lnTo>
                    <a:cubicBezTo>
                      <a:pt x="-616" y="20553"/>
                      <a:pt x="4737" y="21600"/>
                      <a:pt x="10128" y="21600"/>
                    </a:cubicBezTo>
                    <a:cubicBezTo>
                      <a:pt x="15518" y="21600"/>
                      <a:pt x="20984" y="20553"/>
                      <a:pt x="20535" y="18458"/>
                    </a:cubicBezTo>
                    <a:lnTo>
                      <a:pt x="20535" y="2928"/>
                    </a:lnTo>
                    <a:cubicBezTo>
                      <a:pt x="20535" y="1272"/>
                      <a:pt x="15631" y="0"/>
                      <a:pt x="10278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pSp>
        <p:nvGrpSpPr>
          <p:cNvPr id="1705" name="تجميع"/>
          <p:cNvGrpSpPr/>
          <p:nvPr/>
        </p:nvGrpSpPr>
        <p:grpSpPr>
          <a:xfrm>
            <a:off x="17008870" y="-1"/>
            <a:ext cx="7375130" cy="1977552"/>
            <a:chOff x="0" y="0"/>
            <a:chExt cx="7375128" cy="1977550"/>
          </a:xfrm>
        </p:grpSpPr>
        <p:grpSp>
          <p:nvGrpSpPr>
            <p:cNvPr id="1703" name="تجميع"/>
            <p:cNvGrpSpPr/>
            <p:nvPr/>
          </p:nvGrpSpPr>
          <p:grpSpPr>
            <a:xfrm>
              <a:off x="0" y="0"/>
              <a:ext cx="7375130" cy="1815646"/>
              <a:chOff x="0" y="0"/>
              <a:chExt cx="7375129" cy="1815645"/>
            </a:xfrm>
          </p:grpSpPr>
          <p:sp>
            <p:nvSpPr>
              <p:cNvPr id="1700" name="الفصل"/>
              <p:cNvSpPr txBox="1"/>
              <p:nvPr/>
            </p:nvSpPr>
            <p:spPr>
              <a:xfrm>
                <a:off x="4689440" y="0"/>
                <a:ext cx="2685690" cy="106783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2600"/>
                  </a:spcBef>
                  <a:defRPr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1701" name="دائرة"/>
              <p:cNvSpPr/>
              <p:nvPr/>
            </p:nvSpPr>
            <p:spPr>
              <a:xfrm>
                <a:off x="5614937" y="939128"/>
                <a:ext cx="750544" cy="750544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A8ADC4"/>
                </a:solidFill>
                <a:prstDash val="solid"/>
                <a:miter lim="8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r" rtl="0">
                  <a:defRPr sz="4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702" name="العبارات الجبرية والمعادلات"/>
              <p:cNvSpPr txBox="1"/>
              <p:nvPr/>
            </p:nvSpPr>
            <p:spPr>
              <a:xfrm>
                <a:off x="0" y="533915"/>
                <a:ext cx="5598005" cy="128173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rmAutofit fontScale="100000" lnSpcReduction="0"/>
              </a:bodyPr>
              <a:lstStyle>
                <a:lvl1pPr algn="r">
                  <a:lnSpc>
                    <a:spcPct val="90000"/>
                  </a:lnSpc>
                  <a:spcBef>
                    <a:spcPts val="2600"/>
                  </a:spcBef>
                  <a:defRPr sz="3400"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العبارات الجبرية والمعادلات</a:t>
                </a:r>
              </a:p>
            </p:txBody>
          </p:sp>
        </p:grpSp>
        <p:sp>
          <p:nvSpPr>
            <p:cNvPr id="1704" name="٥"/>
            <p:cNvSpPr txBox="1"/>
            <p:nvPr/>
          </p:nvSpPr>
          <p:spPr>
            <a:xfrm>
              <a:off x="5708420" y="451010"/>
              <a:ext cx="605654" cy="15265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6600">
                  <a:solidFill>
                    <a:schemeClr val="accent5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٥</a:t>
              </a:r>
            </a:p>
          </p:txBody>
        </p:sp>
      </p:grpSp>
      <p:pic>
        <p:nvPicPr>
          <p:cNvPr id="1706" name="IMG_3989.png" descr="IMG_3989.png"/>
          <p:cNvPicPr>
            <a:picLocks noChangeAspect="1"/>
          </p:cNvPicPr>
          <p:nvPr/>
        </p:nvPicPr>
        <p:blipFill>
          <a:blip r:embed="rId2">
            <a:extLst/>
          </a:blip>
          <a:srcRect l="35981" t="48033" r="3129" b="37311"/>
          <a:stretch>
            <a:fillRect/>
          </a:stretch>
        </p:blipFill>
        <p:spPr>
          <a:xfrm>
            <a:off x="6614230" y="2399426"/>
            <a:ext cx="16867159" cy="175953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09" name="ثمنها =٦ × ٢ = ١٢ ريال"/>
          <p:cNvGrpSpPr/>
          <p:nvPr/>
        </p:nvGrpSpPr>
        <p:grpSpPr>
          <a:xfrm>
            <a:off x="6614230" y="5897879"/>
            <a:ext cx="13333985" cy="1920241"/>
            <a:chOff x="0" y="0"/>
            <a:chExt cx="13333984" cy="1920239"/>
          </a:xfrm>
        </p:grpSpPr>
        <p:sp>
          <p:nvSpPr>
            <p:cNvPr id="1708" name="ثمنها =٦ × ٢ = ١٢ ريال"/>
            <p:cNvSpPr txBox="1"/>
            <p:nvPr/>
          </p:nvSpPr>
          <p:spPr>
            <a:xfrm>
              <a:off x="50800" y="50800"/>
              <a:ext cx="13232385" cy="181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sp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7600">
                  <a:solidFill>
                    <a:schemeClr val="accent1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ثمنها =٦ × ٢ = ١٢ ريال</a:t>
              </a:r>
            </a:p>
          </p:txBody>
        </p:sp>
        <p:pic>
          <p:nvPicPr>
            <p:cNvPr id="1707" name="ثمنها =٦ × ٢ = ١٢ ريال ثمنها =٦ × ٢ = ١٢ ريال" descr="ثمنها =٦ × ٢ = ١٢ ريال ثمنها =٦ × ٢ = ١٢ ريال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3333985" cy="1920240"/>
            </a:xfrm>
            <a:prstGeom prst="rect">
              <a:avLst/>
            </a:prstGeom>
            <a:effectLst/>
          </p:spPr>
        </p:pic>
      </p:grpSp>
      <p:sp>
        <p:nvSpPr>
          <p:cNvPr id="1710" name="مراجعة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1865645" y="10210423"/>
            <a:ext cx="843660" cy="84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7" y="8522"/>
                </a:cubicBezTo>
                <a:lnTo>
                  <a:pt x="8977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7" y="4016"/>
                </a:cubicBezTo>
                <a:lnTo>
                  <a:pt x="8977" y="1883"/>
                </a:lnTo>
                <a:cubicBezTo>
                  <a:pt x="8977" y="1859"/>
                  <a:pt x="8993" y="1842"/>
                  <a:pt x="9011" y="1834"/>
                </a:cubicBezTo>
                <a:close/>
              </a:path>
            </a:pathLst>
          </a:custGeom>
          <a:solidFill>
            <a:srgbClr val="EDEDED">
              <a:alpha val="65981"/>
            </a:srgbClr>
          </a:solidFill>
          <a:ln w="63500">
            <a:solidFill>
              <a:schemeClr val="accent2">
                <a:alpha val="65981"/>
              </a:schemeClr>
            </a:solidFill>
          </a:ln>
        </p:spPr>
        <p:txBody>
          <a:bodyPr lIns="121919" tIns="121919" rIns="121919" bIns="1219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0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6" name="تجميع"/>
          <p:cNvGrpSpPr/>
          <p:nvPr/>
        </p:nvGrpSpPr>
        <p:grpSpPr>
          <a:xfrm>
            <a:off x="-3250059" y="8962346"/>
            <a:ext cx="5749284" cy="6381374"/>
            <a:chOff x="0" y="0"/>
            <a:chExt cx="5749282" cy="6381372"/>
          </a:xfrm>
        </p:grpSpPr>
        <p:grpSp>
          <p:nvGrpSpPr>
            <p:cNvPr id="1717" name="Google Shape;873;p35"/>
            <p:cNvGrpSpPr/>
            <p:nvPr/>
          </p:nvGrpSpPr>
          <p:grpSpPr>
            <a:xfrm>
              <a:off x="0" y="0"/>
              <a:ext cx="5541262" cy="6381373"/>
              <a:chOff x="0" y="0"/>
              <a:chExt cx="5541261" cy="6381373"/>
            </a:xfrm>
          </p:grpSpPr>
          <p:sp>
            <p:nvSpPr>
              <p:cNvPr id="1712" name="Google Shape;874;p35"/>
              <p:cNvSpPr/>
              <p:nvPr/>
            </p:nvSpPr>
            <p:spPr>
              <a:xfrm flipH="1" rot="18559748">
                <a:off x="-648613" y="3001679"/>
                <a:ext cx="6140324" cy="1230120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13" name="Google Shape;875;p35"/>
              <p:cNvSpPr/>
              <p:nvPr/>
            </p:nvSpPr>
            <p:spPr>
              <a:xfrm flipH="1" rot="18559748">
                <a:off x="3996191" y="281019"/>
                <a:ext cx="1309007" cy="1230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178" y="0"/>
                    </a:moveTo>
                    <a:lnTo>
                      <a:pt x="0" y="10799"/>
                    </a:lnTo>
                    <a:lnTo>
                      <a:pt x="18178" y="21600"/>
                    </a:lnTo>
                    <a:lnTo>
                      <a:pt x="21600" y="16139"/>
                    </a:lnTo>
                    <a:lnTo>
                      <a:pt x="18178" y="10799"/>
                    </a:lnTo>
                    <a:lnTo>
                      <a:pt x="21600" y="4485"/>
                    </a:lnTo>
                    <a:lnTo>
                      <a:pt x="1817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14" name="Google Shape;876;p35"/>
              <p:cNvSpPr/>
              <p:nvPr/>
            </p:nvSpPr>
            <p:spPr>
              <a:xfrm flipH="1" rot="18559748">
                <a:off x="4662665" y="304198"/>
                <a:ext cx="493137" cy="5526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10797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15" name="Google Shape;877;p35"/>
              <p:cNvSpPr/>
              <p:nvPr/>
            </p:nvSpPr>
            <p:spPr>
              <a:xfrm flipH="1" rot="18559748">
                <a:off x="-375435" y="3849677"/>
                <a:ext cx="5932914" cy="79975"/>
              </a:xfrm>
              <a:prstGeom prst="rect">
                <a:avLst/>
              </a:prstGeom>
              <a:solidFill>
                <a:srgbClr val="EDED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16" name="Google Shape;878;p35"/>
              <p:cNvSpPr/>
              <p:nvPr/>
            </p:nvSpPr>
            <p:spPr>
              <a:xfrm flipH="1" rot="18559748">
                <a:off x="-874732" y="3439707"/>
                <a:ext cx="5932915" cy="81727"/>
              </a:xfrm>
              <a:prstGeom prst="rect">
                <a:avLst/>
              </a:prstGeom>
              <a:solidFill>
                <a:srgbClr val="EDED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725" name="Google Shape;879;p35"/>
            <p:cNvGrpSpPr/>
            <p:nvPr/>
          </p:nvGrpSpPr>
          <p:grpSpPr>
            <a:xfrm>
              <a:off x="714613" y="1338180"/>
              <a:ext cx="5034671" cy="4854996"/>
              <a:chOff x="0" y="0"/>
              <a:chExt cx="5034669" cy="4854994"/>
            </a:xfrm>
          </p:grpSpPr>
          <p:sp>
            <p:nvSpPr>
              <p:cNvPr id="1718" name="Google Shape;880;p35"/>
              <p:cNvSpPr/>
              <p:nvPr/>
            </p:nvSpPr>
            <p:spPr>
              <a:xfrm flipH="1" rot="18984393">
                <a:off x="4503366" y="103463"/>
                <a:ext cx="458184" cy="3953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55" h="21600" fill="norm" stroke="1" extrusionOk="0">
                    <a:moveTo>
                      <a:pt x="20355" y="0"/>
                    </a:moveTo>
                    <a:lnTo>
                      <a:pt x="3734" y="5000"/>
                    </a:lnTo>
                    <a:cubicBezTo>
                      <a:pt x="-1245" y="6467"/>
                      <a:pt x="-1245" y="15133"/>
                      <a:pt x="3734" y="16600"/>
                    </a:cubicBezTo>
                    <a:lnTo>
                      <a:pt x="20355" y="21600"/>
                    </a:lnTo>
                    <a:lnTo>
                      <a:pt x="20355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19" name="Google Shape;881;p35"/>
              <p:cNvSpPr/>
              <p:nvPr/>
            </p:nvSpPr>
            <p:spPr>
              <a:xfrm flipH="1" rot="18984393">
                <a:off x="3811145" y="386002"/>
                <a:ext cx="577610" cy="1043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569" y="0"/>
                    </a:moveTo>
                    <a:cubicBezTo>
                      <a:pt x="4283" y="0"/>
                      <a:pt x="0" y="2374"/>
                      <a:pt x="0" y="5305"/>
                    </a:cubicBezTo>
                    <a:lnTo>
                      <a:pt x="0" y="16295"/>
                    </a:lnTo>
                    <a:cubicBezTo>
                      <a:pt x="0" y="19226"/>
                      <a:pt x="4283" y="21600"/>
                      <a:pt x="9569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20" name="Google Shape;882;p35"/>
              <p:cNvSpPr/>
              <p:nvPr/>
            </p:nvSpPr>
            <p:spPr>
              <a:xfrm flipH="1" rot="18984393">
                <a:off x="4247021" y="226781"/>
                <a:ext cx="447308" cy="653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418" y="0"/>
                    </a:moveTo>
                    <a:cubicBezTo>
                      <a:pt x="6475" y="0"/>
                      <a:pt x="0" y="4434"/>
                      <a:pt x="0" y="9913"/>
                    </a:cubicBezTo>
                    <a:lnTo>
                      <a:pt x="0" y="11727"/>
                    </a:lnTo>
                    <a:cubicBezTo>
                      <a:pt x="0" y="17207"/>
                      <a:pt x="6475" y="21600"/>
                      <a:pt x="14418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21" name="Google Shape;883;p35"/>
              <p:cNvSpPr/>
              <p:nvPr/>
            </p:nvSpPr>
            <p:spPr>
              <a:xfrm flipH="1" rot="18984393">
                <a:off x="4292375" y="369420"/>
                <a:ext cx="33867" cy="6801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06" y="0"/>
                    </a:moveTo>
                    <a:cubicBezTo>
                      <a:pt x="5361" y="0"/>
                      <a:pt x="473" y="137"/>
                      <a:pt x="0" y="407"/>
                    </a:cubicBezTo>
                    <a:lnTo>
                      <a:pt x="0" y="21135"/>
                    </a:lnTo>
                    <a:cubicBezTo>
                      <a:pt x="0" y="21405"/>
                      <a:pt x="4651" y="21600"/>
                      <a:pt x="10327" y="21600"/>
                    </a:cubicBezTo>
                    <a:cubicBezTo>
                      <a:pt x="13086" y="21600"/>
                      <a:pt x="14978" y="21561"/>
                      <a:pt x="16870" y="21522"/>
                    </a:cubicBezTo>
                    <a:cubicBezTo>
                      <a:pt x="19708" y="21405"/>
                      <a:pt x="21600" y="21288"/>
                      <a:pt x="21600" y="21135"/>
                    </a:cubicBezTo>
                    <a:lnTo>
                      <a:pt x="21600" y="407"/>
                    </a:lnTo>
                    <a:cubicBezTo>
                      <a:pt x="20654" y="137"/>
                      <a:pt x="15451" y="0"/>
                      <a:pt x="10406" y="0"/>
                    </a:cubicBezTo>
                    <a:close/>
                  </a:path>
                </a:pathLst>
              </a:custGeom>
              <a:solidFill>
                <a:srgbClr val="EDED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22" name="Google Shape;884;p35"/>
              <p:cNvSpPr/>
              <p:nvPr/>
            </p:nvSpPr>
            <p:spPr>
              <a:xfrm flipH="1" rot="18984393">
                <a:off x="-231659" y="2079609"/>
                <a:ext cx="4865105" cy="1273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0" y="0"/>
                    </a:moveTo>
                    <a:cubicBezTo>
                      <a:pt x="471" y="0"/>
                      <a:pt x="0" y="1800"/>
                      <a:pt x="0" y="4035"/>
                    </a:cubicBezTo>
                    <a:lnTo>
                      <a:pt x="0" y="17586"/>
                    </a:lnTo>
                    <a:cubicBezTo>
                      <a:pt x="0" y="19800"/>
                      <a:pt x="471" y="21600"/>
                      <a:pt x="1050" y="21600"/>
                    </a:cubicBezTo>
                    <a:lnTo>
                      <a:pt x="20545" y="21600"/>
                    </a:lnTo>
                    <a:cubicBezTo>
                      <a:pt x="21129" y="21600"/>
                      <a:pt x="21600" y="19800"/>
                      <a:pt x="21600" y="17586"/>
                    </a:cubicBezTo>
                    <a:lnTo>
                      <a:pt x="21600" y="4035"/>
                    </a:lnTo>
                    <a:cubicBezTo>
                      <a:pt x="21600" y="1800"/>
                      <a:pt x="21124" y="0"/>
                      <a:pt x="205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23" name="Google Shape;885;p35"/>
              <p:cNvSpPr/>
              <p:nvPr/>
            </p:nvSpPr>
            <p:spPr>
              <a:xfrm flipH="1" rot="18984393">
                <a:off x="625840" y="3489269"/>
                <a:ext cx="188853" cy="1273656"/>
              </a:xfrm>
              <a:prstGeom prst="rect">
                <a:avLst/>
              </a:pr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24" name="Google Shape;886;p35"/>
              <p:cNvSpPr/>
              <p:nvPr/>
            </p:nvSpPr>
            <p:spPr>
              <a:xfrm flipH="1" rot="18984393">
                <a:off x="3575590" y="680855"/>
                <a:ext cx="188955" cy="1273656"/>
              </a:xfrm>
              <a:prstGeom prst="rect">
                <a:avLst/>
              </a:pr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pSp>
        <p:nvGrpSpPr>
          <p:cNvPr id="1807" name="تجميع"/>
          <p:cNvGrpSpPr/>
          <p:nvPr/>
        </p:nvGrpSpPr>
        <p:grpSpPr>
          <a:xfrm>
            <a:off x="20995776" y="8666915"/>
            <a:ext cx="8395737" cy="8792753"/>
            <a:chOff x="0" y="0"/>
            <a:chExt cx="8395736" cy="8792751"/>
          </a:xfrm>
        </p:grpSpPr>
        <p:grpSp>
          <p:nvGrpSpPr>
            <p:cNvPr id="1762" name="Google Shape;786;p35"/>
            <p:cNvGrpSpPr/>
            <p:nvPr/>
          </p:nvGrpSpPr>
          <p:grpSpPr>
            <a:xfrm>
              <a:off x="0" y="3790929"/>
              <a:ext cx="7422355" cy="1881498"/>
              <a:chOff x="0" y="0"/>
              <a:chExt cx="7422353" cy="1881496"/>
            </a:xfrm>
          </p:grpSpPr>
          <p:sp>
            <p:nvSpPr>
              <p:cNvPr id="1727" name="Google Shape;787;p35"/>
              <p:cNvSpPr/>
              <p:nvPr/>
            </p:nvSpPr>
            <p:spPr>
              <a:xfrm rot="245171">
                <a:off x="39179" y="259924"/>
                <a:ext cx="7343997" cy="13616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28" y="8684"/>
                    </a:moveTo>
                    <a:cubicBezTo>
                      <a:pt x="1130" y="8684"/>
                      <a:pt x="1323" y="9528"/>
                      <a:pt x="1323" y="10799"/>
                    </a:cubicBezTo>
                    <a:cubicBezTo>
                      <a:pt x="1323" y="11984"/>
                      <a:pt x="1149" y="12927"/>
                      <a:pt x="929" y="12927"/>
                    </a:cubicBezTo>
                    <a:cubicBezTo>
                      <a:pt x="574" y="12927"/>
                      <a:pt x="400" y="10638"/>
                      <a:pt x="649" y="9320"/>
                    </a:cubicBezTo>
                    <a:cubicBezTo>
                      <a:pt x="731" y="8881"/>
                      <a:pt x="830" y="8684"/>
                      <a:pt x="928" y="8684"/>
                    </a:cubicBezTo>
                    <a:close/>
                    <a:moveTo>
                      <a:pt x="664" y="0"/>
                    </a:moveTo>
                    <a:cubicBezTo>
                      <a:pt x="295" y="0"/>
                      <a:pt x="0" y="1615"/>
                      <a:pt x="0" y="3610"/>
                    </a:cubicBezTo>
                    <a:lnTo>
                      <a:pt x="0" y="18017"/>
                    </a:lnTo>
                    <a:cubicBezTo>
                      <a:pt x="0" y="19983"/>
                      <a:pt x="295" y="21600"/>
                      <a:pt x="664" y="21600"/>
                    </a:cubicBezTo>
                    <a:lnTo>
                      <a:pt x="20931" y="21600"/>
                    </a:lnTo>
                    <a:cubicBezTo>
                      <a:pt x="21300" y="21600"/>
                      <a:pt x="21600" y="20010"/>
                      <a:pt x="21600" y="18017"/>
                    </a:cubicBezTo>
                    <a:lnTo>
                      <a:pt x="21600" y="3610"/>
                    </a:lnTo>
                    <a:cubicBezTo>
                      <a:pt x="21600" y="1615"/>
                      <a:pt x="21300" y="0"/>
                      <a:pt x="209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28" name="Google Shape;788;p35"/>
              <p:cNvSpPr/>
              <p:nvPr/>
            </p:nvSpPr>
            <p:spPr>
              <a:xfrm rot="245171">
                <a:off x="425573" y="991893"/>
                <a:ext cx="57825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7" h="21600" fill="norm" stroke="1" extrusionOk="0">
                    <a:moveTo>
                      <a:pt x="10361" y="0"/>
                    </a:moveTo>
                    <a:cubicBezTo>
                      <a:pt x="5324" y="0"/>
                      <a:pt x="392" y="668"/>
                      <a:pt x="80" y="2015"/>
                    </a:cubicBezTo>
                    <a:lnTo>
                      <a:pt x="80" y="19400"/>
                    </a:lnTo>
                    <a:cubicBezTo>
                      <a:pt x="-543" y="20377"/>
                      <a:pt x="2520" y="21117"/>
                      <a:pt x="6882" y="21477"/>
                    </a:cubicBezTo>
                    <a:cubicBezTo>
                      <a:pt x="8076" y="21477"/>
                      <a:pt x="9322" y="21600"/>
                      <a:pt x="10569" y="21600"/>
                    </a:cubicBezTo>
                    <a:cubicBezTo>
                      <a:pt x="16124" y="21600"/>
                      <a:pt x="21057" y="20623"/>
                      <a:pt x="21057" y="19400"/>
                    </a:cubicBezTo>
                    <a:lnTo>
                      <a:pt x="21057" y="2015"/>
                    </a:lnTo>
                    <a:cubicBezTo>
                      <a:pt x="20486" y="668"/>
                      <a:pt x="15345" y="0"/>
                      <a:pt x="10361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29" name="Google Shape;789;p35"/>
              <p:cNvSpPr/>
              <p:nvPr/>
            </p:nvSpPr>
            <p:spPr>
              <a:xfrm rot="245171">
                <a:off x="620536" y="1004595"/>
                <a:ext cx="59458" cy="300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67" y="0"/>
                    </a:moveTo>
                    <a:cubicBezTo>
                      <a:pt x="5232" y="0"/>
                      <a:pt x="0" y="696"/>
                      <a:pt x="0" y="2099"/>
                    </a:cubicBezTo>
                    <a:lnTo>
                      <a:pt x="0" y="19409"/>
                    </a:lnTo>
                    <a:cubicBezTo>
                      <a:pt x="0" y="20382"/>
                      <a:pt x="2435" y="21119"/>
                      <a:pt x="6786" y="21477"/>
                    </a:cubicBezTo>
                    <a:cubicBezTo>
                      <a:pt x="8029" y="21477"/>
                      <a:pt x="9220" y="21600"/>
                      <a:pt x="10463" y="21600"/>
                    </a:cubicBezTo>
                    <a:cubicBezTo>
                      <a:pt x="16627" y="21600"/>
                      <a:pt x="20978" y="20627"/>
                      <a:pt x="21600" y="19409"/>
                    </a:cubicBezTo>
                    <a:lnTo>
                      <a:pt x="21600" y="2099"/>
                    </a:lnTo>
                    <a:cubicBezTo>
                      <a:pt x="21289" y="696"/>
                      <a:pt x="15850" y="0"/>
                      <a:pt x="10567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30" name="Google Shape;790;p35"/>
              <p:cNvSpPr/>
              <p:nvPr/>
            </p:nvSpPr>
            <p:spPr>
              <a:xfrm rot="245171">
                <a:off x="815189" y="1019785"/>
                <a:ext cx="59458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74" y="0"/>
                    </a:moveTo>
                    <a:cubicBezTo>
                      <a:pt x="5698" y="0"/>
                      <a:pt x="622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108" y="21117"/>
                      <a:pt x="7407" y="21477"/>
                    </a:cubicBezTo>
                    <a:cubicBezTo>
                      <a:pt x="8650" y="21477"/>
                      <a:pt x="9894" y="21600"/>
                      <a:pt x="11085" y="21600"/>
                    </a:cubicBezTo>
                    <a:cubicBezTo>
                      <a:pt x="16679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8" y="668"/>
                      <a:pt x="15902" y="0"/>
                      <a:pt x="10774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31" name="Google Shape;791;p35"/>
              <p:cNvSpPr/>
              <p:nvPr/>
            </p:nvSpPr>
            <p:spPr>
              <a:xfrm rot="245171">
                <a:off x="1011595" y="1033816"/>
                <a:ext cx="59458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6" y="0"/>
                    </a:moveTo>
                    <a:cubicBezTo>
                      <a:pt x="5698" y="0"/>
                      <a:pt x="622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2486" y="21117"/>
                      <a:pt x="6786" y="21477"/>
                    </a:cubicBezTo>
                    <a:cubicBezTo>
                      <a:pt x="8029" y="21477"/>
                      <a:pt x="9272" y="21600"/>
                      <a:pt x="10515" y="21600"/>
                    </a:cubicBezTo>
                    <a:cubicBezTo>
                      <a:pt x="16679" y="21600"/>
                      <a:pt x="20978" y="20623"/>
                      <a:pt x="21600" y="19400"/>
                    </a:cubicBezTo>
                    <a:lnTo>
                      <a:pt x="21600" y="2015"/>
                    </a:lnTo>
                    <a:cubicBezTo>
                      <a:pt x="20978" y="668"/>
                      <a:pt x="15902" y="0"/>
                      <a:pt x="10826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32" name="Google Shape;792;p35"/>
              <p:cNvSpPr/>
              <p:nvPr/>
            </p:nvSpPr>
            <p:spPr>
              <a:xfrm rot="245171">
                <a:off x="1206294" y="1047725"/>
                <a:ext cx="59458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6" y="0"/>
                    </a:moveTo>
                    <a:cubicBezTo>
                      <a:pt x="5750" y="0"/>
                      <a:pt x="622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108" y="21117"/>
                      <a:pt x="7407" y="21477"/>
                    </a:cubicBezTo>
                    <a:cubicBezTo>
                      <a:pt x="8650" y="21477"/>
                      <a:pt x="9894" y="21600"/>
                      <a:pt x="11137" y="21600"/>
                    </a:cubicBezTo>
                    <a:cubicBezTo>
                      <a:pt x="16679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8" y="668"/>
                      <a:pt x="15902" y="0"/>
                      <a:pt x="10826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33" name="Google Shape;793;p35"/>
              <p:cNvSpPr/>
              <p:nvPr/>
            </p:nvSpPr>
            <p:spPr>
              <a:xfrm rot="245171">
                <a:off x="1402845" y="1061700"/>
                <a:ext cx="57604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4" y="0"/>
                    </a:moveTo>
                    <a:cubicBezTo>
                      <a:pt x="5881" y="0"/>
                      <a:pt x="588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2513" y="21117"/>
                      <a:pt x="6950" y="21477"/>
                    </a:cubicBezTo>
                    <a:cubicBezTo>
                      <a:pt x="8234" y="21477"/>
                      <a:pt x="9517" y="21600"/>
                      <a:pt x="10800" y="21600"/>
                    </a:cubicBezTo>
                    <a:cubicBezTo>
                      <a:pt x="17162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1279" y="668"/>
                      <a:pt x="16200" y="0"/>
                      <a:pt x="11014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34" name="Google Shape;794;p35"/>
              <p:cNvSpPr/>
              <p:nvPr/>
            </p:nvSpPr>
            <p:spPr>
              <a:xfrm rot="245171">
                <a:off x="1597542" y="1075670"/>
                <a:ext cx="59315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5712" y="0"/>
                      <a:pt x="623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063" y="21117"/>
                      <a:pt x="6802" y="21477"/>
                    </a:cubicBezTo>
                    <a:cubicBezTo>
                      <a:pt x="8048" y="21477"/>
                      <a:pt x="9242" y="21600"/>
                      <a:pt x="10488" y="21600"/>
                    </a:cubicBezTo>
                    <a:cubicBezTo>
                      <a:pt x="16667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1029" y="668"/>
                      <a:pt x="15888" y="0"/>
                      <a:pt x="1080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35" name="Google Shape;795;p35"/>
              <p:cNvSpPr/>
              <p:nvPr/>
            </p:nvSpPr>
            <p:spPr>
              <a:xfrm rot="245171">
                <a:off x="1793950" y="1089645"/>
                <a:ext cx="57747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60" y="0"/>
                    </a:moveTo>
                    <a:cubicBezTo>
                      <a:pt x="5387" y="0"/>
                      <a:pt x="320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2507" y="21117"/>
                      <a:pt x="6987" y="21477"/>
                    </a:cubicBezTo>
                    <a:cubicBezTo>
                      <a:pt x="8267" y="21477"/>
                      <a:pt x="9493" y="21600"/>
                      <a:pt x="10773" y="21600"/>
                    </a:cubicBezTo>
                    <a:cubicBezTo>
                      <a:pt x="17120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60" y="668"/>
                      <a:pt x="15733" y="0"/>
                      <a:pt x="1056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36" name="Google Shape;796;p35"/>
              <p:cNvSpPr/>
              <p:nvPr/>
            </p:nvSpPr>
            <p:spPr>
              <a:xfrm rot="245171">
                <a:off x="1988647" y="1103615"/>
                <a:ext cx="59458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74" y="0"/>
                    </a:moveTo>
                    <a:cubicBezTo>
                      <a:pt x="5698" y="0"/>
                      <a:pt x="622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108" y="21117"/>
                      <a:pt x="6786" y="21477"/>
                    </a:cubicBezTo>
                    <a:cubicBezTo>
                      <a:pt x="8029" y="21477"/>
                      <a:pt x="9272" y="21600"/>
                      <a:pt x="10463" y="21600"/>
                    </a:cubicBezTo>
                    <a:cubicBezTo>
                      <a:pt x="16679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8" y="668"/>
                      <a:pt x="15902" y="0"/>
                      <a:pt x="10774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37" name="Google Shape;797;p35"/>
              <p:cNvSpPr/>
              <p:nvPr/>
            </p:nvSpPr>
            <p:spPr>
              <a:xfrm rot="245171">
                <a:off x="2183346" y="1117525"/>
                <a:ext cx="59458" cy="2995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6" y="0"/>
                    </a:moveTo>
                    <a:cubicBezTo>
                      <a:pt x="5698" y="0"/>
                      <a:pt x="622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108" y="21117"/>
                      <a:pt x="7407" y="21477"/>
                    </a:cubicBezTo>
                    <a:cubicBezTo>
                      <a:pt x="8650" y="21477"/>
                      <a:pt x="9894" y="21600"/>
                      <a:pt x="11137" y="21600"/>
                    </a:cubicBezTo>
                    <a:cubicBezTo>
                      <a:pt x="16679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8" y="668"/>
                      <a:pt x="15902" y="0"/>
                      <a:pt x="10826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38" name="Google Shape;798;p35"/>
              <p:cNvSpPr/>
              <p:nvPr/>
            </p:nvSpPr>
            <p:spPr>
              <a:xfrm rot="245171">
                <a:off x="2379752" y="1131555"/>
                <a:ext cx="59458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6" y="0"/>
                    </a:moveTo>
                    <a:cubicBezTo>
                      <a:pt x="5750" y="0"/>
                      <a:pt x="622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108" y="21117"/>
                      <a:pt x="6786" y="21477"/>
                    </a:cubicBezTo>
                    <a:cubicBezTo>
                      <a:pt x="8029" y="21477"/>
                      <a:pt x="9272" y="21600"/>
                      <a:pt x="10515" y="21600"/>
                    </a:cubicBezTo>
                    <a:cubicBezTo>
                      <a:pt x="16679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8" y="668"/>
                      <a:pt x="15902" y="0"/>
                      <a:pt x="10826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39" name="Google Shape;799;p35"/>
              <p:cNvSpPr/>
              <p:nvPr/>
            </p:nvSpPr>
            <p:spPr>
              <a:xfrm rot="245171">
                <a:off x="2574685" y="1142906"/>
                <a:ext cx="59315" cy="302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112" y="0"/>
                    </a:moveTo>
                    <a:cubicBezTo>
                      <a:pt x="4933" y="0"/>
                      <a:pt x="0" y="968"/>
                      <a:pt x="0" y="2181"/>
                    </a:cubicBezTo>
                    <a:lnTo>
                      <a:pt x="0" y="19419"/>
                    </a:lnTo>
                    <a:cubicBezTo>
                      <a:pt x="0" y="20387"/>
                      <a:pt x="3063" y="21121"/>
                      <a:pt x="7425" y="21478"/>
                    </a:cubicBezTo>
                    <a:cubicBezTo>
                      <a:pt x="8619" y="21478"/>
                      <a:pt x="9865" y="21600"/>
                      <a:pt x="11112" y="21600"/>
                    </a:cubicBezTo>
                    <a:cubicBezTo>
                      <a:pt x="16667" y="21600"/>
                      <a:pt x="21600" y="20632"/>
                      <a:pt x="21600" y="19419"/>
                    </a:cubicBezTo>
                    <a:lnTo>
                      <a:pt x="21600" y="2181"/>
                    </a:lnTo>
                    <a:cubicBezTo>
                      <a:pt x="21600" y="968"/>
                      <a:pt x="16667" y="0"/>
                      <a:pt x="11112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40" name="Google Shape;800;p35"/>
              <p:cNvSpPr/>
              <p:nvPr/>
            </p:nvSpPr>
            <p:spPr>
              <a:xfrm rot="245171">
                <a:off x="2771001" y="1159445"/>
                <a:ext cx="57747" cy="2995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0" y="0"/>
                    </a:moveTo>
                    <a:cubicBezTo>
                      <a:pt x="5867" y="0"/>
                      <a:pt x="640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2507" y="21117"/>
                      <a:pt x="6987" y="21477"/>
                    </a:cubicBezTo>
                    <a:cubicBezTo>
                      <a:pt x="8267" y="21477"/>
                      <a:pt x="9493" y="21600"/>
                      <a:pt x="10773" y="21600"/>
                    </a:cubicBezTo>
                    <a:cubicBezTo>
                      <a:pt x="17120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1280" y="668"/>
                      <a:pt x="16160" y="0"/>
                      <a:pt x="1104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41" name="Google Shape;801;p35"/>
              <p:cNvSpPr/>
              <p:nvPr/>
            </p:nvSpPr>
            <p:spPr>
              <a:xfrm rot="245171">
                <a:off x="2965744" y="1172133"/>
                <a:ext cx="59458" cy="300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74" y="0"/>
                    </a:moveTo>
                    <a:cubicBezTo>
                      <a:pt x="5387" y="0"/>
                      <a:pt x="0" y="696"/>
                      <a:pt x="0" y="2099"/>
                    </a:cubicBezTo>
                    <a:lnTo>
                      <a:pt x="0" y="19409"/>
                    </a:lnTo>
                    <a:cubicBezTo>
                      <a:pt x="0" y="20382"/>
                      <a:pt x="3108" y="21119"/>
                      <a:pt x="7407" y="21477"/>
                    </a:cubicBezTo>
                    <a:cubicBezTo>
                      <a:pt x="8650" y="21477"/>
                      <a:pt x="9842" y="21600"/>
                      <a:pt x="11085" y="21600"/>
                    </a:cubicBezTo>
                    <a:cubicBezTo>
                      <a:pt x="16627" y="21600"/>
                      <a:pt x="21600" y="20627"/>
                      <a:pt x="21600" y="19409"/>
                    </a:cubicBezTo>
                    <a:lnTo>
                      <a:pt x="21600" y="2099"/>
                    </a:lnTo>
                    <a:cubicBezTo>
                      <a:pt x="21600" y="696"/>
                      <a:pt x="16213" y="0"/>
                      <a:pt x="10774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42" name="Google Shape;802;p35"/>
              <p:cNvSpPr/>
              <p:nvPr/>
            </p:nvSpPr>
            <p:spPr>
              <a:xfrm rot="245171">
                <a:off x="3162106" y="1187385"/>
                <a:ext cx="57747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60" y="0"/>
                    </a:moveTo>
                    <a:cubicBezTo>
                      <a:pt x="5387" y="0"/>
                      <a:pt x="320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2560" y="21117"/>
                      <a:pt x="6987" y="21477"/>
                    </a:cubicBezTo>
                    <a:cubicBezTo>
                      <a:pt x="8267" y="21477"/>
                      <a:pt x="9547" y="21600"/>
                      <a:pt x="10827" y="21600"/>
                    </a:cubicBezTo>
                    <a:cubicBezTo>
                      <a:pt x="16533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60" y="668"/>
                      <a:pt x="15733" y="0"/>
                      <a:pt x="1056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43" name="Google Shape;803;p35"/>
              <p:cNvSpPr/>
              <p:nvPr/>
            </p:nvSpPr>
            <p:spPr>
              <a:xfrm rot="245171">
                <a:off x="3356895" y="1198791"/>
                <a:ext cx="59458" cy="302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137" y="0"/>
                    </a:moveTo>
                    <a:cubicBezTo>
                      <a:pt x="4973" y="0"/>
                      <a:pt x="0" y="968"/>
                      <a:pt x="0" y="2181"/>
                    </a:cubicBezTo>
                    <a:lnTo>
                      <a:pt x="0" y="19419"/>
                    </a:lnTo>
                    <a:cubicBezTo>
                      <a:pt x="0" y="20387"/>
                      <a:pt x="3108" y="21121"/>
                      <a:pt x="7407" y="21478"/>
                    </a:cubicBezTo>
                    <a:cubicBezTo>
                      <a:pt x="8029" y="21478"/>
                      <a:pt x="9272" y="21600"/>
                      <a:pt x="11137" y="21600"/>
                    </a:cubicBezTo>
                    <a:cubicBezTo>
                      <a:pt x="16679" y="21600"/>
                      <a:pt x="21600" y="20632"/>
                      <a:pt x="21600" y="19419"/>
                    </a:cubicBezTo>
                    <a:lnTo>
                      <a:pt x="21600" y="2181"/>
                    </a:lnTo>
                    <a:cubicBezTo>
                      <a:pt x="21600" y="968"/>
                      <a:pt x="16679" y="0"/>
                      <a:pt x="11137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44" name="Google Shape;804;p35"/>
              <p:cNvSpPr/>
              <p:nvPr/>
            </p:nvSpPr>
            <p:spPr>
              <a:xfrm rot="245171">
                <a:off x="3553211" y="1215324"/>
                <a:ext cx="57747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60" y="0"/>
                    </a:moveTo>
                    <a:cubicBezTo>
                      <a:pt x="5440" y="0"/>
                      <a:pt x="320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2560" y="21117"/>
                      <a:pt x="6987" y="21477"/>
                    </a:cubicBezTo>
                    <a:cubicBezTo>
                      <a:pt x="8267" y="21477"/>
                      <a:pt x="9547" y="21600"/>
                      <a:pt x="10827" y="21600"/>
                    </a:cubicBezTo>
                    <a:cubicBezTo>
                      <a:pt x="17173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60" y="668"/>
                      <a:pt x="15733" y="0"/>
                      <a:pt x="1056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45" name="Google Shape;805;p35"/>
              <p:cNvSpPr/>
              <p:nvPr/>
            </p:nvSpPr>
            <p:spPr>
              <a:xfrm rot="245171">
                <a:off x="3748142" y="1226736"/>
                <a:ext cx="59316" cy="302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8" y="0"/>
                    </a:moveTo>
                    <a:cubicBezTo>
                      <a:pt x="4933" y="0"/>
                      <a:pt x="0" y="968"/>
                      <a:pt x="0" y="2181"/>
                    </a:cubicBezTo>
                    <a:lnTo>
                      <a:pt x="0" y="19419"/>
                    </a:lnTo>
                    <a:cubicBezTo>
                      <a:pt x="0" y="20387"/>
                      <a:pt x="3063" y="21121"/>
                      <a:pt x="7425" y="21478"/>
                    </a:cubicBezTo>
                    <a:cubicBezTo>
                      <a:pt x="7996" y="21478"/>
                      <a:pt x="9242" y="21600"/>
                      <a:pt x="10488" y="21600"/>
                    </a:cubicBezTo>
                    <a:cubicBezTo>
                      <a:pt x="16667" y="21600"/>
                      <a:pt x="21600" y="20632"/>
                      <a:pt x="21600" y="19419"/>
                    </a:cubicBezTo>
                    <a:lnTo>
                      <a:pt x="21600" y="2181"/>
                    </a:lnTo>
                    <a:cubicBezTo>
                      <a:pt x="21600" y="968"/>
                      <a:pt x="16667" y="0"/>
                      <a:pt x="10488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46" name="Google Shape;806;p35"/>
              <p:cNvSpPr/>
              <p:nvPr/>
            </p:nvSpPr>
            <p:spPr>
              <a:xfrm rot="245171">
                <a:off x="3944456" y="1243336"/>
                <a:ext cx="59458" cy="2995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74" y="0"/>
                    </a:moveTo>
                    <a:cubicBezTo>
                      <a:pt x="5698" y="0"/>
                      <a:pt x="622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056" y="21117"/>
                      <a:pt x="7407" y="21477"/>
                    </a:cubicBezTo>
                    <a:cubicBezTo>
                      <a:pt x="8029" y="21477"/>
                      <a:pt x="9220" y="21600"/>
                      <a:pt x="10463" y="21600"/>
                    </a:cubicBezTo>
                    <a:cubicBezTo>
                      <a:pt x="16627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8" y="668"/>
                      <a:pt x="15850" y="0"/>
                      <a:pt x="10774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47" name="Google Shape;807;p35"/>
              <p:cNvSpPr/>
              <p:nvPr/>
            </p:nvSpPr>
            <p:spPr>
              <a:xfrm rot="245171">
                <a:off x="4139156" y="1257245"/>
                <a:ext cx="59458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74" y="0"/>
                    </a:moveTo>
                    <a:cubicBezTo>
                      <a:pt x="5698" y="0"/>
                      <a:pt x="622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108" y="21117"/>
                      <a:pt x="6786" y="21477"/>
                    </a:cubicBezTo>
                    <a:cubicBezTo>
                      <a:pt x="8029" y="21477"/>
                      <a:pt x="9272" y="21600"/>
                      <a:pt x="10463" y="21600"/>
                    </a:cubicBezTo>
                    <a:cubicBezTo>
                      <a:pt x="16627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8" y="668"/>
                      <a:pt x="15902" y="0"/>
                      <a:pt x="10774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48" name="Google Shape;808;p35"/>
              <p:cNvSpPr/>
              <p:nvPr/>
            </p:nvSpPr>
            <p:spPr>
              <a:xfrm rot="245171">
                <a:off x="4333855" y="1271154"/>
                <a:ext cx="59458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6" y="0"/>
                    </a:moveTo>
                    <a:cubicBezTo>
                      <a:pt x="5698" y="0"/>
                      <a:pt x="622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108" y="21117"/>
                      <a:pt x="7407" y="21477"/>
                    </a:cubicBezTo>
                    <a:cubicBezTo>
                      <a:pt x="8650" y="21477"/>
                      <a:pt x="9894" y="21600"/>
                      <a:pt x="11137" y="21600"/>
                    </a:cubicBezTo>
                    <a:cubicBezTo>
                      <a:pt x="16679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8" y="668"/>
                      <a:pt x="15902" y="0"/>
                      <a:pt x="10826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49" name="Google Shape;809;p35"/>
              <p:cNvSpPr/>
              <p:nvPr/>
            </p:nvSpPr>
            <p:spPr>
              <a:xfrm rot="245171">
                <a:off x="4530261" y="1285185"/>
                <a:ext cx="59457" cy="2995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6" y="0"/>
                    </a:moveTo>
                    <a:cubicBezTo>
                      <a:pt x="5698" y="0"/>
                      <a:pt x="622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2486" y="21117"/>
                      <a:pt x="6786" y="21477"/>
                    </a:cubicBezTo>
                    <a:cubicBezTo>
                      <a:pt x="8029" y="21477"/>
                      <a:pt x="9272" y="21600"/>
                      <a:pt x="10515" y="21600"/>
                    </a:cubicBezTo>
                    <a:cubicBezTo>
                      <a:pt x="16679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8" y="668"/>
                      <a:pt x="15902" y="0"/>
                      <a:pt x="10826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50" name="Google Shape;810;p35"/>
              <p:cNvSpPr/>
              <p:nvPr/>
            </p:nvSpPr>
            <p:spPr>
              <a:xfrm rot="245171">
                <a:off x="4725103" y="1299099"/>
                <a:ext cx="59315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5712" y="0"/>
                      <a:pt x="571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063" y="21117"/>
                      <a:pt x="7373" y="21477"/>
                    </a:cubicBezTo>
                    <a:cubicBezTo>
                      <a:pt x="8619" y="21477"/>
                      <a:pt x="9865" y="21600"/>
                      <a:pt x="11112" y="21600"/>
                    </a:cubicBezTo>
                    <a:cubicBezTo>
                      <a:pt x="16667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7" y="668"/>
                      <a:pt x="15888" y="0"/>
                      <a:pt x="1080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51" name="Google Shape;811;p35"/>
              <p:cNvSpPr/>
              <p:nvPr/>
            </p:nvSpPr>
            <p:spPr>
              <a:xfrm rot="245171">
                <a:off x="4921510" y="1313074"/>
                <a:ext cx="57747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0" y="0"/>
                    </a:moveTo>
                    <a:cubicBezTo>
                      <a:pt x="5867" y="0"/>
                      <a:pt x="640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2507" y="21117"/>
                      <a:pt x="6987" y="21477"/>
                    </a:cubicBezTo>
                    <a:cubicBezTo>
                      <a:pt x="8213" y="21477"/>
                      <a:pt x="9493" y="21600"/>
                      <a:pt x="10773" y="21600"/>
                    </a:cubicBezTo>
                    <a:cubicBezTo>
                      <a:pt x="17120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1280" y="668"/>
                      <a:pt x="16160" y="0"/>
                      <a:pt x="1104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52" name="Google Shape;812;p35"/>
              <p:cNvSpPr/>
              <p:nvPr/>
            </p:nvSpPr>
            <p:spPr>
              <a:xfrm rot="245171">
                <a:off x="5116299" y="1324480"/>
                <a:ext cx="59458" cy="302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85" y="0"/>
                    </a:moveTo>
                    <a:cubicBezTo>
                      <a:pt x="4921" y="0"/>
                      <a:pt x="0" y="968"/>
                      <a:pt x="0" y="2181"/>
                    </a:cubicBezTo>
                    <a:lnTo>
                      <a:pt x="0" y="19419"/>
                    </a:lnTo>
                    <a:cubicBezTo>
                      <a:pt x="0" y="20387"/>
                      <a:pt x="3056" y="21121"/>
                      <a:pt x="7407" y="21478"/>
                    </a:cubicBezTo>
                    <a:cubicBezTo>
                      <a:pt x="8029" y="21478"/>
                      <a:pt x="9272" y="21600"/>
                      <a:pt x="11085" y="21600"/>
                    </a:cubicBezTo>
                    <a:cubicBezTo>
                      <a:pt x="16627" y="21600"/>
                      <a:pt x="21600" y="20632"/>
                      <a:pt x="21600" y="19419"/>
                    </a:cubicBezTo>
                    <a:lnTo>
                      <a:pt x="21600" y="2181"/>
                    </a:lnTo>
                    <a:cubicBezTo>
                      <a:pt x="21600" y="968"/>
                      <a:pt x="16627" y="0"/>
                      <a:pt x="11085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53" name="Google Shape;813;p35"/>
              <p:cNvSpPr/>
              <p:nvPr/>
            </p:nvSpPr>
            <p:spPr>
              <a:xfrm rot="245171">
                <a:off x="5312661" y="1339732"/>
                <a:ext cx="57747" cy="300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73" y="0"/>
                    </a:moveTo>
                    <a:cubicBezTo>
                      <a:pt x="5387" y="0"/>
                      <a:pt x="0" y="696"/>
                      <a:pt x="0" y="2099"/>
                    </a:cubicBezTo>
                    <a:lnTo>
                      <a:pt x="0" y="19409"/>
                    </a:lnTo>
                    <a:cubicBezTo>
                      <a:pt x="0" y="20382"/>
                      <a:pt x="2560" y="21119"/>
                      <a:pt x="6987" y="21477"/>
                    </a:cubicBezTo>
                    <a:cubicBezTo>
                      <a:pt x="8267" y="21477"/>
                      <a:pt x="9547" y="21600"/>
                      <a:pt x="10773" y="21600"/>
                    </a:cubicBezTo>
                    <a:cubicBezTo>
                      <a:pt x="17173" y="21600"/>
                      <a:pt x="21600" y="20627"/>
                      <a:pt x="21600" y="19409"/>
                    </a:cubicBezTo>
                    <a:lnTo>
                      <a:pt x="21600" y="2099"/>
                    </a:lnTo>
                    <a:cubicBezTo>
                      <a:pt x="21600" y="696"/>
                      <a:pt x="16213" y="0"/>
                      <a:pt x="10773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54" name="Google Shape;814;p35"/>
              <p:cNvSpPr/>
              <p:nvPr/>
            </p:nvSpPr>
            <p:spPr>
              <a:xfrm rot="245171">
                <a:off x="5507313" y="1354984"/>
                <a:ext cx="59457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6" y="0"/>
                    </a:moveTo>
                    <a:cubicBezTo>
                      <a:pt x="5698" y="0"/>
                      <a:pt x="622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108" y="21117"/>
                      <a:pt x="7407" y="21477"/>
                    </a:cubicBezTo>
                    <a:cubicBezTo>
                      <a:pt x="8029" y="21477"/>
                      <a:pt x="9272" y="21600"/>
                      <a:pt x="10515" y="21600"/>
                    </a:cubicBezTo>
                    <a:cubicBezTo>
                      <a:pt x="16679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8" y="668"/>
                      <a:pt x="15902" y="0"/>
                      <a:pt x="10826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55" name="Google Shape;815;p35"/>
              <p:cNvSpPr/>
              <p:nvPr/>
            </p:nvSpPr>
            <p:spPr>
              <a:xfrm rot="245171">
                <a:off x="5703766" y="1367672"/>
                <a:ext cx="57747" cy="300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7" y="0"/>
                    </a:moveTo>
                    <a:cubicBezTo>
                      <a:pt x="5440" y="0"/>
                      <a:pt x="0" y="696"/>
                      <a:pt x="0" y="2099"/>
                    </a:cubicBezTo>
                    <a:lnTo>
                      <a:pt x="0" y="19409"/>
                    </a:lnTo>
                    <a:cubicBezTo>
                      <a:pt x="0" y="20382"/>
                      <a:pt x="2560" y="21119"/>
                      <a:pt x="6987" y="21477"/>
                    </a:cubicBezTo>
                    <a:cubicBezTo>
                      <a:pt x="8267" y="21477"/>
                      <a:pt x="9547" y="21600"/>
                      <a:pt x="10827" y="21600"/>
                    </a:cubicBezTo>
                    <a:cubicBezTo>
                      <a:pt x="16533" y="21600"/>
                      <a:pt x="21600" y="20627"/>
                      <a:pt x="21600" y="19409"/>
                    </a:cubicBezTo>
                    <a:lnTo>
                      <a:pt x="21600" y="2099"/>
                    </a:lnTo>
                    <a:cubicBezTo>
                      <a:pt x="21600" y="696"/>
                      <a:pt x="16213" y="0"/>
                      <a:pt x="10827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56" name="Google Shape;816;p35"/>
              <p:cNvSpPr/>
              <p:nvPr/>
            </p:nvSpPr>
            <p:spPr>
              <a:xfrm rot="245171">
                <a:off x="5898560" y="1382929"/>
                <a:ext cx="59315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5712" y="0"/>
                      <a:pt x="623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063" y="21117"/>
                      <a:pt x="6802" y="21477"/>
                    </a:cubicBezTo>
                    <a:cubicBezTo>
                      <a:pt x="7996" y="21477"/>
                      <a:pt x="9242" y="21600"/>
                      <a:pt x="10488" y="21600"/>
                    </a:cubicBezTo>
                    <a:cubicBezTo>
                      <a:pt x="16667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7" y="668"/>
                      <a:pt x="15888" y="0"/>
                      <a:pt x="1080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57" name="Google Shape;817;p35"/>
              <p:cNvSpPr/>
              <p:nvPr/>
            </p:nvSpPr>
            <p:spPr>
              <a:xfrm rot="245171">
                <a:off x="6094793" y="1395614"/>
                <a:ext cx="57968" cy="300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9" h="21600" fill="norm" stroke="1" extrusionOk="0">
                    <a:moveTo>
                      <a:pt x="10544" y="0"/>
                    </a:moveTo>
                    <a:cubicBezTo>
                      <a:pt x="5312" y="0"/>
                      <a:pt x="81" y="696"/>
                      <a:pt x="81" y="2099"/>
                    </a:cubicBezTo>
                    <a:lnTo>
                      <a:pt x="81" y="19409"/>
                    </a:lnTo>
                    <a:cubicBezTo>
                      <a:pt x="-541" y="20382"/>
                      <a:pt x="2515" y="21119"/>
                      <a:pt x="6866" y="21477"/>
                    </a:cubicBezTo>
                    <a:cubicBezTo>
                      <a:pt x="8109" y="21477"/>
                      <a:pt x="9301" y="21600"/>
                      <a:pt x="10544" y="21600"/>
                    </a:cubicBezTo>
                    <a:cubicBezTo>
                      <a:pt x="16086" y="21600"/>
                      <a:pt x="21059" y="20627"/>
                      <a:pt x="21059" y="19409"/>
                    </a:cubicBezTo>
                    <a:lnTo>
                      <a:pt x="21059" y="2099"/>
                    </a:lnTo>
                    <a:cubicBezTo>
                      <a:pt x="21059" y="696"/>
                      <a:pt x="15776" y="0"/>
                      <a:pt x="10544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58" name="Google Shape;818;p35"/>
              <p:cNvSpPr/>
              <p:nvPr/>
            </p:nvSpPr>
            <p:spPr>
              <a:xfrm rot="245171">
                <a:off x="6289665" y="1410874"/>
                <a:ext cx="59458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74" y="0"/>
                    </a:moveTo>
                    <a:cubicBezTo>
                      <a:pt x="5698" y="0"/>
                      <a:pt x="622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2486" y="21117"/>
                      <a:pt x="6786" y="21477"/>
                    </a:cubicBezTo>
                    <a:cubicBezTo>
                      <a:pt x="8029" y="21477"/>
                      <a:pt x="9272" y="21600"/>
                      <a:pt x="10463" y="21600"/>
                    </a:cubicBezTo>
                    <a:cubicBezTo>
                      <a:pt x="16627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8" y="668"/>
                      <a:pt x="15902" y="0"/>
                      <a:pt x="10774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59" name="Google Shape;819;p35"/>
              <p:cNvSpPr/>
              <p:nvPr/>
            </p:nvSpPr>
            <p:spPr>
              <a:xfrm rot="245171">
                <a:off x="6484364" y="1424783"/>
                <a:ext cx="59458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6" y="0"/>
                    </a:moveTo>
                    <a:cubicBezTo>
                      <a:pt x="5698" y="0"/>
                      <a:pt x="622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108" y="21117"/>
                      <a:pt x="7407" y="21477"/>
                    </a:cubicBezTo>
                    <a:cubicBezTo>
                      <a:pt x="8029" y="21477"/>
                      <a:pt x="9272" y="21600"/>
                      <a:pt x="10515" y="21600"/>
                    </a:cubicBezTo>
                    <a:cubicBezTo>
                      <a:pt x="16679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8" y="668"/>
                      <a:pt x="15902" y="0"/>
                      <a:pt x="10826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60" name="Google Shape;820;p35"/>
              <p:cNvSpPr/>
              <p:nvPr/>
            </p:nvSpPr>
            <p:spPr>
              <a:xfrm rot="245171">
                <a:off x="6680772" y="1438753"/>
                <a:ext cx="57746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0" y="0"/>
                    </a:moveTo>
                    <a:cubicBezTo>
                      <a:pt x="5867" y="0"/>
                      <a:pt x="640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2560" y="21117"/>
                      <a:pt x="6987" y="21477"/>
                    </a:cubicBezTo>
                    <a:cubicBezTo>
                      <a:pt x="8267" y="21477"/>
                      <a:pt x="9547" y="21600"/>
                      <a:pt x="10827" y="21600"/>
                    </a:cubicBezTo>
                    <a:cubicBezTo>
                      <a:pt x="17173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1280" y="668"/>
                      <a:pt x="16213" y="0"/>
                      <a:pt x="1104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61" name="Google Shape;821;p35"/>
              <p:cNvSpPr/>
              <p:nvPr/>
            </p:nvSpPr>
            <p:spPr>
              <a:xfrm rot="245171">
                <a:off x="6875612" y="1452728"/>
                <a:ext cx="59315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5712" y="0"/>
                      <a:pt x="571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063" y="21117"/>
                      <a:pt x="7373" y="21477"/>
                    </a:cubicBezTo>
                    <a:cubicBezTo>
                      <a:pt x="8619" y="21477"/>
                      <a:pt x="9865" y="21600"/>
                      <a:pt x="11112" y="21600"/>
                    </a:cubicBezTo>
                    <a:cubicBezTo>
                      <a:pt x="16667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7" y="668"/>
                      <a:pt x="15888" y="0"/>
                      <a:pt x="1080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784" name="Google Shape;822;p35"/>
            <p:cNvGrpSpPr/>
            <p:nvPr/>
          </p:nvGrpSpPr>
          <p:grpSpPr>
            <a:xfrm>
              <a:off x="412446" y="925396"/>
              <a:ext cx="6240514" cy="6941959"/>
              <a:chOff x="0" y="0"/>
              <a:chExt cx="6240513" cy="6941957"/>
            </a:xfrm>
          </p:grpSpPr>
          <p:sp>
            <p:nvSpPr>
              <p:cNvPr id="1763" name="Google Shape;823;p35"/>
              <p:cNvSpPr/>
              <p:nvPr/>
            </p:nvSpPr>
            <p:spPr>
              <a:xfrm flipH="1" rot="8628146">
                <a:off x="1572432" y="302546"/>
                <a:ext cx="3095649" cy="63368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754" y="3404"/>
                    </a:moveTo>
                    <a:lnTo>
                      <a:pt x="15754" y="18196"/>
                    </a:lnTo>
                    <a:cubicBezTo>
                      <a:pt x="9780" y="17027"/>
                      <a:pt x="5857" y="14195"/>
                      <a:pt x="5857" y="11053"/>
                    </a:cubicBezTo>
                    <a:lnTo>
                      <a:pt x="5857" y="10552"/>
                    </a:lnTo>
                    <a:cubicBezTo>
                      <a:pt x="5857" y="7405"/>
                      <a:pt x="9780" y="4578"/>
                      <a:pt x="15754" y="3404"/>
                    </a:cubicBezTo>
                    <a:close/>
                    <a:moveTo>
                      <a:pt x="21600" y="0"/>
                    </a:moveTo>
                    <a:cubicBezTo>
                      <a:pt x="9673" y="0"/>
                      <a:pt x="0" y="4725"/>
                      <a:pt x="0" y="10552"/>
                    </a:cubicBezTo>
                    <a:lnTo>
                      <a:pt x="0" y="11053"/>
                    </a:lnTo>
                    <a:cubicBezTo>
                      <a:pt x="0" y="16880"/>
                      <a:pt x="9673" y="21600"/>
                      <a:pt x="21600" y="2160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64" name="Google Shape;824;p35"/>
              <p:cNvSpPr/>
              <p:nvPr/>
            </p:nvSpPr>
            <p:spPr>
              <a:xfrm flipH="1" rot="8628146">
                <a:off x="2405961" y="459810"/>
                <a:ext cx="294051" cy="64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2" h="21600" fill="norm" stroke="1" extrusionOk="0">
                    <a:moveTo>
                      <a:pt x="2303" y="0"/>
                    </a:moveTo>
                    <a:cubicBezTo>
                      <a:pt x="-768" y="0"/>
                      <a:pt x="-768" y="21600"/>
                      <a:pt x="2303" y="21600"/>
                    </a:cubicBezTo>
                    <a:lnTo>
                      <a:pt x="18551" y="21600"/>
                    </a:lnTo>
                    <a:cubicBezTo>
                      <a:pt x="19841" y="21600"/>
                      <a:pt x="20832" y="16436"/>
                      <a:pt x="20832" y="10800"/>
                    </a:cubicBezTo>
                    <a:cubicBezTo>
                      <a:pt x="20832" y="7962"/>
                      <a:pt x="20632" y="5164"/>
                      <a:pt x="20241" y="3272"/>
                    </a:cubicBezTo>
                    <a:cubicBezTo>
                      <a:pt x="19742" y="946"/>
                      <a:pt x="19250" y="0"/>
                      <a:pt x="18551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65" name="Google Shape;825;p35"/>
              <p:cNvSpPr/>
              <p:nvPr/>
            </p:nvSpPr>
            <p:spPr>
              <a:xfrm flipH="1" rot="8628146">
                <a:off x="2574020" y="694264"/>
                <a:ext cx="297271" cy="64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7" h="21600" fill="norm" stroke="1" extrusionOk="0">
                    <a:moveTo>
                      <a:pt x="2314" y="0"/>
                    </a:moveTo>
                    <a:cubicBezTo>
                      <a:pt x="-740" y="0"/>
                      <a:pt x="-773" y="21600"/>
                      <a:pt x="2223" y="21600"/>
                    </a:cubicBezTo>
                    <a:cubicBezTo>
                      <a:pt x="2314" y="21600"/>
                      <a:pt x="2404" y="21561"/>
                      <a:pt x="2503" y="21521"/>
                    </a:cubicBezTo>
                    <a:lnTo>
                      <a:pt x="18572" y="21521"/>
                    </a:lnTo>
                    <a:cubicBezTo>
                      <a:pt x="19847" y="21521"/>
                      <a:pt x="20827" y="16848"/>
                      <a:pt x="20827" y="10761"/>
                    </a:cubicBezTo>
                    <a:cubicBezTo>
                      <a:pt x="20827" y="7972"/>
                      <a:pt x="20629" y="5145"/>
                      <a:pt x="20243" y="3299"/>
                    </a:cubicBezTo>
                    <a:cubicBezTo>
                      <a:pt x="19749" y="1414"/>
                      <a:pt x="19263" y="0"/>
                      <a:pt x="18572" y="0"/>
                    </a:cubicBezTo>
                    <a:lnTo>
                      <a:pt x="2503" y="0"/>
                    </a:lnTo>
                    <a:cubicBezTo>
                      <a:pt x="2437" y="0"/>
                      <a:pt x="2372" y="0"/>
                      <a:pt x="2314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66" name="Google Shape;826;p35"/>
              <p:cNvSpPr/>
              <p:nvPr/>
            </p:nvSpPr>
            <p:spPr>
              <a:xfrm flipH="1" rot="8628146">
                <a:off x="2743834" y="925676"/>
                <a:ext cx="297282" cy="65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8" h="21600" fill="norm" stroke="1" extrusionOk="0">
                    <a:moveTo>
                      <a:pt x="2315" y="0"/>
                    </a:moveTo>
                    <a:cubicBezTo>
                      <a:pt x="-772" y="0"/>
                      <a:pt x="-772" y="21600"/>
                      <a:pt x="2315" y="21600"/>
                    </a:cubicBezTo>
                    <a:cubicBezTo>
                      <a:pt x="2373" y="21600"/>
                      <a:pt x="2438" y="21600"/>
                      <a:pt x="2504" y="21561"/>
                    </a:cubicBezTo>
                    <a:lnTo>
                      <a:pt x="18573" y="21561"/>
                    </a:lnTo>
                    <a:cubicBezTo>
                      <a:pt x="19848" y="21561"/>
                      <a:pt x="20828" y="16518"/>
                      <a:pt x="20828" y="11050"/>
                    </a:cubicBezTo>
                    <a:cubicBezTo>
                      <a:pt x="20828" y="8278"/>
                      <a:pt x="20630" y="5544"/>
                      <a:pt x="20244" y="3696"/>
                    </a:cubicBezTo>
                    <a:cubicBezTo>
                      <a:pt x="19750" y="1425"/>
                      <a:pt x="19264" y="501"/>
                      <a:pt x="18573" y="39"/>
                    </a:cubicBezTo>
                    <a:lnTo>
                      <a:pt x="2504" y="39"/>
                    </a:lnTo>
                    <a:cubicBezTo>
                      <a:pt x="2438" y="0"/>
                      <a:pt x="2373" y="0"/>
                      <a:pt x="2315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67" name="Google Shape;827;p35"/>
              <p:cNvSpPr/>
              <p:nvPr/>
            </p:nvSpPr>
            <p:spPr>
              <a:xfrm flipH="1" rot="8628146">
                <a:off x="2913634" y="1158386"/>
                <a:ext cx="297271" cy="64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7" h="21600" fill="norm" stroke="1" extrusionOk="0">
                    <a:moveTo>
                      <a:pt x="2223" y="0"/>
                    </a:moveTo>
                    <a:cubicBezTo>
                      <a:pt x="-773" y="0"/>
                      <a:pt x="-740" y="21600"/>
                      <a:pt x="2314" y="21600"/>
                    </a:cubicBezTo>
                    <a:cubicBezTo>
                      <a:pt x="2372" y="21600"/>
                      <a:pt x="2437" y="21600"/>
                      <a:pt x="2503" y="21600"/>
                    </a:cubicBezTo>
                    <a:lnTo>
                      <a:pt x="18572" y="21600"/>
                    </a:lnTo>
                    <a:cubicBezTo>
                      <a:pt x="19847" y="21600"/>
                      <a:pt x="20827" y="16446"/>
                      <a:pt x="20827" y="10820"/>
                    </a:cubicBezTo>
                    <a:cubicBezTo>
                      <a:pt x="20827" y="7987"/>
                      <a:pt x="20629" y="5193"/>
                      <a:pt x="20243" y="3305"/>
                    </a:cubicBezTo>
                    <a:cubicBezTo>
                      <a:pt x="19749" y="984"/>
                      <a:pt x="19263" y="39"/>
                      <a:pt x="18572" y="39"/>
                    </a:cubicBezTo>
                    <a:lnTo>
                      <a:pt x="2503" y="39"/>
                    </a:lnTo>
                    <a:cubicBezTo>
                      <a:pt x="2404" y="0"/>
                      <a:pt x="2314" y="0"/>
                      <a:pt x="2223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68" name="Google Shape;828;p35"/>
              <p:cNvSpPr/>
              <p:nvPr/>
            </p:nvSpPr>
            <p:spPr>
              <a:xfrm flipH="1" rot="8628146">
                <a:off x="3083738" y="1390654"/>
                <a:ext cx="297959" cy="64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6" h="21600" fill="norm" stroke="1" extrusionOk="0">
                    <a:moveTo>
                      <a:pt x="2146" y="0"/>
                    </a:moveTo>
                    <a:cubicBezTo>
                      <a:pt x="-746" y="0"/>
                      <a:pt x="-714" y="21600"/>
                      <a:pt x="2233" y="21600"/>
                    </a:cubicBezTo>
                    <a:cubicBezTo>
                      <a:pt x="2289" y="21600"/>
                      <a:pt x="2352" y="21561"/>
                      <a:pt x="2416" y="21561"/>
                    </a:cubicBezTo>
                    <a:lnTo>
                      <a:pt x="17923" y="21561"/>
                    </a:lnTo>
                    <a:cubicBezTo>
                      <a:pt x="19909" y="21089"/>
                      <a:pt x="20854" y="9857"/>
                      <a:pt x="19535" y="3338"/>
                    </a:cubicBezTo>
                    <a:cubicBezTo>
                      <a:pt x="19059" y="982"/>
                      <a:pt x="18590" y="39"/>
                      <a:pt x="17923" y="39"/>
                    </a:cubicBezTo>
                    <a:lnTo>
                      <a:pt x="2416" y="39"/>
                    </a:lnTo>
                    <a:cubicBezTo>
                      <a:pt x="2320" y="0"/>
                      <a:pt x="2233" y="0"/>
                      <a:pt x="2146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69" name="Google Shape;829;p35"/>
              <p:cNvSpPr/>
              <p:nvPr/>
            </p:nvSpPr>
            <p:spPr>
              <a:xfrm flipH="1" rot="8628146">
                <a:off x="3254010" y="1623434"/>
                <a:ext cx="297271" cy="64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7" h="21600" fill="norm" stroke="1" extrusionOk="0">
                    <a:moveTo>
                      <a:pt x="2223" y="0"/>
                    </a:moveTo>
                    <a:cubicBezTo>
                      <a:pt x="-773" y="0"/>
                      <a:pt x="-740" y="21600"/>
                      <a:pt x="2314" y="21600"/>
                    </a:cubicBezTo>
                    <a:cubicBezTo>
                      <a:pt x="2372" y="21600"/>
                      <a:pt x="2437" y="21600"/>
                      <a:pt x="2503" y="21561"/>
                    </a:cubicBezTo>
                    <a:lnTo>
                      <a:pt x="18572" y="21561"/>
                    </a:lnTo>
                    <a:cubicBezTo>
                      <a:pt x="19847" y="21561"/>
                      <a:pt x="20827" y="16416"/>
                      <a:pt x="20827" y="10839"/>
                    </a:cubicBezTo>
                    <a:cubicBezTo>
                      <a:pt x="20827" y="8012"/>
                      <a:pt x="20629" y="5223"/>
                      <a:pt x="20243" y="3338"/>
                    </a:cubicBezTo>
                    <a:cubicBezTo>
                      <a:pt x="19749" y="982"/>
                      <a:pt x="19263" y="79"/>
                      <a:pt x="18572" y="79"/>
                    </a:cubicBezTo>
                    <a:lnTo>
                      <a:pt x="2503" y="79"/>
                    </a:lnTo>
                    <a:cubicBezTo>
                      <a:pt x="2404" y="39"/>
                      <a:pt x="2314" y="0"/>
                      <a:pt x="2223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70" name="Google Shape;830;p35"/>
              <p:cNvSpPr/>
              <p:nvPr/>
            </p:nvSpPr>
            <p:spPr>
              <a:xfrm flipH="1" rot="8628146">
                <a:off x="3424216" y="1856011"/>
                <a:ext cx="297270" cy="64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7" h="21600" fill="norm" stroke="1" extrusionOk="0">
                    <a:moveTo>
                      <a:pt x="2223" y="0"/>
                    </a:moveTo>
                    <a:cubicBezTo>
                      <a:pt x="-773" y="0"/>
                      <a:pt x="-740" y="21600"/>
                      <a:pt x="2314" y="21600"/>
                    </a:cubicBezTo>
                    <a:cubicBezTo>
                      <a:pt x="2372" y="21600"/>
                      <a:pt x="2437" y="21600"/>
                      <a:pt x="2503" y="21600"/>
                    </a:cubicBezTo>
                    <a:lnTo>
                      <a:pt x="18572" y="21600"/>
                    </a:lnTo>
                    <a:cubicBezTo>
                      <a:pt x="19847" y="21600"/>
                      <a:pt x="20827" y="16455"/>
                      <a:pt x="20827" y="10839"/>
                    </a:cubicBezTo>
                    <a:cubicBezTo>
                      <a:pt x="20827" y="8012"/>
                      <a:pt x="20629" y="5223"/>
                      <a:pt x="20243" y="3338"/>
                    </a:cubicBezTo>
                    <a:cubicBezTo>
                      <a:pt x="19749" y="1021"/>
                      <a:pt x="19263" y="79"/>
                      <a:pt x="18572" y="79"/>
                    </a:cubicBezTo>
                    <a:lnTo>
                      <a:pt x="2503" y="79"/>
                    </a:lnTo>
                    <a:cubicBezTo>
                      <a:pt x="2404" y="39"/>
                      <a:pt x="2314" y="0"/>
                      <a:pt x="2223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71" name="Google Shape;831;p35"/>
              <p:cNvSpPr/>
              <p:nvPr/>
            </p:nvSpPr>
            <p:spPr>
              <a:xfrm flipH="1" rot="8628146">
                <a:off x="3594723" y="2088372"/>
                <a:ext cx="297283" cy="659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8" h="21600" fill="norm" stroke="1" extrusionOk="0">
                    <a:moveTo>
                      <a:pt x="2315" y="0"/>
                    </a:moveTo>
                    <a:cubicBezTo>
                      <a:pt x="-772" y="0"/>
                      <a:pt x="-772" y="21600"/>
                      <a:pt x="2315" y="21600"/>
                    </a:cubicBezTo>
                    <a:cubicBezTo>
                      <a:pt x="2373" y="21600"/>
                      <a:pt x="2438" y="21561"/>
                      <a:pt x="2504" y="21561"/>
                    </a:cubicBezTo>
                    <a:lnTo>
                      <a:pt x="18573" y="21561"/>
                    </a:lnTo>
                    <a:cubicBezTo>
                      <a:pt x="19848" y="21561"/>
                      <a:pt x="20828" y="16518"/>
                      <a:pt x="20828" y="11012"/>
                    </a:cubicBezTo>
                    <a:cubicBezTo>
                      <a:pt x="20828" y="8278"/>
                      <a:pt x="20630" y="5506"/>
                      <a:pt x="20244" y="3696"/>
                    </a:cubicBezTo>
                    <a:cubicBezTo>
                      <a:pt x="19750" y="1386"/>
                      <a:pt x="19264" y="462"/>
                      <a:pt x="18573" y="0"/>
                    </a:cubicBezTo>
                    <a:lnTo>
                      <a:pt x="2504" y="0"/>
                    </a:lnTo>
                    <a:cubicBezTo>
                      <a:pt x="2438" y="0"/>
                      <a:pt x="2373" y="0"/>
                      <a:pt x="2315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72" name="Google Shape;832;p35"/>
              <p:cNvSpPr/>
              <p:nvPr/>
            </p:nvSpPr>
            <p:spPr>
              <a:xfrm flipH="1" rot="8628146">
                <a:off x="3769294" y="2319415"/>
                <a:ext cx="293065" cy="656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2" h="21600" fill="norm" stroke="1" extrusionOk="0">
                    <a:moveTo>
                      <a:pt x="2029" y="0"/>
                    </a:moveTo>
                    <a:cubicBezTo>
                      <a:pt x="-676" y="1352"/>
                      <a:pt x="-676" y="20673"/>
                      <a:pt x="2029" y="21600"/>
                    </a:cubicBezTo>
                    <a:lnTo>
                      <a:pt x="17935" y="21600"/>
                    </a:lnTo>
                    <a:cubicBezTo>
                      <a:pt x="19960" y="21136"/>
                      <a:pt x="20924" y="10124"/>
                      <a:pt x="19580" y="3671"/>
                    </a:cubicBezTo>
                    <a:cubicBezTo>
                      <a:pt x="19094" y="1352"/>
                      <a:pt x="18519" y="0"/>
                      <a:pt x="17935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73" name="Google Shape;833;p35"/>
              <p:cNvSpPr/>
              <p:nvPr/>
            </p:nvSpPr>
            <p:spPr>
              <a:xfrm flipH="1" rot="8628146">
                <a:off x="3934697" y="2553444"/>
                <a:ext cx="297958" cy="64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6" h="21600" fill="norm" stroke="1" extrusionOk="0">
                    <a:moveTo>
                      <a:pt x="18145" y="0"/>
                    </a:moveTo>
                    <a:cubicBezTo>
                      <a:pt x="18074" y="0"/>
                      <a:pt x="17994" y="0"/>
                      <a:pt x="17923" y="79"/>
                    </a:cubicBezTo>
                    <a:lnTo>
                      <a:pt x="2416" y="79"/>
                    </a:lnTo>
                    <a:cubicBezTo>
                      <a:pt x="2320" y="39"/>
                      <a:pt x="2233" y="0"/>
                      <a:pt x="2146" y="0"/>
                    </a:cubicBezTo>
                    <a:cubicBezTo>
                      <a:pt x="-746" y="0"/>
                      <a:pt x="-714" y="21600"/>
                      <a:pt x="2233" y="21600"/>
                    </a:cubicBezTo>
                    <a:cubicBezTo>
                      <a:pt x="2289" y="21600"/>
                      <a:pt x="2352" y="21600"/>
                      <a:pt x="2416" y="21600"/>
                    </a:cubicBezTo>
                    <a:lnTo>
                      <a:pt x="17923" y="21600"/>
                    </a:lnTo>
                    <a:cubicBezTo>
                      <a:pt x="19909" y="21129"/>
                      <a:pt x="20854" y="9897"/>
                      <a:pt x="19535" y="3338"/>
                    </a:cubicBezTo>
                    <a:cubicBezTo>
                      <a:pt x="19122" y="1296"/>
                      <a:pt x="18638" y="0"/>
                      <a:pt x="18145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74" name="Google Shape;834;p35"/>
              <p:cNvSpPr/>
              <p:nvPr/>
            </p:nvSpPr>
            <p:spPr>
              <a:xfrm flipH="1" rot="8628146">
                <a:off x="4104868" y="2785915"/>
                <a:ext cx="297958" cy="64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6" h="21600" fill="norm" stroke="1" extrusionOk="0">
                    <a:moveTo>
                      <a:pt x="18145" y="0"/>
                    </a:moveTo>
                    <a:cubicBezTo>
                      <a:pt x="18074" y="0"/>
                      <a:pt x="17994" y="39"/>
                      <a:pt x="17923" y="78"/>
                    </a:cubicBezTo>
                    <a:lnTo>
                      <a:pt x="2416" y="78"/>
                    </a:lnTo>
                    <a:cubicBezTo>
                      <a:pt x="2320" y="39"/>
                      <a:pt x="2233" y="39"/>
                      <a:pt x="2146" y="39"/>
                    </a:cubicBezTo>
                    <a:cubicBezTo>
                      <a:pt x="-746" y="39"/>
                      <a:pt x="-714" y="21600"/>
                      <a:pt x="2233" y="21600"/>
                    </a:cubicBezTo>
                    <a:cubicBezTo>
                      <a:pt x="2289" y="21600"/>
                      <a:pt x="2352" y="21561"/>
                      <a:pt x="2416" y="21561"/>
                    </a:cubicBezTo>
                    <a:lnTo>
                      <a:pt x="17923" y="21561"/>
                    </a:lnTo>
                    <a:cubicBezTo>
                      <a:pt x="19909" y="21090"/>
                      <a:pt x="20854" y="9879"/>
                      <a:pt x="19535" y="3371"/>
                    </a:cubicBezTo>
                    <a:cubicBezTo>
                      <a:pt x="19122" y="1333"/>
                      <a:pt x="18638" y="0"/>
                      <a:pt x="18145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75" name="Google Shape;835;p35"/>
              <p:cNvSpPr/>
              <p:nvPr/>
            </p:nvSpPr>
            <p:spPr>
              <a:xfrm flipH="1" rot="8628146">
                <a:off x="4275139" y="3018695"/>
                <a:ext cx="297271" cy="64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7" h="21600" fill="norm" stroke="1" extrusionOk="0">
                    <a:moveTo>
                      <a:pt x="18827" y="0"/>
                    </a:moveTo>
                    <a:cubicBezTo>
                      <a:pt x="18744" y="0"/>
                      <a:pt x="18662" y="39"/>
                      <a:pt x="18572" y="118"/>
                    </a:cubicBezTo>
                    <a:lnTo>
                      <a:pt x="2503" y="118"/>
                    </a:lnTo>
                    <a:cubicBezTo>
                      <a:pt x="2404" y="78"/>
                      <a:pt x="2314" y="39"/>
                      <a:pt x="2223" y="39"/>
                    </a:cubicBezTo>
                    <a:cubicBezTo>
                      <a:pt x="-773" y="39"/>
                      <a:pt x="-740" y="21600"/>
                      <a:pt x="2314" y="21600"/>
                    </a:cubicBezTo>
                    <a:cubicBezTo>
                      <a:pt x="2372" y="21600"/>
                      <a:pt x="2437" y="21600"/>
                      <a:pt x="2503" y="21561"/>
                    </a:cubicBezTo>
                    <a:lnTo>
                      <a:pt x="18572" y="21561"/>
                    </a:lnTo>
                    <a:cubicBezTo>
                      <a:pt x="19847" y="21561"/>
                      <a:pt x="20827" y="16425"/>
                      <a:pt x="20827" y="10820"/>
                    </a:cubicBezTo>
                    <a:cubicBezTo>
                      <a:pt x="20827" y="8036"/>
                      <a:pt x="20629" y="5253"/>
                      <a:pt x="20243" y="3371"/>
                    </a:cubicBezTo>
                    <a:cubicBezTo>
                      <a:pt x="19814" y="1333"/>
                      <a:pt x="19386" y="0"/>
                      <a:pt x="18827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76" name="Google Shape;836;p35"/>
              <p:cNvSpPr/>
              <p:nvPr/>
            </p:nvSpPr>
            <p:spPr>
              <a:xfrm flipH="1" rot="8628146">
                <a:off x="4445310" y="3251284"/>
                <a:ext cx="297271" cy="64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7" h="21600" fill="norm" stroke="1" extrusionOk="0">
                    <a:moveTo>
                      <a:pt x="2223" y="0"/>
                    </a:moveTo>
                    <a:cubicBezTo>
                      <a:pt x="-773" y="0"/>
                      <a:pt x="-740" y="21600"/>
                      <a:pt x="2314" y="21600"/>
                    </a:cubicBezTo>
                    <a:cubicBezTo>
                      <a:pt x="2372" y="21600"/>
                      <a:pt x="2437" y="21600"/>
                      <a:pt x="2503" y="21600"/>
                    </a:cubicBezTo>
                    <a:lnTo>
                      <a:pt x="18572" y="21600"/>
                    </a:lnTo>
                    <a:cubicBezTo>
                      <a:pt x="19847" y="21600"/>
                      <a:pt x="20827" y="16455"/>
                      <a:pt x="20827" y="10839"/>
                    </a:cubicBezTo>
                    <a:cubicBezTo>
                      <a:pt x="20827" y="7540"/>
                      <a:pt x="20629" y="5223"/>
                      <a:pt x="20243" y="2867"/>
                    </a:cubicBezTo>
                    <a:cubicBezTo>
                      <a:pt x="19749" y="1021"/>
                      <a:pt x="19263" y="79"/>
                      <a:pt x="18572" y="79"/>
                    </a:cubicBezTo>
                    <a:lnTo>
                      <a:pt x="2503" y="79"/>
                    </a:lnTo>
                    <a:cubicBezTo>
                      <a:pt x="2404" y="39"/>
                      <a:pt x="2314" y="0"/>
                      <a:pt x="2223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77" name="Google Shape;837;p35"/>
              <p:cNvSpPr/>
              <p:nvPr/>
            </p:nvSpPr>
            <p:spPr>
              <a:xfrm flipH="1" rot="8628146">
                <a:off x="4618356" y="3482933"/>
                <a:ext cx="294051" cy="64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2" h="21600" fill="norm" stroke="1" extrusionOk="0">
                    <a:moveTo>
                      <a:pt x="2303" y="0"/>
                    </a:moveTo>
                    <a:cubicBezTo>
                      <a:pt x="-768" y="0"/>
                      <a:pt x="-768" y="21600"/>
                      <a:pt x="2303" y="21600"/>
                    </a:cubicBezTo>
                    <a:lnTo>
                      <a:pt x="18551" y="21600"/>
                    </a:lnTo>
                    <a:cubicBezTo>
                      <a:pt x="19841" y="21600"/>
                      <a:pt x="20832" y="16436"/>
                      <a:pt x="20832" y="10800"/>
                    </a:cubicBezTo>
                    <a:cubicBezTo>
                      <a:pt x="20832" y="8001"/>
                      <a:pt x="20632" y="5164"/>
                      <a:pt x="20241" y="3311"/>
                    </a:cubicBezTo>
                    <a:cubicBezTo>
                      <a:pt x="19742" y="946"/>
                      <a:pt x="19250" y="0"/>
                      <a:pt x="18551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78" name="Google Shape;838;p35"/>
              <p:cNvSpPr/>
              <p:nvPr/>
            </p:nvSpPr>
            <p:spPr>
              <a:xfrm flipH="1" rot="8628146">
                <a:off x="4786023" y="3716222"/>
                <a:ext cx="297282" cy="659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8" h="21600" fill="norm" stroke="1" extrusionOk="0">
                    <a:moveTo>
                      <a:pt x="2315" y="0"/>
                    </a:moveTo>
                    <a:cubicBezTo>
                      <a:pt x="-772" y="0"/>
                      <a:pt x="-772" y="21600"/>
                      <a:pt x="2315" y="21600"/>
                    </a:cubicBezTo>
                    <a:cubicBezTo>
                      <a:pt x="2373" y="21600"/>
                      <a:pt x="2438" y="21600"/>
                      <a:pt x="2504" y="21561"/>
                    </a:cubicBezTo>
                    <a:lnTo>
                      <a:pt x="18573" y="21561"/>
                    </a:lnTo>
                    <a:cubicBezTo>
                      <a:pt x="19848" y="21561"/>
                      <a:pt x="20828" y="16518"/>
                      <a:pt x="20828" y="11012"/>
                    </a:cubicBezTo>
                    <a:cubicBezTo>
                      <a:pt x="20828" y="8278"/>
                      <a:pt x="20630" y="5506"/>
                      <a:pt x="20244" y="3696"/>
                    </a:cubicBezTo>
                    <a:cubicBezTo>
                      <a:pt x="19750" y="1386"/>
                      <a:pt x="19264" y="501"/>
                      <a:pt x="18573" y="39"/>
                    </a:cubicBezTo>
                    <a:lnTo>
                      <a:pt x="2504" y="39"/>
                    </a:lnTo>
                    <a:cubicBezTo>
                      <a:pt x="2438" y="0"/>
                      <a:pt x="2373" y="0"/>
                      <a:pt x="2315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79" name="Google Shape;839;p35"/>
              <p:cNvSpPr/>
              <p:nvPr/>
            </p:nvSpPr>
            <p:spPr>
              <a:xfrm flipH="1" rot="8628146">
                <a:off x="4955857" y="3948920"/>
                <a:ext cx="297271" cy="64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7" h="21600" fill="norm" stroke="1" extrusionOk="0">
                    <a:moveTo>
                      <a:pt x="2223" y="0"/>
                    </a:moveTo>
                    <a:cubicBezTo>
                      <a:pt x="-773" y="0"/>
                      <a:pt x="-740" y="21600"/>
                      <a:pt x="2314" y="21600"/>
                    </a:cubicBezTo>
                    <a:cubicBezTo>
                      <a:pt x="2372" y="21600"/>
                      <a:pt x="2437" y="21600"/>
                      <a:pt x="2503" y="21600"/>
                    </a:cubicBezTo>
                    <a:lnTo>
                      <a:pt x="18572" y="21600"/>
                    </a:lnTo>
                    <a:cubicBezTo>
                      <a:pt x="19847" y="21600"/>
                      <a:pt x="20827" y="16455"/>
                      <a:pt x="20827" y="10839"/>
                    </a:cubicBezTo>
                    <a:cubicBezTo>
                      <a:pt x="20827" y="8012"/>
                      <a:pt x="20629" y="5223"/>
                      <a:pt x="20243" y="3338"/>
                    </a:cubicBezTo>
                    <a:cubicBezTo>
                      <a:pt x="19749" y="1021"/>
                      <a:pt x="19263" y="79"/>
                      <a:pt x="18572" y="79"/>
                    </a:cubicBezTo>
                    <a:lnTo>
                      <a:pt x="2503" y="79"/>
                    </a:lnTo>
                    <a:cubicBezTo>
                      <a:pt x="2404" y="39"/>
                      <a:pt x="2314" y="0"/>
                      <a:pt x="2223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80" name="Google Shape;840;p35"/>
              <p:cNvSpPr/>
              <p:nvPr/>
            </p:nvSpPr>
            <p:spPr>
              <a:xfrm flipH="1" rot="8628146">
                <a:off x="5125994" y="4181402"/>
                <a:ext cx="297270" cy="64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7" h="21600" fill="norm" stroke="1" extrusionOk="0">
                    <a:moveTo>
                      <a:pt x="2223" y="0"/>
                    </a:moveTo>
                    <a:cubicBezTo>
                      <a:pt x="-773" y="0"/>
                      <a:pt x="-740" y="21600"/>
                      <a:pt x="2314" y="21600"/>
                    </a:cubicBezTo>
                    <a:cubicBezTo>
                      <a:pt x="2372" y="21600"/>
                      <a:pt x="2437" y="21561"/>
                      <a:pt x="2503" y="21561"/>
                    </a:cubicBezTo>
                    <a:lnTo>
                      <a:pt x="18572" y="21561"/>
                    </a:lnTo>
                    <a:cubicBezTo>
                      <a:pt x="19847" y="21561"/>
                      <a:pt x="20827" y="16416"/>
                      <a:pt x="20827" y="10800"/>
                    </a:cubicBezTo>
                    <a:cubicBezTo>
                      <a:pt x="20827" y="8012"/>
                      <a:pt x="20629" y="5184"/>
                      <a:pt x="20243" y="3338"/>
                    </a:cubicBezTo>
                    <a:cubicBezTo>
                      <a:pt x="19749" y="982"/>
                      <a:pt x="19263" y="39"/>
                      <a:pt x="18572" y="39"/>
                    </a:cubicBezTo>
                    <a:lnTo>
                      <a:pt x="2503" y="39"/>
                    </a:lnTo>
                    <a:cubicBezTo>
                      <a:pt x="2404" y="0"/>
                      <a:pt x="2314" y="0"/>
                      <a:pt x="2223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81" name="Google Shape;841;p35"/>
              <p:cNvSpPr/>
              <p:nvPr/>
            </p:nvSpPr>
            <p:spPr>
              <a:xfrm flipH="1" rot="8628146">
                <a:off x="5296133" y="4413777"/>
                <a:ext cx="297959" cy="64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6" h="21600" fill="norm" stroke="1" extrusionOk="0">
                    <a:moveTo>
                      <a:pt x="2146" y="0"/>
                    </a:moveTo>
                    <a:cubicBezTo>
                      <a:pt x="-746" y="0"/>
                      <a:pt x="-714" y="21600"/>
                      <a:pt x="2233" y="21600"/>
                    </a:cubicBezTo>
                    <a:cubicBezTo>
                      <a:pt x="2289" y="21600"/>
                      <a:pt x="2352" y="21600"/>
                      <a:pt x="2416" y="21561"/>
                    </a:cubicBezTo>
                    <a:lnTo>
                      <a:pt x="17923" y="21561"/>
                    </a:lnTo>
                    <a:cubicBezTo>
                      <a:pt x="19909" y="21089"/>
                      <a:pt x="20854" y="9897"/>
                      <a:pt x="19535" y="3338"/>
                    </a:cubicBezTo>
                    <a:cubicBezTo>
                      <a:pt x="19059" y="982"/>
                      <a:pt x="18590" y="39"/>
                      <a:pt x="17923" y="39"/>
                    </a:cubicBezTo>
                    <a:lnTo>
                      <a:pt x="2416" y="39"/>
                    </a:lnTo>
                    <a:cubicBezTo>
                      <a:pt x="2320" y="0"/>
                      <a:pt x="2233" y="0"/>
                      <a:pt x="2146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82" name="Google Shape;842;p35"/>
              <p:cNvSpPr/>
              <p:nvPr/>
            </p:nvSpPr>
            <p:spPr>
              <a:xfrm flipH="1" rot="8628146">
                <a:off x="5471142" y="4644901"/>
                <a:ext cx="293064" cy="656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2" h="21600" fill="norm" stroke="1" extrusionOk="0">
                    <a:moveTo>
                      <a:pt x="2029" y="0"/>
                    </a:moveTo>
                    <a:cubicBezTo>
                      <a:pt x="-676" y="1391"/>
                      <a:pt x="-676" y="20711"/>
                      <a:pt x="2029" y="21600"/>
                    </a:cubicBezTo>
                    <a:lnTo>
                      <a:pt x="17935" y="21600"/>
                    </a:lnTo>
                    <a:cubicBezTo>
                      <a:pt x="19960" y="21175"/>
                      <a:pt x="20924" y="10124"/>
                      <a:pt x="19580" y="3671"/>
                    </a:cubicBezTo>
                    <a:cubicBezTo>
                      <a:pt x="19094" y="1391"/>
                      <a:pt x="18519" y="0"/>
                      <a:pt x="17935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83" name="Google Shape;843;p35"/>
              <p:cNvSpPr/>
              <p:nvPr/>
            </p:nvSpPr>
            <p:spPr>
              <a:xfrm flipH="1" rot="8628146">
                <a:off x="5636880" y="4878821"/>
                <a:ext cx="297970" cy="657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7" h="21600" fill="norm" stroke="1" extrusionOk="0">
                    <a:moveTo>
                      <a:pt x="2234" y="0"/>
                    </a:moveTo>
                    <a:cubicBezTo>
                      <a:pt x="-745" y="0"/>
                      <a:pt x="-745" y="21600"/>
                      <a:pt x="2234" y="21600"/>
                    </a:cubicBezTo>
                    <a:cubicBezTo>
                      <a:pt x="2290" y="21600"/>
                      <a:pt x="2353" y="21600"/>
                      <a:pt x="2417" y="21600"/>
                    </a:cubicBezTo>
                    <a:lnTo>
                      <a:pt x="17924" y="21600"/>
                    </a:lnTo>
                    <a:cubicBezTo>
                      <a:pt x="19910" y="21137"/>
                      <a:pt x="20855" y="10106"/>
                      <a:pt x="19536" y="3664"/>
                    </a:cubicBezTo>
                    <a:cubicBezTo>
                      <a:pt x="19060" y="1389"/>
                      <a:pt x="18591" y="463"/>
                      <a:pt x="17924" y="0"/>
                    </a:cubicBezTo>
                    <a:lnTo>
                      <a:pt x="2417" y="0"/>
                    </a:lnTo>
                    <a:cubicBezTo>
                      <a:pt x="2353" y="0"/>
                      <a:pt x="2290" y="0"/>
                      <a:pt x="2234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806" name="Google Shape;892;p35"/>
            <p:cNvGrpSpPr/>
            <p:nvPr/>
          </p:nvGrpSpPr>
          <p:grpSpPr>
            <a:xfrm>
              <a:off x="689712" y="-1"/>
              <a:ext cx="7706025" cy="8792753"/>
              <a:chOff x="0" y="0"/>
              <a:chExt cx="7706024" cy="8792751"/>
            </a:xfrm>
          </p:grpSpPr>
          <p:sp>
            <p:nvSpPr>
              <p:cNvPr id="1785" name="Google Shape;893;p35"/>
              <p:cNvSpPr/>
              <p:nvPr/>
            </p:nvSpPr>
            <p:spPr>
              <a:xfrm flipH="1" rot="3678062">
                <a:off x="129826" y="2042048"/>
                <a:ext cx="7446371" cy="4708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84" y="5951"/>
                    </a:moveTo>
                    <a:lnTo>
                      <a:pt x="14208" y="18168"/>
                    </a:lnTo>
                    <a:lnTo>
                      <a:pt x="1984" y="18168"/>
                    </a:lnTo>
                    <a:lnTo>
                      <a:pt x="1984" y="5951"/>
                    </a:lnTo>
                    <a:close/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86" name="Google Shape;894;p35"/>
              <p:cNvSpPr/>
              <p:nvPr/>
            </p:nvSpPr>
            <p:spPr>
              <a:xfrm flipH="1" rot="3678062">
                <a:off x="3562757" y="8108206"/>
                <a:ext cx="87168" cy="340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69" y="0"/>
                    </a:moveTo>
                    <a:cubicBezTo>
                      <a:pt x="9180" y="0"/>
                      <a:pt x="7367" y="130"/>
                      <a:pt x="5979" y="389"/>
                    </a:cubicBezTo>
                    <a:cubicBezTo>
                      <a:pt x="2314" y="778"/>
                      <a:pt x="0" y="1804"/>
                      <a:pt x="0" y="2959"/>
                    </a:cubicBezTo>
                    <a:lnTo>
                      <a:pt x="0" y="18652"/>
                    </a:lnTo>
                    <a:cubicBezTo>
                      <a:pt x="0" y="20185"/>
                      <a:pt x="5053" y="21600"/>
                      <a:pt x="10569" y="21600"/>
                    </a:cubicBezTo>
                    <a:cubicBezTo>
                      <a:pt x="16547" y="21481"/>
                      <a:pt x="21137" y="20185"/>
                      <a:pt x="21600" y="18652"/>
                    </a:cubicBezTo>
                    <a:lnTo>
                      <a:pt x="21600" y="2959"/>
                    </a:lnTo>
                    <a:cubicBezTo>
                      <a:pt x="21600" y="1285"/>
                      <a:pt x="16547" y="0"/>
                      <a:pt x="10569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87" name="Google Shape;895;p35"/>
              <p:cNvSpPr/>
              <p:nvPr/>
            </p:nvSpPr>
            <p:spPr>
              <a:xfrm flipH="1" rot="3678062">
                <a:off x="3415667" y="7839934"/>
                <a:ext cx="85492" cy="3440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10315" y="0"/>
                    </a:moveTo>
                    <a:cubicBezTo>
                      <a:pt x="8518" y="0"/>
                      <a:pt x="6721" y="128"/>
                      <a:pt x="5411" y="257"/>
                    </a:cubicBezTo>
                    <a:cubicBezTo>
                      <a:pt x="1817" y="770"/>
                      <a:pt x="58" y="1785"/>
                      <a:pt x="58" y="2928"/>
                    </a:cubicBezTo>
                    <a:lnTo>
                      <a:pt x="58" y="18458"/>
                    </a:lnTo>
                    <a:cubicBezTo>
                      <a:pt x="-616" y="20553"/>
                      <a:pt x="4737" y="21600"/>
                      <a:pt x="10128" y="21600"/>
                    </a:cubicBezTo>
                    <a:cubicBezTo>
                      <a:pt x="15518" y="21600"/>
                      <a:pt x="20984" y="20553"/>
                      <a:pt x="20535" y="18458"/>
                    </a:cubicBezTo>
                    <a:lnTo>
                      <a:pt x="20535" y="2928"/>
                    </a:lnTo>
                    <a:cubicBezTo>
                      <a:pt x="20535" y="1272"/>
                      <a:pt x="16080" y="0"/>
                      <a:pt x="10315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88" name="Google Shape;896;p35"/>
              <p:cNvSpPr/>
              <p:nvPr/>
            </p:nvSpPr>
            <p:spPr>
              <a:xfrm flipH="1" rot="3678062">
                <a:off x="3272177" y="7573604"/>
                <a:ext cx="85300" cy="336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8908" y="0"/>
                      <a:pt x="7528" y="131"/>
                      <a:pt x="5636" y="262"/>
                    </a:cubicBezTo>
                    <a:cubicBezTo>
                      <a:pt x="2365" y="787"/>
                      <a:pt x="0" y="1825"/>
                      <a:pt x="0" y="2994"/>
                    </a:cubicBezTo>
                    <a:lnTo>
                      <a:pt x="0" y="18869"/>
                    </a:lnTo>
                    <a:cubicBezTo>
                      <a:pt x="473" y="20682"/>
                      <a:pt x="5636" y="21600"/>
                      <a:pt x="10800" y="21600"/>
                    </a:cubicBezTo>
                    <a:cubicBezTo>
                      <a:pt x="15964" y="21600"/>
                      <a:pt x="21127" y="20682"/>
                      <a:pt x="21600" y="18869"/>
                    </a:cubicBezTo>
                    <a:lnTo>
                      <a:pt x="21600" y="2994"/>
                    </a:lnTo>
                    <a:cubicBezTo>
                      <a:pt x="21600" y="1300"/>
                      <a:pt x="16909" y="0"/>
                      <a:pt x="1080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89" name="Google Shape;897;p35"/>
              <p:cNvSpPr/>
              <p:nvPr/>
            </p:nvSpPr>
            <p:spPr>
              <a:xfrm flipH="1" rot="3678062">
                <a:off x="3123698" y="7304366"/>
                <a:ext cx="85144" cy="340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0" y="0"/>
                    </a:moveTo>
                    <a:cubicBezTo>
                      <a:pt x="8924" y="0"/>
                      <a:pt x="7029" y="130"/>
                      <a:pt x="5647" y="389"/>
                    </a:cubicBezTo>
                    <a:cubicBezTo>
                      <a:pt x="1856" y="778"/>
                      <a:pt x="0" y="1804"/>
                      <a:pt x="0" y="2959"/>
                    </a:cubicBezTo>
                    <a:lnTo>
                      <a:pt x="0" y="18652"/>
                    </a:lnTo>
                    <a:cubicBezTo>
                      <a:pt x="0" y="20185"/>
                      <a:pt x="4699" y="21600"/>
                      <a:pt x="10820" y="21600"/>
                    </a:cubicBezTo>
                    <a:cubicBezTo>
                      <a:pt x="16427" y="21481"/>
                      <a:pt x="21600" y="20185"/>
                      <a:pt x="21600" y="18652"/>
                    </a:cubicBezTo>
                    <a:lnTo>
                      <a:pt x="21600" y="2959"/>
                    </a:lnTo>
                    <a:cubicBezTo>
                      <a:pt x="21600" y="1285"/>
                      <a:pt x="16901" y="0"/>
                      <a:pt x="1082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90" name="Google Shape;898;p35"/>
              <p:cNvSpPr/>
              <p:nvPr/>
            </p:nvSpPr>
            <p:spPr>
              <a:xfrm flipH="1" rot="3678062">
                <a:off x="2975070" y="7035275"/>
                <a:ext cx="85647" cy="344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2" h="21600" fill="norm" stroke="1" extrusionOk="0">
                    <a:moveTo>
                      <a:pt x="10297" y="0"/>
                    </a:moveTo>
                    <a:cubicBezTo>
                      <a:pt x="8503" y="0"/>
                      <a:pt x="6747" y="128"/>
                      <a:pt x="5402" y="257"/>
                    </a:cubicBezTo>
                    <a:cubicBezTo>
                      <a:pt x="1851" y="770"/>
                      <a:pt x="58" y="1785"/>
                      <a:pt x="58" y="2928"/>
                    </a:cubicBezTo>
                    <a:lnTo>
                      <a:pt x="58" y="18458"/>
                    </a:lnTo>
                    <a:cubicBezTo>
                      <a:pt x="-615" y="20553"/>
                      <a:pt x="4729" y="21600"/>
                      <a:pt x="10148" y="21600"/>
                    </a:cubicBezTo>
                    <a:cubicBezTo>
                      <a:pt x="15529" y="21600"/>
                      <a:pt x="20985" y="20553"/>
                      <a:pt x="20537" y="18458"/>
                    </a:cubicBezTo>
                    <a:lnTo>
                      <a:pt x="20537" y="2928"/>
                    </a:lnTo>
                    <a:cubicBezTo>
                      <a:pt x="20537" y="1272"/>
                      <a:pt x="15641" y="0"/>
                      <a:pt x="10297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91" name="Google Shape;899;p35"/>
              <p:cNvSpPr/>
              <p:nvPr/>
            </p:nvSpPr>
            <p:spPr>
              <a:xfrm flipH="1" rot="3678062">
                <a:off x="2829533" y="6768746"/>
                <a:ext cx="87012" cy="340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87" y="0"/>
                    </a:moveTo>
                    <a:cubicBezTo>
                      <a:pt x="9196" y="0"/>
                      <a:pt x="7342" y="130"/>
                      <a:pt x="5989" y="389"/>
                    </a:cubicBezTo>
                    <a:cubicBezTo>
                      <a:pt x="2280" y="778"/>
                      <a:pt x="0" y="1804"/>
                      <a:pt x="0" y="2959"/>
                    </a:cubicBezTo>
                    <a:lnTo>
                      <a:pt x="0" y="18652"/>
                    </a:lnTo>
                    <a:cubicBezTo>
                      <a:pt x="0" y="20185"/>
                      <a:pt x="5062" y="21600"/>
                      <a:pt x="10587" y="21600"/>
                    </a:cubicBezTo>
                    <a:cubicBezTo>
                      <a:pt x="16577" y="21481"/>
                      <a:pt x="21175" y="20185"/>
                      <a:pt x="21600" y="18652"/>
                    </a:cubicBezTo>
                    <a:lnTo>
                      <a:pt x="21600" y="2959"/>
                    </a:lnTo>
                    <a:cubicBezTo>
                      <a:pt x="21600" y="1285"/>
                      <a:pt x="16577" y="0"/>
                      <a:pt x="10587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92" name="Google Shape;900;p35"/>
              <p:cNvSpPr/>
              <p:nvPr/>
            </p:nvSpPr>
            <p:spPr>
              <a:xfrm flipH="1" rot="3678062">
                <a:off x="2681391" y="6498835"/>
                <a:ext cx="85647" cy="3440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2" h="21600" fill="norm" stroke="1" extrusionOk="0">
                    <a:moveTo>
                      <a:pt x="10297" y="0"/>
                    </a:moveTo>
                    <a:cubicBezTo>
                      <a:pt x="8541" y="0"/>
                      <a:pt x="6747" y="128"/>
                      <a:pt x="5402" y="385"/>
                    </a:cubicBezTo>
                    <a:cubicBezTo>
                      <a:pt x="1851" y="770"/>
                      <a:pt x="58" y="1785"/>
                      <a:pt x="58" y="2928"/>
                    </a:cubicBezTo>
                    <a:lnTo>
                      <a:pt x="58" y="18458"/>
                    </a:lnTo>
                    <a:cubicBezTo>
                      <a:pt x="-615" y="20553"/>
                      <a:pt x="4729" y="21600"/>
                      <a:pt x="10148" y="21600"/>
                    </a:cubicBezTo>
                    <a:cubicBezTo>
                      <a:pt x="15529" y="21600"/>
                      <a:pt x="20985" y="20553"/>
                      <a:pt x="20537" y="18458"/>
                    </a:cubicBezTo>
                    <a:lnTo>
                      <a:pt x="20537" y="2928"/>
                    </a:lnTo>
                    <a:cubicBezTo>
                      <a:pt x="20537" y="1272"/>
                      <a:pt x="15641" y="0"/>
                      <a:pt x="10297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93" name="Google Shape;901;p35"/>
              <p:cNvSpPr/>
              <p:nvPr/>
            </p:nvSpPr>
            <p:spPr>
              <a:xfrm flipH="1" rot="3678062">
                <a:off x="2537494" y="6233279"/>
                <a:ext cx="85300" cy="339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8908" y="0"/>
                      <a:pt x="7489" y="130"/>
                      <a:pt x="5636" y="260"/>
                    </a:cubicBezTo>
                    <a:cubicBezTo>
                      <a:pt x="2326" y="780"/>
                      <a:pt x="0" y="1808"/>
                      <a:pt x="0" y="2967"/>
                    </a:cubicBezTo>
                    <a:lnTo>
                      <a:pt x="0" y="18698"/>
                    </a:lnTo>
                    <a:cubicBezTo>
                      <a:pt x="0" y="20626"/>
                      <a:pt x="5400" y="21600"/>
                      <a:pt x="10800" y="21600"/>
                    </a:cubicBezTo>
                    <a:cubicBezTo>
                      <a:pt x="16200" y="21600"/>
                      <a:pt x="21600" y="20626"/>
                      <a:pt x="21600" y="18698"/>
                    </a:cubicBezTo>
                    <a:lnTo>
                      <a:pt x="21600" y="2967"/>
                    </a:lnTo>
                    <a:cubicBezTo>
                      <a:pt x="21600" y="1288"/>
                      <a:pt x="16909" y="0"/>
                      <a:pt x="1080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94" name="Google Shape;902;p35"/>
              <p:cNvSpPr/>
              <p:nvPr/>
            </p:nvSpPr>
            <p:spPr>
              <a:xfrm flipH="1" rot="3678062">
                <a:off x="2388614" y="5964024"/>
                <a:ext cx="85624" cy="3440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2" h="21600" fill="norm" stroke="1" extrusionOk="0">
                    <a:moveTo>
                      <a:pt x="10310" y="0"/>
                    </a:moveTo>
                    <a:cubicBezTo>
                      <a:pt x="8550" y="0"/>
                      <a:pt x="6753" y="128"/>
                      <a:pt x="5406" y="385"/>
                    </a:cubicBezTo>
                    <a:cubicBezTo>
                      <a:pt x="1849" y="770"/>
                      <a:pt x="52" y="1785"/>
                      <a:pt x="52" y="2928"/>
                    </a:cubicBezTo>
                    <a:lnTo>
                      <a:pt x="52" y="18458"/>
                    </a:lnTo>
                    <a:cubicBezTo>
                      <a:pt x="-584" y="20553"/>
                      <a:pt x="4732" y="21600"/>
                      <a:pt x="10160" y="21600"/>
                    </a:cubicBezTo>
                    <a:cubicBezTo>
                      <a:pt x="15550" y="21600"/>
                      <a:pt x="21016" y="20553"/>
                      <a:pt x="20567" y="18458"/>
                    </a:cubicBezTo>
                    <a:lnTo>
                      <a:pt x="20567" y="2928"/>
                    </a:lnTo>
                    <a:cubicBezTo>
                      <a:pt x="20567" y="1272"/>
                      <a:pt x="16112" y="0"/>
                      <a:pt x="1031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95" name="Google Shape;903;p35"/>
              <p:cNvSpPr/>
              <p:nvPr/>
            </p:nvSpPr>
            <p:spPr>
              <a:xfrm flipH="1" rot="3678062">
                <a:off x="2241731" y="5695746"/>
                <a:ext cx="85647" cy="3440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2" h="21600" fill="norm" stroke="1" extrusionOk="0">
                    <a:moveTo>
                      <a:pt x="10297" y="0"/>
                    </a:moveTo>
                    <a:cubicBezTo>
                      <a:pt x="8503" y="0"/>
                      <a:pt x="6747" y="128"/>
                      <a:pt x="5402" y="257"/>
                    </a:cubicBezTo>
                    <a:cubicBezTo>
                      <a:pt x="1851" y="770"/>
                      <a:pt x="58" y="1785"/>
                      <a:pt x="58" y="2928"/>
                    </a:cubicBezTo>
                    <a:lnTo>
                      <a:pt x="58" y="18458"/>
                    </a:lnTo>
                    <a:cubicBezTo>
                      <a:pt x="-615" y="20553"/>
                      <a:pt x="4729" y="21600"/>
                      <a:pt x="10110" y="21600"/>
                    </a:cubicBezTo>
                    <a:cubicBezTo>
                      <a:pt x="15529" y="21600"/>
                      <a:pt x="20985" y="20553"/>
                      <a:pt x="20537" y="18458"/>
                    </a:cubicBezTo>
                    <a:lnTo>
                      <a:pt x="20537" y="2928"/>
                    </a:lnTo>
                    <a:cubicBezTo>
                      <a:pt x="20537" y="1272"/>
                      <a:pt x="15641" y="0"/>
                      <a:pt x="10297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96" name="Google Shape;904;p35"/>
              <p:cNvSpPr/>
              <p:nvPr/>
            </p:nvSpPr>
            <p:spPr>
              <a:xfrm flipH="1" rot="3678062">
                <a:off x="2096193" y="5429217"/>
                <a:ext cx="87012" cy="340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49" y="0"/>
                    </a:moveTo>
                    <a:cubicBezTo>
                      <a:pt x="9196" y="0"/>
                      <a:pt x="7342" y="130"/>
                      <a:pt x="5951" y="389"/>
                    </a:cubicBezTo>
                    <a:cubicBezTo>
                      <a:pt x="2280" y="778"/>
                      <a:pt x="0" y="1804"/>
                      <a:pt x="0" y="2959"/>
                    </a:cubicBezTo>
                    <a:lnTo>
                      <a:pt x="0" y="18652"/>
                    </a:lnTo>
                    <a:cubicBezTo>
                      <a:pt x="0" y="20185"/>
                      <a:pt x="5062" y="21600"/>
                      <a:pt x="10549" y="21600"/>
                    </a:cubicBezTo>
                    <a:cubicBezTo>
                      <a:pt x="16538" y="21481"/>
                      <a:pt x="21136" y="20185"/>
                      <a:pt x="21600" y="18652"/>
                    </a:cubicBezTo>
                    <a:lnTo>
                      <a:pt x="21600" y="2959"/>
                    </a:lnTo>
                    <a:cubicBezTo>
                      <a:pt x="21600" y="1285"/>
                      <a:pt x="16538" y="0"/>
                      <a:pt x="10549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97" name="Google Shape;905;p35"/>
              <p:cNvSpPr/>
              <p:nvPr/>
            </p:nvSpPr>
            <p:spPr>
              <a:xfrm flipH="1" rot="3678062">
                <a:off x="1948885" y="5160830"/>
                <a:ext cx="85647" cy="344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2" h="21600" fill="norm" stroke="1" extrusionOk="0">
                    <a:moveTo>
                      <a:pt x="10265" y="0"/>
                    </a:moveTo>
                    <a:cubicBezTo>
                      <a:pt x="8471" y="0"/>
                      <a:pt x="7163" y="128"/>
                      <a:pt x="5818" y="385"/>
                    </a:cubicBezTo>
                    <a:cubicBezTo>
                      <a:pt x="2268" y="770"/>
                      <a:pt x="25" y="1785"/>
                      <a:pt x="25" y="2928"/>
                    </a:cubicBezTo>
                    <a:lnTo>
                      <a:pt x="25" y="18458"/>
                    </a:lnTo>
                    <a:cubicBezTo>
                      <a:pt x="-423" y="20553"/>
                      <a:pt x="5033" y="21600"/>
                      <a:pt x="10414" y="21600"/>
                    </a:cubicBezTo>
                    <a:cubicBezTo>
                      <a:pt x="15833" y="21600"/>
                      <a:pt x="21177" y="20553"/>
                      <a:pt x="20504" y="18458"/>
                    </a:cubicBezTo>
                    <a:lnTo>
                      <a:pt x="20504" y="2928"/>
                    </a:lnTo>
                    <a:cubicBezTo>
                      <a:pt x="20504" y="1272"/>
                      <a:pt x="16057" y="0"/>
                      <a:pt x="10265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98" name="Google Shape;906;p35"/>
              <p:cNvSpPr/>
              <p:nvPr/>
            </p:nvSpPr>
            <p:spPr>
              <a:xfrm flipH="1" rot="3678062">
                <a:off x="1802186" y="4892725"/>
                <a:ext cx="85492" cy="3440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10315" y="0"/>
                    </a:moveTo>
                    <a:cubicBezTo>
                      <a:pt x="8518" y="0"/>
                      <a:pt x="7170" y="128"/>
                      <a:pt x="5411" y="257"/>
                    </a:cubicBezTo>
                    <a:cubicBezTo>
                      <a:pt x="2266" y="770"/>
                      <a:pt x="58" y="1785"/>
                      <a:pt x="58" y="2928"/>
                    </a:cubicBezTo>
                    <a:lnTo>
                      <a:pt x="58" y="18458"/>
                    </a:lnTo>
                    <a:cubicBezTo>
                      <a:pt x="-616" y="20553"/>
                      <a:pt x="4737" y="21600"/>
                      <a:pt x="10128" y="21600"/>
                    </a:cubicBezTo>
                    <a:cubicBezTo>
                      <a:pt x="15518" y="21600"/>
                      <a:pt x="20984" y="20553"/>
                      <a:pt x="20535" y="18458"/>
                    </a:cubicBezTo>
                    <a:lnTo>
                      <a:pt x="20535" y="2928"/>
                    </a:lnTo>
                    <a:cubicBezTo>
                      <a:pt x="20535" y="1272"/>
                      <a:pt x="16080" y="0"/>
                      <a:pt x="10315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99" name="Google Shape;907;p35"/>
              <p:cNvSpPr/>
              <p:nvPr/>
            </p:nvSpPr>
            <p:spPr>
              <a:xfrm flipH="1" rot="3678062">
                <a:off x="1656979" y="4625377"/>
                <a:ext cx="85299" cy="3404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8908" y="0"/>
                      <a:pt x="7055" y="130"/>
                      <a:pt x="5636" y="389"/>
                    </a:cubicBezTo>
                    <a:cubicBezTo>
                      <a:pt x="1892" y="778"/>
                      <a:pt x="0" y="1804"/>
                      <a:pt x="0" y="2959"/>
                    </a:cubicBezTo>
                    <a:lnTo>
                      <a:pt x="0" y="18652"/>
                    </a:lnTo>
                    <a:cubicBezTo>
                      <a:pt x="0" y="20185"/>
                      <a:pt x="4691" y="21600"/>
                      <a:pt x="10800" y="21600"/>
                    </a:cubicBezTo>
                    <a:cubicBezTo>
                      <a:pt x="16436" y="21481"/>
                      <a:pt x="21600" y="20185"/>
                      <a:pt x="21600" y="18652"/>
                    </a:cubicBezTo>
                    <a:lnTo>
                      <a:pt x="21600" y="2959"/>
                    </a:lnTo>
                    <a:cubicBezTo>
                      <a:pt x="21600" y="1285"/>
                      <a:pt x="16909" y="0"/>
                      <a:pt x="1080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00" name="Google Shape;908;p35"/>
              <p:cNvSpPr/>
              <p:nvPr/>
            </p:nvSpPr>
            <p:spPr>
              <a:xfrm flipH="1" rot="3678062">
                <a:off x="1508506" y="4356286"/>
                <a:ext cx="85492" cy="344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1" h="21600" fill="norm" stroke="1" extrusionOk="0">
                    <a:moveTo>
                      <a:pt x="10315" y="0"/>
                    </a:moveTo>
                    <a:cubicBezTo>
                      <a:pt x="8518" y="0"/>
                      <a:pt x="6721" y="128"/>
                      <a:pt x="5411" y="257"/>
                    </a:cubicBezTo>
                    <a:cubicBezTo>
                      <a:pt x="1817" y="770"/>
                      <a:pt x="58" y="1785"/>
                      <a:pt x="58" y="2928"/>
                    </a:cubicBezTo>
                    <a:lnTo>
                      <a:pt x="58" y="18458"/>
                    </a:lnTo>
                    <a:cubicBezTo>
                      <a:pt x="-616" y="20553"/>
                      <a:pt x="4737" y="21600"/>
                      <a:pt x="10128" y="21600"/>
                    </a:cubicBezTo>
                    <a:cubicBezTo>
                      <a:pt x="15556" y="21600"/>
                      <a:pt x="20984" y="20553"/>
                      <a:pt x="20535" y="18458"/>
                    </a:cubicBezTo>
                    <a:lnTo>
                      <a:pt x="20535" y="2928"/>
                    </a:lnTo>
                    <a:cubicBezTo>
                      <a:pt x="20535" y="1272"/>
                      <a:pt x="15631" y="0"/>
                      <a:pt x="10315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01" name="Google Shape;909;p35"/>
              <p:cNvSpPr/>
              <p:nvPr/>
            </p:nvSpPr>
            <p:spPr>
              <a:xfrm flipH="1" rot="3678062">
                <a:off x="1363238" y="4089041"/>
                <a:ext cx="85536" cy="3404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6" h="21600" fill="norm" stroke="1" extrusionOk="0">
                    <a:moveTo>
                      <a:pt x="10165" y="0"/>
                    </a:moveTo>
                    <a:cubicBezTo>
                      <a:pt x="8815" y="0"/>
                      <a:pt x="6963" y="130"/>
                      <a:pt x="5575" y="389"/>
                    </a:cubicBezTo>
                    <a:cubicBezTo>
                      <a:pt x="1910" y="778"/>
                      <a:pt x="-404" y="1804"/>
                      <a:pt x="59" y="2959"/>
                    </a:cubicBezTo>
                    <a:lnTo>
                      <a:pt x="59" y="18652"/>
                    </a:lnTo>
                    <a:cubicBezTo>
                      <a:pt x="-404" y="20185"/>
                      <a:pt x="4649" y="21600"/>
                      <a:pt x="10627" y="21600"/>
                    </a:cubicBezTo>
                    <a:cubicBezTo>
                      <a:pt x="16143" y="21600"/>
                      <a:pt x="21196" y="20185"/>
                      <a:pt x="21196" y="18652"/>
                    </a:cubicBezTo>
                    <a:lnTo>
                      <a:pt x="21196" y="2959"/>
                    </a:lnTo>
                    <a:cubicBezTo>
                      <a:pt x="21196" y="1285"/>
                      <a:pt x="16143" y="0"/>
                      <a:pt x="10165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02" name="Google Shape;910;p35"/>
              <p:cNvSpPr/>
              <p:nvPr/>
            </p:nvSpPr>
            <p:spPr>
              <a:xfrm flipH="1" rot="3678062">
                <a:off x="1215563" y="3821311"/>
                <a:ext cx="85624" cy="3440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2" h="21600" fill="norm" stroke="1" extrusionOk="0">
                    <a:moveTo>
                      <a:pt x="10283" y="0"/>
                    </a:moveTo>
                    <a:cubicBezTo>
                      <a:pt x="8487" y="0"/>
                      <a:pt x="7139" y="128"/>
                      <a:pt x="5829" y="385"/>
                    </a:cubicBezTo>
                    <a:cubicBezTo>
                      <a:pt x="2235" y="770"/>
                      <a:pt x="26" y="1785"/>
                      <a:pt x="26" y="2928"/>
                    </a:cubicBezTo>
                    <a:lnTo>
                      <a:pt x="26" y="18458"/>
                    </a:lnTo>
                    <a:cubicBezTo>
                      <a:pt x="-423" y="20553"/>
                      <a:pt x="5043" y="21600"/>
                      <a:pt x="10433" y="21600"/>
                    </a:cubicBezTo>
                    <a:cubicBezTo>
                      <a:pt x="15861" y="21600"/>
                      <a:pt x="21177" y="20553"/>
                      <a:pt x="20541" y="18458"/>
                    </a:cubicBezTo>
                    <a:lnTo>
                      <a:pt x="20541" y="2928"/>
                    </a:lnTo>
                    <a:cubicBezTo>
                      <a:pt x="20541" y="1272"/>
                      <a:pt x="16086" y="0"/>
                      <a:pt x="10283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03" name="Google Shape;911;p35"/>
              <p:cNvSpPr/>
              <p:nvPr/>
            </p:nvSpPr>
            <p:spPr>
              <a:xfrm flipH="1" rot="3678062">
                <a:off x="1068747" y="3553142"/>
                <a:ext cx="85631" cy="3440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4" h="21600" fill="norm" stroke="1" extrusionOk="0">
                    <a:moveTo>
                      <a:pt x="10279" y="0"/>
                    </a:moveTo>
                    <a:cubicBezTo>
                      <a:pt x="8520" y="0"/>
                      <a:pt x="7172" y="128"/>
                      <a:pt x="5824" y="257"/>
                    </a:cubicBezTo>
                    <a:cubicBezTo>
                      <a:pt x="2268" y="770"/>
                      <a:pt x="22" y="1785"/>
                      <a:pt x="22" y="2928"/>
                    </a:cubicBezTo>
                    <a:lnTo>
                      <a:pt x="22" y="18458"/>
                    </a:lnTo>
                    <a:cubicBezTo>
                      <a:pt x="-390" y="20553"/>
                      <a:pt x="5038" y="21600"/>
                      <a:pt x="10466" y="21600"/>
                    </a:cubicBezTo>
                    <a:cubicBezTo>
                      <a:pt x="15857" y="21600"/>
                      <a:pt x="21210" y="20553"/>
                      <a:pt x="20536" y="18458"/>
                    </a:cubicBezTo>
                    <a:lnTo>
                      <a:pt x="20536" y="2928"/>
                    </a:lnTo>
                    <a:cubicBezTo>
                      <a:pt x="20536" y="1272"/>
                      <a:pt x="16081" y="0"/>
                      <a:pt x="10279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04" name="Google Shape;912;p35"/>
              <p:cNvSpPr/>
              <p:nvPr/>
            </p:nvSpPr>
            <p:spPr>
              <a:xfrm flipH="1" rot="3678062">
                <a:off x="921929" y="3284977"/>
                <a:ext cx="85647" cy="3440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2" h="21600" fill="norm" stroke="1" extrusionOk="0">
                    <a:moveTo>
                      <a:pt x="10297" y="0"/>
                    </a:moveTo>
                    <a:cubicBezTo>
                      <a:pt x="8503" y="0"/>
                      <a:pt x="6747" y="128"/>
                      <a:pt x="5402" y="385"/>
                    </a:cubicBezTo>
                    <a:cubicBezTo>
                      <a:pt x="1851" y="770"/>
                      <a:pt x="58" y="1785"/>
                      <a:pt x="58" y="2928"/>
                    </a:cubicBezTo>
                    <a:lnTo>
                      <a:pt x="58" y="18458"/>
                    </a:lnTo>
                    <a:cubicBezTo>
                      <a:pt x="-615" y="20553"/>
                      <a:pt x="4729" y="21600"/>
                      <a:pt x="10110" y="21600"/>
                    </a:cubicBezTo>
                    <a:cubicBezTo>
                      <a:pt x="15529" y="21600"/>
                      <a:pt x="20985" y="20553"/>
                      <a:pt x="20537" y="18458"/>
                    </a:cubicBezTo>
                    <a:lnTo>
                      <a:pt x="20537" y="2928"/>
                    </a:lnTo>
                    <a:cubicBezTo>
                      <a:pt x="20537" y="1272"/>
                      <a:pt x="16089" y="0"/>
                      <a:pt x="10297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05" name="Google Shape;913;p35"/>
              <p:cNvSpPr/>
              <p:nvPr/>
            </p:nvSpPr>
            <p:spPr>
              <a:xfrm flipH="1" rot="3678062">
                <a:off x="775167" y="3016757"/>
                <a:ext cx="85492" cy="3440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10278" y="0"/>
                    </a:moveTo>
                    <a:cubicBezTo>
                      <a:pt x="8518" y="0"/>
                      <a:pt x="6721" y="128"/>
                      <a:pt x="5374" y="257"/>
                    </a:cubicBezTo>
                    <a:cubicBezTo>
                      <a:pt x="1817" y="770"/>
                      <a:pt x="58" y="1785"/>
                      <a:pt x="58" y="2928"/>
                    </a:cubicBezTo>
                    <a:lnTo>
                      <a:pt x="58" y="18458"/>
                    </a:lnTo>
                    <a:cubicBezTo>
                      <a:pt x="-616" y="20553"/>
                      <a:pt x="4737" y="21600"/>
                      <a:pt x="10128" y="21600"/>
                    </a:cubicBezTo>
                    <a:cubicBezTo>
                      <a:pt x="15518" y="21600"/>
                      <a:pt x="20984" y="20553"/>
                      <a:pt x="20535" y="18458"/>
                    </a:cubicBezTo>
                    <a:lnTo>
                      <a:pt x="20535" y="2928"/>
                    </a:lnTo>
                    <a:cubicBezTo>
                      <a:pt x="20535" y="1272"/>
                      <a:pt x="15631" y="0"/>
                      <a:pt x="10278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pSp>
        <p:nvGrpSpPr>
          <p:cNvPr id="1813" name="تجميع"/>
          <p:cNvGrpSpPr/>
          <p:nvPr/>
        </p:nvGrpSpPr>
        <p:grpSpPr>
          <a:xfrm>
            <a:off x="17008870" y="-1"/>
            <a:ext cx="7375130" cy="1977552"/>
            <a:chOff x="0" y="0"/>
            <a:chExt cx="7375128" cy="1977550"/>
          </a:xfrm>
        </p:grpSpPr>
        <p:grpSp>
          <p:nvGrpSpPr>
            <p:cNvPr id="1811" name="تجميع"/>
            <p:cNvGrpSpPr/>
            <p:nvPr/>
          </p:nvGrpSpPr>
          <p:grpSpPr>
            <a:xfrm>
              <a:off x="0" y="0"/>
              <a:ext cx="7375130" cy="1815646"/>
              <a:chOff x="0" y="0"/>
              <a:chExt cx="7375129" cy="1815645"/>
            </a:xfrm>
          </p:grpSpPr>
          <p:sp>
            <p:nvSpPr>
              <p:cNvPr id="1808" name="الفصل"/>
              <p:cNvSpPr txBox="1"/>
              <p:nvPr/>
            </p:nvSpPr>
            <p:spPr>
              <a:xfrm>
                <a:off x="4689440" y="0"/>
                <a:ext cx="2685690" cy="106783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2600"/>
                  </a:spcBef>
                  <a:defRPr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1809" name="دائرة"/>
              <p:cNvSpPr/>
              <p:nvPr/>
            </p:nvSpPr>
            <p:spPr>
              <a:xfrm>
                <a:off x="5614937" y="939128"/>
                <a:ext cx="750544" cy="750544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A8ADC4"/>
                </a:solidFill>
                <a:prstDash val="solid"/>
                <a:miter lim="8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r" rtl="0">
                  <a:defRPr sz="4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810" name="العبارات الجبرية والمعادلات"/>
              <p:cNvSpPr txBox="1"/>
              <p:nvPr/>
            </p:nvSpPr>
            <p:spPr>
              <a:xfrm>
                <a:off x="0" y="533915"/>
                <a:ext cx="5598005" cy="128173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rmAutofit fontScale="100000" lnSpcReduction="0"/>
              </a:bodyPr>
              <a:lstStyle>
                <a:lvl1pPr algn="r">
                  <a:lnSpc>
                    <a:spcPct val="90000"/>
                  </a:lnSpc>
                  <a:spcBef>
                    <a:spcPts val="2600"/>
                  </a:spcBef>
                  <a:defRPr sz="3400"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العبارات الجبرية والمعادلات</a:t>
                </a:r>
              </a:p>
            </p:txBody>
          </p:sp>
        </p:grpSp>
        <p:sp>
          <p:nvSpPr>
            <p:cNvPr id="1812" name="٥"/>
            <p:cNvSpPr txBox="1"/>
            <p:nvPr/>
          </p:nvSpPr>
          <p:spPr>
            <a:xfrm>
              <a:off x="5708420" y="451010"/>
              <a:ext cx="605654" cy="15265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6600">
                  <a:solidFill>
                    <a:schemeClr val="accent5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٥</a:t>
              </a:r>
            </a:p>
          </p:txBody>
        </p:sp>
      </p:grpSp>
      <p:pic>
        <p:nvPicPr>
          <p:cNvPr id="1814" name="IMG_3989.png" descr="IMG_3989.png"/>
          <p:cNvPicPr>
            <a:picLocks noChangeAspect="1"/>
          </p:cNvPicPr>
          <p:nvPr/>
        </p:nvPicPr>
        <p:blipFill>
          <a:blip r:embed="rId2">
            <a:extLst/>
          </a:blip>
          <a:srcRect l="0" t="62182" r="3129" b="12086"/>
          <a:stretch>
            <a:fillRect/>
          </a:stretch>
        </p:blipFill>
        <p:spPr>
          <a:xfrm>
            <a:off x="1051720" y="2598296"/>
            <a:ext cx="22933634" cy="26402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17" name="عدد الشوكولاته في العلبة الواحدة =…"/>
          <p:cNvGrpSpPr/>
          <p:nvPr/>
        </p:nvGrpSpPr>
        <p:grpSpPr>
          <a:xfrm>
            <a:off x="6057669" y="5667454"/>
            <a:ext cx="13349567" cy="5624831"/>
            <a:chOff x="0" y="0"/>
            <a:chExt cx="13349566" cy="5624829"/>
          </a:xfrm>
        </p:grpSpPr>
        <p:sp>
          <p:nvSpPr>
            <p:cNvPr id="1816" name="عدد الشوكولاته في العلبة الواحدة =…"/>
            <p:cNvSpPr txBox="1"/>
            <p:nvPr/>
          </p:nvSpPr>
          <p:spPr>
            <a:xfrm>
              <a:off x="50800" y="50799"/>
              <a:ext cx="13247967" cy="5523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spAutoFit/>
            </a:bodyPr>
            <a:lstStyle/>
            <a:p>
              <a:pPr algn="ctr" rtl="0">
                <a:lnSpc>
                  <a:spcPct val="90000"/>
                </a:lnSpc>
                <a:spcBef>
                  <a:spcPts val="2600"/>
                </a:spcBef>
                <a:defRPr sz="5600">
                  <a:solidFill>
                    <a:schemeClr val="accent1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pPr>
              <a:r>
                <a:t>عدد الشوكولاته في العلبة الواحدة =</a:t>
              </a:r>
            </a:p>
            <a:p>
              <a:pPr algn="ctr" rtl="0">
                <a:lnSpc>
                  <a:spcPct val="90000"/>
                </a:lnSpc>
                <a:spcBef>
                  <a:spcPts val="2600"/>
                </a:spcBef>
                <a:defRPr sz="5600">
                  <a:solidFill>
                    <a:schemeClr val="accent1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pPr>
              <a:r>
                <a:rPr sz="6000">
                  <a:solidFill>
                    <a:schemeClr val="accent5">
                      <a:satOff val="-30288"/>
                      <a:lumOff val="-12274"/>
                    </a:schemeClr>
                  </a:solidFill>
                </a:rPr>
                <a:t>٧+١=٨</a:t>
              </a:r>
              <a:r>
                <a:t> قطعة</a:t>
              </a:r>
            </a:p>
            <a:p>
              <a:pPr algn="ctr" rtl="0">
                <a:lnSpc>
                  <a:spcPct val="90000"/>
                </a:lnSpc>
                <a:spcBef>
                  <a:spcPts val="2600"/>
                </a:spcBef>
                <a:defRPr sz="5600">
                  <a:solidFill>
                    <a:schemeClr val="accent1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pPr>
              <a:r>
                <a:t>عدد الشوكولاته في العلب الثلاث=</a:t>
              </a:r>
            </a:p>
            <a:p>
              <a:pPr algn="ctr" rtl="0">
                <a:lnSpc>
                  <a:spcPct val="90000"/>
                </a:lnSpc>
                <a:spcBef>
                  <a:spcPts val="2600"/>
                </a:spcBef>
                <a:defRPr sz="5600">
                  <a:solidFill>
                    <a:schemeClr val="accent1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pPr>
              <a:r>
                <a:rPr sz="6000">
                  <a:solidFill>
                    <a:schemeClr val="accent5">
                      <a:satOff val="-30288"/>
                      <a:lumOff val="-12274"/>
                    </a:schemeClr>
                  </a:solidFill>
                </a:rPr>
                <a:t>٨×٣ = ٢٤</a:t>
              </a:r>
              <a:r>
                <a:t> قطعة</a:t>
              </a:r>
            </a:p>
          </p:txBody>
        </p:sp>
        <p:pic>
          <p:nvPicPr>
            <p:cNvPr id="1815" name="عدد الشوكولاته في العلبة الواحدة =… عدد الشوكولاته في العلبة الواحدة =٧+١=٨ قطعةعدد الشوكولاته في العلب الثلاث=٨×٣ = ٢٤ قطعة" descr="عدد الشوكولاته في العلبة الواحدة =… عدد الشوكولاته في العلبة الواحدة =٧+١=٨ قطعةعدد الشوكولاته في العلب الثلاث=٨×٣ = ٢٤ قطعة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13349567" cy="5624831"/>
            </a:xfrm>
            <a:prstGeom prst="rect">
              <a:avLst/>
            </a:prstGeom>
            <a:effectLst/>
          </p:spPr>
        </p:pic>
      </p:grpSp>
      <p:sp>
        <p:nvSpPr>
          <p:cNvPr id="1818" name="مراجعة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1865645" y="10210423"/>
            <a:ext cx="843660" cy="84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7" y="8522"/>
                </a:cubicBezTo>
                <a:lnTo>
                  <a:pt x="8977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7" y="4016"/>
                </a:cubicBezTo>
                <a:lnTo>
                  <a:pt x="8977" y="1883"/>
                </a:lnTo>
                <a:cubicBezTo>
                  <a:pt x="8977" y="1859"/>
                  <a:pt x="8993" y="1842"/>
                  <a:pt x="9011" y="1834"/>
                </a:cubicBezTo>
                <a:close/>
              </a:path>
            </a:pathLst>
          </a:custGeom>
          <a:solidFill>
            <a:srgbClr val="EDEDED">
              <a:alpha val="65981"/>
            </a:srgbClr>
          </a:solidFill>
          <a:ln w="63500">
            <a:solidFill>
              <a:schemeClr val="accent2">
                <a:alpha val="65981"/>
              </a:schemeClr>
            </a:solidFill>
          </a:ln>
        </p:spPr>
        <p:txBody>
          <a:bodyPr lIns="121919" tIns="121919" rIns="121919" bIns="1219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1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5" name="تجميع"/>
          <p:cNvGrpSpPr/>
          <p:nvPr/>
        </p:nvGrpSpPr>
        <p:grpSpPr>
          <a:xfrm>
            <a:off x="17008870" y="-1"/>
            <a:ext cx="7375130" cy="1977552"/>
            <a:chOff x="0" y="0"/>
            <a:chExt cx="7375128" cy="1977550"/>
          </a:xfrm>
        </p:grpSpPr>
        <p:grpSp>
          <p:nvGrpSpPr>
            <p:cNvPr id="1823" name="تجميع"/>
            <p:cNvGrpSpPr/>
            <p:nvPr/>
          </p:nvGrpSpPr>
          <p:grpSpPr>
            <a:xfrm>
              <a:off x="0" y="0"/>
              <a:ext cx="7375130" cy="1815646"/>
              <a:chOff x="0" y="0"/>
              <a:chExt cx="7375129" cy="1815645"/>
            </a:xfrm>
          </p:grpSpPr>
          <p:sp>
            <p:nvSpPr>
              <p:cNvPr id="1820" name="الفصل"/>
              <p:cNvSpPr txBox="1"/>
              <p:nvPr/>
            </p:nvSpPr>
            <p:spPr>
              <a:xfrm>
                <a:off x="4689440" y="0"/>
                <a:ext cx="2685690" cy="106783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2600"/>
                  </a:spcBef>
                  <a:defRPr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1821" name="دائرة"/>
              <p:cNvSpPr/>
              <p:nvPr/>
            </p:nvSpPr>
            <p:spPr>
              <a:xfrm>
                <a:off x="5614937" y="939128"/>
                <a:ext cx="750544" cy="750544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A8ADC4"/>
                </a:solidFill>
                <a:prstDash val="solid"/>
                <a:miter lim="8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r" rtl="0">
                  <a:defRPr sz="4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822" name="العبارات الجبرية والمعادلات"/>
              <p:cNvSpPr txBox="1"/>
              <p:nvPr/>
            </p:nvSpPr>
            <p:spPr>
              <a:xfrm>
                <a:off x="0" y="533915"/>
                <a:ext cx="5598005" cy="128173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rmAutofit fontScale="100000" lnSpcReduction="0"/>
              </a:bodyPr>
              <a:lstStyle>
                <a:lvl1pPr algn="r">
                  <a:lnSpc>
                    <a:spcPct val="90000"/>
                  </a:lnSpc>
                  <a:spcBef>
                    <a:spcPts val="2600"/>
                  </a:spcBef>
                  <a:defRPr sz="3400"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العبارات الجبرية والمعادلات</a:t>
                </a:r>
              </a:p>
            </p:txBody>
          </p:sp>
        </p:grpSp>
        <p:sp>
          <p:nvSpPr>
            <p:cNvPr id="1824" name="٥"/>
            <p:cNvSpPr txBox="1"/>
            <p:nvPr/>
          </p:nvSpPr>
          <p:spPr>
            <a:xfrm>
              <a:off x="5708420" y="451010"/>
              <a:ext cx="605654" cy="15265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6600">
                  <a:solidFill>
                    <a:schemeClr val="accent5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٥</a:t>
              </a:r>
            </a:p>
          </p:txBody>
        </p:sp>
      </p:grpSp>
      <p:pic>
        <p:nvPicPr>
          <p:cNvPr id="1826" name="IMG_3990.png" descr="IMG_3990.png"/>
          <p:cNvPicPr>
            <a:picLocks noChangeAspect="1"/>
          </p:cNvPicPr>
          <p:nvPr/>
        </p:nvPicPr>
        <p:blipFill>
          <a:blip r:embed="rId2">
            <a:extLst/>
          </a:blip>
          <a:srcRect l="10550" t="8790" r="0" b="14632"/>
          <a:stretch>
            <a:fillRect/>
          </a:stretch>
        </p:blipFill>
        <p:spPr>
          <a:xfrm>
            <a:off x="2882726" y="2518273"/>
            <a:ext cx="20341563" cy="68890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60" name="تجميع"/>
          <p:cNvGrpSpPr/>
          <p:nvPr/>
        </p:nvGrpSpPr>
        <p:grpSpPr>
          <a:xfrm>
            <a:off x="1132517" y="6553475"/>
            <a:ext cx="1513876" cy="6206943"/>
            <a:chOff x="0" y="0"/>
            <a:chExt cx="1513874" cy="6206942"/>
          </a:xfrm>
        </p:grpSpPr>
        <p:grpSp>
          <p:nvGrpSpPr>
            <p:cNvPr id="1836" name="Google Shape;1372;p43"/>
            <p:cNvGrpSpPr/>
            <p:nvPr/>
          </p:nvGrpSpPr>
          <p:grpSpPr>
            <a:xfrm>
              <a:off x="8" y="0"/>
              <a:ext cx="1513867" cy="1530122"/>
              <a:chOff x="0" y="0"/>
              <a:chExt cx="1513866" cy="1530121"/>
            </a:xfrm>
          </p:grpSpPr>
          <p:grpSp>
            <p:nvGrpSpPr>
              <p:cNvPr id="1829" name="Google Shape;1373;p43"/>
              <p:cNvGrpSpPr/>
              <p:nvPr/>
            </p:nvGrpSpPr>
            <p:grpSpPr>
              <a:xfrm>
                <a:off x="0" y="0"/>
                <a:ext cx="1513867" cy="1530122"/>
                <a:chOff x="0" y="0"/>
                <a:chExt cx="1513866" cy="1530121"/>
              </a:xfrm>
            </p:grpSpPr>
            <p:sp>
              <p:nvSpPr>
                <p:cNvPr id="1827" name="Google Shape;1374;p43"/>
                <p:cNvSpPr/>
                <p:nvPr/>
              </p:nvSpPr>
              <p:spPr>
                <a:xfrm>
                  <a:off x="756670" y="0"/>
                  <a:ext cx="755780" cy="611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10417" y="0"/>
                        <a:pt x="19418" y="9001"/>
                        <a:pt x="21600" y="21600"/>
                      </a:cubicBezTo>
                    </a:path>
                  </a:pathLst>
                </a:custGeom>
                <a:noFill/>
                <a:ln w="50800" cap="flat">
                  <a:solidFill>
                    <a:srgbClr val="323B5B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828" name="Google Shape;1375;p43"/>
                <p:cNvSpPr/>
                <p:nvPr/>
              </p:nvSpPr>
              <p:spPr>
                <a:xfrm>
                  <a:off x="0" y="16254"/>
                  <a:ext cx="1513867" cy="1513868"/>
                </a:xfrm>
                <a:prstGeom prst="ellipse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grpSp>
            <p:nvGrpSpPr>
              <p:cNvPr id="1835" name="Google Shape;1376;p43"/>
              <p:cNvGrpSpPr/>
              <p:nvPr/>
            </p:nvGrpSpPr>
            <p:grpSpPr>
              <a:xfrm>
                <a:off x="395031" y="387193"/>
                <a:ext cx="723271" cy="771468"/>
                <a:chOff x="0" y="0"/>
                <a:chExt cx="723269" cy="771466"/>
              </a:xfrm>
            </p:grpSpPr>
            <p:sp>
              <p:nvSpPr>
                <p:cNvPr id="1830" name="Google Shape;1377;p43"/>
                <p:cNvSpPr/>
                <p:nvPr/>
              </p:nvSpPr>
              <p:spPr>
                <a:xfrm flipH="1">
                  <a:off x="45314" y="589207"/>
                  <a:ext cx="677956" cy="1822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19" y="0"/>
                      </a:moveTo>
                      <a:cubicBezTo>
                        <a:pt x="319" y="0"/>
                        <a:pt x="0" y="1186"/>
                        <a:pt x="0" y="2671"/>
                      </a:cubicBezTo>
                      <a:cubicBezTo>
                        <a:pt x="0" y="4161"/>
                        <a:pt x="319" y="5361"/>
                        <a:pt x="719" y="5361"/>
                      </a:cubicBezTo>
                      <a:lnTo>
                        <a:pt x="2881" y="5361"/>
                      </a:lnTo>
                      <a:lnTo>
                        <a:pt x="2881" y="13573"/>
                      </a:lnTo>
                      <a:cubicBezTo>
                        <a:pt x="2881" y="18004"/>
                        <a:pt x="3845" y="21600"/>
                        <a:pt x="5039" y="21600"/>
                      </a:cubicBezTo>
                      <a:cubicBezTo>
                        <a:pt x="5438" y="21600"/>
                        <a:pt x="5761" y="20400"/>
                        <a:pt x="5761" y="18929"/>
                      </a:cubicBezTo>
                      <a:lnTo>
                        <a:pt x="5761" y="5361"/>
                      </a:lnTo>
                      <a:lnTo>
                        <a:pt x="7201" y="5361"/>
                      </a:lnTo>
                      <a:lnTo>
                        <a:pt x="7201" y="8032"/>
                      </a:lnTo>
                      <a:cubicBezTo>
                        <a:pt x="7201" y="12472"/>
                        <a:pt x="8165" y="16244"/>
                        <a:pt x="9360" y="16244"/>
                      </a:cubicBezTo>
                      <a:cubicBezTo>
                        <a:pt x="9759" y="16244"/>
                        <a:pt x="10082" y="15044"/>
                        <a:pt x="10082" y="13573"/>
                      </a:cubicBezTo>
                      <a:lnTo>
                        <a:pt x="10082" y="5361"/>
                      </a:lnTo>
                      <a:lnTo>
                        <a:pt x="11522" y="5361"/>
                      </a:lnTo>
                      <a:lnTo>
                        <a:pt x="11522" y="18929"/>
                      </a:lnTo>
                      <a:cubicBezTo>
                        <a:pt x="11522" y="20400"/>
                        <a:pt x="11841" y="21600"/>
                        <a:pt x="12240" y="21600"/>
                      </a:cubicBezTo>
                      <a:cubicBezTo>
                        <a:pt x="12639" y="21600"/>
                        <a:pt x="12962" y="20400"/>
                        <a:pt x="12962" y="18929"/>
                      </a:cubicBezTo>
                      <a:lnTo>
                        <a:pt x="12962" y="5361"/>
                      </a:lnTo>
                      <a:lnTo>
                        <a:pt x="20882" y="5361"/>
                      </a:lnTo>
                      <a:cubicBezTo>
                        <a:pt x="21281" y="5361"/>
                        <a:pt x="21600" y="4161"/>
                        <a:pt x="21600" y="2671"/>
                      </a:cubicBezTo>
                      <a:cubicBezTo>
                        <a:pt x="21600" y="1186"/>
                        <a:pt x="21281" y="0"/>
                        <a:pt x="20882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435D74"/>
                      </a:solidFill>
                    </a:defRPr>
                  </a:pPr>
                </a:p>
              </p:txBody>
            </p:sp>
            <p:sp>
              <p:nvSpPr>
                <p:cNvPr id="1831" name="Google Shape;1378;p43"/>
                <p:cNvSpPr/>
                <p:nvPr/>
              </p:nvSpPr>
              <p:spPr>
                <a:xfrm flipH="1">
                  <a:off x="226011" y="0"/>
                  <a:ext cx="406831" cy="5440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072" y="3230"/>
                      </a:moveTo>
                      <a:cubicBezTo>
                        <a:pt x="16688" y="3230"/>
                        <a:pt x="17279" y="3586"/>
                        <a:pt x="17279" y="4126"/>
                      </a:cubicBezTo>
                      <a:cubicBezTo>
                        <a:pt x="17279" y="4668"/>
                        <a:pt x="16686" y="5027"/>
                        <a:pt x="16070" y="5027"/>
                      </a:cubicBezTo>
                      <a:cubicBezTo>
                        <a:pt x="15774" y="5027"/>
                        <a:pt x="15475" y="4945"/>
                        <a:pt x="15232" y="4763"/>
                      </a:cubicBezTo>
                      <a:cubicBezTo>
                        <a:pt x="14758" y="4414"/>
                        <a:pt x="14758" y="3843"/>
                        <a:pt x="15232" y="3495"/>
                      </a:cubicBezTo>
                      <a:cubicBezTo>
                        <a:pt x="15477" y="3311"/>
                        <a:pt x="15779" y="3230"/>
                        <a:pt x="16072" y="3230"/>
                      </a:cubicBezTo>
                      <a:close/>
                      <a:moveTo>
                        <a:pt x="15596" y="0"/>
                      </a:moveTo>
                      <a:cubicBezTo>
                        <a:pt x="11500" y="0"/>
                        <a:pt x="7987" y="1728"/>
                        <a:pt x="6164" y="4241"/>
                      </a:cubicBezTo>
                      <a:cubicBezTo>
                        <a:pt x="6059" y="4250"/>
                        <a:pt x="5957" y="4269"/>
                        <a:pt x="5868" y="4298"/>
                      </a:cubicBezTo>
                      <a:cubicBezTo>
                        <a:pt x="5528" y="4422"/>
                        <a:pt x="5165" y="4481"/>
                        <a:pt x="4801" y="4481"/>
                      </a:cubicBezTo>
                      <a:cubicBezTo>
                        <a:pt x="4178" y="4481"/>
                        <a:pt x="3564" y="4303"/>
                        <a:pt x="3097" y="3964"/>
                      </a:cubicBezTo>
                      <a:cubicBezTo>
                        <a:pt x="2648" y="3624"/>
                        <a:pt x="2393" y="3169"/>
                        <a:pt x="2400" y="2696"/>
                      </a:cubicBezTo>
                      <a:cubicBezTo>
                        <a:pt x="2400" y="2217"/>
                        <a:pt x="2648" y="1872"/>
                        <a:pt x="3097" y="1532"/>
                      </a:cubicBezTo>
                      <a:cubicBezTo>
                        <a:pt x="3571" y="1183"/>
                        <a:pt x="3571" y="614"/>
                        <a:pt x="3097" y="264"/>
                      </a:cubicBezTo>
                      <a:cubicBezTo>
                        <a:pt x="2863" y="89"/>
                        <a:pt x="2557" y="2"/>
                        <a:pt x="2249" y="2"/>
                      </a:cubicBezTo>
                      <a:cubicBezTo>
                        <a:pt x="1943" y="2"/>
                        <a:pt x="1634" y="89"/>
                        <a:pt x="1401" y="264"/>
                      </a:cubicBezTo>
                      <a:cubicBezTo>
                        <a:pt x="499" y="944"/>
                        <a:pt x="0" y="1737"/>
                        <a:pt x="0" y="2696"/>
                      </a:cubicBezTo>
                      <a:cubicBezTo>
                        <a:pt x="0" y="4676"/>
                        <a:pt x="2144" y="6285"/>
                        <a:pt x="4799" y="6285"/>
                      </a:cubicBezTo>
                      <a:cubicBezTo>
                        <a:pt x="4901" y="6285"/>
                        <a:pt x="4999" y="6261"/>
                        <a:pt x="5101" y="6256"/>
                      </a:cubicBezTo>
                      <a:cubicBezTo>
                        <a:pt x="4927" y="6806"/>
                        <a:pt x="4831" y="7367"/>
                        <a:pt x="4812" y="7931"/>
                      </a:cubicBezTo>
                      <a:cubicBezTo>
                        <a:pt x="6323" y="7438"/>
                        <a:pt x="7949" y="7179"/>
                        <a:pt x="9600" y="7179"/>
                      </a:cubicBezTo>
                      <a:lnTo>
                        <a:pt x="10797" y="7179"/>
                      </a:lnTo>
                      <a:cubicBezTo>
                        <a:pt x="12786" y="7179"/>
                        <a:pt x="14393" y="8386"/>
                        <a:pt x="14399" y="9875"/>
                      </a:cubicBezTo>
                      <a:lnTo>
                        <a:pt x="14399" y="14421"/>
                      </a:lnTo>
                      <a:cubicBezTo>
                        <a:pt x="14399" y="17364"/>
                        <a:pt x="12461" y="19958"/>
                        <a:pt x="9524" y="21600"/>
                      </a:cubicBezTo>
                      <a:lnTo>
                        <a:pt x="13196" y="21600"/>
                      </a:lnTo>
                      <a:cubicBezTo>
                        <a:pt x="17836" y="21600"/>
                        <a:pt x="21600" y="18787"/>
                        <a:pt x="21600" y="15315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435D74"/>
                      </a:solidFill>
                    </a:defRPr>
                  </a:pPr>
                </a:p>
              </p:txBody>
            </p:sp>
            <p:sp>
              <p:nvSpPr>
                <p:cNvPr id="1832" name="Google Shape;1379;p43"/>
                <p:cNvSpPr/>
                <p:nvPr/>
              </p:nvSpPr>
              <p:spPr>
                <a:xfrm flipH="1">
                  <a:off x="406829" y="226011"/>
                  <a:ext cx="226013" cy="3180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7281" y="0"/>
                      </a:moveTo>
                      <a:cubicBezTo>
                        <a:pt x="7728" y="0"/>
                        <a:pt x="0" y="5601"/>
                        <a:pt x="0" y="12388"/>
                      </a:cubicBezTo>
                      <a:lnTo>
                        <a:pt x="0" y="18530"/>
                      </a:lnTo>
                      <a:cubicBezTo>
                        <a:pt x="3569" y="18522"/>
                        <a:pt x="6473" y="16466"/>
                        <a:pt x="6473" y="13921"/>
                      </a:cubicBezTo>
                      <a:cubicBezTo>
                        <a:pt x="6473" y="13068"/>
                        <a:pt x="7441" y="12388"/>
                        <a:pt x="8638" y="12388"/>
                      </a:cubicBezTo>
                      <a:cubicBezTo>
                        <a:pt x="9824" y="12388"/>
                        <a:pt x="10792" y="13068"/>
                        <a:pt x="10792" y="13921"/>
                      </a:cubicBezTo>
                      <a:cubicBezTo>
                        <a:pt x="10792" y="17802"/>
                        <a:pt x="6703" y="20985"/>
                        <a:pt x="1438" y="21494"/>
                      </a:cubicBezTo>
                      <a:cubicBezTo>
                        <a:pt x="1657" y="21559"/>
                        <a:pt x="1913" y="21592"/>
                        <a:pt x="2154" y="21600"/>
                      </a:cubicBezTo>
                      <a:lnTo>
                        <a:pt x="4319" y="21600"/>
                      </a:lnTo>
                      <a:cubicBezTo>
                        <a:pt x="13857" y="21600"/>
                        <a:pt x="21600" y="16099"/>
                        <a:pt x="21600" y="9318"/>
                      </a:cubicBezTo>
                      <a:lnTo>
                        <a:pt x="21600" y="1542"/>
                      </a:lnTo>
                      <a:cubicBezTo>
                        <a:pt x="21600" y="688"/>
                        <a:pt x="20632" y="0"/>
                        <a:pt x="19435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435D74"/>
                      </a:solidFill>
                    </a:defRPr>
                  </a:pPr>
                </a:p>
              </p:txBody>
            </p:sp>
            <p:sp>
              <p:nvSpPr>
                <p:cNvPr id="1833" name="Google Shape;1380;p43"/>
                <p:cNvSpPr/>
                <p:nvPr/>
              </p:nvSpPr>
              <p:spPr>
                <a:xfrm flipH="1">
                  <a:off x="-1" y="0"/>
                  <a:ext cx="180819" cy="1446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0" y="10137"/>
                      </a:lnTo>
                      <a:cubicBezTo>
                        <a:pt x="679" y="10071"/>
                        <a:pt x="2047" y="9975"/>
                        <a:pt x="3687" y="9975"/>
                      </a:cubicBezTo>
                      <a:cubicBezTo>
                        <a:pt x="6766" y="9975"/>
                        <a:pt x="10826" y="10316"/>
                        <a:pt x="13146" y="11882"/>
                      </a:cubicBezTo>
                      <a:cubicBezTo>
                        <a:pt x="16043" y="13824"/>
                        <a:pt x="19424" y="18396"/>
                        <a:pt x="21600" y="21600"/>
                      </a:cubicBezTo>
                      <a:lnTo>
                        <a:pt x="21600" y="13501"/>
                      </a:lnTo>
                      <a:cubicBezTo>
                        <a:pt x="21600" y="6048"/>
                        <a:pt x="16761" y="0"/>
                        <a:pt x="10798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435D74"/>
                      </a:solidFill>
                    </a:defRPr>
                  </a:pPr>
                </a:p>
              </p:txBody>
            </p:sp>
            <p:sp>
              <p:nvSpPr>
                <p:cNvPr id="1834" name="Google Shape;1381;p43"/>
                <p:cNvSpPr/>
                <p:nvPr/>
              </p:nvSpPr>
              <p:spPr>
                <a:xfrm flipH="1">
                  <a:off x="28821" y="112045"/>
                  <a:ext cx="152117" cy="687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4127" y="0"/>
                      </a:moveTo>
                      <a:cubicBezTo>
                        <a:pt x="2717" y="0"/>
                        <a:pt x="1359" y="113"/>
                        <a:pt x="239" y="289"/>
                      </a:cubicBezTo>
                      <a:lnTo>
                        <a:pt x="0" y="289"/>
                      </a:lnTo>
                      <a:lnTo>
                        <a:pt x="17" y="21600"/>
                      </a:lnTo>
                      <a:lnTo>
                        <a:pt x="21600" y="21600"/>
                      </a:lnTo>
                      <a:cubicBezTo>
                        <a:pt x="19207" y="15125"/>
                        <a:pt x="15302" y="5507"/>
                        <a:pt x="12613" y="2288"/>
                      </a:cubicBezTo>
                      <a:cubicBezTo>
                        <a:pt x="11192" y="616"/>
                        <a:pt x="7509" y="0"/>
                        <a:pt x="4127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435D74"/>
                      </a:solidFill>
                    </a:defRPr>
                  </a:pPr>
                </a:p>
              </p:txBody>
            </p:sp>
          </p:grpSp>
        </p:grpSp>
        <p:grpSp>
          <p:nvGrpSpPr>
            <p:cNvPr id="1852" name="Google Shape;1382;p43"/>
            <p:cNvGrpSpPr/>
            <p:nvPr/>
          </p:nvGrpSpPr>
          <p:grpSpPr>
            <a:xfrm>
              <a:off x="0" y="4676821"/>
              <a:ext cx="1513867" cy="1530122"/>
              <a:chOff x="0" y="0"/>
              <a:chExt cx="1513866" cy="1530121"/>
            </a:xfrm>
          </p:grpSpPr>
          <p:grpSp>
            <p:nvGrpSpPr>
              <p:cNvPr id="1839" name="Google Shape;1383;p43"/>
              <p:cNvGrpSpPr/>
              <p:nvPr/>
            </p:nvGrpSpPr>
            <p:grpSpPr>
              <a:xfrm>
                <a:off x="0" y="0"/>
                <a:ext cx="1513867" cy="1530122"/>
                <a:chOff x="0" y="0"/>
                <a:chExt cx="1513866" cy="1530121"/>
              </a:xfrm>
            </p:grpSpPr>
            <p:sp>
              <p:nvSpPr>
                <p:cNvPr id="1837" name="Google Shape;1384;p43"/>
                <p:cNvSpPr/>
                <p:nvPr/>
              </p:nvSpPr>
              <p:spPr>
                <a:xfrm>
                  <a:off x="756670" y="0"/>
                  <a:ext cx="755780" cy="611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10417" y="0"/>
                        <a:pt x="19418" y="9001"/>
                        <a:pt x="21600" y="21600"/>
                      </a:cubicBezTo>
                    </a:path>
                  </a:pathLst>
                </a:custGeom>
                <a:noFill/>
                <a:ln w="50800" cap="flat">
                  <a:solidFill>
                    <a:srgbClr val="323B5B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838" name="Google Shape;1385;p43"/>
                <p:cNvSpPr/>
                <p:nvPr/>
              </p:nvSpPr>
              <p:spPr>
                <a:xfrm>
                  <a:off x="0" y="16254"/>
                  <a:ext cx="1513867" cy="1513868"/>
                </a:xfrm>
                <a:prstGeom prst="ellipse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grpSp>
            <p:nvGrpSpPr>
              <p:cNvPr id="1851" name="Google Shape;1386;p43"/>
              <p:cNvGrpSpPr/>
              <p:nvPr/>
            </p:nvGrpSpPr>
            <p:grpSpPr>
              <a:xfrm>
                <a:off x="348925" y="366349"/>
                <a:ext cx="813646" cy="813269"/>
                <a:chOff x="0" y="0"/>
                <a:chExt cx="813644" cy="813268"/>
              </a:xfrm>
            </p:grpSpPr>
            <p:sp>
              <p:nvSpPr>
                <p:cNvPr id="1840" name="Google Shape;1387;p43"/>
                <p:cNvSpPr/>
                <p:nvPr/>
              </p:nvSpPr>
              <p:spPr>
                <a:xfrm flipH="1">
                  <a:off x="4079" y="3607"/>
                  <a:ext cx="196169" cy="1836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5" h="21600" fill="norm" stroke="1" extrusionOk="0">
                      <a:moveTo>
                        <a:pt x="18851" y="0"/>
                      </a:moveTo>
                      <a:cubicBezTo>
                        <a:pt x="18215" y="0"/>
                        <a:pt x="17579" y="263"/>
                        <a:pt x="17087" y="795"/>
                      </a:cubicBezTo>
                      <a:lnTo>
                        <a:pt x="0" y="19902"/>
                      </a:lnTo>
                      <a:cubicBezTo>
                        <a:pt x="1964" y="20327"/>
                        <a:pt x="3927" y="20960"/>
                        <a:pt x="5691" y="21600"/>
                      </a:cubicBezTo>
                      <a:lnTo>
                        <a:pt x="20621" y="5040"/>
                      </a:lnTo>
                      <a:cubicBezTo>
                        <a:pt x="21600" y="3557"/>
                        <a:pt x="21600" y="1860"/>
                        <a:pt x="20621" y="795"/>
                      </a:cubicBezTo>
                      <a:cubicBezTo>
                        <a:pt x="20129" y="263"/>
                        <a:pt x="19493" y="0"/>
                        <a:pt x="18851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841" name="Google Shape;1388;p43"/>
                <p:cNvSpPr/>
                <p:nvPr/>
              </p:nvSpPr>
              <p:spPr>
                <a:xfrm flipH="1">
                  <a:off x="478085" y="291839"/>
                  <a:ext cx="45124" cy="450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361" y="0"/>
                      </a:moveTo>
                      <a:cubicBezTo>
                        <a:pt x="4331" y="0"/>
                        <a:pt x="0" y="4309"/>
                        <a:pt x="0" y="10375"/>
                      </a:cubicBezTo>
                      <a:cubicBezTo>
                        <a:pt x="0" y="16413"/>
                        <a:pt x="4331" y="21600"/>
                        <a:pt x="10361" y="21600"/>
                      </a:cubicBezTo>
                      <a:cubicBezTo>
                        <a:pt x="16419" y="21600"/>
                        <a:pt x="21600" y="16413"/>
                        <a:pt x="21600" y="10375"/>
                      </a:cubicBezTo>
                      <a:cubicBezTo>
                        <a:pt x="21600" y="4309"/>
                        <a:pt x="16419" y="0"/>
                        <a:pt x="10361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842" name="Google Shape;1389;p43"/>
                <p:cNvSpPr/>
                <p:nvPr/>
              </p:nvSpPr>
              <p:spPr>
                <a:xfrm flipH="1">
                  <a:off x="5439" y="0"/>
                  <a:ext cx="808206" cy="47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53" h="21600" fill="norm" stroke="1" extrusionOk="0">
                      <a:moveTo>
                        <a:pt x="649" y="0"/>
                      </a:moveTo>
                      <a:cubicBezTo>
                        <a:pt x="481" y="0"/>
                        <a:pt x="313" y="101"/>
                        <a:pt x="193" y="304"/>
                      </a:cubicBezTo>
                      <a:cubicBezTo>
                        <a:pt x="-47" y="712"/>
                        <a:pt x="-47" y="1442"/>
                        <a:pt x="193" y="1850"/>
                      </a:cubicBezTo>
                      <a:lnTo>
                        <a:pt x="3850" y="8272"/>
                      </a:lnTo>
                      <a:cubicBezTo>
                        <a:pt x="1636" y="9489"/>
                        <a:pt x="0" y="11440"/>
                        <a:pt x="0" y="14041"/>
                      </a:cubicBezTo>
                      <a:cubicBezTo>
                        <a:pt x="0" y="18919"/>
                        <a:pt x="5629" y="21600"/>
                        <a:pt x="10777" y="21600"/>
                      </a:cubicBezTo>
                      <a:cubicBezTo>
                        <a:pt x="16021" y="21600"/>
                        <a:pt x="21553" y="18919"/>
                        <a:pt x="21553" y="14041"/>
                      </a:cubicBezTo>
                      <a:cubicBezTo>
                        <a:pt x="21553" y="11522"/>
                        <a:pt x="19918" y="9489"/>
                        <a:pt x="17705" y="8272"/>
                      </a:cubicBezTo>
                      <a:lnTo>
                        <a:pt x="15058" y="12823"/>
                      </a:lnTo>
                      <a:cubicBezTo>
                        <a:pt x="15251" y="13310"/>
                        <a:pt x="15300" y="13715"/>
                        <a:pt x="15300" y="14123"/>
                      </a:cubicBezTo>
                      <a:cubicBezTo>
                        <a:pt x="15300" y="15911"/>
                        <a:pt x="14434" y="17294"/>
                        <a:pt x="13376" y="17294"/>
                      </a:cubicBezTo>
                      <a:cubicBezTo>
                        <a:pt x="12365" y="17294"/>
                        <a:pt x="11450" y="15911"/>
                        <a:pt x="11450" y="14123"/>
                      </a:cubicBezTo>
                      <a:cubicBezTo>
                        <a:pt x="11450" y="12415"/>
                        <a:pt x="12269" y="11035"/>
                        <a:pt x="13376" y="11035"/>
                      </a:cubicBezTo>
                      <a:cubicBezTo>
                        <a:pt x="13664" y="11035"/>
                        <a:pt x="14049" y="11197"/>
                        <a:pt x="14289" y="11360"/>
                      </a:cubicBezTo>
                      <a:lnTo>
                        <a:pt x="16358" y="7701"/>
                      </a:lnTo>
                      <a:cubicBezTo>
                        <a:pt x="14674" y="7051"/>
                        <a:pt x="12701" y="6726"/>
                        <a:pt x="10826" y="6726"/>
                      </a:cubicBezTo>
                      <a:cubicBezTo>
                        <a:pt x="8901" y="6726"/>
                        <a:pt x="6976" y="7131"/>
                        <a:pt x="5293" y="7701"/>
                      </a:cubicBezTo>
                      <a:lnTo>
                        <a:pt x="7410" y="11360"/>
                      </a:lnTo>
                      <a:cubicBezTo>
                        <a:pt x="7698" y="11197"/>
                        <a:pt x="8034" y="11035"/>
                        <a:pt x="8323" y="11035"/>
                      </a:cubicBezTo>
                      <a:cubicBezTo>
                        <a:pt x="9334" y="11035"/>
                        <a:pt x="10248" y="12415"/>
                        <a:pt x="10248" y="14123"/>
                      </a:cubicBezTo>
                      <a:cubicBezTo>
                        <a:pt x="10248" y="15911"/>
                        <a:pt x="9382" y="17294"/>
                        <a:pt x="8323" y="17294"/>
                      </a:cubicBezTo>
                      <a:cubicBezTo>
                        <a:pt x="7313" y="17294"/>
                        <a:pt x="6399" y="15911"/>
                        <a:pt x="6399" y="14123"/>
                      </a:cubicBezTo>
                      <a:cubicBezTo>
                        <a:pt x="6399" y="13715"/>
                        <a:pt x="6448" y="13310"/>
                        <a:pt x="6495" y="12903"/>
                      </a:cubicBezTo>
                      <a:lnTo>
                        <a:pt x="3850" y="8352"/>
                      </a:lnTo>
                      <a:cubicBezTo>
                        <a:pt x="4282" y="8026"/>
                        <a:pt x="4763" y="7864"/>
                        <a:pt x="5244" y="7621"/>
                      </a:cubicBezTo>
                      <a:lnTo>
                        <a:pt x="1107" y="304"/>
                      </a:lnTo>
                      <a:cubicBezTo>
                        <a:pt x="987" y="101"/>
                        <a:pt x="819" y="0"/>
                        <a:pt x="649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843" name="Google Shape;1390;p43"/>
                <p:cNvSpPr/>
                <p:nvPr/>
              </p:nvSpPr>
              <p:spPr>
                <a:xfrm flipH="1">
                  <a:off x="288660" y="291839"/>
                  <a:ext cx="45124" cy="450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389" y="0"/>
                      </a:moveTo>
                      <a:cubicBezTo>
                        <a:pt x="4331" y="0"/>
                        <a:pt x="0" y="4309"/>
                        <a:pt x="0" y="10375"/>
                      </a:cubicBezTo>
                      <a:cubicBezTo>
                        <a:pt x="0" y="16413"/>
                        <a:pt x="4331" y="21600"/>
                        <a:pt x="10389" y="21600"/>
                      </a:cubicBezTo>
                      <a:cubicBezTo>
                        <a:pt x="16419" y="21600"/>
                        <a:pt x="21600" y="16413"/>
                        <a:pt x="21600" y="10375"/>
                      </a:cubicBezTo>
                      <a:cubicBezTo>
                        <a:pt x="21600" y="4309"/>
                        <a:pt x="16419" y="0"/>
                        <a:pt x="10389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844" name="Google Shape;1391;p43"/>
                <p:cNvSpPr/>
                <p:nvPr/>
              </p:nvSpPr>
              <p:spPr>
                <a:xfrm flipH="1">
                  <a:off x="589919" y="484891"/>
                  <a:ext cx="155183" cy="1587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051" y="0"/>
                      </a:moveTo>
                      <a:lnTo>
                        <a:pt x="0" y="12764"/>
                      </a:lnTo>
                      <a:cubicBezTo>
                        <a:pt x="6026" y="16449"/>
                        <a:pt x="13566" y="19395"/>
                        <a:pt x="21600" y="21600"/>
                      </a:cubicBezTo>
                      <a:lnTo>
                        <a:pt x="14817" y="1714"/>
                      </a:lnTo>
                      <a:cubicBezTo>
                        <a:pt x="13064" y="1223"/>
                        <a:pt x="11557" y="732"/>
                        <a:pt x="10051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845" name="Google Shape;1392;p43"/>
                <p:cNvSpPr/>
                <p:nvPr/>
              </p:nvSpPr>
              <p:spPr>
                <a:xfrm flipH="1">
                  <a:off x="474478" y="510146"/>
                  <a:ext cx="108227" cy="1262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7920" y="21600"/>
                      </a:lnTo>
                      <a:lnTo>
                        <a:pt x="21600" y="2155"/>
                      </a:lnTo>
                      <a:cubicBezTo>
                        <a:pt x="14034" y="1851"/>
                        <a:pt x="6834" y="1234"/>
                        <a:pt x="0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846" name="Google Shape;1393;p43"/>
                <p:cNvSpPr/>
                <p:nvPr/>
              </p:nvSpPr>
              <p:spPr>
                <a:xfrm flipH="1">
                  <a:off x="0" y="358614"/>
                  <a:ext cx="95629" cy="1912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0785" y="5499"/>
                        <a:pt x="12637" y="9574"/>
                        <a:pt x="0" y="12226"/>
                      </a:cubicBezTo>
                      <a:lnTo>
                        <a:pt x="14667" y="21600"/>
                      </a:lnTo>
                      <a:cubicBezTo>
                        <a:pt x="17526" y="20785"/>
                        <a:pt x="19556" y="19562"/>
                        <a:pt x="21600" y="1834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847" name="Google Shape;1394;p43"/>
                <p:cNvSpPr/>
                <p:nvPr/>
              </p:nvSpPr>
              <p:spPr>
                <a:xfrm flipH="1">
                  <a:off x="310306" y="526353"/>
                  <a:ext cx="193033" cy="1425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086" y="0"/>
                      </a:moveTo>
                      <a:lnTo>
                        <a:pt x="0" y="20507"/>
                      </a:lnTo>
                      <a:cubicBezTo>
                        <a:pt x="3434" y="21053"/>
                        <a:pt x="7068" y="21600"/>
                        <a:pt x="10701" y="21600"/>
                      </a:cubicBezTo>
                      <a:cubicBezTo>
                        <a:pt x="14532" y="21600"/>
                        <a:pt x="18166" y="21053"/>
                        <a:pt x="21600" y="20507"/>
                      </a:cubicBezTo>
                      <a:lnTo>
                        <a:pt x="12514" y="0"/>
                      </a:ln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848" name="Google Shape;1395;p43"/>
                <p:cNvSpPr/>
                <p:nvPr/>
              </p:nvSpPr>
              <p:spPr>
                <a:xfrm flipH="1">
                  <a:off x="229107" y="510146"/>
                  <a:ext cx="108285" cy="1262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14758" y="1234"/>
                        <a:pt x="7208" y="1851"/>
                        <a:pt x="0" y="2469"/>
                      </a:cubicBezTo>
                      <a:lnTo>
                        <a:pt x="1368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849" name="Google Shape;1396;p43"/>
                <p:cNvSpPr/>
                <p:nvPr/>
              </p:nvSpPr>
              <p:spPr>
                <a:xfrm flipH="1">
                  <a:off x="3607" y="589520"/>
                  <a:ext cx="806430" cy="2237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0" y="5401"/>
                      </a:lnTo>
                      <a:cubicBezTo>
                        <a:pt x="0" y="15850"/>
                        <a:pt x="5606" y="21600"/>
                        <a:pt x="10824" y="21600"/>
                      </a:cubicBezTo>
                      <a:cubicBezTo>
                        <a:pt x="16043" y="21600"/>
                        <a:pt x="21600" y="15850"/>
                        <a:pt x="21600" y="5401"/>
                      </a:cubicBezTo>
                      <a:lnTo>
                        <a:pt x="21600" y="177"/>
                      </a:lnTo>
                      <a:cubicBezTo>
                        <a:pt x="19184" y="7663"/>
                        <a:pt x="15270" y="12367"/>
                        <a:pt x="10824" y="12367"/>
                      </a:cubicBezTo>
                      <a:cubicBezTo>
                        <a:pt x="7006" y="12190"/>
                        <a:pt x="2755" y="8707"/>
                        <a:pt x="0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850" name="Google Shape;1397;p43"/>
                <p:cNvSpPr/>
                <p:nvPr/>
              </p:nvSpPr>
              <p:spPr>
                <a:xfrm flipH="1">
                  <a:off x="70375" y="488499"/>
                  <a:ext cx="153351" cy="156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687" y="0"/>
                      </a:moveTo>
                      <a:cubicBezTo>
                        <a:pt x="10163" y="244"/>
                        <a:pt x="8638" y="741"/>
                        <a:pt x="6864" y="1237"/>
                      </a:cubicBezTo>
                      <a:lnTo>
                        <a:pt x="0" y="21600"/>
                      </a:lnTo>
                      <a:cubicBezTo>
                        <a:pt x="8130" y="19362"/>
                        <a:pt x="15502" y="16383"/>
                        <a:pt x="21600" y="12664"/>
                      </a:cubicBezTo>
                      <a:lnTo>
                        <a:pt x="11687" y="0"/>
                      </a:ln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</p:grpSp>
        <p:grpSp>
          <p:nvGrpSpPr>
            <p:cNvPr id="1859" name="Google Shape;1398;p43"/>
            <p:cNvGrpSpPr/>
            <p:nvPr/>
          </p:nvGrpSpPr>
          <p:grpSpPr>
            <a:xfrm>
              <a:off x="8" y="2338410"/>
              <a:ext cx="1513867" cy="1530122"/>
              <a:chOff x="0" y="0"/>
              <a:chExt cx="1513866" cy="1530121"/>
            </a:xfrm>
          </p:grpSpPr>
          <p:grpSp>
            <p:nvGrpSpPr>
              <p:cNvPr id="1855" name="Google Shape;1399;p43"/>
              <p:cNvGrpSpPr/>
              <p:nvPr/>
            </p:nvGrpSpPr>
            <p:grpSpPr>
              <a:xfrm>
                <a:off x="0" y="0"/>
                <a:ext cx="1513867" cy="1530122"/>
                <a:chOff x="0" y="0"/>
                <a:chExt cx="1513866" cy="1530121"/>
              </a:xfrm>
            </p:grpSpPr>
            <p:sp>
              <p:nvSpPr>
                <p:cNvPr id="1853" name="Google Shape;1400;p43"/>
                <p:cNvSpPr/>
                <p:nvPr/>
              </p:nvSpPr>
              <p:spPr>
                <a:xfrm>
                  <a:off x="756670" y="0"/>
                  <a:ext cx="755780" cy="611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10417" y="0"/>
                        <a:pt x="19418" y="9001"/>
                        <a:pt x="21600" y="21600"/>
                      </a:cubicBezTo>
                    </a:path>
                  </a:pathLst>
                </a:custGeom>
                <a:noFill/>
                <a:ln w="50800" cap="flat">
                  <a:solidFill>
                    <a:srgbClr val="323B5B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854" name="Google Shape;1401;p43"/>
                <p:cNvSpPr/>
                <p:nvPr/>
              </p:nvSpPr>
              <p:spPr>
                <a:xfrm>
                  <a:off x="0" y="16254"/>
                  <a:ext cx="1513867" cy="1513868"/>
                </a:xfrm>
                <a:prstGeom prst="ellipse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grpSp>
            <p:nvGrpSpPr>
              <p:cNvPr id="1858" name="Google Shape;1402;p43"/>
              <p:cNvGrpSpPr/>
              <p:nvPr/>
            </p:nvGrpSpPr>
            <p:grpSpPr>
              <a:xfrm>
                <a:off x="432849" y="303862"/>
                <a:ext cx="647635" cy="770429"/>
                <a:chOff x="0" y="0"/>
                <a:chExt cx="647634" cy="770427"/>
              </a:xfrm>
            </p:grpSpPr>
            <p:sp>
              <p:nvSpPr>
                <p:cNvPr id="1856" name="Google Shape;1403;p43"/>
                <p:cNvSpPr/>
                <p:nvPr/>
              </p:nvSpPr>
              <p:spPr>
                <a:xfrm flipH="1">
                  <a:off x="0" y="217606"/>
                  <a:ext cx="647635" cy="5528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7" h="21600" fill="norm" stroke="1" extrusionOk="0">
                      <a:moveTo>
                        <a:pt x="5331" y="0"/>
                      </a:moveTo>
                      <a:cubicBezTo>
                        <a:pt x="5054" y="0"/>
                        <a:pt x="4775" y="27"/>
                        <a:pt x="4498" y="83"/>
                      </a:cubicBezTo>
                      <a:cubicBezTo>
                        <a:pt x="1596" y="652"/>
                        <a:pt x="-391" y="4071"/>
                        <a:pt x="66" y="7708"/>
                      </a:cubicBezTo>
                      <a:cubicBezTo>
                        <a:pt x="887" y="14232"/>
                        <a:pt x="2445" y="18677"/>
                        <a:pt x="4572" y="20561"/>
                      </a:cubicBezTo>
                      <a:cubicBezTo>
                        <a:pt x="5359" y="21257"/>
                        <a:pt x="6207" y="21600"/>
                        <a:pt x="7152" y="21600"/>
                      </a:cubicBezTo>
                      <a:cubicBezTo>
                        <a:pt x="7419" y="21600"/>
                        <a:pt x="7696" y="21572"/>
                        <a:pt x="7982" y="21517"/>
                      </a:cubicBezTo>
                      <a:cubicBezTo>
                        <a:pt x="8776" y="21362"/>
                        <a:pt x="9400" y="20967"/>
                        <a:pt x="9900" y="20311"/>
                      </a:cubicBezTo>
                      <a:lnTo>
                        <a:pt x="10411" y="19639"/>
                      </a:lnTo>
                      <a:lnTo>
                        <a:pt x="10919" y="20311"/>
                      </a:lnTo>
                      <a:cubicBezTo>
                        <a:pt x="11418" y="20967"/>
                        <a:pt x="12046" y="21362"/>
                        <a:pt x="12836" y="21517"/>
                      </a:cubicBezTo>
                      <a:cubicBezTo>
                        <a:pt x="13122" y="21572"/>
                        <a:pt x="13399" y="21600"/>
                        <a:pt x="13668" y="21600"/>
                      </a:cubicBezTo>
                      <a:cubicBezTo>
                        <a:pt x="14611" y="21600"/>
                        <a:pt x="15459" y="21257"/>
                        <a:pt x="16246" y="20561"/>
                      </a:cubicBezTo>
                      <a:cubicBezTo>
                        <a:pt x="18377" y="18677"/>
                        <a:pt x="19931" y="14232"/>
                        <a:pt x="20752" y="7708"/>
                      </a:cubicBezTo>
                      <a:cubicBezTo>
                        <a:pt x="21209" y="4071"/>
                        <a:pt x="19222" y="652"/>
                        <a:pt x="16320" y="83"/>
                      </a:cubicBezTo>
                      <a:cubicBezTo>
                        <a:pt x="16043" y="27"/>
                        <a:pt x="15764" y="0"/>
                        <a:pt x="15487" y="0"/>
                      </a:cubicBezTo>
                      <a:cubicBezTo>
                        <a:pt x="14355" y="0"/>
                        <a:pt x="13246" y="457"/>
                        <a:pt x="12337" y="1312"/>
                      </a:cubicBezTo>
                      <a:cubicBezTo>
                        <a:pt x="11961" y="1661"/>
                        <a:pt x="11527" y="1900"/>
                        <a:pt x="11066" y="2019"/>
                      </a:cubicBezTo>
                      <a:cubicBezTo>
                        <a:pt x="10848" y="2072"/>
                        <a:pt x="10631" y="2099"/>
                        <a:pt x="10412" y="2099"/>
                      </a:cubicBezTo>
                      <a:cubicBezTo>
                        <a:pt x="10282" y="2099"/>
                        <a:pt x="10154" y="2090"/>
                        <a:pt x="10024" y="2071"/>
                      </a:cubicBezTo>
                      <a:cubicBezTo>
                        <a:pt x="9461" y="1990"/>
                        <a:pt x="8931" y="1727"/>
                        <a:pt x="8481" y="1312"/>
                      </a:cubicBezTo>
                      <a:cubicBezTo>
                        <a:pt x="7572" y="457"/>
                        <a:pt x="6463" y="0"/>
                        <a:pt x="5331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435D74"/>
                      </a:solidFill>
                    </a:defRPr>
                  </a:pPr>
                </a:p>
              </p:txBody>
            </p:sp>
            <p:sp>
              <p:nvSpPr>
                <p:cNvPr id="1857" name="Google Shape;1404;p43"/>
                <p:cNvSpPr/>
                <p:nvPr/>
              </p:nvSpPr>
              <p:spPr>
                <a:xfrm flipH="1">
                  <a:off x="149688" y="0"/>
                  <a:ext cx="299709" cy="2280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96" h="21600" fill="norm" stroke="1" extrusionOk="0">
                      <a:moveTo>
                        <a:pt x="2558" y="0"/>
                      </a:moveTo>
                      <a:cubicBezTo>
                        <a:pt x="1967" y="0"/>
                        <a:pt x="1406" y="489"/>
                        <a:pt x="1154" y="1300"/>
                      </a:cubicBezTo>
                      <a:cubicBezTo>
                        <a:pt x="1064" y="1607"/>
                        <a:pt x="-1099" y="8833"/>
                        <a:pt x="736" y="15546"/>
                      </a:cubicBezTo>
                      <a:cubicBezTo>
                        <a:pt x="893" y="16081"/>
                        <a:pt x="1056" y="16608"/>
                        <a:pt x="1251" y="17119"/>
                      </a:cubicBezTo>
                      <a:cubicBezTo>
                        <a:pt x="3057" y="17783"/>
                        <a:pt x="4746" y="18935"/>
                        <a:pt x="6223" y="20523"/>
                      </a:cubicBezTo>
                      <a:cubicBezTo>
                        <a:pt x="6895" y="21240"/>
                        <a:pt x="7700" y="21600"/>
                        <a:pt x="8506" y="21600"/>
                      </a:cubicBezTo>
                      <a:cubicBezTo>
                        <a:pt x="9308" y="21600"/>
                        <a:pt x="10113" y="21240"/>
                        <a:pt x="10785" y="20523"/>
                      </a:cubicBezTo>
                      <a:cubicBezTo>
                        <a:pt x="10940" y="20349"/>
                        <a:pt x="11105" y="20190"/>
                        <a:pt x="11268" y="20031"/>
                      </a:cubicBezTo>
                      <a:cubicBezTo>
                        <a:pt x="12100" y="17407"/>
                        <a:pt x="13415" y="15042"/>
                        <a:pt x="15218" y="12953"/>
                      </a:cubicBezTo>
                      <a:cubicBezTo>
                        <a:pt x="16459" y="11505"/>
                        <a:pt x="17839" y="10319"/>
                        <a:pt x="19316" y="9416"/>
                      </a:cubicBezTo>
                      <a:cubicBezTo>
                        <a:pt x="20108" y="8992"/>
                        <a:pt x="20501" y="7748"/>
                        <a:pt x="20189" y="6641"/>
                      </a:cubicBezTo>
                      <a:cubicBezTo>
                        <a:pt x="19956" y="5796"/>
                        <a:pt x="19376" y="5277"/>
                        <a:pt x="18761" y="5277"/>
                      </a:cubicBezTo>
                      <a:cubicBezTo>
                        <a:pt x="18579" y="5277"/>
                        <a:pt x="18395" y="5322"/>
                        <a:pt x="18213" y="5421"/>
                      </a:cubicBezTo>
                      <a:lnTo>
                        <a:pt x="18213" y="5432"/>
                      </a:lnTo>
                      <a:cubicBezTo>
                        <a:pt x="18115" y="5478"/>
                        <a:pt x="15822" y="6732"/>
                        <a:pt x="13358" y="9553"/>
                      </a:cubicBezTo>
                      <a:cubicBezTo>
                        <a:pt x="12444" y="10592"/>
                        <a:pt x="11609" y="11744"/>
                        <a:pt x="10859" y="12999"/>
                      </a:cubicBezTo>
                      <a:cubicBezTo>
                        <a:pt x="10737" y="12108"/>
                        <a:pt x="10558" y="11240"/>
                        <a:pt x="10330" y="10398"/>
                      </a:cubicBezTo>
                      <a:cubicBezTo>
                        <a:pt x="8484" y="3685"/>
                        <a:pt x="3423" y="341"/>
                        <a:pt x="3203" y="205"/>
                      </a:cubicBezTo>
                      <a:cubicBezTo>
                        <a:pt x="2994" y="64"/>
                        <a:pt x="2775" y="0"/>
                        <a:pt x="2558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435D74"/>
                      </a:solidFill>
                    </a:defRPr>
                  </a:pPr>
                </a:p>
              </p:txBody>
            </p:sp>
          </p:grpSp>
        </p:grpSp>
      </p:grpSp>
      <p:grpSp>
        <p:nvGrpSpPr>
          <p:cNvPr id="1885" name="تجميع"/>
          <p:cNvGrpSpPr/>
          <p:nvPr/>
        </p:nvGrpSpPr>
        <p:grpSpPr>
          <a:xfrm>
            <a:off x="19651904" y="10022355"/>
            <a:ext cx="6253163" cy="3693646"/>
            <a:chOff x="0" y="0"/>
            <a:chExt cx="6253162" cy="3693644"/>
          </a:xfrm>
        </p:grpSpPr>
        <p:grpSp>
          <p:nvGrpSpPr>
            <p:cNvPr id="1863" name="تجميع">
              <a:hlinkClick r:id="" invalidUrl="" action="ppaction://hlinkshowjump?jump=nextslide" tgtFrame="" tooltip="" history="1" highlightClick="0" endSnd="0"/>
            </p:cNvPr>
            <p:cNvGrpSpPr/>
            <p:nvPr/>
          </p:nvGrpSpPr>
          <p:grpSpPr>
            <a:xfrm>
              <a:off x="1374189" y="1788607"/>
              <a:ext cx="4878974" cy="1905038"/>
              <a:chOff x="0" y="0"/>
              <a:chExt cx="4878973" cy="1905036"/>
            </a:xfrm>
          </p:grpSpPr>
          <p:sp>
            <p:nvSpPr>
              <p:cNvPr id="1861" name="Google Shape;1438;p45"/>
              <p:cNvSpPr/>
              <p:nvPr/>
            </p:nvSpPr>
            <p:spPr>
              <a:xfrm flipH="1" rot="5400000">
                <a:off x="1486968" y="-1486969"/>
                <a:ext cx="1905037" cy="4878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78" y="0"/>
                    </a:moveTo>
                    <a:lnTo>
                      <a:pt x="0" y="186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861"/>
                    </a:lnTo>
                    <a:lnTo>
                      <a:pt x="10778" y="0"/>
                    </a:lnTo>
                    <a:close/>
                  </a:path>
                </a:pathLst>
              </a:custGeom>
              <a:solidFill>
                <a:schemeClr val="accent5">
                  <a:lumOff val="9656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62" name="سهم"/>
              <p:cNvSpPr/>
              <p:nvPr/>
            </p:nvSpPr>
            <p:spPr>
              <a:xfrm>
                <a:off x="1166492" y="490284"/>
                <a:ext cx="1736933" cy="924468"/>
              </a:xfrm>
              <a:prstGeom prst="rightArrow">
                <a:avLst>
                  <a:gd name="adj1" fmla="val 32000"/>
                  <a:gd name="adj2" fmla="val 132609"/>
                </a:avLst>
              </a:prstGeom>
              <a:noFill/>
              <a:ln w="25400" cap="flat">
                <a:solidFill>
                  <a:srgbClr val="2C0977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884" name="Google Shape;2566;p56"/>
            <p:cNvGrpSpPr/>
            <p:nvPr/>
          </p:nvGrpSpPr>
          <p:grpSpPr>
            <a:xfrm>
              <a:off x="0" y="-1"/>
              <a:ext cx="2314053" cy="3693646"/>
              <a:chOff x="0" y="0"/>
              <a:chExt cx="2314052" cy="3693644"/>
            </a:xfrm>
          </p:grpSpPr>
          <p:sp>
            <p:nvSpPr>
              <p:cNvPr id="1864" name="Google Shape;2567;p56"/>
              <p:cNvSpPr/>
              <p:nvPr/>
            </p:nvSpPr>
            <p:spPr>
              <a:xfrm>
                <a:off x="243033" y="2461186"/>
                <a:ext cx="1969652" cy="1232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65" y="0"/>
                    </a:moveTo>
                    <a:cubicBezTo>
                      <a:pt x="10803" y="0"/>
                      <a:pt x="10742" y="2"/>
                      <a:pt x="10682" y="2"/>
                    </a:cubicBezTo>
                    <a:cubicBezTo>
                      <a:pt x="8232" y="26"/>
                      <a:pt x="6048" y="356"/>
                      <a:pt x="4470" y="1794"/>
                    </a:cubicBezTo>
                    <a:cubicBezTo>
                      <a:pt x="767" y="5236"/>
                      <a:pt x="0" y="21600"/>
                      <a:pt x="0" y="21600"/>
                    </a:cubicBezTo>
                    <a:lnTo>
                      <a:pt x="21600" y="21481"/>
                    </a:lnTo>
                    <a:cubicBezTo>
                      <a:pt x="21600" y="21481"/>
                      <a:pt x="20184" y="4175"/>
                      <a:pt x="16760" y="1464"/>
                    </a:cubicBezTo>
                    <a:cubicBezTo>
                      <a:pt x="15508" y="452"/>
                      <a:pt x="13247" y="0"/>
                      <a:pt x="108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65" name="Google Shape;2568;p56"/>
              <p:cNvSpPr/>
              <p:nvPr/>
            </p:nvSpPr>
            <p:spPr>
              <a:xfrm>
                <a:off x="505262" y="3281318"/>
                <a:ext cx="83680" cy="4082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4" h="21600" fill="norm" stroke="1" extrusionOk="0">
                    <a:moveTo>
                      <a:pt x="15976" y="0"/>
                    </a:moveTo>
                    <a:cubicBezTo>
                      <a:pt x="13796" y="0"/>
                      <a:pt x="11616" y="275"/>
                      <a:pt x="11135" y="891"/>
                    </a:cubicBezTo>
                    <a:lnTo>
                      <a:pt x="38" y="20464"/>
                    </a:lnTo>
                    <a:cubicBezTo>
                      <a:pt x="-302" y="21032"/>
                      <a:pt x="1708" y="21528"/>
                      <a:pt x="4058" y="21600"/>
                    </a:cubicBezTo>
                    <a:lnTo>
                      <a:pt x="4737" y="21600"/>
                    </a:lnTo>
                    <a:cubicBezTo>
                      <a:pt x="7115" y="21600"/>
                      <a:pt x="9465" y="21176"/>
                      <a:pt x="9804" y="20679"/>
                    </a:cubicBezTo>
                    <a:lnTo>
                      <a:pt x="20930" y="1100"/>
                    </a:lnTo>
                    <a:cubicBezTo>
                      <a:pt x="21298" y="401"/>
                      <a:pt x="18637" y="0"/>
                      <a:pt x="15976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66" name="Google Shape;2569;p56"/>
              <p:cNvSpPr/>
              <p:nvPr/>
            </p:nvSpPr>
            <p:spPr>
              <a:xfrm>
                <a:off x="1864065" y="3281318"/>
                <a:ext cx="82345" cy="4082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0" h="21600" fill="norm" stroke="1" extrusionOk="0">
                    <a:moveTo>
                      <a:pt x="4982" y="0"/>
                    </a:moveTo>
                    <a:cubicBezTo>
                      <a:pt x="2365" y="0"/>
                      <a:pt x="-339" y="401"/>
                      <a:pt x="35" y="1100"/>
                    </a:cubicBezTo>
                    <a:lnTo>
                      <a:pt x="11338" y="20679"/>
                    </a:lnTo>
                    <a:cubicBezTo>
                      <a:pt x="11683" y="21176"/>
                      <a:pt x="13725" y="21600"/>
                      <a:pt x="16113" y="21600"/>
                    </a:cubicBezTo>
                    <a:lnTo>
                      <a:pt x="16803" y="21600"/>
                    </a:lnTo>
                    <a:cubicBezTo>
                      <a:pt x="19535" y="21528"/>
                      <a:pt x="21261" y="21032"/>
                      <a:pt x="20916" y="20464"/>
                    </a:cubicBezTo>
                    <a:lnTo>
                      <a:pt x="9613" y="891"/>
                    </a:lnTo>
                    <a:cubicBezTo>
                      <a:pt x="9296" y="275"/>
                      <a:pt x="7168" y="0"/>
                      <a:pt x="4982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67" name="Google Shape;2570;p56"/>
              <p:cNvSpPr/>
              <p:nvPr/>
            </p:nvSpPr>
            <p:spPr>
              <a:xfrm>
                <a:off x="276746" y="645890"/>
                <a:ext cx="1747018" cy="17342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96" h="21600" fill="norm" stroke="1" extrusionOk="0">
                    <a:moveTo>
                      <a:pt x="15113" y="0"/>
                    </a:moveTo>
                    <a:cubicBezTo>
                      <a:pt x="15035" y="0"/>
                      <a:pt x="14954" y="1"/>
                      <a:pt x="14874" y="6"/>
                    </a:cubicBezTo>
                    <a:lnTo>
                      <a:pt x="4495" y="592"/>
                    </a:lnTo>
                    <a:cubicBezTo>
                      <a:pt x="2124" y="726"/>
                      <a:pt x="245" y="2805"/>
                      <a:pt x="122" y="5368"/>
                    </a:cubicBezTo>
                    <a:lnTo>
                      <a:pt x="122" y="5569"/>
                    </a:lnTo>
                    <a:cubicBezTo>
                      <a:pt x="107" y="5687"/>
                      <a:pt x="107" y="5787"/>
                      <a:pt x="91" y="5887"/>
                    </a:cubicBezTo>
                    <a:cubicBezTo>
                      <a:pt x="-60" y="7487"/>
                      <a:pt x="-1136" y="21600"/>
                      <a:pt x="10719" y="21600"/>
                    </a:cubicBezTo>
                    <a:cubicBezTo>
                      <a:pt x="10909" y="21600"/>
                      <a:pt x="11104" y="21596"/>
                      <a:pt x="11302" y="21589"/>
                    </a:cubicBezTo>
                    <a:cubicBezTo>
                      <a:pt x="20357" y="21254"/>
                      <a:pt x="20464" y="10697"/>
                      <a:pt x="19709" y="4397"/>
                    </a:cubicBezTo>
                    <a:cubicBezTo>
                      <a:pt x="19411" y="1869"/>
                      <a:pt x="17430" y="0"/>
                      <a:pt x="15113" y="0"/>
                    </a:cubicBezTo>
                    <a:close/>
                  </a:path>
                </a:pathLst>
              </a:custGeom>
              <a:solidFill>
                <a:srgbClr val="F9B2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68" name="Google Shape;2571;p56"/>
              <p:cNvSpPr/>
              <p:nvPr/>
            </p:nvSpPr>
            <p:spPr>
              <a:xfrm>
                <a:off x="1307929" y="1417998"/>
                <a:ext cx="150578" cy="150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13" h="21600" fill="norm" stroke="1" extrusionOk="0">
                    <a:moveTo>
                      <a:pt x="10074" y="0"/>
                    </a:moveTo>
                    <a:cubicBezTo>
                      <a:pt x="9647" y="0"/>
                      <a:pt x="9221" y="32"/>
                      <a:pt x="8794" y="97"/>
                    </a:cubicBezTo>
                    <a:cubicBezTo>
                      <a:pt x="3169" y="859"/>
                      <a:pt x="-642" y="6271"/>
                      <a:pt x="90" y="12250"/>
                    </a:cubicBezTo>
                    <a:cubicBezTo>
                      <a:pt x="745" y="17727"/>
                      <a:pt x="5090" y="21600"/>
                      <a:pt x="10150" y="21600"/>
                    </a:cubicBezTo>
                    <a:cubicBezTo>
                      <a:pt x="10592" y="21600"/>
                      <a:pt x="11050" y="21568"/>
                      <a:pt x="11522" y="21503"/>
                    </a:cubicBezTo>
                    <a:cubicBezTo>
                      <a:pt x="16964" y="20741"/>
                      <a:pt x="20958" y="15329"/>
                      <a:pt x="20226" y="9350"/>
                    </a:cubicBezTo>
                    <a:cubicBezTo>
                      <a:pt x="19556" y="4019"/>
                      <a:pt x="15044" y="0"/>
                      <a:pt x="10074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69" name="Google Shape;2572;p56"/>
              <p:cNvSpPr/>
              <p:nvPr/>
            </p:nvSpPr>
            <p:spPr>
              <a:xfrm>
                <a:off x="919146" y="1432123"/>
                <a:ext cx="150050" cy="1499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177" h="21600" fill="norm" stroke="1" extrusionOk="0">
                    <a:moveTo>
                      <a:pt x="9151" y="0"/>
                    </a:moveTo>
                    <a:cubicBezTo>
                      <a:pt x="5195" y="0"/>
                      <a:pt x="1266" y="3028"/>
                      <a:pt x="240" y="8529"/>
                    </a:cubicBezTo>
                    <a:cubicBezTo>
                      <a:pt x="-910" y="14340"/>
                      <a:pt x="2184" y="20151"/>
                      <a:pt x="7084" y="21307"/>
                    </a:cubicBezTo>
                    <a:cubicBezTo>
                      <a:pt x="7809" y="21502"/>
                      <a:pt x="8507" y="21600"/>
                      <a:pt x="9192" y="21600"/>
                    </a:cubicBezTo>
                    <a:cubicBezTo>
                      <a:pt x="16077" y="21600"/>
                      <a:pt x="20690" y="12436"/>
                      <a:pt x="16693" y="5030"/>
                    </a:cubicBezTo>
                    <a:cubicBezTo>
                      <a:pt x="14914" y="1611"/>
                      <a:pt x="12025" y="0"/>
                      <a:pt x="9151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70" name="Google Shape;2573;p56"/>
              <p:cNvSpPr/>
              <p:nvPr/>
            </p:nvSpPr>
            <p:spPr>
              <a:xfrm>
                <a:off x="1065193" y="1754051"/>
                <a:ext cx="258131" cy="723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9057" y="0"/>
                    </a:moveTo>
                    <a:cubicBezTo>
                      <a:pt x="18798" y="0"/>
                      <a:pt x="18530" y="304"/>
                      <a:pt x="18263" y="1080"/>
                    </a:cubicBezTo>
                    <a:cubicBezTo>
                      <a:pt x="15621" y="7965"/>
                      <a:pt x="12515" y="11408"/>
                      <a:pt x="9391" y="11408"/>
                    </a:cubicBezTo>
                    <a:cubicBezTo>
                      <a:pt x="6865" y="11408"/>
                      <a:pt x="4330" y="9180"/>
                      <a:pt x="2009" y="4691"/>
                    </a:cubicBezTo>
                    <a:cubicBezTo>
                      <a:pt x="1768" y="4219"/>
                      <a:pt x="1536" y="4016"/>
                      <a:pt x="1322" y="4016"/>
                    </a:cubicBezTo>
                    <a:cubicBezTo>
                      <a:pt x="99" y="4016"/>
                      <a:pt x="-624" y="10800"/>
                      <a:pt x="733" y="13534"/>
                    </a:cubicBezTo>
                    <a:cubicBezTo>
                      <a:pt x="3125" y="18799"/>
                      <a:pt x="5883" y="21600"/>
                      <a:pt x="8676" y="21600"/>
                    </a:cubicBezTo>
                    <a:cubicBezTo>
                      <a:pt x="8864" y="21600"/>
                      <a:pt x="9042" y="21600"/>
                      <a:pt x="9230" y="21566"/>
                    </a:cubicBezTo>
                    <a:lnTo>
                      <a:pt x="10828" y="21566"/>
                    </a:lnTo>
                    <a:cubicBezTo>
                      <a:pt x="14014" y="20351"/>
                      <a:pt x="17200" y="16335"/>
                      <a:pt x="19860" y="9112"/>
                    </a:cubicBezTo>
                    <a:cubicBezTo>
                      <a:pt x="20976" y="5873"/>
                      <a:pt x="20146" y="0"/>
                      <a:pt x="19057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71" name="Google Shape;2574;p56"/>
              <p:cNvSpPr/>
              <p:nvPr/>
            </p:nvSpPr>
            <p:spPr>
              <a:xfrm>
                <a:off x="1909965" y="1419241"/>
                <a:ext cx="404088" cy="351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3" h="21600" fill="norm" stroke="1" extrusionOk="0">
                    <a:moveTo>
                      <a:pt x="11954" y="0"/>
                    </a:moveTo>
                    <a:cubicBezTo>
                      <a:pt x="8831" y="0"/>
                      <a:pt x="5489" y="839"/>
                      <a:pt x="3210" y="1450"/>
                    </a:cubicBezTo>
                    <a:lnTo>
                      <a:pt x="0" y="21600"/>
                    </a:lnTo>
                    <a:cubicBezTo>
                      <a:pt x="2802" y="21184"/>
                      <a:pt x="11960" y="20525"/>
                      <a:pt x="17500" y="15489"/>
                    </a:cubicBezTo>
                    <a:cubicBezTo>
                      <a:pt x="20848" y="12354"/>
                      <a:pt x="21600" y="6486"/>
                      <a:pt x="18867" y="2768"/>
                    </a:cubicBezTo>
                    <a:cubicBezTo>
                      <a:pt x="17351" y="666"/>
                      <a:pt x="14739" y="0"/>
                      <a:pt x="11954" y="0"/>
                    </a:cubicBezTo>
                    <a:close/>
                  </a:path>
                </a:pathLst>
              </a:custGeom>
              <a:solidFill>
                <a:srgbClr val="F9B2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72" name="Google Shape;2575;p56"/>
              <p:cNvSpPr/>
              <p:nvPr/>
            </p:nvSpPr>
            <p:spPr>
              <a:xfrm>
                <a:off x="2079787" y="1494384"/>
                <a:ext cx="154920" cy="58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48" h="21600" fill="norm" stroke="1" extrusionOk="0">
                    <a:moveTo>
                      <a:pt x="6907" y="0"/>
                    </a:moveTo>
                    <a:cubicBezTo>
                      <a:pt x="5097" y="0"/>
                      <a:pt x="3288" y="623"/>
                      <a:pt x="1507" y="1828"/>
                    </a:cubicBezTo>
                    <a:cubicBezTo>
                      <a:pt x="-954" y="4486"/>
                      <a:pt x="-129" y="14165"/>
                      <a:pt x="2028" y="14165"/>
                    </a:cubicBezTo>
                    <a:cubicBezTo>
                      <a:pt x="2303" y="14165"/>
                      <a:pt x="2578" y="14040"/>
                      <a:pt x="2882" y="13708"/>
                    </a:cubicBezTo>
                    <a:cubicBezTo>
                      <a:pt x="4171" y="12877"/>
                      <a:pt x="5488" y="12462"/>
                      <a:pt x="6791" y="12462"/>
                    </a:cubicBezTo>
                    <a:cubicBezTo>
                      <a:pt x="10222" y="12462"/>
                      <a:pt x="13639" y="15245"/>
                      <a:pt x="16506" y="20603"/>
                    </a:cubicBezTo>
                    <a:cubicBezTo>
                      <a:pt x="16853" y="21102"/>
                      <a:pt x="17186" y="21102"/>
                      <a:pt x="17707" y="21102"/>
                    </a:cubicBezTo>
                    <a:lnTo>
                      <a:pt x="17707" y="21600"/>
                    </a:lnTo>
                    <a:cubicBezTo>
                      <a:pt x="19951" y="21600"/>
                      <a:pt x="20646" y="12711"/>
                      <a:pt x="18749" y="9720"/>
                    </a:cubicBezTo>
                    <a:cubicBezTo>
                      <a:pt x="15145" y="3198"/>
                      <a:pt x="11048" y="0"/>
                      <a:pt x="6907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73" name="Google Shape;2576;p56"/>
              <p:cNvSpPr/>
              <p:nvPr/>
            </p:nvSpPr>
            <p:spPr>
              <a:xfrm>
                <a:off x="2103376" y="1515628"/>
                <a:ext cx="85099" cy="110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28" h="21600" fill="norm" stroke="1" extrusionOk="0">
                    <a:moveTo>
                      <a:pt x="15251" y="0"/>
                    </a:moveTo>
                    <a:cubicBezTo>
                      <a:pt x="13975" y="0"/>
                      <a:pt x="12698" y="532"/>
                      <a:pt x="11907" y="1817"/>
                    </a:cubicBezTo>
                    <a:cubicBezTo>
                      <a:pt x="8869" y="6823"/>
                      <a:pt x="5243" y="11586"/>
                      <a:pt x="979" y="16062"/>
                    </a:cubicBezTo>
                    <a:cubicBezTo>
                      <a:pt x="-1140" y="18166"/>
                      <a:pt x="366" y="21600"/>
                      <a:pt x="3711" y="21600"/>
                    </a:cubicBezTo>
                    <a:cubicBezTo>
                      <a:pt x="4937" y="21600"/>
                      <a:pt x="5830" y="21334"/>
                      <a:pt x="6749" y="20559"/>
                    </a:cubicBezTo>
                    <a:cubicBezTo>
                      <a:pt x="11320" y="15796"/>
                      <a:pt x="15251" y="10523"/>
                      <a:pt x="18596" y="4985"/>
                    </a:cubicBezTo>
                    <a:cubicBezTo>
                      <a:pt x="20460" y="2304"/>
                      <a:pt x="17856" y="0"/>
                      <a:pt x="15251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74" name="Google Shape;2577;p56"/>
              <p:cNvSpPr/>
              <p:nvPr/>
            </p:nvSpPr>
            <p:spPr>
              <a:xfrm>
                <a:off x="-1" y="1456078"/>
                <a:ext cx="412531" cy="3419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4" h="21600" fill="norm" stroke="1" extrusionOk="0">
                    <a:moveTo>
                      <a:pt x="8985" y="0"/>
                    </a:moveTo>
                    <a:cubicBezTo>
                      <a:pt x="5941" y="0"/>
                      <a:pt x="3009" y="735"/>
                      <a:pt x="1448" y="3155"/>
                    </a:cubicBezTo>
                    <a:cubicBezTo>
                      <a:pt x="-1096" y="7152"/>
                      <a:pt x="-158" y="13184"/>
                      <a:pt x="3251" y="16161"/>
                    </a:cubicBezTo>
                    <a:cubicBezTo>
                      <a:pt x="8732" y="21093"/>
                      <a:pt x="17763" y="21343"/>
                      <a:pt x="20504" y="21600"/>
                    </a:cubicBezTo>
                    <a:lnTo>
                      <a:pt x="16758" y="1121"/>
                    </a:lnTo>
                    <a:cubicBezTo>
                      <a:pt x="14736" y="628"/>
                      <a:pt x="11810" y="0"/>
                      <a:pt x="8985" y="0"/>
                    </a:cubicBezTo>
                    <a:close/>
                  </a:path>
                </a:pathLst>
              </a:custGeom>
              <a:solidFill>
                <a:srgbClr val="F9B2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75" name="Google Shape;2578;p56"/>
              <p:cNvSpPr/>
              <p:nvPr/>
            </p:nvSpPr>
            <p:spPr>
              <a:xfrm>
                <a:off x="79420" y="1530769"/>
                <a:ext cx="154173" cy="613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72" h="21600" fill="norm" stroke="1" extrusionOk="0">
                    <a:moveTo>
                      <a:pt x="13705" y="0"/>
                    </a:moveTo>
                    <a:cubicBezTo>
                      <a:pt x="9175" y="0"/>
                      <a:pt x="4733" y="3660"/>
                      <a:pt x="975" y="10740"/>
                    </a:cubicBezTo>
                    <a:cubicBezTo>
                      <a:pt x="-758" y="13565"/>
                      <a:pt x="-73" y="21600"/>
                      <a:pt x="2184" y="21600"/>
                    </a:cubicBezTo>
                    <a:cubicBezTo>
                      <a:pt x="2534" y="21600"/>
                      <a:pt x="3058" y="21162"/>
                      <a:pt x="3393" y="20685"/>
                    </a:cubicBezTo>
                    <a:cubicBezTo>
                      <a:pt x="6364" y="15036"/>
                      <a:pt x="9816" y="12013"/>
                      <a:pt x="13326" y="12013"/>
                    </a:cubicBezTo>
                    <a:cubicBezTo>
                      <a:pt x="14521" y="12013"/>
                      <a:pt x="15730" y="12371"/>
                      <a:pt x="16924" y="13087"/>
                    </a:cubicBezTo>
                    <a:cubicBezTo>
                      <a:pt x="17186" y="13326"/>
                      <a:pt x="17448" y="13406"/>
                      <a:pt x="17681" y="13406"/>
                    </a:cubicBezTo>
                    <a:cubicBezTo>
                      <a:pt x="20055" y="13406"/>
                      <a:pt x="20842" y="3421"/>
                      <a:pt x="18308" y="1273"/>
                    </a:cubicBezTo>
                    <a:cubicBezTo>
                      <a:pt x="16778" y="398"/>
                      <a:pt x="15234" y="0"/>
                      <a:pt x="13705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76" name="Google Shape;2579;p56"/>
              <p:cNvSpPr/>
              <p:nvPr/>
            </p:nvSpPr>
            <p:spPr>
              <a:xfrm>
                <a:off x="124970" y="1553595"/>
                <a:ext cx="88262" cy="1085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82" h="21600" fill="norm" stroke="1" extrusionOk="0">
                    <a:moveTo>
                      <a:pt x="3946" y="0"/>
                    </a:moveTo>
                    <a:cubicBezTo>
                      <a:pt x="1428" y="0"/>
                      <a:pt x="-1115" y="2517"/>
                      <a:pt x="514" y="5260"/>
                    </a:cubicBezTo>
                    <a:cubicBezTo>
                      <a:pt x="4044" y="10609"/>
                      <a:pt x="8142" y="15981"/>
                      <a:pt x="12857" y="20521"/>
                    </a:cubicBezTo>
                    <a:cubicBezTo>
                      <a:pt x="13746" y="21330"/>
                      <a:pt x="14610" y="21600"/>
                      <a:pt x="15498" y="21600"/>
                    </a:cubicBezTo>
                    <a:cubicBezTo>
                      <a:pt x="19029" y="21600"/>
                      <a:pt x="20485" y="17846"/>
                      <a:pt x="18140" y="15711"/>
                    </a:cubicBezTo>
                    <a:cubicBezTo>
                      <a:pt x="14042" y="11418"/>
                      <a:pt x="10216" y="6878"/>
                      <a:pt x="6982" y="1798"/>
                    </a:cubicBezTo>
                    <a:cubicBezTo>
                      <a:pt x="6241" y="539"/>
                      <a:pt x="5106" y="0"/>
                      <a:pt x="3946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77" name="Google Shape;2580;p56"/>
              <p:cNvSpPr/>
              <p:nvPr/>
            </p:nvSpPr>
            <p:spPr>
              <a:xfrm>
                <a:off x="949378" y="2237904"/>
                <a:ext cx="547471" cy="325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15" y="0"/>
                    </a:moveTo>
                    <a:lnTo>
                      <a:pt x="794" y="2144"/>
                    </a:lnTo>
                    <a:lnTo>
                      <a:pt x="0" y="21600"/>
                    </a:lnTo>
                    <a:lnTo>
                      <a:pt x="21600" y="20970"/>
                    </a:lnTo>
                    <a:lnTo>
                      <a:pt x="20115" y="0"/>
                    </a:lnTo>
                    <a:close/>
                  </a:path>
                </a:pathLst>
              </a:custGeom>
              <a:solidFill>
                <a:srgbClr val="F9B2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78" name="Google Shape;2581;p56"/>
              <p:cNvSpPr/>
              <p:nvPr/>
            </p:nvSpPr>
            <p:spPr>
              <a:xfrm>
                <a:off x="1307035" y="1264774"/>
                <a:ext cx="200807" cy="893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9" h="21600" fill="norm" stroke="1" extrusionOk="0">
                    <a:moveTo>
                      <a:pt x="8021" y="0"/>
                    </a:moveTo>
                    <a:cubicBezTo>
                      <a:pt x="5382" y="0"/>
                      <a:pt x="2481" y="792"/>
                      <a:pt x="1012" y="4670"/>
                    </a:cubicBezTo>
                    <a:cubicBezTo>
                      <a:pt x="439" y="5980"/>
                      <a:pt x="21" y="7591"/>
                      <a:pt x="21" y="9558"/>
                    </a:cubicBezTo>
                    <a:cubicBezTo>
                      <a:pt x="-122" y="12479"/>
                      <a:pt x="439" y="18323"/>
                      <a:pt x="2003" y="19634"/>
                    </a:cubicBezTo>
                    <a:cubicBezTo>
                      <a:pt x="2433" y="20262"/>
                      <a:pt x="3006" y="20590"/>
                      <a:pt x="3568" y="20590"/>
                    </a:cubicBezTo>
                    <a:cubicBezTo>
                      <a:pt x="5562" y="20917"/>
                      <a:pt x="7699" y="21245"/>
                      <a:pt x="9824" y="21245"/>
                    </a:cubicBezTo>
                    <a:cubicBezTo>
                      <a:pt x="10636" y="21491"/>
                      <a:pt x="11472" y="21600"/>
                      <a:pt x="12320" y="21600"/>
                    </a:cubicBezTo>
                    <a:cubicBezTo>
                      <a:pt x="13693" y="21600"/>
                      <a:pt x="15102" y="21327"/>
                      <a:pt x="16511" y="20917"/>
                    </a:cubicBezTo>
                    <a:cubicBezTo>
                      <a:pt x="18493" y="20590"/>
                      <a:pt x="20200" y="17668"/>
                      <a:pt x="21060" y="13763"/>
                    </a:cubicBezTo>
                    <a:cubicBezTo>
                      <a:pt x="21478" y="10513"/>
                      <a:pt x="21060" y="7264"/>
                      <a:pt x="19926" y="4997"/>
                    </a:cubicBezTo>
                    <a:cubicBezTo>
                      <a:pt x="17788" y="1092"/>
                      <a:pt x="12666" y="765"/>
                      <a:pt x="9968" y="109"/>
                    </a:cubicBezTo>
                    <a:cubicBezTo>
                      <a:pt x="9359" y="55"/>
                      <a:pt x="8690" y="0"/>
                      <a:pt x="8021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79" name="Google Shape;2582;p56"/>
              <p:cNvSpPr/>
              <p:nvPr/>
            </p:nvSpPr>
            <p:spPr>
              <a:xfrm>
                <a:off x="854945" y="1276074"/>
                <a:ext cx="200853" cy="896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2" h="21600" fill="norm" stroke="1" extrusionOk="0">
                    <a:moveTo>
                      <a:pt x="13792" y="0"/>
                    </a:moveTo>
                    <a:cubicBezTo>
                      <a:pt x="12909" y="0"/>
                      <a:pt x="12050" y="136"/>
                      <a:pt x="11250" y="300"/>
                    </a:cubicBezTo>
                    <a:cubicBezTo>
                      <a:pt x="8553" y="626"/>
                      <a:pt x="3433" y="1280"/>
                      <a:pt x="1297" y="5502"/>
                    </a:cubicBezTo>
                    <a:cubicBezTo>
                      <a:pt x="164" y="7436"/>
                      <a:pt x="-266" y="11004"/>
                      <a:pt x="164" y="13919"/>
                    </a:cubicBezTo>
                    <a:cubicBezTo>
                      <a:pt x="1011" y="17814"/>
                      <a:pt x="2861" y="20756"/>
                      <a:pt x="4710" y="21055"/>
                    </a:cubicBezTo>
                    <a:cubicBezTo>
                      <a:pt x="6047" y="21437"/>
                      <a:pt x="7372" y="21600"/>
                      <a:pt x="8708" y="21600"/>
                    </a:cubicBezTo>
                    <a:cubicBezTo>
                      <a:pt x="9651" y="21600"/>
                      <a:pt x="10594" y="21518"/>
                      <a:pt x="11536" y="21382"/>
                    </a:cubicBezTo>
                    <a:cubicBezTo>
                      <a:pt x="13517" y="21055"/>
                      <a:pt x="15654" y="20756"/>
                      <a:pt x="17778" y="20429"/>
                    </a:cubicBezTo>
                    <a:cubicBezTo>
                      <a:pt x="18207" y="20429"/>
                      <a:pt x="18780" y="20102"/>
                      <a:pt x="19341" y="19775"/>
                    </a:cubicBezTo>
                    <a:cubicBezTo>
                      <a:pt x="20761" y="18141"/>
                      <a:pt x="21334" y="12312"/>
                      <a:pt x="21191" y="9397"/>
                    </a:cubicBezTo>
                    <a:cubicBezTo>
                      <a:pt x="21191" y="7436"/>
                      <a:pt x="20761" y="5829"/>
                      <a:pt x="20200" y="4522"/>
                    </a:cubicBezTo>
                    <a:cubicBezTo>
                      <a:pt x="18744" y="953"/>
                      <a:pt x="16214" y="0"/>
                      <a:pt x="13792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80" name="Google Shape;2583;p56"/>
              <p:cNvSpPr/>
              <p:nvPr/>
            </p:nvSpPr>
            <p:spPr>
              <a:xfrm>
                <a:off x="250914" y="403512"/>
                <a:ext cx="1805762" cy="10675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0" h="21600" fill="norm" stroke="1" extrusionOk="0">
                    <a:moveTo>
                      <a:pt x="11126" y="0"/>
                    </a:moveTo>
                    <a:cubicBezTo>
                      <a:pt x="10151" y="0"/>
                      <a:pt x="9175" y="213"/>
                      <a:pt x="8220" y="640"/>
                    </a:cubicBezTo>
                    <a:cubicBezTo>
                      <a:pt x="5502" y="1838"/>
                      <a:pt x="3025" y="4207"/>
                      <a:pt x="1521" y="7853"/>
                    </a:cubicBezTo>
                    <a:cubicBezTo>
                      <a:pt x="674" y="9867"/>
                      <a:pt x="178" y="12208"/>
                      <a:pt x="34" y="14659"/>
                    </a:cubicBezTo>
                    <a:cubicBezTo>
                      <a:pt x="-14" y="15393"/>
                      <a:pt x="-61" y="21600"/>
                      <a:pt x="275" y="21600"/>
                    </a:cubicBezTo>
                    <a:cubicBezTo>
                      <a:pt x="833" y="21600"/>
                      <a:pt x="4399" y="18987"/>
                      <a:pt x="6861" y="14549"/>
                    </a:cubicBezTo>
                    <a:cubicBezTo>
                      <a:pt x="8269" y="12019"/>
                      <a:pt x="9084" y="10249"/>
                      <a:pt x="9980" y="6955"/>
                    </a:cubicBezTo>
                    <a:cubicBezTo>
                      <a:pt x="9980" y="6955"/>
                      <a:pt x="16006" y="17355"/>
                      <a:pt x="19893" y="20048"/>
                    </a:cubicBezTo>
                    <a:cubicBezTo>
                      <a:pt x="20340" y="20375"/>
                      <a:pt x="21458" y="20891"/>
                      <a:pt x="21458" y="20891"/>
                    </a:cubicBezTo>
                    <a:cubicBezTo>
                      <a:pt x="21458" y="20891"/>
                      <a:pt x="21539" y="14959"/>
                      <a:pt x="20627" y="10711"/>
                    </a:cubicBezTo>
                    <a:cubicBezTo>
                      <a:pt x="19796" y="6792"/>
                      <a:pt x="18597" y="4152"/>
                      <a:pt x="16390" y="2192"/>
                    </a:cubicBezTo>
                    <a:cubicBezTo>
                      <a:pt x="14756" y="738"/>
                      <a:pt x="12946" y="0"/>
                      <a:pt x="11126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81" name="Google Shape;2584;p56"/>
              <p:cNvSpPr/>
              <p:nvPr/>
            </p:nvSpPr>
            <p:spPr>
              <a:xfrm>
                <a:off x="766627" y="0"/>
                <a:ext cx="750659" cy="5904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87" h="21600" fill="norm" stroke="1" extrusionOk="0">
                    <a:moveTo>
                      <a:pt x="10198" y="0"/>
                    </a:moveTo>
                    <a:cubicBezTo>
                      <a:pt x="6005" y="0"/>
                      <a:pt x="1794" y="2563"/>
                      <a:pt x="429" y="7995"/>
                    </a:cubicBezTo>
                    <a:cubicBezTo>
                      <a:pt x="-1208" y="14494"/>
                      <a:pt x="2066" y="20401"/>
                      <a:pt x="6503" y="21484"/>
                    </a:cubicBezTo>
                    <a:cubicBezTo>
                      <a:pt x="6503" y="21484"/>
                      <a:pt x="8277" y="21600"/>
                      <a:pt x="10357" y="21600"/>
                    </a:cubicBezTo>
                    <a:cubicBezTo>
                      <a:pt x="12721" y="21600"/>
                      <a:pt x="15478" y="21447"/>
                      <a:pt x="16465" y="20794"/>
                    </a:cubicBezTo>
                    <a:cubicBezTo>
                      <a:pt x="18902" y="19120"/>
                      <a:pt x="20392" y="13952"/>
                      <a:pt x="20282" y="10261"/>
                    </a:cubicBezTo>
                    <a:cubicBezTo>
                      <a:pt x="20105" y="3592"/>
                      <a:pt x="15164" y="0"/>
                      <a:pt x="10198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82" name="Google Shape;2585;p56"/>
              <p:cNvSpPr/>
              <p:nvPr/>
            </p:nvSpPr>
            <p:spPr>
              <a:xfrm>
                <a:off x="703468" y="266559"/>
                <a:ext cx="842900" cy="294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8" h="21600" fill="norm" stroke="1" extrusionOk="0">
                    <a:moveTo>
                      <a:pt x="14832" y="0"/>
                    </a:moveTo>
                    <a:cubicBezTo>
                      <a:pt x="14162" y="0"/>
                      <a:pt x="13469" y="638"/>
                      <a:pt x="12870" y="1509"/>
                    </a:cubicBezTo>
                    <a:cubicBezTo>
                      <a:pt x="11783" y="3025"/>
                      <a:pt x="10236" y="5993"/>
                      <a:pt x="8862" y="5993"/>
                    </a:cubicBezTo>
                    <a:cubicBezTo>
                      <a:pt x="8265" y="5993"/>
                      <a:pt x="7703" y="5437"/>
                      <a:pt x="7226" y="3979"/>
                    </a:cubicBezTo>
                    <a:cubicBezTo>
                      <a:pt x="6888" y="2893"/>
                      <a:pt x="6684" y="1509"/>
                      <a:pt x="6244" y="821"/>
                    </a:cubicBezTo>
                    <a:cubicBezTo>
                      <a:pt x="5977" y="431"/>
                      <a:pt x="5733" y="265"/>
                      <a:pt x="5506" y="265"/>
                    </a:cubicBezTo>
                    <a:cubicBezTo>
                      <a:pt x="4418" y="265"/>
                      <a:pt x="3751" y="4169"/>
                      <a:pt x="2965" y="6051"/>
                    </a:cubicBezTo>
                    <a:cubicBezTo>
                      <a:pt x="2865" y="6250"/>
                      <a:pt x="2797" y="6548"/>
                      <a:pt x="2695" y="6647"/>
                    </a:cubicBezTo>
                    <a:cubicBezTo>
                      <a:pt x="1852" y="8322"/>
                      <a:pt x="770" y="8910"/>
                      <a:pt x="228" y="11679"/>
                    </a:cubicBezTo>
                    <a:cubicBezTo>
                      <a:pt x="-76" y="13154"/>
                      <a:pt x="-76" y="15035"/>
                      <a:pt x="228" y="16610"/>
                    </a:cubicBezTo>
                    <a:cubicBezTo>
                      <a:pt x="708" y="19064"/>
                      <a:pt x="1437" y="19337"/>
                      <a:pt x="2212" y="19337"/>
                    </a:cubicBezTo>
                    <a:cubicBezTo>
                      <a:pt x="2437" y="19337"/>
                      <a:pt x="2664" y="19321"/>
                      <a:pt x="2888" y="19321"/>
                    </a:cubicBezTo>
                    <a:cubicBezTo>
                      <a:pt x="3203" y="19321"/>
                      <a:pt x="3515" y="19362"/>
                      <a:pt x="3811" y="19569"/>
                    </a:cubicBezTo>
                    <a:cubicBezTo>
                      <a:pt x="5105" y="20373"/>
                      <a:pt x="5960" y="21600"/>
                      <a:pt x="7076" y="21600"/>
                    </a:cubicBezTo>
                    <a:cubicBezTo>
                      <a:pt x="7476" y="21600"/>
                      <a:pt x="7910" y="21443"/>
                      <a:pt x="8407" y="21053"/>
                    </a:cubicBezTo>
                    <a:cubicBezTo>
                      <a:pt x="9992" y="19917"/>
                      <a:pt x="11510" y="17978"/>
                      <a:pt x="13117" y="17978"/>
                    </a:cubicBezTo>
                    <a:cubicBezTo>
                      <a:pt x="13191" y="17978"/>
                      <a:pt x="13268" y="17986"/>
                      <a:pt x="13345" y="17994"/>
                    </a:cubicBezTo>
                    <a:cubicBezTo>
                      <a:pt x="15000" y="18193"/>
                      <a:pt x="16521" y="20655"/>
                      <a:pt x="18177" y="20953"/>
                    </a:cubicBezTo>
                    <a:cubicBezTo>
                      <a:pt x="18276" y="20978"/>
                      <a:pt x="18375" y="20995"/>
                      <a:pt x="18472" y="20995"/>
                    </a:cubicBezTo>
                    <a:cubicBezTo>
                      <a:pt x="19048" y="20995"/>
                      <a:pt x="19619" y="20514"/>
                      <a:pt x="20139" y="19669"/>
                    </a:cubicBezTo>
                    <a:cubicBezTo>
                      <a:pt x="21490" y="17298"/>
                      <a:pt x="21524" y="10692"/>
                      <a:pt x="20241" y="8023"/>
                    </a:cubicBezTo>
                    <a:cubicBezTo>
                      <a:pt x="19463" y="6548"/>
                      <a:pt x="18480" y="6349"/>
                      <a:pt x="17705" y="4965"/>
                    </a:cubicBezTo>
                    <a:cubicBezTo>
                      <a:pt x="17061" y="3780"/>
                      <a:pt x="16624" y="1807"/>
                      <a:pt x="15945" y="721"/>
                    </a:cubicBezTo>
                    <a:cubicBezTo>
                      <a:pt x="15599" y="216"/>
                      <a:pt x="15218" y="0"/>
                      <a:pt x="148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83" name="Google Shape;2586;p56"/>
              <p:cNvSpPr/>
              <p:nvPr/>
            </p:nvSpPr>
            <p:spPr>
              <a:xfrm>
                <a:off x="916422" y="2514860"/>
                <a:ext cx="623788" cy="743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37" h="21600" fill="norm" stroke="1" extrusionOk="0">
                    <a:moveTo>
                      <a:pt x="650" y="0"/>
                    </a:moveTo>
                    <a:cubicBezTo>
                      <a:pt x="10" y="0"/>
                      <a:pt x="-295" y="7878"/>
                      <a:pt x="383" y="10636"/>
                    </a:cubicBezTo>
                    <a:cubicBezTo>
                      <a:pt x="521" y="11030"/>
                      <a:pt x="3379" y="21567"/>
                      <a:pt x="10730" y="21567"/>
                    </a:cubicBezTo>
                    <a:lnTo>
                      <a:pt x="10909" y="21567"/>
                    </a:lnTo>
                    <a:cubicBezTo>
                      <a:pt x="11111" y="21600"/>
                      <a:pt x="11313" y="21600"/>
                      <a:pt x="11515" y="21600"/>
                    </a:cubicBezTo>
                    <a:cubicBezTo>
                      <a:pt x="14533" y="21600"/>
                      <a:pt x="17551" y="18843"/>
                      <a:pt x="20528" y="13360"/>
                    </a:cubicBezTo>
                    <a:cubicBezTo>
                      <a:pt x="21305" y="11883"/>
                      <a:pt x="21141" y="2331"/>
                      <a:pt x="20387" y="2331"/>
                    </a:cubicBezTo>
                    <a:cubicBezTo>
                      <a:pt x="20345" y="2331"/>
                      <a:pt x="20303" y="2364"/>
                      <a:pt x="20257" y="2429"/>
                    </a:cubicBezTo>
                    <a:cubicBezTo>
                      <a:pt x="17475" y="7616"/>
                      <a:pt x="14659" y="10373"/>
                      <a:pt x="11808" y="10373"/>
                    </a:cubicBezTo>
                    <a:cubicBezTo>
                      <a:pt x="11450" y="10373"/>
                      <a:pt x="11088" y="10308"/>
                      <a:pt x="10730" y="10242"/>
                    </a:cubicBezTo>
                    <a:cubicBezTo>
                      <a:pt x="3695" y="10242"/>
                      <a:pt x="928" y="460"/>
                      <a:pt x="928" y="460"/>
                    </a:cubicBezTo>
                    <a:cubicBezTo>
                      <a:pt x="829" y="131"/>
                      <a:pt x="738" y="0"/>
                      <a:pt x="65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1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85" grpId="2"/>
      <p:bldP build="whole" bldLvl="1" animBg="1" rev="0" advAuto="0" spid="182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7" name="IMG_3990.png" descr="IMG_3990.png"/>
          <p:cNvPicPr>
            <a:picLocks noChangeAspect="1"/>
          </p:cNvPicPr>
          <p:nvPr/>
        </p:nvPicPr>
        <p:blipFill>
          <a:blip r:embed="rId2">
            <a:extLst/>
          </a:blip>
          <a:srcRect l="72665" t="38189" r="1955" b="42969"/>
          <a:stretch>
            <a:fillRect/>
          </a:stretch>
        </p:blipFill>
        <p:spPr>
          <a:xfrm>
            <a:off x="17008870" y="2878926"/>
            <a:ext cx="5771175" cy="16949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93" name="تجميع"/>
          <p:cNvGrpSpPr/>
          <p:nvPr/>
        </p:nvGrpSpPr>
        <p:grpSpPr>
          <a:xfrm>
            <a:off x="17008870" y="-1"/>
            <a:ext cx="7375130" cy="1977552"/>
            <a:chOff x="0" y="0"/>
            <a:chExt cx="7375128" cy="1977550"/>
          </a:xfrm>
        </p:grpSpPr>
        <p:grpSp>
          <p:nvGrpSpPr>
            <p:cNvPr id="1891" name="تجميع"/>
            <p:cNvGrpSpPr/>
            <p:nvPr/>
          </p:nvGrpSpPr>
          <p:grpSpPr>
            <a:xfrm>
              <a:off x="0" y="0"/>
              <a:ext cx="7375130" cy="1815646"/>
              <a:chOff x="0" y="0"/>
              <a:chExt cx="7375129" cy="1815645"/>
            </a:xfrm>
          </p:grpSpPr>
          <p:sp>
            <p:nvSpPr>
              <p:cNvPr id="1888" name="الفصل"/>
              <p:cNvSpPr txBox="1"/>
              <p:nvPr/>
            </p:nvSpPr>
            <p:spPr>
              <a:xfrm>
                <a:off x="4689440" y="0"/>
                <a:ext cx="2685690" cy="106783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2600"/>
                  </a:spcBef>
                  <a:defRPr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1889" name="دائرة"/>
              <p:cNvSpPr/>
              <p:nvPr/>
            </p:nvSpPr>
            <p:spPr>
              <a:xfrm>
                <a:off x="5614937" y="939128"/>
                <a:ext cx="750544" cy="750544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A8ADC4"/>
                </a:solidFill>
                <a:prstDash val="solid"/>
                <a:miter lim="8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r" rtl="0">
                  <a:defRPr sz="4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890" name="العبارات الجبرية والمعادلات"/>
              <p:cNvSpPr txBox="1"/>
              <p:nvPr/>
            </p:nvSpPr>
            <p:spPr>
              <a:xfrm>
                <a:off x="0" y="533915"/>
                <a:ext cx="5598005" cy="128173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rmAutofit fontScale="100000" lnSpcReduction="0"/>
              </a:bodyPr>
              <a:lstStyle>
                <a:lvl1pPr algn="r">
                  <a:lnSpc>
                    <a:spcPct val="90000"/>
                  </a:lnSpc>
                  <a:spcBef>
                    <a:spcPts val="2600"/>
                  </a:spcBef>
                  <a:defRPr sz="3400"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العبارات الجبرية والمعادلات</a:t>
                </a:r>
              </a:p>
            </p:txBody>
          </p:sp>
        </p:grpSp>
        <p:sp>
          <p:nvSpPr>
            <p:cNvPr id="1892" name="٥"/>
            <p:cNvSpPr txBox="1"/>
            <p:nvPr/>
          </p:nvSpPr>
          <p:spPr>
            <a:xfrm>
              <a:off x="5708420" y="451010"/>
              <a:ext cx="605654" cy="15265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6600">
                  <a:solidFill>
                    <a:schemeClr val="accent5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٥</a:t>
              </a:r>
            </a:p>
          </p:txBody>
        </p:sp>
      </p:grpSp>
      <p:pic>
        <p:nvPicPr>
          <p:cNvPr id="1894" name="IMG_3990.png" descr="IMG_3990.png"/>
          <p:cNvPicPr>
            <a:picLocks noChangeAspect="1"/>
          </p:cNvPicPr>
          <p:nvPr/>
        </p:nvPicPr>
        <p:blipFill>
          <a:blip r:embed="rId2">
            <a:extLst/>
          </a:blip>
          <a:srcRect l="31537" t="37387" r="43084" b="43771"/>
          <a:stretch>
            <a:fillRect/>
          </a:stretch>
        </p:blipFill>
        <p:spPr>
          <a:xfrm>
            <a:off x="17008871" y="4574376"/>
            <a:ext cx="5771175" cy="1694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5" name="IMG_3990.png" descr="IMG_3990.png"/>
          <p:cNvPicPr>
            <a:picLocks noChangeAspect="1"/>
          </p:cNvPicPr>
          <p:nvPr/>
        </p:nvPicPr>
        <p:blipFill>
          <a:blip r:embed="rId2">
            <a:extLst/>
          </a:blip>
          <a:srcRect l="72243" t="61174" r="2378" b="19985"/>
          <a:stretch>
            <a:fillRect/>
          </a:stretch>
        </p:blipFill>
        <p:spPr>
          <a:xfrm>
            <a:off x="17008870" y="6667953"/>
            <a:ext cx="5771175" cy="1694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6" name="IMG_3990.png" descr="IMG_3990.png"/>
          <p:cNvPicPr>
            <a:picLocks noChangeAspect="1"/>
          </p:cNvPicPr>
          <p:nvPr/>
        </p:nvPicPr>
        <p:blipFill>
          <a:blip r:embed="rId2">
            <a:extLst/>
          </a:blip>
          <a:srcRect l="30162" t="59570" r="44458" b="21588"/>
          <a:stretch>
            <a:fillRect/>
          </a:stretch>
        </p:blipFill>
        <p:spPr>
          <a:xfrm>
            <a:off x="17008871" y="8761529"/>
            <a:ext cx="5771175" cy="16949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01" name="Google Shape;1322;p43"/>
          <p:cNvGrpSpPr/>
          <p:nvPr/>
        </p:nvGrpSpPr>
        <p:grpSpPr>
          <a:xfrm>
            <a:off x="9680757" y="3310089"/>
            <a:ext cx="6981668" cy="1264287"/>
            <a:chOff x="0" y="0"/>
            <a:chExt cx="6981666" cy="1264285"/>
          </a:xfrm>
        </p:grpSpPr>
        <p:sp>
          <p:nvSpPr>
            <p:cNvPr id="1897" name="Google Shape;1323;p43"/>
            <p:cNvSpPr/>
            <p:nvPr/>
          </p:nvSpPr>
          <p:spPr>
            <a:xfrm rot="10800000">
              <a:off x="25668" y="78098"/>
              <a:ext cx="6955999" cy="115503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900" name="Google Shape;1324;p43"/>
            <p:cNvGrpSpPr/>
            <p:nvPr/>
          </p:nvGrpSpPr>
          <p:grpSpPr>
            <a:xfrm>
              <a:off x="0" y="-1"/>
              <a:ext cx="6743876" cy="1264287"/>
              <a:chOff x="0" y="0"/>
              <a:chExt cx="6743875" cy="1264285"/>
            </a:xfrm>
          </p:grpSpPr>
          <p:sp>
            <p:nvSpPr>
              <p:cNvPr id="1898" name="Google Shape;1325;p43"/>
              <p:cNvSpPr/>
              <p:nvPr/>
            </p:nvSpPr>
            <p:spPr>
              <a:xfrm>
                <a:off x="6743875" y="55128"/>
                <a:ext cx="1" cy="1209158"/>
              </a:xfrm>
              <a:prstGeom prst="line">
                <a:avLst/>
              </a:prstGeom>
              <a:noFill/>
              <a:ln w="50800" cap="flat">
                <a:solidFill>
                  <a:srgbClr val="323B5B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99" name="Google Shape;1326;p43"/>
              <p:cNvSpPr/>
              <p:nvPr/>
            </p:nvSpPr>
            <p:spPr>
              <a:xfrm flipH="1" rot="18899822">
                <a:off x="-24697" y="187340"/>
                <a:ext cx="604682" cy="180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5303" fill="norm" stroke="1" extrusionOk="0">
                    <a:moveTo>
                      <a:pt x="0" y="6605"/>
                    </a:moveTo>
                    <a:cubicBezTo>
                      <a:pt x="676" y="21600"/>
                      <a:pt x="14011" y="15781"/>
                      <a:pt x="21600" y="0"/>
                    </a:cubicBezTo>
                  </a:path>
                </a:pathLst>
              </a:custGeom>
              <a:noFill/>
              <a:ln w="50800" cap="flat">
                <a:solidFill>
                  <a:srgbClr val="323B5B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pSp>
        <p:nvGrpSpPr>
          <p:cNvPr id="1906" name="Google Shape;1327;p43"/>
          <p:cNvGrpSpPr/>
          <p:nvPr/>
        </p:nvGrpSpPr>
        <p:grpSpPr>
          <a:xfrm>
            <a:off x="9712671" y="5225688"/>
            <a:ext cx="6940331" cy="1271353"/>
            <a:chOff x="0" y="0"/>
            <a:chExt cx="6940329" cy="1271351"/>
          </a:xfrm>
        </p:grpSpPr>
        <p:sp>
          <p:nvSpPr>
            <p:cNvPr id="1902" name="Google Shape;1328;p43"/>
            <p:cNvSpPr/>
            <p:nvPr/>
          </p:nvSpPr>
          <p:spPr>
            <a:xfrm rot="10800000">
              <a:off x="25515" y="75315"/>
              <a:ext cx="6914815" cy="116462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905" name="Google Shape;1329;p43"/>
            <p:cNvGrpSpPr/>
            <p:nvPr/>
          </p:nvGrpSpPr>
          <p:grpSpPr>
            <a:xfrm>
              <a:off x="0" y="0"/>
              <a:ext cx="6703946" cy="1271352"/>
              <a:chOff x="0" y="0"/>
              <a:chExt cx="6703945" cy="1271351"/>
            </a:xfrm>
          </p:grpSpPr>
          <p:sp>
            <p:nvSpPr>
              <p:cNvPr id="1903" name="Google Shape;1330;p43"/>
              <p:cNvSpPr/>
              <p:nvPr/>
            </p:nvSpPr>
            <p:spPr>
              <a:xfrm>
                <a:off x="6703945" y="52153"/>
                <a:ext cx="1" cy="1219199"/>
              </a:xfrm>
              <a:prstGeom prst="line">
                <a:avLst/>
              </a:prstGeom>
              <a:noFill/>
              <a:ln w="50800" cap="flat">
                <a:solidFill>
                  <a:srgbClr val="323B5B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04" name="Google Shape;1331;p43"/>
              <p:cNvSpPr/>
              <p:nvPr/>
            </p:nvSpPr>
            <p:spPr>
              <a:xfrm flipH="1" rot="18899822">
                <a:off x="-25756" y="187828"/>
                <a:ext cx="604848" cy="177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5287" fill="norm" stroke="1" extrusionOk="0">
                    <a:moveTo>
                      <a:pt x="0" y="6345"/>
                    </a:moveTo>
                    <a:cubicBezTo>
                      <a:pt x="721" y="21600"/>
                      <a:pt x="14051" y="15913"/>
                      <a:pt x="21600" y="0"/>
                    </a:cubicBezTo>
                  </a:path>
                </a:pathLst>
              </a:custGeom>
              <a:noFill/>
              <a:ln w="50800" cap="flat">
                <a:solidFill>
                  <a:srgbClr val="323B5B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pSp>
        <p:nvGrpSpPr>
          <p:cNvPr id="1911" name="Google Shape;1332;p43"/>
          <p:cNvGrpSpPr/>
          <p:nvPr/>
        </p:nvGrpSpPr>
        <p:grpSpPr>
          <a:xfrm>
            <a:off x="9739175" y="7292665"/>
            <a:ext cx="6938816" cy="1271300"/>
            <a:chOff x="0" y="0"/>
            <a:chExt cx="6938814" cy="1271298"/>
          </a:xfrm>
        </p:grpSpPr>
        <p:sp>
          <p:nvSpPr>
            <p:cNvPr id="1907" name="Google Shape;1333;p43"/>
            <p:cNvSpPr/>
            <p:nvPr/>
          </p:nvSpPr>
          <p:spPr>
            <a:xfrm rot="10800000">
              <a:off x="25511" y="75261"/>
              <a:ext cx="6913304" cy="116462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910" name="Google Shape;1334;p43"/>
            <p:cNvGrpSpPr/>
            <p:nvPr/>
          </p:nvGrpSpPr>
          <p:grpSpPr>
            <a:xfrm>
              <a:off x="0" y="0"/>
              <a:ext cx="6702483" cy="1271299"/>
              <a:chOff x="0" y="0"/>
              <a:chExt cx="6702482" cy="1271298"/>
            </a:xfrm>
          </p:grpSpPr>
          <p:sp>
            <p:nvSpPr>
              <p:cNvPr id="1908" name="Google Shape;1335;p43"/>
              <p:cNvSpPr/>
              <p:nvPr/>
            </p:nvSpPr>
            <p:spPr>
              <a:xfrm>
                <a:off x="6702482" y="52101"/>
                <a:ext cx="1" cy="1219198"/>
              </a:xfrm>
              <a:prstGeom prst="line">
                <a:avLst/>
              </a:prstGeom>
              <a:noFill/>
              <a:ln w="50800" cap="flat">
                <a:solidFill>
                  <a:srgbClr val="323B5B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09" name="Google Shape;1336;p43"/>
              <p:cNvSpPr/>
              <p:nvPr/>
            </p:nvSpPr>
            <p:spPr>
              <a:xfrm flipH="1" rot="18899822">
                <a:off x="-25769" y="187812"/>
                <a:ext cx="604774" cy="177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5286" fill="norm" stroke="1" extrusionOk="0">
                    <a:moveTo>
                      <a:pt x="0" y="6341"/>
                    </a:moveTo>
                    <a:cubicBezTo>
                      <a:pt x="722" y="21600"/>
                      <a:pt x="14052" y="15915"/>
                      <a:pt x="21600" y="0"/>
                    </a:cubicBezTo>
                  </a:path>
                </a:pathLst>
              </a:custGeom>
              <a:noFill/>
              <a:ln w="50800" cap="flat">
                <a:solidFill>
                  <a:srgbClr val="323B5B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pSp>
        <p:nvGrpSpPr>
          <p:cNvPr id="1916" name="Google Shape;1705;p48"/>
          <p:cNvGrpSpPr/>
          <p:nvPr/>
        </p:nvGrpSpPr>
        <p:grpSpPr>
          <a:xfrm>
            <a:off x="9680758" y="9411689"/>
            <a:ext cx="6940072" cy="1271345"/>
            <a:chOff x="0" y="0"/>
            <a:chExt cx="6940070" cy="1271343"/>
          </a:xfrm>
        </p:grpSpPr>
        <p:sp>
          <p:nvSpPr>
            <p:cNvPr id="1912" name="Google Shape;1706;p48"/>
            <p:cNvSpPr/>
            <p:nvPr/>
          </p:nvSpPr>
          <p:spPr>
            <a:xfrm>
              <a:off x="0" y="31411"/>
              <a:ext cx="6914557" cy="116462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915" name="Google Shape;1707;p48"/>
            <p:cNvGrpSpPr/>
            <p:nvPr/>
          </p:nvGrpSpPr>
          <p:grpSpPr>
            <a:xfrm>
              <a:off x="241341" y="-1"/>
              <a:ext cx="6698731" cy="1271345"/>
              <a:chOff x="0" y="0"/>
              <a:chExt cx="6698729" cy="1271343"/>
            </a:xfrm>
          </p:grpSpPr>
          <p:sp>
            <p:nvSpPr>
              <p:cNvPr id="1913" name="Google Shape;1708;p48"/>
              <p:cNvSpPr/>
              <p:nvPr/>
            </p:nvSpPr>
            <p:spPr>
              <a:xfrm flipV="1">
                <a:off x="-1" y="0"/>
                <a:ext cx="2" cy="1219198"/>
              </a:xfrm>
              <a:prstGeom prst="line">
                <a:avLst/>
              </a:prstGeom>
              <a:noFill/>
              <a:ln w="50800" cap="flat">
                <a:solidFill>
                  <a:srgbClr val="323B5B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14" name="Google Shape;1709;p48"/>
              <p:cNvSpPr/>
              <p:nvPr/>
            </p:nvSpPr>
            <p:spPr>
              <a:xfrm flipH="1" rot="8099822">
                <a:off x="6119653" y="905818"/>
                <a:ext cx="604835" cy="177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5287" fill="norm" stroke="1" extrusionOk="0">
                    <a:moveTo>
                      <a:pt x="0" y="6344"/>
                    </a:moveTo>
                    <a:cubicBezTo>
                      <a:pt x="721" y="21600"/>
                      <a:pt x="14051" y="15913"/>
                      <a:pt x="21600" y="0"/>
                    </a:cubicBezTo>
                  </a:path>
                </a:pathLst>
              </a:custGeom>
              <a:noFill/>
              <a:ln w="50800" cap="flat">
                <a:solidFill>
                  <a:srgbClr val="323B5B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1917" name="خمسة عشر ناقص ستة = تسعة"/>
          <p:cNvSpPr txBox="1"/>
          <p:nvPr/>
        </p:nvSpPr>
        <p:spPr>
          <a:xfrm>
            <a:off x="10083501" y="3377823"/>
            <a:ext cx="6176180" cy="10185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lnSpc>
                <a:spcPct val="90000"/>
              </a:lnSpc>
              <a:spcBef>
                <a:spcPts val="2600"/>
              </a:spcBef>
              <a:defRPr sz="40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خمسة عشر ناقص ستة = تسعة</a:t>
            </a:r>
          </a:p>
        </p:txBody>
      </p:sp>
      <p:sp>
        <p:nvSpPr>
          <p:cNvPr id="1918" name="ثمانية ضرب ثلاثة = أربعة وعشرون"/>
          <p:cNvSpPr txBox="1"/>
          <p:nvPr/>
        </p:nvSpPr>
        <p:spPr>
          <a:xfrm>
            <a:off x="9684803" y="9483880"/>
            <a:ext cx="6931979" cy="10185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lnSpc>
                <a:spcPct val="90000"/>
              </a:lnSpc>
              <a:spcBef>
                <a:spcPts val="2600"/>
              </a:spcBef>
              <a:defRPr sz="40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ثمانية ضرب ثلاثة = أربعة وعشرون</a:t>
            </a:r>
          </a:p>
        </p:txBody>
      </p:sp>
      <p:sp>
        <p:nvSpPr>
          <p:cNvPr id="1919" name="عشرة قسمة خمسة = اثنان"/>
          <p:cNvSpPr txBox="1"/>
          <p:nvPr/>
        </p:nvSpPr>
        <p:spPr>
          <a:xfrm>
            <a:off x="10393717" y="7322132"/>
            <a:ext cx="5629732" cy="10185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lnSpc>
                <a:spcPct val="90000"/>
              </a:lnSpc>
              <a:spcBef>
                <a:spcPts val="2600"/>
              </a:spcBef>
              <a:defRPr sz="40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عشرة قسمة خمسة = اثنان  </a:t>
            </a:r>
          </a:p>
        </p:txBody>
      </p:sp>
      <p:sp>
        <p:nvSpPr>
          <p:cNvPr id="1920" name="ستة زائد أربعة = عشرة"/>
          <p:cNvSpPr txBox="1"/>
          <p:nvPr/>
        </p:nvSpPr>
        <p:spPr>
          <a:xfrm>
            <a:off x="10849346" y="5349977"/>
            <a:ext cx="4644491" cy="10185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lnSpc>
                <a:spcPct val="90000"/>
              </a:lnSpc>
              <a:spcBef>
                <a:spcPts val="2600"/>
              </a:spcBef>
              <a:defRPr sz="40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ستة زائد أربعة = عشرة</a:t>
            </a:r>
          </a:p>
        </p:txBody>
      </p:sp>
      <p:sp>
        <p:nvSpPr>
          <p:cNvPr id="1921" name="مراجعة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>
            <a:off x="23094579" y="11100034"/>
            <a:ext cx="843661" cy="843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7" y="8522"/>
                </a:cubicBezTo>
                <a:lnTo>
                  <a:pt x="8977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7" y="4016"/>
                </a:cubicBezTo>
                <a:lnTo>
                  <a:pt x="8977" y="1883"/>
                </a:lnTo>
                <a:cubicBezTo>
                  <a:pt x="8977" y="1859"/>
                  <a:pt x="8993" y="1842"/>
                  <a:pt x="9011" y="1834"/>
                </a:cubicBezTo>
                <a:close/>
              </a:path>
            </a:pathLst>
          </a:custGeom>
          <a:solidFill>
            <a:srgbClr val="EDEDED">
              <a:alpha val="65981"/>
            </a:srgbClr>
          </a:solidFill>
          <a:ln w="63500">
            <a:solidFill>
              <a:schemeClr val="accent5">
                <a:alpha val="65981"/>
              </a:schemeClr>
            </a:solidFill>
          </a:ln>
        </p:spPr>
        <p:txBody>
          <a:bodyPr lIns="121919" tIns="121919" rIns="121919" bIns="1219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5" dur="1000"/>
                                        <p:tgtEl>
                                          <p:spTgt spid="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9" dur="1000"/>
                                        <p:tgtEl>
                                          <p:spTgt spid="1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4" dur="1000"/>
                                        <p:tgtEl>
                                          <p:spTgt spid="1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32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9" dur="1000"/>
                                        <p:tgtEl>
                                          <p:spTgt spid="1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4" dur="1000"/>
                                        <p:tgtEl>
                                          <p:spTgt spid="1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32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9" dur="1000"/>
                                        <p:tgtEl>
                                          <p:spTgt spid="1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20" grpId="6"/>
      <p:bldP build="whole" bldLvl="1" animBg="1" rev="0" advAuto="0" spid="1918" grpId="8"/>
      <p:bldP build="whole" bldLvl="1" animBg="1" rev="0" advAuto="0" spid="1911" grpId="3"/>
      <p:bldP build="whole" bldLvl="1" animBg="1" rev="0" advAuto="0" spid="1906" grpId="2"/>
      <p:bldP build="whole" bldLvl="1" animBg="1" rev="0" advAuto="0" spid="1901" grpId="1"/>
      <p:bldP build="whole" bldLvl="1" animBg="1" rev="0" advAuto="0" spid="1917" grpId="5"/>
      <p:bldP build="whole" bldLvl="1" animBg="1" rev="0" advAuto="0" spid="1916" grpId="4"/>
      <p:bldP build="whole" bldLvl="1" animBg="1" rev="0" advAuto="0" spid="1919" grpId="7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2">
            <a:lumOff val="745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6" name="تجميع"/>
          <p:cNvGrpSpPr/>
          <p:nvPr/>
        </p:nvGrpSpPr>
        <p:grpSpPr>
          <a:xfrm>
            <a:off x="14886562" y="837300"/>
            <a:ext cx="6329591" cy="6256015"/>
            <a:chOff x="0" y="0"/>
            <a:chExt cx="6329589" cy="6256013"/>
          </a:xfrm>
        </p:grpSpPr>
        <p:grpSp>
          <p:nvGrpSpPr>
            <p:cNvPr id="1925" name="Google Shape;1411;p44"/>
            <p:cNvGrpSpPr/>
            <p:nvPr/>
          </p:nvGrpSpPr>
          <p:grpSpPr>
            <a:xfrm>
              <a:off x="2199166" y="-1"/>
              <a:ext cx="1982577" cy="1992296"/>
              <a:chOff x="0" y="0"/>
              <a:chExt cx="1982576" cy="1992294"/>
            </a:xfrm>
          </p:grpSpPr>
          <p:sp>
            <p:nvSpPr>
              <p:cNvPr id="1923" name="Google Shape;1412;p44"/>
              <p:cNvSpPr/>
              <p:nvPr/>
            </p:nvSpPr>
            <p:spPr>
              <a:xfrm flipH="1" rot="2700000">
                <a:off x="700313" y="164581"/>
                <a:ext cx="699881" cy="565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417" y="0"/>
                      <a:pt x="19418" y="9001"/>
                      <a:pt x="21600" y="21600"/>
                    </a:cubicBezTo>
                  </a:path>
                </a:pathLst>
              </a:custGeom>
              <a:noFill/>
              <a:ln w="50800" cap="flat">
                <a:solidFill>
                  <a:srgbClr val="323B5B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924" name="Google Shape;1413;p44"/>
              <p:cNvSpPr/>
              <p:nvPr/>
            </p:nvSpPr>
            <p:spPr>
              <a:xfrm flipH="1" rot="2700000">
                <a:off x="290341" y="300059"/>
                <a:ext cx="1401894" cy="1401895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928" name="Google Shape;1414;p44"/>
            <p:cNvGrpSpPr/>
            <p:nvPr/>
          </p:nvGrpSpPr>
          <p:grpSpPr>
            <a:xfrm>
              <a:off x="4402194" y="2200955"/>
              <a:ext cx="1927396" cy="1915015"/>
              <a:chOff x="0" y="0"/>
              <a:chExt cx="1927395" cy="1915014"/>
            </a:xfrm>
          </p:grpSpPr>
          <p:sp>
            <p:nvSpPr>
              <p:cNvPr id="1926" name="Google Shape;1415;p44"/>
              <p:cNvSpPr/>
              <p:nvPr/>
            </p:nvSpPr>
            <p:spPr>
              <a:xfrm flipH="1" rot="7200242">
                <a:off x="1157482" y="588338"/>
                <a:ext cx="699865" cy="5658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417" y="0"/>
                      <a:pt x="19418" y="9001"/>
                      <a:pt x="21600" y="21600"/>
                    </a:cubicBezTo>
                  </a:path>
                </a:pathLst>
              </a:custGeom>
              <a:noFill/>
              <a:ln w="50800" cap="flat">
                <a:solidFill>
                  <a:srgbClr val="323B5B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927" name="Google Shape;1416;p44"/>
              <p:cNvSpPr/>
              <p:nvPr/>
            </p:nvSpPr>
            <p:spPr>
              <a:xfrm flipH="1" rot="7200242">
                <a:off x="256576" y="256576"/>
                <a:ext cx="1401862" cy="1401862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931" name="Google Shape;1417;p44"/>
            <p:cNvGrpSpPr/>
            <p:nvPr/>
          </p:nvGrpSpPr>
          <p:grpSpPr>
            <a:xfrm>
              <a:off x="2199222" y="4263718"/>
              <a:ext cx="1982577" cy="1992296"/>
              <a:chOff x="0" y="0"/>
              <a:chExt cx="1982576" cy="1992294"/>
            </a:xfrm>
          </p:grpSpPr>
          <p:sp>
            <p:nvSpPr>
              <p:cNvPr id="1929" name="Google Shape;1418;p44"/>
              <p:cNvSpPr/>
              <p:nvPr/>
            </p:nvSpPr>
            <p:spPr>
              <a:xfrm rot="8100000">
                <a:off x="700313" y="1261889"/>
                <a:ext cx="699881" cy="5658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417" y="0"/>
                      <a:pt x="19418" y="9001"/>
                      <a:pt x="21600" y="21600"/>
                    </a:cubicBezTo>
                  </a:path>
                </a:pathLst>
              </a:custGeom>
              <a:noFill/>
              <a:ln w="50800" cap="flat">
                <a:solidFill>
                  <a:srgbClr val="323B5B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930" name="Google Shape;1419;p44"/>
              <p:cNvSpPr/>
              <p:nvPr/>
            </p:nvSpPr>
            <p:spPr>
              <a:xfrm rot="8100000">
                <a:off x="290341" y="290341"/>
                <a:ext cx="1401894" cy="1401894"/>
              </a:xfrm>
              <a:prstGeom prst="ellipse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934" name="Google Shape;1427;p44"/>
            <p:cNvGrpSpPr/>
            <p:nvPr/>
          </p:nvGrpSpPr>
          <p:grpSpPr>
            <a:xfrm>
              <a:off x="-1" y="2202266"/>
              <a:ext cx="1927235" cy="1914855"/>
              <a:chOff x="0" y="0"/>
              <a:chExt cx="1927233" cy="1914853"/>
            </a:xfrm>
          </p:grpSpPr>
          <p:sp>
            <p:nvSpPr>
              <p:cNvPr id="1932" name="Google Shape;1428;p44"/>
              <p:cNvSpPr/>
              <p:nvPr/>
            </p:nvSpPr>
            <p:spPr>
              <a:xfrm flipH="1" rot="17999896">
                <a:off x="70028" y="760851"/>
                <a:ext cx="699823" cy="5657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417" y="0"/>
                      <a:pt x="19418" y="9001"/>
                      <a:pt x="21600" y="21600"/>
                    </a:cubicBezTo>
                  </a:path>
                </a:pathLst>
              </a:custGeom>
              <a:noFill/>
              <a:ln w="50800" cap="flat">
                <a:solidFill>
                  <a:srgbClr val="323B5B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933" name="Google Shape;1429;p44"/>
              <p:cNvSpPr/>
              <p:nvPr/>
            </p:nvSpPr>
            <p:spPr>
              <a:xfrm flipH="1" rot="17999896">
                <a:off x="268916" y="256536"/>
                <a:ext cx="1401782" cy="1401782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935" name="Google Shape;1432;p44"/>
            <p:cNvSpPr/>
            <p:nvPr/>
          </p:nvSpPr>
          <p:spPr>
            <a:xfrm>
              <a:off x="942084" y="910714"/>
              <a:ext cx="4497601" cy="4497601"/>
            </a:xfrm>
            <a:prstGeom prst="diamond">
              <a:avLst/>
            </a:prstGeom>
            <a:noFill/>
            <a:ln w="50800" cap="flat">
              <a:solidFill>
                <a:srgbClr val="323B5B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937" name="ختاماً"/>
          <p:cNvSpPr txBox="1"/>
          <p:nvPr/>
        </p:nvSpPr>
        <p:spPr>
          <a:xfrm>
            <a:off x="16801727" y="2607253"/>
            <a:ext cx="2271823" cy="26695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lnSpc>
                <a:spcPct val="90000"/>
              </a:lnSpc>
              <a:spcBef>
                <a:spcPts val="2600"/>
              </a:spcBef>
              <a:defRPr sz="132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ختاماً</a:t>
            </a:r>
          </a:p>
        </p:txBody>
      </p:sp>
      <p:pic>
        <p:nvPicPr>
          <p:cNvPr id="1938" name="phonto 2.png" descr="phonto 2.png"/>
          <p:cNvPicPr>
            <a:picLocks noChangeAspect="1"/>
          </p:cNvPicPr>
          <p:nvPr/>
        </p:nvPicPr>
        <p:blipFill>
          <a:blip r:embed="rId2">
            <a:extLst/>
          </a:blip>
          <a:srcRect l="35852" t="32236" r="27859" b="32236"/>
          <a:stretch>
            <a:fillRect/>
          </a:stretch>
        </p:blipFill>
        <p:spPr>
          <a:xfrm>
            <a:off x="20698128" y="12077067"/>
            <a:ext cx="3711118" cy="16030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9" name="IMG_4001.png" descr="IMG_4001.png"/>
          <p:cNvPicPr>
            <a:picLocks noChangeAspect="1"/>
          </p:cNvPicPr>
          <p:nvPr/>
        </p:nvPicPr>
        <p:blipFill>
          <a:blip r:embed="rId3">
            <a:alphaModFix amt="60273"/>
            <a:extLst/>
          </a:blip>
          <a:srcRect l="11765" t="9421" r="21850" b="9421"/>
          <a:stretch>
            <a:fillRect/>
          </a:stretch>
        </p:blipFill>
        <p:spPr>
          <a:xfrm>
            <a:off x="-1" y="197031"/>
            <a:ext cx="3881229" cy="3539652"/>
          </a:xfrm>
          <a:prstGeom prst="rect">
            <a:avLst/>
          </a:prstGeom>
          <a:ln w="12700">
            <a:miter lim="400000"/>
          </a:ln>
        </p:spPr>
      </p:pic>
      <p:sp>
        <p:nvSpPr>
          <p:cNvPr id="1940" name="Google Shape;568;p31"/>
          <p:cNvSpPr txBox="1"/>
          <p:nvPr>
            <p:ph type="body" sz="half" idx="1"/>
          </p:nvPr>
        </p:nvSpPr>
        <p:spPr>
          <a:xfrm>
            <a:off x="1571465" y="6611508"/>
            <a:ext cx="17811369" cy="4114599"/>
          </a:xfrm>
          <a:prstGeom prst="rect">
            <a:avLst/>
          </a:prstGeom>
        </p:spPr>
        <p:txBody>
          <a:bodyPr/>
          <a:lstStyle>
            <a:lvl1pPr marL="0" indent="0" algn="ctr" rtl="0">
              <a:defRPr b="0" sz="6800">
                <a:latin typeface="29LT Zarid Serif Regular"/>
                <a:ea typeface="29LT Zarid Serif Regular"/>
                <a:cs typeface="29LT Zarid Serif Regular"/>
                <a:sym typeface="29LT Zarid Serif Regular"/>
              </a:defRPr>
            </a:lvl1pPr>
          </a:lstStyle>
          <a:p>
            <a:pPr/>
            <a:r>
              <a:t>لا يوجد اختلاف كبير بين قدرات الأشخاص الناجحين والغير ناجحين، الاختلاف يكون في رغباتهم للوصول إلى ما يمكن تحقيقه.</a:t>
            </a:r>
          </a:p>
        </p:txBody>
      </p:sp>
      <p:grpSp>
        <p:nvGrpSpPr>
          <p:cNvPr id="1957" name="Google Shape;2309;p56"/>
          <p:cNvGrpSpPr/>
          <p:nvPr/>
        </p:nvGrpSpPr>
        <p:grpSpPr>
          <a:xfrm>
            <a:off x="1571465" y="9089679"/>
            <a:ext cx="2868898" cy="1846256"/>
            <a:chOff x="0" y="111"/>
            <a:chExt cx="2868897" cy="1846255"/>
          </a:xfrm>
        </p:grpSpPr>
        <p:sp>
          <p:nvSpPr>
            <p:cNvPr id="1941" name="Google Shape;2310;p56"/>
            <p:cNvSpPr/>
            <p:nvPr/>
          </p:nvSpPr>
          <p:spPr>
            <a:xfrm>
              <a:off x="287535" y="111"/>
              <a:ext cx="1750169" cy="1400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600" fill="norm" stroke="1" extrusionOk="0">
                  <a:moveTo>
                    <a:pt x="6979" y="0"/>
                  </a:moveTo>
                  <a:cubicBezTo>
                    <a:pt x="3637" y="0"/>
                    <a:pt x="-432" y="3931"/>
                    <a:pt x="37" y="10333"/>
                  </a:cubicBezTo>
                  <a:cubicBezTo>
                    <a:pt x="449" y="15936"/>
                    <a:pt x="5062" y="21600"/>
                    <a:pt x="10538" y="21600"/>
                  </a:cubicBezTo>
                  <a:cubicBezTo>
                    <a:pt x="14018" y="21600"/>
                    <a:pt x="17847" y="19313"/>
                    <a:pt x="21168" y="13271"/>
                  </a:cubicBezTo>
                  <a:lnTo>
                    <a:pt x="18560" y="8312"/>
                  </a:lnTo>
                  <a:cubicBezTo>
                    <a:pt x="18560" y="8312"/>
                    <a:pt x="12956" y="7577"/>
                    <a:pt x="10475" y="2312"/>
                  </a:cubicBezTo>
                  <a:cubicBezTo>
                    <a:pt x="9727" y="730"/>
                    <a:pt x="8420" y="0"/>
                    <a:pt x="697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2" name="Google Shape;2311;p56"/>
            <p:cNvSpPr/>
            <p:nvPr/>
          </p:nvSpPr>
          <p:spPr>
            <a:xfrm>
              <a:off x="287541" y="111"/>
              <a:ext cx="1036806" cy="980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600" fill="norm" stroke="1" extrusionOk="0">
                  <a:moveTo>
                    <a:pt x="11631" y="0"/>
                  </a:moveTo>
                  <a:cubicBezTo>
                    <a:pt x="6068" y="0"/>
                    <a:pt x="-720" y="5616"/>
                    <a:pt x="61" y="14764"/>
                  </a:cubicBezTo>
                  <a:cubicBezTo>
                    <a:pt x="301" y="17037"/>
                    <a:pt x="995" y="19254"/>
                    <a:pt x="2114" y="21208"/>
                  </a:cubicBezTo>
                  <a:cubicBezTo>
                    <a:pt x="2996" y="21478"/>
                    <a:pt x="3867" y="21600"/>
                    <a:pt x="4718" y="21600"/>
                  </a:cubicBezTo>
                  <a:cubicBezTo>
                    <a:pt x="12453" y="21600"/>
                    <a:pt x="18742" y="11416"/>
                    <a:pt x="20880" y="7502"/>
                  </a:cubicBezTo>
                  <a:cubicBezTo>
                    <a:pt x="19521" y="6336"/>
                    <a:pt x="18348" y="4935"/>
                    <a:pt x="17441" y="3304"/>
                  </a:cubicBezTo>
                  <a:cubicBezTo>
                    <a:pt x="16203" y="1043"/>
                    <a:pt x="14031" y="0"/>
                    <a:pt x="116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3" name="Google Shape;2312;p56"/>
            <p:cNvSpPr/>
            <p:nvPr/>
          </p:nvSpPr>
          <p:spPr>
            <a:xfrm>
              <a:off x="0" y="606094"/>
              <a:ext cx="505698" cy="18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05" y="0"/>
                  </a:moveTo>
                  <a:cubicBezTo>
                    <a:pt x="11064" y="0"/>
                    <a:pt x="1192" y="3867"/>
                    <a:pt x="0" y="13573"/>
                  </a:cubicBezTo>
                  <a:lnTo>
                    <a:pt x="14079" y="21600"/>
                  </a:lnTo>
                  <a:cubicBezTo>
                    <a:pt x="19392" y="19934"/>
                    <a:pt x="21600" y="2226"/>
                    <a:pt x="21600" y="2213"/>
                  </a:cubicBezTo>
                  <a:cubicBezTo>
                    <a:pt x="20498" y="3791"/>
                    <a:pt x="19297" y="4554"/>
                    <a:pt x="18115" y="4554"/>
                  </a:cubicBezTo>
                  <a:cubicBezTo>
                    <a:pt x="16434" y="4554"/>
                    <a:pt x="14781" y="3028"/>
                    <a:pt x="13457" y="102"/>
                  </a:cubicBezTo>
                  <a:cubicBezTo>
                    <a:pt x="13414" y="38"/>
                    <a:pt x="13290" y="0"/>
                    <a:pt x="1310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4" name="Google Shape;2313;p56"/>
            <p:cNvSpPr/>
            <p:nvPr/>
          </p:nvSpPr>
          <p:spPr>
            <a:xfrm>
              <a:off x="1713430" y="623904"/>
              <a:ext cx="1155468" cy="252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08" y="0"/>
                  </a:moveTo>
                  <a:lnTo>
                    <a:pt x="2920" y="2945"/>
                  </a:lnTo>
                  <a:lnTo>
                    <a:pt x="0" y="19795"/>
                  </a:lnTo>
                  <a:lnTo>
                    <a:pt x="21600" y="21600"/>
                  </a:lnTo>
                  <a:cubicBezTo>
                    <a:pt x="21600" y="21600"/>
                    <a:pt x="18755" y="7124"/>
                    <a:pt x="2090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5" name="Google Shape;2314;p56"/>
            <p:cNvSpPr/>
            <p:nvPr/>
          </p:nvSpPr>
          <p:spPr>
            <a:xfrm>
              <a:off x="1755784" y="787627"/>
              <a:ext cx="1070759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" y="0"/>
                  </a:moveTo>
                  <a:lnTo>
                    <a:pt x="0" y="8514"/>
                  </a:lnTo>
                  <a:lnTo>
                    <a:pt x="21600" y="21600"/>
                  </a:lnTo>
                  <a:cubicBezTo>
                    <a:pt x="21575" y="18762"/>
                    <a:pt x="21522" y="15057"/>
                    <a:pt x="21468" y="12219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6" name="Google Shape;2315;p56"/>
            <p:cNvSpPr/>
            <p:nvPr/>
          </p:nvSpPr>
          <p:spPr>
            <a:xfrm>
              <a:off x="1775683" y="731075"/>
              <a:ext cx="1017844" cy="46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43" y="0"/>
                  </a:moveTo>
                  <a:lnTo>
                    <a:pt x="224" y="15436"/>
                  </a:lnTo>
                  <a:lnTo>
                    <a:pt x="0" y="21600"/>
                  </a:lnTo>
                  <a:lnTo>
                    <a:pt x="21600" y="6216"/>
                  </a:lnTo>
                  <a:cubicBezTo>
                    <a:pt x="21600" y="3729"/>
                    <a:pt x="21572" y="1865"/>
                    <a:pt x="21543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7" name="Google Shape;2316;p56"/>
            <p:cNvSpPr/>
            <p:nvPr/>
          </p:nvSpPr>
          <p:spPr>
            <a:xfrm>
              <a:off x="1814036" y="651697"/>
              <a:ext cx="991385" cy="75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30" y="17814"/>
                  </a:lnTo>
                  <a:lnTo>
                    <a:pt x="0" y="21600"/>
                  </a:lnTo>
                  <a:lnTo>
                    <a:pt x="21426" y="3786"/>
                  </a:lnTo>
                  <a:cubicBezTo>
                    <a:pt x="21484" y="2640"/>
                    <a:pt x="21513" y="1527"/>
                    <a:pt x="2160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8" name="Google Shape;2317;p56"/>
            <p:cNvSpPr/>
            <p:nvPr/>
          </p:nvSpPr>
          <p:spPr>
            <a:xfrm>
              <a:off x="364371" y="1368209"/>
              <a:ext cx="610682" cy="478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21188" y="0"/>
                  </a:moveTo>
                  <a:cubicBezTo>
                    <a:pt x="21129" y="0"/>
                    <a:pt x="21074" y="30"/>
                    <a:pt x="21028" y="100"/>
                  </a:cubicBezTo>
                  <a:cubicBezTo>
                    <a:pt x="19309" y="2551"/>
                    <a:pt x="17681" y="5062"/>
                    <a:pt x="16009" y="7518"/>
                  </a:cubicBezTo>
                  <a:cubicBezTo>
                    <a:pt x="14287" y="9969"/>
                    <a:pt x="12612" y="12239"/>
                    <a:pt x="10893" y="14514"/>
                  </a:cubicBezTo>
                  <a:cubicBezTo>
                    <a:pt x="8753" y="14810"/>
                    <a:pt x="6613" y="15287"/>
                    <a:pt x="4477" y="15528"/>
                  </a:cubicBezTo>
                  <a:cubicBezTo>
                    <a:pt x="3594" y="15589"/>
                    <a:pt x="2708" y="15709"/>
                    <a:pt x="1825" y="15945"/>
                  </a:cubicBezTo>
                  <a:cubicBezTo>
                    <a:pt x="1173" y="16186"/>
                    <a:pt x="291" y="16603"/>
                    <a:pt x="13" y="17562"/>
                  </a:cubicBezTo>
                  <a:cubicBezTo>
                    <a:pt x="-57" y="17919"/>
                    <a:pt x="158" y="18210"/>
                    <a:pt x="408" y="18210"/>
                  </a:cubicBezTo>
                  <a:cubicBezTo>
                    <a:pt x="494" y="18210"/>
                    <a:pt x="580" y="18175"/>
                    <a:pt x="662" y="18100"/>
                  </a:cubicBezTo>
                  <a:cubicBezTo>
                    <a:pt x="896" y="17798"/>
                    <a:pt x="1173" y="17502"/>
                    <a:pt x="1454" y="17261"/>
                  </a:cubicBezTo>
                  <a:cubicBezTo>
                    <a:pt x="1778" y="17085"/>
                    <a:pt x="2107" y="16965"/>
                    <a:pt x="2478" y="16904"/>
                  </a:cubicBezTo>
                  <a:cubicBezTo>
                    <a:pt x="3313" y="16724"/>
                    <a:pt x="4196" y="16663"/>
                    <a:pt x="5125" y="16543"/>
                  </a:cubicBezTo>
                  <a:cubicBezTo>
                    <a:pt x="6477" y="16367"/>
                    <a:pt x="7918" y="16126"/>
                    <a:pt x="9265" y="15769"/>
                  </a:cubicBezTo>
                  <a:cubicBezTo>
                    <a:pt x="8988" y="15945"/>
                    <a:pt x="8706" y="16126"/>
                    <a:pt x="8429" y="16246"/>
                  </a:cubicBezTo>
                  <a:cubicBezTo>
                    <a:pt x="7500" y="16784"/>
                    <a:pt x="6613" y="17140"/>
                    <a:pt x="5684" y="17562"/>
                  </a:cubicBezTo>
                  <a:cubicBezTo>
                    <a:pt x="4895" y="17798"/>
                    <a:pt x="4149" y="18280"/>
                    <a:pt x="3501" y="18938"/>
                  </a:cubicBezTo>
                  <a:cubicBezTo>
                    <a:pt x="2989" y="19355"/>
                    <a:pt x="2196" y="20370"/>
                    <a:pt x="2337" y="21269"/>
                  </a:cubicBezTo>
                  <a:cubicBezTo>
                    <a:pt x="2368" y="21459"/>
                    <a:pt x="2528" y="21600"/>
                    <a:pt x="2692" y="21600"/>
                  </a:cubicBezTo>
                  <a:cubicBezTo>
                    <a:pt x="2782" y="21600"/>
                    <a:pt x="2876" y="21555"/>
                    <a:pt x="2942" y="21449"/>
                  </a:cubicBezTo>
                  <a:cubicBezTo>
                    <a:pt x="3173" y="21208"/>
                    <a:pt x="3266" y="20731"/>
                    <a:pt x="3501" y="20430"/>
                  </a:cubicBezTo>
                  <a:cubicBezTo>
                    <a:pt x="3731" y="20073"/>
                    <a:pt x="4012" y="19772"/>
                    <a:pt x="4290" y="19536"/>
                  </a:cubicBezTo>
                  <a:cubicBezTo>
                    <a:pt x="4989" y="18999"/>
                    <a:pt x="5731" y="18577"/>
                    <a:pt x="6523" y="18341"/>
                  </a:cubicBezTo>
                  <a:cubicBezTo>
                    <a:pt x="8058" y="17683"/>
                    <a:pt x="9499" y="16724"/>
                    <a:pt x="10846" y="15649"/>
                  </a:cubicBezTo>
                  <a:cubicBezTo>
                    <a:pt x="10893" y="15709"/>
                    <a:pt x="10987" y="15769"/>
                    <a:pt x="11034" y="15830"/>
                  </a:cubicBezTo>
                  <a:cubicBezTo>
                    <a:pt x="11588" y="16005"/>
                    <a:pt x="12194" y="16126"/>
                    <a:pt x="12799" y="16186"/>
                  </a:cubicBezTo>
                  <a:cubicBezTo>
                    <a:pt x="13358" y="16246"/>
                    <a:pt x="13963" y="16307"/>
                    <a:pt x="14564" y="16367"/>
                  </a:cubicBezTo>
                  <a:cubicBezTo>
                    <a:pt x="15634" y="16488"/>
                    <a:pt x="16704" y="16543"/>
                    <a:pt x="17774" y="16603"/>
                  </a:cubicBezTo>
                  <a:cubicBezTo>
                    <a:pt x="17681" y="17261"/>
                    <a:pt x="17821" y="17979"/>
                    <a:pt x="18145" y="18516"/>
                  </a:cubicBezTo>
                  <a:cubicBezTo>
                    <a:pt x="18192" y="18577"/>
                    <a:pt x="18251" y="18607"/>
                    <a:pt x="18302" y="18607"/>
                  </a:cubicBezTo>
                  <a:cubicBezTo>
                    <a:pt x="18356" y="18607"/>
                    <a:pt x="18403" y="18577"/>
                    <a:pt x="18427" y="18516"/>
                  </a:cubicBezTo>
                  <a:cubicBezTo>
                    <a:pt x="18844" y="17859"/>
                    <a:pt x="18704" y="16904"/>
                    <a:pt x="18657" y="16126"/>
                  </a:cubicBezTo>
                  <a:cubicBezTo>
                    <a:pt x="18657" y="15830"/>
                    <a:pt x="18473" y="15589"/>
                    <a:pt x="18239" y="15528"/>
                  </a:cubicBezTo>
                  <a:cubicBezTo>
                    <a:pt x="17029" y="15468"/>
                    <a:pt x="15822" y="15408"/>
                    <a:pt x="14611" y="15287"/>
                  </a:cubicBezTo>
                  <a:cubicBezTo>
                    <a:pt x="14053" y="15227"/>
                    <a:pt x="13451" y="15227"/>
                    <a:pt x="12893" y="15111"/>
                  </a:cubicBezTo>
                  <a:cubicBezTo>
                    <a:pt x="12475" y="15111"/>
                    <a:pt x="12057" y="15051"/>
                    <a:pt x="11588" y="14991"/>
                  </a:cubicBezTo>
                  <a:cubicBezTo>
                    <a:pt x="13311" y="12776"/>
                    <a:pt x="14986" y="10506"/>
                    <a:pt x="16564" y="8176"/>
                  </a:cubicBezTo>
                  <a:cubicBezTo>
                    <a:pt x="18239" y="5720"/>
                    <a:pt x="19915" y="3209"/>
                    <a:pt x="21402" y="522"/>
                  </a:cubicBezTo>
                  <a:cubicBezTo>
                    <a:pt x="21543" y="291"/>
                    <a:pt x="21363" y="0"/>
                    <a:pt x="21188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9" name="Google Shape;2318;p56"/>
            <p:cNvSpPr/>
            <p:nvPr/>
          </p:nvSpPr>
          <p:spPr>
            <a:xfrm>
              <a:off x="956965" y="1298170"/>
              <a:ext cx="611037" cy="478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21127" y="0"/>
                  </a:moveTo>
                  <a:cubicBezTo>
                    <a:pt x="21069" y="0"/>
                    <a:pt x="21010" y="30"/>
                    <a:pt x="20960" y="95"/>
                  </a:cubicBezTo>
                  <a:cubicBezTo>
                    <a:pt x="19287" y="2603"/>
                    <a:pt x="17662" y="5110"/>
                    <a:pt x="15947" y="7558"/>
                  </a:cubicBezTo>
                  <a:cubicBezTo>
                    <a:pt x="14274" y="10070"/>
                    <a:pt x="12602" y="12277"/>
                    <a:pt x="10887" y="14544"/>
                  </a:cubicBezTo>
                  <a:cubicBezTo>
                    <a:pt x="8750" y="14845"/>
                    <a:pt x="6614" y="15321"/>
                    <a:pt x="4482" y="15622"/>
                  </a:cubicBezTo>
                  <a:cubicBezTo>
                    <a:pt x="3554" y="15622"/>
                    <a:pt x="2716" y="15803"/>
                    <a:pt x="1835" y="15978"/>
                  </a:cubicBezTo>
                  <a:cubicBezTo>
                    <a:pt x="1141" y="16219"/>
                    <a:pt x="303" y="16695"/>
                    <a:pt x="26" y="17593"/>
                  </a:cubicBezTo>
                  <a:cubicBezTo>
                    <a:pt x="-79" y="17944"/>
                    <a:pt x="147" y="18265"/>
                    <a:pt x="404" y="18265"/>
                  </a:cubicBezTo>
                  <a:cubicBezTo>
                    <a:pt x="494" y="18265"/>
                    <a:pt x="591" y="18225"/>
                    <a:pt x="673" y="18130"/>
                  </a:cubicBezTo>
                  <a:cubicBezTo>
                    <a:pt x="907" y="17829"/>
                    <a:pt x="1141" y="17533"/>
                    <a:pt x="1418" y="17352"/>
                  </a:cubicBezTo>
                  <a:cubicBezTo>
                    <a:pt x="1741" y="17111"/>
                    <a:pt x="2116" y="16996"/>
                    <a:pt x="2439" y="16936"/>
                  </a:cubicBezTo>
                  <a:cubicBezTo>
                    <a:pt x="3320" y="16755"/>
                    <a:pt x="4201" y="16695"/>
                    <a:pt x="5086" y="16575"/>
                  </a:cubicBezTo>
                  <a:cubicBezTo>
                    <a:pt x="6478" y="16399"/>
                    <a:pt x="7869" y="16219"/>
                    <a:pt x="9261" y="15858"/>
                  </a:cubicBezTo>
                  <a:lnTo>
                    <a:pt x="8380" y="16339"/>
                  </a:lnTo>
                  <a:cubicBezTo>
                    <a:pt x="7499" y="16816"/>
                    <a:pt x="6571" y="17172"/>
                    <a:pt x="5640" y="17593"/>
                  </a:cubicBezTo>
                  <a:cubicBezTo>
                    <a:pt x="4852" y="17889"/>
                    <a:pt x="4112" y="18310"/>
                    <a:pt x="3461" y="18967"/>
                  </a:cubicBezTo>
                  <a:cubicBezTo>
                    <a:pt x="2997" y="19383"/>
                    <a:pt x="2205" y="20457"/>
                    <a:pt x="2346" y="21294"/>
                  </a:cubicBezTo>
                  <a:cubicBezTo>
                    <a:pt x="2377" y="21485"/>
                    <a:pt x="2517" y="21600"/>
                    <a:pt x="2661" y="21600"/>
                  </a:cubicBezTo>
                  <a:cubicBezTo>
                    <a:pt x="2747" y="21600"/>
                    <a:pt x="2837" y="21560"/>
                    <a:pt x="2903" y="21475"/>
                  </a:cubicBezTo>
                  <a:cubicBezTo>
                    <a:pt x="3137" y="21234"/>
                    <a:pt x="3273" y="20818"/>
                    <a:pt x="3461" y="20457"/>
                  </a:cubicBezTo>
                  <a:cubicBezTo>
                    <a:pt x="3691" y="20100"/>
                    <a:pt x="3971" y="19800"/>
                    <a:pt x="4248" y="19564"/>
                  </a:cubicBezTo>
                  <a:cubicBezTo>
                    <a:pt x="4946" y="19022"/>
                    <a:pt x="5686" y="18606"/>
                    <a:pt x="6478" y="18310"/>
                  </a:cubicBezTo>
                  <a:cubicBezTo>
                    <a:pt x="8010" y="17653"/>
                    <a:pt x="9448" y="16755"/>
                    <a:pt x="10840" y="15622"/>
                  </a:cubicBezTo>
                  <a:cubicBezTo>
                    <a:pt x="10840" y="15682"/>
                    <a:pt x="10887" y="15803"/>
                    <a:pt x="10980" y="15803"/>
                  </a:cubicBezTo>
                  <a:cubicBezTo>
                    <a:pt x="11538" y="15978"/>
                    <a:pt x="12138" y="16098"/>
                    <a:pt x="12742" y="16159"/>
                  </a:cubicBezTo>
                  <a:cubicBezTo>
                    <a:pt x="13300" y="16219"/>
                    <a:pt x="13904" y="16279"/>
                    <a:pt x="14508" y="16339"/>
                  </a:cubicBezTo>
                  <a:cubicBezTo>
                    <a:pt x="15572" y="16455"/>
                    <a:pt x="16640" y="16515"/>
                    <a:pt x="17709" y="16635"/>
                  </a:cubicBezTo>
                  <a:cubicBezTo>
                    <a:pt x="17615" y="17292"/>
                    <a:pt x="17755" y="17949"/>
                    <a:pt x="18079" y="18546"/>
                  </a:cubicBezTo>
                  <a:cubicBezTo>
                    <a:pt x="18126" y="18606"/>
                    <a:pt x="18184" y="18636"/>
                    <a:pt x="18239" y="18636"/>
                  </a:cubicBezTo>
                  <a:cubicBezTo>
                    <a:pt x="18289" y="18636"/>
                    <a:pt x="18336" y="18606"/>
                    <a:pt x="18360" y="18546"/>
                  </a:cubicBezTo>
                  <a:cubicBezTo>
                    <a:pt x="18777" y="17889"/>
                    <a:pt x="18590" y="16936"/>
                    <a:pt x="18590" y="16159"/>
                  </a:cubicBezTo>
                  <a:cubicBezTo>
                    <a:pt x="18590" y="15803"/>
                    <a:pt x="18406" y="15562"/>
                    <a:pt x="18172" y="15502"/>
                  </a:cubicBezTo>
                  <a:cubicBezTo>
                    <a:pt x="16968" y="15502"/>
                    <a:pt x="15759" y="15381"/>
                    <a:pt x="14551" y="15321"/>
                  </a:cubicBezTo>
                  <a:cubicBezTo>
                    <a:pt x="13997" y="15261"/>
                    <a:pt x="13393" y="15201"/>
                    <a:pt x="12836" y="15146"/>
                  </a:cubicBezTo>
                  <a:cubicBezTo>
                    <a:pt x="12419" y="15085"/>
                    <a:pt x="11955" y="15025"/>
                    <a:pt x="11538" y="15025"/>
                  </a:cubicBezTo>
                  <a:cubicBezTo>
                    <a:pt x="13300" y="12814"/>
                    <a:pt x="14925" y="10547"/>
                    <a:pt x="16504" y="8215"/>
                  </a:cubicBezTo>
                  <a:cubicBezTo>
                    <a:pt x="18219" y="5767"/>
                    <a:pt x="19845" y="3200"/>
                    <a:pt x="21377" y="572"/>
                  </a:cubicBezTo>
                  <a:cubicBezTo>
                    <a:pt x="21521" y="341"/>
                    <a:pt x="21326" y="0"/>
                    <a:pt x="21127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0" name="Google Shape;2319;p56"/>
            <p:cNvSpPr/>
            <p:nvPr/>
          </p:nvSpPr>
          <p:spPr>
            <a:xfrm>
              <a:off x="645000" y="1047141"/>
              <a:ext cx="86441" cy="105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2" h="21600" fill="norm" stroke="1" extrusionOk="0">
                  <a:moveTo>
                    <a:pt x="2357" y="0"/>
                  </a:moveTo>
                  <a:cubicBezTo>
                    <a:pt x="2116" y="0"/>
                    <a:pt x="1902" y="23"/>
                    <a:pt x="1661" y="69"/>
                  </a:cubicBezTo>
                  <a:cubicBezTo>
                    <a:pt x="403" y="617"/>
                    <a:pt x="-239" y="1714"/>
                    <a:pt x="82" y="2514"/>
                  </a:cubicBezTo>
                  <a:cubicBezTo>
                    <a:pt x="725" y="4686"/>
                    <a:pt x="1661" y="6606"/>
                    <a:pt x="2946" y="8503"/>
                  </a:cubicBezTo>
                  <a:cubicBezTo>
                    <a:pt x="4231" y="10423"/>
                    <a:pt x="5489" y="12046"/>
                    <a:pt x="7095" y="13943"/>
                  </a:cubicBezTo>
                  <a:cubicBezTo>
                    <a:pt x="8353" y="15314"/>
                    <a:pt x="9959" y="16937"/>
                    <a:pt x="11565" y="18034"/>
                  </a:cubicBezTo>
                  <a:cubicBezTo>
                    <a:pt x="13465" y="19931"/>
                    <a:pt x="16008" y="21029"/>
                    <a:pt x="18551" y="21577"/>
                  </a:cubicBezTo>
                  <a:cubicBezTo>
                    <a:pt x="18711" y="21600"/>
                    <a:pt x="18845" y="21600"/>
                    <a:pt x="18979" y="21600"/>
                  </a:cubicBezTo>
                  <a:cubicBezTo>
                    <a:pt x="20371" y="21600"/>
                    <a:pt x="21361" y="20366"/>
                    <a:pt x="20478" y="19131"/>
                  </a:cubicBezTo>
                  <a:cubicBezTo>
                    <a:pt x="20157" y="18309"/>
                    <a:pt x="19193" y="17486"/>
                    <a:pt x="18256" y="16663"/>
                  </a:cubicBezTo>
                  <a:lnTo>
                    <a:pt x="16329" y="14766"/>
                  </a:lnTo>
                  <a:cubicBezTo>
                    <a:pt x="14429" y="13394"/>
                    <a:pt x="13144" y="12046"/>
                    <a:pt x="11565" y="10674"/>
                  </a:cubicBezTo>
                  <a:cubicBezTo>
                    <a:pt x="8995" y="7680"/>
                    <a:pt x="6774" y="4434"/>
                    <a:pt x="4873" y="1166"/>
                  </a:cubicBezTo>
                  <a:cubicBezTo>
                    <a:pt x="4338" y="480"/>
                    <a:pt x="3374" y="0"/>
                    <a:pt x="2357" y="0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1" name="Google Shape;2320;p56"/>
            <p:cNvSpPr/>
            <p:nvPr/>
          </p:nvSpPr>
          <p:spPr>
            <a:xfrm>
              <a:off x="714440" y="1033022"/>
              <a:ext cx="76747" cy="94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4" h="21600" fill="norm" stroke="1" extrusionOk="0">
                  <a:moveTo>
                    <a:pt x="3335" y="0"/>
                  </a:moveTo>
                  <a:cubicBezTo>
                    <a:pt x="2801" y="0"/>
                    <a:pt x="2237" y="76"/>
                    <a:pt x="1703" y="279"/>
                  </a:cubicBezTo>
                  <a:cubicBezTo>
                    <a:pt x="279" y="888"/>
                    <a:pt x="-433" y="2690"/>
                    <a:pt x="279" y="3909"/>
                  </a:cubicBezTo>
                  <a:cubicBezTo>
                    <a:pt x="2386" y="7538"/>
                    <a:pt x="4522" y="10559"/>
                    <a:pt x="7341" y="13579"/>
                  </a:cubicBezTo>
                  <a:cubicBezTo>
                    <a:pt x="10159" y="16600"/>
                    <a:pt x="13334" y="19316"/>
                    <a:pt x="17221" y="21143"/>
                  </a:cubicBezTo>
                  <a:cubicBezTo>
                    <a:pt x="17636" y="21473"/>
                    <a:pt x="18052" y="21600"/>
                    <a:pt x="18467" y="21600"/>
                  </a:cubicBezTo>
                  <a:cubicBezTo>
                    <a:pt x="19891" y="21600"/>
                    <a:pt x="21167" y="19823"/>
                    <a:pt x="20069" y="18402"/>
                  </a:cubicBezTo>
                  <a:cubicBezTo>
                    <a:pt x="17221" y="15686"/>
                    <a:pt x="14758" y="12970"/>
                    <a:pt x="12296" y="9950"/>
                  </a:cubicBezTo>
                  <a:lnTo>
                    <a:pt x="11227" y="9036"/>
                  </a:lnTo>
                  <a:lnTo>
                    <a:pt x="10871" y="8427"/>
                  </a:lnTo>
                  <a:cubicBezTo>
                    <a:pt x="10159" y="7843"/>
                    <a:pt x="9803" y="6929"/>
                    <a:pt x="9121" y="6320"/>
                  </a:cubicBezTo>
                  <a:cubicBezTo>
                    <a:pt x="8053" y="4823"/>
                    <a:pt x="6985" y="2995"/>
                    <a:pt x="6272" y="1498"/>
                  </a:cubicBezTo>
                  <a:cubicBezTo>
                    <a:pt x="5560" y="457"/>
                    <a:pt x="4492" y="0"/>
                    <a:pt x="3335" y="0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2" name="Google Shape;2321;p56"/>
            <p:cNvSpPr/>
            <p:nvPr/>
          </p:nvSpPr>
          <p:spPr>
            <a:xfrm>
              <a:off x="842801" y="1061705"/>
              <a:ext cx="115143" cy="102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8" h="21600" fill="norm" stroke="1" extrusionOk="0">
                  <a:moveTo>
                    <a:pt x="2238" y="0"/>
                  </a:moveTo>
                  <a:cubicBezTo>
                    <a:pt x="1692" y="0"/>
                    <a:pt x="1147" y="211"/>
                    <a:pt x="682" y="633"/>
                  </a:cubicBezTo>
                  <a:cubicBezTo>
                    <a:pt x="-46" y="1478"/>
                    <a:pt x="-288" y="2861"/>
                    <a:pt x="439" y="3987"/>
                  </a:cubicBezTo>
                  <a:cubicBezTo>
                    <a:pt x="3086" y="7622"/>
                    <a:pt x="5733" y="11234"/>
                    <a:pt x="8845" y="14306"/>
                  </a:cubicBezTo>
                  <a:cubicBezTo>
                    <a:pt x="10300" y="15713"/>
                    <a:pt x="11977" y="17379"/>
                    <a:pt x="13674" y="18504"/>
                  </a:cubicBezTo>
                  <a:cubicBezTo>
                    <a:pt x="15351" y="19888"/>
                    <a:pt x="17513" y="21014"/>
                    <a:pt x="19433" y="21577"/>
                  </a:cubicBezTo>
                  <a:cubicBezTo>
                    <a:pt x="19514" y="21600"/>
                    <a:pt x="19595" y="21600"/>
                    <a:pt x="19675" y="21600"/>
                  </a:cubicBezTo>
                  <a:cubicBezTo>
                    <a:pt x="20726" y="21600"/>
                    <a:pt x="21312" y="19841"/>
                    <a:pt x="20645" y="19067"/>
                  </a:cubicBezTo>
                  <a:cubicBezTo>
                    <a:pt x="19190" y="17379"/>
                    <a:pt x="17756" y="15995"/>
                    <a:pt x="16079" y="14588"/>
                  </a:cubicBezTo>
                  <a:cubicBezTo>
                    <a:pt x="14624" y="13204"/>
                    <a:pt x="13189" y="11797"/>
                    <a:pt x="11492" y="10413"/>
                  </a:cubicBezTo>
                  <a:cubicBezTo>
                    <a:pt x="8623" y="7341"/>
                    <a:pt x="5976" y="4268"/>
                    <a:pt x="3794" y="633"/>
                  </a:cubicBezTo>
                  <a:cubicBezTo>
                    <a:pt x="3329" y="211"/>
                    <a:pt x="2783" y="0"/>
                    <a:pt x="2238" y="0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3" name="Google Shape;2322;p56"/>
            <p:cNvSpPr/>
            <p:nvPr/>
          </p:nvSpPr>
          <p:spPr>
            <a:xfrm>
              <a:off x="772070" y="1177102"/>
              <a:ext cx="121585" cy="107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2088" y="0"/>
                  </a:moveTo>
                  <a:cubicBezTo>
                    <a:pt x="1508" y="0"/>
                    <a:pt x="967" y="313"/>
                    <a:pt x="522" y="826"/>
                  </a:cubicBezTo>
                  <a:cubicBezTo>
                    <a:pt x="-174" y="1608"/>
                    <a:pt x="-174" y="2948"/>
                    <a:pt x="522" y="3753"/>
                  </a:cubicBezTo>
                  <a:cubicBezTo>
                    <a:pt x="1663" y="5607"/>
                    <a:pt x="3055" y="7461"/>
                    <a:pt x="4660" y="8801"/>
                  </a:cubicBezTo>
                  <a:cubicBezTo>
                    <a:pt x="6033" y="10655"/>
                    <a:pt x="7426" y="12263"/>
                    <a:pt x="9263" y="13849"/>
                  </a:cubicBezTo>
                  <a:cubicBezTo>
                    <a:pt x="10887" y="15435"/>
                    <a:pt x="12492" y="17043"/>
                    <a:pt x="14097" y="18361"/>
                  </a:cubicBezTo>
                  <a:cubicBezTo>
                    <a:pt x="15934" y="19701"/>
                    <a:pt x="17791" y="20774"/>
                    <a:pt x="19860" y="21555"/>
                  </a:cubicBezTo>
                  <a:cubicBezTo>
                    <a:pt x="19937" y="21578"/>
                    <a:pt x="20014" y="21600"/>
                    <a:pt x="20092" y="21600"/>
                  </a:cubicBezTo>
                  <a:cubicBezTo>
                    <a:pt x="20885" y="21600"/>
                    <a:pt x="21426" y="20394"/>
                    <a:pt x="21001" y="19433"/>
                  </a:cubicBezTo>
                  <a:cubicBezTo>
                    <a:pt x="19628" y="17579"/>
                    <a:pt x="18255" y="15971"/>
                    <a:pt x="16862" y="14385"/>
                  </a:cubicBezTo>
                  <a:cubicBezTo>
                    <a:pt x="15257" y="12777"/>
                    <a:pt x="13633" y="11191"/>
                    <a:pt x="12028" y="9851"/>
                  </a:cubicBezTo>
                  <a:cubicBezTo>
                    <a:pt x="10423" y="8265"/>
                    <a:pt x="9263" y="6925"/>
                    <a:pt x="7658" y="5339"/>
                  </a:cubicBezTo>
                  <a:cubicBezTo>
                    <a:pt x="6265" y="3998"/>
                    <a:pt x="4892" y="1876"/>
                    <a:pt x="3055" y="290"/>
                  </a:cubicBezTo>
                  <a:cubicBezTo>
                    <a:pt x="2727" y="89"/>
                    <a:pt x="2398" y="0"/>
                    <a:pt x="2088" y="0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4" name="Google Shape;2323;p56"/>
            <p:cNvSpPr/>
            <p:nvPr/>
          </p:nvSpPr>
          <p:spPr>
            <a:xfrm>
              <a:off x="898874" y="1205340"/>
              <a:ext cx="104412" cy="61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6" h="21600" fill="norm" stroke="1" extrusionOk="0">
                  <a:moveTo>
                    <a:pt x="2442" y="0"/>
                  </a:moveTo>
                  <a:cubicBezTo>
                    <a:pt x="1623" y="0"/>
                    <a:pt x="848" y="620"/>
                    <a:pt x="384" y="1745"/>
                  </a:cubicBezTo>
                  <a:cubicBezTo>
                    <a:pt x="-413" y="4033"/>
                    <a:pt x="118" y="6825"/>
                    <a:pt x="1180" y="8182"/>
                  </a:cubicBezTo>
                  <a:cubicBezTo>
                    <a:pt x="4080" y="11440"/>
                    <a:pt x="6957" y="14193"/>
                    <a:pt x="9856" y="16520"/>
                  </a:cubicBezTo>
                  <a:cubicBezTo>
                    <a:pt x="11449" y="17877"/>
                    <a:pt x="12755" y="18808"/>
                    <a:pt x="14348" y="19739"/>
                  </a:cubicBezTo>
                  <a:cubicBezTo>
                    <a:pt x="15145" y="20204"/>
                    <a:pt x="15920" y="20669"/>
                    <a:pt x="16717" y="20669"/>
                  </a:cubicBezTo>
                  <a:cubicBezTo>
                    <a:pt x="17248" y="21135"/>
                    <a:pt x="17779" y="21135"/>
                    <a:pt x="18288" y="21600"/>
                  </a:cubicBezTo>
                  <a:cubicBezTo>
                    <a:pt x="18553" y="21600"/>
                    <a:pt x="19085" y="21135"/>
                    <a:pt x="19616" y="21135"/>
                  </a:cubicBezTo>
                  <a:cubicBezTo>
                    <a:pt x="20678" y="20669"/>
                    <a:pt x="21187" y="17877"/>
                    <a:pt x="20412" y="16520"/>
                  </a:cubicBezTo>
                  <a:cubicBezTo>
                    <a:pt x="20147" y="15589"/>
                    <a:pt x="19881" y="15124"/>
                    <a:pt x="19616" y="14659"/>
                  </a:cubicBezTo>
                  <a:cubicBezTo>
                    <a:pt x="19085" y="14193"/>
                    <a:pt x="18819" y="13728"/>
                    <a:pt x="18288" y="13728"/>
                  </a:cubicBezTo>
                  <a:cubicBezTo>
                    <a:pt x="17779" y="12797"/>
                    <a:pt x="16982" y="12332"/>
                    <a:pt x="16185" y="11866"/>
                  </a:cubicBezTo>
                  <a:cubicBezTo>
                    <a:pt x="14880" y="10975"/>
                    <a:pt x="13286" y="9578"/>
                    <a:pt x="12246" y="8648"/>
                  </a:cubicBezTo>
                  <a:cubicBezTo>
                    <a:pt x="9347" y="6360"/>
                    <a:pt x="6713" y="3568"/>
                    <a:pt x="4080" y="814"/>
                  </a:cubicBezTo>
                  <a:cubicBezTo>
                    <a:pt x="3548" y="271"/>
                    <a:pt x="2995" y="0"/>
                    <a:pt x="2442" y="0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5" name="Google Shape;2324;p56"/>
            <p:cNvSpPr/>
            <p:nvPr/>
          </p:nvSpPr>
          <p:spPr>
            <a:xfrm>
              <a:off x="1144633" y="536967"/>
              <a:ext cx="1203240" cy="437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2" h="21600" fill="norm" stroke="1" extrusionOk="0">
                  <a:moveTo>
                    <a:pt x="9908" y="0"/>
                  </a:moveTo>
                  <a:cubicBezTo>
                    <a:pt x="6849" y="0"/>
                    <a:pt x="3986" y="560"/>
                    <a:pt x="3081" y="2467"/>
                  </a:cubicBezTo>
                  <a:cubicBezTo>
                    <a:pt x="877" y="7110"/>
                    <a:pt x="-1415" y="17188"/>
                    <a:pt x="1098" y="21111"/>
                  </a:cubicBezTo>
                  <a:cubicBezTo>
                    <a:pt x="1309" y="21446"/>
                    <a:pt x="1618" y="21600"/>
                    <a:pt x="2007" y="21600"/>
                  </a:cubicBezTo>
                  <a:cubicBezTo>
                    <a:pt x="6251" y="21600"/>
                    <a:pt x="20035" y="3313"/>
                    <a:pt x="20035" y="3313"/>
                  </a:cubicBezTo>
                  <a:cubicBezTo>
                    <a:pt x="20035" y="3313"/>
                    <a:pt x="20185" y="1154"/>
                    <a:pt x="19155" y="1154"/>
                  </a:cubicBezTo>
                  <a:cubicBezTo>
                    <a:pt x="19141" y="1154"/>
                    <a:pt x="19126" y="1154"/>
                    <a:pt x="19109" y="1159"/>
                  </a:cubicBezTo>
                  <a:cubicBezTo>
                    <a:pt x="19109" y="1159"/>
                    <a:pt x="14304" y="0"/>
                    <a:pt x="990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6" name="Google Shape;2325;p56"/>
            <p:cNvSpPr/>
            <p:nvPr/>
          </p:nvSpPr>
          <p:spPr>
            <a:xfrm>
              <a:off x="564095" y="215342"/>
              <a:ext cx="173044" cy="206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5" h="21600" fill="norm" stroke="1" extrusionOk="0">
                  <a:moveTo>
                    <a:pt x="10276" y="0"/>
                  </a:moveTo>
                  <a:cubicBezTo>
                    <a:pt x="6095" y="0"/>
                    <a:pt x="2030" y="2868"/>
                    <a:pt x="666" y="7003"/>
                  </a:cubicBezTo>
                  <a:cubicBezTo>
                    <a:pt x="-247" y="9906"/>
                    <a:pt x="-247" y="13088"/>
                    <a:pt x="821" y="16130"/>
                  </a:cubicBezTo>
                  <a:cubicBezTo>
                    <a:pt x="1901" y="19173"/>
                    <a:pt x="4654" y="20415"/>
                    <a:pt x="7716" y="21252"/>
                  </a:cubicBezTo>
                  <a:cubicBezTo>
                    <a:pt x="8501" y="21484"/>
                    <a:pt x="9299" y="21600"/>
                    <a:pt x="10083" y="21600"/>
                  </a:cubicBezTo>
                  <a:cubicBezTo>
                    <a:pt x="12541" y="21600"/>
                    <a:pt x="14908" y="20508"/>
                    <a:pt x="16297" y="18615"/>
                  </a:cubicBezTo>
                  <a:cubicBezTo>
                    <a:pt x="16902" y="17791"/>
                    <a:pt x="17519" y="16966"/>
                    <a:pt x="17828" y="15991"/>
                  </a:cubicBezTo>
                  <a:cubicBezTo>
                    <a:pt x="18433" y="15166"/>
                    <a:pt x="19050" y="14330"/>
                    <a:pt x="19359" y="13366"/>
                  </a:cubicBezTo>
                  <a:cubicBezTo>
                    <a:pt x="21353" y="8245"/>
                    <a:pt x="18741" y="2717"/>
                    <a:pt x="13235" y="511"/>
                  </a:cubicBezTo>
                  <a:cubicBezTo>
                    <a:pt x="12258" y="163"/>
                    <a:pt x="11267" y="0"/>
                    <a:pt x="1027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ID="10" grpId="2" fill="hold">
                                  <p:stCondLst>
                                    <p:cond delay="150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mph" nodeType="afterEffect" presetSubtype="0" presetID="35" grpId="3" repeatCount="400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Class="entr" nodeType="after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1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1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36" grpId="1"/>
      <p:bldP build="whole" bldLvl="1" animBg="1" rev="0" advAuto="0" spid="1957" grpId="3"/>
      <p:bldP build="whole" bldLvl="1" animBg="1" rev="0" advAuto="0" spid="1940" grpId="4"/>
      <p:bldP build="whole" bldLvl="1" animBg="1" rev="0" advAuto="0" spid="1937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442;p30"/>
          <p:cNvSpPr/>
          <p:nvPr/>
        </p:nvSpPr>
        <p:spPr>
          <a:xfrm flipH="1">
            <a:off x="7173508" y="7689366"/>
            <a:ext cx="20321" cy="33868"/>
          </a:xfrm>
          <a:prstGeom prst="line">
            <a:avLst/>
          </a:prstGeom>
          <a:ln w="50800">
            <a:solidFill>
              <a:schemeClr val="accent4"/>
            </a:solidFill>
            <a:miter lim="31463"/>
          </a:ln>
        </p:spPr>
        <p:txBody>
          <a:bodyPr lIns="121919" tIns="121919" rIns="121919" bIns="121919"/>
          <a:lstStyle/>
          <a:p>
            <a:pPr/>
          </a:p>
        </p:txBody>
      </p:sp>
      <p:pic>
        <p:nvPicPr>
          <p:cNvPr id="557" name="IMG_3986.png" descr="IMG_3986.png"/>
          <p:cNvPicPr>
            <a:picLocks noChangeAspect="1"/>
          </p:cNvPicPr>
          <p:nvPr/>
        </p:nvPicPr>
        <p:blipFill>
          <a:blip r:embed="rId2">
            <a:extLst/>
          </a:blip>
          <a:srcRect l="61814" t="3750" r="9898" b="82667"/>
          <a:stretch>
            <a:fillRect/>
          </a:stretch>
        </p:blipFill>
        <p:spPr>
          <a:xfrm>
            <a:off x="20367625" y="2238726"/>
            <a:ext cx="4016662" cy="147221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63" name="تجميع"/>
          <p:cNvGrpSpPr/>
          <p:nvPr/>
        </p:nvGrpSpPr>
        <p:grpSpPr>
          <a:xfrm>
            <a:off x="17260706" y="-1"/>
            <a:ext cx="7375130" cy="1977552"/>
            <a:chOff x="0" y="0"/>
            <a:chExt cx="7375128" cy="1977550"/>
          </a:xfrm>
        </p:grpSpPr>
        <p:grpSp>
          <p:nvGrpSpPr>
            <p:cNvPr id="561" name="تجميع"/>
            <p:cNvGrpSpPr/>
            <p:nvPr/>
          </p:nvGrpSpPr>
          <p:grpSpPr>
            <a:xfrm>
              <a:off x="0" y="0"/>
              <a:ext cx="7375130" cy="1815646"/>
              <a:chOff x="0" y="0"/>
              <a:chExt cx="7375129" cy="1815645"/>
            </a:xfrm>
          </p:grpSpPr>
          <p:sp>
            <p:nvSpPr>
              <p:cNvPr id="558" name="الفصل"/>
              <p:cNvSpPr txBox="1"/>
              <p:nvPr/>
            </p:nvSpPr>
            <p:spPr>
              <a:xfrm>
                <a:off x="4689440" y="0"/>
                <a:ext cx="2685690" cy="106783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2600"/>
                  </a:spcBef>
                  <a:defRPr>
                    <a:solidFill>
                      <a:schemeClr val="accent5"/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559" name="دائرة"/>
              <p:cNvSpPr/>
              <p:nvPr/>
            </p:nvSpPr>
            <p:spPr>
              <a:xfrm>
                <a:off x="5614937" y="939128"/>
                <a:ext cx="750544" cy="750544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A8ADC4"/>
                </a:solidFill>
                <a:prstDash val="solid"/>
                <a:miter lim="8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r" rtl="0">
                  <a:defRPr sz="4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60" name="العبارات الجبرية والمعادلات"/>
              <p:cNvSpPr txBox="1"/>
              <p:nvPr/>
            </p:nvSpPr>
            <p:spPr>
              <a:xfrm>
                <a:off x="0" y="533915"/>
                <a:ext cx="5598005" cy="128173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rmAutofit fontScale="100000" lnSpcReduction="0"/>
              </a:bodyPr>
              <a:lstStyle>
                <a:lvl1pPr algn="r">
                  <a:lnSpc>
                    <a:spcPct val="90000"/>
                  </a:lnSpc>
                  <a:spcBef>
                    <a:spcPts val="2600"/>
                  </a:spcBef>
                  <a:defRPr sz="3400">
                    <a:solidFill>
                      <a:schemeClr val="accent5"/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العبارات الجبرية والمعادلات</a:t>
                </a:r>
              </a:p>
            </p:txBody>
          </p:sp>
        </p:grpSp>
        <p:sp>
          <p:nvSpPr>
            <p:cNvPr id="562" name="٥"/>
            <p:cNvSpPr txBox="1"/>
            <p:nvPr/>
          </p:nvSpPr>
          <p:spPr>
            <a:xfrm>
              <a:off x="5708420" y="451010"/>
              <a:ext cx="605654" cy="15265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6600"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٥</a:t>
              </a:r>
            </a:p>
          </p:txBody>
        </p:sp>
      </p:grpSp>
      <p:grpSp>
        <p:nvGrpSpPr>
          <p:cNvPr id="566" name="IMG_3986.png"/>
          <p:cNvGrpSpPr/>
          <p:nvPr/>
        </p:nvGrpSpPr>
        <p:grpSpPr>
          <a:xfrm>
            <a:off x="8638440" y="1401366"/>
            <a:ext cx="7624057" cy="1674721"/>
            <a:chOff x="0" y="0"/>
            <a:chExt cx="7624055" cy="1674720"/>
          </a:xfrm>
        </p:grpSpPr>
        <p:pic>
          <p:nvPicPr>
            <p:cNvPr id="565" name="IMG_3986.png" descr="IMG_398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8513" t="5680" r="38749" b="85466"/>
            <a:stretch>
              <a:fillRect/>
            </a:stretch>
          </p:blipFill>
          <p:spPr>
            <a:xfrm>
              <a:off x="63500" y="63500"/>
              <a:ext cx="7497056" cy="154772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64" name="IMG_3986.png" descr="IMG_3986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7624056" cy="1674722"/>
            </a:xfrm>
            <a:prstGeom prst="rect">
              <a:avLst/>
            </a:prstGeom>
            <a:effectLst/>
          </p:spPr>
        </p:pic>
      </p:grpSp>
      <p:pic>
        <p:nvPicPr>
          <p:cNvPr id="567" name="IMG_3986.png" descr="IMG_3986.png"/>
          <p:cNvPicPr>
            <a:picLocks noChangeAspect="1"/>
          </p:cNvPicPr>
          <p:nvPr/>
        </p:nvPicPr>
        <p:blipFill>
          <a:blip r:embed="rId2">
            <a:extLst/>
          </a:blip>
          <a:srcRect l="5378" t="34546" r="8454" b="2649"/>
          <a:stretch>
            <a:fillRect/>
          </a:stretch>
        </p:blipFill>
        <p:spPr>
          <a:xfrm>
            <a:off x="4758266" y="4682296"/>
            <a:ext cx="14867953" cy="8272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568" name="IMG_3986.png" descr="IMG_3986.png"/>
          <p:cNvPicPr>
            <a:picLocks noChangeAspect="1"/>
          </p:cNvPicPr>
          <p:nvPr/>
        </p:nvPicPr>
        <p:blipFill>
          <a:blip r:embed="rId2">
            <a:extLst/>
          </a:blip>
          <a:srcRect l="5378" t="17752" r="8454" b="65441"/>
          <a:stretch>
            <a:fillRect/>
          </a:stretch>
        </p:blipFill>
        <p:spPr>
          <a:xfrm>
            <a:off x="4763792" y="3270277"/>
            <a:ext cx="15372868" cy="22888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98" name="Google Shape;2448;p56"/>
          <p:cNvGrpSpPr/>
          <p:nvPr/>
        </p:nvGrpSpPr>
        <p:grpSpPr>
          <a:xfrm>
            <a:off x="20743149" y="4425618"/>
            <a:ext cx="1429332" cy="2064468"/>
            <a:chOff x="0" y="0"/>
            <a:chExt cx="1429330" cy="2064466"/>
          </a:xfrm>
        </p:grpSpPr>
        <p:sp>
          <p:nvSpPr>
            <p:cNvPr id="569" name="Google Shape;2449;p56"/>
            <p:cNvSpPr/>
            <p:nvPr/>
          </p:nvSpPr>
          <p:spPr>
            <a:xfrm>
              <a:off x="58147" y="0"/>
              <a:ext cx="1319300" cy="1393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600" fill="norm" stroke="1" extrusionOk="0">
                  <a:moveTo>
                    <a:pt x="10421" y="0"/>
                  </a:moveTo>
                  <a:cubicBezTo>
                    <a:pt x="10190" y="0"/>
                    <a:pt x="9957" y="5"/>
                    <a:pt x="9722" y="16"/>
                  </a:cubicBezTo>
                  <a:cubicBezTo>
                    <a:pt x="3762" y="287"/>
                    <a:pt x="830" y="3250"/>
                    <a:pt x="160" y="7798"/>
                  </a:cubicBezTo>
                  <a:cubicBezTo>
                    <a:pt x="-134" y="9731"/>
                    <a:pt x="66" y="20529"/>
                    <a:pt x="66" y="20529"/>
                  </a:cubicBezTo>
                  <a:cubicBezTo>
                    <a:pt x="-7" y="21274"/>
                    <a:pt x="3743" y="21600"/>
                    <a:pt x="8100" y="21600"/>
                  </a:cubicBezTo>
                  <a:cubicBezTo>
                    <a:pt x="14143" y="21600"/>
                    <a:pt x="21352" y="20972"/>
                    <a:pt x="21158" y="19962"/>
                  </a:cubicBezTo>
                  <a:cubicBezTo>
                    <a:pt x="21158" y="19962"/>
                    <a:pt x="21466" y="9422"/>
                    <a:pt x="21010" y="7412"/>
                  </a:cubicBezTo>
                  <a:cubicBezTo>
                    <a:pt x="20047" y="3118"/>
                    <a:pt x="16018" y="0"/>
                    <a:pt x="10421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0" name="Google Shape;2450;p56"/>
            <p:cNvSpPr/>
            <p:nvPr/>
          </p:nvSpPr>
          <p:spPr>
            <a:xfrm>
              <a:off x="153717" y="1303954"/>
              <a:ext cx="1216639" cy="760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16" y="0"/>
                  </a:moveTo>
                  <a:cubicBezTo>
                    <a:pt x="10905" y="0"/>
                    <a:pt x="10793" y="0"/>
                    <a:pt x="10682" y="4"/>
                  </a:cubicBezTo>
                  <a:cubicBezTo>
                    <a:pt x="8232" y="26"/>
                    <a:pt x="6063" y="333"/>
                    <a:pt x="4485" y="1796"/>
                  </a:cubicBezTo>
                  <a:cubicBezTo>
                    <a:pt x="782" y="5243"/>
                    <a:pt x="0" y="21600"/>
                    <a:pt x="0" y="21600"/>
                  </a:cubicBezTo>
                  <a:lnTo>
                    <a:pt x="21600" y="21505"/>
                  </a:lnTo>
                  <a:cubicBezTo>
                    <a:pt x="21600" y="21505"/>
                    <a:pt x="20184" y="4181"/>
                    <a:pt x="16775" y="1443"/>
                  </a:cubicBezTo>
                  <a:cubicBezTo>
                    <a:pt x="15549" y="474"/>
                    <a:pt x="13356" y="0"/>
                    <a:pt x="110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1" name="Google Shape;2451;p56"/>
            <p:cNvSpPr/>
            <p:nvPr/>
          </p:nvSpPr>
          <p:spPr>
            <a:xfrm>
              <a:off x="171396" y="191873"/>
              <a:ext cx="1078815" cy="107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8" h="21600" fill="norm" stroke="1" extrusionOk="0">
                  <a:moveTo>
                    <a:pt x="15104" y="0"/>
                  </a:moveTo>
                  <a:cubicBezTo>
                    <a:pt x="15034" y="0"/>
                    <a:pt x="14964" y="3"/>
                    <a:pt x="14893" y="6"/>
                  </a:cubicBezTo>
                  <a:lnTo>
                    <a:pt x="4515" y="559"/>
                  </a:lnTo>
                  <a:cubicBezTo>
                    <a:pt x="2149" y="676"/>
                    <a:pt x="257" y="2738"/>
                    <a:pt x="134" y="5318"/>
                  </a:cubicBezTo>
                  <a:lnTo>
                    <a:pt x="134" y="5519"/>
                  </a:lnTo>
                  <a:cubicBezTo>
                    <a:pt x="119" y="5621"/>
                    <a:pt x="119" y="5737"/>
                    <a:pt x="103" y="5837"/>
                  </a:cubicBezTo>
                  <a:cubicBezTo>
                    <a:pt x="-63" y="7425"/>
                    <a:pt x="-1188" y="21600"/>
                    <a:pt x="10733" y="21600"/>
                  </a:cubicBezTo>
                  <a:cubicBezTo>
                    <a:pt x="10897" y="21600"/>
                    <a:pt x="11065" y="21597"/>
                    <a:pt x="11234" y="21592"/>
                  </a:cubicBezTo>
                  <a:cubicBezTo>
                    <a:pt x="20289" y="21290"/>
                    <a:pt x="20412" y="10698"/>
                    <a:pt x="19690" y="4381"/>
                  </a:cubicBezTo>
                  <a:cubicBezTo>
                    <a:pt x="19392" y="1858"/>
                    <a:pt x="17414" y="0"/>
                    <a:pt x="15104" y="0"/>
                  </a:cubicBezTo>
                  <a:close/>
                </a:path>
              </a:pathLst>
            </a:custGeom>
            <a:solidFill>
              <a:srgbClr val="FFD1B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2" name="Google Shape;2452;p56"/>
            <p:cNvSpPr/>
            <p:nvPr/>
          </p:nvSpPr>
          <p:spPr>
            <a:xfrm>
              <a:off x="807718" y="668938"/>
              <a:ext cx="92654" cy="92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59" h="21600" fill="norm" stroke="1" extrusionOk="0">
                  <a:moveTo>
                    <a:pt x="9097" y="0"/>
                  </a:moveTo>
                  <a:cubicBezTo>
                    <a:pt x="1559" y="0"/>
                    <a:pt x="-2873" y="10434"/>
                    <a:pt x="2120" y="17498"/>
                  </a:cubicBezTo>
                  <a:cubicBezTo>
                    <a:pt x="3994" y="20314"/>
                    <a:pt x="6580" y="21600"/>
                    <a:pt x="9124" y="21600"/>
                  </a:cubicBezTo>
                  <a:cubicBezTo>
                    <a:pt x="13406" y="21600"/>
                    <a:pt x="17564" y="17954"/>
                    <a:pt x="18084" y="11866"/>
                  </a:cubicBezTo>
                  <a:cubicBezTo>
                    <a:pt x="18727" y="6055"/>
                    <a:pt x="15143" y="635"/>
                    <a:pt x="10095" y="49"/>
                  </a:cubicBezTo>
                  <a:cubicBezTo>
                    <a:pt x="9767" y="16"/>
                    <a:pt x="9425" y="0"/>
                    <a:pt x="9097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3" name="Google Shape;2453;p56"/>
            <p:cNvSpPr/>
            <p:nvPr/>
          </p:nvSpPr>
          <p:spPr>
            <a:xfrm>
              <a:off x="567546" y="676615"/>
              <a:ext cx="93111" cy="92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25" y="0"/>
                    <a:pt x="0" y="4869"/>
                    <a:pt x="0" y="10898"/>
                  </a:cubicBezTo>
                  <a:cubicBezTo>
                    <a:pt x="0" y="16731"/>
                    <a:pt x="4825" y="21600"/>
                    <a:pt x="10800" y="21600"/>
                  </a:cubicBezTo>
                  <a:cubicBezTo>
                    <a:pt x="16775" y="21600"/>
                    <a:pt x="21600" y="16731"/>
                    <a:pt x="21600" y="10898"/>
                  </a:cubicBezTo>
                  <a:cubicBezTo>
                    <a:pt x="21600" y="4869"/>
                    <a:pt x="16775" y="0"/>
                    <a:pt x="1080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4" name="Google Shape;2454;p56"/>
            <p:cNvSpPr/>
            <p:nvPr/>
          </p:nvSpPr>
          <p:spPr>
            <a:xfrm>
              <a:off x="657552" y="875887"/>
              <a:ext cx="158614" cy="44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9" h="21600" fill="norm" stroke="1" extrusionOk="0">
                  <a:moveTo>
                    <a:pt x="18979" y="0"/>
                  </a:moveTo>
                  <a:cubicBezTo>
                    <a:pt x="18737" y="0"/>
                    <a:pt x="18468" y="272"/>
                    <a:pt x="18209" y="918"/>
                  </a:cubicBezTo>
                  <a:cubicBezTo>
                    <a:pt x="15539" y="7892"/>
                    <a:pt x="12430" y="11497"/>
                    <a:pt x="9303" y="11497"/>
                  </a:cubicBezTo>
                  <a:cubicBezTo>
                    <a:pt x="6813" y="11497"/>
                    <a:pt x="4313" y="9218"/>
                    <a:pt x="1993" y="4558"/>
                  </a:cubicBezTo>
                  <a:cubicBezTo>
                    <a:pt x="1769" y="4082"/>
                    <a:pt x="1554" y="3844"/>
                    <a:pt x="1339" y="3844"/>
                  </a:cubicBezTo>
                  <a:cubicBezTo>
                    <a:pt x="156" y="3844"/>
                    <a:pt x="-650" y="10715"/>
                    <a:pt x="712" y="13470"/>
                  </a:cubicBezTo>
                  <a:cubicBezTo>
                    <a:pt x="3113" y="18777"/>
                    <a:pt x="5890" y="21600"/>
                    <a:pt x="8685" y="21600"/>
                  </a:cubicBezTo>
                  <a:cubicBezTo>
                    <a:pt x="8873" y="21600"/>
                    <a:pt x="9061" y="21600"/>
                    <a:pt x="9250" y="21566"/>
                  </a:cubicBezTo>
                  <a:lnTo>
                    <a:pt x="10844" y="21566"/>
                  </a:lnTo>
                  <a:cubicBezTo>
                    <a:pt x="14052" y="20750"/>
                    <a:pt x="17142" y="16294"/>
                    <a:pt x="19812" y="9422"/>
                  </a:cubicBezTo>
                  <a:cubicBezTo>
                    <a:pt x="20950" y="6089"/>
                    <a:pt x="20135" y="0"/>
                    <a:pt x="18979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5" name="Google Shape;2455;p56"/>
            <p:cNvSpPr/>
            <p:nvPr/>
          </p:nvSpPr>
          <p:spPr>
            <a:xfrm>
              <a:off x="1179180" y="671520"/>
              <a:ext cx="250151" cy="216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2" h="21600" fill="norm" stroke="1" extrusionOk="0">
                  <a:moveTo>
                    <a:pt x="11922" y="0"/>
                  </a:moveTo>
                  <a:cubicBezTo>
                    <a:pt x="8820" y="0"/>
                    <a:pt x="5494" y="816"/>
                    <a:pt x="3205" y="1422"/>
                  </a:cubicBezTo>
                  <a:lnTo>
                    <a:pt x="0" y="21600"/>
                  </a:lnTo>
                  <a:cubicBezTo>
                    <a:pt x="2793" y="21182"/>
                    <a:pt x="11928" y="20603"/>
                    <a:pt x="17445" y="15534"/>
                  </a:cubicBezTo>
                  <a:cubicBezTo>
                    <a:pt x="20787" y="12466"/>
                    <a:pt x="21600" y="6491"/>
                    <a:pt x="18876" y="2754"/>
                  </a:cubicBezTo>
                  <a:cubicBezTo>
                    <a:pt x="17353" y="662"/>
                    <a:pt x="14732" y="0"/>
                    <a:pt x="11922" y="0"/>
                  </a:cubicBezTo>
                  <a:close/>
                </a:path>
              </a:pathLst>
            </a:custGeom>
            <a:solidFill>
              <a:srgbClr val="FFD1B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6" name="Google Shape;2456;p56"/>
            <p:cNvSpPr/>
            <p:nvPr/>
          </p:nvSpPr>
          <p:spPr>
            <a:xfrm>
              <a:off x="1284971" y="717656"/>
              <a:ext cx="95167" cy="36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2" h="21600" fill="norm" stroke="1" extrusionOk="0">
                  <a:moveTo>
                    <a:pt x="6900" y="0"/>
                  </a:moveTo>
                  <a:cubicBezTo>
                    <a:pt x="5104" y="0"/>
                    <a:pt x="3278" y="582"/>
                    <a:pt x="1496" y="1786"/>
                  </a:cubicBezTo>
                  <a:cubicBezTo>
                    <a:pt x="-952" y="4445"/>
                    <a:pt x="-126" y="14165"/>
                    <a:pt x="2032" y="14165"/>
                  </a:cubicBezTo>
                  <a:cubicBezTo>
                    <a:pt x="2293" y="14165"/>
                    <a:pt x="2583" y="13998"/>
                    <a:pt x="2887" y="13666"/>
                  </a:cubicBezTo>
                  <a:cubicBezTo>
                    <a:pt x="4162" y="12835"/>
                    <a:pt x="5466" y="12462"/>
                    <a:pt x="6755" y="12462"/>
                  </a:cubicBezTo>
                  <a:cubicBezTo>
                    <a:pt x="10159" y="12462"/>
                    <a:pt x="13506" y="15245"/>
                    <a:pt x="16505" y="20603"/>
                  </a:cubicBezTo>
                  <a:cubicBezTo>
                    <a:pt x="16852" y="21102"/>
                    <a:pt x="17200" y="21600"/>
                    <a:pt x="17548" y="21600"/>
                  </a:cubicBezTo>
                  <a:cubicBezTo>
                    <a:pt x="19779" y="21600"/>
                    <a:pt x="20648" y="12669"/>
                    <a:pt x="18576" y="9720"/>
                  </a:cubicBezTo>
                  <a:cubicBezTo>
                    <a:pt x="15100" y="3157"/>
                    <a:pt x="11029" y="0"/>
                    <a:pt x="690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7" name="Google Shape;2457;p56"/>
            <p:cNvSpPr/>
            <p:nvPr/>
          </p:nvSpPr>
          <p:spPr>
            <a:xfrm>
              <a:off x="1298836" y="730778"/>
              <a:ext cx="52982" cy="68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89" h="21600" fill="norm" stroke="1" extrusionOk="0">
                  <a:moveTo>
                    <a:pt x="15340" y="0"/>
                  </a:moveTo>
                  <a:cubicBezTo>
                    <a:pt x="14120" y="0"/>
                    <a:pt x="12901" y="532"/>
                    <a:pt x="12113" y="1817"/>
                  </a:cubicBezTo>
                  <a:cubicBezTo>
                    <a:pt x="9089" y="6823"/>
                    <a:pt x="5150" y="11564"/>
                    <a:pt x="906" y="16062"/>
                  </a:cubicBezTo>
                  <a:cubicBezTo>
                    <a:pt x="-1203" y="18166"/>
                    <a:pt x="601" y="21600"/>
                    <a:pt x="3930" y="21600"/>
                  </a:cubicBezTo>
                  <a:cubicBezTo>
                    <a:pt x="4845" y="21600"/>
                    <a:pt x="6065" y="21334"/>
                    <a:pt x="6675" y="20537"/>
                  </a:cubicBezTo>
                  <a:cubicBezTo>
                    <a:pt x="11198" y="15796"/>
                    <a:pt x="15442" y="10523"/>
                    <a:pt x="18771" y="4962"/>
                  </a:cubicBezTo>
                  <a:cubicBezTo>
                    <a:pt x="20397" y="2304"/>
                    <a:pt x="17907" y="0"/>
                    <a:pt x="1534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8" name="Google Shape;2458;p56"/>
            <p:cNvSpPr/>
            <p:nvPr/>
          </p:nvSpPr>
          <p:spPr>
            <a:xfrm>
              <a:off x="-1" y="689388"/>
              <a:ext cx="253460" cy="211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8904" y="0"/>
                  </a:moveTo>
                  <a:cubicBezTo>
                    <a:pt x="5897" y="0"/>
                    <a:pt x="3026" y="727"/>
                    <a:pt x="1477" y="3106"/>
                  </a:cubicBezTo>
                  <a:cubicBezTo>
                    <a:pt x="-1077" y="7010"/>
                    <a:pt x="-207" y="13037"/>
                    <a:pt x="3229" y="16086"/>
                  </a:cubicBezTo>
                  <a:cubicBezTo>
                    <a:pt x="8745" y="21094"/>
                    <a:pt x="17827" y="21344"/>
                    <a:pt x="20523" y="21600"/>
                  </a:cubicBezTo>
                  <a:lnTo>
                    <a:pt x="16889" y="1161"/>
                  </a:lnTo>
                  <a:cubicBezTo>
                    <a:pt x="14781" y="663"/>
                    <a:pt x="11780" y="0"/>
                    <a:pt x="8904" y="0"/>
                  </a:cubicBezTo>
                  <a:close/>
                </a:path>
              </a:pathLst>
            </a:custGeom>
            <a:solidFill>
              <a:srgbClr val="FFD1B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9" name="Google Shape;2459;p56"/>
            <p:cNvSpPr/>
            <p:nvPr/>
          </p:nvSpPr>
          <p:spPr>
            <a:xfrm>
              <a:off x="48957" y="735455"/>
              <a:ext cx="94810" cy="3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98" h="21600" fill="norm" stroke="1" extrusionOk="0">
                  <a:moveTo>
                    <a:pt x="13379" y="0"/>
                  </a:moveTo>
                  <a:cubicBezTo>
                    <a:pt x="9021" y="0"/>
                    <a:pt x="4721" y="3654"/>
                    <a:pt x="1048" y="10639"/>
                  </a:cubicBezTo>
                  <a:cubicBezTo>
                    <a:pt x="-861" y="13490"/>
                    <a:pt x="13" y="21600"/>
                    <a:pt x="2258" y="21600"/>
                  </a:cubicBezTo>
                  <a:cubicBezTo>
                    <a:pt x="2608" y="21600"/>
                    <a:pt x="2958" y="21158"/>
                    <a:pt x="3307" y="20677"/>
                  </a:cubicBezTo>
                  <a:cubicBezTo>
                    <a:pt x="6310" y="14895"/>
                    <a:pt x="9910" y="12125"/>
                    <a:pt x="13495" y="12125"/>
                  </a:cubicBezTo>
                  <a:cubicBezTo>
                    <a:pt x="14676" y="12125"/>
                    <a:pt x="15856" y="12406"/>
                    <a:pt x="17008" y="13008"/>
                  </a:cubicBezTo>
                  <a:cubicBezTo>
                    <a:pt x="17270" y="13249"/>
                    <a:pt x="17518" y="13329"/>
                    <a:pt x="17751" y="13329"/>
                  </a:cubicBezTo>
                  <a:cubicBezTo>
                    <a:pt x="19981" y="13329"/>
                    <a:pt x="20739" y="3694"/>
                    <a:pt x="18232" y="1526"/>
                  </a:cubicBezTo>
                  <a:cubicBezTo>
                    <a:pt x="16629" y="522"/>
                    <a:pt x="14996" y="0"/>
                    <a:pt x="13379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0" name="Google Shape;2460;p56"/>
            <p:cNvSpPr/>
            <p:nvPr/>
          </p:nvSpPr>
          <p:spPr>
            <a:xfrm>
              <a:off x="77426" y="749623"/>
              <a:ext cx="54035" cy="66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7" h="21600" fill="norm" stroke="1" extrusionOk="0">
                  <a:moveTo>
                    <a:pt x="3906" y="0"/>
                  </a:moveTo>
                  <a:cubicBezTo>
                    <a:pt x="1328" y="0"/>
                    <a:pt x="-1100" y="2397"/>
                    <a:pt x="527" y="5157"/>
                  </a:cubicBezTo>
                  <a:cubicBezTo>
                    <a:pt x="4106" y="10811"/>
                    <a:pt x="7986" y="15946"/>
                    <a:pt x="13041" y="20786"/>
                  </a:cubicBezTo>
                  <a:cubicBezTo>
                    <a:pt x="13642" y="21329"/>
                    <a:pt x="14543" y="21600"/>
                    <a:pt x="15719" y="21600"/>
                  </a:cubicBezTo>
                  <a:cubicBezTo>
                    <a:pt x="18998" y="21600"/>
                    <a:pt x="20500" y="18094"/>
                    <a:pt x="18423" y="15946"/>
                  </a:cubicBezTo>
                  <a:cubicBezTo>
                    <a:pt x="13942" y="11626"/>
                    <a:pt x="10063" y="6785"/>
                    <a:pt x="7084" y="1674"/>
                  </a:cubicBezTo>
                  <a:cubicBezTo>
                    <a:pt x="6259" y="475"/>
                    <a:pt x="5057" y="0"/>
                    <a:pt x="390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1" name="Google Shape;2461;p56"/>
            <p:cNvSpPr/>
            <p:nvPr/>
          </p:nvSpPr>
          <p:spPr>
            <a:xfrm>
              <a:off x="113123" y="977"/>
              <a:ext cx="1220664" cy="573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600" fill="norm" stroke="1" extrusionOk="0">
                  <a:moveTo>
                    <a:pt x="10590" y="0"/>
                  </a:moveTo>
                  <a:cubicBezTo>
                    <a:pt x="10375" y="0"/>
                    <a:pt x="10158" y="11"/>
                    <a:pt x="9942" y="34"/>
                  </a:cubicBezTo>
                  <a:cubicBezTo>
                    <a:pt x="4552" y="566"/>
                    <a:pt x="949" y="8082"/>
                    <a:pt x="12" y="20111"/>
                  </a:cubicBezTo>
                  <a:cubicBezTo>
                    <a:pt x="-46" y="20645"/>
                    <a:pt x="115" y="21145"/>
                    <a:pt x="349" y="21271"/>
                  </a:cubicBezTo>
                  <a:cubicBezTo>
                    <a:pt x="835" y="21479"/>
                    <a:pt x="1340" y="21600"/>
                    <a:pt x="3289" y="21600"/>
                  </a:cubicBezTo>
                  <a:cubicBezTo>
                    <a:pt x="3693" y="21600"/>
                    <a:pt x="4158" y="21595"/>
                    <a:pt x="4698" y="21584"/>
                  </a:cubicBezTo>
                  <a:lnTo>
                    <a:pt x="5709" y="15633"/>
                  </a:lnTo>
                  <a:lnTo>
                    <a:pt x="6969" y="21490"/>
                  </a:lnTo>
                  <a:cubicBezTo>
                    <a:pt x="8023" y="21426"/>
                    <a:pt x="9195" y="21334"/>
                    <a:pt x="10527" y="21208"/>
                  </a:cubicBezTo>
                  <a:cubicBezTo>
                    <a:pt x="16634" y="20582"/>
                    <a:pt x="20178" y="19203"/>
                    <a:pt x="21247" y="18735"/>
                  </a:cubicBezTo>
                  <a:cubicBezTo>
                    <a:pt x="21437" y="18640"/>
                    <a:pt x="21554" y="18201"/>
                    <a:pt x="21496" y="17793"/>
                  </a:cubicBezTo>
                  <a:cubicBezTo>
                    <a:pt x="20090" y="6430"/>
                    <a:pt x="15716" y="0"/>
                    <a:pt x="1059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2" name="Google Shape;2462;p56"/>
            <p:cNvSpPr/>
            <p:nvPr/>
          </p:nvSpPr>
          <p:spPr>
            <a:xfrm>
              <a:off x="584158" y="1175248"/>
              <a:ext cx="337401" cy="200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66" y="0"/>
                  </a:moveTo>
                  <a:lnTo>
                    <a:pt x="853" y="2063"/>
                  </a:lnTo>
                  <a:lnTo>
                    <a:pt x="0" y="21600"/>
                  </a:lnTo>
                  <a:lnTo>
                    <a:pt x="21600" y="21065"/>
                  </a:lnTo>
                  <a:lnTo>
                    <a:pt x="20166" y="0"/>
                  </a:lnTo>
                  <a:close/>
                </a:path>
              </a:pathLst>
            </a:custGeom>
            <a:solidFill>
              <a:srgbClr val="FFD1B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3" name="Google Shape;2463;p56"/>
            <p:cNvSpPr/>
            <p:nvPr/>
          </p:nvSpPr>
          <p:spPr>
            <a:xfrm>
              <a:off x="807719" y="574013"/>
              <a:ext cx="123955" cy="55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600" fill="norm" stroke="1" extrusionOk="0">
                  <a:moveTo>
                    <a:pt x="7616" y="0"/>
                  </a:moveTo>
                  <a:cubicBezTo>
                    <a:pt x="5130" y="0"/>
                    <a:pt x="2499" y="740"/>
                    <a:pt x="997" y="4413"/>
                  </a:cubicBezTo>
                  <a:cubicBezTo>
                    <a:pt x="432" y="5702"/>
                    <a:pt x="0" y="7675"/>
                    <a:pt x="0" y="9621"/>
                  </a:cubicBezTo>
                  <a:cubicBezTo>
                    <a:pt x="0" y="12225"/>
                    <a:pt x="577" y="18119"/>
                    <a:pt x="2006" y="19736"/>
                  </a:cubicBezTo>
                  <a:cubicBezTo>
                    <a:pt x="2571" y="20394"/>
                    <a:pt x="3147" y="20394"/>
                    <a:pt x="3724" y="20723"/>
                  </a:cubicBezTo>
                  <a:cubicBezTo>
                    <a:pt x="6295" y="21052"/>
                    <a:pt x="8722" y="21381"/>
                    <a:pt x="11160" y="21381"/>
                  </a:cubicBezTo>
                  <a:cubicBezTo>
                    <a:pt x="11929" y="21518"/>
                    <a:pt x="12698" y="21600"/>
                    <a:pt x="13455" y="21600"/>
                  </a:cubicBezTo>
                  <a:cubicBezTo>
                    <a:pt x="14536" y="21600"/>
                    <a:pt x="15581" y="21436"/>
                    <a:pt x="16590" y="21052"/>
                  </a:cubicBezTo>
                  <a:cubicBezTo>
                    <a:pt x="18597" y="20723"/>
                    <a:pt x="20315" y="17790"/>
                    <a:pt x="21168" y="13870"/>
                  </a:cubicBezTo>
                  <a:cubicBezTo>
                    <a:pt x="21600" y="10937"/>
                    <a:pt x="21168" y="7346"/>
                    <a:pt x="20170" y="5373"/>
                  </a:cubicBezTo>
                  <a:cubicBezTo>
                    <a:pt x="17876" y="1151"/>
                    <a:pt x="12878" y="822"/>
                    <a:pt x="10007" y="164"/>
                  </a:cubicBezTo>
                  <a:cubicBezTo>
                    <a:pt x="9262" y="82"/>
                    <a:pt x="8445" y="0"/>
                    <a:pt x="761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4" name="Google Shape;2464;p56"/>
            <p:cNvSpPr/>
            <p:nvPr/>
          </p:nvSpPr>
          <p:spPr>
            <a:xfrm>
              <a:off x="528371" y="579806"/>
              <a:ext cx="124088" cy="55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600" fill="norm" stroke="1" extrusionOk="0">
                  <a:moveTo>
                    <a:pt x="13651" y="0"/>
                  </a:moveTo>
                  <a:cubicBezTo>
                    <a:pt x="12816" y="0"/>
                    <a:pt x="12004" y="81"/>
                    <a:pt x="11251" y="163"/>
                  </a:cubicBezTo>
                  <a:cubicBezTo>
                    <a:pt x="8553" y="813"/>
                    <a:pt x="3431" y="1138"/>
                    <a:pt x="1305" y="5339"/>
                  </a:cubicBezTo>
                  <a:cubicBezTo>
                    <a:pt x="159" y="7263"/>
                    <a:pt x="-259" y="10814"/>
                    <a:pt x="159" y="13713"/>
                  </a:cubicBezTo>
                  <a:cubicBezTo>
                    <a:pt x="1162" y="17914"/>
                    <a:pt x="2869" y="20489"/>
                    <a:pt x="4708" y="20814"/>
                  </a:cubicBezTo>
                  <a:cubicBezTo>
                    <a:pt x="6069" y="21302"/>
                    <a:pt x="7419" y="21600"/>
                    <a:pt x="8720" y="21600"/>
                  </a:cubicBezTo>
                  <a:cubicBezTo>
                    <a:pt x="9186" y="21600"/>
                    <a:pt x="9663" y="21546"/>
                    <a:pt x="10117" y="21464"/>
                  </a:cubicBezTo>
                  <a:cubicBezTo>
                    <a:pt x="12672" y="21139"/>
                    <a:pt x="15096" y="20814"/>
                    <a:pt x="17508" y="20489"/>
                  </a:cubicBezTo>
                  <a:cubicBezTo>
                    <a:pt x="18081" y="20489"/>
                    <a:pt x="18786" y="20164"/>
                    <a:pt x="19359" y="19540"/>
                  </a:cubicBezTo>
                  <a:cubicBezTo>
                    <a:pt x="20780" y="18239"/>
                    <a:pt x="21341" y="12114"/>
                    <a:pt x="21210" y="9540"/>
                  </a:cubicBezTo>
                  <a:cubicBezTo>
                    <a:pt x="21210" y="7588"/>
                    <a:pt x="20923" y="5989"/>
                    <a:pt x="20350" y="4363"/>
                  </a:cubicBezTo>
                  <a:cubicBezTo>
                    <a:pt x="18857" y="732"/>
                    <a:pt x="16171" y="0"/>
                    <a:pt x="13651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5" name="Google Shape;2465;p56"/>
            <p:cNvSpPr/>
            <p:nvPr/>
          </p:nvSpPr>
          <p:spPr>
            <a:xfrm>
              <a:off x="562135" y="1352952"/>
              <a:ext cx="384926" cy="46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1600" fill="norm" stroke="1" extrusionOk="0">
                  <a:moveTo>
                    <a:pt x="627" y="0"/>
                  </a:moveTo>
                  <a:cubicBezTo>
                    <a:pt x="14" y="0"/>
                    <a:pt x="-295" y="8092"/>
                    <a:pt x="387" y="10800"/>
                  </a:cubicBezTo>
                  <a:cubicBezTo>
                    <a:pt x="524" y="11187"/>
                    <a:pt x="3337" y="21568"/>
                    <a:pt x="10734" y="21568"/>
                  </a:cubicBezTo>
                  <a:lnTo>
                    <a:pt x="10867" y="21568"/>
                  </a:lnTo>
                  <a:cubicBezTo>
                    <a:pt x="11073" y="21600"/>
                    <a:pt x="11275" y="21600"/>
                    <a:pt x="11481" y="21600"/>
                  </a:cubicBezTo>
                  <a:cubicBezTo>
                    <a:pt x="14537" y="21600"/>
                    <a:pt x="17551" y="18892"/>
                    <a:pt x="20486" y="13508"/>
                  </a:cubicBezTo>
                  <a:cubicBezTo>
                    <a:pt x="21305" y="12057"/>
                    <a:pt x="21103" y="2289"/>
                    <a:pt x="20379" y="2289"/>
                  </a:cubicBezTo>
                  <a:cubicBezTo>
                    <a:pt x="20341" y="2289"/>
                    <a:pt x="20303" y="2321"/>
                    <a:pt x="20261" y="2353"/>
                  </a:cubicBezTo>
                  <a:cubicBezTo>
                    <a:pt x="17326" y="7770"/>
                    <a:pt x="14312" y="10478"/>
                    <a:pt x="11328" y="10478"/>
                  </a:cubicBezTo>
                  <a:cubicBezTo>
                    <a:pt x="11130" y="10478"/>
                    <a:pt x="10932" y="10445"/>
                    <a:pt x="10734" y="10413"/>
                  </a:cubicBezTo>
                  <a:cubicBezTo>
                    <a:pt x="3699" y="10413"/>
                    <a:pt x="932" y="838"/>
                    <a:pt x="886" y="451"/>
                  </a:cubicBezTo>
                  <a:cubicBezTo>
                    <a:pt x="795" y="129"/>
                    <a:pt x="711" y="0"/>
                    <a:pt x="627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6" name="Google Shape;2466;p56"/>
            <p:cNvSpPr/>
            <p:nvPr/>
          </p:nvSpPr>
          <p:spPr>
            <a:xfrm>
              <a:off x="315694" y="1810264"/>
              <a:ext cx="51691" cy="252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600" fill="norm" stroke="1" extrusionOk="0">
                  <a:moveTo>
                    <a:pt x="16146" y="0"/>
                  </a:moveTo>
                  <a:cubicBezTo>
                    <a:pt x="13966" y="0"/>
                    <a:pt x="11786" y="293"/>
                    <a:pt x="11475" y="913"/>
                  </a:cubicBezTo>
                  <a:lnTo>
                    <a:pt x="38" y="20460"/>
                  </a:lnTo>
                  <a:cubicBezTo>
                    <a:pt x="-302" y="20961"/>
                    <a:pt x="1708" y="21528"/>
                    <a:pt x="4397" y="21600"/>
                  </a:cubicBezTo>
                  <a:lnTo>
                    <a:pt x="5077" y="21600"/>
                  </a:lnTo>
                  <a:cubicBezTo>
                    <a:pt x="7426" y="21600"/>
                    <a:pt x="9465" y="21176"/>
                    <a:pt x="9804" y="20675"/>
                  </a:cubicBezTo>
                  <a:lnTo>
                    <a:pt x="20930" y="1128"/>
                  </a:lnTo>
                  <a:cubicBezTo>
                    <a:pt x="21298" y="400"/>
                    <a:pt x="18722" y="0"/>
                    <a:pt x="1614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7" name="Google Shape;2467;p56"/>
            <p:cNvSpPr/>
            <p:nvPr/>
          </p:nvSpPr>
          <p:spPr>
            <a:xfrm>
              <a:off x="1155013" y="1810264"/>
              <a:ext cx="51690" cy="252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600" fill="norm" stroke="1" extrusionOk="0">
                  <a:moveTo>
                    <a:pt x="4848" y="0"/>
                  </a:moveTo>
                  <a:cubicBezTo>
                    <a:pt x="2243" y="0"/>
                    <a:pt x="-333" y="400"/>
                    <a:pt x="35" y="1128"/>
                  </a:cubicBezTo>
                  <a:lnTo>
                    <a:pt x="11161" y="20675"/>
                  </a:lnTo>
                  <a:cubicBezTo>
                    <a:pt x="11500" y="21176"/>
                    <a:pt x="13510" y="21600"/>
                    <a:pt x="16200" y="21600"/>
                  </a:cubicBezTo>
                  <a:lnTo>
                    <a:pt x="16539" y="21600"/>
                  </a:lnTo>
                  <a:cubicBezTo>
                    <a:pt x="19229" y="21528"/>
                    <a:pt x="21267" y="20961"/>
                    <a:pt x="20927" y="20460"/>
                  </a:cubicBezTo>
                  <a:lnTo>
                    <a:pt x="9802" y="913"/>
                  </a:lnTo>
                  <a:cubicBezTo>
                    <a:pt x="9349" y="293"/>
                    <a:pt x="7084" y="0"/>
                    <a:pt x="4848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8" name="Google Shape;2468;p56"/>
            <p:cNvSpPr/>
            <p:nvPr/>
          </p:nvSpPr>
          <p:spPr>
            <a:xfrm>
              <a:off x="558639" y="797357"/>
              <a:ext cx="30309" cy="30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16" y="0"/>
                  </a:moveTo>
                  <a:cubicBezTo>
                    <a:pt x="4344" y="0"/>
                    <a:pt x="0" y="4247"/>
                    <a:pt x="0" y="11528"/>
                  </a:cubicBezTo>
                  <a:cubicBezTo>
                    <a:pt x="0" y="17353"/>
                    <a:pt x="4344" y="21600"/>
                    <a:pt x="10016" y="21600"/>
                  </a:cubicBezTo>
                  <a:cubicBezTo>
                    <a:pt x="17256" y="21600"/>
                    <a:pt x="21600" y="17353"/>
                    <a:pt x="21600" y="11528"/>
                  </a:cubicBezTo>
                  <a:cubicBezTo>
                    <a:pt x="21600" y="4247"/>
                    <a:pt x="17256" y="0"/>
                    <a:pt x="10016" y="0"/>
                  </a:cubicBezTo>
                  <a:close/>
                </a:path>
              </a:pathLst>
            </a:custGeom>
            <a:solidFill>
              <a:srgbClr val="EBB49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9" name="Google Shape;2469;p56"/>
            <p:cNvSpPr/>
            <p:nvPr/>
          </p:nvSpPr>
          <p:spPr>
            <a:xfrm>
              <a:off x="622648" y="811037"/>
              <a:ext cx="30309" cy="30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720" h="21600" fill="norm" stroke="1" extrusionOk="0">
                  <a:moveTo>
                    <a:pt x="5270" y="0"/>
                  </a:moveTo>
                  <a:cubicBezTo>
                    <a:pt x="-6880" y="1369"/>
                    <a:pt x="4932" y="21600"/>
                    <a:pt x="11233" y="21600"/>
                  </a:cubicBezTo>
                  <a:cubicBezTo>
                    <a:pt x="13258" y="21600"/>
                    <a:pt x="14720" y="19623"/>
                    <a:pt x="14720" y="14451"/>
                  </a:cubicBezTo>
                  <a:cubicBezTo>
                    <a:pt x="14720" y="7301"/>
                    <a:pt x="10670" y="0"/>
                    <a:pt x="5270" y="0"/>
                  </a:cubicBezTo>
                  <a:close/>
                </a:path>
              </a:pathLst>
            </a:custGeom>
            <a:solidFill>
              <a:srgbClr val="EBB49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0" name="Google Shape;2470;p56"/>
            <p:cNvSpPr/>
            <p:nvPr/>
          </p:nvSpPr>
          <p:spPr>
            <a:xfrm>
              <a:off x="617275" y="859686"/>
              <a:ext cx="30309" cy="30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09" h="21600" fill="norm" stroke="1" extrusionOk="0">
                  <a:moveTo>
                    <a:pt x="4850" y="0"/>
                  </a:moveTo>
                  <a:cubicBezTo>
                    <a:pt x="-6691" y="0"/>
                    <a:pt x="5168" y="21600"/>
                    <a:pt x="11521" y="21600"/>
                  </a:cubicBezTo>
                  <a:cubicBezTo>
                    <a:pt x="13533" y="21600"/>
                    <a:pt x="14909" y="19440"/>
                    <a:pt x="14909" y="13791"/>
                  </a:cubicBezTo>
                  <a:cubicBezTo>
                    <a:pt x="14909" y="5815"/>
                    <a:pt x="9933" y="0"/>
                    <a:pt x="4850" y="0"/>
                  </a:cubicBezTo>
                  <a:close/>
                </a:path>
              </a:pathLst>
            </a:custGeom>
            <a:solidFill>
              <a:srgbClr val="EBB49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1" name="Google Shape;2471;p56"/>
            <p:cNvSpPr/>
            <p:nvPr/>
          </p:nvSpPr>
          <p:spPr>
            <a:xfrm>
              <a:off x="581705" y="830580"/>
              <a:ext cx="30309" cy="30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71" h="21600" fill="norm" stroke="1" extrusionOk="0">
                  <a:moveTo>
                    <a:pt x="4548" y="0"/>
                  </a:moveTo>
                  <a:cubicBezTo>
                    <a:pt x="-6529" y="0"/>
                    <a:pt x="5323" y="21600"/>
                    <a:pt x="11637" y="21600"/>
                  </a:cubicBezTo>
                  <a:cubicBezTo>
                    <a:pt x="13631" y="21600"/>
                    <a:pt x="15071" y="19440"/>
                    <a:pt x="15071" y="13791"/>
                  </a:cubicBezTo>
                  <a:cubicBezTo>
                    <a:pt x="15071" y="5982"/>
                    <a:pt x="11194" y="0"/>
                    <a:pt x="4548" y="0"/>
                  </a:cubicBezTo>
                  <a:close/>
                </a:path>
              </a:pathLst>
            </a:custGeom>
            <a:solidFill>
              <a:srgbClr val="EBB49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2" name="Google Shape;2472;p56"/>
            <p:cNvSpPr/>
            <p:nvPr/>
          </p:nvSpPr>
          <p:spPr>
            <a:xfrm>
              <a:off x="554486" y="860524"/>
              <a:ext cx="30309" cy="30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72" y="0"/>
                  </a:moveTo>
                  <a:cubicBezTo>
                    <a:pt x="4247" y="0"/>
                    <a:pt x="0" y="4247"/>
                    <a:pt x="0" y="10072"/>
                  </a:cubicBezTo>
                  <a:cubicBezTo>
                    <a:pt x="0" y="15897"/>
                    <a:pt x="4247" y="21600"/>
                    <a:pt x="10072" y="21600"/>
                  </a:cubicBezTo>
                  <a:cubicBezTo>
                    <a:pt x="15897" y="21600"/>
                    <a:pt x="21600" y="15897"/>
                    <a:pt x="21600" y="10072"/>
                  </a:cubicBezTo>
                  <a:cubicBezTo>
                    <a:pt x="21600" y="4247"/>
                    <a:pt x="15897" y="0"/>
                    <a:pt x="10072" y="0"/>
                  </a:cubicBezTo>
                  <a:close/>
                </a:path>
              </a:pathLst>
            </a:custGeom>
            <a:solidFill>
              <a:srgbClr val="EBB49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3" name="Google Shape;2473;p56"/>
            <p:cNvSpPr/>
            <p:nvPr/>
          </p:nvSpPr>
          <p:spPr>
            <a:xfrm>
              <a:off x="842016" y="797357"/>
              <a:ext cx="30309" cy="30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16" y="0"/>
                  </a:moveTo>
                  <a:cubicBezTo>
                    <a:pt x="4344" y="0"/>
                    <a:pt x="0" y="4247"/>
                    <a:pt x="0" y="11528"/>
                  </a:cubicBezTo>
                  <a:cubicBezTo>
                    <a:pt x="0" y="17353"/>
                    <a:pt x="4344" y="21600"/>
                    <a:pt x="10016" y="21600"/>
                  </a:cubicBezTo>
                  <a:cubicBezTo>
                    <a:pt x="15808" y="21600"/>
                    <a:pt x="21600" y="17353"/>
                    <a:pt x="21600" y="11528"/>
                  </a:cubicBezTo>
                  <a:cubicBezTo>
                    <a:pt x="21600" y="4247"/>
                    <a:pt x="15808" y="0"/>
                    <a:pt x="10016" y="0"/>
                  </a:cubicBezTo>
                  <a:close/>
                </a:path>
              </a:pathLst>
            </a:custGeom>
            <a:solidFill>
              <a:srgbClr val="EBB49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4" name="Google Shape;2474;p56"/>
            <p:cNvSpPr/>
            <p:nvPr/>
          </p:nvSpPr>
          <p:spPr>
            <a:xfrm>
              <a:off x="906011" y="811002"/>
              <a:ext cx="30309" cy="30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615" h="21600" fill="norm" stroke="1" extrusionOk="0">
                  <a:moveTo>
                    <a:pt x="5262" y="0"/>
                  </a:moveTo>
                  <a:cubicBezTo>
                    <a:pt x="-6985" y="0"/>
                    <a:pt x="5151" y="21600"/>
                    <a:pt x="11386" y="21600"/>
                  </a:cubicBezTo>
                  <a:cubicBezTo>
                    <a:pt x="13279" y="21600"/>
                    <a:pt x="14615" y="19609"/>
                    <a:pt x="14615" y="14553"/>
                  </a:cubicBezTo>
                  <a:cubicBezTo>
                    <a:pt x="14615" y="7353"/>
                    <a:pt x="10607" y="0"/>
                    <a:pt x="5262" y="0"/>
                  </a:cubicBezTo>
                  <a:close/>
                </a:path>
              </a:pathLst>
            </a:custGeom>
            <a:solidFill>
              <a:srgbClr val="EBB49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5" name="Google Shape;2475;p56"/>
            <p:cNvSpPr/>
            <p:nvPr/>
          </p:nvSpPr>
          <p:spPr>
            <a:xfrm>
              <a:off x="898517" y="861361"/>
              <a:ext cx="30309" cy="30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28" y="0"/>
                  </a:moveTo>
                  <a:cubicBezTo>
                    <a:pt x="5703" y="0"/>
                    <a:pt x="0" y="4247"/>
                    <a:pt x="0" y="10072"/>
                  </a:cubicBezTo>
                  <a:cubicBezTo>
                    <a:pt x="0" y="15775"/>
                    <a:pt x="5703" y="21600"/>
                    <a:pt x="11528" y="21600"/>
                  </a:cubicBezTo>
                  <a:cubicBezTo>
                    <a:pt x="17353" y="21600"/>
                    <a:pt x="21600" y="15775"/>
                    <a:pt x="21600" y="10072"/>
                  </a:cubicBezTo>
                  <a:cubicBezTo>
                    <a:pt x="21600" y="4247"/>
                    <a:pt x="17353" y="0"/>
                    <a:pt x="11528" y="0"/>
                  </a:cubicBezTo>
                  <a:close/>
                </a:path>
              </a:pathLst>
            </a:custGeom>
            <a:solidFill>
              <a:srgbClr val="EBB49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6" name="Google Shape;2476;p56"/>
            <p:cNvSpPr/>
            <p:nvPr/>
          </p:nvSpPr>
          <p:spPr>
            <a:xfrm>
              <a:off x="864916" y="830580"/>
              <a:ext cx="30309" cy="30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09" h="21600" fill="norm" stroke="1" extrusionOk="0">
                  <a:moveTo>
                    <a:pt x="4850" y="0"/>
                  </a:moveTo>
                  <a:cubicBezTo>
                    <a:pt x="-6691" y="0"/>
                    <a:pt x="5168" y="21600"/>
                    <a:pt x="11521" y="21600"/>
                  </a:cubicBezTo>
                  <a:cubicBezTo>
                    <a:pt x="13533" y="21600"/>
                    <a:pt x="14909" y="19440"/>
                    <a:pt x="14909" y="13791"/>
                  </a:cubicBezTo>
                  <a:cubicBezTo>
                    <a:pt x="14909" y="5982"/>
                    <a:pt x="9933" y="0"/>
                    <a:pt x="4850" y="0"/>
                  </a:cubicBezTo>
                  <a:close/>
                </a:path>
              </a:pathLst>
            </a:custGeom>
            <a:solidFill>
              <a:srgbClr val="EBB49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7" name="Google Shape;2477;p56"/>
            <p:cNvSpPr/>
            <p:nvPr/>
          </p:nvSpPr>
          <p:spPr>
            <a:xfrm>
              <a:off x="837444" y="860524"/>
              <a:ext cx="30309" cy="30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5343" y="0"/>
                    <a:pt x="0" y="4247"/>
                    <a:pt x="0" y="10072"/>
                  </a:cubicBezTo>
                  <a:cubicBezTo>
                    <a:pt x="0" y="15897"/>
                    <a:pt x="5343" y="21600"/>
                    <a:pt x="10800" y="21600"/>
                  </a:cubicBezTo>
                  <a:cubicBezTo>
                    <a:pt x="16257" y="21600"/>
                    <a:pt x="21600" y="15897"/>
                    <a:pt x="21600" y="10072"/>
                  </a:cubicBezTo>
                  <a:cubicBezTo>
                    <a:pt x="21600" y="4247"/>
                    <a:pt x="16257" y="0"/>
                    <a:pt x="10800" y="0"/>
                  </a:cubicBezTo>
                  <a:close/>
                </a:path>
              </a:pathLst>
            </a:custGeom>
            <a:solidFill>
              <a:srgbClr val="EBB49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18" name="Google Shape;2526;p56"/>
          <p:cNvGrpSpPr/>
          <p:nvPr/>
        </p:nvGrpSpPr>
        <p:grpSpPr>
          <a:xfrm>
            <a:off x="3294719" y="10979367"/>
            <a:ext cx="1774900" cy="2736633"/>
            <a:chOff x="0" y="0"/>
            <a:chExt cx="1774898" cy="2736631"/>
          </a:xfrm>
        </p:grpSpPr>
        <p:sp>
          <p:nvSpPr>
            <p:cNvPr id="599" name="Google Shape;2527;p56"/>
            <p:cNvSpPr/>
            <p:nvPr/>
          </p:nvSpPr>
          <p:spPr>
            <a:xfrm>
              <a:off x="238169" y="1886815"/>
              <a:ext cx="1359503" cy="849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17" y="0"/>
                  </a:moveTo>
                  <a:cubicBezTo>
                    <a:pt x="10906" y="0"/>
                    <a:pt x="10794" y="0"/>
                    <a:pt x="10682" y="4"/>
                  </a:cubicBezTo>
                  <a:cubicBezTo>
                    <a:pt x="8233" y="26"/>
                    <a:pt x="6065" y="333"/>
                    <a:pt x="4486" y="1796"/>
                  </a:cubicBezTo>
                  <a:cubicBezTo>
                    <a:pt x="782" y="5243"/>
                    <a:pt x="0" y="21600"/>
                    <a:pt x="0" y="21600"/>
                  </a:cubicBezTo>
                  <a:lnTo>
                    <a:pt x="21600" y="21505"/>
                  </a:lnTo>
                  <a:cubicBezTo>
                    <a:pt x="21600" y="21505"/>
                    <a:pt x="20184" y="4181"/>
                    <a:pt x="16776" y="1443"/>
                  </a:cubicBezTo>
                  <a:cubicBezTo>
                    <a:pt x="15550" y="474"/>
                    <a:pt x="13357" y="0"/>
                    <a:pt x="1101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0" name="Google Shape;2528;p56"/>
            <p:cNvSpPr/>
            <p:nvPr/>
          </p:nvSpPr>
          <p:spPr>
            <a:xfrm>
              <a:off x="0" y="0"/>
              <a:ext cx="1774899" cy="1583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43" h="21600" fill="norm" stroke="1" extrusionOk="0">
                  <a:moveTo>
                    <a:pt x="10409" y="0"/>
                  </a:moveTo>
                  <a:cubicBezTo>
                    <a:pt x="9621" y="0"/>
                    <a:pt x="8985" y="289"/>
                    <a:pt x="8174" y="1001"/>
                  </a:cubicBezTo>
                  <a:cubicBezTo>
                    <a:pt x="8174" y="1001"/>
                    <a:pt x="7617" y="483"/>
                    <a:pt x="6632" y="483"/>
                  </a:cubicBezTo>
                  <a:cubicBezTo>
                    <a:pt x="6374" y="483"/>
                    <a:pt x="6087" y="519"/>
                    <a:pt x="5773" y="609"/>
                  </a:cubicBezTo>
                  <a:cubicBezTo>
                    <a:pt x="4408" y="1001"/>
                    <a:pt x="4199" y="2293"/>
                    <a:pt x="4199" y="2293"/>
                  </a:cubicBezTo>
                  <a:cubicBezTo>
                    <a:pt x="4127" y="2286"/>
                    <a:pt x="4055" y="2282"/>
                    <a:pt x="3983" y="2282"/>
                  </a:cubicBezTo>
                  <a:cubicBezTo>
                    <a:pt x="3048" y="2282"/>
                    <a:pt x="2178" y="2892"/>
                    <a:pt x="1678" y="3927"/>
                  </a:cubicBezTo>
                  <a:cubicBezTo>
                    <a:pt x="1340" y="4612"/>
                    <a:pt x="1091" y="5562"/>
                    <a:pt x="1180" y="6930"/>
                  </a:cubicBezTo>
                  <a:cubicBezTo>
                    <a:pt x="1180" y="6930"/>
                    <a:pt x="-1301" y="10072"/>
                    <a:pt x="931" y="13138"/>
                  </a:cubicBezTo>
                  <a:cubicBezTo>
                    <a:pt x="931" y="13138"/>
                    <a:pt x="144" y="13479"/>
                    <a:pt x="573" y="15253"/>
                  </a:cubicBezTo>
                  <a:cubicBezTo>
                    <a:pt x="1011" y="17027"/>
                    <a:pt x="4228" y="21094"/>
                    <a:pt x="4228" y="21094"/>
                  </a:cubicBezTo>
                  <a:lnTo>
                    <a:pt x="14969" y="21600"/>
                  </a:lnTo>
                  <a:cubicBezTo>
                    <a:pt x="14969" y="21600"/>
                    <a:pt x="20299" y="14798"/>
                    <a:pt x="18765" y="11199"/>
                  </a:cubicBezTo>
                  <a:cubicBezTo>
                    <a:pt x="18765" y="11199"/>
                    <a:pt x="19791" y="7525"/>
                    <a:pt x="17390" y="6398"/>
                  </a:cubicBezTo>
                  <a:cubicBezTo>
                    <a:pt x="17390" y="6398"/>
                    <a:pt x="17837" y="1583"/>
                    <a:pt x="13392" y="1583"/>
                  </a:cubicBezTo>
                  <a:cubicBezTo>
                    <a:pt x="13386" y="1583"/>
                    <a:pt x="13380" y="1583"/>
                    <a:pt x="13375" y="1583"/>
                  </a:cubicBezTo>
                  <a:cubicBezTo>
                    <a:pt x="13375" y="1583"/>
                    <a:pt x="12538" y="354"/>
                    <a:pt x="11313" y="101"/>
                  </a:cubicBezTo>
                  <a:cubicBezTo>
                    <a:pt x="10983" y="35"/>
                    <a:pt x="10687" y="0"/>
                    <a:pt x="10409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1" name="Google Shape;2529;p56"/>
            <p:cNvSpPr/>
            <p:nvPr/>
          </p:nvSpPr>
          <p:spPr>
            <a:xfrm>
              <a:off x="300135" y="652804"/>
              <a:ext cx="1205181" cy="118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00" h="21600" fill="norm" stroke="1" extrusionOk="0">
                  <a:moveTo>
                    <a:pt x="16283" y="0"/>
                  </a:moveTo>
                  <a:lnTo>
                    <a:pt x="2256" y="119"/>
                  </a:lnTo>
                  <a:cubicBezTo>
                    <a:pt x="1315" y="119"/>
                    <a:pt x="531" y="964"/>
                    <a:pt x="446" y="2080"/>
                  </a:cubicBezTo>
                  <a:lnTo>
                    <a:pt x="219" y="4987"/>
                  </a:lnTo>
                  <a:cubicBezTo>
                    <a:pt x="219" y="5036"/>
                    <a:pt x="204" y="5087"/>
                    <a:pt x="204" y="5138"/>
                  </a:cubicBezTo>
                  <a:cubicBezTo>
                    <a:pt x="47" y="6237"/>
                    <a:pt x="-1849" y="21430"/>
                    <a:pt x="9940" y="21599"/>
                  </a:cubicBezTo>
                  <a:cubicBezTo>
                    <a:pt x="9984" y="21600"/>
                    <a:pt x="10030" y="21600"/>
                    <a:pt x="10074" y="21600"/>
                  </a:cubicBezTo>
                  <a:cubicBezTo>
                    <a:pt x="19751" y="21600"/>
                    <a:pt x="18774" y="7075"/>
                    <a:pt x="18107" y="1842"/>
                  </a:cubicBezTo>
                  <a:cubicBezTo>
                    <a:pt x="17965" y="778"/>
                    <a:pt x="17195" y="0"/>
                    <a:pt x="16283" y="0"/>
                  </a:cubicBezTo>
                  <a:close/>
                </a:path>
              </a:pathLst>
            </a:custGeom>
            <a:solidFill>
              <a:srgbClr val="BF867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2" name="Google Shape;2530;p56"/>
            <p:cNvSpPr/>
            <p:nvPr/>
          </p:nvSpPr>
          <p:spPr>
            <a:xfrm>
              <a:off x="1005756" y="1180507"/>
              <a:ext cx="103904" cy="103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05" h="21600" fill="norm" stroke="1" extrusionOk="0">
                  <a:moveTo>
                    <a:pt x="8977" y="0"/>
                  </a:moveTo>
                  <a:cubicBezTo>
                    <a:pt x="1695" y="0"/>
                    <a:pt x="-2716" y="9953"/>
                    <a:pt x="1873" y="17218"/>
                  </a:cubicBezTo>
                  <a:cubicBezTo>
                    <a:pt x="3715" y="20215"/>
                    <a:pt x="6394" y="21600"/>
                    <a:pt x="9060" y="21600"/>
                  </a:cubicBezTo>
                  <a:cubicBezTo>
                    <a:pt x="13250" y="21600"/>
                    <a:pt x="17428" y="18179"/>
                    <a:pt x="18224" y="12364"/>
                  </a:cubicBezTo>
                  <a:cubicBezTo>
                    <a:pt x="18884" y="6353"/>
                    <a:pt x="15449" y="912"/>
                    <a:pt x="10544" y="147"/>
                  </a:cubicBezTo>
                  <a:cubicBezTo>
                    <a:pt x="10008" y="49"/>
                    <a:pt x="9486" y="0"/>
                    <a:pt x="8977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3" name="Google Shape;2531;p56"/>
            <p:cNvSpPr/>
            <p:nvPr/>
          </p:nvSpPr>
          <p:spPr>
            <a:xfrm>
              <a:off x="736945" y="1177388"/>
              <a:ext cx="104163" cy="104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93" h="21600" fill="norm" stroke="1" extrusionOk="0">
                  <a:moveTo>
                    <a:pt x="9162" y="0"/>
                  </a:moveTo>
                  <a:cubicBezTo>
                    <a:pt x="5300" y="0"/>
                    <a:pt x="1492" y="2767"/>
                    <a:pt x="314" y="7912"/>
                  </a:cubicBezTo>
                  <a:cubicBezTo>
                    <a:pt x="-1001" y="13704"/>
                    <a:pt x="1944" y="19675"/>
                    <a:pt x="6834" y="21212"/>
                  </a:cubicBezTo>
                  <a:cubicBezTo>
                    <a:pt x="7669" y="21471"/>
                    <a:pt x="8477" y="21600"/>
                    <a:pt x="9272" y="21600"/>
                  </a:cubicBezTo>
                  <a:cubicBezTo>
                    <a:pt x="15901" y="21600"/>
                    <a:pt x="20599" y="12814"/>
                    <a:pt x="17106" y="5420"/>
                  </a:cubicBezTo>
                  <a:cubicBezTo>
                    <a:pt x="15298" y="1747"/>
                    <a:pt x="12217" y="0"/>
                    <a:pt x="9162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4" name="Google Shape;2532;p56"/>
            <p:cNvSpPr/>
            <p:nvPr/>
          </p:nvSpPr>
          <p:spPr>
            <a:xfrm>
              <a:off x="827993" y="1407078"/>
              <a:ext cx="181923" cy="49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0" h="21600" fill="norm" stroke="1" extrusionOk="0">
                  <a:moveTo>
                    <a:pt x="18685" y="0"/>
                  </a:moveTo>
                  <a:cubicBezTo>
                    <a:pt x="18408" y="0"/>
                    <a:pt x="18122" y="337"/>
                    <a:pt x="17827" y="1112"/>
                  </a:cubicBezTo>
                  <a:cubicBezTo>
                    <a:pt x="15566" y="6706"/>
                    <a:pt x="13088" y="9941"/>
                    <a:pt x="10402" y="9941"/>
                  </a:cubicBezTo>
                  <a:cubicBezTo>
                    <a:pt x="10081" y="10008"/>
                    <a:pt x="9752" y="10076"/>
                    <a:pt x="9432" y="10076"/>
                  </a:cubicBezTo>
                  <a:cubicBezTo>
                    <a:pt x="6893" y="10076"/>
                    <a:pt x="4450" y="7279"/>
                    <a:pt x="2258" y="2291"/>
                  </a:cubicBezTo>
                  <a:cubicBezTo>
                    <a:pt x="1980" y="1651"/>
                    <a:pt x="1703" y="1348"/>
                    <a:pt x="1452" y="1348"/>
                  </a:cubicBezTo>
                  <a:cubicBezTo>
                    <a:pt x="178" y="1348"/>
                    <a:pt x="-671" y="8593"/>
                    <a:pt x="707" y="11929"/>
                  </a:cubicBezTo>
                  <a:cubicBezTo>
                    <a:pt x="3254" y="18028"/>
                    <a:pt x="6269" y="21600"/>
                    <a:pt x="9302" y="21600"/>
                  </a:cubicBezTo>
                  <a:cubicBezTo>
                    <a:pt x="9466" y="21600"/>
                    <a:pt x="9622" y="21600"/>
                    <a:pt x="9787" y="21566"/>
                  </a:cubicBezTo>
                  <a:lnTo>
                    <a:pt x="10506" y="21566"/>
                  </a:lnTo>
                  <a:cubicBezTo>
                    <a:pt x="13703" y="21162"/>
                    <a:pt x="16796" y="17556"/>
                    <a:pt x="19482" y="10749"/>
                  </a:cubicBezTo>
                  <a:cubicBezTo>
                    <a:pt x="20929" y="7413"/>
                    <a:pt x="19985" y="0"/>
                    <a:pt x="1868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5" name="Google Shape;2533;p56"/>
            <p:cNvSpPr/>
            <p:nvPr/>
          </p:nvSpPr>
          <p:spPr>
            <a:xfrm>
              <a:off x="1412905" y="1204529"/>
              <a:ext cx="285327" cy="234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7" h="21600" fill="norm" stroke="1" extrusionOk="0">
                  <a:moveTo>
                    <a:pt x="11357" y="0"/>
                  </a:moveTo>
                  <a:cubicBezTo>
                    <a:pt x="8619" y="0"/>
                    <a:pt x="5796" y="574"/>
                    <a:pt x="3797" y="1011"/>
                  </a:cubicBezTo>
                  <a:lnTo>
                    <a:pt x="0" y="21600"/>
                  </a:lnTo>
                  <a:cubicBezTo>
                    <a:pt x="2666" y="21342"/>
                    <a:pt x="11665" y="21256"/>
                    <a:pt x="17198" y="16306"/>
                  </a:cubicBezTo>
                  <a:cubicBezTo>
                    <a:pt x="20603" y="13314"/>
                    <a:pt x="21600" y="7253"/>
                    <a:pt x="19069" y="3235"/>
                  </a:cubicBezTo>
                  <a:cubicBezTo>
                    <a:pt x="17473" y="739"/>
                    <a:pt x="14465" y="0"/>
                    <a:pt x="11357" y="0"/>
                  </a:cubicBezTo>
                  <a:close/>
                </a:path>
              </a:pathLst>
            </a:custGeom>
            <a:solidFill>
              <a:srgbClr val="BF867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6" name="Google Shape;2534;p56"/>
            <p:cNvSpPr/>
            <p:nvPr/>
          </p:nvSpPr>
          <p:spPr>
            <a:xfrm>
              <a:off x="1535567" y="1254913"/>
              <a:ext cx="109651" cy="46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9" h="21600" fill="norm" stroke="1" extrusionOk="0">
                  <a:moveTo>
                    <a:pt x="6201" y="0"/>
                  </a:moveTo>
                  <a:cubicBezTo>
                    <a:pt x="4738" y="0"/>
                    <a:pt x="3262" y="365"/>
                    <a:pt x="1800" y="1133"/>
                  </a:cubicBezTo>
                  <a:cubicBezTo>
                    <a:pt x="-1055" y="3107"/>
                    <a:pt x="-233" y="13669"/>
                    <a:pt x="2301" y="13669"/>
                  </a:cubicBezTo>
                  <a:cubicBezTo>
                    <a:pt x="2552" y="13669"/>
                    <a:pt x="2830" y="13559"/>
                    <a:pt x="3123" y="13340"/>
                  </a:cubicBezTo>
                  <a:cubicBezTo>
                    <a:pt x="4167" y="12828"/>
                    <a:pt x="5212" y="12573"/>
                    <a:pt x="6256" y="12573"/>
                  </a:cubicBezTo>
                  <a:cubicBezTo>
                    <a:pt x="9710" y="12573"/>
                    <a:pt x="13094" y="15277"/>
                    <a:pt x="15894" y="20284"/>
                  </a:cubicBezTo>
                  <a:cubicBezTo>
                    <a:pt x="16228" y="21161"/>
                    <a:pt x="16729" y="21600"/>
                    <a:pt x="17217" y="21600"/>
                  </a:cubicBezTo>
                  <a:cubicBezTo>
                    <a:pt x="19542" y="21600"/>
                    <a:pt x="20545" y="13340"/>
                    <a:pt x="18386" y="9831"/>
                  </a:cubicBezTo>
                  <a:cubicBezTo>
                    <a:pt x="14793" y="3326"/>
                    <a:pt x="10546" y="0"/>
                    <a:pt x="6201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7" name="Google Shape;2535;p56"/>
            <p:cNvSpPr/>
            <p:nvPr/>
          </p:nvSpPr>
          <p:spPr>
            <a:xfrm>
              <a:off x="1549089" y="1270823"/>
              <a:ext cx="64661" cy="77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1" h="21600" fill="norm" stroke="1" extrusionOk="0">
                  <a:moveTo>
                    <a:pt x="14950" y="0"/>
                  </a:moveTo>
                  <a:cubicBezTo>
                    <a:pt x="13708" y="0"/>
                    <a:pt x="12443" y="565"/>
                    <a:pt x="11592" y="1934"/>
                  </a:cubicBezTo>
                  <a:cubicBezTo>
                    <a:pt x="8578" y="6584"/>
                    <a:pt x="5289" y="11256"/>
                    <a:pt x="1171" y="15385"/>
                  </a:cubicBezTo>
                  <a:cubicBezTo>
                    <a:pt x="-1290" y="17710"/>
                    <a:pt x="366" y="21600"/>
                    <a:pt x="3932" y="21600"/>
                  </a:cubicBezTo>
                  <a:cubicBezTo>
                    <a:pt x="5013" y="21600"/>
                    <a:pt x="5841" y="21339"/>
                    <a:pt x="6669" y="20557"/>
                  </a:cubicBezTo>
                  <a:cubicBezTo>
                    <a:pt x="11040" y="15907"/>
                    <a:pt x="15157" y="10996"/>
                    <a:pt x="18447" y="5563"/>
                  </a:cubicBezTo>
                  <a:cubicBezTo>
                    <a:pt x="20310" y="2716"/>
                    <a:pt x="17665" y="0"/>
                    <a:pt x="1495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8" name="Google Shape;2536;p56"/>
            <p:cNvSpPr/>
            <p:nvPr/>
          </p:nvSpPr>
          <p:spPr>
            <a:xfrm>
              <a:off x="101306" y="1168028"/>
              <a:ext cx="277096" cy="243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4" h="21600" fill="norm" stroke="1" extrusionOk="0">
                  <a:moveTo>
                    <a:pt x="8450" y="0"/>
                  </a:moveTo>
                  <a:cubicBezTo>
                    <a:pt x="5729" y="0"/>
                    <a:pt x="3193" y="650"/>
                    <a:pt x="1680" y="2650"/>
                  </a:cubicBezTo>
                  <a:cubicBezTo>
                    <a:pt x="-1076" y="6358"/>
                    <a:pt x="-319" y="12204"/>
                    <a:pt x="3055" y="15339"/>
                  </a:cubicBezTo>
                  <a:cubicBezTo>
                    <a:pt x="8485" y="20445"/>
                    <a:pt x="17774" y="21185"/>
                    <a:pt x="20524" y="21600"/>
                  </a:cubicBezTo>
                  <a:lnTo>
                    <a:pt x="17497" y="1577"/>
                  </a:lnTo>
                  <a:cubicBezTo>
                    <a:pt x="15151" y="913"/>
                    <a:pt x="11674" y="0"/>
                    <a:pt x="8450" y="0"/>
                  </a:cubicBezTo>
                  <a:close/>
                </a:path>
              </a:pathLst>
            </a:custGeom>
            <a:solidFill>
              <a:srgbClr val="BF867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9" name="Google Shape;2537;p56"/>
            <p:cNvSpPr/>
            <p:nvPr/>
          </p:nvSpPr>
          <p:spPr>
            <a:xfrm>
              <a:off x="154892" y="1218022"/>
              <a:ext cx="109722" cy="43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2" h="21600" fill="norm" stroke="1" extrusionOk="0">
                  <a:moveTo>
                    <a:pt x="12437" y="0"/>
                  </a:moveTo>
                  <a:cubicBezTo>
                    <a:pt x="8486" y="0"/>
                    <a:pt x="4604" y="3013"/>
                    <a:pt x="1114" y="9000"/>
                  </a:cubicBezTo>
                  <a:cubicBezTo>
                    <a:pt x="-883" y="12287"/>
                    <a:pt x="-45" y="21600"/>
                    <a:pt x="2440" y="21600"/>
                  </a:cubicBezTo>
                  <a:cubicBezTo>
                    <a:pt x="2775" y="21600"/>
                    <a:pt x="3110" y="21130"/>
                    <a:pt x="3613" y="20661"/>
                  </a:cubicBezTo>
                  <a:cubicBezTo>
                    <a:pt x="6364" y="15965"/>
                    <a:pt x="9547" y="13422"/>
                    <a:pt x="12730" y="13422"/>
                  </a:cubicBezTo>
                  <a:cubicBezTo>
                    <a:pt x="13959" y="13422"/>
                    <a:pt x="15202" y="13813"/>
                    <a:pt x="16403" y="14596"/>
                  </a:cubicBezTo>
                  <a:cubicBezTo>
                    <a:pt x="16752" y="14987"/>
                    <a:pt x="17073" y="15143"/>
                    <a:pt x="17366" y="15143"/>
                  </a:cubicBezTo>
                  <a:cubicBezTo>
                    <a:pt x="19712" y="15143"/>
                    <a:pt x="20717" y="4930"/>
                    <a:pt x="18064" y="2035"/>
                  </a:cubicBezTo>
                  <a:cubicBezTo>
                    <a:pt x="16193" y="665"/>
                    <a:pt x="14308" y="0"/>
                    <a:pt x="12437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0" name="Google Shape;2538;p56"/>
            <p:cNvSpPr/>
            <p:nvPr/>
          </p:nvSpPr>
          <p:spPr>
            <a:xfrm>
              <a:off x="186283" y="1232529"/>
              <a:ext cx="61772" cy="79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4" h="21600" fill="norm" stroke="1" extrusionOk="0">
                  <a:moveTo>
                    <a:pt x="4520" y="0"/>
                  </a:moveTo>
                  <a:cubicBezTo>
                    <a:pt x="1672" y="0"/>
                    <a:pt x="-1224" y="2560"/>
                    <a:pt x="538" y="5479"/>
                  </a:cubicBezTo>
                  <a:cubicBezTo>
                    <a:pt x="3699" y="10768"/>
                    <a:pt x="7440" y="15803"/>
                    <a:pt x="12050" y="20585"/>
                  </a:cubicBezTo>
                  <a:cubicBezTo>
                    <a:pt x="12605" y="21346"/>
                    <a:pt x="13763" y="21600"/>
                    <a:pt x="14922" y="21600"/>
                  </a:cubicBezTo>
                  <a:cubicBezTo>
                    <a:pt x="18638" y="21600"/>
                    <a:pt x="20376" y="18067"/>
                    <a:pt x="18083" y="15549"/>
                  </a:cubicBezTo>
                  <a:cubicBezTo>
                    <a:pt x="14053" y="11509"/>
                    <a:pt x="10602" y="6981"/>
                    <a:pt x="8019" y="1946"/>
                  </a:cubicBezTo>
                  <a:cubicBezTo>
                    <a:pt x="7175" y="571"/>
                    <a:pt x="5847" y="0"/>
                    <a:pt x="452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1" name="Google Shape;2539;p56"/>
            <p:cNvSpPr/>
            <p:nvPr/>
          </p:nvSpPr>
          <p:spPr>
            <a:xfrm>
              <a:off x="729449" y="1747675"/>
              <a:ext cx="373277" cy="219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5" y="0"/>
                  </a:moveTo>
                  <a:lnTo>
                    <a:pt x="266" y="638"/>
                  </a:lnTo>
                  <a:lnTo>
                    <a:pt x="0" y="21515"/>
                  </a:lnTo>
                  <a:lnTo>
                    <a:pt x="21600" y="21600"/>
                  </a:lnTo>
                  <a:lnTo>
                    <a:pt x="21225" y="0"/>
                  </a:lnTo>
                  <a:close/>
                </a:path>
              </a:pathLst>
            </a:custGeom>
            <a:solidFill>
              <a:srgbClr val="BF867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2" name="Google Shape;2540;p56"/>
            <p:cNvSpPr/>
            <p:nvPr/>
          </p:nvSpPr>
          <p:spPr>
            <a:xfrm>
              <a:off x="226080" y="519123"/>
              <a:ext cx="1338133" cy="602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66" y="0"/>
                  </a:moveTo>
                  <a:lnTo>
                    <a:pt x="0" y="4757"/>
                  </a:lnTo>
                  <a:lnTo>
                    <a:pt x="616" y="16007"/>
                  </a:lnTo>
                  <a:cubicBezTo>
                    <a:pt x="616" y="16007"/>
                    <a:pt x="1253" y="20736"/>
                    <a:pt x="4039" y="20736"/>
                  </a:cubicBezTo>
                  <a:cubicBezTo>
                    <a:pt x="4087" y="20736"/>
                    <a:pt x="4134" y="20734"/>
                    <a:pt x="4182" y="20731"/>
                  </a:cubicBezTo>
                  <a:cubicBezTo>
                    <a:pt x="5247" y="20633"/>
                    <a:pt x="6236" y="19367"/>
                    <a:pt x="6821" y="17371"/>
                  </a:cubicBezTo>
                  <a:cubicBezTo>
                    <a:pt x="6821" y="17371"/>
                    <a:pt x="7871" y="20943"/>
                    <a:pt x="11052" y="20943"/>
                  </a:cubicBezTo>
                  <a:cubicBezTo>
                    <a:pt x="11163" y="20943"/>
                    <a:pt x="11277" y="20940"/>
                    <a:pt x="11392" y="20932"/>
                  </a:cubicBezTo>
                  <a:cubicBezTo>
                    <a:pt x="14316" y="20664"/>
                    <a:pt x="14945" y="17603"/>
                    <a:pt x="14945" y="17603"/>
                  </a:cubicBezTo>
                  <a:cubicBezTo>
                    <a:pt x="14945" y="17603"/>
                    <a:pt x="16354" y="21463"/>
                    <a:pt x="18633" y="21597"/>
                  </a:cubicBezTo>
                  <a:cubicBezTo>
                    <a:pt x="18682" y="21600"/>
                    <a:pt x="18731" y="21600"/>
                    <a:pt x="18780" y="21600"/>
                  </a:cubicBezTo>
                  <a:cubicBezTo>
                    <a:pt x="20926" y="21600"/>
                    <a:pt x="21600" y="18769"/>
                    <a:pt x="21600" y="18769"/>
                  </a:cubicBezTo>
                  <a:lnTo>
                    <a:pt x="20566" y="0"/>
                  </a:ln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3" name="Google Shape;2541;p56"/>
            <p:cNvSpPr/>
            <p:nvPr/>
          </p:nvSpPr>
          <p:spPr>
            <a:xfrm>
              <a:off x="1007843" y="1058526"/>
              <a:ext cx="152200" cy="68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600" fill="norm" stroke="1" extrusionOk="0">
                  <a:moveTo>
                    <a:pt x="7188" y="0"/>
                  </a:moveTo>
                  <a:cubicBezTo>
                    <a:pt x="4873" y="0"/>
                    <a:pt x="2494" y="786"/>
                    <a:pt x="1060" y="3833"/>
                  </a:cubicBezTo>
                  <a:cubicBezTo>
                    <a:pt x="408" y="5308"/>
                    <a:pt x="147" y="7053"/>
                    <a:pt x="17" y="8797"/>
                  </a:cubicBezTo>
                  <a:cubicBezTo>
                    <a:pt x="-103" y="11722"/>
                    <a:pt x="408" y="17595"/>
                    <a:pt x="1831" y="19044"/>
                  </a:cubicBezTo>
                  <a:cubicBezTo>
                    <a:pt x="2483" y="19634"/>
                    <a:pt x="2994" y="19929"/>
                    <a:pt x="3645" y="19929"/>
                  </a:cubicBezTo>
                  <a:cubicBezTo>
                    <a:pt x="6101" y="20519"/>
                    <a:pt x="8557" y="21084"/>
                    <a:pt x="11023" y="21379"/>
                  </a:cubicBezTo>
                  <a:cubicBezTo>
                    <a:pt x="11860" y="21526"/>
                    <a:pt x="12729" y="21600"/>
                    <a:pt x="13620" y="21600"/>
                  </a:cubicBezTo>
                  <a:cubicBezTo>
                    <a:pt x="14511" y="21600"/>
                    <a:pt x="15412" y="21526"/>
                    <a:pt x="16325" y="21379"/>
                  </a:cubicBezTo>
                  <a:cubicBezTo>
                    <a:pt x="18259" y="20814"/>
                    <a:pt x="20074" y="18455"/>
                    <a:pt x="20975" y="14375"/>
                  </a:cubicBezTo>
                  <a:cubicBezTo>
                    <a:pt x="21497" y="11451"/>
                    <a:pt x="21106" y="7937"/>
                    <a:pt x="19943" y="5873"/>
                  </a:cubicBezTo>
                  <a:cubicBezTo>
                    <a:pt x="17879" y="1499"/>
                    <a:pt x="12827" y="909"/>
                    <a:pt x="10110" y="319"/>
                  </a:cubicBezTo>
                  <a:cubicBezTo>
                    <a:pt x="9208" y="147"/>
                    <a:pt x="8209" y="0"/>
                    <a:pt x="7188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4" name="Google Shape;2542;p56"/>
            <p:cNvSpPr/>
            <p:nvPr/>
          </p:nvSpPr>
          <p:spPr>
            <a:xfrm>
              <a:off x="694000" y="1055484"/>
              <a:ext cx="152440" cy="66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600" fill="norm" stroke="1" extrusionOk="0">
                  <a:moveTo>
                    <a:pt x="13313" y="0"/>
                  </a:moveTo>
                  <a:cubicBezTo>
                    <a:pt x="12668" y="0"/>
                    <a:pt x="12045" y="51"/>
                    <a:pt x="11466" y="101"/>
                  </a:cubicBezTo>
                  <a:cubicBezTo>
                    <a:pt x="8604" y="404"/>
                    <a:pt x="3534" y="404"/>
                    <a:pt x="1316" y="4623"/>
                  </a:cubicBezTo>
                  <a:cubicBezTo>
                    <a:pt x="147" y="6720"/>
                    <a:pt x="-246" y="10029"/>
                    <a:pt x="147" y="13339"/>
                  </a:cubicBezTo>
                  <a:cubicBezTo>
                    <a:pt x="934" y="17255"/>
                    <a:pt x="2617" y="20261"/>
                    <a:pt x="4572" y="20867"/>
                  </a:cubicBezTo>
                  <a:cubicBezTo>
                    <a:pt x="5905" y="21297"/>
                    <a:pt x="7238" y="21600"/>
                    <a:pt x="8571" y="21600"/>
                  </a:cubicBezTo>
                  <a:cubicBezTo>
                    <a:pt x="9063" y="21600"/>
                    <a:pt x="9543" y="21549"/>
                    <a:pt x="10035" y="21474"/>
                  </a:cubicBezTo>
                  <a:cubicBezTo>
                    <a:pt x="12504" y="21474"/>
                    <a:pt x="14973" y="21474"/>
                    <a:pt x="17454" y="21171"/>
                  </a:cubicBezTo>
                  <a:cubicBezTo>
                    <a:pt x="18098" y="21171"/>
                    <a:pt x="18623" y="20867"/>
                    <a:pt x="19267" y="20261"/>
                  </a:cubicBezTo>
                  <a:cubicBezTo>
                    <a:pt x="20698" y="19074"/>
                    <a:pt x="21354" y="13036"/>
                    <a:pt x="21354" y="10333"/>
                  </a:cubicBezTo>
                  <a:cubicBezTo>
                    <a:pt x="21223" y="8236"/>
                    <a:pt x="20961" y="6442"/>
                    <a:pt x="20436" y="4926"/>
                  </a:cubicBezTo>
                  <a:cubicBezTo>
                    <a:pt x="18874" y="808"/>
                    <a:pt x="15957" y="0"/>
                    <a:pt x="13313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5" name="Google Shape;2543;p56"/>
            <p:cNvSpPr/>
            <p:nvPr/>
          </p:nvSpPr>
          <p:spPr>
            <a:xfrm>
              <a:off x="698843" y="1941567"/>
              <a:ext cx="430781" cy="52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600" fill="norm" stroke="1" extrusionOk="0">
                  <a:moveTo>
                    <a:pt x="645" y="0"/>
                  </a:moveTo>
                  <a:cubicBezTo>
                    <a:pt x="25" y="0"/>
                    <a:pt x="-314" y="8092"/>
                    <a:pt x="405" y="10800"/>
                  </a:cubicBezTo>
                  <a:cubicBezTo>
                    <a:pt x="497" y="11187"/>
                    <a:pt x="3351" y="21568"/>
                    <a:pt x="10735" y="21568"/>
                  </a:cubicBezTo>
                  <a:lnTo>
                    <a:pt x="10872" y="21568"/>
                  </a:lnTo>
                  <a:cubicBezTo>
                    <a:pt x="11074" y="21600"/>
                    <a:pt x="11276" y="21600"/>
                    <a:pt x="11478" y="21600"/>
                  </a:cubicBezTo>
                  <a:cubicBezTo>
                    <a:pt x="14492" y="21600"/>
                    <a:pt x="17506" y="18892"/>
                    <a:pt x="20479" y="13508"/>
                  </a:cubicBezTo>
                  <a:cubicBezTo>
                    <a:pt x="21286" y="12057"/>
                    <a:pt x="21138" y="2224"/>
                    <a:pt x="20411" y="2224"/>
                  </a:cubicBezTo>
                  <a:cubicBezTo>
                    <a:pt x="20361" y="2224"/>
                    <a:pt x="20308" y="2257"/>
                    <a:pt x="20255" y="2353"/>
                  </a:cubicBezTo>
                  <a:cubicBezTo>
                    <a:pt x="17324" y="7770"/>
                    <a:pt x="14309" y="10478"/>
                    <a:pt x="11295" y="10478"/>
                  </a:cubicBezTo>
                  <a:cubicBezTo>
                    <a:pt x="11093" y="10478"/>
                    <a:pt x="10891" y="10445"/>
                    <a:pt x="10693" y="10413"/>
                  </a:cubicBezTo>
                  <a:cubicBezTo>
                    <a:pt x="3713" y="10413"/>
                    <a:pt x="950" y="838"/>
                    <a:pt x="904" y="451"/>
                  </a:cubicBezTo>
                  <a:cubicBezTo>
                    <a:pt x="813" y="129"/>
                    <a:pt x="725" y="0"/>
                    <a:pt x="64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6" name="Google Shape;2544;p56"/>
            <p:cNvSpPr/>
            <p:nvPr/>
          </p:nvSpPr>
          <p:spPr>
            <a:xfrm>
              <a:off x="419167" y="2452579"/>
              <a:ext cx="57760" cy="282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600" fill="norm" stroke="1" extrusionOk="0">
                  <a:moveTo>
                    <a:pt x="16174" y="0"/>
                  </a:moveTo>
                  <a:cubicBezTo>
                    <a:pt x="13966" y="0"/>
                    <a:pt x="11814" y="293"/>
                    <a:pt x="11503" y="913"/>
                  </a:cubicBezTo>
                  <a:lnTo>
                    <a:pt x="38" y="20460"/>
                  </a:lnTo>
                  <a:cubicBezTo>
                    <a:pt x="-302" y="20961"/>
                    <a:pt x="1708" y="21528"/>
                    <a:pt x="4426" y="21600"/>
                  </a:cubicBezTo>
                  <a:lnTo>
                    <a:pt x="5105" y="21600"/>
                  </a:lnTo>
                  <a:cubicBezTo>
                    <a:pt x="7455" y="21600"/>
                    <a:pt x="9465" y="21176"/>
                    <a:pt x="9804" y="20675"/>
                  </a:cubicBezTo>
                  <a:lnTo>
                    <a:pt x="20930" y="1128"/>
                  </a:lnTo>
                  <a:cubicBezTo>
                    <a:pt x="21298" y="400"/>
                    <a:pt x="18722" y="0"/>
                    <a:pt x="16174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7" name="Google Shape;2545;p56"/>
            <p:cNvSpPr/>
            <p:nvPr/>
          </p:nvSpPr>
          <p:spPr>
            <a:xfrm>
              <a:off x="1357043" y="2452579"/>
              <a:ext cx="57760" cy="282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600" fill="norm" stroke="1" extrusionOk="0">
                  <a:moveTo>
                    <a:pt x="4876" y="0"/>
                  </a:moveTo>
                  <a:cubicBezTo>
                    <a:pt x="2243" y="0"/>
                    <a:pt x="-333" y="400"/>
                    <a:pt x="35" y="1128"/>
                  </a:cubicBezTo>
                  <a:lnTo>
                    <a:pt x="11161" y="20675"/>
                  </a:lnTo>
                  <a:cubicBezTo>
                    <a:pt x="11500" y="21176"/>
                    <a:pt x="13510" y="21600"/>
                    <a:pt x="16228" y="21600"/>
                  </a:cubicBezTo>
                  <a:lnTo>
                    <a:pt x="16568" y="21600"/>
                  </a:lnTo>
                  <a:cubicBezTo>
                    <a:pt x="19257" y="21528"/>
                    <a:pt x="21267" y="20961"/>
                    <a:pt x="20927" y="20460"/>
                  </a:cubicBezTo>
                  <a:lnTo>
                    <a:pt x="9830" y="913"/>
                  </a:lnTo>
                  <a:cubicBezTo>
                    <a:pt x="9349" y="293"/>
                    <a:pt x="7084" y="0"/>
                    <a:pt x="487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1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mph" nodeType="afterEffect" presetSubtype="0" presetID="26" grpId="5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23" dur="1000" fill="hold" tmFilter="0, 0; .2, .5; .8, .5; 1, 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5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mph" nodeType="withEffect" presetSubtype="0" presetID="26" grpId="6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27" dur="1000" fill="hold" tmFilter="0, 0; .2, .5; .8, .5; 1, 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6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8" grpId="6"/>
      <p:bldP build="whole" bldLvl="1" animBg="1" rev="0" advAuto="0" spid="568" grpId="3"/>
      <p:bldP build="whole" bldLvl="1" animBg="1" rev="0" advAuto="0" spid="557" grpId="1"/>
      <p:bldP build="whole" bldLvl="1" animBg="1" rev="0" advAuto="0" spid="566" grpId="2"/>
      <p:bldP build="whole" bldLvl="1" animBg="1" rev="0" advAuto="0" spid="567" grpId="4"/>
      <p:bldP build="whole" bldLvl="1" animBg="1" rev="0" advAuto="0" spid="598" grpId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722;p34"/>
          <p:cNvSpPr/>
          <p:nvPr/>
        </p:nvSpPr>
        <p:spPr>
          <a:xfrm rot="393367">
            <a:off x="8624282" y="8296849"/>
            <a:ext cx="91707" cy="94687"/>
          </a:xfrm>
          <a:prstGeom prst="ellipse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657" name="Google Shape;723;p34"/>
          <p:cNvGrpSpPr/>
          <p:nvPr/>
        </p:nvGrpSpPr>
        <p:grpSpPr>
          <a:xfrm>
            <a:off x="20607579" y="4501756"/>
            <a:ext cx="4109504" cy="9563166"/>
            <a:chOff x="0" y="0"/>
            <a:chExt cx="4109503" cy="9563164"/>
          </a:xfrm>
        </p:grpSpPr>
        <p:sp>
          <p:nvSpPr>
            <p:cNvPr id="621" name="Google Shape;724;p34"/>
            <p:cNvSpPr/>
            <p:nvPr/>
          </p:nvSpPr>
          <p:spPr>
            <a:xfrm flipH="1">
              <a:off x="329470" y="7221137"/>
              <a:ext cx="251676" cy="291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87" y="0"/>
                  </a:moveTo>
                  <a:cubicBezTo>
                    <a:pt x="387" y="5714"/>
                    <a:pt x="193" y="11598"/>
                    <a:pt x="0" y="17311"/>
                  </a:cubicBezTo>
                  <a:cubicBezTo>
                    <a:pt x="193" y="16807"/>
                    <a:pt x="387" y="16302"/>
                    <a:pt x="778" y="15631"/>
                  </a:cubicBezTo>
                  <a:cubicBezTo>
                    <a:pt x="778" y="15293"/>
                    <a:pt x="778" y="15126"/>
                    <a:pt x="971" y="14789"/>
                  </a:cubicBezTo>
                  <a:cubicBezTo>
                    <a:pt x="971" y="14455"/>
                    <a:pt x="1168" y="14284"/>
                    <a:pt x="1168" y="13950"/>
                  </a:cubicBezTo>
                  <a:cubicBezTo>
                    <a:pt x="1362" y="13445"/>
                    <a:pt x="1555" y="13108"/>
                    <a:pt x="1555" y="12603"/>
                  </a:cubicBezTo>
                  <a:cubicBezTo>
                    <a:pt x="2139" y="10923"/>
                    <a:pt x="2724" y="9075"/>
                    <a:pt x="3114" y="7227"/>
                  </a:cubicBezTo>
                  <a:cubicBezTo>
                    <a:pt x="3308" y="6890"/>
                    <a:pt x="3308" y="6556"/>
                    <a:pt x="3308" y="6218"/>
                  </a:cubicBezTo>
                  <a:cubicBezTo>
                    <a:pt x="3501" y="5714"/>
                    <a:pt x="3501" y="5380"/>
                    <a:pt x="3695" y="5042"/>
                  </a:cubicBezTo>
                  <a:cubicBezTo>
                    <a:pt x="3695" y="4370"/>
                    <a:pt x="4279" y="4033"/>
                    <a:pt x="5061" y="4033"/>
                  </a:cubicBezTo>
                  <a:cubicBezTo>
                    <a:pt x="5641" y="4203"/>
                    <a:pt x="6225" y="4708"/>
                    <a:pt x="6032" y="5380"/>
                  </a:cubicBezTo>
                  <a:cubicBezTo>
                    <a:pt x="5254" y="8908"/>
                    <a:pt x="4279" y="12269"/>
                    <a:pt x="3114" y="15798"/>
                  </a:cubicBezTo>
                  <a:cubicBezTo>
                    <a:pt x="3114" y="16135"/>
                    <a:pt x="2917" y="16469"/>
                    <a:pt x="2917" y="16636"/>
                  </a:cubicBezTo>
                  <a:cubicBezTo>
                    <a:pt x="2333" y="17983"/>
                    <a:pt x="2139" y="18822"/>
                    <a:pt x="1946" y="19326"/>
                  </a:cubicBezTo>
                  <a:cubicBezTo>
                    <a:pt x="1753" y="19326"/>
                    <a:pt x="1753" y="19493"/>
                    <a:pt x="1753" y="19493"/>
                  </a:cubicBezTo>
                  <a:cubicBezTo>
                    <a:pt x="1753" y="19664"/>
                    <a:pt x="1753" y="19664"/>
                    <a:pt x="1753" y="19831"/>
                  </a:cubicBezTo>
                  <a:cubicBezTo>
                    <a:pt x="1555" y="19998"/>
                    <a:pt x="1555" y="20168"/>
                    <a:pt x="1362" y="20168"/>
                  </a:cubicBezTo>
                  <a:cubicBezTo>
                    <a:pt x="2139" y="21007"/>
                    <a:pt x="3114" y="21511"/>
                    <a:pt x="4279" y="21511"/>
                  </a:cubicBezTo>
                  <a:cubicBezTo>
                    <a:pt x="4555" y="21569"/>
                    <a:pt x="4832" y="21600"/>
                    <a:pt x="5104" y="21600"/>
                  </a:cubicBezTo>
                  <a:cubicBezTo>
                    <a:pt x="6363" y="21600"/>
                    <a:pt x="7532" y="20997"/>
                    <a:pt x="8171" y="20168"/>
                  </a:cubicBezTo>
                  <a:cubicBezTo>
                    <a:pt x="8171" y="19998"/>
                    <a:pt x="8171" y="19998"/>
                    <a:pt x="8171" y="19831"/>
                  </a:cubicBezTo>
                  <a:cubicBezTo>
                    <a:pt x="8171" y="19664"/>
                    <a:pt x="8171" y="19493"/>
                    <a:pt x="8171" y="19326"/>
                  </a:cubicBezTo>
                  <a:cubicBezTo>
                    <a:pt x="8171" y="19159"/>
                    <a:pt x="8171" y="19159"/>
                    <a:pt x="8368" y="18992"/>
                  </a:cubicBezTo>
                  <a:cubicBezTo>
                    <a:pt x="8368" y="18822"/>
                    <a:pt x="8562" y="18487"/>
                    <a:pt x="8755" y="17812"/>
                  </a:cubicBezTo>
                  <a:cubicBezTo>
                    <a:pt x="8755" y="17645"/>
                    <a:pt x="8949" y="17311"/>
                    <a:pt x="8949" y="16974"/>
                  </a:cubicBezTo>
                  <a:cubicBezTo>
                    <a:pt x="9146" y="16636"/>
                    <a:pt x="9339" y="16302"/>
                    <a:pt x="9339" y="15798"/>
                  </a:cubicBezTo>
                  <a:cubicBezTo>
                    <a:pt x="9533" y="15126"/>
                    <a:pt x="9730" y="14455"/>
                    <a:pt x="10117" y="13612"/>
                  </a:cubicBezTo>
                  <a:cubicBezTo>
                    <a:pt x="10117" y="12941"/>
                    <a:pt x="10311" y="12269"/>
                    <a:pt x="10508" y="11598"/>
                  </a:cubicBezTo>
                  <a:cubicBezTo>
                    <a:pt x="10701" y="10923"/>
                    <a:pt x="10895" y="10084"/>
                    <a:pt x="11092" y="9412"/>
                  </a:cubicBezTo>
                  <a:cubicBezTo>
                    <a:pt x="11286" y="8570"/>
                    <a:pt x="11479" y="7899"/>
                    <a:pt x="11676" y="7060"/>
                  </a:cubicBezTo>
                  <a:cubicBezTo>
                    <a:pt x="11676" y="6890"/>
                    <a:pt x="11870" y="6556"/>
                    <a:pt x="12063" y="6556"/>
                  </a:cubicBezTo>
                  <a:cubicBezTo>
                    <a:pt x="12063" y="6385"/>
                    <a:pt x="12257" y="6385"/>
                    <a:pt x="12454" y="6218"/>
                  </a:cubicBezTo>
                  <a:lnTo>
                    <a:pt x="13038" y="6218"/>
                  </a:lnTo>
                  <a:cubicBezTo>
                    <a:pt x="13618" y="6385"/>
                    <a:pt x="14203" y="6890"/>
                    <a:pt x="14009" y="7394"/>
                  </a:cubicBezTo>
                  <a:cubicBezTo>
                    <a:pt x="13816" y="8236"/>
                    <a:pt x="13618" y="9075"/>
                    <a:pt x="13618" y="9747"/>
                  </a:cubicBezTo>
                  <a:cubicBezTo>
                    <a:pt x="13425" y="10251"/>
                    <a:pt x="13425" y="10589"/>
                    <a:pt x="13232" y="10923"/>
                  </a:cubicBezTo>
                  <a:cubicBezTo>
                    <a:pt x="13038" y="12099"/>
                    <a:pt x="12647" y="13108"/>
                    <a:pt x="12454" y="14117"/>
                  </a:cubicBezTo>
                  <a:cubicBezTo>
                    <a:pt x="12257" y="14789"/>
                    <a:pt x="12063" y="15460"/>
                    <a:pt x="11870" y="15965"/>
                  </a:cubicBezTo>
                  <a:cubicBezTo>
                    <a:pt x="11286" y="17645"/>
                    <a:pt x="10895" y="18992"/>
                    <a:pt x="10701" y="19493"/>
                  </a:cubicBezTo>
                  <a:cubicBezTo>
                    <a:pt x="10701" y="19664"/>
                    <a:pt x="10701" y="19664"/>
                    <a:pt x="10508" y="19664"/>
                  </a:cubicBezTo>
                  <a:cubicBezTo>
                    <a:pt x="10508" y="19831"/>
                    <a:pt x="10508" y="19998"/>
                    <a:pt x="10508" y="19998"/>
                  </a:cubicBezTo>
                  <a:cubicBezTo>
                    <a:pt x="10638" y="20015"/>
                    <a:pt x="10772" y="20022"/>
                    <a:pt x="10903" y="20022"/>
                  </a:cubicBezTo>
                  <a:cubicBezTo>
                    <a:pt x="12320" y="20022"/>
                    <a:pt x="13670" y="19214"/>
                    <a:pt x="14203" y="17983"/>
                  </a:cubicBezTo>
                  <a:cubicBezTo>
                    <a:pt x="14787" y="16807"/>
                    <a:pt x="17708" y="10589"/>
                    <a:pt x="21600" y="338"/>
                  </a:cubicBezTo>
                  <a:cubicBezTo>
                    <a:pt x="18568" y="699"/>
                    <a:pt x="15505" y="876"/>
                    <a:pt x="12438" y="876"/>
                  </a:cubicBezTo>
                  <a:cubicBezTo>
                    <a:pt x="8404" y="876"/>
                    <a:pt x="4366" y="573"/>
                    <a:pt x="387" y="0"/>
                  </a:cubicBezTo>
                  <a:close/>
                </a:path>
              </a:pathLst>
            </a:custGeom>
            <a:solidFill>
              <a:srgbClr val="FFCE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2" name="Google Shape;725;p34"/>
            <p:cNvSpPr/>
            <p:nvPr/>
          </p:nvSpPr>
          <p:spPr>
            <a:xfrm flipH="1">
              <a:off x="417475" y="7305029"/>
              <a:ext cx="68465" cy="194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600" fill="norm" stroke="1" extrusionOk="0">
                  <a:moveTo>
                    <a:pt x="15338" y="0"/>
                  </a:moveTo>
                  <a:cubicBezTo>
                    <a:pt x="14631" y="250"/>
                    <a:pt x="13938" y="250"/>
                    <a:pt x="13938" y="504"/>
                  </a:cubicBezTo>
                  <a:cubicBezTo>
                    <a:pt x="13246" y="504"/>
                    <a:pt x="12553" y="1004"/>
                    <a:pt x="12553" y="1259"/>
                  </a:cubicBezTo>
                  <a:cubicBezTo>
                    <a:pt x="11846" y="2512"/>
                    <a:pt x="11153" y="3516"/>
                    <a:pt x="10461" y="4775"/>
                  </a:cubicBezTo>
                  <a:cubicBezTo>
                    <a:pt x="9754" y="5778"/>
                    <a:pt x="9061" y="7032"/>
                    <a:pt x="8369" y="8041"/>
                  </a:cubicBezTo>
                  <a:cubicBezTo>
                    <a:pt x="8369" y="9045"/>
                    <a:pt x="7662" y="10048"/>
                    <a:pt x="6969" y="11052"/>
                  </a:cubicBezTo>
                  <a:cubicBezTo>
                    <a:pt x="5584" y="12311"/>
                    <a:pt x="4877" y="13315"/>
                    <a:pt x="4184" y="14318"/>
                  </a:cubicBezTo>
                  <a:cubicBezTo>
                    <a:pt x="4184" y="15073"/>
                    <a:pt x="3492" y="15572"/>
                    <a:pt x="2785" y="16076"/>
                  </a:cubicBezTo>
                  <a:cubicBezTo>
                    <a:pt x="2785" y="16581"/>
                    <a:pt x="2092" y="17080"/>
                    <a:pt x="2092" y="17330"/>
                  </a:cubicBezTo>
                  <a:cubicBezTo>
                    <a:pt x="1399" y="18339"/>
                    <a:pt x="707" y="18838"/>
                    <a:pt x="707" y="19093"/>
                  </a:cubicBezTo>
                  <a:cubicBezTo>
                    <a:pt x="0" y="19343"/>
                    <a:pt x="0" y="19343"/>
                    <a:pt x="0" y="19592"/>
                  </a:cubicBezTo>
                  <a:cubicBezTo>
                    <a:pt x="0" y="19842"/>
                    <a:pt x="0" y="20097"/>
                    <a:pt x="0" y="20346"/>
                  </a:cubicBezTo>
                  <a:cubicBezTo>
                    <a:pt x="0" y="20596"/>
                    <a:pt x="0" y="20596"/>
                    <a:pt x="0" y="20851"/>
                  </a:cubicBezTo>
                  <a:cubicBezTo>
                    <a:pt x="707" y="21101"/>
                    <a:pt x="1399" y="21350"/>
                    <a:pt x="2785" y="21600"/>
                  </a:cubicBezTo>
                  <a:lnTo>
                    <a:pt x="4184" y="21600"/>
                  </a:lnTo>
                  <a:cubicBezTo>
                    <a:pt x="5584" y="21600"/>
                    <a:pt x="7662" y="21350"/>
                    <a:pt x="8369" y="20596"/>
                  </a:cubicBezTo>
                  <a:cubicBezTo>
                    <a:pt x="8369" y="20596"/>
                    <a:pt x="8369" y="20346"/>
                    <a:pt x="8369" y="20097"/>
                  </a:cubicBezTo>
                  <a:lnTo>
                    <a:pt x="9061" y="19842"/>
                  </a:lnTo>
                  <a:cubicBezTo>
                    <a:pt x="9754" y="19093"/>
                    <a:pt x="11153" y="17080"/>
                    <a:pt x="13246" y="14568"/>
                  </a:cubicBezTo>
                  <a:cubicBezTo>
                    <a:pt x="13938" y="13814"/>
                    <a:pt x="14631" y="12810"/>
                    <a:pt x="15338" y="11806"/>
                  </a:cubicBezTo>
                  <a:cubicBezTo>
                    <a:pt x="16030" y="10298"/>
                    <a:pt x="17430" y="8790"/>
                    <a:pt x="18123" y="7032"/>
                  </a:cubicBezTo>
                  <a:cubicBezTo>
                    <a:pt x="18815" y="6532"/>
                    <a:pt x="18815" y="6028"/>
                    <a:pt x="19508" y="5274"/>
                  </a:cubicBezTo>
                  <a:cubicBezTo>
                    <a:pt x="19508" y="4270"/>
                    <a:pt x="20215" y="3017"/>
                    <a:pt x="20907" y="1758"/>
                  </a:cubicBezTo>
                  <a:cubicBezTo>
                    <a:pt x="21600" y="1004"/>
                    <a:pt x="19508" y="250"/>
                    <a:pt x="1743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625" name="Google Shape;726;p34"/>
            <p:cNvGrpSpPr/>
            <p:nvPr/>
          </p:nvGrpSpPr>
          <p:grpSpPr>
            <a:xfrm>
              <a:off x="414573" y="7368500"/>
              <a:ext cx="33867" cy="43097"/>
              <a:chOff x="0" y="0"/>
              <a:chExt cx="33866" cy="43095"/>
            </a:xfrm>
          </p:grpSpPr>
          <p:sp>
            <p:nvSpPr>
              <p:cNvPr id="623" name="خط"/>
              <p:cNvSpPr/>
              <p:nvPr/>
            </p:nvSpPr>
            <p:spPr>
              <a:xfrm flipH="1">
                <a:off x="0" y="0"/>
                <a:ext cx="33867" cy="430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5373" y="14777"/>
                      <a:pt x="16227" y="7953"/>
                      <a:pt x="2160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24" name="خط"/>
              <p:cNvSpPr/>
              <p:nvPr/>
            </p:nvSpPr>
            <p:spPr>
              <a:xfrm flipH="1">
                <a:off x="0" y="0"/>
                <a:ext cx="33867" cy="430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6227" y="7953"/>
                      <a:pt x="5373" y="14777"/>
                      <a:pt x="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626" name="Google Shape;727;p34"/>
            <p:cNvSpPr/>
            <p:nvPr/>
          </p:nvSpPr>
          <p:spPr>
            <a:xfrm flipH="1">
              <a:off x="510428" y="7275548"/>
              <a:ext cx="77525" cy="222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600" fill="norm" stroke="1" extrusionOk="0">
                  <a:moveTo>
                    <a:pt x="17906" y="0"/>
                  </a:moveTo>
                  <a:cubicBezTo>
                    <a:pt x="15427" y="0"/>
                    <a:pt x="13574" y="443"/>
                    <a:pt x="13574" y="1323"/>
                  </a:cubicBezTo>
                  <a:cubicBezTo>
                    <a:pt x="12960" y="1766"/>
                    <a:pt x="12960" y="2204"/>
                    <a:pt x="12346" y="2866"/>
                  </a:cubicBezTo>
                  <a:cubicBezTo>
                    <a:pt x="12346" y="3309"/>
                    <a:pt x="12346" y="3747"/>
                    <a:pt x="11733" y="4189"/>
                  </a:cubicBezTo>
                  <a:cubicBezTo>
                    <a:pt x="10493" y="6613"/>
                    <a:pt x="8640" y="9036"/>
                    <a:pt x="6787" y="11240"/>
                  </a:cubicBezTo>
                  <a:cubicBezTo>
                    <a:pt x="6787" y="11902"/>
                    <a:pt x="6173" y="12345"/>
                    <a:pt x="5560" y="13006"/>
                  </a:cubicBezTo>
                  <a:cubicBezTo>
                    <a:pt x="5560" y="13445"/>
                    <a:pt x="4934" y="13887"/>
                    <a:pt x="4934" y="14106"/>
                  </a:cubicBezTo>
                  <a:cubicBezTo>
                    <a:pt x="4320" y="14549"/>
                    <a:pt x="4320" y="14768"/>
                    <a:pt x="4320" y="15211"/>
                  </a:cubicBezTo>
                  <a:cubicBezTo>
                    <a:pt x="3080" y="16092"/>
                    <a:pt x="2467" y="16753"/>
                    <a:pt x="1853" y="17415"/>
                  </a:cubicBezTo>
                  <a:cubicBezTo>
                    <a:pt x="1853" y="17634"/>
                    <a:pt x="1853" y="17853"/>
                    <a:pt x="1853" y="18072"/>
                  </a:cubicBezTo>
                  <a:cubicBezTo>
                    <a:pt x="1240" y="18296"/>
                    <a:pt x="1240" y="18515"/>
                    <a:pt x="614" y="18734"/>
                  </a:cubicBezTo>
                  <a:cubicBezTo>
                    <a:pt x="614" y="18958"/>
                    <a:pt x="614" y="18958"/>
                    <a:pt x="614" y="19177"/>
                  </a:cubicBezTo>
                  <a:lnTo>
                    <a:pt x="614" y="19396"/>
                  </a:lnTo>
                  <a:cubicBezTo>
                    <a:pt x="0" y="19619"/>
                    <a:pt x="0" y="19838"/>
                    <a:pt x="0" y="19838"/>
                  </a:cubicBezTo>
                  <a:cubicBezTo>
                    <a:pt x="0" y="19838"/>
                    <a:pt x="0" y="20057"/>
                    <a:pt x="0" y="20057"/>
                  </a:cubicBezTo>
                  <a:cubicBezTo>
                    <a:pt x="0" y="20277"/>
                    <a:pt x="0" y="20277"/>
                    <a:pt x="0" y="20500"/>
                  </a:cubicBezTo>
                  <a:cubicBezTo>
                    <a:pt x="0" y="20500"/>
                    <a:pt x="0" y="20719"/>
                    <a:pt x="0" y="20719"/>
                  </a:cubicBezTo>
                  <a:cubicBezTo>
                    <a:pt x="614" y="20938"/>
                    <a:pt x="1240" y="21162"/>
                    <a:pt x="1853" y="21381"/>
                  </a:cubicBezTo>
                  <a:cubicBezTo>
                    <a:pt x="1853" y="21381"/>
                    <a:pt x="1853" y="21381"/>
                    <a:pt x="2467" y="21600"/>
                  </a:cubicBezTo>
                  <a:lnTo>
                    <a:pt x="3706" y="21600"/>
                  </a:lnTo>
                  <a:cubicBezTo>
                    <a:pt x="4320" y="21600"/>
                    <a:pt x="5560" y="21381"/>
                    <a:pt x="6173" y="21162"/>
                  </a:cubicBezTo>
                  <a:cubicBezTo>
                    <a:pt x="6787" y="21162"/>
                    <a:pt x="6787" y="20938"/>
                    <a:pt x="7413" y="20719"/>
                  </a:cubicBezTo>
                  <a:cubicBezTo>
                    <a:pt x="7413" y="20500"/>
                    <a:pt x="7413" y="20500"/>
                    <a:pt x="7413" y="20277"/>
                  </a:cubicBezTo>
                  <a:cubicBezTo>
                    <a:pt x="7413" y="20277"/>
                    <a:pt x="7413" y="20057"/>
                    <a:pt x="8026" y="20057"/>
                  </a:cubicBezTo>
                  <a:cubicBezTo>
                    <a:pt x="8640" y="19396"/>
                    <a:pt x="9254" y="18296"/>
                    <a:pt x="11107" y="16530"/>
                  </a:cubicBezTo>
                  <a:cubicBezTo>
                    <a:pt x="11107" y="16311"/>
                    <a:pt x="11733" y="15872"/>
                    <a:pt x="11733" y="15430"/>
                  </a:cubicBezTo>
                  <a:cubicBezTo>
                    <a:pt x="15427" y="10802"/>
                    <a:pt x="18520" y="6394"/>
                    <a:pt x="20986" y="1766"/>
                  </a:cubicBezTo>
                  <a:cubicBezTo>
                    <a:pt x="21600" y="885"/>
                    <a:pt x="19747" y="224"/>
                    <a:pt x="1790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7" name="Google Shape;728;p34"/>
            <p:cNvSpPr/>
            <p:nvPr/>
          </p:nvSpPr>
          <p:spPr>
            <a:xfrm flipH="1">
              <a:off x="615180" y="5740658"/>
              <a:ext cx="444343" cy="494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62" y="3568"/>
                    <a:pt x="3966" y="6937"/>
                    <a:pt x="6723" y="9910"/>
                  </a:cubicBezTo>
                  <a:cubicBezTo>
                    <a:pt x="7163" y="10306"/>
                    <a:pt x="7494" y="10702"/>
                    <a:pt x="7825" y="10999"/>
                  </a:cubicBezTo>
                  <a:cubicBezTo>
                    <a:pt x="8266" y="11395"/>
                    <a:pt x="8597" y="11791"/>
                    <a:pt x="9037" y="12187"/>
                  </a:cubicBezTo>
                  <a:cubicBezTo>
                    <a:pt x="9256" y="12484"/>
                    <a:pt x="9478" y="12683"/>
                    <a:pt x="9808" y="12981"/>
                  </a:cubicBezTo>
                  <a:cubicBezTo>
                    <a:pt x="10030" y="13178"/>
                    <a:pt x="10358" y="13475"/>
                    <a:pt x="10580" y="13674"/>
                  </a:cubicBezTo>
                  <a:cubicBezTo>
                    <a:pt x="10801" y="13871"/>
                    <a:pt x="11130" y="14169"/>
                    <a:pt x="11351" y="14368"/>
                  </a:cubicBezTo>
                  <a:cubicBezTo>
                    <a:pt x="11461" y="14466"/>
                    <a:pt x="11572" y="14565"/>
                    <a:pt x="11682" y="14665"/>
                  </a:cubicBezTo>
                  <a:lnTo>
                    <a:pt x="12344" y="15160"/>
                  </a:lnTo>
                  <a:cubicBezTo>
                    <a:pt x="12563" y="15359"/>
                    <a:pt x="12784" y="15556"/>
                    <a:pt x="13003" y="15755"/>
                  </a:cubicBezTo>
                  <a:cubicBezTo>
                    <a:pt x="13115" y="15853"/>
                    <a:pt x="13225" y="15954"/>
                    <a:pt x="13334" y="16052"/>
                  </a:cubicBezTo>
                  <a:cubicBezTo>
                    <a:pt x="13777" y="16350"/>
                    <a:pt x="14106" y="16647"/>
                    <a:pt x="14437" y="16943"/>
                  </a:cubicBezTo>
                  <a:cubicBezTo>
                    <a:pt x="16091" y="18133"/>
                    <a:pt x="17524" y="19124"/>
                    <a:pt x="18846" y="19916"/>
                  </a:cubicBezTo>
                  <a:cubicBezTo>
                    <a:pt x="19176" y="20213"/>
                    <a:pt x="19507" y="20412"/>
                    <a:pt x="19838" y="20609"/>
                  </a:cubicBezTo>
                  <a:cubicBezTo>
                    <a:pt x="20610" y="21007"/>
                    <a:pt x="21160" y="21403"/>
                    <a:pt x="21600" y="21600"/>
                  </a:cubicBezTo>
                  <a:cubicBezTo>
                    <a:pt x="20719" y="12880"/>
                    <a:pt x="19617" y="5648"/>
                    <a:pt x="18736" y="297"/>
                  </a:cubicBezTo>
                  <a:lnTo>
                    <a:pt x="10470" y="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8" name="Google Shape;729;p34"/>
            <p:cNvSpPr/>
            <p:nvPr/>
          </p:nvSpPr>
          <p:spPr>
            <a:xfrm flipH="1">
              <a:off x="574913" y="5722536"/>
              <a:ext cx="2416284" cy="3840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fill="norm" stroke="1" extrusionOk="0">
                  <a:moveTo>
                    <a:pt x="5734" y="0"/>
                  </a:moveTo>
                  <a:lnTo>
                    <a:pt x="10253" y="1109"/>
                  </a:lnTo>
                  <a:lnTo>
                    <a:pt x="8166" y="4909"/>
                  </a:lnTo>
                  <a:cubicBezTo>
                    <a:pt x="8206" y="4922"/>
                    <a:pt x="8247" y="4947"/>
                    <a:pt x="8308" y="4960"/>
                  </a:cubicBezTo>
                  <a:cubicBezTo>
                    <a:pt x="8591" y="5049"/>
                    <a:pt x="8510" y="5444"/>
                    <a:pt x="8145" y="5444"/>
                  </a:cubicBezTo>
                  <a:cubicBezTo>
                    <a:pt x="8166" y="5457"/>
                    <a:pt x="8145" y="5470"/>
                    <a:pt x="8145" y="5483"/>
                  </a:cubicBezTo>
                  <a:cubicBezTo>
                    <a:pt x="8125" y="5508"/>
                    <a:pt x="8085" y="5521"/>
                    <a:pt x="8044" y="5534"/>
                  </a:cubicBezTo>
                  <a:cubicBezTo>
                    <a:pt x="8064" y="5636"/>
                    <a:pt x="8024" y="5738"/>
                    <a:pt x="7902" y="5814"/>
                  </a:cubicBezTo>
                  <a:cubicBezTo>
                    <a:pt x="7862" y="5840"/>
                    <a:pt x="7801" y="5865"/>
                    <a:pt x="7740" y="5865"/>
                  </a:cubicBezTo>
                  <a:cubicBezTo>
                    <a:pt x="7761" y="5891"/>
                    <a:pt x="7761" y="5916"/>
                    <a:pt x="7740" y="5929"/>
                  </a:cubicBezTo>
                  <a:cubicBezTo>
                    <a:pt x="7720" y="5955"/>
                    <a:pt x="7700" y="5980"/>
                    <a:pt x="7659" y="5980"/>
                  </a:cubicBezTo>
                  <a:cubicBezTo>
                    <a:pt x="7680" y="6057"/>
                    <a:pt x="7639" y="6133"/>
                    <a:pt x="7578" y="6197"/>
                  </a:cubicBezTo>
                  <a:cubicBezTo>
                    <a:pt x="7517" y="6248"/>
                    <a:pt x="7456" y="6286"/>
                    <a:pt x="7376" y="6312"/>
                  </a:cubicBezTo>
                  <a:lnTo>
                    <a:pt x="6119" y="8607"/>
                  </a:lnTo>
                  <a:lnTo>
                    <a:pt x="5309" y="8403"/>
                  </a:lnTo>
                  <a:lnTo>
                    <a:pt x="4903" y="8441"/>
                  </a:lnTo>
                  <a:lnTo>
                    <a:pt x="4741" y="8709"/>
                  </a:lnTo>
                  <a:lnTo>
                    <a:pt x="0" y="7574"/>
                  </a:lnTo>
                  <a:cubicBezTo>
                    <a:pt x="102" y="8122"/>
                    <a:pt x="203" y="8658"/>
                    <a:pt x="365" y="9168"/>
                  </a:cubicBezTo>
                  <a:cubicBezTo>
                    <a:pt x="831" y="10685"/>
                    <a:pt x="3262" y="18553"/>
                    <a:pt x="4235" y="21600"/>
                  </a:cubicBezTo>
                  <a:lnTo>
                    <a:pt x="12178" y="21600"/>
                  </a:lnTo>
                  <a:lnTo>
                    <a:pt x="11712" y="4399"/>
                  </a:lnTo>
                  <a:cubicBezTo>
                    <a:pt x="11712" y="4361"/>
                    <a:pt x="11773" y="4310"/>
                    <a:pt x="11854" y="4310"/>
                  </a:cubicBezTo>
                  <a:cubicBezTo>
                    <a:pt x="11935" y="4310"/>
                    <a:pt x="11995" y="4348"/>
                    <a:pt x="11995" y="4399"/>
                  </a:cubicBezTo>
                  <a:lnTo>
                    <a:pt x="12461" y="21600"/>
                  </a:lnTo>
                  <a:lnTo>
                    <a:pt x="19756" y="21600"/>
                  </a:lnTo>
                  <a:cubicBezTo>
                    <a:pt x="20506" y="18387"/>
                    <a:pt x="21316" y="14217"/>
                    <a:pt x="21539" y="9971"/>
                  </a:cubicBezTo>
                  <a:cubicBezTo>
                    <a:pt x="21519" y="9959"/>
                    <a:pt x="21498" y="9946"/>
                    <a:pt x="21478" y="9933"/>
                  </a:cubicBezTo>
                  <a:cubicBezTo>
                    <a:pt x="21478" y="9933"/>
                    <a:pt x="21478" y="9920"/>
                    <a:pt x="21478" y="9920"/>
                  </a:cubicBezTo>
                  <a:cubicBezTo>
                    <a:pt x="21478" y="9907"/>
                    <a:pt x="21478" y="9907"/>
                    <a:pt x="21478" y="9895"/>
                  </a:cubicBezTo>
                  <a:cubicBezTo>
                    <a:pt x="21478" y="9895"/>
                    <a:pt x="21478" y="9882"/>
                    <a:pt x="21478" y="9882"/>
                  </a:cubicBezTo>
                  <a:cubicBezTo>
                    <a:pt x="21478" y="9882"/>
                    <a:pt x="21478" y="9869"/>
                    <a:pt x="21498" y="9856"/>
                  </a:cubicBezTo>
                  <a:lnTo>
                    <a:pt x="21498" y="9844"/>
                  </a:lnTo>
                  <a:cubicBezTo>
                    <a:pt x="21498" y="9831"/>
                    <a:pt x="21498" y="9831"/>
                    <a:pt x="21498" y="9818"/>
                  </a:cubicBezTo>
                  <a:cubicBezTo>
                    <a:pt x="21519" y="9805"/>
                    <a:pt x="21519" y="9793"/>
                    <a:pt x="21539" y="9780"/>
                  </a:cubicBezTo>
                  <a:cubicBezTo>
                    <a:pt x="21539" y="9767"/>
                    <a:pt x="21539" y="9754"/>
                    <a:pt x="21539" y="9742"/>
                  </a:cubicBezTo>
                  <a:cubicBezTo>
                    <a:pt x="21559" y="9308"/>
                    <a:pt x="21579" y="8862"/>
                    <a:pt x="21579" y="8428"/>
                  </a:cubicBezTo>
                  <a:cubicBezTo>
                    <a:pt x="21600" y="7931"/>
                    <a:pt x="21600" y="7447"/>
                    <a:pt x="21579" y="6949"/>
                  </a:cubicBezTo>
                  <a:cubicBezTo>
                    <a:pt x="21559" y="5496"/>
                    <a:pt x="21438" y="4195"/>
                    <a:pt x="21276" y="3073"/>
                  </a:cubicBezTo>
                  <a:cubicBezTo>
                    <a:pt x="21195" y="3035"/>
                    <a:pt x="21073" y="2996"/>
                    <a:pt x="20911" y="2920"/>
                  </a:cubicBezTo>
                  <a:cubicBezTo>
                    <a:pt x="20850" y="2895"/>
                    <a:pt x="20769" y="2869"/>
                    <a:pt x="20688" y="2831"/>
                  </a:cubicBezTo>
                  <a:cubicBezTo>
                    <a:pt x="20343" y="2678"/>
                    <a:pt x="20020" y="2525"/>
                    <a:pt x="19715" y="2359"/>
                  </a:cubicBezTo>
                  <a:cubicBezTo>
                    <a:pt x="19654" y="2333"/>
                    <a:pt x="19614" y="2295"/>
                    <a:pt x="19553" y="2270"/>
                  </a:cubicBezTo>
                  <a:cubicBezTo>
                    <a:pt x="19493" y="2231"/>
                    <a:pt x="19432" y="2193"/>
                    <a:pt x="19371" y="2168"/>
                  </a:cubicBezTo>
                  <a:cubicBezTo>
                    <a:pt x="19331" y="2142"/>
                    <a:pt x="19270" y="2104"/>
                    <a:pt x="19229" y="2078"/>
                  </a:cubicBezTo>
                  <a:cubicBezTo>
                    <a:pt x="19168" y="2053"/>
                    <a:pt x="19128" y="2015"/>
                    <a:pt x="19067" y="1976"/>
                  </a:cubicBezTo>
                  <a:cubicBezTo>
                    <a:pt x="18905" y="1874"/>
                    <a:pt x="18743" y="1759"/>
                    <a:pt x="18581" y="1645"/>
                  </a:cubicBezTo>
                  <a:cubicBezTo>
                    <a:pt x="18520" y="1607"/>
                    <a:pt x="18459" y="1568"/>
                    <a:pt x="18398" y="1517"/>
                  </a:cubicBezTo>
                  <a:cubicBezTo>
                    <a:pt x="18236" y="1403"/>
                    <a:pt x="18095" y="1275"/>
                    <a:pt x="17932" y="1147"/>
                  </a:cubicBezTo>
                  <a:cubicBezTo>
                    <a:pt x="17892" y="1097"/>
                    <a:pt x="17831" y="1058"/>
                    <a:pt x="17790" y="1007"/>
                  </a:cubicBezTo>
                  <a:cubicBezTo>
                    <a:pt x="17750" y="982"/>
                    <a:pt x="17730" y="956"/>
                    <a:pt x="17689" y="918"/>
                  </a:cubicBezTo>
                  <a:cubicBezTo>
                    <a:pt x="17689" y="918"/>
                    <a:pt x="17689" y="905"/>
                    <a:pt x="17689" y="905"/>
                  </a:cubicBezTo>
                  <a:cubicBezTo>
                    <a:pt x="17628" y="841"/>
                    <a:pt x="17568" y="790"/>
                    <a:pt x="17507" y="727"/>
                  </a:cubicBezTo>
                  <a:cubicBezTo>
                    <a:pt x="17446" y="663"/>
                    <a:pt x="17385" y="586"/>
                    <a:pt x="17325" y="523"/>
                  </a:cubicBezTo>
                  <a:cubicBezTo>
                    <a:pt x="17284" y="472"/>
                    <a:pt x="17243" y="434"/>
                    <a:pt x="17223" y="383"/>
                  </a:cubicBezTo>
                  <a:cubicBezTo>
                    <a:pt x="17142" y="293"/>
                    <a:pt x="17081" y="204"/>
                    <a:pt x="17020" y="102"/>
                  </a:cubicBezTo>
                  <a:lnTo>
                    <a:pt x="5734" y="0"/>
                  </a:ln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9" name="Google Shape;730;p34"/>
            <p:cNvSpPr/>
            <p:nvPr/>
          </p:nvSpPr>
          <p:spPr>
            <a:xfrm flipH="1">
              <a:off x="1596862" y="6488831"/>
              <a:ext cx="83893" cy="3074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86" y="0"/>
                  </a:moveTo>
                  <a:cubicBezTo>
                    <a:pt x="1753" y="0"/>
                    <a:pt x="0" y="64"/>
                    <a:pt x="0" y="111"/>
                  </a:cubicBezTo>
                  <a:lnTo>
                    <a:pt x="13429" y="21600"/>
                  </a:lnTo>
                  <a:lnTo>
                    <a:pt x="21600" y="21600"/>
                  </a:lnTo>
                  <a:lnTo>
                    <a:pt x="8171" y="111"/>
                  </a:lnTo>
                  <a:cubicBezTo>
                    <a:pt x="8171" y="48"/>
                    <a:pt x="6418" y="0"/>
                    <a:pt x="4086" y="0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0" name="Google Shape;731;p34"/>
            <p:cNvSpPr/>
            <p:nvPr/>
          </p:nvSpPr>
          <p:spPr>
            <a:xfrm flipH="1">
              <a:off x="584795" y="5740658"/>
              <a:ext cx="501956" cy="532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0" y="0"/>
                  </a:moveTo>
                  <a:cubicBezTo>
                    <a:pt x="292" y="735"/>
                    <a:pt x="584" y="1380"/>
                    <a:pt x="973" y="2023"/>
                  </a:cubicBezTo>
                  <a:cubicBezTo>
                    <a:pt x="1070" y="2390"/>
                    <a:pt x="1265" y="2666"/>
                    <a:pt x="1461" y="3034"/>
                  </a:cubicBezTo>
                  <a:cubicBezTo>
                    <a:pt x="1753" y="3492"/>
                    <a:pt x="2043" y="4044"/>
                    <a:pt x="2335" y="4505"/>
                  </a:cubicBezTo>
                  <a:cubicBezTo>
                    <a:pt x="2627" y="4964"/>
                    <a:pt x="2919" y="5331"/>
                    <a:pt x="3211" y="5792"/>
                  </a:cubicBezTo>
                  <a:cubicBezTo>
                    <a:pt x="3211" y="5792"/>
                    <a:pt x="3211" y="5883"/>
                    <a:pt x="3211" y="5883"/>
                  </a:cubicBezTo>
                  <a:cubicBezTo>
                    <a:pt x="3407" y="6159"/>
                    <a:pt x="3503" y="6342"/>
                    <a:pt x="3697" y="6526"/>
                  </a:cubicBezTo>
                  <a:cubicBezTo>
                    <a:pt x="3892" y="6894"/>
                    <a:pt x="4184" y="7170"/>
                    <a:pt x="4378" y="7537"/>
                  </a:cubicBezTo>
                  <a:cubicBezTo>
                    <a:pt x="5157" y="8456"/>
                    <a:pt x="5838" y="9375"/>
                    <a:pt x="6616" y="10203"/>
                  </a:cubicBezTo>
                  <a:cubicBezTo>
                    <a:pt x="6908" y="10571"/>
                    <a:pt x="7200" y="10847"/>
                    <a:pt x="7492" y="11123"/>
                  </a:cubicBezTo>
                  <a:cubicBezTo>
                    <a:pt x="8270" y="11949"/>
                    <a:pt x="9049" y="12777"/>
                    <a:pt x="9827" y="13511"/>
                  </a:cubicBezTo>
                  <a:cubicBezTo>
                    <a:pt x="10119" y="13787"/>
                    <a:pt x="10313" y="14063"/>
                    <a:pt x="10605" y="14248"/>
                  </a:cubicBezTo>
                  <a:cubicBezTo>
                    <a:pt x="10800" y="14430"/>
                    <a:pt x="11092" y="14706"/>
                    <a:pt x="11286" y="14891"/>
                  </a:cubicBezTo>
                  <a:cubicBezTo>
                    <a:pt x="11578" y="15074"/>
                    <a:pt x="11870" y="15350"/>
                    <a:pt x="12162" y="15626"/>
                  </a:cubicBezTo>
                  <a:cubicBezTo>
                    <a:pt x="12454" y="15810"/>
                    <a:pt x="12647" y="16086"/>
                    <a:pt x="12939" y="16269"/>
                  </a:cubicBezTo>
                  <a:cubicBezTo>
                    <a:pt x="14400" y="17464"/>
                    <a:pt x="15955" y="18568"/>
                    <a:pt x="17609" y="19670"/>
                  </a:cubicBezTo>
                  <a:cubicBezTo>
                    <a:pt x="18000" y="19946"/>
                    <a:pt x="18389" y="20131"/>
                    <a:pt x="18681" y="20313"/>
                  </a:cubicBezTo>
                  <a:cubicBezTo>
                    <a:pt x="19459" y="20865"/>
                    <a:pt x="20043" y="21141"/>
                    <a:pt x="20432" y="21417"/>
                  </a:cubicBezTo>
                  <a:cubicBezTo>
                    <a:pt x="20627" y="21509"/>
                    <a:pt x="20724" y="21600"/>
                    <a:pt x="20724" y="21600"/>
                  </a:cubicBezTo>
                  <a:lnTo>
                    <a:pt x="21016" y="21600"/>
                  </a:lnTo>
                  <a:cubicBezTo>
                    <a:pt x="21209" y="21600"/>
                    <a:pt x="21405" y="21509"/>
                    <a:pt x="21501" y="21324"/>
                  </a:cubicBezTo>
                  <a:cubicBezTo>
                    <a:pt x="21600" y="21050"/>
                    <a:pt x="21501" y="20774"/>
                    <a:pt x="21308" y="20681"/>
                  </a:cubicBezTo>
                  <a:cubicBezTo>
                    <a:pt x="21209" y="20589"/>
                    <a:pt x="20917" y="20405"/>
                    <a:pt x="20236" y="20037"/>
                  </a:cubicBezTo>
                  <a:cubicBezTo>
                    <a:pt x="19847" y="19855"/>
                    <a:pt x="19362" y="19487"/>
                    <a:pt x="18681" y="19118"/>
                  </a:cubicBezTo>
                  <a:cubicBezTo>
                    <a:pt x="18389" y="18935"/>
                    <a:pt x="18097" y="18751"/>
                    <a:pt x="17805" y="18475"/>
                  </a:cubicBezTo>
                  <a:cubicBezTo>
                    <a:pt x="16638" y="17740"/>
                    <a:pt x="15373" y="16821"/>
                    <a:pt x="13913" y="15717"/>
                  </a:cubicBezTo>
                  <a:cubicBezTo>
                    <a:pt x="13620" y="15443"/>
                    <a:pt x="13330" y="15167"/>
                    <a:pt x="12939" y="14891"/>
                  </a:cubicBezTo>
                  <a:cubicBezTo>
                    <a:pt x="12843" y="14800"/>
                    <a:pt x="12746" y="14706"/>
                    <a:pt x="12647" y="14615"/>
                  </a:cubicBezTo>
                  <a:cubicBezTo>
                    <a:pt x="12454" y="14430"/>
                    <a:pt x="12259" y="14248"/>
                    <a:pt x="12065" y="14063"/>
                  </a:cubicBezTo>
                  <a:lnTo>
                    <a:pt x="11481" y="13604"/>
                  </a:lnTo>
                  <a:cubicBezTo>
                    <a:pt x="11384" y="13511"/>
                    <a:pt x="11286" y="13420"/>
                    <a:pt x="11189" y="13328"/>
                  </a:cubicBezTo>
                  <a:cubicBezTo>
                    <a:pt x="10993" y="13144"/>
                    <a:pt x="10703" y="12868"/>
                    <a:pt x="10508" y="12685"/>
                  </a:cubicBezTo>
                  <a:cubicBezTo>
                    <a:pt x="10313" y="12501"/>
                    <a:pt x="10022" y="12225"/>
                    <a:pt x="9827" y="12042"/>
                  </a:cubicBezTo>
                  <a:cubicBezTo>
                    <a:pt x="9535" y="11766"/>
                    <a:pt x="9339" y="11581"/>
                    <a:pt x="9146" y="11305"/>
                  </a:cubicBezTo>
                  <a:cubicBezTo>
                    <a:pt x="8757" y="10938"/>
                    <a:pt x="8465" y="10571"/>
                    <a:pt x="8076" y="10203"/>
                  </a:cubicBezTo>
                  <a:cubicBezTo>
                    <a:pt x="7784" y="9927"/>
                    <a:pt x="7492" y="9560"/>
                    <a:pt x="7103" y="9193"/>
                  </a:cubicBezTo>
                  <a:cubicBezTo>
                    <a:pt x="4670" y="6435"/>
                    <a:pt x="2724" y="3310"/>
                    <a:pt x="1168" y="0"/>
                  </a:cubicBezTo>
                  <a:close/>
                </a:path>
              </a:pathLst>
            </a:custGeom>
            <a:solidFill>
              <a:srgbClr val="DDD6C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1" name="Google Shape;732;p34"/>
            <p:cNvSpPr/>
            <p:nvPr/>
          </p:nvSpPr>
          <p:spPr>
            <a:xfrm flipH="1">
              <a:off x="699897" y="4015309"/>
              <a:ext cx="276676" cy="616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600" fill="norm" stroke="1" extrusionOk="0">
                  <a:moveTo>
                    <a:pt x="1625" y="0"/>
                  </a:moveTo>
                  <a:cubicBezTo>
                    <a:pt x="1281" y="0"/>
                    <a:pt x="1106" y="79"/>
                    <a:pt x="934" y="79"/>
                  </a:cubicBezTo>
                  <a:cubicBezTo>
                    <a:pt x="72" y="317"/>
                    <a:pt x="-275" y="715"/>
                    <a:pt x="244" y="1112"/>
                  </a:cubicBezTo>
                  <a:cubicBezTo>
                    <a:pt x="244" y="1112"/>
                    <a:pt x="591" y="1350"/>
                    <a:pt x="934" y="1748"/>
                  </a:cubicBezTo>
                  <a:cubicBezTo>
                    <a:pt x="6638" y="6988"/>
                    <a:pt x="11647" y="12388"/>
                    <a:pt x="15794" y="17948"/>
                  </a:cubicBezTo>
                  <a:cubicBezTo>
                    <a:pt x="16488" y="18981"/>
                    <a:pt x="17178" y="20012"/>
                    <a:pt x="17869" y="21044"/>
                  </a:cubicBezTo>
                  <a:cubicBezTo>
                    <a:pt x="18040" y="21283"/>
                    <a:pt x="18559" y="21521"/>
                    <a:pt x="19078" y="21521"/>
                  </a:cubicBezTo>
                  <a:cubicBezTo>
                    <a:pt x="19250" y="21521"/>
                    <a:pt x="19425" y="21521"/>
                    <a:pt x="19425" y="21600"/>
                  </a:cubicBezTo>
                  <a:cubicBezTo>
                    <a:pt x="19597" y="21600"/>
                    <a:pt x="19769" y="21521"/>
                    <a:pt x="19940" y="21521"/>
                  </a:cubicBezTo>
                  <a:cubicBezTo>
                    <a:pt x="20806" y="21442"/>
                    <a:pt x="21325" y="20965"/>
                    <a:pt x="20978" y="20648"/>
                  </a:cubicBezTo>
                  <a:cubicBezTo>
                    <a:pt x="20634" y="19933"/>
                    <a:pt x="20116" y="19217"/>
                    <a:pt x="19597" y="18504"/>
                  </a:cubicBezTo>
                  <a:cubicBezTo>
                    <a:pt x="15278" y="12467"/>
                    <a:pt x="10094" y="6671"/>
                    <a:pt x="3872" y="1112"/>
                  </a:cubicBezTo>
                  <a:cubicBezTo>
                    <a:pt x="3353" y="636"/>
                    <a:pt x="3181" y="398"/>
                    <a:pt x="3010" y="398"/>
                  </a:cubicBezTo>
                  <a:cubicBezTo>
                    <a:pt x="2834" y="159"/>
                    <a:pt x="2144" y="0"/>
                    <a:pt x="162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2" name="Google Shape;733;p34"/>
            <p:cNvSpPr/>
            <p:nvPr/>
          </p:nvSpPr>
          <p:spPr>
            <a:xfrm flipH="1">
              <a:off x="2165938" y="6844774"/>
              <a:ext cx="231255" cy="40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153" y="85"/>
                    <a:pt x="20702" y="170"/>
                    <a:pt x="20251" y="170"/>
                  </a:cubicBezTo>
                  <a:cubicBezTo>
                    <a:pt x="20066" y="170"/>
                    <a:pt x="19882" y="156"/>
                    <a:pt x="19697" y="122"/>
                  </a:cubicBezTo>
                  <a:cubicBezTo>
                    <a:pt x="19697" y="360"/>
                    <a:pt x="19697" y="601"/>
                    <a:pt x="19697" y="721"/>
                  </a:cubicBezTo>
                  <a:cubicBezTo>
                    <a:pt x="19482" y="1081"/>
                    <a:pt x="18846" y="1200"/>
                    <a:pt x="18425" y="1200"/>
                  </a:cubicBezTo>
                  <a:lnTo>
                    <a:pt x="18000" y="1200"/>
                  </a:lnTo>
                  <a:cubicBezTo>
                    <a:pt x="17579" y="1560"/>
                    <a:pt x="16943" y="1801"/>
                    <a:pt x="16307" y="2040"/>
                  </a:cubicBezTo>
                  <a:lnTo>
                    <a:pt x="5718" y="19080"/>
                  </a:lnTo>
                  <a:lnTo>
                    <a:pt x="0" y="19682"/>
                  </a:lnTo>
                  <a:lnTo>
                    <a:pt x="847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3" name="Google Shape;734;p34"/>
            <p:cNvSpPr/>
            <p:nvPr/>
          </p:nvSpPr>
          <p:spPr>
            <a:xfrm flipH="1">
              <a:off x="2927787" y="5602355"/>
              <a:ext cx="3386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21600" y="0"/>
                  </a:moveTo>
                  <a:cubicBezTo>
                    <a:pt x="21600" y="0"/>
                    <a:pt x="21600" y="0"/>
                    <a:pt x="21600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4" name="Google Shape;735;p34"/>
            <p:cNvSpPr/>
            <p:nvPr/>
          </p:nvSpPr>
          <p:spPr>
            <a:xfrm flipH="1">
              <a:off x="2222602" y="6867449"/>
              <a:ext cx="219941" cy="355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61" y="0"/>
                  </a:moveTo>
                  <a:lnTo>
                    <a:pt x="890" y="20224"/>
                  </a:lnTo>
                  <a:lnTo>
                    <a:pt x="0" y="21600"/>
                  </a:lnTo>
                  <a:lnTo>
                    <a:pt x="4454" y="21187"/>
                  </a:lnTo>
                  <a:lnTo>
                    <a:pt x="10466" y="20498"/>
                  </a:lnTo>
                  <a:lnTo>
                    <a:pt x="21600" y="963"/>
                  </a:lnTo>
                  <a:cubicBezTo>
                    <a:pt x="21153" y="1033"/>
                    <a:pt x="20651" y="1066"/>
                    <a:pt x="20123" y="1066"/>
                  </a:cubicBezTo>
                  <a:cubicBezTo>
                    <a:pt x="19594" y="1066"/>
                    <a:pt x="19039" y="1033"/>
                    <a:pt x="18483" y="963"/>
                  </a:cubicBezTo>
                  <a:cubicBezTo>
                    <a:pt x="17815" y="826"/>
                    <a:pt x="16031" y="553"/>
                    <a:pt x="13361" y="0"/>
                  </a:cubicBezTo>
                  <a:close/>
                </a:path>
              </a:pathLst>
            </a:custGeom>
            <a:solidFill>
              <a:srgbClr val="DDD6C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5" name="Google Shape;736;p34"/>
            <p:cNvSpPr/>
            <p:nvPr/>
          </p:nvSpPr>
          <p:spPr>
            <a:xfrm flipH="1">
              <a:off x="1893887" y="5602355"/>
              <a:ext cx="977130" cy="974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4" y="0"/>
                  </a:moveTo>
                  <a:cubicBezTo>
                    <a:pt x="1203" y="151"/>
                    <a:pt x="601" y="352"/>
                    <a:pt x="0" y="603"/>
                  </a:cubicBezTo>
                  <a:lnTo>
                    <a:pt x="5162" y="2562"/>
                  </a:lnTo>
                  <a:lnTo>
                    <a:pt x="19947" y="8188"/>
                  </a:lnTo>
                  <a:lnTo>
                    <a:pt x="15186" y="20796"/>
                  </a:lnTo>
                  <a:cubicBezTo>
                    <a:pt x="15687" y="21047"/>
                    <a:pt x="16188" y="21348"/>
                    <a:pt x="16689" y="21600"/>
                  </a:cubicBezTo>
                  <a:lnTo>
                    <a:pt x="21600" y="7586"/>
                  </a:lnTo>
                  <a:cubicBezTo>
                    <a:pt x="21600" y="7586"/>
                    <a:pt x="14334" y="4822"/>
                    <a:pt x="8620" y="2612"/>
                  </a:cubicBezTo>
                  <a:cubicBezTo>
                    <a:pt x="4962" y="1205"/>
                    <a:pt x="1904" y="50"/>
                    <a:pt x="1854" y="0"/>
                  </a:cubicBezTo>
                  <a:close/>
                </a:path>
              </a:pathLst>
            </a:custGeom>
            <a:solidFill>
              <a:srgbClr val="DDD6C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6" name="Google Shape;737;p34"/>
            <p:cNvSpPr/>
            <p:nvPr/>
          </p:nvSpPr>
          <p:spPr>
            <a:xfrm flipH="1">
              <a:off x="2306493" y="6540988"/>
              <a:ext cx="1129092" cy="730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603" y="0"/>
                  </a:moveTo>
                  <a:lnTo>
                    <a:pt x="0" y="10666"/>
                  </a:lnTo>
                  <a:lnTo>
                    <a:pt x="8501" y="15630"/>
                  </a:lnTo>
                  <a:lnTo>
                    <a:pt x="18651" y="21600"/>
                  </a:lnTo>
                  <a:lnTo>
                    <a:pt x="18997" y="20192"/>
                  </a:lnTo>
                  <a:lnTo>
                    <a:pt x="19171" y="19521"/>
                  </a:lnTo>
                  <a:lnTo>
                    <a:pt x="21600" y="9659"/>
                  </a:lnTo>
                  <a:cubicBezTo>
                    <a:pt x="20863" y="9258"/>
                    <a:pt x="19822" y="8720"/>
                    <a:pt x="18520" y="7982"/>
                  </a:cubicBezTo>
                  <a:cubicBezTo>
                    <a:pt x="18433" y="8184"/>
                    <a:pt x="18347" y="8452"/>
                    <a:pt x="18260" y="8720"/>
                  </a:cubicBezTo>
                  <a:cubicBezTo>
                    <a:pt x="14791" y="7446"/>
                    <a:pt x="11408" y="5836"/>
                    <a:pt x="8068" y="3824"/>
                  </a:cubicBezTo>
                  <a:cubicBezTo>
                    <a:pt x="6940" y="3086"/>
                    <a:pt x="5769" y="2347"/>
                    <a:pt x="4598" y="1543"/>
                  </a:cubicBezTo>
                  <a:cubicBezTo>
                    <a:pt x="4295" y="1275"/>
                    <a:pt x="3990" y="1074"/>
                    <a:pt x="3644" y="806"/>
                  </a:cubicBezTo>
                  <a:cubicBezTo>
                    <a:pt x="3297" y="536"/>
                    <a:pt x="2949" y="268"/>
                    <a:pt x="260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7" name="Google Shape;738;p34"/>
            <p:cNvSpPr/>
            <p:nvPr/>
          </p:nvSpPr>
          <p:spPr>
            <a:xfrm flipH="1">
              <a:off x="1843985" y="5561559"/>
              <a:ext cx="1176694" cy="1033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03" y="0"/>
                  </a:moveTo>
                  <a:lnTo>
                    <a:pt x="1415" y="852"/>
                  </a:lnTo>
                  <a:lnTo>
                    <a:pt x="1374" y="852"/>
                  </a:lnTo>
                  <a:lnTo>
                    <a:pt x="625" y="3174"/>
                  </a:lnTo>
                  <a:lnTo>
                    <a:pt x="0" y="5068"/>
                  </a:lnTo>
                  <a:cubicBezTo>
                    <a:pt x="84" y="5210"/>
                    <a:pt x="209" y="5352"/>
                    <a:pt x="375" y="5495"/>
                  </a:cubicBezTo>
                  <a:cubicBezTo>
                    <a:pt x="458" y="5637"/>
                    <a:pt x="583" y="5731"/>
                    <a:pt x="666" y="5826"/>
                  </a:cubicBezTo>
                  <a:cubicBezTo>
                    <a:pt x="750" y="5921"/>
                    <a:pt x="791" y="6015"/>
                    <a:pt x="874" y="6064"/>
                  </a:cubicBezTo>
                  <a:cubicBezTo>
                    <a:pt x="5327" y="11036"/>
                    <a:pt x="12819" y="18616"/>
                    <a:pt x="12819" y="18616"/>
                  </a:cubicBezTo>
                  <a:cubicBezTo>
                    <a:pt x="12777" y="18758"/>
                    <a:pt x="12777" y="18853"/>
                    <a:pt x="12735" y="18995"/>
                  </a:cubicBezTo>
                  <a:cubicBezTo>
                    <a:pt x="13692" y="19516"/>
                    <a:pt x="14441" y="19942"/>
                    <a:pt x="15024" y="20274"/>
                  </a:cubicBezTo>
                  <a:cubicBezTo>
                    <a:pt x="15108" y="20368"/>
                    <a:pt x="15232" y="20416"/>
                    <a:pt x="15357" y="20463"/>
                  </a:cubicBezTo>
                  <a:lnTo>
                    <a:pt x="19311" y="8574"/>
                  </a:lnTo>
                  <a:lnTo>
                    <a:pt x="7034" y="3268"/>
                  </a:lnTo>
                  <a:lnTo>
                    <a:pt x="2747" y="1421"/>
                  </a:lnTo>
                  <a:cubicBezTo>
                    <a:pt x="3246" y="1184"/>
                    <a:pt x="3746" y="995"/>
                    <a:pt x="4287" y="852"/>
                  </a:cubicBezTo>
                  <a:cubicBezTo>
                    <a:pt x="4329" y="899"/>
                    <a:pt x="6867" y="1989"/>
                    <a:pt x="9905" y="3315"/>
                  </a:cubicBezTo>
                  <a:cubicBezTo>
                    <a:pt x="14650" y="5400"/>
                    <a:pt x="20684" y="8006"/>
                    <a:pt x="20684" y="8006"/>
                  </a:cubicBezTo>
                  <a:lnTo>
                    <a:pt x="16606" y="21221"/>
                  </a:lnTo>
                  <a:cubicBezTo>
                    <a:pt x="16814" y="21316"/>
                    <a:pt x="17064" y="21458"/>
                    <a:pt x="17314" y="21600"/>
                  </a:cubicBezTo>
                  <a:lnTo>
                    <a:pt x="21600" y="7484"/>
                  </a:lnTo>
                  <a:lnTo>
                    <a:pt x="12319" y="3363"/>
                  </a:lnTo>
                  <a:lnTo>
                    <a:pt x="470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8" name="Google Shape;739;p34"/>
            <p:cNvSpPr/>
            <p:nvPr/>
          </p:nvSpPr>
          <p:spPr>
            <a:xfrm flipH="1">
              <a:off x="2042542" y="6470710"/>
              <a:ext cx="424929" cy="414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5" h="21600" fill="norm" stroke="1" extrusionOk="0">
                  <a:moveTo>
                    <a:pt x="6938" y="0"/>
                  </a:moveTo>
                  <a:cubicBezTo>
                    <a:pt x="5036" y="10757"/>
                    <a:pt x="2463" y="12766"/>
                    <a:pt x="0" y="17730"/>
                  </a:cubicBezTo>
                  <a:cubicBezTo>
                    <a:pt x="3358" y="19029"/>
                    <a:pt x="6044" y="19977"/>
                    <a:pt x="7946" y="20684"/>
                  </a:cubicBezTo>
                  <a:cubicBezTo>
                    <a:pt x="9288" y="21159"/>
                    <a:pt x="10185" y="21394"/>
                    <a:pt x="10521" y="21511"/>
                  </a:cubicBezTo>
                  <a:cubicBezTo>
                    <a:pt x="10800" y="21571"/>
                    <a:pt x="11079" y="21600"/>
                    <a:pt x="11345" y="21600"/>
                  </a:cubicBezTo>
                  <a:cubicBezTo>
                    <a:pt x="11611" y="21600"/>
                    <a:pt x="11863" y="21571"/>
                    <a:pt x="12087" y="21511"/>
                  </a:cubicBezTo>
                  <a:cubicBezTo>
                    <a:pt x="12423" y="21276"/>
                    <a:pt x="12759" y="21039"/>
                    <a:pt x="12982" y="20684"/>
                  </a:cubicBezTo>
                  <a:cubicBezTo>
                    <a:pt x="12871" y="20684"/>
                    <a:pt x="12759" y="20567"/>
                    <a:pt x="12423" y="20449"/>
                  </a:cubicBezTo>
                  <a:cubicBezTo>
                    <a:pt x="11640" y="20094"/>
                    <a:pt x="10296" y="19502"/>
                    <a:pt x="8618" y="18675"/>
                  </a:cubicBezTo>
                  <a:cubicBezTo>
                    <a:pt x="7499" y="18085"/>
                    <a:pt x="6380" y="17492"/>
                    <a:pt x="5149" y="16785"/>
                  </a:cubicBezTo>
                  <a:cubicBezTo>
                    <a:pt x="4482" y="16382"/>
                    <a:pt x="4868" y="15382"/>
                    <a:pt x="5549" y="15382"/>
                  </a:cubicBezTo>
                  <a:cubicBezTo>
                    <a:pt x="5669" y="15382"/>
                    <a:pt x="5798" y="15413"/>
                    <a:pt x="5932" y="15483"/>
                  </a:cubicBezTo>
                  <a:cubicBezTo>
                    <a:pt x="6938" y="16075"/>
                    <a:pt x="8057" y="16785"/>
                    <a:pt x="9065" y="17257"/>
                  </a:cubicBezTo>
                  <a:cubicBezTo>
                    <a:pt x="10743" y="18085"/>
                    <a:pt x="12087" y="18675"/>
                    <a:pt x="12871" y="19029"/>
                  </a:cubicBezTo>
                  <a:cubicBezTo>
                    <a:pt x="13207" y="19149"/>
                    <a:pt x="13429" y="19267"/>
                    <a:pt x="13429" y="19267"/>
                  </a:cubicBezTo>
                  <a:cubicBezTo>
                    <a:pt x="13654" y="19384"/>
                    <a:pt x="13765" y="19502"/>
                    <a:pt x="13879" y="19622"/>
                  </a:cubicBezTo>
                  <a:cubicBezTo>
                    <a:pt x="13976" y="19655"/>
                    <a:pt x="14074" y="19670"/>
                    <a:pt x="14171" y="19670"/>
                  </a:cubicBezTo>
                  <a:cubicBezTo>
                    <a:pt x="14410" y="19670"/>
                    <a:pt x="14648" y="19586"/>
                    <a:pt x="14884" y="19502"/>
                  </a:cubicBezTo>
                  <a:cubicBezTo>
                    <a:pt x="15332" y="19267"/>
                    <a:pt x="15668" y="18912"/>
                    <a:pt x="16004" y="18440"/>
                  </a:cubicBezTo>
                  <a:cubicBezTo>
                    <a:pt x="16340" y="17847"/>
                    <a:pt x="16564" y="17140"/>
                    <a:pt x="16451" y="16430"/>
                  </a:cubicBezTo>
                  <a:lnTo>
                    <a:pt x="16004" y="16430"/>
                  </a:lnTo>
                  <a:cubicBezTo>
                    <a:pt x="15781" y="16313"/>
                    <a:pt x="14996" y="16075"/>
                    <a:pt x="13990" y="15603"/>
                  </a:cubicBezTo>
                  <a:cubicBezTo>
                    <a:pt x="12982" y="15131"/>
                    <a:pt x="11640" y="14538"/>
                    <a:pt x="10296" y="13829"/>
                  </a:cubicBezTo>
                  <a:cubicBezTo>
                    <a:pt x="9177" y="13356"/>
                    <a:pt x="8057" y="12646"/>
                    <a:pt x="6938" y="12056"/>
                  </a:cubicBezTo>
                  <a:cubicBezTo>
                    <a:pt x="6602" y="11819"/>
                    <a:pt x="6491" y="11347"/>
                    <a:pt x="6716" y="10992"/>
                  </a:cubicBezTo>
                  <a:cubicBezTo>
                    <a:pt x="6859" y="10764"/>
                    <a:pt x="7097" y="10632"/>
                    <a:pt x="7338" y="10632"/>
                  </a:cubicBezTo>
                  <a:cubicBezTo>
                    <a:pt x="7469" y="10632"/>
                    <a:pt x="7603" y="10673"/>
                    <a:pt x="7721" y="10757"/>
                  </a:cubicBezTo>
                  <a:cubicBezTo>
                    <a:pt x="8618" y="11347"/>
                    <a:pt x="9737" y="11939"/>
                    <a:pt x="10857" y="12529"/>
                  </a:cubicBezTo>
                  <a:cubicBezTo>
                    <a:pt x="12199" y="13121"/>
                    <a:pt x="13429" y="13711"/>
                    <a:pt x="14437" y="14183"/>
                  </a:cubicBezTo>
                  <a:cubicBezTo>
                    <a:pt x="15445" y="14656"/>
                    <a:pt x="16115" y="14893"/>
                    <a:pt x="16451" y="15011"/>
                  </a:cubicBezTo>
                  <a:cubicBezTo>
                    <a:pt x="16676" y="15131"/>
                    <a:pt x="16787" y="15248"/>
                    <a:pt x="16898" y="15366"/>
                  </a:cubicBezTo>
                  <a:cubicBezTo>
                    <a:pt x="17234" y="15366"/>
                    <a:pt x="17570" y="15131"/>
                    <a:pt x="17795" y="14893"/>
                  </a:cubicBezTo>
                  <a:cubicBezTo>
                    <a:pt x="18467" y="14183"/>
                    <a:pt x="18689" y="13239"/>
                    <a:pt x="18578" y="12291"/>
                  </a:cubicBezTo>
                  <a:lnTo>
                    <a:pt x="18242" y="12291"/>
                  </a:lnTo>
                  <a:cubicBezTo>
                    <a:pt x="18242" y="12174"/>
                    <a:pt x="17906" y="12056"/>
                    <a:pt x="17459" y="11939"/>
                  </a:cubicBezTo>
                  <a:cubicBezTo>
                    <a:pt x="16898" y="11702"/>
                    <a:pt x="16340" y="11464"/>
                    <a:pt x="15556" y="11112"/>
                  </a:cubicBezTo>
                  <a:cubicBezTo>
                    <a:pt x="14437" y="10637"/>
                    <a:pt x="13207" y="10047"/>
                    <a:pt x="11976" y="9337"/>
                  </a:cubicBezTo>
                  <a:cubicBezTo>
                    <a:pt x="10968" y="8865"/>
                    <a:pt x="10073" y="8393"/>
                    <a:pt x="9177" y="7800"/>
                  </a:cubicBezTo>
                  <a:cubicBezTo>
                    <a:pt x="8446" y="7513"/>
                    <a:pt x="8834" y="6433"/>
                    <a:pt x="9488" y="6433"/>
                  </a:cubicBezTo>
                  <a:cubicBezTo>
                    <a:pt x="9635" y="6433"/>
                    <a:pt x="9797" y="6489"/>
                    <a:pt x="9960" y="6618"/>
                  </a:cubicBezTo>
                  <a:cubicBezTo>
                    <a:pt x="10743" y="7093"/>
                    <a:pt x="11527" y="7565"/>
                    <a:pt x="12423" y="7920"/>
                  </a:cubicBezTo>
                  <a:cubicBezTo>
                    <a:pt x="13654" y="8628"/>
                    <a:pt x="14884" y="9220"/>
                    <a:pt x="16004" y="9692"/>
                  </a:cubicBezTo>
                  <a:cubicBezTo>
                    <a:pt x="16787" y="10047"/>
                    <a:pt x="17459" y="10282"/>
                    <a:pt x="17906" y="10519"/>
                  </a:cubicBezTo>
                  <a:cubicBezTo>
                    <a:pt x="18353" y="10757"/>
                    <a:pt x="18689" y="10874"/>
                    <a:pt x="18689" y="10874"/>
                  </a:cubicBezTo>
                  <a:cubicBezTo>
                    <a:pt x="19025" y="10992"/>
                    <a:pt x="19137" y="11229"/>
                    <a:pt x="19137" y="11464"/>
                  </a:cubicBezTo>
                  <a:cubicBezTo>
                    <a:pt x="21153" y="11464"/>
                    <a:pt x="21600" y="7800"/>
                    <a:pt x="20033" y="6973"/>
                  </a:cubicBezTo>
                  <a:cubicBezTo>
                    <a:pt x="19697" y="6856"/>
                    <a:pt x="19473" y="6618"/>
                    <a:pt x="19250" y="6501"/>
                  </a:cubicBezTo>
                  <a:cubicBezTo>
                    <a:pt x="18578" y="6146"/>
                    <a:pt x="17906" y="5791"/>
                    <a:pt x="17348" y="5556"/>
                  </a:cubicBezTo>
                  <a:cubicBezTo>
                    <a:pt x="16228" y="4964"/>
                    <a:pt x="15109" y="4254"/>
                    <a:pt x="13990" y="3664"/>
                  </a:cubicBezTo>
                  <a:cubicBezTo>
                    <a:pt x="13654" y="3546"/>
                    <a:pt x="13318" y="3427"/>
                    <a:pt x="13093" y="3192"/>
                  </a:cubicBezTo>
                  <a:cubicBezTo>
                    <a:pt x="11527" y="2364"/>
                    <a:pt x="9513" y="1300"/>
                    <a:pt x="6938" y="0"/>
                  </a:cubicBezTo>
                  <a:close/>
                </a:path>
              </a:pathLst>
            </a:custGeom>
            <a:solidFill>
              <a:srgbClr val="E8B28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9" name="Google Shape;740;p34"/>
            <p:cNvSpPr/>
            <p:nvPr/>
          </p:nvSpPr>
          <p:spPr>
            <a:xfrm flipH="1">
              <a:off x="2186313" y="6765757"/>
              <a:ext cx="183870" cy="101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3" h="21600" fill="norm" stroke="1" extrusionOk="0">
                  <a:moveTo>
                    <a:pt x="1716" y="0"/>
                  </a:moveTo>
                  <a:cubicBezTo>
                    <a:pt x="150" y="0"/>
                    <a:pt x="-737" y="4074"/>
                    <a:pt x="797" y="5715"/>
                  </a:cubicBezTo>
                  <a:cubicBezTo>
                    <a:pt x="3626" y="8597"/>
                    <a:pt x="6199" y="11010"/>
                    <a:pt x="8771" y="13413"/>
                  </a:cubicBezTo>
                  <a:cubicBezTo>
                    <a:pt x="12628" y="16784"/>
                    <a:pt x="15717" y="19197"/>
                    <a:pt x="17518" y="20643"/>
                  </a:cubicBezTo>
                  <a:cubicBezTo>
                    <a:pt x="18290" y="21121"/>
                    <a:pt x="18546" y="21600"/>
                    <a:pt x="18802" y="21600"/>
                  </a:cubicBezTo>
                  <a:lnTo>
                    <a:pt x="19318" y="21600"/>
                  </a:lnTo>
                  <a:cubicBezTo>
                    <a:pt x="19830" y="21600"/>
                    <a:pt x="20602" y="21121"/>
                    <a:pt x="20863" y="19675"/>
                  </a:cubicBezTo>
                  <a:cubicBezTo>
                    <a:pt x="20863" y="19197"/>
                    <a:pt x="20863" y="18230"/>
                    <a:pt x="20863" y="17272"/>
                  </a:cubicBezTo>
                  <a:cubicBezTo>
                    <a:pt x="20602" y="16784"/>
                    <a:pt x="20346" y="16305"/>
                    <a:pt x="19830" y="15826"/>
                  </a:cubicBezTo>
                  <a:cubicBezTo>
                    <a:pt x="19830" y="15826"/>
                    <a:pt x="19318" y="15348"/>
                    <a:pt x="18546" y="14859"/>
                  </a:cubicBezTo>
                  <a:cubicBezTo>
                    <a:pt x="16745" y="13413"/>
                    <a:pt x="13656" y="11010"/>
                    <a:pt x="9799" y="7640"/>
                  </a:cubicBezTo>
                  <a:cubicBezTo>
                    <a:pt x="7482" y="5715"/>
                    <a:pt x="4910" y="2823"/>
                    <a:pt x="2598" y="410"/>
                  </a:cubicBezTo>
                  <a:cubicBezTo>
                    <a:pt x="2290" y="127"/>
                    <a:pt x="1992" y="0"/>
                    <a:pt x="171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0" name="Google Shape;741;p34"/>
            <p:cNvSpPr/>
            <p:nvPr/>
          </p:nvSpPr>
          <p:spPr>
            <a:xfrm flipH="1">
              <a:off x="2123417" y="6674644"/>
              <a:ext cx="210383" cy="111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600" fill="norm" stroke="1" extrusionOk="0">
                  <a:moveTo>
                    <a:pt x="1518" y="0"/>
                  </a:moveTo>
                  <a:cubicBezTo>
                    <a:pt x="1024" y="0"/>
                    <a:pt x="534" y="491"/>
                    <a:pt x="240" y="1340"/>
                  </a:cubicBezTo>
                  <a:cubicBezTo>
                    <a:pt x="-221" y="2662"/>
                    <a:pt x="7" y="4422"/>
                    <a:pt x="697" y="5306"/>
                  </a:cubicBezTo>
                  <a:cubicBezTo>
                    <a:pt x="2995" y="7504"/>
                    <a:pt x="5293" y="10148"/>
                    <a:pt x="7591" y="11908"/>
                  </a:cubicBezTo>
                  <a:cubicBezTo>
                    <a:pt x="10351" y="14552"/>
                    <a:pt x="13105" y="16758"/>
                    <a:pt x="15175" y="18518"/>
                  </a:cubicBezTo>
                  <a:cubicBezTo>
                    <a:pt x="17240" y="20278"/>
                    <a:pt x="18853" y="21162"/>
                    <a:pt x="19081" y="21600"/>
                  </a:cubicBezTo>
                  <a:lnTo>
                    <a:pt x="20228" y="21600"/>
                  </a:lnTo>
                  <a:cubicBezTo>
                    <a:pt x="20689" y="21600"/>
                    <a:pt x="20918" y="20716"/>
                    <a:pt x="21146" y="19840"/>
                  </a:cubicBezTo>
                  <a:cubicBezTo>
                    <a:pt x="21379" y="19394"/>
                    <a:pt x="21379" y="18518"/>
                    <a:pt x="21146" y="17634"/>
                  </a:cubicBezTo>
                  <a:cubicBezTo>
                    <a:pt x="20918" y="17196"/>
                    <a:pt x="20689" y="16758"/>
                    <a:pt x="20228" y="16312"/>
                  </a:cubicBezTo>
                  <a:lnTo>
                    <a:pt x="19999" y="16312"/>
                  </a:lnTo>
                  <a:cubicBezTo>
                    <a:pt x="19538" y="15874"/>
                    <a:pt x="18163" y="14990"/>
                    <a:pt x="16093" y="13230"/>
                  </a:cubicBezTo>
                  <a:cubicBezTo>
                    <a:pt x="14024" y="11470"/>
                    <a:pt x="11269" y="9272"/>
                    <a:pt x="8509" y="7066"/>
                  </a:cubicBezTo>
                  <a:cubicBezTo>
                    <a:pt x="6445" y="4868"/>
                    <a:pt x="4147" y="2662"/>
                    <a:pt x="2305" y="465"/>
                  </a:cubicBezTo>
                  <a:cubicBezTo>
                    <a:pt x="2063" y="152"/>
                    <a:pt x="1788" y="0"/>
                    <a:pt x="1518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1" name="Google Shape;742;p34"/>
            <p:cNvSpPr/>
            <p:nvPr/>
          </p:nvSpPr>
          <p:spPr>
            <a:xfrm flipH="1">
              <a:off x="2078770" y="6594110"/>
              <a:ext cx="210806" cy="112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3" h="21600" fill="norm" stroke="1" extrusionOk="0">
                  <a:moveTo>
                    <a:pt x="1412" y="0"/>
                  </a:moveTo>
                  <a:cubicBezTo>
                    <a:pt x="105" y="0"/>
                    <a:pt x="-671" y="3979"/>
                    <a:pt x="790" y="5040"/>
                  </a:cubicBezTo>
                  <a:cubicBezTo>
                    <a:pt x="2583" y="7224"/>
                    <a:pt x="4372" y="8965"/>
                    <a:pt x="6387" y="10707"/>
                  </a:cubicBezTo>
                  <a:cubicBezTo>
                    <a:pt x="8847" y="13324"/>
                    <a:pt x="11307" y="15499"/>
                    <a:pt x="13544" y="17250"/>
                  </a:cubicBezTo>
                  <a:cubicBezTo>
                    <a:pt x="15110" y="18550"/>
                    <a:pt x="16227" y="19425"/>
                    <a:pt x="17348" y="20300"/>
                  </a:cubicBezTo>
                  <a:cubicBezTo>
                    <a:pt x="18242" y="20734"/>
                    <a:pt x="18914" y="21167"/>
                    <a:pt x="18914" y="21600"/>
                  </a:cubicBezTo>
                  <a:lnTo>
                    <a:pt x="19586" y="21600"/>
                  </a:lnTo>
                  <a:cubicBezTo>
                    <a:pt x="20030" y="21167"/>
                    <a:pt x="20480" y="20734"/>
                    <a:pt x="20702" y="19858"/>
                  </a:cubicBezTo>
                  <a:cubicBezTo>
                    <a:pt x="20702" y="19425"/>
                    <a:pt x="20929" y="18992"/>
                    <a:pt x="20702" y="18550"/>
                  </a:cubicBezTo>
                  <a:cubicBezTo>
                    <a:pt x="20702" y="17683"/>
                    <a:pt x="20480" y="16808"/>
                    <a:pt x="19808" y="16375"/>
                  </a:cubicBezTo>
                  <a:cubicBezTo>
                    <a:pt x="19808" y="16375"/>
                    <a:pt x="19136" y="15941"/>
                    <a:pt x="18242" y="15066"/>
                  </a:cubicBezTo>
                  <a:cubicBezTo>
                    <a:pt x="17348" y="14191"/>
                    <a:pt x="16004" y="13324"/>
                    <a:pt x="14439" y="12016"/>
                  </a:cubicBezTo>
                  <a:cubicBezTo>
                    <a:pt x="12201" y="10274"/>
                    <a:pt x="9741" y="8090"/>
                    <a:pt x="7281" y="5482"/>
                  </a:cubicBezTo>
                  <a:cubicBezTo>
                    <a:pt x="5488" y="4173"/>
                    <a:pt x="3922" y="2431"/>
                    <a:pt x="2356" y="681"/>
                  </a:cubicBezTo>
                  <a:cubicBezTo>
                    <a:pt x="2030" y="203"/>
                    <a:pt x="1707" y="0"/>
                    <a:pt x="1412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2" name="Google Shape;743;p34"/>
            <p:cNvSpPr/>
            <p:nvPr/>
          </p:nvSpPr>
          <p:spPr>
            <a:xfrm flipH="1">
              <a:off x="-1" y="3355581"/>
              <a:ext cx="4109505" cy="3877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600" fill="norm" stroke="1" extrusionOk="0">
                  <a:moveTo>
                    <a:pt x="16377" y="3675"/>
                  </a:moveTo>
                  <a:cubicBezTo>
                    <a:pt x="16412" y="3675"/>
                    <a:pt x="16459" y="3701"/>
                    <a:pt x="16471" y="3738"/>
                  </a:cubicBezTo>
                  <a:cubicBezTo>
                    <a:pt x="16483" y="3738"/>
                    <a:pt x="16494" y="3776"/>
                    <a:pt x="16530" y="3852"/>
                  </a:cubicBezTo>
                  <a:cubicBezTo>
                    <a:pt x="16954" y="4736"/>
                    <a:pt x="17307" y="5658"/>
                    <a:pt x="17601" y="6618"/>
                  </a:cubicBezTo>
                  <a:cubicBezTo>
                    <a:pt x="17636" y="6732"/>
                    <a:pt x="17672" y="6845"/>
                    <a:pt x="17695" y="6959"/>
                  </a:cubicBezTo>
                  <a:cubicBezTo>
                    <a:pt x="17719" y="7010"/>
                    <a:pt x="17683" y="7085"/>
                    <a:pt x="17624" y="7098"/>
                  </a:cubicBezTo>
                  <a:cubicBezTo>
                    <a:pt x="17613" y="7098"/>
                    <a:pt x="17601" y="7111"/>
                    <a:pt x="17589" y="7111"/>
                  </a:cubicBezTo>
                  <a:cubicBezTo>
                    <a:pt x="17589" y="7098"/>
                    <a:pt x="17577" y="7098"/>
                    <a:pt x="17566" y="7098"/>
                  </a:cubicBezTo>
                  <a:cubicBezTo>
                    <a:pt x="17530" y="7098"/>
                    <a:pt x="17495" y="7060"/>
                    <a:pt x="17483" y="7022"/>
                  </a:cubicBezTo>
                  <a:cubicBezTo>
                    <a:pt x="17436" y="6858"/>
                    <a:pt x="17389" y="6694"/>
                    <a:pt x="17342" y="6530"/>
                  </a:cubicBezTo>
                  <a:cubicBezTo>
                    <a:pt x="17059" y="5646"/>
                    <a:pt x="16718" y="4787"/>
                    <a:pt x="16330" y="3953"/>
                  </a:cubicBezTo>
                  <a:cubicBezTo>
                    <a:pt x="16306" y="3890"/>
                    <a:pt x="16283" y="3852"/>
                    <a:pt x="16283" y="3852"/>
                  </a:cubicBezTo>
                  <a:cubicBezTo>
                    <a:pt x="16247" y="3789"/>
                    <a:pt x="16271" y="3726"/>
                    <a:pt x="16330" y="3688"/>
                  </a:cubicBezTo>
                  <a:cubicBezTo>
                    <a:pt x="16341" y="3688"/>
                    <a:pt x="16353" y="3675"/>
                    <a:pt x="16377" y="3675"/>
                  </a:cubicBezTo>
                  <a:close/>
                  <a:moveTo>
                    <a:pt x="13446" y="0"/>
                  </a:moveTo>
                  <a:lnTo>
                    <a:pt x="13469" y="151"/>
                  </a:lnTo>
                  <a:cubicBezTo>
                    <a:pt x="13477" y="149"/>
                    <a:pt x="13485" y="148"/>
                    <a:pt x="13493" y="148"/>
                  </a:cubicBezTo>
                  <a:cubicBezTo>
                    <a:pt x="13532" y="148"/>
                    <a:pt x="13567" y="173"/>
                    <a:pt x="13587" y="215"/>
                  </a:cubicBezTo>
                  <a:cubicBezTo>
                    <a:pt x="13599" y="227"/>
                    <a:pt x="13599" y="252"/>
                    <a:pt x="13587" y="278"/>
                  </a:cubicBezTo>
                  <a:cubicBezTo>
                    <a:pt x="13587" y="316"/>
                    <a:pt x="13563" y="354"/>
                    <a:pt x="13528" y="366"/>
                  </a:cubicBezTo>
                  <a:cubicBezTo>
                    <a:pt x="12787" y="733"/>
                    <a:pt x="11645" y="783"/>
                    <a:pt x="11068" y="783"/>
                  </a:cubicBezTo>
                  <a:lnTo>
                    <a:pt x="10856" y="783"/>
                  </a:lnTo>
                  <a:cubicBezTo>
                    <a:pt x="11115" y="2475"/>
                    <a:pt x="11103" y="4458"/>
                    <a:pt x="10786" y="5279"/>
                  </a:cubicBezTo>
                  <a:cubicBezTo>
                    <a:pt x="10691" y="5519"/>
                    <a:pt x="9761" y="5810"/>
                    <a:pt x="8643" y="6037"/>
                  </a:cubicBezTo>
                  <a:cubicBezTo>
                    <a:pt x="8019" y="6163"/>
                    <a:pt x="7336" y="6277"/>
                    <a:pt x="6713" y="6340"/>
                  </a:cubicBezTo>
                  <a:cubicBezTo>
                    <a:pt x="6164" y="6408"/>
                    <a:pt x="5663" y="6449"/>
                    <a:pt x="5289" y="6449"/>
                  </a:cubicBezTo>
                  <a:cubicBezTo>
                    <a:pt x="4900" y="6449"/>
                    <a:pt x="4647" y="6405"/>
                    <a:pt x="4617" y="6302"/>
                  </a:cubicBezTo>
                  <a:cubicBezTo>
                    <a:pt x="4535" y="5987"/>
                    <a:pt x="4617" y="5292"/>
                    <a:pt x="4241" y="3764"/>
                  </a:cubicBezTo>
                  <a:cubicBezTo>
                    <a:pt x="2063" y="6403"/>
                    <a:pt x="74" y="9965"/>
                    <a:pt x="3" y="11998"/>
                  </a:cubicBezTo>
                  <a:cubicBezTo>
                    <a:pt x="-91" y="14727"/>
                    <a:pt x="2051" y="16583"/>
                    <a:pt x="4205" y="17745"/>
                  </a:cubicBezTo>
                  <a:cubicBezTo>
                    <a:pt x="4299" y="17796"/>
                    <a:pt x="4394" y="17846"/>
                    <a:pt x="4488" y="17897"/>
                  </a:cubicBezTo>
                  <a:cubicBezTo>
                    <a:pt x="4582" y="17947"/>
                    <a:pt x="4665" y="17985"/>
                    <a:pt x="4747" y="18036"/>
                  </a:cubicBezTo>
                  <a:cubicBezTo>
                    <a:pt x="5065" y="18187"/>
                    <a:pt x="5382" y="18326"/>
                    <a:pt x="5689" y="18465"/>
                  </a:cubicBezTo>
                  <a:cubicBezTo>
                    <a:pt x="6595" y="18844"/>
                    <a:pt x="7513" y="19147"/>
                    <a:pt x="8455" y="19387"/>
                  </a:cubicBezTo>
                  <a:cubicBezTo>
                    <a:pt x="8478" y="19337"/>
                    <a:pt x="8502" y="19286"/>
                    <a:pt x="8525" y="19248"/>
                  </a:cubicBezTo>
                  <a:cubicBezTo>
                    <a:pt x="8784" y="18718"/>
                    <a:pt x="9055" y="18503"/>
                    <a:pt x="9255" y="17354"/>
                  </a:cubicBezTo>
                  <a:cubicBezTo>
                    <a:pt x="9267" y="17316"/>
                    <a:pt x="9267" y="17290"/>
                    <a:pt x="9279" y="17253"/>
                  </a:cubicBezTo>
                  <a:cubicBezTo>
                    <a:pt x="9279" y="17253"/>
                    <a:pt x="7160" y="15232"/>
                    <a:pt x="5900" y="13906"/>
                  </a:cubicBezTo>
                  <a:cubicBezTo>
                    <a:pt x="5877" y="13893"/>
                    <a:pt x="5865" y="13868"/>
                    <a:pt x="5842" y="13842"/>
                  </a:cubicBezTo>
                  <a:cubicBezTo>
                    <a:pt x="5818" y="13817"/>
                    <a:pt x="5783" y="13792"/>
                    <a:pt x="5759" y="13754"/>
                  </a:cubicBezTo>
                  <a:cubicBezTo>
                    <a:pt x="5712" y="13716"/>
                    <a:pt x="5677" y="13678"/>
                    <a:pt x="5653" y="13640"/>
                  </a:cubicBezTo>
                  <a:cubicBezTo>
                    <a:pt x="5230" y="13186"/>
                    <a:pt x="4947" y="12857"/>
                    <a:pt x="4970" y="12807"/>
                  </a:cubicBezTo>
                  <a:cubicBezTo>
                    <a:pt x="5017" y="12731"/>
                    <a:pt x="5053" y="12643"/>
                    <a:pt x="5112" y="12554"/>
                  </a:cubicBezTo>
                  <a:lnTo>
                    <a:pt x="5076" y="12592"/>
                  </a:lnTo>
                  <a:cubicBezTo>
                    <a:pt x="5053" y="12630"/>
                    <a:pt x="5017" y="12655"/>
                    <a:pt x="4982" y="12655"/>
                  </a:cubicBezTo>
                  <a:cubicBezTo>
                    <a:pt x="4959" y="12655"/>
                    <a:pt x="4947" y="12643"/>
                    <a:pt x="4923" y="12630"/>
                  </a:cubicBezTo>
                  <a:cubicBezTo>
                    <a:pt x="4876" y="12592"/>
                    <a:pt x="4865" y="12529"/>
                    <a:pt x="4888" y="12466"/>
                  </a:cubicBezTo>
                  <a:lnTo>
                    <a:pt x="5641" y="11215"/>
                  </a:lnTo>
                  <a:lnTo>
                    <a:pt x="7654" y="7881"/>
                  </a:lnTo>
                  <a:cubicBezTo>
                    <a:pt x="7678" y="7856"/>
                    <a:pt x="7713" y="7831"/>
                    <a:pt x="7749" y="7831"/>
                  </a:cubicBezTo>
                  <a:cubicBezTo>
                    <a:pt x="7772" y="7831"/>
                    <a:pt x="7796" y="7843"/>
                    <a:pt x="7807" y="7856"/>
                  </a:cubicBezTo>
                  <a:cubicBezTo>
                    <a:pt x="7854" y="7881"/>
                    <a:pt x="7878" y="7957"/>
                    <a:pt x="7843" y="8020"/>
                  </a:cubicBezTo>
                  <a:lnTo>
                    <a:pt x="5582" y="11759"/>
                  </a:lnTo>
                  <a:cubicBezTo>
                    <a:pt x="5535" y="12226"/>
                    <a:pt x="5512" y="12681"/>
                    <a:pt x="5512" y="13135"/>
                  </a:cubicBezTo>
                  <a:lnTo>
                    <a:pt x="5830" y="13135"/>
                  </a:lnTo>
                  <a:lnTo>
                    <a:pt x="6042" y="12516"/>
                  </a:lnTo>
                  <a:lnTo>
                    <a:pt x="6053" y="12516"/>
                  </a:lnTo>
                  <a:lnTo>
                    <a:pt x="6983" y="12289"/>
                  </a:lnTo>
                  <a:lnTo>
                    <a:pt x="9137" y="13186"/>
                  </a:lnTo>
                  <a:lnTo>
                    <a:pt x="15694" y="13287"/>
                  </a:lnTo>
                  <a:lnTo>
                    <a:pt x="15835" y="13287"/>
                  </a:lnTo>
                  <a:lnTo>
                    <a:pt x="16954" y="13312"/>
                  </a:lnTo>
                  <a:lnTo>
                    <a:pt x="17824" y="13325"/>
                  </a:lnTo>
                  <a:cubicBezTo>
                    <a:pt x="17930" y="14007"/>
                    <a:pt x="18048" y="14929"/>
                    <a:pt x="18142" y="16040"/>
                  </a:cubicBezTo>
                  <a:cubicBezTo>
                    <a:pt x="18225" y="16091"/>
                    <a:pt x="18260" y="16116"/>
                    <a:pt x="18272" y="16128"/>
                  </a:cubicBezTo>
                  <a:cubicBezTo>
                    <a:pt x="18331" y="16154"/>
                    <a:pt x="18307" y="16255"/>
                    <a:pt x="18237" y="16255"/>
                  </a:cubicBezTo>
                  <a:lnTo>
                    <a:pt x="18201" y="16255"/>
                  </a:lnTo>
                  <a:cubicBezTo>
                    <a:pt x="18201" y="16255"/>
                    <a:pt x="18190" y="16242"/>
                    <a:pt x="18166" y="16230"/>
                  </a:cubicBezTo>
                  <a:cubicBezTo>
                    <a:pt x="18260" y="17341"/>
                    <a:pt x="18331" y="18629"/>
                    <a:pt x="18342" y="20069"/>
                  </a:cubicBezTo>
                  <a:cubicBezTo>
                    <a:pt x="18354" y="20562"/>
                    <a:pt x="18354" y="21042"/>
                    <a:pt x="18342" y="21534"/>
                  </a:cubicBezTo>
                  <a:cubicBezTo>
                    <a:pt x="18583" y="21577"/>
                    <a:pt x="18827" y="21600"/>
                    <a:pt x="19071" y="21600"/>
                  </a:cubicBezTo>
                  <a:cubicBezTo>
                    <a:pt x="19257" y="21600"/>
                    <a:pt x="19442" y="21587"/>
                    <a:pt x="19626" y="21560"/>
                  </a:cubicBezTo>
                  <a:cubicBezTo>
                    <a:pt x="19814" y="21534"/>
                    <a:pt x="19932" y="21522"/>
                    <a:pt x="19932" y="21522"/>
                  </a:cubicBezTo>
                  <a:cubicBezTo>
                    <a:pt x="19932" y="21522"/>
                    <a:pt x="21509" y="18010"/>
                    <a:pt x="21321" y="12580"/>
                  </a:cubicBezTo>
                  <a:cubicBezTo>
                    <a:pt x="21203" y="9119"/>
                    <a:pt x="16459" y="568"/>
                    <a:pt x="13834" y="215"/>
                  </a:cubicBezTo>
                  <a:cubicBezTo>
                    <a:pt x="13740" y="126"/>
                    <a:pt x="13669" y="50"/>
                    <a:pt x="13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3" name="Google Shape;744;p34"/>
            <p:cNvSpPr/>
            <p:nvPr/>
          </p:nvSpPr>
          <p:spPr>
            <a:xfrm flipH="1">
              <a:off x="3031993" y="5452739"/>
              <a:ext cx="92953" cy="156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644" y="8453"/>
                    <a:pt x="5269" y="15649"/>
                    <a:pt x="0" y="21600"/>
                  </a:cubicBezTo>
                  <a:lnTo>
                    <a:pt x="21066" y="1880"/>
                  </a:lnTo>
                  <a:cubicBezTo>
                    <a:pt x="21600" y="1251"/>
                    <a:pt x="21600" y="622"/>
                    <a:pt x="2160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4" name="Google Shape;745;p34"/>
            <p:cNvSpPr/>
            <p:nvPr/>
          </p:nvSpPr>
          <p:spPr>
            <a:xfrm flipH="1">
              <a:off x="2595691" y="4761229"/>
              <a:ext cx="574603" cy="866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600" fill="norm" stroke="1" extrusionOk="0">
                  <a:moveTo>
                    <a:pt x="20588" y="0"/>
                  </a:moveTo>
                  <a:cubicBezTo>
                    <a:pt x="20335" y="0"/>
                    <a:pt x="20082" y="114"/>
                    <a:pt x="19912" y="226"/>
                  </a:cubicBezTo>
                  <a:lnTo>
                    <a:pt x="5484" y="15154"/>
                  </a:lnTo>
                  <a:lnTo>
                    <a:pt x="84" y="20752"/>
                  </a:lnTo>
                  <a:cubicBezTo>
                    <a:pt x="-84" y="21034"/>
                    <a:pt x="0" y="21318"/>
                    <a:pt x="337" y="21488"/>
                  </a:cubicBezTo>
                  <a:cubicBezTo>
                    <a:pt x="507" y="21544"/>
                    <a:pt x="590" y="21600"/>
                    <a:pt x="758" y="21600"/>
                  </a:cubicBezTo>
                  <a:cubicBezTo>
                    <a:pt x="1011" y="21600"/>
                    <a:pt x="1265" y="21488"/>
                    <a:pt x="1434" y="21318"/>
                  </a:cubicBezTo>
                  <a:lnTo>
                    <a:pt x="1688" y="21148"/>
                  </a:lnTo>
                  <a:cubicBezTo>
                    <a:pt x="2531" y="20073"/>
                    <a:pt x="3713" y="18774"/>
                    <a:pt x="5147" y="17247"/>
                  </a:cubicBezTo>
                  <a:cubicBezTo>
                    <a:pt x="5147" y="17359"/>
                    <a:pt x="5147" y="17473"/>
                    <a:pt x="5061" y="17586"/>
                  </a:cubicBezTo>
                  <a:lnTo>
                    <a:pt x="21263" y="848"/>
                  </a:lnTo>
                  <a:cubicBezTo>
                    <a:pt x="21516" y="566"/>
                    <a:pt x="21347" y="226"/>
                    <a:pt x="21009" y="114"/>
                  </a:cubicBezTo>
                  <a:cubicBezTo>
                    <a:pt x="20925" y="56"/>
                    <a:pt x="20756" y="0"/>
                    <a:pt x="20588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5" name="Google Shape;746;p34"/>
            <p:cNvSpPr/>
            <p:nvPr/>
          </p:nvSpPr>
          <p:spPr>
            <a:xfrm flipH="1">
              <a:off x="657132" y="1240256"/>
              <a:ext cx="1993332" cy="2213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7" h="21600" fill="norm" stroke="1" extrusionOk="0">
                  <a:moveTo>
                    <a:pt x="17949" y="2289"/>
                  </a:moveTo>
                  <a:cubicBezTo>
                    <a:pt x="18088" y="2289"/>
                    <a:pt x="18216" y="2304"/>
                    <a:pt x="18320" y="2345"/>
                  </a:cubicBezTo>
                  <a:cubicBezTo>
                    <a:pt x="18487" y="2412"/>
                    <a:pt x="18583" y="2566"/>
                    <a:pt x="18583" y="2721"/>
                  </a:cubicBezTo>
                  <a:cubicBezTo>
                    <a:pt x="18535" y="2943"/>
                    <a:pt x="18368" y="3142"/>
                    <a:pt x="18129" y="3208"/>
                  </a:cubicBezTo>
                  <a:cubicBezTo>
                    <a:pt x="17938" y="3297"/>
                    <a:pt x="17723" y="3363"/>
                    <a:pt x="17508" y="3407"/>
                  </a:cubicBezTo>
                  <a:cubicBezTo>
                    <a:pt x="17197" y="3474"/>
                    <a:pt x="16911" y="3540"/>
                    <a:pt x="16600" y="3584"/>
                  </a:cubicBezTo>
                  <a:cubicBezTo>
                    <a:pt x="16528" y="3606"/>
                    <a:pt x="16456" y="3606"/>
                    <a:pt x="16385" y="3606"/>
                  </a:cubicBezTo>
                  <a:cubicBezTo>
                    <a:pt x="16194" y="3584"/>
                    <a:pt x="16026" y="3319"/>
                    <a:pt x="16002" y="3186"/>
                  </a:cubicBezTo>
                  <a:cubicBezTo>
                    <a:pt x="15978" y="3097"/>
                    <a:pt x="15978" y="2987"/>
                    <a:pt x="16026" y="2899"/>
                  </a:cubicBezTo>
                  <a:cubicBezTo>
                    <a:pt x="16194" y="2611"/>
                    <a:pt x="16695" y="2500"/>
                    <a:pt x="17054" y="2412"/>
                  </a:cubicBezTo>
                  <a:cubicBezTo>
                    <a:pt x="17284" y="2366"/>
                    <a:pt x="17641" y="2289"/>
                    <a:pt x="17949" y="2289"/>
                  </a:cubicBezTo>
                  <a:close/>
                  <a:moveTo>
                    <a:pt x="12079" y="3668"/>
                  </a:moveTo>
                  <a:cubicBezTo>
                    <a:pt x="12230" y="3668"/>
                    <a:pt x="12372" y="3694"/>
                    <a:pt x="12490" y="3761"/>
                  </a:cubicBezTo>
                  <a:cubicBezTo>
                    <a:pt x="12562" y="3806"/>
                    <a:pt x="12633" y="3894"/>
                    <a:pt x="12657" y="3982"/>
                  </a:cubicBezTo>
                  <a:cubicBezTo>
                    <a:pt x="12705" y="4115"/>
                    <a:pt x="12705" y="4425"/>
                    <a:pt x="12562" y="4535"/>
                  </a:cubicBezTo>
                  <a:cubicBezTo>
                    <a:pt x="12490" y="4580"/>
                    <a:pt x="12418" y="4602"/>
                    <a:pt x="12347" y="4624"/>
                  </a:cubicBezTo>
                  <a:cubicBezTo>
                    <a:pt x="12060" y="4713"/>
                    <a:pt x="11773" y="4801"/>
                    <a:pt x="11487" y="4868"/>
                  </a:cubicBezTo>
                  <a:cubicBezTo>
                    <a:pt x="11271" y="4934"/>
                    <a:pt x="11032" y="4978"/>
                    <a:pt x="10818" y="5000"/>
                  </a:cubicBezTo>
                  <a:cubicBezTo>
                    <a:pt x="10793" y="5003"/>
                    <a:pt x="10769" y="5004"/>
                    <a:pt x="10745" y="5004"/>
                  </a:cubicBezTo>
                  <a:cubicBezTo>
                    <a:pt x="10530" y="5004"/>
                    <a:pt x="10322" y="4918"/>
                    <a:pt x="10173" y="4779"/>
                  </a:cubicBezTo>
                  <a:cubicBezTo>
                    <a:pt x="10077" y="4624"/>
                    <a:pt x="10077" y="4447"/>
                    <a:pt x="10196" y="4314"/>
                  </a:cubicBezTo>
                  <a:cubicBezTo>
                    <a:pt x="10411" y="4049"/>
                    <a:pt x="11009" y="3894"/>
                    <a:pt x="11343" y="3806"/>
                  </a:cubicBezTo>
                  <a:cubicBezTo>
                    <a:pt x="11566" y="3737"/>
                    <a:pt x="11834" y="3668"/>
                    <a:pt x="12079" y="3668"/>
                  </a:cubicBezTo>
                  <a:close/>
                  <a:moveTo>
                    <a:pt x="17426" y="4236"/>
                  </a:moveTo>
                  <a:cubicBezTo>
                    <a:pt x="17895" y="4236"/>
                    <a:pt x="18356" y="4550"/>
                    <a:pt x="18416" y="5066"/>
                  </a:cubicBezTo>
                  <a:cubicBezTo>
                    <a:pt x="18464" y="5553"/>
                    <a:pt x="18057" y="6018"/>
                    <a:pt x="17532" y="6062"/>
                  </a:cubicBezTo>
                  <a:cubicBezTo>
                    <a:pt x="17501" y="6065"/>
                    <a:pt x="17472" y="6066"/>
                    <a:pt x="17442" y="6066"/>
                  </a:cubicBezTo>
                  <a:cubicBezTo>
                    <a:pt x="16612" y="6066"/>
                    <a:pt x="16118" y="5178"/>
                    <a:pt x="16672" y="4580"/>
                  </a:cubicBezTo>
                  <a:cubicBezTo>
                    <a:pt x="16874" y="4343"/>
                    <a:pt x="17152" y="4236"/>
                    <a:pt x="17426" y="4236"/>
                  </a:cubicBezTo>
                  <a:close/>
                  <a:moveTo>
                    <a:pt x="12481" y="5370"/>
                  </a:moveTo>
                  <a:cubicBezTo>
                    <a:pt x="12728" y="5370"/>
                    <a:pt x="12980" y="5454"/>
                    <a:pt x="13183" y="5642"/>
                  </a:cubicBezTo>
                  <a:cubicBezTo>
                    <a:pt x="13774" y="6211"/>
                    <a:pt x="13336" y="7191"/>
                    <a:pt x="12494" y="7191"/>
                  </a:cubicBezTo>
                  <a:cubicBezTo>
                    <a:pt x="12485" y="7191"/>
                    <a:pt x="12475" y="7191"/>
                    <a:pt x="12466" y="7191"/>
                  </a:cubicBezTo>
                  <a:cubicBezTo>
                    <a:pt x="11917" y="7191"/>
                    <a:pt x="11462" y="6770"/>
                    <a:pt x="11487" y="6261"/>
                  </a:cubicBezTo>
                  <a:cubicBezTo>
                    <a:pt x="11487" y="5725"/>
                    <a:pt x="11973" y="5370"/>
                    <a:pt x="12481" y="5370"/>
                  </a:cubicBezTo>
                  <a:close/>
                  <a:moveTo>
                    <a:pt x="16156" y="8610"/>
                  </a:moveTo>
                  <a:cubicBezTo>
                    <a:pt x="16344" y="8610"/>
                    <a:pt x="16485" y="8856"/>
                    <a:pt x="16289" y="8982"/>
                  </a:cubicBezTo>
                  <a:cubicBezTo>
                    <a:pt x="15835" y="9270"/>
                    <a:pt x="15310" y="9425"/>
                    <a:pt x="14784" y="9469"/>
                  </a:cubicBezTo>
                  <a:lnTo>
                    <a:pt x="14545" y="9469"/>
                  </a:lnTo>
                  <a:cubicBezTo>
                    <a:pt x="14043" y="9469"/>
                    <a:pt x="13541" y="9359"/>
                    <a:pt x="13111" y="9138"/>
                  </a:cubicBezTo>
                  <a:cubicBezTo>
                    <a:pt x="12992" y="9071"/>
                    <a:pt x="12968" y="8938"/>
                    <a:pt x="13016" y="8850"/>
                  </a:cubicBezTo>
                  <a:cubicBezTo>
                    <a:pt x="13065" y="8774"/>
                    <a:pt x="13147" y="8740"/>
                    <a:pt x="13225" y="8740"/>
                  </a:cubicBezTo>
                  <a:cubicBezTo>
                    <a:pt x="13261" y="8740"/>
                    <a:pt x="13296" y="8747"/>
                    <a:pt x="13326" y="8762"/>
                  </a:cubicBezTo>
                  <a:cubicBezTo>
                    <a:pt x="13716" y="8962"/>
                    <a:pt x="14139" y="9058"/>
                    <a:pt x="14562" y="9058"/>
                  </a:cubicBezTo>
                  <a:cubicBezTo>
                    <a:pt x="15073" y="9058"/>
                    <a:pt x="15582" y="8917"/>
                    <a:pt x="16026" y="8651"/>
                  </a:cubicBezTo>
                  <a:cubicBezTo>
                    <a:pt x="16070" y="8622"/>
                    <a:pt x="16114" y="8610"/>
                    <a:pt x="16156" y="8610"/>
                  </a:cubicBezTo>
                  <a:close/>
                  <a:moveTo>
                    <a:pt x="2658" y="9503"/>
                  </a:moveTo>
                  <a:cubicBezTo>
                    <a:pt x="2759" y="9503"/>
                    <a:pt x="2861" y="9514"/>
                    <a:pt x="2957" y="9536"/>
                  </a:cubicBezTo>
                  <a:cubicBezTo>
                    <a:pt x="3076" y="9558"/>
                    <a:pt x="3148" y="9669"/>
                    <a:pt x="3124" y="9779"/>
                  </a:cubicBezTo>
                  <a:cubicBezTo>
                    <a:pt x="3103" y="9876"/>
                    <a:pt x="3009" y="9938"/>
                    <a:pt x="2907" y="9938"/>
                  </a:cubicBezTo>
                  <a:cubicBezTo>
                    <a:pt x="2892" y="9938"/>
                    <a:pt x="2876" y="9937"/>
                    <a:pt x="2861" y="9934"/>
                  </a:cubicBezTo>
                  <a:cubicBezTo>
                    <a:pt x="2789" y="9923"/>
                    <a:pt x="2711" y="9917"/>
                    <a:pt x="2631" y="9917"/>
                  </a:cubicBezTo>
                  <a:cubicBezTo>
                    <a:pt x="2550" y="9917"/>
                    <a:pt x="2466" y="9923"/>
                    <a:pt x="2383" y="9934"/>
                  </a:cubicBezTo>
                  <a:cubicBezTo>
                    <a:pt x="2335" y="9956"/>
                    <a:pt x="2287" y="9956"/>
                    <a:pt x="2240" y="9978"/>
                  </a:cubicBezTo>
                  <a:cubicBezTo>
                    <a:pt x="2287" y="10045"/>
                    <a:pt x="2335" y="10133"/>
                    <a:pt x="2407" y="10200"/>
                  </a:cubicBezTo>
                  <a:cubicBezTo>
                    <a:pt x="2550" y="10377"/>
                    <a:pt x="2718" y="10553"/>
                    <a:pt x="2909" y="10708"/>
                  </a:cubicBezTo>
                  <a:cubicBezTo>
                    <a:pt x="3004" y="10775"/>
                    <a:pt x="3004" y="10907"/>
                    <a:pt x="2932" y="10996"/>
                  </a:cubicBezTo>
                  <a:cubicBezTo>
                    <a:pt x="2881" y="11043"/>
                    <a:pt x="2816" y="11065"/>
                    <a:pt x="2756" y="11065"/>
                  </a:cubicBezTo>
                  <a:cubicBezTo>
                    <a:pt x="2704" y="11065"/>
                    <a:pt x="2655" y="11049"/>
                    <a:pt x="2622" y="11018"/>
                  </a:cubicBezTo>
                  <a:cubicBezTo>
                    <a:pt x="2550" y="10974"/>
                    <a:pt x="2502" y="10929"/>
                    <a:pt x="2431" y="10863"/>
                  </a:cubicBezTo>
                  <a:cubicBezTo>
                    <a:pt x="2216" y="10642"/>
                    <a:pt x="2001" y="10399"/>
                    <a:pt x="1810" y="10155"/>
                  </a:cubicBezTo>
                  <a:cubicBezTo>
                    <a:pt x="1810" y="10155"/>
                    <a:pt x="1810" y="10133"/>
                    <a:pt x="1810" y="10133"/>
                  </a:cubicBezTo>
                  <a:cubicBezTo>
                    <a:pt x="1714" y="10177"/>
                    <a:pt x="1618" y="10244"/>
                    <a:pt x="1547" y="10288"/>
                  </a:cubicBezTo>
                  <a:cubicBezTo>
                    <a:pt x="1499" y="10310"/>
                    <a:pt x="1451" y="10332"/>
                    <a:pt x="1404" y="10332"/>
                  </a:cubicBezTo>
                  <a:cubicBezTo>
                    <a:pt x="1188" y="10332"/>
                    <a:pt x="1093" y="10067"/>
                    <a:pt x="1284" y="9956"/>
                  </a:cubicBezTo>
                  <a:cubicBezTo>
                    <a:pt x="1594" y="9735"/>
                    <a:pt x="1977" y="9580"/>
                    <a:pt x="2359" y="9536"/>
                  </a:cubicBezTo>
                  <a:cubicBezTo>
                    <a:pt x="2455" y="9514"/>
                    <a:pt x="2556" y="9503"/>
                    <a:pt x="2658" y="9503"/>
                  </a:cubicBezTo>
                  <a:close/>
                  <a:moveTo>
                    <a:pt x="13326" y="0"/>
                  </a:moveTo>
                  <a:cubicBezTo>
                    <a:pt x="13326" y="0"/>
                    <a:pt x="13016" y="1947"/>
                    <a:pt x="12585" y="2035"/>
                  </a:cubicBezTo>
                  <a:cubicBezTo>
                    <a:pt x="12204" y="2102"/>
                    <a:pt x="11821" y="2190"/>
                    <a:pt x="11439" y="2257"/>
                  </a:cubicBezTo>
                  <a:cubicBezTo>
                    <a:pt x="11295" y="2279"/>
                    <a:pt x="11152" y="2323"/>
                    <a:pt x="11032" y="2345"/>
                  </a:cubicBezTo>
                  <a:cubicBezTo>
                    <a:pt x="9838" y="2566"/>
                    <a:pt x="8715" y="2788"/>
                    <a:pt x="7687" y="2987"/>
                  </a:cubicBezTo>
                  <a:cubicBezTo>
                    <a:pt x="7520" y="3009"/>
                    <a:pt x="7353" y="3053"/>
                    <a:pt x="7209" y="3075"/>
                  </a:cubicBezTo>
                  <a:cubicBezTo>
                    <a:pt x="7018" y="3119"/>
                    <a:pt x="6851" y="3142"/>
                    <a:pt x="6684" y="3186"/>
                  </a:cubicBezTo>
                  <a:lnTo>
                    <a:pt x="6517" y="3208"/>
                  </a:lnTo>
                  <a:cubicBezTo>
                    <a:pt x="6397" y="3230"/>
                    <a:pt x="6302" y="3252"/>
                    <a:pt x="6182" y="3275"/>
                  </a:cubicBezTo>
                  <a:cubicBezTo>
                    <a:pt x="6111" y="3275"/>
                    <a:pt x="6063" y="3297"/>
                    <a:pt x="5991" y="3319"/>
                  </a:cubicBezTo>
                  <a:lnTo>
                    <a:pt x="5967" y="3319"/>
                  </a:lnTo>
                  <a:cubicBezTo>
                    <a:pt x="5895" y="3319"/>
                    <a:pt x="5824" y="3341"/>
                    <a:pt x="5752" y="3363"/>
                  </a:cubicBezTo>
                  <a:cubicBezTo>
                    <a:pt x="5298" y="3452"/>
                    <a:pt x="4892" y="3518"/>
                    <a:pt x="4557" y="3584"/>
                  </a:cubicBezTo>
                  <a:cubicBezTo>
                    <a:pt x="4486" y="3606"/>
                    <a:pt x="4414" y="3606"/>
                    <a:pt x="4366" y="3628"/>
                  </a:cubicBezTo>
                  <a:cubicBezTo>
                    <a:pt x="4318" y="3628"/>
                    <a:pt x="4271" y="3651"/>
                    <a:pt x="4247" y="3651"/>
                  </a:cubicBezTo>
                  <a:cubicBezTo>
                    <a:pt x="4175" y="3651"/>
                    <a:pt x="4103" y="3673"/>
                    <a:pt x="4055" y="3695"/>
                  </a:cubicBezTo>
                  <a:lnTo>
                    <a:pt x="3960" y="3695"/>
                  </a:lnTo>
                  <a:cubicBezTo>
                    <a:pt x="3936" y="3717"/>
                    <a:pt x="3912" y="3717"/>
                    <a:pt x="3888" y="3717"/>
                  </a:cubicBezTo>
                  <a:cubicBezTo>
                    <a:pt x="3864" y="3717"/>
                    <a:pt x="3841" y="3717"/>
                    <a:pt x="3816" y="3739"/>
                  </a:cubicBezTo>
                  <a:lnTo>
                    <a:pt x="3745" y="3739"/>
                  </a:lnTo>
                  <a:cubicBezTo>
                    <a:pt x="3673" y="3761"/>
                    <a:pt x="3625" y="3761"/>
                    <a:pt x="3577" y="3783"/>
                  </a:cubicBezTo>
                  <a:cubicBezTo>
                    <a:pt x="3554" y="3783"/>
                    <a:pt x="3530" y="3806"/>
                    <a:pt x="3506" y="3806"/>
                  </a:cubicBezTo>
                  <a:lnTo>
                    <a:pt x="3434" y="3806"/>
                  </a:lnTo>
                  <a:cubicBezTo>
                    <a:pt x="3434" y="3806"/>
                    <a:pt x="3410" y="3828"/>
                    <a:pt x="3410" y="3828"/>
                  </a:cubicBezTo>
                  <a:lnTo>
                    <a:pt x="3386" y="3828"/>
                  </a:lnTo>
                  <a:cubicBezTo>
                    <a:pt x="3410" y="4270"/>
                    <a:pt x="3577" y="6151"/>
                    <a:pt x="3864" y="8474"/>
                  </a:cubicBezTo>
                  <a:cubicBezTo>
                    <a:pt x="3531" y="8432"/>
                    <a:pt x="3198" y="8416"/>
                    <a:pt x="2871" y="8416"/>
                  </a:cubicBezTo>
                  <a:cubicBezTo>
                    <a:pt x="2682" y="8416"/>
                    <a:pt x="2495" y="8421"/>
                    <a:pt x="2311" y="8429"/>
                  </a:cubicBezTo>
                  <a:cubicBezTo>
                    <a:pt x="1499" y="8474"/>
                    <a:pt x="758" y="8651"/>
                    <a:pt x="352" y="9138"/>
                  </a:cubicBezTo>
                  <a:cubicBezTo>
                    <a:pt x="-293" y="10022"/>
                    <a:pt x="-30" y="11239"/>
                    <a:pt x="973" y="11793"/>
                  </a:cubicBezTo>
                  <a:cubicBezTo>
                    <a:pt x="1451" y="12080"/>
                    <a:pt x="1977" y="12279"/>
                    <a:pt x="2526" y="12412"/>
                  </a:cubicBezTo>
                  <a:cubicBezTo>
                    <a:pt x="3148" y="12567"/>
                    <a:pt x="3793" y="12655"/>
                    <a:pt x="4438" y="12700"/>
                  </a:cubicBezTo>
                  <a:cubicBezTo>
                    <a:pt x="4653" y="14049"/>
                    <a:pt x="4892" y="15355"/>
                    <a:pt x="5131" y="16483"/>
                  </a:cubicBezTo>
                  <a:cubicBezTo>
                    <a:pt x="5202" y="16793"/>
                    <a:pt x="5274" y="17102"/>
                    <a:pt x="5346" y="17368"/>
                  </a:cubicBezTo>
                  <a:cubicBezTo>
                    <a:pt x="5489" y="17965"/>
                    <a:pt x="5656" y="18563"/>
                    <a:pt x="5872" y="19138"/>
                  </a:cubicBezTo>
                  <a:cubicBezTo>
                    <a:pt x="6111" y="19691"/>
                    <a:pt x="6278" y="20289"/>
                    <a:pt x="6421" y="20863"/>
                  </a:cubicBezTo>
                  <a:cubicBezTo>
                    <a:pt x="6469" y="21107"/>
                    <a:pt x="6541" y="21350"/>
                    <a:pt x="6588" y="21594"/>
                  </a:cubicBezTo>
                  <a:cubicBezTo>
                    <a:pt x="6703" y="21597"/>
                    <a:pt x="6865" y="21600"/>
                    <a:pt x="7063" y="21600"/>
                  </a:cubicBezTo>
                  <a:cubicBezTo>
                    <a:pt x="8181" y="21600"/>
                    <a:pt x="10451" y="21510"/>
                    <a:pt x="11893" y="20908"/>
                  </a:cubicBezTo>
                  <a:lnTo>
                    <a:pt x="11965" y="20908"/>
                  </a:lnTo>
                  <a:lnTo>
                    <a:pt x="11917" y="20643"/>
                  </a:lnTo>
                  <a:lnTo>
                    <a:pt x="11391" y="17987"/>
                  </a:lnTo>
                  <a:lnTo>
                    <a:pt x="10579" y="17987"/>
                  </a:lnTo>
                  <a:cubicBezTo>
                    <a:pt x="9838" y="17987"/>
                    <a:pt x="9073" y="17965"/>
                    <a:pt x="8285" y="17899"/>
                  </a:cubicBezTo>
                  <a:cubicBezTo>
                    <a:pt x="8189" y="17899"/>
                    <a:pt x="8117" y="17855"/>
                    <a:pt x="8070" y="17766"/>
                  </a:cubicBezTo>
                  <a:cubicBezTo>
                    <a:pt x="8070" y="17744"/>
                    <a:pt x="8070" y="17722"/>
                    <a:pt x="8070" y="17678"/>
                  </a:cubicBezTo>
                  <a:cubicBezTo>
                    <a:pt x="8070" y="17578"/>
                    <a:pt x="8165" y="17497"/>
                    <a:pt x="8271" y="17497"/>
                  </a:cubicBezTo>
                  <a:cubicBezTo>
                    <a:pt x="8284" y="17497"/>
                    <a:pt x="8296" y="17499"/>
                    <a:pt x="8309" y="17501"/>
                  </a:cubicBezTo>
                  <a:cubicBezTo>
                    <a:pt x="9061" y="17551"/>
                    <a:pt x="9814" y="17575"/>
                    <a:pt x="10567" y="17575"/>
                  </a:cubicBezTo>
                  <a:cubicBezTo>
                    <a:pt x="10818" y="17575"/>
                    <a:pt x="11068" y="17573"/>
                    <a:pt x="11319" y="17567"/>
                  </a:cubicBezTo>
                  <a:cubicBezTo>
                    <a:pt x="14569" y="17478"/>
                    <a:pt x="17102" y="16749"/>
                    <a:pt x="18965" y="15399"/>
                  </a:cubicBezTo>
                  <a:cubicBezTo>
                    <a:pt x="19009" y="15368"/>
                    <a:pt x="19059" y="15351"/>
                    <a:pt x="19109" y="15351"/>
                  </a:cubicBezTo>
                  <a:cubicBezTo>
                    <a:pt x="19166" y="15351"/>
                    <a:pt x="19225" y="15373"/>
                    <a:pt x="19276" y="15421"/>
                  </a:cubicBezTo>
                  <a:cubicBezTo>
                    <a:pt x="20303" y="14425"/>
                    <a:pt x="20925" y="13120"/>
                    <a:pt x="20973" y="11726"/>
                  </a:cubicBezTo>
                  <a:cubicBezTo>
                    <a:pt x="21307" y="7213"/>
                    <a:pt x="19156" y="1881"/>
                    <a:pt x="19156" y="1881"/>
                  </a:cubicBezTo>
                  <a:lnTo>
                    <a:pt x="18726" y="863"/>
                  </a:lnTo>
                  <a:cubicBezTo>
                    <a:pt x="18033" y="996"/>
                    <a:pt x="16672" y="1239"/>
                    <a:pt x="15047" y="1571"/>
                  </a:cubicBezTo>
                  <a:cubicBezTo>
                    <a:pt x="15039" y="1572"/>
                    <a:pt x="15031" y="1573"/>
                    <a:pt x="15023" y="1573"/>
                  </a:cubicBezTo>
                  <a:cubicBezTo>
                    <a:pt x="14612" y="1573"/>
                    <a:pt x="13326" y="0"/>
                    <a:pt x="13326" y="0"/>
                  </a:cubicBezTo>
                  <a:close/>
                </a:path>
              </a:pathLst>
            </a:custGeom>
            <a:solidFill>
              <a:srgbClr val="E8B28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6" name="Google Shape;747;p34"/>
            <p:cNvSpPr/>
            <p:nvPr/>
          </p:nvSpPr>
          <p:spPr>
            <a:xfrm flipH="1">
              <a:off x="815692" y="2813366"/>
              <a:ext cx="1069090" cy="270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600" fill="norm" stroke="1" extrusionOk="0">
                  <a:moveTo>
                    <a:pt x="21098" y="0"/>
                  </a:moveTo>
                  <a:cubicBezTo>
                    <a:pt x="21002" y="0"/>
                    <a:pt x="20908" y="136"/>
                    <a:pt x="20824" y="390"/>
                  </a:cubicBezTo>
                  <a:cubicBezTo>
                    <a:pt x="17262" y="11449"/>
                    <a:pt x="12421" y="17429"/>
                    <a:pt x="6211" y="18158"/>
                  </a:cubicBezTo>
                  <a:cubicBezTo>
                    <a:pt x="5731" y="18202"/>
                    <a:pt x="5252" y="18224"/>
                    <a:pt x="4772" y="18224"/>
                  </a:cubicBezTo>
                  <a:cubicBezTo>
                    <a:pt x="3333" y="18224"/>
                    <a:pt x="1894" y="18021"/>
                    <a:pt x="457" y="17613"/>
                  </a:cubicBezTo>
                  <a:cubicBezTo>
                    <a:pt x="433" y="17595"/>
                    <a:pt x="409" y="17584"/>
                    <a:pt x="385" y="17584"/>
                  </a:cubicBezTo>
                  <a:cubicBezTo>
                    <a:pt x="183" y="17584"/>
                    <a:pt x="0" y="18249"/>
                    <a:pt x="0" y="19062"/>
                  </a:cubicBezTo>
                  <a:cubicBezTo>
                    <a:pt x="0" y="19426"/>
                    <a:pt x="0" y="19607"/>
                    <a:pt x="45" y="19787"/>
                  </a:cubicBezTo>
                  <a:cubicBezTo>
                    <a:pt x="91" y="20511"/>
                    <a:pt x="228" y="20875"/>
                    <a:pt x="410" y="20875"/>
                  </a:cubicBezTo>
                  <a:cubicBezTo>
                    <a:pt x="1918" y="21420"/>
                    <a:pt x="3379" y="21600"/>
                    <a:pt x="4795" y="21600"/>
                  </a:cubicBezTo>
                  <a:lnTo>
                    <a:pt x="6348" y="21600"/>
                  </a:lnTo>
                  <a:cubicBezTo>
                    <a:pt x="12741" y="20695"/>
                    <a:pt x="17673" y="14531"/>
                    <a:pt x="21371" y="3108"/>
                  </a:cubicBezTo>
                  <a:cubicBezTo>
                    <a:pt x="21555" y="2383"/>
                    <a:pt x="21600" y="1478"/>
                    <a:pt x="21417" y="750"/>
                  </a:cubicBezTo>
                  <a:cubicBezTo>
                    <a:pt x="21417" y="570"/>
                    <a:pt x="21417" y="570"/>
                    <a:pt x="21417" y="570"/>
                  </a:cubicBezTo>
                  <a:cubicBezTo>
                    <a:pt x="21319" y="180"/>
                    <a:pt x="21208" y="0"/>
                    <a:pt x="21098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7" name="Google Shape;748;p34"/>
            <p:cNvSpPr/>
            <p:nvPr/>
          </p:nvSpPr>
          <p:spPr>
            <a:xfrm flipH="1">
              <a:off x="902753" y="1674801"/>
              <a:ext cx="187599" cy="187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07" h="21600" fill="norm" stroke="1" extrusionOk="0">
                  <a:moveTo>
                    <a:pt x="9210" y="0"/>
                  </a:moveTo>
                  <a:cubicBezTo>
                    <a:pt x="8826" y="0"/>
                    <a:pt x="8442" y="27"/>
                    <a:pt x="8054" y="85"/>
                  </a:cubicBezTo>
                  <a:cubicBezTo>
                    <a:pt x="131" y="1136"/>
                    <a:pt x="-2949" y="13167"/>
                    <a:pt x="3430" y="19185"/>
                  </a:cubicBezTo>
                  <a:cubicBezTo>
                    <a:pt x="5144" y="20857"/>
                    <a:pt x="7090" y="21600"/>
                    <a:pt x="8996" y="21600"/>
                  </a:cubicBezTo>
                  <a:cubicBezTo>
                    <a:pt x="13960" y="21600"/>
                    <a:pt x="18651" y="16569"/>
                    <a:pt x="18173" y="9765"/>
                  </a:cubicBezTo>
                  <a:cubicBezTo>
                    <a:pt x="17566" y="4214"/>
                    <a:pt x="13768" y="0"/>
                    <a:pt x="921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8" name="Google Shape;749;p34"/>
            <p:cNvSpPr/>
            <p:nvPr/>
          </p:nvSpPr>
          <p:spPr>
            <a:xfrm flipH="1">
              <a:off x="1374584" y="1791164"/>
              <a:ext cx="186778" cy="18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97" h="21600" fill="norm" stroke="1" extrusionOk="0">
                  <a:moveTo>
                    <a:pt x="9179" y="0"/>
                  </a:moveTo>
                  <a:cubicBezTo>
                    <a:pt x="1102" y="0"/>
                    <a:pt x="-2989" y="11370"/>
                    <a:pt x="2533" y="18378"/>
                  </a:cubicBezTo>
                  <a:cubicBezTo>
                    <a:pt x="4422" y="20599"/>
                    <a:pt x="6765" y="21600"/>
                    <a:pt x="9061" y="21600"/>
                  </a:cubicBezTo>
                  <a:cubicBezTo>
                    <a:pt x="13818" y="21600"/>
                    <a:pt x="18389" y="17318"/>
                    <a:pt x="18389" y="10768"/>
                  </a:cubicBezTo>
                  <a:cubicBezTo>
                    <a:pt x="18611" y="4990"/>
                    <a:pt x="14371" y="0"/>
                    <a:pt x="9455" y="0"/>
                  </a:cubicBezTo>
                  <a:cubicBezTo>
                    <a:pt x="9365" y="0"/>
                    <a:pt x="9270" y="0"/>
                    <a:pt x="9179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9" name="Google Shape;750;p34"/>
            <p:cNvSpPr/>
            <p:nvPr/>
          </p:nvSpPr>
          <p:spPr>
            <a:xfrm flipH="1">
              <a:off x="1095944" y="2122592"/>
              <a:ext cx="321727" cy="88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6" h="21600" fill="norm" stroke="1" extrusionOk="0">
                  <a:moveTo>
                    <a:pt x="19429" y="0"/>
                  </a:moveTo>
                  <a:cubicBezTo>
                    <a:pt x="19170" y="0"/>
                    <a:pt x="18899" y="305"/>
                    <a:pt x="18634" y="1016"/>
                  </a:cubicBezTo>
                  <a:cubicBezTo>
                    <a:pt x="15901" y="7719"/>
                    <a:pt x="12775" y="11251"/>
                    <a:pt x="9637" y="11251"/>
                  </a:cubicBezTo>
                  <a:cubicBezTo>
                    <a:pt x="7041" y="11251"/>
                    <a:pt x="4442" y="8836"/>
                    <a:pt x="2048" y="3803"/>
                  </a:cubicBezTo>
                  <a:cubicBezTo>
                    <a:pt x="1864" y="3442"/>
                    <a:pt x="1649" y="3261"/>
                    <a:pt x="1426" y="3261"/>
                  </a:cubicBezTo>
                  <a:cubicBezTo>
                    <a:pt x="950" y="3261"/>
                    <a:pt x="443" y="4119"/>
                    <a:pt x="143" y="6026"/>
                  </a:cubicBezTo>
                  <a:cubicBezTo>
                    <a:pt x="-152" y="8250"/>
                    <a:pt x="-6" y="11590"/>
                    <a:pt x="729" y="13260"/>
                  </a:cubicBezTo>
                  <a:cubicBezTo>
                    <a:pt x="3370" y="18813"/>
                    <a:pt x="6452" y="21600"/>
                    <a:pt x="9533" y="21600"/>
                  </a:cubicBezTo>
                  <a:lnTo>
                    <a:pt x="11001" y="21600"/>
                  </a:lnTo>
                  <a:cubicBezTo>
                    <a:pt x="14231" y="20483"/>
                    <a:pt x="17458" y="16589"/>
                    <a:pt x="20248" y="9355"/>
                  </a:cubicBezTo>
                  <a:cubicBezTo>
                    <a:pt x="21448" y="6173"/>
                    <a:pt x="20585" y="0"/>
                    <a:pt x="19429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0" name="Google Shape;751;p34"/>
            <p:cNvSpPr/>
            <p:nvPr/>
          </p:nvSpPr>
          <p:spPr>
            <a:xfrm flipH="1">
              <a:off x="834872" y="591842"/>
              <a:ext cx="2606059" cy="392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600" fill="norm" stroke="1" extrusionOk="0">
                  <a:moveTo>
                    <a:pt x="12897" y="0"/>
                  </a:moveTo>
                  <a:cubicBezTo>
                    <a:pt x="12841" y="87"/>
                    <a:pt x="12711" y="162"/>
                    <a:pt x="12562" y="175"/>
                  </a:cubicBezTo>
                  <a:lnTo>
                    <a:pt x="7473" y="937"/>
                  </a:lnTo>
                  <a:cubicBezTo>
                    <a:pt x="7435" y="943"/>
                    <a:pt x="7396" y="946"/>
                    <a:pt x="7358" y="946"/>
                  </a:cubicBezTo>
                  <a:cubicBezTo>
                    <a:pt x="7172" y="946"/>
                    <a:pt x="6993" y="874"/>
                    <a:pt x="6916" y="749"/>
                  </a:cubicBezTo>
                  <a:cubicBezTo>
                    <a:pt x="2403" y="2048"/>
                    <a:pt x="564" y="5083"/>
                    <a:pt x="769" y="8405"/>
                  </a:cubicBezTo>
                  <a:cubicBezTo>
                    <a:pt x="861" y="10028"/>
                    <a:pt x="416" y="11826"/>
                    <a:pt x="44" y="13912"/>
                  </a:cubicBezTo>
                  <a:cubicBezTo>
                    <a:pt x="-197" y="15385"/>
                    <a:pt x="620" y="17596"/>
                    <a:pt x="973" y="18383"/>
                  </a:cubicBezTo>
                  <a:cubicBezTo>
                    <a:pt x="1066" y="18582"/>
                    <a:pt x="1140" y="18770"/>
                    <a:pt x="1214" y="18944"/>
                  </a:cubicBezTo>
                  <a:cubicBezTo>
                    <a:pt x="1809" y="20456"/>
                    <a:pt x="1679" y="21142"/>
                    <a:pt x="1809" y="21455"/>
                  </a:cubicBezTo>
                  <a:cubicBezTo>
                    <a:pt x="1856" y="21556"/>
                    <a:pt x="2255" y="21600"/>
                    <a:pt x="2868" y="21600"/>
                  </a:cubicBezTo>
                  <a:cubicBezTo>
                    <a:pt x="3459" y="21600"/>
                    <a:pt x="4249" y="21559"/>
                    <a:pt x="5115" y="21492"/>
                  </a:cubicBezTo>
                  <a:cubicBezTo>
                    <a:pt x="6099" y="21430"/>
                    <a:pt x="7176" y="21317"/>
                    <a:pt x="8161" y="21192"/>
                  </a:cubicBezTo>
                  <a:cubicBezTo>
                    <a:pt x="9925" y="20968"/>
                    <a:pt x="11392" y="20680"/>
                    <a:pt x="11541" y="20443"/>
                  </a:cubicBezTo>
                  <a:cubicBezTo>
                    <a:pt x="12042" y="19631"/>
                    <a:pt x="12061" y="17671"/>
                    <a:pt x="11652" y="15997"/>
                  </a:cubicBezTo>
                  <a:lnTo>
                    <a:pt x="11411" y="15997"/>
                  </a:lnTo>
                  <a:cubicBezTo>
                    <a:pt x="11318" y="15985"/>
                    <a:pt x="11244" y="15935"/>
                    <a:pt x="11262" y="15872"/>
                  </a:cubicBezTo>
                  <a:cubicBezTo>
                    <a:pt x="11262" y="15847"/>
                    <a:pt x="11262" y="15823"/>
                    <a:pt x="11281" y="15810"/>
                  </a:cubicBezTo>
                  <a:cubicBezTo>
                    <a:pt x="11318" y="15772"/>
                    <a:pt x="11374" y="15760"/>
                    <a:pt x="11429" y="15760"/>
                  </a:cubicBezTo>
                  <a:lnTo>
                    <a:pt x="11596" y="15760"/>
                  </a:lnTo>
                  <a:cubicBezTo>
                    <a:pt x="11559" y="15623"/>
                    <a:pt x="11522" y="15485"/>
                    <a:pt x="11466" y="15348"/>
                  </a:cubicBezTo>
                  <a:cubicBezTo>
                    <a:pt x="11355" y="15023"/>
                    <a:pt x="11225" y="14686"/>
                    <a:pt x="11039" y="14374"/>
                  </a:cubicBezTo>
                  <a:cubicBezTo>
                    <a:pt x="10872" y="14049"/>
                    <a:pt x="10742" y="13712"/>
                    <a:pt x="10631" y="13375"/>
                  </a:cubicBezTo>
                  <a:cubicBezTo>
                    <a:pt x="10575" y="13225"/>
                    <a:pt x="10519" y="13050"/>
                    <a:pt x="10463" y="12875"/>
                  </a:cubicBezTo>
                  <a:cubicBezTo>
                    <a:pt x="10278" y="12238"/>
                    <a:pt x="10092" y="11502"/>
                    <a:pt x="9925" y="10740"/>
                  </a:cubicBezTo>
                  <a:cubicBezTo>
                    <a:pt x="9424" y="10715"/>
                    <a:pt x="8922" y="10665"/>
                    <a:pt x="8439" y="10577"/>
                  </a:cubicBezTo>
                  <a:cubicBezTo>
                    <a:pt x="8012" y="10502"/>
                    <a:pt x="7603" y="10390"/>
                    <a:pt x="7232" y="10228"/>
                  </a:cubicBezTo>
                  <a:cubicBezTo>
                    <a:pt x="6452" y="9915"/>
                    <a:pt x="6248" y="9229"/>
                    <a:pt x="6768" y="8729"/>
                  </a:cubicBezTo>
                  <a:cubicBezTo>
                    <a:pt x="7065" y="8454"/>
                    <a:pt x="7641" y="8355"/>
                    <a:pt x="8272" y="8330"/>
                  </a:cubicBezTo>
                  <a:cubicBezTo>
                    <a:pt x="8415" y="8325"/>
                    <a:pt x="8560" y="8322"/>
                    <a:pt x="8707" y="8322"/>
                  </a:cubicBezTo>
                  <a:cubicBezTo>
                    <a:pt x="8961" y="8322"/>
                    <a:pt x="9220" y="8331"/>
                    <a:pt x="9479" y="8355"/>
                  </a:cubicBezTo>
                  <a:cubicBezTo>
                    <a:pt x="9256" y="7043"/>
                    <a:pt x="9126" y="5982"/>
                    <a:pt x="9108" y="5732"/>
                  </a:cubicBezTo>
                  <a:lnTo>
                    <a:pt x="9126" y="5732"/>
                  </a:lnTo>
                  <a:cubicBezTo>
                    <a:pt x="9126" y="5732"/>
                    <a:pt x="9145" y="5720"/>
                    <a:pt x="9145" y="5720"/>
                  </a:cubicBezTo>
                  <a:lnTo>
                    <a:pt x="9200" y="5720"/>
                  </a:lnTo>
                  <a:cubicBezTo>
                    <a:pt x="9219" y="5720"/>
                    <a:pt x="9238" y="5707"/>
                    <a:pt x="9256" y="5707"/>
                  </a:cubicBezTo>
                  <a:cubicBezTo>
                    <a:pt x="9294" y="5695"/>
                    <a:pt x="9331" y="5695"/>
                    <a:pt x="9386" y="5682"/>
                  </a:cubicBezTo>
                  <a:lnTo>
                    <a:pt x="9442" y="5682"/>
                  </a:lnTo>
                  <a:cubicBezTo>
                    <a:pt x="9461" y="5669"/>
                    <a:pt x="9479" y="5669"/>
                    <a:pt x="9498" y="5669"/>
                  </a:cubicBezTo>
                  <a:cubicBezTo>
                    <a:pt x="9516" y="5669"/>
                    <a:pt x="9535" y="5669"/>
                    <a:pt x="9572" y="5657"/>
                  </a:cubicBezTo>
                  <a:lnTo>
                    <a:pt x="9628" y="5657"/>
                  </a:lnTo>
                  <a:cubicBezTo>
                    <a:pt x="9665" y="5645"/>
                    <a:pt x="9721" y="5632"/>
                    <a:pt x="9777" y="5632"/>
                  </a:cubicBezTo>
                  <a:cubicBezTo>
                    <a:pt x="9795" y="5632"/>
                    <a:pt x="9832" y="5620"/>
                    <a:pt x="9869" y="5620"/>
                  </a:cubicBezTo>
                  <a:cubicBezTo>
                    <a:pt x="9907" y="5607"/>
                    <a:pt x="9962" y="5607"/>
                    <a:pt x="10018" y="5595"/>
                  </a:cubicBezTo>
                  <a:cubicBezTo>
                    <a:pt x="10278" y="5557"/>
                    <a:pt x="10594" y="5520"/>
                    <a:pt x="10946" y="5470"/>
                  </a:cubicBezTo>
                  <a:cubicBezTo>
                    <a:pt x="11002" y="5457"/>
                    <a:pt x="11058" y="5445"/>
                    <a:pt x="11114" y="5445"/>
                  </a:cubicBezTo>
                  <a:lnTo>
                    <a:pt x="11132" y="5445"/>
                  </a:lnTo>
                  <a:cubicBezTo>
                    <a:pt x="11188" y="5432"/>
                    <a:pt x="11225" y="5420"/>
                    <a:pt x="11281" y="5420"/>
                  </a:cubicBezTo>
                  <a:cubicBezTo>
                    <a:pt x="11374" y="5407"/>
                    <a:pt x="11448" y="5395"/>
                    <a:pt x="11541" y="5382"/>
                  </a:cubicBezTo>
                  <a:lnTo>
                    <a:pt x="11671" y="5370"/>
                  </a:lnTo>
                  <a:cubicBezTo>
                    <a:pt x="11801" y="5345"/>
                    <a:pt x="11931" y="5332"/>
                    <a:pt x="12079" y="5307"/>
                  </a:cubicBezTo>
                  <a:cubicBezTo>
                    <a:pt x="12191" y="5295"/>
                    <a:pt x="12321" y="5270"/>
                    <a:pt x="12469" y="5258"/>
                  </a:cubicBezTo>
                  <a:cubicBezTo>
                    <a:pt x="13250" y="5145"/>
                    <a:pt x="14122" y="5020"/>
                    <a:pt x="15051" y="4895"/>
                  </a:cubicBezTo>
                  <a:cubicBezTo>
                    <a:pt x="15163" y="4883"/>
                    <a:pt x="15255" y="4858"/>
                    <a:pt x="15367" y="4845"/>
                  </a:cubicBezTo>
                  <a:cubicBezTo>
                    <a:pt x="15664" y="4808"/>
                    <a:pt x="15961" y="4758"/>
                    <a:pt x="16258" y="4720"/>
                  </a:cubicBezTo>
                  <a:cubicBezTo>
                    <a:pt x="16611" y="4671"/>
                    <a:pt x="16834" y="3572"/>
                    <a:pt x="16834" y="3572"/>
                  </a:cubicBezTo>
                  <a:cubicBezTo>
                    <a:pt x="16834" y="3572"/>
                    <a:pt x="17833" y="4459"/>
                    <a:pt x="18153" y="4459"/>
                  </a:cubicBezTo>
                  <a:cubicBezTo>
                    <a:pt x="18159" y="4459"/>
                    <a:pt x="18165" y="4459"/>
                    <a:pt x="18171" y="4458"/>
                  </a:cubicBezTo>
                  <a:cubicBezTo>
                    <a:pt x="19434" y="4271"/>
                    <a:pt x="20493" y="4133"/>
                    <a:pt x="21032" y="4059"/>
                  </a:cubicBezTo>
                  <a:cubicBezTo>
                    <a:pt x="21161" y="4046"/>
                    <a:pt x="21273" y="4034"/>
                    <a:pt x="21347" y="4021"/>
                  </a:cubicBezTo>
                  <a:cubicBezTo>
                    <a:pt x="21403" y="4021"/>
                    <a:pt x="20084" y="50"/>
                    <a:pt x="12897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1" name="Google Shape;752;p34"/>
            <p:cNvSpPr/>
            <p:nvPr/>
          </p:nvSpPr>
          <p:spPr>
            <a:xfrm flipH="1">
              <a:off x="2353667" y="2214027"/>
              <a:ext cx="184775" cy="160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1" h="21600" fill="norm" stroke="1" extrusionOk="0">
                  <a:moveTo>
                    <a:pt x="15527" y="0"/>
                  </a:moveTo>
                  <a:cubicBezTo>
                    <a:pt x="14456" y="0"/>
                    <a:pt x="13391" y="155"/>
                    <a:pt x="12383" y="459"/>
                  </a:cubicBezTo>
                  <a:cubicBezTo>
                    <a:pt x="8367" y="1067"/>
                    <a:pt x="4347" y="3207"/>
                    <a:pt x="1081" y="6265"/>
                  </a:cubicBezTo>
                  <a:cubicBezTo>
                    <a:pt x="-927" y="7798"/>
                    <a:pt x="77" y="11464"/>
                    <a:pt x="2339" y="11464"/>
                  </a:cubicBezTo>
                  <a:cubicBezTo>
                    <a:pt x="2839" y="11464"/>
                    <a:pt x="3343" y="11160"/>
                    <a:pt x="3842" y="10856"/>
                  </a:cubicBezTo>
                  <a:cubicBezTo>
                    <a:pt x="4597" y="10242"/>
                    <a:pt x="5600" y="9324"/>
                    <a:pt x="6609" y="8716"/>
                  </a:cubicBezTo>
                  <a:cubicBezTo>
                    <a:pt x="6609" y="8716"/>
                    <a:pt x="6609" y="9020"/>
                    <a:pt x="6609" y="9020"/>
                  </a:cubicBezTo>
                  <a:cubicBezTo>
                    <a:pt x="8617" y="12382"/>
                    <a:pt x="10879" y="15750"/>
                    <a:pt x="13137" y="18802"/>
                  </a:cubicBezTo>
                  <a:cubicBezTo>
                    <a:pt x="13891" y="19720"/>
                    <a:pt x="14395" y="20335"/>
                    <a:pt x="15149" y="20949"/>
                  </a:cubicBezTo>
                  <a:cubicBezTo>
                    <a:pt x="15496" y="21370"/>
                    <a:pt x="16011" y="21600"/>
                    <a:pt x="16556" y="21600"/>
                  </a:cubicBezTo>
                  <a:cubicBezTo>
                    <a:pt x="17193" y="21600"/>
                    <a:pt x="17876" y="21296"/>
                    <a:pt x="18411" y="20638"/>
                  </a:cubicBezTo>
                  <a:cubicBezTo>
                    <a:pt x="19165" y="19416"/>
                    <a:pt x="19165" y="17580"/>
                    <a:pt x="18161" y="16662"/>
                  </a:cubicBezTo>
                  <a:cubicBezTo>
                    <a:pt x="16153" y="14522"/>
                    <a:pt x="14395" y="12078"/>
                    <a:pt x="12887" y="9634"/>
                  </a:cubicBezTo>
                  <a:cubicBezTo>
                    <a:pt x="12133" y="8716"/>
                    <a:pt x="11628" y="7494"/>
                    <a:pt x="11129" y="6576"/>
                  </a:cubicBezTo>
                  <a:cubicBezTo>
                    <a:pt x="11628" y="6265"/>
                    <a:pt x="12133" y="6265"/>
                    <a:pt x="12637" y="5961"/>
                  </a:cubicBezTo>
                  <a:cubicBezTo>
                    <a:pt x="13514" y="5806"/>
                    <a:pt x="14395" y="5732"/>
                    <a:pt x="15241" y="5732"/>
                  </a:cubicBezTo>
                  <a:cubicBezTo>
                    <a:pt x="16087" y="5732"/>
                    <a:pt x="16907" y="5806"/>
                    <a:pt x="17662" y="5961"/>
                  </a:cubicBezTo>
                  <a:cubicBezTo>
                    <a:pt x="17819" y="5999"/>
                    <a:pt x="17983" y="6023"/>
                    <a:pt x="18146" y="6023"/>
                  </a:cubicBezTo>
                  <a:cubicBezTo>
                    <a:pt x="19221" y="6023"/>
                    <a:pt x="20204" y="5155"/>
                    <a:pt x="20423" y="3821"/>
                  </a:cubicBezTo>
                  <a:cubicBezTo>
                    <a:pt x="20673" y="2295"/>
                    <a:pt x="19919" y="763"/>
                    <a:pt x="18665" y="459"/>
                  </a:cubicBezTo>
                  <a:cubicBezTo>
                    <a:pt x="17662" y="155"/>
                    <a:pt x="16591" y="0"/>
                    <a:pt x="15527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2" name="Google Shape;753;p34"/>
            <p:cNvSpPr/>
            <p:nvPr/>
          </p:nvSpPr>
          <p:spPr>
            <a:xfrm flipH="1">
              <a:off x="1934222" y="0"/>
              <a:ext cx="725246" cy="598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4" h="21600" fill="norm" stroke="1" extrusionOk="0">
                  <a:moveTo>
                    <a:pt x="11270" y="0"/>
                  </a:moveTo>
                  <a:cubicBezTo>
                    <a:pt x="10535" y="0"/>
                    <a:pt x="9750" y="80"/>
                    <a:pt x="8916" y="249"/>
                  </a:cubicBezTo>
                  <a:cubicBezTo>
                    <a:pt x="109" y="2131"/>
                    <a:pt x="-920" y="11865"/>
                    <a:pt x="559" y="17836"/>
                  </a:cubicBezTo>
                  <a:cubicBezTo>
                    <a:pt x="944" y="19227"/>
                    <a:pt x="1523" y="20536"/>
                    <a:pt x="2295" y="21600"/>
                  </a:cubicBezTo>
                  <a:cubicBezTo>
                    <a:pt x="2422" y="21517"/>
                    <a:pt x="2552" y="21517"/>
                    <a:pt x="2615" y="21517"/>
                  </a:cubicBezTo>
                  <a:lnTo>
                    <a:pt x="20230" y="16527"/>
                  </a:lnTo>
                  <a:cubicBezTo>
                    <a:pt x="20615" y="14156"/>
                    <a:pt x="20680" y="11782"/>
                    <a:pt x="20358" y="9492"/>
                  </a:cubicBezTo>
                  <a:cubicBezTo>
                    <a:pt x="19676" y="4715"/>
                    <a:pt x="16928" y="0"/>
                    <a:pt x="1127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3" name="Google Shape;754;p34"/>
            <p:cNvSpPr/>
            <p:nvPr/>
          </p:nvSpPr>
          <p:spPr>
            <a:xfrm flipH="1">
              <a:off x="1860760" y="455885"/>
              <a:ext cx="751270" cy="307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19500" y="0"/>
                  </a:moveTo>
                  <a:cubicBezTo>
                    <a:pt x="19356" y="0"/>
                    <a:pt x="19210" y="52"/>
                    <a:pt x="19063" y="152"/>
                  </a:cubicBezTo>
                  <a:lnTo>
                    <a:pt x="18999" y="152"/>
                  </a:lnTo>
                  <a:lnTo>
                    <a:pt x="1278" y="9874"/>
                  </a:lnTo>
                  <a:cubicBezTo>
                    <a:pt x="1214" y="9874"/>
                    <a:pt x="1084" y="9874"/>
                    <a:pt x="955" y="10035"/>
                  </a:cubicBezTo>
                  <a:cubicBezTo>
                    <a:pt x="243" y="10831"/>
                    <a:pt x="-144" y="12903"/>
                    <a:pt x="50" y="14817"/>
                  </a:cubicBezTo>
                  <a:lnTo>
                    <a:pt x="373" y="18480"/>
                  </a:lnTo>
                  <a:cubicBezTo>
                    <a:pt x="542" y="20281"/>
                    <a:pt x="1248" y="21600"/>
                    <a:pt x="2025" y="21600"/>
                  </a:cubicBezTo>
                  <a:cubicBezTo>
                    <a:pt x="2141" y="21600"/>
                    <a:pt x="2259" y="21571"/>
                    <a:pt x="2378" y="21509"/>
                  </a:cubicBezTo>
                  <a:lnTo>
                    <a:pt x="20098" y="11788"/>
                  </a:lnTo>
                  <a:cubicBezTo>
                    <a:pt x="20615" y="11629"/>
                    <a:pt x="21068" y="10672"/>
                    <a:pt x="21262" y="9557"/>
                  </a:cubicBezTo>
                  <a:cubicBezTo>
                    <a:pt x="21456" y="8758"/>
                    <a:pt x="21456" y="7805"/>
                    <a:pt x="21392" y="6848"/>
                  </a:cubicBezTo>
                  <a:lnTo>
                    <a:pt x="21068" y="3181"/>
                  </a:lnTo>
                  <a:cubicBezTo>
                    <a:pt x="20905" y="1313"/>
                    <a:pt x="20242" y="0"/>
                    <a:pt x="195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4" name="Google Shape;755;p34"/>
            <p:cNvSpPr/>
            <p:nvPr/>
          </p:nvSpPr>
          <p:spPr>
            <a:xfrm flipH="1">
              <a:off x="1490859" y="3382211"/>
              <a:ext cx="575667" cy="113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20771" y="0"/>
                  </a:moveTo>
                  <a:cubicBezTo>
                    <a:pt x="20713" y="0"/>
                    <a:pt x="20654" y="35"/>
                    <a:pt x="20598" y="105"/>
                  </a:cubicBezTo>
                  <a:lnTo>
                    <a:pt x="20343" y="105"/>
                  </a:lnTo>
                  <a:cubicBezTo>
                    <a:pt x="15233" y="11798"/>
                    <a:pt x="7186" y="13551"/>
                    <a:pt x="3220" y="13551"/>
                  </a:cubicBezTo>
                  <a:cubicBezTo>
                    <a:pt x="2519" y="13551"/>
                    <a:pt x="1945" y="13499"/>
                    <a:pt x="1537" y="13429"/>
                  </a:cubicBezTo>
                  <a:lnTo>
                    <a:pt x="776" y="13429"/>
                  </a:lnTo>
                  <a:cubicBezTo>
                    <a:pt x="522" y="13429"/>
                    <a:pt x="268" y="13856"/>
                    <a:pt x="97" y="15147"/>
                  </a:cubicBezTo>
                  <a:cubicBezTo>
                    <a:pt x="13" y="15583"/>
                    <a:pt x="13" y="16438"/>
                    <a:pt x="13" y="17301"/>
                  </a:cubicBezTo>
                  <a:cubicBezTo>
                    <a:pt x="-71" y="19446"/>
                    <a:pt x="268" y="21164"/>
                    <a:pt x="690" y="21600"/>
                  </a:cubicBezTo>
                  <a:lnTo>
                    <a:pt x="3318" y="21600"/>
                  </a:lnTo>
                  <a:cubicBezTo>
                    <a:pt x="7468" y="21600"/>
                    <a:pt x="15685" y="19882"/>
                    <a:pt x="21020" y="7412"/>
                  </a:cubicBezTo>
                  <a:cubicBezTo>
                    <a:pt x="21275" y="6985"/>
                    <a:pt x="21445" y="5694"/>
                    <a:pt x="21445" y="4404"/>
                  </a:cubicBezTo>
                  <a:cubicBezTo>
                    <a:pt x="21529" y="3540"/>
                    <a:pt x="21529" y="2686"/>
                    <a:pt x="21445" y="2259"/>
                  </a:cubicBezTo>
                  <a:cubicBezTo>
                    <a:pt x="21304" y="828"/>
                    <a:pt x="21048" y="0"/>
                    <a:pt x="20771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5" name="Google Shape;756;p34"/>
            <p:cNvSpPr/>
            <p:nvPr/>
          </p:nvSpPr>
          <p:spPr>
            <a:xfrm flipH="1">
              <a:off x="1446774" y="1616159"/>
              <a:ext cx="245060" cy="13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600" fill="norm" stroke="1" extrusionOk="0">
                  <a:moveTo>
                    <a:pt x="16238" y="0"/>
                  </a:moveTo>
                  <a:cubicBezTo>
                    <a:pt x="14219" y="0"/>
                    <a:pt x="12016" y="1111"/>
                    <a:pt x="10188" y="2222"/>
                  </a:cubicBezTo>
                  <a:cubicBezTo>
                    <a:pt x="7439" y="3652"/>
                    <a:pt x="2528" y="6157"/>
                    <a:pt x="764" y="10448"/>
                  </a:cubicBezTo>
                  <a:cubicBezTo>
                    <a:pt x="-220" y="12597"/>
                    <a:pt x="-220" y="15458"/>
                    <a:pt x="569" y="17970"/>
                  </a:cubicBezTo>
                  <a:cubicBezTo>
                    <a:pt x="1799" y="20213"/>
                    <a:pt x="3508" y="21600"/>
                    <a:pt x="5269" y="21600"/>
                  </a:cubicBezTo>
                  <a:cubicBezTo>
                    <a:pt x="5468" y="21600"/>
                    <a:pt x="5667" y="21585"/>
                    <a:pt x="5870" y="21542"/>
                  </a:cubicBezTo>
                  <a:cubicBezTo>
                    <a:pt x="7635" y="21186"/>
                    <a:pt x="9598" y="20475"/>
                    <a:pt x="11367" y="19400"/>
                  </a:cubicBezTo>
                  <a:cubicBezTo>
                    <a:pt x="13721" y="18326"/>
                    <a:pt x="16079" y="16895"/>
                    <a:pt x="18433" y="15458"/>
                  </a:cubicBezTo>
                  <a:cubicBezTo>
                    <a:pt x="19022" y="15102"/>
                    <a:pt x="19612" y="14746"/>
                    <a:pt x="20201" y="14027"/>
                  </a:cubicBezTo>
                  <a:cubicBezTo>
                    <a:pt x="21380" y="12241"/>
                    <a:pt x="21380" y="7231"/>
                    <a:pt x="20986" y="5082"/>
                  </a:cubicBezTo>
                  <a:cubicBezTo>
                    <a:pt x="20791" y="3652"/>
                    <a:pt x="20201" y="2222"/>
                    <a:pt x="19612" y="1503"/>
                  </a:cubicBezTo>
                  <a:cubicBezTo>
                    <a:pt x="18644" y="414"/>
                    <a:pt x="17477" y="0"/>
                    <a:pt x="16238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6" name="Google Shape;757;p34"/>
            <p:cNvSpPr/>
            <p:nvPr/>
          </p:nvSpPr>
          <p:spPr>
            <a:xfrm flipH="1">
              <a:off x="887231" y="1474776"/>
              <a:ext cx="246347" cy="135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6274" y="0"/>
                  </a:moveTo>
                  <a:cubicBezTo>
                    <a:pt x="13717" y="0"/>
                    <a:pt x="10762" y="1265"/>
                    <a:pt x="8849" y="2016"/>
                  </a:cubicBezTo>
                  <a:cubicBezTo>
                    <a:pt x="5878" y="3465"/>
                    <a:pt x="1717" y="5282"/>
                    <a:pt x="330" y="9998"/>
                  </a:cubicBezTo>
                  <a:cubicBezTo>
                    <a:pt x="-68" y="11447"/>
                    <a:pt x="-68" y="13257"/>
                    <a:pt x="129" y="14707"/>
                  </a:cubicBezTo>
                  <a:cubicBezTo>
                    <a:pt x="330" y="16884"/>
                    <a:pt x="1717" y="21240"/>
                    <a:pt x="3301" y="21600"/>
                  </a:cubicBezTo>
                  <a:cubicBezTo>
                    <a:pt x="3896" y="21600"/>
                    <a:pt x="4491" y="21600"/>
                    <a:pt x="5086" y="21240"/>
                  </a:cubicBezTo>
                  <a:cubicBezTo>
                    <a:pt x="7663" y="20511"/>
                    <a:pt x="10039" y="19422"/>
                    <a:pt x="12615" y="18334"/>
                  </a:cubicBezTo>
                  <a:cubicBezTo>
                    <a:pt x="14400" y="17613"/>
                    <a:pt x="16181" y="16524"/>
                    <a:pt x="17769" y="15074"/>
                  </a:cubicBezTo>
                  <a:cubicBezTo>
                    <a:pt x="19747" y="13986"/>
                    <a:pt x="21138" y="10719"/>
                    <a:pt x="21532" y="7092"/>
                  </a:cubicBezTo>
                  <a:cubicBezTo>
                    <a:pt x="21532" y="4554"/>
                    <a:pt x="20740" y="2016"/>
                    <a:pt x="19353" y="927"/>
                  </a:cubicBezTo>
                  <a:cubicBezTo>
                    <a:pt x="18493" y="250"/>
                    <a:pt x="17423" y="0"/>
                    <a:pt x="16274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60" name="IMG_3987.png"/>
          <p:cNvGrpSpPr/>
          <p:nvPr/>
        </p:nvGrpSpPr>
        <p:grpSpPr>
          <a:xfrm>
            <a:off x="7601459" y="1720968"/>
            <a:ext cx="11261317" cy="2301943"/>
            <a:chOff x="0" y="0"/>
            <a:chExt cx="11261315" cy="2301942"/>
          </a:xfrm>
        </p:grpSpPr>
        <p:pic>
          <p:nvPicPr>
            <p:cNvPr id="659" name="IMG_3987.png" descr="IMG_3987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3971" t="0" r="10702" b="89701"/>
            <a:stretch>
              <a:fillRect/>
            </a:stretch>
          </p:blipFill>
          <p:spPr>
            <a:xfrm>
              <a:off x="88900" y="88900"/>
              <a:ext cx="11083516" cy="212414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58" name="IMG_3987.png" descr="IMG_3987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11261317" cy="2301943"/>
            </a:xfrm>
            <a:prstGeom prst="rect">
              <a:avLst/>
            </a:prstGeom>
            <a:effectLst/>
          </p:spPr>
        </p:pic>
      </p:grpSp>
      <p:grpSp>
        <p:nvGrpSpPr>
          <p:cNvPr id="704" name="تجميع"/>
          <p:cNvGrpSpPr/>
          <p:nvPr/>
        </p:nvGrpSpPr>
        <p:grpSpPr>
          <a:xfrm>
            <a:off x="4679294" y="4150335"/>
            <a:ext cx="15025413" cy="7589964"/>
            <a:chOff x="0" y="0"/>
            <a:chExt cx="15025411" cy="7589962"/>
          </a:xfrm>
        </p:grpSpPr>
        <p:pic>
          <p:nvPicPr>
            <p:cNvPr id="661" name="IMG_3987.png" descr="IMG_3987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4767" t="10917" r="11449" b="44064"/>
            <a:stretch>
              <a:fillRect/>
            </a:stretch>
          </p:blipFill>
          <p:spPr>
            <a:xfrm>
              <a:off x="0" y="0"/>
              <a:ext cx="14747320" cy="7589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703" name="تجميع"/>
            <p:cNvGrpSpPr/>
            <p:nvPr/>
          </p:nvGrpSpPr>
          <p:grpSpPr>
            <a:xfrm>
              <a:off x="13741344" y="273385"/>
              <a:ext cx="1284068" cy="6841894"/>
              <a:chOff x="0" y="0"/>
              <a:chExt cx="1284067" cy="6841893"/>
            </a:xfrm>
          </p:grpSpPr>
          <p:grpSp>
            <p:nvGrpSpPr>
              <p:cNvPr id="671" name="Google Shape;758;p34"/>
              <p:cNvGrpSpPr/>
              <p:nvPr/>
            </p:nvGrpSpPr>
            <p:grpSpPr>
              <a:xfrm>
                <a:off x="0" y="1408997"/>
                <a:ext cx="1284055" cy="1281535"/>
                <a:chOff x="0" y="0"/>
                <a:chExt cx="1284054" cy="1281533"/>
              </a:xfrm>
            </p:grpSpPr>
            <p:grpSp>
              <p:nvGrpSpPr>
                <p:cNvPr id="664" name="Google Shape;759;p34"/>
                <p:cNvGrpSpPr/>
                <p:nvPr/>
              </p:nvGrpSpPr>
              <p:grpSpPr>
                <a:xfrm>
                  <a:off x="0" y="0"/>
                  <a:ext cx="1284055" cy="1281534"/>
                  <a:chOff x="0" y="0"/>
                  <a:chExt cx="1284054" cy="1281533"/>
                </a:xfrm>
              </p:grpSpPr>
              <p:sp>
                <p:nvSpPr>
                  <p:cNvPr id="662" name="Google Shape;760;p34"/>
                  <p:cNvSpPr/>
                  <p:nvPr/>
                </p:nvSpPr>
                <p:spPr>
                  <a:xfrm flipH="1" rot="20509358">
                    <a:off x="51276" y="216826"/>
                    <a:ext cx="506956" cy="40983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10417" y="0"/>
                          <a:pt x="19418" y="9001"/>
                          <a:pt x="21600" y="21600"/>
                        </a:cubicBezTo>
                      </a:path>
                    </a:pathLst>
                  </a:custGeom>
                  <a:noFill/>
                  <a:ln w="50800" cap="flat">
                    <a:solidFill>
                      <a:srgbClr val="323B5B"/>
                    </a:solidFill>
                    <a:prstDash val="solid"/>
                    <a:round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663" name="Google Shape;761;p34"/>
                  <p:cNvSpPr/>
                  <p:nvPr/>
                </p:nvSpPr>
                <p:spPr>
                  <a:xfrm flipH="1" rot="20509358">
                    <a:off x="135546" y="133054"/>
                    <a:ext cx="1015461" cy="1015426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</p:grpSp>
            <p:grpSp>
              <p:nvGrpSpPr>
                <p:cNvPr id="670" name="Google Shape;762;p34"/>
                <p:cNvGrpSpPr/>
                <p:nvPr/>
              </p:nvGrpSpPr>
              <p:grpSpPr>
                <a:xfrm>
                  <a:off x="406913" y="405013"/>
                  <a:ext cx="472919" cy="471086"/>
                  <a:chOff x="0" y="33"/>
                  <a:chExt cx="472917" cy="471084"/>
                </a:xfrm>
              </p:grpSpPr>
              <p:sp>
                <p:nvSpPr>
                  <p:cNvPr id="665" name="Google Shape;763;p34"/>
                  <p:cNvSpPr/>
                  <p:nvPr/>
                </p:nvSpPr>
                <p:spPr>
                  <a:xfrm>
                    <a:off x="146730" y="101882"/>
                    <a:ext cx="46070" cy="4610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8" y="0"/>
                        </a:moveTo>
                        <a:cubicBezTo>
                          <a:pt x="4934" y="0"/>
                          <a:pt x="0" y="4931"/>
                          <a:pt x="0" y="10800"/>
                        </a:cubicBezTo>
                        <a:cubicBezTo>
                          <a:pt x="0" y="16860"/>
                          <a:pt x="4934" y="21600"/>
                          <a:pt x="10808" y="21600"/>
                        </a:cubicBezTo>
                        <a:cubicBezTo>
                          <a:pt x="16873" y="21600"/>
                          <a:pt x="21600" y="16860"/>
                          <a:pt x="21600" y="10800"/>
                        </a:cubicBezTo>
                        <a:cubicBezTo>
                          <a:pt x="21600" y="4931"/>
                          <a:pt x="16873" y="0"/>
                          <a:pt x="10808" y="0"/>
                        </a:cubicBezTo>
                        <a:close/>
                      </a:path>
                    </a:pathLst>
                  </a:custGeom>
                  <a:solidFill>
                    <a:srgbClr val="323B5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666" name="Google Shape;764;p34"/>
                  <p:cNvSpPr/>
                  <p:nvPr/>
                </p:nvSpPr>
                <p:spPr>
                  <a:xfrm>
                    <a:off x="279710" y="101882"/>
                    <a:ext cx="46105" cy="4610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0" y="0"/>
                        </a:moveTo>
                        <a:cubicBezTo>
                          <a:pt x="4931" y="0"/>
                          <a:pt x="0" y="4931"/>
                          <a:pt x="0" y="10800"/>
                        </a:cubicBezTo>
                        <a:cubicBezTo>
                          <a:pt x="0" y="16860"/>
                          <a:pt x="4931" y="21600"/>
                          <a:pt x="10800" y="21600"/>
                        </a:cubicBezTo>
                        <a:cubicBezTo>
                          <a:pt x="16860" y="21600"/>
                          <a:pt x="21600" y="16860"/>
                          <a:pt x="21600" y="10800"/>
                        </a:cubicBezTo>
                        <a:cubicBezTo>
                          <a:pt x="21600" y="4931"/>
                          <a:pt x="16860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323B5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667" name="Google Shape;765;p34"/>
                  <p:cNvSpPr/>
                  <p:nvPr/>
                </p:nvSpPr>
                <p:spPr>
                  <a:xfrm>
                    <a:off x="87725" y="212660"/>
                    <a:ext cx="46071" cy="46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92" y="0"/>
                        </a:moveTo>
                        <a:cubicBezTo>
                          <a:pt x="4727" y="0"/>
                          <a:pt x="0" y="4875"/>
                          <a:pt x="0" y="10697"/>
                        </a:cubicBezTo>
                        <a:cubicBezTo>
                          <a:pt x="0" y="16709"/>
                          <a:pt x="4727" y="21600"/>
                          <a:pt x="10792" y="21600"/>
                        </a:cubicBezTo>
                        <a:cubicBezTo>
                          <a:pt x="16857" y="21600"/>
                          <a:pt x="21600" y="16709"/>
                          <a:pt x="21600" y="10697"/>
                        </a:cubicBezTo>
                        <a:cubicBezTo>
                          <a:pt x="21600" y="4875"/>
                          <a:pt x="16857" y="0"/>
                          <a:pt x="10792" y="0"/>
                        </a:cubicBezTo>
                        <a:close/>
                      </a:path>
                    </a:pathLst>
                  </a:custGeom>
                  <a:solidFill>
                    <a:srgbClr val="323B5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668" name="Google Shape;766;p34"/>
                  <p:cNvSpPr/>
                  <p:nvPr/>
                </p:nvSpPr>
                <p:spPr>
                  <a:xfrm>
                    <a:off x="0" y="33"/>
                    <a:ext cx="472918" cy="47108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742" y="3392"/>
                        </a:moveTo>
                        <a:cubicBezTo>
                          <a:pt x="8939" y="3392"/>
                          <a:pt x="10081" y="4321"/>
                          <a:pt x="10081" y="5727"/>
                        </a:cubicBezTo>
                        <a:cubicBezTo>
                          <a:pt x="10081" y="7024"/>
                          <a:pt x="9046" y="8062"/>
                          <a:pt x="7755" y="8062"/>
                        </a:cubicBezTo>
                        <a:cubicBezTo>
                          <a:pt x="5686" y="8062"/>
                          <a:pt x="4653" y="5560"/>
                          <a:pt x="6111" y="4077"/>
                        </a:cubicBezTo>
                        <a:cubicBezTo>
                          <a:pt x="6589" y="3604"/>
                          <a:pt x="7172" y="3392"/>
                          <a:pt x="7742" y="3392"/>
                        </a:cubicBezTo>
                        <a:close/>
                        <a:moveTo>
                          <a:pt x="13853" y="3392"/>
                        </a:moveTo>
                        <a:cubicBezTo>
                          <a:pt x="14421" y="3392"/>
                          <a:pt x="15001" y="3604"/>
                          <a:pt x="15472" y="4077"/>
                        </a:cubicBezTo>
                        <a:cubicBezTo>
                          <a:pt x="16930" y="5560"/>
                          <a:pt x="15895" y="8062"/>
                          <a:pt x="13828" y="8062"/>
                        </a:cubicBezTo>
                        <a:cubicBezTo>
                          <a:pt x="12554" y="8062"/>
                          <a:pt x="11521" y="7024"/>
                          <a:pt x="11521" y="5727"/>
                        </a:cubicBezTo>
                        <a:cubicBezTo>
                          <a:pt x="11521" y="4321"/>
                          <a:pt x="12662" y="3392"/>
                          <a:pt x="13853" y="3392"/>
                        </a:cubicBezTo>
                        <a:close/>
                        <a:moveTo>
                          <a:pt x="5050" y="8476"/>
                        </a:moveTo>
                        <a:cubicBezTo>
                          <a:pt x="6241" y="8476"/>
                          <a:pt x="7386" y="9404"/>
                          <a:pt x="7386" y="10805"/>
                        </a:cubicBezTo>
                        <a:cubicBezTo>
                          <a:pt x="7386" y="12103"/>
                          <a:pt x="6333" y="13140"/>
                          <a:pt x="5058" y="13140"/>
                        </a:cubicBezTo>
                        <a:cubicBezTo>
                          <a:pt x="2991" y="13140"/>
                          <a:pt x="1957" y="10638"/>
                          <a:pt x="3416" y="9173"/>
                        </a:cubicBezTo>
                        <a:cubicBezTo>
                          <a:pt x="3890" y="8692"/>
                          <a:pt x="4475" y="8476"/>
                          <a:pt x="5050" y="8476"/>
                        </a:cubicBezTo>
                        <a:close/>
                        <a:moveTo>
                          <a:pt x="16530" y="8476"/>
                        </a:moveTo>
                        <a:cubicBezTo>
                          <a:pt x="17716" y="8476"/>
                          <a:pt x="18849" y="9404"/>
                          <a:pt x="18849" y="10805"/>
                        </a:cubicBezTo>
                        <a:cubicBezTo>
                          <a:pt x="18849" y="12103"/>
                          <a:pt x="17817" y="13140"/>
                          <a:pt x="16542" y="13140"/>
                        </a:cubicBezTo>
                        <a:cubicBezTo>
                          <a:pt x="14475" y="13140"/>
                          <a:pt x="13422" y="10638"/>
                          <a:pt x="14898" y="9173"/>
                        </a:cubicBezTo>
                        <a:cubicBezTo>
                          <a:pt x="15373" y="8692"/>
                          <a:pt x="15957" y="8476"/>
                          <a:pt x="16530" y="8476"/>
                        </a:cubicBezTo>
                        <a:close/>
                        <a:moveTo>
                          <a:pt x="10822" y="0"/>
                        </a:moveTo>
                        <a:cubicBezTo>
                          <a:pt x="4857" y="0"/>
                          <a:pt x="0" y="4941"/>
                          <a:pt x="0" y="10879"/>
                        </a:cubicBezTo>
                        <a:lnTo>
                          <a:pt x="0" y="17755"/>
                        </a:lnTo>
                        <a:cubicBezTo>
                          <a:pt x="0" y="19867"/>
                          <a:pt x="1757" y="21600"/>
                          <a:pt x="3892" y="21600"/>
                        </a:cubicBezTo>
                        <a:cubicBezTo>
                          <a:pt x="5092" y="21600"/>
                          <a:pt x="6412" y="21054"/>
                          <a:pt x="7607" y="19720"/>
                        </a:cubicBezTo>
                        <a:cubicBezTo>
                          <a:pt x="7680" y="19628"/>
                          <a:pt x="7736" y="19516"/>
                          <a:pt x="7736" y="19405"/>
                        </a:cubicBezTo>
                        <a:lnTo>
                          <a:pt x="7736" y="15216"/>
                        </a:lnTo>
                        <a:cubicBezTo>
                          <a:pt x="7736" y="15179"/>
                          <a:pt x="7755" y="15160"/>
                          <a:pt x="7773" y="15160"/>
                        </a:cubicBezTo>
                        <a:lnTo>
                          <a:pt x="8179" y="15160"/>
                        </a:lnTo>
                        <a:cubicBezTo>
                          <a:pt x="8327" y="15160"/>
                          <a:pt x="8455" y="15235"/>
                          <a:pt x="8530" y="15345"/>
                        </a:cubicBezTo>
                        <a:cubicBezTo>
                          <a:pt x="10025" y="17570"/>
                          <a:pt x="12535" y="18885"/>
                          <a:pt x="15194" y="18885"/>
                        </a:cubicBezTo>
                        <a:cubicBezTo>
                          <a:pt x="19625" y="18885"/>
                          <a:pt x="21600" y="15327"/>
                          <a:pt x="21600" y="10805"/>
                        </a:cubicBezTo>
                        <a:cubicBezTo>
                          <a:pt x="21583" y="4836"/>
                          <a:pt x="16782" y="19"/>
                          <a:pt x="10856" y="0"/>
                        </a:cubicBezTo>
                        <a:cubicBezTo>
                          <a:pt x="10845" y="0"/>
                          <a:pt x="10834" y="0"/>
                          <a:pt x="10822" y="0"/>
                        </a:cubicBezTo>
                        <a:close/>
                      </a:path>
                    </a:pathLst>
                  </a:custGeom>
                  <a:solidFill>
                    <a:srgbClr val="323B5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669" name="Google Shape;767;p34"/>
                  <p:cNvSpPr/>
                  <p:nvPr/>
                </p:nvSpPr>
                <p:spPr>
                  <a:xfrm>
                    <a:off x="338748" y="212660"/>
                    <a:ext cx="46478" cy="46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87" y="0"/>
                        </a:moveTo>
                        <a:cubicBezTo>
                          <a:pt x="4875" y="0"/>
                          <a:pt x="0" y="4875"/>
                          <a:pt x="0" y="10697"/>
                        </a:cubicBezTo>
                        <a:cubicBezTo>
                          <a:pt x="0" y="16709"/>
                          <a:pt x="4875" y="21600"/>
                          <a:pt x="10887" y="21600"/>
                        </a:cubicBezTo>
                        <a:cubicBezTo>
                          <a:pt x="16709" y="21600"/>
                          <a:pt x="21600" y="16709"/>
                          <a:pt x="21600" y="10697"/>
                        </a:cubicBezTo>
                        <a:cubicBezTo>
                          <a:pt x="21600" y="4875"/>
                          <a:pt x="16709" y="0"/>
                          <a:pt x="10887" y="0"/>
                        </a:cubicBezTo>
                        <a:close/>
                      </a:path>
                    </a:pathLst>
                  </a:custGeom>
                  <a:solidFill>
                    <a:srgbClr val="323B5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</p:grpSp>
          </p:grpSp>
          <p:grpSp>
            <p:nvGrpSpPr>
              <p:cNvPr id="678" name="Google Shape;768;p34"/>
              <p:cNvGrpSpPr/>
              <p:nvPr/>
            </p:nvGrpSpPr>
            <p:grpSpPr>
              <a:xfrm>
                <a:off x="12" y="2741834"/>
                <a:ext cx="1284056" cy="1281535"/>
                <a:chOff x="0" y="0"/>
                <a:chExt cx="1284054" cy="1281533"/>
              </a:xfrm>
            </p:grpSpPr>
            <p:grpSp>
              <p:nvGrpSpPr>
                <p:cNvPr id="674" name="Google Shape;769;p34"/>
                <p:cNvGrpSpPr/>
                <p:nvPr/>
              </p:nvGrpSpPr>
              <p:grpSpPr>
                <a:xfrm>
                  <a:off x="0" y="0"/>
                  <a:ext cx="1284055" cy="1281534"/>
                  <a:chOff x="0" y="0"/>
                  <a:chExt cx="1284054" cy="1281533"/>
                </a:xfrm>
              </p:grpSpPr>
              <p:sp>
                <p:nvSpPr>
                  <p:cNvPr id="672" name="Google Shape;770;p34"/>
                  <p:cNvSpPr/>
                  <p:nvPr/>
                </p:nvSpPr>
                <p:spPr>
                  <a:xfrm flipH="1" rot="20509358">
                    <a:off x="51276" y="216826"/>
                    <a:ext cx="506956" cy="40983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10417" y="0"/>
                          <a:pt x="19418" y="9001"/>
                          <a:pt x="21600" y="21600"/>
                        </a:cubicBezTo>
                      </a:path>
                    </a:pathLst>
                  </a:custGeom>
                  <a:noFill/>
                  <a:ln w="50800" cap="flat">
                    <a:solidFill>
                      <a:srgbClr val="323B5B"/>
                    </a:solidFill>
                    <a:prstDash val="solid"/>
                    <a:round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673" name="Google Shape;771;p34"/>
                  <p:cNvSpPr/>
                  <p:nvPr/>
                </p:nvSpPr>
                <p:spPr>
                  <a:xfrm flipH="1" rot="20509358">
                    <a:off x="135546" y="133054"/>
                    <a:ext cx="1015461" cy="1015426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</p:grpSp>
            <p:grpSp>
              <p:nvGrpSpPr>
                <p:cNvPr id="677" name="Google Shape;772;p34"/>
                <p:cNvGrpSpPr/>
                <p:nvPr/>
              </p:nvGrpSpPr>
              <p:grpSpPr>
                <a:xfrm>
                  <a:off x="446231" y="396731"/>
                  <a:ext cx="394323" cy="487652"/>
                  <a:chOff x="0" y="35"/>
                  <a:chExt cx="394321" cy="487651"/>
                </a:xfrm>
              </p:grpSpPr>
              <p:sp>
                <p:nvSpPr>
                  <p:cNvPr id="675" name="Google Shape;773;p34"/>
                  <p:cNvSpPr/>
                  <p:nvPr/>
                </p:nvSpPr>
                <p:spPr>
                  <a:xfrm>
                    <a:off x="89618" y="90458"/>
                    <a:ext cx="215086" cy="32523"/>
                  </a:xfrm>
                  <a:prstGeom prst="rect">
                    <a:avLst/>
                  </a:prstGeom>
                  <a:solidFill>
                    <a:srgbClr val="323B5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676" name="Google Shape;774;p34"/>
                  <p:cNvSpPr/>
                  <p:nvPr/>
                </p:nvSpPr>
                <p:spPr>
                  <a:xfrm>
                    <a:off x="0" y="35"/>
                    <a:ext cx="394322" cy="48765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7489" y="2751"/>
                        </a:moveTo>
                        <a:cubicBezTo>
                          <a:pt x="17924" y="2751"/>
                          <a:pt x="18265" y="3027"/>
                          <a:pt x="18265" y="3379"/>
                        </a:cubicBezTo>
                        <a:lnTo>
                          <a:pt x="18265" y="6074"/>
                        </a:lnTo>
                        <a:cubicBezTo>
                          <a:pt x="18265" y="6424"/>
                          <a:pt x="17924" y="6720"/>
                          <a:pt x="17489" y="6720"/>
                        </a:cubicBezTo>
                        <a:lnTo>
                          <a:pt x="4132" y="6720"/>
                        </a:lnTo>
                        <a:cubicBezTo>
                          <a:pt x="3699" y="6720"/>
                          <a:pt x="3335" y="6424"/>
                          <a:pt x="3335" y="6074"/>
                        </a:cubicBezTo>
                        <a:lnTo>
                          <a:pt x="3335" y="3379"/>
                        </a:lnTo>
                        <a:cubicBezTo>
                          <a:pt x="3335" y="3027"/>
                          <a:pt x="3699" y="2751"/>
                          <a:pt x="4132" y="2751"/>
                        </a:cubicBezTo>
                        <a:close/>
                        <a:moveTo>
                          <a:pt x="4909" y="8141"/>
                        </a:moveTo>
                        <a:cubicBezTo>
                          <a:pt x="5319" y="8141"/>
                          <a:pt x="5663" y="8381"/>
                          <a:pt x="5709" y="8713"/>
                        </a:cubicBezTo>
                        <a:cubicBezTo>
                          <a:pt x="5776" y="9083"/>
                          <a:pt x="5412" y="9415"/>
                          <a:pt x="4932" y="9415"/>
                        </a:cubicBezTo>
                        <a:lnTo>
                          <a:pt x="4132" y="9415"/>
                        </a:lnTo>
                        <a:cubicBezTo>
                          <a:pt x="3722" y="9415"/>
                          <a:pt x="3379" y="9175"/>
                          <a:pt x="3335" y="8862"/>
                        </a:cubicBezTo>
                        <a:cubicBezTo>
                          <a:pt x="3266" y="8474"/>
                          <a:pt x="3630" y="8141"/>
                          <a:pt x="4109" y="8141"/>
                        </a:cubicBezTo>
                        <a:close/>
                        <a:moveTo>
                          <a:pt x="9088" y="8141"/>
                        </a:moveTo>
                        <a:cubicBezTo>
                          <a:pt x="9498" y="8141"/>
                          <a:pt x="9841" y="8381"/>
                          <a:pt x="9887" y="8713"/>
                        </a:cubicBezTo>
                        <a:cubicBezTo>
                          <a:pt x="9954" y="9083"/>
                          <a:pt x="9590" y="9415"/>
                          <a:pt x="9111" y="9415"/>
                        </a:cubicBezTo>
                        <a:lnTo>
                          <a:pt x="8288" y="9415"/>
                        </a:lnTo>
                        <a:cubicBezTo>
                          <a:pt x="7901" y="9415"/>
                          <a:pt x="7557" y="9175"/>
                          <a:pt x="7488" y="8862"/>
                        </a:cubicBezTo>
                        <a:cubicBezTo>
                          <a:pt x="7444" y="8474"/>
                          <a:pt x="7809" y="8141"/>
                          <a:pt x="8288" y="8141"/>
                        </a:cubicBezTo>
                        <a:close/>
                        <a:moveTo>
                          <a:pt x="13266" y="8141"/>
                        </a:moveTo>
                        <a:cubicBezTo>
                          <a:pt x="13676" y="8141"/>
                          <a:pt x="14020" y="8381"/>
                          <a:pt x="14064" y="8713"/>
                        </a:cubicBezTo>
                        <a:cubicBezTo>
                          <a:pt x="14110" y="9083"/>
                          <a:pt x="13745" y="9415"/>
                          <a:pt x="13289" y="9415"/>
                        </a:cubicBezTo>
                        <a:lnTo>
                          <a:pt x="12466" y="9415"/>
                        </a:lnTo>
                        <a:cubicBezTo>
                          <a:pt x="12079" y="9415"/>
                          <a:pt x="11736" y="9175"/>
                          <a:pt x="11667" y="8862"/>
                        </a:cubicBezTo>
                        <a:cubicBezTo>
                          <a:pt x="11621" y="8474"/>
                          <a:pt x="11987" y="8141"/>
                          <a:pt x="12443" y="8141"/>
                        </a:cubicBezTo>
                        <a:close/>
                        <a:moveTo>
                          <a:pt x="4953" y="10854"/>
                        </a:moveTo>
                        <a:cubicBezTo>
                          <a:pt x="5344" y="10854"/>
                          <a:pt x="5665" y="11088"/>
                          <a:pt x="5709" y="11409"/>
                        </a:cubicBezTo>
                        <a:cubicBezTo>
                          <a:pt x="5776" y="11778"/>
                          <a:pt x="5412" y="12110"/>
                          <a:pt x="4932" y="12110"/>
                        </a:cubicBezTo>
                        <a:lnTo>
                          <a:pt x="4132" y="12110"/>
                        </a:lnTo>
                        <a:cubicBezTo>
                          <a:pt x="3722" y="12110"/>
                          <a:pt x="3379" y="11870"/>
                          <a:pt x="3335" y="11557"/>
                        </a:cubicBezTo>
                        <a:cubicBezTo>
                          <a:pt x="3266" y="11169"/>
                          <a:pt x="3630" y="10856"/>
                          <a:pt x="4109" y="10856"/>
                        </a:cubicBezTo>
                        <a:lnTo>
                          <a:pt x="4909" y="10856"/>
                        </a:lnTo>
                        <a:cubicBezTo>
                          <a:pt x="4924" y="10854"/>
                          <a:pt x="4938" y="10854"/>
                          <a:pt x="4953" y="10854"/>
                        </a:cubicBezTo>
                        <a:close/>
                        <a:moveTo>
                          <a:pt x="9128" y="10854"/>
                        </a:moveTo>
                        <a:cubicBezTo>
                          <a:pt x="9521" y="10854"/>
                          <a:pt x="9843" y="11105"/>
                          <a:pt x="9887" y="11409"/>
                        </a:cubicBezTo>
                        <a:cubicBezTo>
                          <a:pt x="9954" y="11778"/>
                          <a:pt x="9590" y="12110"/>
                          <a:pt x="9111" y="12110"/>
                        </a:cubicBezTo>
                        <a:lnTo>
                          <a:pt x="8288" y="12110"/>
                        </a:lnTo>
                        <a:cubicBezTo>
                          <a:pt x="7901" y="12110"/>
                          <a:pt x="7557" y="11870"/>
                          <a:pt x="7488" y="11557"/>
                        </a:cubicBezTo>
                        <a:cubicBezTo>
                          <a:pt x="7444" y="11169"/>
                          <a:pt x="7809" y="10856"/>
                          <a:pt x="8288" y="10856"/>
                        </a:cubicBezTo>
                        <a:lnTo>
                          <a:pt x="9088" y="10856"/>
                        </a:lnTo>
                        <a:cubicBezTo>
                          <a:pt x="9101" y="10854"/>
                          <a:pt x="9114" y="10854"/>
                          <a:pt x="9128" y="10854"/>
                        </a:cubicBezTo>
                        <a:close/>
                        <a:moveTo>
                          <a:pt x="13306" y="10854"/>
                        </a:moveTo>
                        <a:cubicBezTo>
                          <a:pt x="13699" y="10854"/>
                          <a:pt x="14020" y="11105"/>
                          <a:pt x="14064" y="11409"/>
                        </a:cubicBezTo>
                        <a:cubicBezTo>
                          <a:pt x="14110" y="11778"/>
                          <a:pt x="13745" y="12110"/>
                          <a:pt x="13289" y="12110"/>
                        </a:cubicBezTo>
                        <a:lnTo>
                          <a:pt x="12466" y="12110"/>
                        </a:lnTo>
                        <a:cubicBezTo>
                          <a:pt x="12079" y="12110"/>
                          <a:pt x="11736" y="11870"/>
                          <a:pt x="11667" y="11557"/>
                        </a:cubicBezTo>
                        <a:cubicBezTo>
                          <a:pt x="11621" y="11169"/>
                          <a:pt x="11987" y="10856"/>
                          <a:pt x="12443" y="10856"/>
                        </a:cubicBezTo>
                        <a:lnTo>
                          <a:pt x="13266" y="10856"/>
                        </a:lnTo>
                        <a:cubicBezTo>
                          <a:pt x="13279" y="10854"/>
                          <a:pt x="13293" y="10854"/>
                          <a:pt x="13306" y="10854"/>
                        </a:cubicBezTo>
                        <a:close/>
                        <a:moveTo>
                          <a:pt x="17475" y="8156"/>
                        </a:moveTo>
                        <a:cubicBezTo>
                          <a:pt x="17901" y="8156"/>
                          <a:pt x="18265" y="8438"/>
                          <a:pt x="18265" y="8787"/>
                        </a:cubicBezTo>
                        <a:lnTo>
                          <a:pt x="18265" y="11482"/>
                        </a:lnTo>
                        <a:cubicBezTo>
                          <a:pt x="18265" y="11839"/>
                          <a:pt x="17918" y="12116"/>
                          <a:pt x="17508" y="12116"/>
                        </a:cubicBezTo>
                        <a:cubicBezTo>
                          <a:pt x="17471" y="12116"/>
                          <a:pt x="17435" y="12115"/>
                          <a:pt x="17399" y="12110"/>
                        </a:cubicBezTo>
                        <a:cubicBezTo>
                          <a:pt x="16986" y="12073"/>
                          <a:pt x="16691" y="11797"/>
                          <a:pt x="16691" y="11464"/>
                        </a:cubicBezTo>
                        <a:lnTo>
                          <a:pt x="16691" y="8806"/>
                        </a:lnTo>
                        <a:cubicBezTo>
                          <a:pt x="16691" y="8474"/>
                          <a:pt x="16986" y="8197"/>
                          <a:pt x="17399" y="8159"/>
                        </a:cubicBezTo>
                        <a:cubicBezTo>
                          <a:pt x="17423" y="8158"/>
                          <a:pt x="17450" y="8156"/>
                          <a:pt x="17475" y="8156"/>
                        </a:cubicBezTo>
                        <a:close/>
                        <a:moveTo>
                          <a:pt x="4909" y="13551"/>
                        </a:moveTo>
                        <a:cubicBezTo>
                          <a:pt x="5319" y="13551"/>
                          <a:pt x="5663" y="13791"/>
                          <a:pt x="5709" y="14104"/>
                        </a:cubicBezTo>
                        <a:cubicBezTo>
                          <a:pt x="5776" y="14492"/>
                          <a:pt x="5412" y="14805"/>
                          <a:pt x="4932" y="14805"/>
                        </a:cubicBezTo>
                        <a:lnTo>
                          <a:pt x="4132" y="14805"/>
                        </a:lnTo>
                        <a:cubicBezTo>
                          <a:pt x="4117" y="14807"/>
                          <a:pt x="4104" y="14807"/>
                          <a:pt x="4088" y="14807"/>
                        </a:cubicBezTo>
                        <a:cubicBezTo>
                          <a:pt x="3697" y="14807"/>
                          <a:pt x="3377" y="14573"/>
                          <a:pt x="3335" y="14252"/>
                        </a:cubicBezTo>
                        <a:cubicBezTo>
                          <a:pt x="3266" y="13883"/>
                          <a:pt x="3630" y="13551"/>
                          <a:pt x="4109" y="13551"/>
                        </a:cubicBezTo>
                        <a:close/>
                        <a:moveTo>
                          <a:pt x="9088" y="13551"/>
                        </a:moveTo>
                        <a:cubicBezTo>
                          <a:pt x="9498" y="13551"/>
                          <a:pt x="9841" y="13791"/>
                          <a:pt x="9887" y="14104"/>
                        </a:cubicBezTo>
                        <a:cubicBezTo>
                          <a:pt x="9954" y="14492"/>
                          <a:pt x="9590" y="14805"/>
                          <a:pt x="9111" y="14805"/>
                        </a:cubicBezTo>
                        <a:lnTo>
                          <a:pt x="8288" y="14805"/>
                        </a:lnTo>
                        <a:cubicBezTo>
                          <a:pt x="8275" y="14807"/>
                          <a:pt x="8261" y="14807"/>
                          <a:pt x="8246" y="14807"/>
                        </a:cubicBezTo>
                        <a:cubicBezTo>
                          <a:pt x="7876" y="14807"/>
                          <a:pt x="7555" y="14573"/>
                          <a:pt x="7488" y="14252"/>
                        </a:cubicBezTo>
                        <a:cubicBezTo>
                          <a:pt x="7444" y="13883"/>
                          <a:pt x="7809" y="13551"/>
                          <a:pt x="8288" y="13551"/>
                        </a:cubicBezTo>
                        <a:close/>
                        <a:moveTo>
                          <a:pt x="13266" y="13551"/>
                        </a:moveTo>
                        <a:cubicBezTo>
                          <a:pt x="13676" y="13551"/>
                          <a:pt x="14020" y="13791"/>
                          <a:pt x="14064" y="14104"/>
                        </a:cubicBezTo>
                        <a:cubicBezTo>
                          <a:pt x="14110" y="14492"/>
                          <a:pt x="13745" y="14805"/>
                          <a:pt x="13289" y="14805"/>
                        </a:cubicBezTo>
                        <a:lnTo>
                          <a:pt x="12466" y="14805"/>
                        </a:lnTo>
                        <a:cubicBezTo>
                          <a:pt x="12453" y="14807"/>
                          <a:pt x="12438" y="14807"/>
                          <a:pt x="12424" y="14807"/>
                        </a:cubicBezTo>
                        <a:cubicBezTo>
                          <a:pt x="12054" y="14807"/>
                          <a:pt x="11734" y="14573"/>
                          <a:pt x="11667" y="14252"/>
                        </a:cubicBezTo>
                        <a:cubicBezTo>
                          <a:pt x="11621" y="13883"/>
                          <a:pt x="11987" y="13551"/>
                          <a:pt x="12443" y="13551"/>
                        </a:cubicBezTo>
                        <a:close/>
                        <a:moveTo>
                          <a:pt x="4909" y="16246"/>
                        </a:moveTo>
                        <a:cubicBezTo>
                          <a:pt x="5319" y="16246"/>
                          <a:pt x="5663" y="16486"/>
                          <a:pt x="5709" y="16818"/>
                        </a:cubicBezTo>
                        <a:cubicBezTo>
                          <a:pt x="5776" y="17187"/>
                          <a:pt x="5412" y="17520"/>
                          <a:pt x="4932" y="17520"/>
                        </a:cubicBezTo>
                        <a:lnTo>
                          <a:pt x="4132" y="17520"/>
                        </a:lnTo>
                        <a:cubicBezTo>
                          <a:pt x="3722" y="17520"/>
                          <a:pt x="3379" y="17280"/>
                          <a:pt x="3335" y="16948"/>
                        </a:cubicBezTo>
                        <a:cubicBezTo>
                          <a:pt x="3266" y="16578"/>
                          <a:pt x="3630" y="16246"/>
                          <a:pt x="4109" y="16246"/>
                        </a:cubicBezTo>
                        <a:close/>
                        <a:moveTo>
                          <a:pt x="9088" y="16246"/>
                        </a:moveTo>
                        <a:cubicBezTo>
                          <a:pt x="9498" y="16246"/>
                          <a:pt x="9841" y="16486"/>
                          <a:pt x="9887" y="16818"/>
                        </a:cubicBezTo>
                        <a:cubicBezTo>
                          <a:pt x="9954" y="17187"/>
                          <a:pt x="9590" y="17520"/>
                          <a:pt x="9111" y="17520"/>
                        </a:cubicBezTo>
                        <a:lnTo>
                          <a:pt x="8288" y="17520"/>
                        </a:lnTo>
                        <a:cubicBezTo>
                          <a:pt x="7901" y="17520"/>
                          <a:pt x="7557" y="17280"/>
                          <a:pt x="7488" y="16948"/>
                        </a:cubicBezTo>
                        <a:cubicBezTo>
                          <a:pt x="7444" y="16578"/>
                          <a:pt x="7809" y="16246"/>
                          <a:pt x="8288" y="16246"/>
                        </a:cubicBezTo>
                        <a:close/>
                        <a:moveTo>
                          <a:pt x="13266" y="16246"/>
                        </a:moveTo>
                        <a:cubicBezTo>
                          <a:pt x="13676" y="16246"/>
                          <a:pt x="14020" y="16486"/>
                          <a:pt x="14064" y="16818"/>
                        </a:cubicBezTo>
                        <a:cubicBezTo>
                          <a:pt x="14110" y="17187"/>
                          <a:pt x="13745" y="17520"/>
                          <a:pt x="13289" y="17520"/>
                        </a:cubicBezTo>
                        <a:lnTo>
                          <a:pt x="12466" y="17520"/>
                        </a:lnTo>
                        <a:cubicBezTo>
                          <a:pt x="12079" y="17520"/>
                          <a:pt x="11736" y="17280"/>
                          <a:pt x="11667" y="16948"/>
                        </a:cubicBezTo>
                        <a:cubicBezTo>
                          <a:pt x="11621" y="16578"/>
                          <a:pt x="11987" y="16246"/>
                          <a:pt x="12443" y="16246"/>
                        </a:cubicBezTo>
                        <a:close/>
                        <a:moveTo>
                          <a:pt x="17475" y="13548"/>
                        </a:moveTo>
                        <a:cubicBezTo>
                          <a:pt x="17899" y="13548"/>
                          <a:pt x="18265" y="13831"/>
                          <a:pt x="18265" y="14197"/>
                        </a:cubicBezTo>
                        <a:lnTo>
                          <a:pt x="18265" y="16892"/>
                        </a:lnTo>
                        <a:cubicBezTo>
                          <a:pt x="18265" y="17240"/>
                          <a:pt x="17901" y="17523"/>
                          <a:pt x="17475" y="17523"/>
                        </a:cubicBezTo>
                        <a:cubicBezTo>
                          <a:pt x="17450" y="17523"/>
                          <a:pt x="17423" y="17522"/>
                          <a:pt x="17399" y="17520"/>
                        </a:cubicBezTo>
                        <a:cubicBezTo>
                          <a:pt x="16986" y="17483"/>
                          <a:pt x="16691" y="17206"/>
                          <a:pt x="16691" y="16874"/>
                        </a:cubicBezTo>
                        <a:lnTo>
                          <a:pt x="16691" y="14197"/>
                        </a:lnTo>
                        <a:cubicBezTo>
                          <a:pt x="16691" y="13883"/>
                          <a:pt x="16986" y="13607"/>
                          <a:pt x="17399" y="13551"/>
                        </a:cubicBezTo>
                        <a:cubicBezTo>
                          <a:pt x="17423" y="13549"/>
                          <a:pt x="17450" y="13548"/>
                          <a:pt x="17475" y="13548"/>
                        </a:cubicBezTo>
                        <a:close/>
                        <a:moveTo>
                          <a:pt x="2353" y="0"/>
                        </a:moveTo>
                        <a:cubicBezTo>
                          <a:pt x="1051" y="0"/>
                          <a:pt x="0" y="848"/>
                          <a:pt x="0" y="1901"/>
                        </a:cubicBezTo>
                        <a:lnTo>
                          <a:pt x="0" y="19718"/>
                        </a:lnTo>
                        <a:cubicBezTo>
                          <a:pt x="0" y="20750"/>
                          <a:pt x="1051" y="21600"/>
                          <a:pt x="2353" y="21600"/>
                        </a:cubicBezTo>
                        <a:lnTo>
                          <a:pt x="19247" y="21600"/>
                        </a:lnTo>
                        <a:cubicBezTo>
                          <a:pt x="20549" y="21600"/>
                          <a:pt x="21600" y="20750"/>
                          <a:pt x="21600" y="19718"/>
                        </a:cubicBezTo>
                        <a:lnTo>
                          <a:pt x="21600" y="1901"/>
                        </a:lnTo>
                        <a:cubicBezTo>
                          <a:pt x="21600" y="848"/>
                          <a:pt x="20549" y="0"/>
                          <a:pt x="19247" y="0"/>
                        </a:cubicBezTo>
                        <a:close/>
                      </a:path>
                    </a:pathLst>
                  </a:custGeom>
                  <a:solidFill>
                    <a:srgbClr val="323B5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</p:grpSp>
          </p:grpSp>
          <p:grpSp>
            <p:nvGrpSpPr>
              <p:cNvPr id="685" name="Google Shape;775;p34"/>
              <p:cNvGrpSpPr/>
              <p:nvPr/>
            </p:nvGrpSpPr>
            <p:grpSpPr>
              <a:xfrm>
                <a:off x="31" y="0"/>
                <a:ext cx="1284008" cy="1281509"/>
                <a:chOff x="0" y="0"/>
                <a:chExt cx="1284007" cy="1281508"/>
              </a:xfrm>
            </p:grpSpPr>
            <p:grpSp>
              <p:nvGrpSpPr>
                <p:cNvPr id="681" name="Google Shape;776;p34"/>
                <p:cNvGrpSpPr/>
                <p:nvPr/>
              </p:nvGrpSpPr>
              <p:grpSpPr>
                <a:xfrm>
                  <a:off x="0" y="0"/>
                  <a:ext cx="1284008" cy="1281509"/>
                  <a:chOff x="0" y="0"/>
                  <a:chExt cx="1284007" cy="1281508"/>
                </a:xfrm>
              </p:grpSpPr>
              <p:sp>
                <p:nvSpPr>
                  <p:cNvPr id="679" name="Google Shape;777;p34"/>
                  <p:cNvSpPr/>
                  <p:nvPr/>
                </p:nvSpPr>
                <p:spPr>
                  <a:xfrm flipH="1" rot="20509310">
                    <a:off x="51277" y="216823"/>
                    <a:ext cx="506930" cy="40983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10417" y="0"/>
                          <a:pt x="19418" y="9001"/>
                          <a:pt x="21600" y="21600"/>
                        </a:cubicBezTo>
                      </a:path>
                    </a:pathLst>
                  </a:custGeom>
                  <a:noFill/>
                  <a:ln w="50800" cap="flat">
                    <a:solidFill>
                      <a:srgbClr val="323B5B"/>
                    </a:solidFill>
                    <a:prstDash val="solid"/>
                    <a:round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680" name="Google Shape;778;p34"/>
                  <p:cNvSpPr/>
                  <p:nvPr/>
                </p:nvSpPr>
                <p:spPr>
                  <a:xfrm flipH="1" rot="20509310">
                    <a:off x="135549" y="133050"/>
                    <a:ext cx="1015408" cy="101540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</p:grpSp>
            <p:grpSp>
              <p:nvGrpSpPr>
                <p:cNvPr id="684" name="Google Shape;779;p34"/>
                <p:cNvGrpSpPr/>
                <p:nvPr/>
              </p:nvGrpSpPr>
              <p:grpSpPr>
                <a:xfrm>
                  <a:off x="490043" y="416275"/>
                  <a:ext cx="306427" cy="448615"/>
                  <a:chOff x="0" y="0"/>
                  <a:chExt cx="306426" cy="448613"/>
                </a:xfrm>
              </p:grpSpPr>
              <p:sp>
                <p:nvSpPr>
                  <p:cNvPr id="682" name="Google Shape;780;p34"/>
                  <p:cNvSpPr/>
                  <p:nvPr/>
                </p:nvSpPr>
                <p:spPr>
                  <a:xfrm>
                    <a:off x="0" y="0"/>
                    <a:ext cx="306427" cy="4486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52" h="21600" fill="norm" stroke="1" extrusionOk="0">
                        <a:moveTo>
                          <a:pt x="2753" y="0"/>
                        </a:moveTo>
                        <a:cubicBezTo>
                          <a:pt x="1242" y="0"/>
                          <a:pt x="1" y="850"/>
                          <a:pt x="1" y="1884"/>
                        </a:cubicBezTo>
                        <a:lnTo>
                          <a:pt x="1" y="4339"/>
                        </a:lnTo>
                        <a:cubicBezTo>
                          <a:pt x="-24" y="5557"/>
                          <a:pt x="406" y="6758"/>
                          <a:pt x="1215" y="7827"/>
                        </a:cubicBezTo>
                        <a:cubicBezTo>
                          <a:pt x="1566" y="8271"/>
                          <a:pt x="1972" y="9158"/>
                          <a:pt x="1972" y="10800"/>
                        </a:cubicBezTo>
                        <a:cubicBezTo>
                          <a:pt x="1972" y="12425"/>
                          <a:pt x="1566" y="13312"/>
                          <a:pt x="1215" y="13754"/>
                        </a:cubicBezTo>
                        <a:cubicBezTo>
                          <a:pt x="406" y="14825"/>
                          <a:pt x="-24" y="16026"/>
                          <a:pt x="1" y="17244"/>
                        </a:cubicBezTo>
                        <a:lnTo>
                          <a:pt x="1" y="19699"/>
                        </a:lnTo>
                        <a:cubicBezTo>
                          <a:pt x="1" y="20752"/>
                          <a:pt x="1242" y="21600"/>
                          <a:pt x="2753" y="21600"/>
                        </a:cubicBezTo>
                        <a:lnTo>
                          <a:pt x="5908" y="21600"/>
                        </a:lnTo>
                        <a:lnTo>
                          <a:pt x="5908" y="9490"/>
                        </a:lnTo>
                        <a:cubicBezTo>
                          <a:pt x="5854" y="7624"/>
                          <a:pt x="8037" y="6111"/>
                          <a:pt x="10735" y="6092"/>
                        </a:cubicBezTo>
                        <a:cubicBezTo>
                          <a:pt x="13460" y="6092"/>
                          <a:pt x="15644" y="7589"/>
                          <a:pt x="15644" y="9434"/>
                        </a:cubicBezTo>
                        <a:lnTo>
                          <a:pt x="15644" y="21600"/>
                        </a:lnTo>
                        <a:lnTo>
                          <a:pt x="18799" y="21600"/>
                        </a:lnTo>
                        <a:cubicBezTo>
                          <a:pt x="20310" y="21600"/>
                          <a:pt x="21551" y="20733"/>
                          <a:pt x="21551" y="19699"/>
                        </a:cubicBezTo>
                        <a:lnTo>
                          <a:pt x="21551" y="17244"/>
                        </a:lnTo>
                        <a:cubicBezTo>
                          <a:pt x="21576" y="16026"/>
                          <a:pt x="21146" y="14825"/>
                          <a:pt x="20337" y="13754"/>
                        </a:cubicBezTo>
                        <a:cubicBezTo>
                          <a:pt x="19986" y="13312"/>
                          <a:pt x="19580" y="12425"/>
                          <a:pt x="19580" y="10800"/>
                        </a:cubicBezTo>
                        <a:cubicBezTo>
                          <a:pt x="19580" y="9158"/>
                          <a:pt x="19986" y="8271"/>
                          <a:pt x="20337" y="7827"/>
                        </a:cubicBezTo>
                        <a:cubicBezTo>
                          <a:pt x="21146" y="6758"/>
                          <a:pt x="21576" y="5557"/>
                          <a:pt x="21551" y="4339"/>
                        </a:cubicBezTo>
                        <a:lnTo>
                          <a:pt x="21551" y="1884"/>
                        </a:lnTo>
                        <a:cubicBezTo>
                          <a:pt x="21551" y="850"/>
                          <a:pt x="20310" y="0"/>
                          <a:pt x="18799" y="0"/>
                        </a:cubicBezTo>
                        <a:close/>
                      </a:path>
                    </a:pathLst>
                  </a:custGeom>
                  <a:solidFill>
                    <a:srgbClr val="323B5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683" name="Google Shape;781;p34"/>
                  <p:cNvSpPr/>
                  <p:nvPr/>
                </p:nvSpPr>
                <p:spPr>
                  <a:xfrm>
                    <a:off x="110440" y="153391"/>
                    <a:ext cx="85896" cy="2952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13" h="21600" fill="norm" stroke="1" extrusionOk="0">
                        <a:moveTo>
                          <a:pt x="10592" y="4215"/>
                        </a:moveTo>
                        <a:cubicBezTo>
                          <a:pt x="10802" y="4215"/>
                          <a:pt x="11019" y="4222"/>
                          <a:pt x="11237" y="4237"/>
                        </a:cubicBezTo>
                        <a:cubicBezTo>
                          <a:pt x="12971" y="4347"/>
                          <a:pt x="14125" y="4797"/>
                          <a:pt x="13931" y="5273"/>
                        </a:cubicBezTo>
                        <a:cubicBezTo>
                          <a:pt x="13754" y="5813"/>
                          <a:pt x="12205" y="6138"/>
                          <a:pt x="10616" y="6138"/>
                        </a:cubicBezTo>
                        <a:cubicBezTo>
                          <a:pt x="9648" y="6138"/>
                          <a:pt x="8664" y="6016"/>
                          <a:pt x="7979" y="5749"/>
                        </a:cubicBezTo>
                        <a:cubicBezTo>
                          <a:pt x="6293" y="5104"/>
                          <a:pt x="8043" y="4215"/>
                          <a:pt x="10592" y="4215"/>
                        </a:cubicBezTo>
                        <a:close/>
                        <a:moveTo>
                          <a:pt x="10842" y="0"/>
                        </a:moveTo>
                        <a:cubicBezTo>
                          <a:pt x="10786" y="0"/>
                          <a:pt x="10721" y="0"/>
                          <a:pt x="10665" y="0"/>
                        </a:cubicBezTo>
                        <a:cubicBezTo>
                          <a:pt x="4615" y="0"/>
                          <a:pt x="-87" y="1430"/>
                          <a:pt x="2" y="3169"/>
                        </a:cubicBezTo>
                        <a:lnTo>
                          <a:pt x="2" y="21600"/>
                        </a:lnTo>
                        <a:lnTo>
                          <a:pt x="21513" y="21600"/>
                        </a:lnTo>
                        <a:lnTo>
                          <a:pt x="21513" y="3113"/>
                        </a:lnTo>
                        <a:cubicBezTo>
                          <a:pt x="21424" y="1390"/>
                          <a:pt x="16714" y="0"/>
                          <a:pt x="10842" y="0"/>
                        </a:cubicBezTo>
                        <a:close/>
                      </a:path>
                    </a:pathLst>
                  </a:custGeom>
                  <a:solidFill>
                    <a:srgbClr val="323B5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</p:grpSp>
          </p:grpSp>
          <p:grpSp>
            <p:nvGrpSpPr>
              <p:cNvPr id="695" name="Google Shape;758;p34"/>
              <p:cNvGrpSpPr/>
              <p:nvPr/>
            </p:nvGrpSpPr>
            <p:grpSpPr>
              <a:xfrm>
                <a:off x="0" y="5560359"/>
                <a:ext cx="1284055" cy="1281535"/>
                <a:chOff x="0" y="0"/>
                <a:chExt cx="1284054" cy="1281533"/>
              </a:xfrm>
            </p:grpSpPr>
            <p:grpSp>
              <p:nvGrpSpPr>
                <p:cNvPr id="688" name="Google Shape;759;p34"/>
                <p:cNvGrpSpPr/>
                <p:nvPr/>
              </p:nvGrpSpPr>
              <p:grpSpPr>
                <a:xfrm>
                  <a:off x="0" y="0"/>
                  <a:ext cx="1284055" cy="1281534"/>
                  <a:chOff x="0" y="0"/>
                  <a:chExt cx="1284054" cy="1281533"/>
                </a:xfrm>
              </p:grpSpPr>
              <p:sp>
                <p:nvSpPr>
                  <p:cNvPr id="686" name="Google Shape;760;p34"/>
                  <p:cNvSpPr/>
                  <p:nvPr/>
                </p:nvSpPr>
                <p:spPr>
                  <a:xfrm flipH="1" rot="20509358">
                    <a:off x="51276" y="216826"/>
                    <a:ext cx="506956" cy="40983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10417" y="0"/>
                          <a:pt x="19418" y="9001"/>
                          <a:pt x="21600" y="21600"/>
                        </a:cubicBezTo>
                      </a:path>
                    </a:pathLst>
                  </a:custGeom>
                  <a:noFill/>
                  <a:ln w="50800" cap="flat">
                    <a:solidFill>
                      <a:srgbClr val="323B5B"/>
                    </a:solidFill>
                    <a:prstDash val="solid"/>
                    <a:round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687" name="Google Shape;761;p34"/>
                  <p:cNvSpPr/>
                  <p:nvPr/>
                </p:nvSpPr>
                <p:spPr>
                  <a:xfrm flipH="1" rot="20509358">
                    <a:off x="135546" y="133054"/>
                    <a:ext cx="1015461" cy="1015426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</p:grpSp>
            <p:grpSp>
              <p:nvGrpSpPr>
                <p:cNvPr id="694" name="Google Shape;762;p34"/>
                <p:cNvGrpSpPr/>
                <p:nvPr/>
              </p:nvGrpSpPr>
              <p:grpSpPr>
                <a:xfrm>
                  <a:off x="406913" y="405013"/>
                  <a:ext cx="472919" cy="471086"/>
                  <a:chOff x="0" y="33"/>
                  <a:chExt cx="472917" cy="471084"/>
                </a:xfrm>
              </p:grpSpPr>
              <p:sp>
                <p:nvSpPr>
                  <p:cNvPr id="689" name="Google Shape;763;p34"/>
                  <p:cNvSpPr/>
                  <p:nvPr/>
                </p:nvSpPr>
                <p:spPr>
                  <a:xfrm>
                    <a:off x="146730" y="101882"/>
                    <a:ext cx="46070" cy="4610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8" y="0"/>
                        </a:moveTo>
                        <a:cubicBezTo>
                          <a:pt x="4934" y="0"/>
                          <a:pt x="0" y="4931"/>
                          <a:pt x="0" y="10800"/>
                        </a:cubicBezTo>
                        <a:cubicBezTo>
                          <a:pt x="0" y="16860"/>
                          <a:pt x="4934" y="21600"/>
                          <a:pt x="10808" y="21600"/>
                        </a:cubicBezTo>
                        <a:cubicBezTo>
                          <a:pt x="16873" y="21600"/>
                          <a:pt x="21600" y="16860"/>
                          <a:pt x="21600" y="10800"/>
                        </a:cubicBezTo>
                        <a:cubicBezTo>
                          <a:pt x="21600" y="4931"/>
                          <a:pt x="16873" y="0"/>
                          <a:pt x="10808" y="0"/>
                        </a:cubicBezTo>
                        <a:close/>
                      </a:path>
                    </a:pathLst>
                  </a:custGeom>
                  <a:solidFill>
                    <a:srgbClr val="323B5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690" name="Google Shape;764;p34"/>
                  <p:cNvSpPr/>
                  <p:nvPr/>
                </p:nvSpPr>
                <p:spPr>
                  <a:xfrm>
                    <a:off x="279710" y="101882"/>
                    <a:ext cx="46105" cy="4610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0" y="0"/>
                        </a:moveTo>
                        <a:cubicBezTo>
                          <a:pt x="4931" y="0"/>
                          <a:pt x="0" y="4931"/>
                          <a:pt x="0" y="10800"/>
                        </a:cubicBezTo>
                        <a:cubicBezTo>
                          <a:pt x="0" y="16860"/>
                          <a:pt x="4931" y="21600"/>
                          <a:pt x="10800" y="21600"/>
                        </a:cubicBezTo>
                        <a:cubicBezTo>
                          <a:pt x="16860" y="21600"/>
                          <a:pt x="21600" y="16860"/>
                          <a:pt x="21600" y="10800"/>
                        </a:cubicBezTo>
                        <a:cubicBezTo>
                          <a:pt x="21600" y="4931"/>
                          <a:pt x="16860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323B5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691" name="Google Shape;765;p34"/>
                  <p:cNvSpPr/>
                  <p:nvPr/>
                </p:nvSpPr>
                <p:spPr>
                  <a:xfrm>
                    <a:off x="87725" y="212660"/>
                    <a:ext cx="46071" cy="46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92" y="0"/>
                        </a:moveTo>
                        <a:cubicBezTo>
                          <a:pt x="4727" y="0"/>
                          <a:pt x="0" y="4875"/>
                          <a:pt x="0" y="10697"/>
                        </a:cubicBezTo>
                        <a:cubicBezTo>
                          <a:pt x="0" y="16709"/>
                          <a:pt x="4727" y="21600"/>
                          <a:pt x="10792" y="21600"/>
                        </a:cubicBezTo>
                        <a:cubicBezTo>
                          <a:pt x="16857" y="21600"/>
                          <a:pt x="21600" y="16709"/>
                          <a:pt x="21600" y="10697"/>
                        </a:cubicBezTo>
                        <a:cubicBezTo>
                          <a:pt x="21600" y="4875"/>
                          <a:pt x="16857" y="0"/>
                          <a:pt x="10792" y="0"/>
                        </a:cubicBezTo>
                        <a:close/>
                      </a:path>
                    </a:pathLst>
                  </a:custGeom>
                  <a:solidFill>
                    <a:srgbClr val="323B5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692" name="Google Shape;766;p34"/>
                  <p:cNvSpPr/>
                  <p:nvPr/>
                </p:nvSpPr>
                <p:spPr>
                  <a:xfrm>
                    <a:off x="0" y="33"/>
                    <a:ext cx="472918" cy="47108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742" y="3392"/>
                        </a:moveTo>
                        <a:cubicBezTo>
                          <a:pt x="8939" y="3392"/>
                          <a:pt x="10081" y="4321"/>
                          <a:pt x="10081" y="5727"/>
                        </a:cubicBezTo>
                        <a:cubicBezTo>
                          <a:pt x="10081" y="7024"/>
                          <a:pt x="9046" y="8062"/>
                          <a:pt x="7755" y="8062"/>
                        </a:cubicBezTo>
                        <a:cubicBezTo>
                          <a:pt x="5686" y="8062"/>
                          <a:pt x="4653" y="5560"/>
                          <a:pt x="6111" y="4077"/>
                        </a:cubicBezTo>
                        <a:cubicBezTo>
                          <a:pt x="6589" y="3604"/>
                          <a:pt x="7172" y="3392"/>
                          <a:pt x="7742" y="3392"/>
                        </a:cubicBezTo>
                        <a:close/>
                        <a:moveTo>
                          <a:pt x="13853" y="3392"/>
                        </a:moveTo>
                        <a:cubicBezTo>
                          <a:pt x="14421" y="3392"/>
                          <a:pt x="15001" y="3604"/>
                          <a:pt x="15472" y="4077"/>
                        </a:cubicBezTo>
                        <a:cubicBezTo>
                          <a:pt x="16930" y="5560"/>
                          <a:pt x="15895" y="8062"/>
                          <a:pt x="13828" y="8062"/>
                        </a:cubicBezTo>
                        <a:cubicBezTo>
                          <a:pt x="12554" y="8062"/>
                          <a:pt x="11521" y="7024"/>
                          <a:pt x="11521" y="5727"/>
                        </a:cubicBezTo>
                        <a:cubicBezTo>
                          <a:pt x="11521" y="4321"/>
                          <a:pt x="12662" y="3392"/>
                          <a:pt x="13853" y="3392"/>
                        </a:cubicBezTo>
                        <a:close/>
                        <a:moveTo>
                          <a:pt x="5050" y="8476"/>
                        </a:moveTo>
                        <a:cubicBezTo>
                          <a:pt x="6241" y="8476"/>
                          <a:pt x="7386" y="9404"/>
                          <a:pt x="7386" y="10805"/>
                        </a:cubicBezTo>
                        <a:cubicBezTo>
                          <a:pt x="7386" y="12103"/>
                          <a:pt x="6333" y="13140"/>
                          <a:pt x="5058" y="13140"/>
                        </a:cubicBezTo>
                        <a:cubicBezTo>
                          <a:pt x="2991" y="13140"/>
                          <a:pt x="1957" y="10638"/>
                          <a:pt x="3416" y="9173"/>
                        </a:cubicBezTo>
                        <a:cubicBezTo>
                          <a:pt x="3890" y="8692"/>
                          <a:pt x="4475" y="8476"/>
                          <a:pt x="5050" y="8476"/>
                        </a:cubicBezTo>
                        <a:close/>
                        <a:moveTo>
                          <a:pt x="16530" y="8476"/>
                        </a:moveTo>
                        <a:cubicBezTo>
                          <a:pt x="17716" y="8476"/>
                          <a:pt x="18849" y="9404"/>
                          <a:pt x="18849" y="10805"/>
                        </a:cubicBezTo>
                        <a:cubicBezTo>
                          <a:pt x="18849" y="12103"/>
                          <a:pt x="17817" y="13140"/>
                          <a:pt x="16542" y="13140"/>
                        </a:cubicBezTo>
                        <a:cubicBezTo>
                          <a:pt x="14475" y="13140"/>
                          <a:pt x="13422" y="10638"/>
                          <a:pt x="14898" y="9173"/>
                        </a:cubicBezTo>
                        <a:cubicBezTo>
                          <a:pt x="15373" y="8692"/>
                          <a:pt x="15957" y="8476"/>
                          <a:pt x="16530" y="8476"/>
                        </a:cubicBezTo>
                        <a:close/>
                        <a:moveTo>
                          <a:pt x="10822" y="0"/>
                        </a:moveTo>
                        <a:cubicBezTo>
                          <a:pt x="4857" y="0"/>
                          <a:pt x="0" y="4941"/>
                          <a:pt x="0" y="10879"/>
                        </a:cubicBezTo>
                        <a:lnTo>
                          <a:pt x="0" y="17755"/>
                        </a:lnTo>
                        <a:cubicBezTo>
                          <a:pt x="0" y="19867"/>
                          <a:pt x="1757" y="21600"/>
                          <a:pt x="3892" y="21600"/>
                        </a:cubicBezTo>
                        <a:cubicBezTo>
                          <a:pt x="5092" y="21600"/>
                          <a:pt x="6412" y="21054"/>
                          <a:pt x="7607" y="19720"/>
                        </a:cubicBezTo>
                        <a:cubicBezTo>
                          <a:pt x="7680" y="19628"/>
                          <a:pt x="7736" y="19516"/>
                          <a:pt x="7736" y="19405"/>
                        </a:cubicBezTo>
                        <a:lnTo>
                          <a:pt x="7736" y="15216"/>
                        </a:lnTo>
                        <a:cubicBezTo>
                          <a:pt x="7736" y="15179"/>
                          <a:pt x="7755" y="15160"/>
                          <a:pt x="7773" y="15160"/>
                        </a:cubicBezTo>
                        <a:lnTo>
                          <a:pt x="8179" y="15160"/>
                        </a:lnTo>
                        <a:cubicBezTo>
                          <a:pt x="8327" y="15160"/>
                          <a:pt x="8455" y="15235"/>
                          <a:pt x="8530" y="15345"/>
                        </a:cubicBezTo>
                        <a:cubicBezTo>
                          <a:pt x="10025" y="17570"/>
                          <a:pt x="12535" y="18885"/>
                          <a:pt x="15194" y="18885"/>
                        </a:cubicBezTo>
                        <a:cubicBezTo>
                          <a:pt x="19625" y="18885"/>
                          <a:pt x="21600" y="15327"/>
                          <a:pt x="21600" y="10805"/>
                        </a:cubicBezTo>
                        <a:cubicBezTo>
                          <a:pt x="21583" y="4836"/>
                          <a:pt x="16782" y="19"/>
                          <a:pt x="10856" y="0"/>
                        </a:cubicBezTo>
                        <a:cubicBezTo>
                          <a:pt x="10845" y="0"/>
                          <a:pt x="10834" y="0"/>
                          <a:pt x="10822" y="0"/>
                        </a:cubicBezTo>
                        <a:close/>
                      </a:path>
                    </a:pathLst>
                  </a:custGeom>
                  <a:solidFill>
                    <a:srgbClr val="323B5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693" name="Google Shape;767;p34"/>
                  <p:cNvSpPr/>
                  <p:nvPr/>
                </p:nvSpPr>
                <p:spPr>
                  <a:xfrm>
                    <a:off x="338748" y="212660"/>
                    <a:ext cx="46478" cy="46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87" y="0"/>
                        </a:moveTo>
                        <a:cubicBezTo>
                          <a:pt x="4875" y="0"/>
                          <a:pt x="0" y="4875"/>
                          <a:pt x="0" y="10697"/>
                        </a:cubicBezTo>
                        <a:cubicBezTo>
                          <a:pt x="0" y="16709"/>
                          <a:pt x="4875" y="21600"/>
                          <a:pt x="10887" y="21600"/>
                        </a:cubicBezTo>
                        <a:cubicBezTo>
                          <a:pt x="16709" y="21600"/>
                          <a:pt x="21600" y="16709"/>
                          <a:pt x="21600" y="10697"/>
                        </a:cubicBezTo>
                        <a:cubicBezTo>
                          <a:pt x="21600" y="4875"/>
                          <a:pt x="16709" y="0"/>
                          <a:pt x="10887" y="0"/>
                        </a:cubicBezTo>
                        <a:close/>
                      </a:path>
                    </a:pathLst>
                  </a:custGeom>
                  <a:solidFill>
                    <a:srgbClr val="323B5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</p:grpSp>
          </p:grpSp>
          <p:grpSp>
            <p:nvGrpSpPr>
              <p:cNvPr id="702" name="Google Shape;775;p34"/>
              <p:cNvGrpSpPr/>
              <p:nvPr/>
            </p:nvGrpSpPr>
            <p:grpSpPr>
              <a:xfrm>
                <a:off x="31" y="4265560"/>
                <a:ext cx="1284008" cy="1281509"/>
                <a:chOff x="0" y="0"/>
                <a:chExt cx="1284007" cy="1281508"/>
              </a:xfrm>
            </p:grpSpPr>
            <p:grpSp>
              <p:nvGrpSpPr>
                <p:cNvPr id="698" name="Google Shape;776;p34"/>
                <p:cNvGrpSpPr/>
                <p:nvPr/>
              </p:nvGrpSpPr>
              <p:grpSpPr>
                <a:xfrm>
                  <a:off x="0" y="0"/>
                  <a:ext cx="1284008" cy="1281509"/>
                  <a:chOff x="0" y="0"/>
                  <a:chExt cx="1284007" cy="1281508"/>
                </a:xfrm>
              </p:grpSpPr>
              <p:sp>
                <p:nvSpPr>
                  <p:cNvPr id="696" name="Google Shape;777;p34"/>
                  <p:cNvSpPr/>
                  <p:nvPr/>
                </p:nvSpPr>
                <p:spPr>
                  <a:xfrm flipH="1" rot="20509310">
                    <a:off x="51277" y="216823"/>
                    <a:ext cx="506930" cy="40983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10417" y="0"/>
                          <a:pt x="19418" y="9001"/>
                          <a:pt x="21600" y="21600"/>
                        </a:cubicBezTo>
                      </a:path>
                    </a:pathLst>
                  </a:custGeom>
                  <a:noFill/>
                  <a:ln w="50800" cap="flat">
                    <a:solidFill>
                      <a:srgbClr val="323B5B"/>
                    </a:solidFill>
                    <a:prstDash val="solid"/>
                    <a:round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697" name="Google Shape;778;p34"/>
                  <p:cNvSpPr/>
                  <p:nvPr/>
                </p:nvSpPr>
                <p:spPr>
                  <a:xfrm flipH="1" rot="20509310">
                    <a:off x="135549" y="133050"/>
                    <a:ext cx="1015408" cy="101540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</p:grpSp>
            <p:grpSp>
              <p:nvGrpSpPr>
                <p:cNvPr id="701" name="Google Shape;779;p34"/>
                <p:cNvGrpSpPr/>
                <p:nvPr/>
              </p:nvGrpSpPr>
              <p:grpSpPr>
                <a:xfrm>
                  <a:off x="490043" y="416275"/>
                  <a:ext cx="306427" cy="448615"/>
                  <a:chOff x="0" y="0"/>
                  <a:chExt cx="306426" cy="448613"/>
                </a:xfrm>
              </p:grpSpPr>
              <p:sp>
                <p:nvSpPr>
                  <p:cNvPr id="699" name="Google Shape;780;p34"/>
                  <p:cNvSpPr/>
                  <p:nvPr/>
                </p:nvSpPr>
                <p:spPr>
                  <a:xfrm>
                    <a:off x="0" y="0"/>
                    <a:ext cx="306427" cy="4486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52" h="21600" fill="norm" stroke="1" extrusionOk="0">
                        <a:moveTo>
                          <a:pt x="2753" y="0"/>
                        </a:moveTo>
                        <a:cubicBezTo>
                          <a:pt x="1242" y="0"/>
                          <a:pt x="1" y="850"/>
                          <a:pt x="1" y="1884"/>
                        </a:cubicBezTo>
                        <a:lnTo>
                          <a:pt x="1" y="4339"/>
                        </a:lnTo>
                        <a:cubicBezTo>
                          <a:pt x="-24" y="5557"/>
                          <a:pt x="406" y="6758"/>
                          <a:pt x="1215" y="7827"/>
                        </a:cubicBezTo>
                        <a:cubicBezTo>
                          <a:pt x="1566" y="8271"/>
                          <a:pt x="1972" y="9158"/>
                          <a:pt x="1972" y="10800"/>
                        </a:cubicBezTo>
                        <a:cubicBezTo>
                          <a:pt x="1972" y="12425"/>
                          <a:pt x="1566" y="13312"/>
                          <a:pt x="1215" y="13754"/>
                        </a:cubicBezTo>
                        <a:cubicBezTo>
                          <a:pt x="406" y="14825"/>
                          <a:pt x="-24" y="16026"/>
                          <a:pt x="1" y="17244"/>
                        </a:cubicBezTo>
                        <a:lnTo>
                          <a:pt x="1" y="19699"/>
                        </a:lnTo>
                        <a:cubicBezTo>
                          <a:pt x="1" y="20752"/>
                          <a:pt x="1242" y="21600"/>
                          <a:pt x="2753" y="21600"/>
                        </a:cubicBezTo>
                        <a:lnTo>
                          <a:pt x="5908" y="21600"/>
                        </a:lnTo>
                        <a:lnTo>
                          <a:pt x="5908" y="9490"/>
                        </a:lnTo>
                        <a:cubicBezTo>
                          <a:pt x="5854" y="7624"/>
                          <a:pt x="8037" y="6111"/>
                          <a:pt x="10735" y="6092"/>
                        </a:cubicBezTo>
                        <a:cubicBezTo>
                          <a:pt x="13460" y="6092"/>
                          <a:pt x="15644" y="7589"/>
                          <a:pt x="15644" y="9434"/>
                        </a:cubicBezTo>
                        <a:lnTo>
                          <a:pt x="15644" y="21600"/>
                        </a:lnTo>
                        <a:lnTo>
                          <a:pt x="18799" y="21600"/>
                        </a:lnTo>
                        <a:cubicBezTo>
                          <a:pt x="20310" y="21600"/>
                          <a:pt x="21551" y="20733"/>
                          <a:pt x="21551" y="19699"/>
                        </a:cubicBezTo>
                        <a:lnTo>
                          <a:pt x="21551" y="17244"/>
                        </a:lnTo>
                        <a:cubicBezTo>
                          <a:pt x="21576" y="16026"/>
                          <a:pt x="21146" y="14825"/>
                          <a:pt x="20337" y="13754"/>
                        </a:cubicBezTo>
                        <a:cubicBezTo>
                          <a:pt x="19986" y="13312"/>
                          <a:pt x="19580" y="12425"/>
                          <a:pt x="19580" y="10800"/>
                        </a:cubicBezTo>
                        <a:cubicBezTo>
                          <a:pt x="19580" y="9158"/>
                          <a:pt x="19986" y="8271"/>
                          <a:pt x="20337" y="7827"/>
                        </a:cubicBezTo>
                        <a:cubicBezTo>
                          <a:pt x="21146" y="6758"/>
                          <a:pt x="21576" y="5557"/>
                          <a:pt x="21551" y="4339"/>
                        </a:cubicBezTo>
                        <a:lnTo>
                          <a:pt x="21551" y="1884"/>
                        </a:lnTo>
                        <a:cubicBezTo>
                          <a:pt x="21551" y="850"/>
                          <a:pt x="20310" y="0"/>
                          <a:pt x="18799" y="0"/>
                        </a:cubicBezTo>
                        <a:close/>
                      </a:path>
                    </a:pathLst>
                  </a:custGeom>
                  <a:solidFill>
                    <a:srgbClr val="323B5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00" name="Google Shape;781;p34"/>
                  <p:cNvSpPr/>
                  <p:nvPr/>
                </p:nvSpPr>
                <p:spPr>
                  <a:xfrm>
                    <a:off x="110440" y="153391"/>
                    <a:ext cx="85896" cy="2952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13" h="21600" fill="norm" stroke="1" extrusionOk="0">
                        <a:moveTo>
                          <a:pt x="10592" y="4215"/>
                        </a:moveTo>
                        <a:cubicBezTo>
                          <a:pt x="10802" y="4215"/>
                          <a:pt x="11019" y="4222"/>
                          <a:pt x="11237" y="4237"/>
                        </a:cubicBezTo>
                        <a:cubicBezTo>
                          <a:pt x="12971" y="4347"/>
                          <a:pt x="14125" y="4797"/>
                          <a:pt x="13931" y="5273"/>
                        </a:cubicBezTo>
                        <a:cubicBezTo>
                          <a:pt x="13754" y="5813"/>
                          <a:pt x="12205" y="6138"/>
                          <a:pt x="10616" y="6138"/>
                        </a:cubicBezTo>
                        <a:cubicBezTo>
                          <a:pt x="9648" y="6138"/>
                          <a:pt x="8664" y="6016"/>
                          <a:pt x="7979" y="5749"/>
                        </a:cubicBezTo>
                        <a:cubicBezTo>
                          <a:pt x="6293" y="5104"/>
                          <a:pt x="8043" y="4215"/>
                          <a:pt x="10592" y="4215"/>
                        </a:cubicBezTo>
                        <a:close/>
                        <a:moveTo>
                          <a:pt x="10842" y="0"/>
                        </a:moveTo>
                        <a:cubicBezTo>
                          <a:pt x="10786" y="0"/>
                          <a:pt x="10721" y="0"/>
                          <a:pt x="10665" y="0"/>
                        </a:cubicBezTo>
                        <a:cubicBezTo>
                          <a:pt x="4615" y="0"/>
                          <a:pt x="-87" y="1430"/>
                          <a:pt x="2" y="3169"/>
                        </a:cubicBezTo>
                        <a:lnTo>
                          <a:pt x="2" y="21600"/>
                        </a:lnTo>
                        <a:lnTo>
                          <a:pt x="21513" y="21600"/>
                        </a:lnTo>
                        <a:lnTo>
                          <a:pt x="21513" y="3113"/>
                        </a:lnTo>
                        <a:cubicBezTo>
                          <a:pt x="21424" y="1390"/>
                          <a:pt x="16714" y="0"/>
                          <a:pt x="10842" y="0"/>
                        </a:cubicBezTo>
                        <a:close/>
                      </a:path>
                    </a:pathLst>
                  </a:custGeom>
                  <a:solidFill>
                    <a:srgbClr val="323B5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</p:grpSp>
          </p:grpSp>
        </p:grpSp>
      </p:grpSp>
      <p:grpSp>
        <p:nvGrpSpPr>
          <p:cNvPr id="710" name="تجميع"/>
          <p:cNvGrpSpPr/>
          <p:nvPr/>
        </p:nvGrpSpPr>
        <p:grpSpPr>
          <a:xfrm>
            <a:off x="17260706" y="-1"/>
            <a:ext cx="7375130" cy="1977552"/>
            <a:chOff x="0" y="0"/>
            <a:chExt cx="7375128" cy="1977550"/>
          </a:xfrm>
        </p:grpSpPr>
        <p:grpSp>
          <p:nvGrpSpPr>
            <p:cNvPr id="708" name="تجميع"/>
            <p:cNvGrpSpPr/>
            <p:nvPr/>
          </p:nvGrpSpPr>
          <p:grpSpPr>
            <a:xfrm>
              <a:off x="0" y="0"/>
              <a:ext cx="7375130" cy="1815646"/>
              <a:chOff x="0" y="0"/>
              <a:chExt cx="7375129" cy="1815645"/>
            </a:xfrm>
          </p:grpSpPr>
          <p:sp>
            <p:nvSpPr>
              <p:cNvPr id="705" name="الفصل"/>
              <p:cNvSpPr txBox="1"/>
              <p:nvPr/>
            </p:nvSpPr>
            <p:spPr>
              <a:xfrm>
                <a:off x="4689440" y="0"/>
                <a:ext cx="2685690" cy="106783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2600"/>
                  </a:spcBef>
                  <a:defRPr>
                    <a:solidFill>
                      <a:schemeClr val="accent5"/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706" name="دائرة"/>
              <p:cNvSpPr/>
              <p:nvPr/>
            </p:nvSpPr>
            <p:spPr>
              <a:xfrm>
                <a:off x="5614937" y="939128"/>
                <a:ext cx="750544" cy="750544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A8ADC4"/>
                </a:solidFill>
                <a:prstDash val="solid"/>
                <a:miter lim="8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r" rtl="0">
                  <a:defRPr sz="4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707" name="العبارات الجبرية والمعادلات"/>
              <p:cNvSpPr txBox="1"/>
              <p:nvPr/>
            </p:nvSpPr>
            <p:spPr>
              <a:xfrm>
                <a:off x="0" y="533915"/>
                <a:ext cx="5598005" cy="128173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rmAutofit fontScale="100000" lnSpcReduction="0"/>
              </a:bodyPr>
              <a:lstStyle>
                <a:lvl1pPr algn="r">
                  <a:lnSpc>
                    <a:spcPct val="90000"/>
                  </a:lnSpc>
                  <a:spcBef>
                    <a:spcPts val="2600"/>
                  </a:spcBef>
                  <a:defRPr sz="3400">
                    <a:solidFill>
                      <a:schemeClr val="accent5"/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العبارات الجبرية والمعادلات</a:t>
                </a:r>
              </a:p>
            </p:txBody>
          </p:sp>
        </p:grpSp>
        <p:sp>
          <p:nvSpPr>
            <p:cNvPr id="709" name="٥"/>
            <p:cNvSpPr txBox="1"/>
            <p:nvPr/>
          </p:nvSpPr>
          <p:spPr>
            <a:xfrm>
              <a:off x="5708420" y="451010"/>
              <a:ext cx="605654" cy="15265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6600"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٥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60" grpId="1"/>
      <p:bldP build="whole" bldLvl="1" animBg="1" rev="0" advAuto="0" spid="70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5" name="Google Shape;312;p29"/>
          <p:cNvGrpSpPr/>
          <p:nvPr/>
        </p:nvGrpSpPr>
        <p:grpSpPr>
          <a:xfrm>
            <a:off x="13371486" y="9586898"/>
            <a:ext cx="1149137" cy="1060792"/>
            <a:chOff x="0" y="5"/>
            <a:chExt cx="1149136" cy="1060790"/>
          </a:xfrm>
        </p:grpSpPr>
        <p:sp>
          <p:nvSpPr>
            <p:cNvPr id="712" name="Google Shape;313;p29"/>
            <p:cNvSpPr/>
            <p:nvPr/>
          </p:nvSpPr>
          <p:spPr>
            <a:xfrm>
              <a:off x="0" y="20111"/>
              <a:ext cx="1078739" cy="101330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3" name="Google Shape;314;p29"/>
            <p:cNvSpPr/>
            <p:nvPr/>
          </p:nvSpPr>
          <p:spPr>
            <a:xfrm flipH="1">
              <a:off x="106831" y="7"/>
              <a:ext cx="1" cy="1060789"/>
            </a:xfrm>
            <a:prstGeom prst="line">
              <a:avLst/>
            </a:prstGeom>
            <a:noFill/>
            <a:ln w="50800" cap="flat">
              <a:solidFill>
                <a:srgbClr val="323B5B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714" name="Google Shape;315;p29"/>
            <p:cNvSpPr/>
            <p:nvPr/>
          </p:nvSpPr>
          <p:spPr>
            <a:xfrm rot="2700178">
              <a:off x="774875" y="120631"/>
              <a:ext cx="389825" cy="117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527" fill="norm" stroke="1" extrusionOk="0">
                  <a:moveTo>
                    <a:pt x="0" y="0"/>
                  </a:moveTo>
                  <a:cubicBezTo>
                    <a:pt x="2725" y="17263"/>
                    <a:pt x="15825" y="21600"/>
                    <a:pt x="21600" y="10169"/>
                  </a:cubicBezTo>
                </a:path>
              </a:pathLst>
            </a:custGeom>
            <a:noFill/>
            <a:ln w="50800" cap="flat">
              <a:solidFill>
                <a:srgbClr val="323B5B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720" name="Google Shape;316;p29"/>
          <p:cNvGrpSpPr/>
          <p:nvPr/>
        </p:nvGrpSpPr>
        <p:grpSpPr>
          <a:xfrm>
            <a:off x="13407844" y="7102196"/>
            <a:ext cx="1112779" cy="1054912"/>
            <a:chOff x="-3" y="-1"/>
            <a:chExt cx="1112778" cy="1054910"/>
          </a:xfrm>
        </p:grpSpPr>
        <p:sp>
          <p:nvSpPr>
            <p:cNvPr id="716" name="Google Shape;317;p29"/>
            <p:cNvSpPr/>
            <p:nvPr/>
          </p:nvSpPr>
          <p:spPr>
            <a:xfrm>
              <a:off x="40019" y="23597"/>
              <a:ext cx="1072756" cy="100769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719" name="Google Shape;318;p29"/>
            <p:cNvGrpSpPr/>
            <p:nvPr/>
          </p:nvGrpSpPr>
          <p:grpSpPr>
            <a:xfrm>
              <a:off x="-4" y="-2"/>
              <a:ext cx="1038964" cy="1054912"/>
              <a:chOff x="0" y="0"/>
              <a:chExt cx="1038963" cy="1054910"/>
            </a:xfrm>
          </p:grpSpPr>
          <p:sp>
            <p:nvSpPr>
              <p:cNvPr id="717" name="Google Shape;319;p29"/>
              <p:cNvSpPr/>
              <p:nvPr/>
            </p:nvSpPr>
            <p:spPr>
              <a:xfrm flipV="1">
                <a:off x="1038963" y="-1"/>
                <a:ext cx="1" cy="1054908"/>
              </a:xfrm>
              <a:prstGeom prst="line">
                <a:avLst/>
              </a:prstGeom>
              <a:noFill/>
              <a:ln w="50800" cap="flat">
                <a:solidFill>
                  <a:srgbClr val="323B5B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18" name="Google Shape;320;p29"/>
              <p:cNvSpPr/>
              <p:nvPr/>
            </p:nvSpPr>
            <p:spPr>
              <a:xfrm rot="13500178">
                <a:off x="-15477" y="818138"/>
                <a:ext cx="387664" cy="1168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27" fill="norm" stroke="1" extrusionOk="0">
                    <a:moveTo>
                      <a:pt x="0" y="0"/>
                    </a:moveTo>
                    <a:cubicBezTo>
                      <a:pt x="2725" y="17263"/>
                      <a:pt x="15825" y="21600"/>
                      <a:pt x="21600" y="10169"/>
                    </a:cubicBezTo>
                  </a:path>
                </a:pathLst>
              </a:custGeom>
              <a:noFill/>
              <a:ln w="50800" cap="flat">
                <a:solidFill>
                  <a:srgbClr val="323B5B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pSp>
        <p:nvGrpSpPr>
          <p:cNvPr id="725" name="Google Shape;321;p29"/>
          <p:cNvGrpSpPr/>
          <p:nvPr/>
        </p:nvGrpSpPr>
        <p:grpSpPr>
          <a:xfrm>
            <a:off x="6424240" y="8418133"/>
            <a:ext cx="1143253" cy="1055360"/>
            <a:chOff x="0" y="0"/>
            <a:chExt cx="1143251" cy="1055358"/>
          </a:xfrm>
        </p:grpSpPr>
        <p:sp>
          <p:nvSpPr>
            <p:cNvPr id="721" name="Google Shape;322;p29"/>
            <p:cNvSpPr/>
            <p:nvPr/>
          </p:nvSpPr>
          <p:spPr>
            <a:xfrm>
              <a:off x="0" y="27205"/>
              <a:ext cx="1073215" cy="1008120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724" name="Google Shape;323;p29"/>
            <p:cNvGrpSpPr/>
            <p:nvPr/>
          </p:nvGrpSpPr>
          <p:grpSpPr>
            <a:xfrm>
              <a:off x="106284" y="0"/>
              <a:ext cx="1036968" cy="1055359"/>
              <a:chOff x="0" y="0"/>
              <a:chExt cx="1036967" cy="1055358"/>
            </a:xfrm>
          </p:grpSpPr>
          <p:sp>
            <p:nvSpPr>
              <p:cNvPr id="722" name="Google Shape;324;p29"/>
              <p:cNvSpPr/>
              <p:nvPr/>
            </p:nvSpPr>
            <p:spPr>
              <a:xfrm flipV="1">
                <a:off x="-1" y="0"/>
                <a:ext cx="2" cy="1055357"/>
              </a:xfrm>
              <a:prstGeom prst="line">
                <a:avLst/>
              </a:prstGeom>
              <a:noFill/>
              <a:ln w="50800" cap="flat">
                <a:solidFill>
                  <a:srgbClr val="323B5B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23" name="Google Shape;325;p29"/>
              <p:cNvSpPr/>
              <p:nvPr/>
            </p:nvSpPr>
            <p:spPr>
              <a:xfrm flipH="1" rot="8099822">
                <a:off x="664622" y="818485"/>
                <a:ext cx="387829" cy="116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27" fill="norm" stroke="1" extrusionOk="0">
                    <a:moveTo>
                      <a:pt x="0" y="0"/>
                    </a:moveTo>
                    <a:cubicBezTo>
                      <a:pt x="2725" y="17263"/>
                      <a:pt x="15825" y="21600"/>
                      <a:pt x="21600" y="10169"/>
                    </a:cubicBezTo>
                  </a:path>
                </a:pathLst>
              </a:custGeom>
              <a:noFill/>
              <a:ln w="50800" cap="flat">
                <a:solidFill>
                  <a:srgbClr val="323B5B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pSp>
        <p:nvGrpSpPr>
          <p:cNvPr id="730" name="Google Shape;326;p29"/>
          <p:cNvGrpSpPr/>
          <p:nvPr/>
        </p:nvGrpSpPr>
        <p:grpSpPr>
          <a:xfrm>
            <a:off x="6424240" y="6273061"/>
            <a:ext cx="1146656" cy="1087027"/>
            <a:chOff x="-3" y="5"/>
            <a:chExt cx="1146654" cy="1087025"/>
          </a:xfrm>
        </p:grpSpPr>
        <p:sp>
          <p:nvSpPr>
            <p:cNvPr id="726" name="Google Shape;327;p29"/>
            <p:cNvSpPr/>
            <p:nvPr/>
          </p:nvSpPr>
          <p:spPr>
            <a:xfrm>
              <a:off x="41237" y="31728"/>
              <a:ext cx="1105415" cy="103836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729" name="Google Shape;328;p29"/>
            <p:cNvGrpSpPr/>
            <p:nvPr/>
          </p:nvGrpSpPr>
          <p:grpSpPr>
            <a:xfrm>
              <a:off x="-4" y="5"/>
              <a:ext cx="1070594" cy="1087027"/>
              <a:chOff x="0" y="0"/>
              <a:chExt cx="1070592" cy="1087025"/>
            </a:xfrm>
          </p:grpSpPr>
          <p:sp>
            <p:nvSpPr>
              <p:cNvPr id="727" name="Google Shape;329;p29"/>
              <p:cNvSpPr/>
              <p:nvPr/>
            </p:nvSpPr>
            <p:spPr>
              <a:xfrm flipH="1">
                <a:off x="1070592" y="4"/>
                <a:ext cx="1" cy="1087022"/>
              </a:xfrm>
              <a:prstGeom prst="line">
                <a:avLst/>
              </a:prstGeom>
              <a:noFill/>
              <a:ln w="50800" cap="flat">
                <a:solidFill>
                  <a:srgbClr val="323B5B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28" name="Google Shape;330;p29"/>
              <p:cNvSpPr/>
              <p:nvPr/>
            </p:nvSpPr>
            <p:spPr>
              <a:xfrm flipH="1" rot="18899822">
                <a:off x="-15948" y="123609"/>
                <a:ext cx="399465" cy="1203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27" fill="norm" stroke="1" extrusionOk="0">
                    <a:moveTo>
                      <a:pt x="0" y="0"/>
                    </a:moveTo>
                    <a:cubicBezTo>
                      <a:pt x="2725" y="17263"/>
                      <a:pt x="15825" y="21600"/>
                      <a:pt x="21600" y="10169"/>
                    </a:cubicBezTo>
                  </a:path>
                </a:pathLst>
              </a:custGeom>
              <a:noFill/>
              <a:ln w="50800" cap="flat">
                <a:solidFill>
                  <a:srgbClr val="323B5B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pSp>
        <p:nvGrpSpPr>
          <p:cNvPr id="766" name="Google Shape;336;p29"/>
          <p:cNvGrpSpPr/>
          <p:nvPr/>
        </p:nvGrpSpPr>
        <p:grpSpPr>
          <a:xfrm>
            <a:off x="-892763" y="8924552"/>
            <a:ext cx="3057434" cy="5484488"/>
            <a:chOff x="0" y="0"/>
            <a:chExt cx="3057432" cy="5484487"/>
          </a:xfrm>
        </p:grpSpPr>
        <p:sp>
          <p:nvSpPr>
            <p:cNvPr id="731" name="Google Shape;337;p29"/>
            <p:cNvSpPr/>
            <p:nvPr/>
          </p:nvSpPr>
          <p:spPr>
            <a:xfrm rot="6752136">
              <a:off x="-1228127" y="2231075"/>
              <a:ext cx="5513687" cy="1022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8" y="8684"/>
                  </a:moveTo>
                  <a:cubicBezTo>
                    <a:pt x="1130" y="8684"/>
                    <a:pt x="1323" y="9528"/>
                    <a:pt x="1323" y="10799"/>
                  </a:cubicBezTo>
                  <a:cubicBezTo>
                    <a:pt x="1323" y="11984"/>
                    <a:pt x="1149" y="12927"/>
                    <a:pt x="929" y="12927"/>
                  </a:cubicBezTo>
                  <a:cubicBezTo>
                    <a:pt x="574" y="12927"/>
                    <a:pt x="400" y="10638"/>
                    <a:pt x="649" y="9320"/>
                  </a:cubicBezTo>
                  <a:cubicBezTo>
                    <a:pt x="731" y="8881"/>
                    <a:pt x="830" y="8684"/>
                    <a:pt x="928" y="8684"/>
                  </a:cubicBezTo>
                  <a:close/>
                  <a:moveTo>
                    <a:pt x="664" y="0"/>
                  </a:moveTo>
                  <a:cubicBezTo>
                    <a:pt x="295" y="0"/>
                    <a:pt x="0" y="1615"/>
                    <a:pt x="0" y="3610"/>
                  </a:cubicBezTo>
                  <a:lnTo>
                    <a:pt x="0" y="18017"/>
                  </a:lnTo>
                  <a:cubicBezTo>
                    <a:pt x="0" y="19983"/>
                    <a:pt x="295" y="21600"/>
                    <a:pt x="664" y="21600"/>
                  </a:cubicBezTo>
                  <a:lnTo>
                    <a:pt x="20931" y="21600"/>
                  </a:lnTo>
                  <a:cubicBezTo>
                    <a:pt x="21300" y="21600"/>
                    <a:pt x="21600" y="20010"/>
                    <a:pt x="21600" y="18017"/>
                  </a:cubicBezTo>
                  <a:lnTo>
                    <a:pt x="21600" y="3610"/>
                  </a:lnTo>
                  <a:cubicBezTo>
                    <a:pt x="21600" y="1615"/>
                    <a:pt x="21300" y="0"/>
                    <a:pt x="209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2" name="Google Shape;338;p29"/>
            <p:cNvSpPr/>
            <p:nvPr/>
          </p:nvSpPr>
          <p:spPr>
            <a:xfrm rot="6752136">
              <a:off x="2137664" y="262651"/>
              <a:ext cx="43414" cy="224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600" fill="norm" stroke="1" extrusionOk="0">
                  <a:moveTo>
                    <a:pt x="10361" y="0"/>
                  </a:moveTo>
                  <a:cubicBezTo>
                    <a:pt x="5324" y="0"/>
                    <a:pt x="392" y="668"/>
                    <a:pt x="80" y="2015"/>
                  </a:cubicBezTo>
                  <a:lnTo>
                    <a:pt x="80" y="19400"/>
                  </a:lnTo>
                  <a:cubicBezTo>
                    <a:pt x="-543" y="20377"/>
                    <a:pt x="2520" y="21117"/>
                    <a:pt x="6882" y="21477"/>
                  </a:cubicBezTo>
                  <a:cubicBezTo>
                    <a:pt x="8076" y="21477"/>
                    <a:pt x="9322" y="21600"/>
                    <a:pt x="10569" y="21600"/>
                  </a:cubicBezTo>
                  <a:cubicBezTo>
                    <a:pt x="16124" y="21600"/>
                    <a:pt x="21057" y="20623"/>
                    <a:pt x="21057" y="19400"/>
                  </a:cubicBezTo>
                  <a:lnTo>
                    <a:pt x="21057" y="2015"/>
                  </a:lnTo>
                  <a:cubicBezTo>
                    <a:pt x="20486" y="668"/>
                    <a:pt x="15345" y="0"/>
                    <a:pt x="10361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3" name="Google Shape;339;p29"/>
            <p:cNvSpPr/>
            <p:nvPr/>
          </p:nvSpPr>
          <p:spPr>
            <a:xfrm rot="6752136">
              <a:off x="2081032" y="398431"/>
              <a:ext cx="44640" cy="22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67" y="0"/>
                  </a:moveTo>
                  <a:cubicBezTo>
                    <a:pt x="5232" y="0"/>
                    <a:pt x="0" y="696"/>
                    <a:pt x="0" y="2099"/>
                  </a:cubicBezTo>
                  <a:lnTo>
                    <a:pt x="0" y="19409"/>
                  </a:lnTo>
                  <a:cubicBezTo>
                    <a:pt x="0" y="20382"/>
                    <a:pt x="2435" y="21119"/>
                    <a:pt x="6786" y="21477"/>
                  </a:cubicBezTo>
                  <a:cubicBezTo>
                    <a:pt x="8029" y="21477"/>
                    <a:pt x="9220" y="21600"/>
                    <a:pt x="10463" y="21600"/>
                  </a:cubicBezTo>
                  <a:cubicBezTo>
                    <a:pt x="16627" y="21600"/>
                    <a:pt x="20978" y="20627"/>
                    <a:pt x="21600" y="19409"/>
                  </a:cubicBezTo>
                  <a:lnTo>
                    <a:pt x="21600" y="2099"/>
                  </a:lnTo>
                  <a:cubicBezTo>
                    <a:pt x="21289" y="696"/>
                    <a:pt x="15850" y="0"/>
                    <a:pt x="10567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4" name="Google Shape;340;p29"/>
            <p:cNvSpPr/>
            <p:nvPr/>
          </p:nvSpPr>
          <p:spPr>
            <a:xfrm rot="6752136">
              <a:off x="2024421" y="534085"/>
              <a:ext cx="44640" cy="224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4" y="0"/>
                  </a:moveTo>
                  <a:cubicBezTo>
                    <a:pt x="5698" y="0"/>
                    <a:pt x="622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108" y="21117"/>
                    <a:pt x="7407" y="21477"/>
                  </a:cubicBezTo>
                  <a:cubicBezTo>
                    <a:pt x="8650" y="21477"/>
                    <a:pt x="9894" y="21600"/>
                    <a:pt x="11085" y="21600"/>
                  </a:cubicBezTo>
                  <a:cubicBezTo>
                    <a:pt x="16679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8" y="668"/>
                    <a:pt x="15902" y="0"/>
                    <a:pt x="10774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5" name="Google Shape;341;p29"/>
            <p:cNvSpPr/>
            <p:nvPr/>
          </p:nvSpPr>
          <p:spPr>
            <a:xfrm rot="6752136">
              <a:off x="1967763" y="670629"/>
              <a:ext cx="44640" cy="224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6" y="0"/>
                  </a:moveTo>
                  <a:cubicBezTo>
                    <a:pt x="5698" y="0"/>
                    <a:pt x="622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2486" y="21117"/>
                    <a:pt x="6786" y="21477"/>
                  </a:cubicBezTo>
                  <a:cubicBezTo>
                    <a:pt x="8029" y="21477"/>
                    <a:pt x="9272" y="21600"/>
                    <a:pt x="10515" y="21600"/>
                  </a:cubicBezTo>
                  <a:cubicBezTo>
                    <a:pt x="16679" y="21600"/>
                    <a:pt x="20978" y="20623"/>
                    <a:pt x="21600" y="19400"/>
                  </a:cubicBezTo>
                  <a:lnTo>
                    <a:pt x="21600" y="2015"/>
                  </a:lnTo>
                  <a:cubicBezTo>
                    <a:pt x="20978" y="668"/>
                    <a:pt x="15902" y="0"/>
                    <a:pt x="1082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6" name="Google Shape;342;p29"/>
            <p:cNvSpPr/>
            <p:nvPr/>
          </p:nvSpPr>
          <p:spPr>
            <a:xfrm rot="6752136">
              <a:off x="1911598" y="805987"/>
              <a:ext cx="44640" cy="224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6" y="0"/>
                  </a:moveTo>
                  <a:cubicBezTo>
                    <a:pt x="5750" y="0"/>
                    <a:pt x="622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108" y="21117"/>
                    <a:pt x="7407" y="21477"/>
                  </a:cubicBezTo>
                  <a:cubicBezTo>
                    <a:pt x="8650" y="21477"/>
                    <a:pt x="9894" y="21600"/>
                    <a:pt x="11137" y="21600"/>
                  </a:cubicBezTo>
                  <a:cubicBezTo>
                    <a:pt x="16679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8" y="668"/>
                    <a:pt x="15902" y="0"/>
                    <a:pt x="1082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7" name="Google Shape;343;p29"/>
            <p:cNvSpPr/>
            <p:nvPr/>
          </p:nvSpPr>
          <p:spPr>
            <a:xfrm rot="6752136">
              <a:off x="1855861" y="941987"/>
              <a:ext cx="43249" cy="224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14" y="0"/>
                  </a:moveTo>
                  <a:cubicBezTo>
                    <a:pt x="5881" y="0"/>
                    <a:pt x="588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2513" y="21117"/>
                    <a:pt x="6950" y="21477"/>
                  </a:cubicBezTo>
                  <a:cubicBezTo>
                    <a:pt x="8234" y="21477"/>
                    <a:pt x="9517" y="21600"/>
                    <a:pt x="10800" y="21600"/>
                  </a:cubicBezTo>
                  <a:cubicBezTo>
                    <a:pt x="17162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1279" y="668"/>
                    <a:pt x="16200" y="0"/>
                    <a:pt x="11014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8" name="Google Shape;344;p29"/>
            <p:cNvSpPr/>
            <p:nvPr/>
          </p:nvSpPr>
          <p:spPr>
            <a:xfrm rot="6752136">
              <a:off x="1798808" y="1077938"/>
              <a:ext cx="44532" cy="224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5712" y="0"/>
                    <a:pt x="623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063" y="21117"/>
                    <a:pt x="6802" y="21477"/>
                  </a:cubicBezTo>
                  <a:cubicBezTo>
                    <a:pt x="8048" y="21477"/>
                    <a:pt x="9242" y="21600"/>
                    <a:pt x="10488" y="21600"/>
                  </a:cubicBezTo>
                  <a:cubicBezTo>
                    <a:pt x="16667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1029" y="668"/>
                    <a:pt x="15888" y="0"/>
                    <a:pt x="1080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9" name="Google Shape;345;p29"/>
            <p:cNvSpPr/>
            <p:nvPr/>
          </p:nvSpPr>
          <p:spPr>
            <a:xfrm rot="6752136">
              <a:off x="1742964" y="1213938"/>
              <a:ext cx="43355" cy="224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60" y="0"/>
                  </a:moveTo>
                  <a:cubicBezTo>
                    <a:pt x="5387" y="0"/>
                    <a:pt x="320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2507" y="21117"/>
                    <a:pt x="6987" y="21477"/>
                  </a:cubicBezTo>
                  <a:cubicBezTo>
                    <a:pt x="8267" y="21477"/>
                    <a:pt x="9493" y="21600"/>
                    <a:pt x="10773" y="21600"/>
                  </a:cubicBezTo>
                  <a:cubicBezTo>
                    <a:pt x="17120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60" y="668"/>
                    <a:pt x="15733" y="0"/>
                    <a:pt x="1056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0" name="Google Shape;346;p29"/>
            <p:cNvSpPr/>
            <p:nvPr/>
          </p:nvSpPr>
          <p:spPr>
            <a:xfrm rot="6752136">
              <a:off x="1685910" y="1349889"/>
              <a:ext cx="44640" cy="224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4" y="0"/>
                  </a:moveTo>
                  <a:cubicBezTo>
                    <a:pt x="5698" y="0"/>
                    <a:pt x="622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108" y="21117"/>
                    <a:pt x="6786" y="21477"/>
                  </a:cubicBezTo>
                  <a:cubicBezTo>
                    <a:pt x="8029" y="21477"/>
                    <a:pt x="9272" y="21600"/>
                    <a:pt x="10463" y="21600"/>
                  </a:cubicBezTo>
                  <a:cubicBezTo>
                    <a:pt x="16679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8" y="668"/>
                    <a:pt x="15902" y="0"/>
                    <a:pt x="10774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1" name="Google Shape;347;p29"/>
            <p:cNvSpPr/>
            <p:nvPr/>
          </p:nvSpPr>
          <p:spPr>
            <a:xfrm rot="6752136">
              <a:off x="1629745" y="1485247"/>
              <a:ext cx="44639" cy="224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6" y="0"/>
                  </a:moveTo>
                  <a:cubicBezTo>
                    <a:pt x="5698" y="0"/>
                    <a:pt x="622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108" y="21117"/>
                    <a:pt x="7407" y="21477"/>
                  </a:cubicBezTo>
                  <a:cubicBezTo>
                    <a:pt x="8650" y="21477"/>
                    <a:pt x="9894" y="21600"/>
                    <a:pt x="11137" y="21600"/>
                  </a:cubicBezTo>
                  <a:cubicBezTo>
                    <a:pt x="16679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8" y="668"/>
                    <a:pt x="15902" y="0"/>
                    <a:pt x="1082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2" name="Google Shape;348;p29"/>
            <p:cNvSpPr/>
            <p:nvPr/>
          </p:nvSpPr>
          <p:spPr>
            <a:xfrm rot="6752136">
              <a:off x="1573087" y="1621791"/>
              <a:ext cx="44639" cy="224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6" y="0"/>
                  </a:moveTo>
                  <a:cubicBezTo>
                    <a:pt x="5750" y="0"/>
                    <a:pt x="622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108" y="21117"/>
                    <a:pt x="6786" y="21477"/>
                  </a:cubicBezTo>
                  <a:cubicBezTo>
                    <a:pt x="8029" y="21477"/>
                    <a:pt x="9272" y="21600"/>
                    <a:pt x="10515" y="21600"/>
                  </a:cubicBezTo>
                  <a:cubicBezTo>
                    <a:pt x="16679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8" y="668"/>
                    <a:pt x="15902" y="0"/>
                    <a:pt x="1082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3" name="Google Shape;349;p29"/>
            <p:cNvSpPr/>
            <p:nvPr/>
          </p:nvSpPr>
          <p:spPr>
            <a:xfrm rot="6752136">
              <a:off x="1517844" y="1756604"/>
              <a:ext cx="44533" cy="226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12" y="0"/>
                  </a:moveTo>
                  <a:cubicBezTo>
                    <a:pt x="4933" y="0"/>
                    <a:pt x="0" y="968"/>
                    <a:pt x="0" y="2181"/>
                  </a:cubicBezTo>
                  <a:lnTo>
                    <a:pt x="0" y="19419"/>
                  </a:lnTo>
                  <a:cubicBezTo>
                    <a:pt x="0" y="20387"/>
                    <a:pt x="3063" y="21121"/>
                    <a:pt x="7425" y="21478"/>
                  </a:cubicBezTo>
                  <a:cubicBezTo>
                    <a:pt x="8619" y="21478"/>
                    <a:pt x="9865" y="21600"/>
                    <a:pt x="11112" y="21600"/>
                  </a:cubicBezTo>
                  <a:cubicBezTo>
                    <a:pt x="16667" y="21600"/>
                    <a:pt x="21600" y="20632"/>
                    <a:pt x="21600" y="19419"/>
                  </a:cubicBezTo>
                  <a:lnTo>
                    <a:pt x="21600" y="2181"/>
                  </a:lnTo>
                  <a:cubicBezTo>
                    <a:pt x="21600" y="968"/>
                    <a:pt x="16667" y="0"/>
                    <a:pt x="11112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4" name="Google Shape;350;p29"/>
            <p:cNvSpPr/>
            <p:nvPr/>
          </p:nvSpPr>
          <p:spPr>
            <a:xfrm rot="6752136">
              <a:off x="1461111" y="1893198"/>
              <a:ext cx="43355" cy="224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0" y="0"/>
                  </a:moveTo>
                  <a:cubicBezTo>
                    <a:pt x="5867" y="0"/>
                    <a:pt x="640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2507" y="21117"/>
                    <a:pt x="6987" y="21477"/>
                  </a:cubicBezTo>
                  <a:cubicBezTo>
                    <a:pt x="8267" y="21477"/>
                    <a:pt x="9493" y="21600"/>
                    <a:pt x="10773" y="21600"/>
                  </a:cubicBezTo>
                  <a:cubicBezTo>
                    <a:pt x="17120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1280" y="668"/>
                    <a:pt x="16160" y="0"/>
                    <a:pt x="1104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5" name="Google Shape;351;p29"/>
            <p:cNvSpPr/>
            <p:nvPr/>
          </p:nvSpPr>
          <p:spPr>
            <a:xfrm rot="6752136">
              <a:off x="1404502" y="2028852"/>
              <a:ext cx="44640" cy="22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4" y="0"/>
                  </a:moveTo>
                  <a:cubicBezTo>
                    <a:pt x="5387" y="0"/>
                    <a:pt x="0" y="696"/>
                    <a:pt x="0" y="2099"/>
                  </a:cubicBezTo>
                  <a:lnTo>
                    <a:pt x="0" y="19409"/>
                  </a:lnTo>
                  <a:cubicBezTo>
                    <a:pt x="0" y="20382"/>
                    <a:pt x="3108" y="21119"/>
                    <a:pt x="7407" y="21477"/>
                  </a:cubicBezTo>
                  <a:cubicBezTo>
                    <a:pt x="8650" y="21477"/>
                    <a:pt x="9842" y="21600"/>
                    <a:pt x="11085" y="21600"/>
                  </a:cubicBezTo>
                  <a:cubicBezTo>
                    <a:pt x="16627" y="21600"/>
                    <a:pt x="21600" y="20627"/>
                    <a:pt x="21600" y="19409"/>
                  </a:cubicBezTo>
                  <a:lnTo>
                    <a:pt x="21600" y="2099"/>
                  </a:lnTo>
                  <a:cubicBezTo>
                    <a:pt x="21600" y="696"/>
                    <a:pt x="16213" y="0"/>
                    <a:pt x="10774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6" name="Google Shape;352;p29"/>
            <p:cNvSpPr/>
            <p:nvPr/>
          </p:nvSpPr>
          <p:spPr>
            <a:xfrm rot="6752136">
              <a:off x="1348288" y="2165100"/>
              <a:ext cx="43355" cy="224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60" y="0"/>
                  </a:moveTo>
                  <a:cubicBezTo>
                    <a:pt x="5387" y="0"/>
                    <a:pt x="320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2560" y="21117"/>
                    <a:pt x="6987" y="21477"/>
                  </a:cubicBezTo>
                  <a:cubicBezTo>
                    <a:pt x="8267" y="21477"/>
                    <a:pt x="9547" y="21600"/>
                    <a:pt x="10827" y="21600"/>
                  </a:cubicBezTo>
                  <a:cubicBezTo>
                    <a:pt x="16533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60" y="668"/>
                    <a:pt x="15733" y="0"/>
                    <a:pt x="1056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7" name="Google Shape;353;p29"/>
            <p:cNvSpPr/>
            <p:nvPr/>
          </p:nvSpPr>
          <p:spPr>
            <a:xfrm rot="6752136">
              <a:off x="1292124" y="2300457"/>
              <a:ext cx="44639" cy="226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37" y="0"/>
                  </a:moveTo>
                  <a:cubicBezTo>
                    <a:pt x="4973" y="0"/>
                    <a:pt x="0" y="968"/>
                    <a:pt x="0" y="2181"/>
                  </a:cubicBezTo>
                  <a:lnTo>
                    <a:pt x="0" y="19419"/>
                  </a:lnTo>
                  <a:cubicBezTo>
                    <a:pt x="0" y="20387"/>
                    <a:pt x="3108" y="21121"/>
                    <a:pt x="7407" y="21478"/>
                  </a:cubicBezTo>
                  <a:cubicBezTo>
                    <a:pt x="8029" y="21478"/>
                    <a:pt x="9272" y="21600"/>
                    <a:pt x="11137" y="21600"/>
                  </a:cubicBezTo>
                  <a:cubicBezTo>
                    <a:pt x="16679" y="21600"/>
                    <a:pt x="21600" y="20632"/>
                    <a:pt x="21600" y="19419"/>
                  </a:cubicBezTo>
                  <a:lnTo>
                    <a:pt x="21600" y="2181"/>
                  </a:lnTo>
                  <a:cubicBezTo>
                    <a:pt x="21600" y="968"/>
                    <a:pt x="16679" y="0"/>
                    <a:pt x="11137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8" name="Google Shape;354;p29"/>
            <p:cNvSpPr/>
            <p:nvPr/>
          </p:nvSpPr>
          <p:spPr>
            <a:xfrm rot="6752136">
              <a:off x="1235464" y="2437002"/>
              <a:ext cx="43355" cy="224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60" y="0"/>
                  </a:moveTo>
                  <a:cubicBezTo>
                    <a:pt x="5440" y="0"/>
                    <a:pt x="320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2560" y="21117"/>
                    <a:pt x="6987" y="21477"/>
                  </a:cubicBezTo>
                  <a:cubicBezTo>
                    <a:pt x="8267" y="21477"/>
                    <a:pt x="9547" y="21600"/>
                    <a:pt x="10827" y="21600"/>
                  </a:cubicBezTo>
                  <a:cubicBezTo>
                    <a:pt x="17173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60" y="668"/>
                    <a:pt x="15733" y="0"/>
                    <a:pt x="1056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9" name="Google Shape;355;p29"/>
            <p:cNvSpPr/>
            <p:nvPr/>
          </p:nvSpPr>
          <p:spPr>
            <a:xfrm rot="6752136">
              <a:off x="1179333" y="2572408"/>
              <a:ext cx="44533" cy="226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88" y="0"/>
                  </a:moveTo>
                  <a:cubicBezTo>
                    <a:pt x="4933" y="0"/>
                    <a:pt x="0" y="968"/>
                    <a:pt x="0" y="2181"/>
                  </a:cubicBezTo>
                  <a:lnTo>
                    <a:pt x="0" y="19419"/>
                  </a:lnTo>
                  <a:cubicBezTo>
                    <a:pt x="0" y="20387"/>
                    <a:pt x="3063" y="21121"/>
                    <a:pt x="7425" y="21478"/>
                  </a:cubicBezTo>
                  <a:cubicBezTo>
                    <a:pt x="7996" y="21478"/>
                    <a:pt x="9242" y="21600"/>
                    <a:pt x="10488" y="21600"/>
                  </a:cubicBezTo>
                  <a:cubicBezTo>
                    <a:pt x="16667" y="21600"/>
                    <a:pt x="21600" y="20632"/>
                    <a:pt x="21600" y="19419"/>
                  </a:cubicBezTo>
                  <a:lnTo>
                    <a:pt x="21600" y="2181"/>
                  </a:lnTo>
                  <a:cubicBezTo>
                    <a:pt x="21600" y="968"/>
                    <a:pt x="16667" y="0"/>
                    <a:pt x="10488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0" name="Google Shape;356;p29"/>
            <p:cNvSpPr/>
            <p:nvPr/>
          </p:nvSpPr>
          <p:spPr>
            <a:xfrm rot="6752136">
              <a:off x="1121711" y="2709596"/>
              <a:ext cx="44640" cy="224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4" y="0"/>
                  </a:moveTo>
                  <a:cubicBezTo>
                    <a:pt x="5698" y="0"/>
                    <a:pt x="622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056" y="21117"/>
                    <a:pt x="7407" y="21477"/>
                  </a:cubicBezTo>
                  <a:cubicBezTo>
                    <a:pt x="8029" y="21477"/>
                    <a:pt x="9220" y="21600"/>
                    <a:pt x="10463" y="21600"/>
                  </a:cubicBezTo>
                  <a:cubicBezTo>
                    <a:pt x="16627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8" y="668"/>
                    <a:pt x="15850" y="0"/>
                    <a:pt x="10774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1" name="Google Shape;357;p29"/>
            <p:cNvSpPr/>
            <p:nvPr/>
          </p:nvSpPr>
          <p:spPr>
            <a:xfrm rot="6752136">
              <a:off x="1065546" y="2844953"/>
              <a:ext cx="44640" cy="224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4" y="0"/>
                  </a:moveTo>
                  <a:cubicBezTo>
                    <a:pt x="5698" y="0"/>
                    <a:pt x="622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108" y="21117"/>
                    <a:pt x="6786" y="21477"/>
                  </a:cubicBezTo>
                  <a:cubicBezTo>
                    <a:pt x="8029" y="21477"/>
                    <a:pt x="9272" y="21600"/>
                    <a:pt x="10463" y="21600"/>
                  </a:cubicBezTo>
                  <a:cubicBezTo>
                    <a:pt x="16627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8" y="668"/>
                    <a:pt x="15902" y="0"/>
                    <a:pt x="10774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2" name="Google Shape;358;p29"/>
            <p:cNvSpPr/>
            <p:nvPr/>
          </p:nvSpPr>
          <p:spPr>
            <a:xfrm rot="6752136">
              <a:off x="1009380" y="2980311"/>
              <a:ext cx="44640" cy="224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6" y="0"/>
                  </a:moveTo>
                  <a:cubicBezTo>
                    <a:pt x="5698" y="0"/>
                    <a:pt x="622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108" y="21117"/>
                    <a:pt x="7407" y="21477"/>
                  </a:cubicBezTo>
                  <a:cubicBezTo>
                    <a:pt x="8650" y="21477"/>
                    <a:pt x="9894" y="21600"/>
                    <a:pt x="11137" y="21600"/>
                  </a:cubicBezTo>
                  <a:cubicBezTo>
                    <a:pt x="16679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8" y="668"/>
                    <a:pt x="15902" y="0"/>
                    <a:pt x="1082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3" name="Google Shape;359;p29"/>
            <p:cNvSpPr/>
            <p:nvPr/>
          </p:nvSpPr>
          <p:spPr>
            <a:xfrm rot="6752136">
              <a:off x="952723" y="3116855"/>
              <a:ext cx="44639" cy="224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6" y="0"/>
                  </a:moveTo>
                  <a:cubicBezTo>
                    <a:pt x="5698" y="0"/>
                    <a:pt x="622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2486" y="21117"/>
                    <a:pt x="6786" y="21477"/>
                  </a:cubicBezTo>
                  <a:cubicBezTo>
                    <a:pt x="8029" y="21477"/>
                    <a:pt x="9272" y="21600"/>
                    <a:pt x="10515" y="21600"/>
                  </a:cubicBezTo>
                  <a:cubicBezTo>
                    <a:pt x="16679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8" y="668"/>
                    <a:pt x="15902" y="0"/>
                    <a:pt x="1082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4" name="Google Shape;360;p29"/>
            <p:cNvSpPr/>
            <p:nvPr/>
          </p:nvSpPr>
          <p:spPr>
            <a:xfrm rot="6752136">
              <a:off x="896590" y="3252262"/>
              <a:ext cx="44533" cy="224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5712" y="0"/>
                    <a:pt x="571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063" y="21117"/>
                    <a:pt x="7373" y="21477"/>
                  </a:cubicBezTo>
                  <a:cubicBezTo>
                    <a:pt x="8619" y="21477"/>
                    <a:pt x="9865" y="21600"/>
                    <a:pt x="11112" y="21600"/>
                  </a:cubicBezTo>
                  <a:cubicBezTo>
                    <a:pt x="16667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7" y="668"/>
                    <a:pt x="15888" y="0"/>
                    <a:pt x="1080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5" name="Google Shape;361;p29"/>
            <p:cNvSpPr/>
            <p:nvPr/>
          </p:nvSpPr>
          <p:spPr>
            <a:xfrm rot="6752136">
              <a:off x="840747" y="3388262"/>
              <a:ext cx="43355" cy="224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0" y="0"/>
                  </a:moveTo>
                  <a:cubicBezTo>
                    <a:pt x="5867" y="0"/>
                    <a:pt x="640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2507" y="21117"/>
                    <a:pt x="6987" y="21477"/>
                  </a:cubicBezTo>
                  <a:cubicBezTo>
                    <a:pt x="8213" y="21477"/>
                    <a:pt x="9493" y="21600"/>
                    <a:pt x="10773" y="21600"/>
                  </a:cubicBezTo>
                  <a:cubicBezTo>
                    <a:pt x="17120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1280" y="668"/>
                    <a:pt x="16160" y="0"/>
                    <a:pt x="1104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6" name="Google Shape;362;p29"/>
            <p:cNvSpPr/>
            <p:nvPr/>
          </p:nvSpPr>
          <p:spPr>
            <a:xfrm rot="6752136">
              <a:off x="784583" y="3523619"/>
              <a:ext cx="44639" cy="226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85" y="0"/>
                  </a:moveTo>
                  <a:cubicBezTo>
                    <a:pt x="4921" y="0"/>
                    <a:pt x="0" y="968"/>
                    <a:pt x="0" y="2181"/>
                  </a:cubicBezTo>
                  <a:lnTo>
                    <a:pt x="0" y="19419"/>
                  </a:lnTo>
                  <a:cubicBezTo>
                    <a:pt x="0" y="20387"/>
                    <a:pt x="3056" y="21121"/>
                    <a:pt x="7407" y="21478"/>
                  </a:cubicBezTo>
                  <a:cubicBezTo>
                    <a:pt x="8029" y="21478"/>
                    <a:pt x="9272" y="21600"/>
                    <a:pt x="11085" y="21600"/>
                  </a:cubicBezTo>
                  <a:cubicBezTo>
                    <a:pt x="16627" y="21600"/>
                    <a:pt x="21600" y="20632"/>
                    <a:pt x="21600" y="19419"/>
                  </a:cubicBezTo>
                  <a:lnTo>
                    <a:pt x="21600" y="2181"/>
                  </a:lnTo>
                  <a:cubicBezTo>
                    <a:pt x="21600" y="968"/>
                    <a:pt x="16627" y="0"/>
                    <a:pt x="1108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7" name="Google Shape;363;p29"/>
            <p:cNvSpPr/>
            <p:nvPr/>
          </p:nvSpPr>
          <p:spPr>
            <a:xfrm rot="6752136">
              <a:off x="728368" y="3659867"/>
              <a:ext cx="43355" cy="22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3" y="0"/>
                  </a:moveTo>
                  <a:cubicBezTo>
                    <a:pt x="5387" y="0"/>
                    <a:pt x="0" y="696"/>
                    <a:pt x="0" y="2099"/>
                  </a:cubicBezTo>
                  <a:lnTo>
                    <a:pt x="0" y="19409"/>
                  </a:lnTo>
                  <a:cubicBezTo>
                    <a:pt x="0" y="20382"/>
                    <a:pt x="2560" y="21119"/>
                    <a:pt x="6987" y="21477"/>
                  </a:cubicBezTo>
                  <a:cubicBezTo>
                    <a:pt x="8267" y="21477"/>
                    <a:pt x="9547" y="21600"/>
                    <a:pt x="10773" y="21600"/>
                  </a:cubicBezTo>
                  <a:cubicBezTo>
                    <a:pt x="17173" y="21600"/>
                    <a:pt x="21600" y="20627"/>
                    <a:pt x="21600" y="19409"/>
                  </a:cubicBezTo>
                  <a:lnTo>
                    <a:pt x="21600" y="2099"/>
                  </a:lnTo>
                  <a:cubicBezTo>
                    <a:pt x="21600" y="696"/>
                    <a:pt x="16213" y="0"/>
                    <a:pt x="10773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8" name="Google Shape;364;p29"/>
            <p:cNvSpPr/>
            <p:nvPr/>
          </p:nvSpPr>
          <p:spPr>
            <a:xfrm rot="6752136">
              <a:off x="670869" y="3796115"/>
              <a:ext cx="44640" cy="224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6" y="0"/>
                  </a:moveTo>
                  <a:cubicBezTo>
                    <a:pt x="5698" y="0"/>
                    <a:pt x="622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108" y="21117"/>
                    <a:pt x="7407" y="21477"/>
                  </a:cubicBezTo>
                  <a:cubicBezTo>
                    <a:pt x="8029" y="21477"/>
                    <a:pt x="9272" y="21600"/>
                    <a:pt x="10515" y="21600"/>
                  </a:cubicBezTo>
                  <a:cubicBezTo>
                    <a:pt x="16679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8" y="668"/>
                    <a:pt x="15902" y="0"/>
                    <a:pt x="1082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9" name="Google Shape;365;p29"/>
            <p:cNvSpPr/>
            <p:nvPr/>
          </p:nvSpPr>
          <p:spPr>
            <a:xfrm rot="6752136">
              <a:off x="615545" y="3931768"/>
              <a:ext cx="43355" cy="22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7" y="0"/>
                  </a:moveTo>
                  <a:cubicBezTo>
                    <a:pt x="5440" y="0"/>
                    <a:pt x="0" y="696"/>
                    <a:pt x="0" y="2099"/>
                  </a:cubicBezTo>
                  <a:lnTo>
                    <a:pt x="0" y="19409"/>
                  </a:lnTo>
                  <a:cubicBezTo>
                    <a:pt x="0" y="20382"/>
                    <a:pt x="2560" y="21119"/>
                    <a:pt x="6987" y="21477"/>
                  </a:cubicBezTo>
                  <a:cubicBezTo>
                    <a:pt x="8267" y="21477"/>
                    <a:pt x="9547" y="21600"/>
                    <a:pt x="10827" y="21600"/>
                  </a:cubicBezTo>
                  <a:cubicBezTo>
                    <a:pt x="16533" y="21600"/>
                    <a:pt x="21600" y="20627"/>
                    <a:pt x="21600" y="19409"/>
                  </a:cubicBezTo>
                  <a:lnTo>
                    <a:pt x="21600" y="2099"/>
                  </a:lnTo>
                  <a:cubicBezTo>
                    <a:pt x="21600" y="696"/>
                    <a:pt x="16213" y="0"/>
                    <a:pt x="10827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0" name="Google Shape;366;p29"/>
            <p:cNvSpPr/>
            <p:nvPr/>
          </p:nvSpPr>
          <p:spPr>
            <a:xfrm rot="6752136">
              <a:off x="558079" y="4068066"/>
              <a:ext cx="44533" cy="224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5712" y="0"/>
                    <a:pt x="623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063" y="21117"/>
                    <a:pt x="6802" y="21477"/>
                  </a:cubicBezTo>
                  <a:cubicBezTo>
                    <a:pt x="7996" y="21477"/>
                    <a:pt x="9242" y="21600"/>
                    <a:pt x="10488" y="21600"/>
                  </a:cubicBezTo>
                  <a:cubicBezTo>
                    <a:pt x="16667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7" y="668"/>
                    <a:pt x="15888" y="0"/>
                    <a:pt x="1080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1" name="Google Shape;367;p29"/>
            <p:cNvSpPr/>
            <p:nvPr/>
          </p:nvSpPr>
          <p:spPr>
            <a:xfrm rot="6752136">
              <a:off x="502629" y="4203693"/>
              <a:ext cx="43521" cy="22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600" fill="norm" stroke="1" extrusionOk="0">
                  <a:moveTo>
                    <a:pt x="10544" y="0"/>
                  </a:moveTo>
                  <a:cubicBezTo>
                    <a:pt x="5312" y="0"/>
                    <a:pt x="81" y="696"/>
                    <a:pt x="81" y="2099"/>
                  </a:cubicBezTo>
                  <a:lnTo>
                    <a:pt x="81" y="19409"/>
                  </a:lnTo>
                  <a:cubicBezTo>
                    <a:pt x="-541" y="20382"/>
                    <a:pt x="2515" y="21119"/>
                    <a:pt x="6866" y="21477"/>
                  </a:cubicBezTo>
                  <a:cubicBezTo>
                    <a:pt x="8109" y="21477"/>
                    <a:pt x="9301" y="21600"/>
                    <a:pt x="10544" y="21600"/>
                  </a:cubicBezTo>
                  <a:cubicBezTo>
                    <a:pt x="16086" y="21600"/>
                    <a:pt x="21059" y="20627"/>
                    <a:pt x="21059" y="19409"/>
                  </a:cubicBezTo>
                  <a:lnTo>
                    <a:pt x="21059" y="2099"/>
                  </a:lnTo>
                  <a:cubicBezTo>
                    <a:pt x="21059" y="696"/>
                    <a:pt x="15776" y="0"/>
                    <a:pt x="10544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2" name="Google Shape;368;p29"/>
            <p:cNvSpPr/>
            <p:nvPr/>
          </p:nvSpPr>
          <p:spPr>
            <a:xfrm rot="6752136">
              <a:off x="445182" y="4340017"/>
              <a:ext cx="44639" cy="224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4" y="0"/>
                  </a:moveTo>
                  <a:cubicBezTo>
                    <a:pt x="5698" y="0"/>
                    <a:pt x="622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2486" y="21117"/>
                    <a:pt x="6786" y="21477"/>
                  </a:cubicBezTo>
                  <a:cubicBezTo>
                    <a:pt x="8029" y="21477"/>
                    <a:pt x="9272" y="21600"/>
                    <a:pt x="10463" y="21600"/>
                  </a:cubicBezTo>
                  <a:cubicBezTo>
                    <a:pt x="16627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8" y="668"/>
                    <a:pt x="15902" y="0"/>
                    <a:pt x="10774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3" name="Google Shape;369;p29"/>
            <p:cNvSpPr/>
            <p:nvPr/>
          </p:nvSpPr>
          <p:spPr>
            <a:xfrm rot="6752136">
              <a:off x="389016" y="4475374"/>
              <a:ext cx="44640" cy="224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6" y="0"/>
                  </a:moveTo>
                  <a:cubicBezTo>
                    <a:pt x="5698" y="0"/>
                    <a:pt x="622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108" y="21117"/>
                    <a:pt x="7407" y="21477"/>
                  </a:cubicBezTo>
                  <a:cubicBezTo>
                    <a:pt x="8029" y="21477"/>
                    <a:pt x="9272" y="21600"/>
                    <a:pt x="10515" y="21600"/>
                  </a:cubicBezTo>
                  <a:cubicBezTo>
                    <a:pt x="16679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8" y="668"/>
                    <a:pt x="15902" y="0"/>
                    <a:pt x="1082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4" name="Google Shape;370;p29"/>
            <p:cNvSpPr/>
            <p:nvPr/>
          </p:nvSpPr>
          <p:spPr>
            <a:xfrm rot="6752136">
              <a:off x="333247" y="4611325"/>
              <a:ext cx="43355" cy="224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0" y="0"/>
                  </a:moveTo>
                  <a:cubicBezTo>
                    <a:pt x="5867" y="0"/>
                    <a:pt x="640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2560" y="21117"/>
                    <a:pt x="6987" y="21477"/>
                  </a:cubicBezTo>
                  <a:cubicBezTo>
                    <a:pt x="8267" y="21477"/>
                    <a:pt x="9547" y="21600"/>
                    <a:pt x="10827" y="21600"/>
                  </a:cubicBezTo>
                  <a:cubicBezTo>
                    <a:pt x="17173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1280" y="668"/>
                    <a:pt x="16213" y="0"/>
                    <a:pt x="1104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5" name="Google Shape;371;p29"/>
            <p:cNvSpPr/>
            <p:nvPr/>
          </p:nvSpPr>
          <p:spPr>
            <a:xfrm rot="6752136">
              <a:off x="276226" y="4747326"/>
              <a:ext cx="44532" cy="224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5712" y="0"/>
                    <a:pt x="571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063" y="21117"/>
                    <a:pt x="7373" y="21477"/>
                  </a:cubicBezTo>
                  <a:cubicBezTo>
                    <a:pt x="8619" y="21477"/>
                    <a:pt x="9865" y="21600"/>
                    <a:pt x="11112" y="21600"/>
                  </a:cubicBezTo>
                  <a:cubicBezTo>
                    <a:pt x="16667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7" y="668"/>
                    <a:pt x="15888" y="0"/>
                    <a:pt x="1080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772" name="Google Shape;372;p29"/>
          <p:cNvGrpSpPr/>
          <p:nvPr/>
        </p:nvGrpSpPr>
        <p:grpSpPr>
          <a:xfrm>
            <a:off x="-898138" y="10084399"/>
            <a:ext cx="3304726" cy="6807635"/>
            <a:chOff x="0" y="0"/>
            <a:chExt cx="3304725" cy="6807634"/>
          </a:xfrm>
        </p:grpSpPr>
        <p:sp>
          <p:nvSpPr>
            <p:cNvPr id="767" name="Google Shape;373;p29"/>
            <p:cNvSpPr/>
            <p:nvPr/>
          </p:nvSpPr>
          <p:spPr>
            <a:xfrm flipH="1" rot="17339163">
              <a:off x="-1399634" y="3315731"/>
              <a:ext cx="5767371" cy="1154570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8" name="Google Shape;374;p29"/>
            <p:cNvSpPr/>
            <p:nvPr/>
          </p:nvSpPr>
          <p:spPr>
            <a:xfrm flipH="1" rot="17339163">
              <a:off x="1944095" y="191834"/>
              <a:ext cx="1229500" cy="1154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78" y="0"/>
                  </a:moveTo>
                  <a:lnTo>
                    <a:pt x="0" y="10799"/>
                  </a:lnTo>
                  <a:lnTo>
                    <a:pt x="18178" y="21600"/>
                  </a:lnTo>
                  <a:lnTo>
                    <a:pt x="21600" y="16139"/>
                  </a:lnTo>
                  <a:lnTo>
                    <a:pt x="18178" y="10799"/>
                  </a:lnTo>
                  <a:lnTo>
                    <a:pt x="21600" y="4485"/>
                  </a:lnTo>
                  <a:lnTo>
                    <a:pt x="18178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9" name="Google Shape;375;p29"/>
            <p:cNvSpPr/>
            <p:nvPr/>
          </p:nvSpPr>
          <p:spPr>
            <a:xfrm flipH="1" rot="17339163">
              <a:off x="2451908" y="147441"/>
              <a:ext cx="463185" cy="518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0797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0" name="Google Shape;376;p29"/>
            <p:cNvSpPr/>
            <p:nvPr/>
          </p:nvSpPr>
          <p:spPr>
            <a:xfrm flipH="1" rot="17339163">
              <a:off x="-1064055" y="4040439"/>
              <a:ext cx="5572559" cy="75064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1" name="Google Shape;377;p29"/>
            <p:cNvSpPr/>
            <p:nvPr/>
          </p:nvSpPr>
          <p:spPr>
            <a:xfrm flipH="1" rot="17339163">
              <a:off x="-1636940" y="3842513"/>
              <a:ext cx="5572559" cy="76708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794" name="Google Shape;378;p29"/>
          <p:cNvGrpSpPr/>
          <p:nvPr/>
        </p:nvGrpSpPr>
        <p:grpSpPr>
          <a:xfrm>
            <a:off x="22044606" y="8301712"/>
            <a:ext cx="4441360" cy="6954888"/>
            <a:chOff x="0" y="0"/>
            <a:chExt cx="4441359" cy="6954886"/>
          </a:xfrm>
        </p:grpSpPr>
        <p:sp>
          <p:nvSpPr>
            <p:cNvPr id="773" name="Google Shape;379;p29"/>
            <p:cNvSpPr/>
            <p:nvPr/>
          </p:nvSpPr>
          <p:spPr>
            <a:xfrm flipH="1" rot="5363820">
              <a:off x="-1233966" y="1292999"/>
              <a:ext cx="6909291" cy="436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4" y="5951"/>
                  </a:moveTo>
                  <a:lnTo>
                    <a:pt x="14208" y="18168"/>
                  </a:lnTo>
                  <a:lnTo>
                    <a:pt x="1984" y="18168"/>
                  </a:lnTo>
                  <a:lnTo>
                    <a:pt x="1984" y="5951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4" name="Google Shape;380;p29"/>
            <p:cNvSpPr/>
            <p:nvPr/>
          </p:nvSpPr>
          <p:spPr>
            <a:xfrm flipH="1" rot="5363820">
              <a:off x="281999" y="6389298"/>
              <a:ext cx="80881" cy="315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69" y="0"/>
                  </a:moveTo>
                  <a:cubicBezTo>
                    <a:pt x="9180" y="0"/>
                    <a:pt x="7367" y="130"/>
                    <a:pt x="5979" y="389"/>
                  </a:cubicBezTo>
                  <a:cubicBezTo>
                    <a:pt x="2314" y="778"/>
                    <a:pt x="0" y="1804"/>
                    <a:pt x="0" y="2959"/>
                  </a:cubicBezTo>
                  <a:lnTo>
                    <a:pt x="0" y="18652"/>
                  </a:lnTo>
                  <a:cubicBezTo>
                    <a:pt x="0" y="20185"/>
                    <a:pt x="5053" y="21600"/>
                    <a:pt x="10569" y="21600"/>
                  </a:cubicBezTo>
                  <a:cubicBezTo>
                    <a:pt x="16547" y="21481"/>
                    <a:pt x="21137" y="20185"/>
                    <a:pt x="21600" y="18652"/>
                  </a:cubicBezTo>
                  <a:lnTo>
                    <a:pt x="21600" y="2959"/>
                  </a:lnTo>
                  <a:cubicBezTo>
                    <a:pt x="21600" y="1285"/>
                    <a:pt x="16547" y="0"/>
                    <a:pt x="10569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5" name="Google Shape;381;p29"/>
            <p:cNvSpPr/>
            <p:nvPr/>
          </p:nvSpPr>
          <p:spPr>
            <a:xfrm flipH="1" rot="5363820">
              <a:off x="278142" y="6104871"/>
              <a:ext cx="79325" cy="319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10315" y="0"/>
                  </a:moveTo>
                  <a:cubicBezTo>
                    <a:pt x="8518" y="0"/>
                    <a:pt x="6721" y="128"/>
                    <a:pt x="5411" y="257"/>
                  </a:cubicBezTo>
                  <a:cubicBezTo>
                    <a:pt x="1817" y="770"/>
                    <a:pt x="58" y="1785"/>
                    <a:pt x="58" y="2928"/>
                  </a:cubicBezTo>
                  <a:lnTo>
                    <a:pt x="58" y="18458"/>
                  </a:lnTo>
                  <a:cubicBezTo>
                    <a:pt x="-616" y="20553"/>
                    <a:pt x="4737" y="21600"/>
                    <a:pt x="10128" y="21600"/>
                  </a:cubicBezTo>
                  <a:cubicBezTo>
                    <a:pt x="15518" y="21600"/>
                    <a:pt x="20984" y="20553"/>
                    <a:pt x="20535" y="18458"/>
                  </a:cubicBezTo>
                  <a:lnTo>
                    <a:pt x="20535" y="2928"/>
                  </a:lnTo>
                  <a:cubicBezTo>
                    <a:pt x="20535" y="1272"/>
                    <a:pt x="16080" y="0"/>
                    <a:pt x="1031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6" name="Google Shape;382;p29"/>
            <p:cNvSpPr/>
            <p:nvPr/>
          </p:nvSpPr>
          <p:spPr>
            <a:xfrm flipH="1" rot="5363820">
              <a:off x="278719" y="5824535"/>
              <a:ext cx="79148" cy="312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8908" y="0"/>
                    <a:pt x="7528" y="131"/>
                    <a:pt x="5636" y="262"/>
                  </a:cubicBezTo>
                  <a:cubicBezTo>
                    <a:pt x="2365" y="787"/>
                    <a:pt x="0" y="1825"/>
                    <a:pt x="0" y="2994"/>
                  </a:cubicBezTo>
                  <a:lnTo>
                    <a:pt x="0" y="18869"/>
                  </a:lnTo>
                  <a:cubicBezTo>
                    <a:pt x="473" y="20682"/>
                    <a:pt x="5636" y="21600"/>
                    <a:pt x="10800" y="21600"/>
                  </a:cubicBezTo>
                  <a:cubicBezTo>
                    <a:pt x="15964" y="21600"/>
                    <a:pt x="21127" y="20682"/>
                    <a:pt x="21600" y="18869"/>
                  </a:cubicBezTo>
                  <a:lnTo>
                    <a:pt x="21600" y="2994"/>
                  </a:lnTo>
                  <a:cubicBezTo>
                    <a:pt x="21600" y="1300"/>
                    <a:pt x="16909" y="0"/>
                    <a:pt x="1080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7" name="Google Shape;383;p29"/>
            <p:cNvSpPr/>
            <p:nvPr/>
          </p:nvSpPr>
          <p:spPr>
            <a:xfrm flipH="1" rot="5363820">
              <a:off x="273989" y="5539025"/>
              <a:ext cx="79003" cy="315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0" y="0"/>
                  </a:moveTo>
                  <a:cubicBezTo>
                    <a:pt x="8924" y="0"/>
                    <a:pt x="7029" y="130"/>
                    <a:pt x="5647" y="389"/>
                  </a:cubicBezTo>
                  <a:cubicBezTo>
                    <a:pt x="1856" y="778"/>
                    <a:pt x="0" y="1804"/>
                    <a:pt x="0" y="2959"/>
                  </a:cubicBezTo>
                  <a:lnTo>
                    <a:pt x="0" y="18652"/>
                  </a:lnTo>
                  <a:cubicBezTo>
                    <a:pt x="0" y="20185"/>
                    <a:pt x="4699" y="21600"/>
                    <a:pt x="10820" y="21600"/>
                  </a:cubicBezTo>
                  <a:cubicBezTo>
                    <a:pt x="16427" y="21481"/>
                    <a:pt x="21600" y="20185"/>
                    <a:pt x="21600" y="18652"/>
                  </a:cubicBezTo>
                  <a:lnTo>
                    <a:pt x="21600" y="2959"/>
                  </a:lnTo>
                  <a:cubicBezTo>
                    <a:pt x="21600" y="1285"/>
                    <a:pt x="16901" y="0"/>
                    <a:pt x="1082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8" name="Google Shape;384;p29"/>
            <p:cNvSpPr/>
            <p:nvPr/>
          </p:nvSpPr>
          <p:spPr>
            <a:xfrm flipH="1" rot="5363820">
              <a:off x="269112" y="5253732"/>
              <a:ext cx="79469" cy="319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1600" fill="norm" stroke="1" extrusionOk="0">
                  <a:moveTo>
                    <a:pt x="10297" y="0"/>
                  </a:moveTo>
                  <a:cubicBezTo>
                    <a:pt x="8503" y="0"/>
                    <a:pt x="6747" y="128"/>
                    <a:pt x="5402" y="257"/>
                  </a:cubicBezTo>
                  <a:cubicBezTo>
                    <a:pt x="1851" y="770"/>
                    <a:pt x="58" y="1785"/>
                    <a:pt x="58" y="2928"/>
                  </a:cubicBezTo>
                  <a:lnTo>
                    <a:pt x="58" y="18458"/>
                  </a:lnTo>
                  <a:cubicBezTo>
                    <a:pt x="-615" y="20553"/>
                    <a:pt x="4729" y="21600"/>
                    <a:pt x="10148" y="21600"/>
                  </a:cubicBezTo>
                  <a:cubicBezTo>
                    <a:pt x="15529" y="21600"/>
                    <a:pt x="20985" y="20553"/>
                    <a:pt x="20537" y="18458"/>
                  </a:cubicBezTo>
                  <a:lnTo>
                    <a:pt x="20537" y="2928"/>
                  </a:lnTo>
                  <a:cubicBezTo>
                    <a:pt x="20537" y="1272"/>
                    <a:pt x="15641" y="0"/>
                    <a:pt x="10297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9" name="Google Shape;385;p29"/>
            <p:cNvSpPr/>
            <p:nvPr/>
          </p:nvSpPr>
          <p:spPr>
            <a:xfrm flipH="1" rot="5363820">
              <a:off x="267160" y="4972466"/>
              <a:ext cx="80736" cy="315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87" y="0"/>
                  </a:moveTo>
                  <a:cubicBezTo>
                    <a:pt x="9196" y="0"/>
                    <a:pt x="7342" y="130"/>
                    <a:pt x="5989" y="389"/>
                  </a:cubicBezTo>
                  <a:cubicBezTo>
                    <a:pt x="2280" y="778"/>
                    <a:pt x="0" y="1804"/>
                    <a:pt x="0" y="2959"/>
                  </a:cubicBezTo>
                  <a:lnTo>
                    <a:pt x="0" y="18652"/>
                  </a:lnTo>
                  <a:cubicBezTo>
                    <a:pt x="0" y="20185"/>
                    <a:pt x="5062" y="21600"/>
                    <a:pt x="10587" y="21600"/>
                  </a:cubicBezTo>
                  <a:cubicBezTo>
                    <a:pt x="16577" y="21481"/>
                    <a:pt x="21175" y="20185"/>
                    <a:pt x="21600" y="18652"/>
                  </a:cubicBezTo>
                  <a:lnTo>
                    <a:pt x="21600" y="2959"/>
                  </a:lnTo>
                  <a:cubicBezTo>
                    <a:pt x="21600" y="1285"/>
                    <a:pt x="16577" y="0"/>
                    <a:pt x="10587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0" name="Google Shape;386;p29"/>
            <p:cNvSpPr/>
            <p:nvPr/>
          </p:nvSpPr>
          <p:spPr>
            <a:xfrm flipH="1" rot="5363820">
              <a:off x="263140" y="4686306"/>
              <a:ext cx="79470" cy="319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1600" fill="norm" stroke="1" extrusionOk="0">
                  <a:moveTo>
                    <a:pt x="10297" y="0"/>
                  </a:moveTo>
                  <a:cubicBezTo>
                    <a:pt x="8541" y="0"/>
                    <a:pt x="6747" y="128"/>
                    <a:pt x="5402" y="385"/>
                  </a:cubicBezTo>
                  <a:cubicBezTo>
                    <a:pt x="1851" y="770"/>
                    <a:pt x="58" y="1785"/>
                    <a:pt x="58" y="2928"/>
                  </a:cubicBezTo>
                  <a:lnTo>
                    <a:pt x="58" y="18458"/>
                  </a:lnTo>
                  <a:cubicBezTo>
                    <a:pt x="-615" y="20553"/>
                    <a:pt x="4729" y="21600"/>
                    <a:pt x="10148" y="21600"/>
                  </a:cubicBezTo>
                  <a:cubicBezTo>
                    <a:pt x="15529" y="21600"/>
                    <a:pt x="20985" y="20553"/>
                    <a:pt x="20537" y="18458"/>
                  </a:cubicBezTo>
                  <a:lnTo>
                    <a:pt x="20537" y="2928"/>
                  </a:lnTo>
                  <a:cubicBezTo>
                    <a:pt x="20537" y="1272"/>
                    <a:pt x="15641" y="0"/>
                    <a:pt x="10297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1" name="Google Shape;387;p29"/>
            <p:cNvSpPr/>
            <p:nvPr/>
          </p:nvSpPr>
          <p:spPr>
            <a:xfrm flipH="1" rot="5363820">
              <a:off x="262385" y="4406225"/>
              <a:ext cx="79148" cy="315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8908" y="0"/>
                    <a:pt x="7489" y="130"/>
                    <a:pt x="5636" y="260"/>
                  </a:cubicBezTo>
                  <a:cubicBezTo>
                    <a:pt x="2326" y="780"/>
                    <a:pt x="0" y="1808"/>
                    <a:pt x="0" y="2967"/>
                  </a:cubicBezTo>
                  <a:lnTo>
                    <a:pt x="0" y="18698"/>
                  </a:lnTo>
                  <a:cubicBezTo>
                    <a:pt x="0" y="20626"/>
                    <a:pt x="5400" y="21600"/>
                    <a:pt x="10800" y="21600"/>
                  </a:cubicBezTo>
                  <a:cubicBezTo>
                    <a:pt x="16200" y="21600"/>
                    <a:pt x="21600" y="20626"/>
                    <a:pt x="21600" y="18698"/>
                  </a:cubicBezTo>
                  <a:lnTo>
                    <a:pt x="21600" y="2967"/>
                  </a:lnTo>
                  <a:cubicBezTo>
                    <a:pt x="21600" y="1288"/>
                    <a:pt x="16909" y="0"/>
                    <a:pt x="1080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2" name="Google Shape;388;p29"/>
            <p:cNvSpPr/>
            <p:nvPr/>
          </p:nvSpPr>
          <p:spPr>
            <a:xfrm flipH="1" rot="5363820">
              <a:off x="257197" y="4120602"/>
              <a:ext cx="79448" cy="319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2" h="21600" fill="norm" stroke="1" extrusionOk="0">
                  <a:moveTo>
                    <a:pt x="10310" y="0"/>
                  </a:moveTo>
                  <a:cubicBezTo>
                    <a:pt x="8550" y="0"/>
                    <a:pt x="6753" y="128"/>
                    <a:pt x="5406" y="385"/>
                  </a:cubicBezTo>
                  <a:cubicBezTo>
                    <a:pt x="1849" y="770"/>
                    <a:pt x="52" y="1785"/>
                    <a:pt x="52" y="2928"/>
                  </a:cubicBezTo>
                  <a:lnTo>
                    <a:pt x="52" y="18458"/>
                  </a:lnTo>
                  <a:cubicBezTo>
                    <a:pt x="-584" y="20553"/>
                    <a:pt x="4732" y="21600"/>
                    <a:pt x="10160" y="21600"/>
                  </a:cubicBezTo>
                  <a:cubicBezTo>
                    <a:pt x="15550" y="21600"/>
                    <a:pt x="21016" y="20553"/>
                    <a:pt x="20567" y="18458"/>
                  </a:cubicBezTo>
                  <a:lnTo>
                    <a:pt x="20567" y="2928"/>
                  </a:lnTo>
                  <a:cubicBezTo>
                    <a:pt x="20567" y="1272"/>
                    <a:pt x="16112" y="0"/>
                    <a:pt x="1031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3" name="Google Shape;389;p29"/>
            <p:cNvSpPr/>
            <p:nvPr/>
          </p:nvSpPr>
          <p:spPr>
            <a:xfrm flipH="1" rot="5363820">
              <a:off x="254199" y="3836828"/>
              <a:ext cx="79470" cy="319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1600" fill="norm" stroke="1" extrusionOk="0">
                  <a:moveTo>
                    <a:pt x="10297" y="0"/>
                  </a:moveTo>
                  <a:cubicBezTo>
                    <a:pt x="8503" y="0"/>
                    <a:pt x="6747" y="128"/>
                    <a:pt x="5402" y="257"/>
                  </a:cubicBezTo>
                  <a:cubicBezTo>
                    <a:pt x="1851" y="770"/>
                    <a:pt x="58" y="1785"/>
                    <a:pt x="58" y="2928"/>
                  </a:cubicBezTo>
                  <a:lnTo>
                    <a:pt x="58" y="18458"/>
                  </a:lnTo>
                  <a:cubicBezTo>
                    <a:pt x="-615" y="20553"/>
                    <a:pt x="4729" y="21600"/>
                    <a:pt x="10110" y="21600"/>
                  </a:cubicBezTo>
                  <a:cubicBezTo>
                    <a:pt x="15529" y="21600"/>
                    <a:pt x="20985" y="20553"/>
                    <a:pt x="20537" y="18458"/>
                  </a:cubicBezTo>
                  <a:lnTo>
                    <a:pt x="20537" y="2928"/>
                  </a:lnTo>
                  <a:cubicBezTo>
                    <a:pt x="20537" y="1272"/>
                    <a:pt x="15641" y="0"/>
                    <a:pt x="10297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4" name="Google Shape;390;p29"/>
            <p:cNvSpPr/>
            <p:nvPr/>
          </p:nvSpPr>
          <p:spPr>
            <a:xfrm flipH="1" rot="5363820">
              <a:off x="252247" y="3555561"/>
              <a:ext cx="80736" cy="315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49" y="0"/>
                  </a:moveTo>
                  <a:cubicBezTo>
                    <a:pt x="9196" y="0"/>
                    <a:pt x="7342" y="130"/>
                    <a:pt x="5951" y="389"/>
                  </a:cubicBezTo>
                  <a:cubicBezTo>
                    <a:pt x="2280" y="778"/>
                    <a:pt x="0" y="1804"/>
                    <a:pt x="0" y="2959"/>
                  </a:cubicBezTo>
                  <a:lnTo>
                    <a:pt x="0" y="18652"/>
                  </a:lnTo>
                  <a:cubicBezTo>
                    <a:pt x="0" y="20185"/>
                    <a:pt x="5062" y="21600"/>
                    <a:pt x="10549" y="21600"/>
                  </a:cubicBezTo>
                  <a:cubicBezTo>
                    <a:pt x="16538" y="21481"/>
                    <a:pt x="21136" y="20185"/>
                    <a:pt x="21600" y="18652"/>
                  </a:cubicBezTo>
                  <a:lnTo>
                    <a:pt x="21600" y="2959"/>
                  </a:lnTo>
                  <a:cubicBezTo>
                    <a:pt x="21600" y="1285"/>
                    <a:pt x="16538" y="0"/>
                    <a:pt x="10549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5" name="Google Shape;391;p29"/>
            <p:cNvSpPr/>
            <p:nvPr/>
          </p:nvSpPr>
          <p:spPr>
            <a:xfrm flipH="1" rot="5363820">
              <a:off x="248244" y="3271013"/>
              <a:ext cx="79470" cy="319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1600" fill="norm" stroke="1" extrusionOk="0">
                  <a:moveTo>
                    <a:pt x="10265" y="0"/>
                  </a:moveTo>
                  <a:cubicBezTo>
                    <a:pt x="8471" y="0"/>
                    <a:pt x="7163" y="128"/>
                    <a:pt x="5818" y="385"/>
                  </a:cubicBezTo>
                  <a:cubicBezTo>
                    <a:pt x="2268" y="770"/>
                    <a:pt x="25" y="1785"/>
                    <a:pt x="25" y="2928"/>
                  </a:cubicBezTo>
                  <a:lnTo>
                    <a:pt x="25" y="18458"/>
                  </a:lnTo>
                  <a:cubicBezTo>
                    <a:pt x="-423" y="20553"/>
                    <a:pt x="5033" y="21600"/>
                    <a:pt x="10414" y="21600"/>
                  </a:cubicBezTo>
                  <a:cubicBezTo>
                    <a:pt x="15833" y="21600"/>
                    <a:pt x="21177" y="20553"/>
                    <a:pt x="20504" y="18458"/>
                  </a:cubicBezTo>
                  <a:lnTo>
                    <a:pt x="20504" y="2928"/>
                  </a:lnTo>
                  <a:cubicBezTo>
                    <a:pt x="20504" y="1272"/>
                    <a:pt x="16057" y="0"/>
                    <a:pt x="1026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6" name="Google Shape;392;p29"/>
            <p:cNvSpPr/>
            <p:nvPr/>
          </p:nvSpPr>
          <p:spPr>
            <a:xfrm flipH="1" rot="5363820">
              <a:off x="245332" y="2987422"/>
              <a:ext cx="79325" cy="319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10315" y="0"/>
                  </a:moveTo>
                  <a:cubicBezTo>
                    <a:pt x="8518" y="0"/>
                    <a:pt x="7170" y="128"/>
                    <a:pt x="5411" y="257"/>
                  </a:cubicBezTo>
                  <a:cubicBezTo>
                    <a:pt x="2266" y="770"/>
                    <a:pt x="58" y="1785"/>
                    <a:pt x="58" y="2928"/>
                  </a:cubicBezTo>
                  <a:lnTo>
                    <a:pt x="58" y="18458"/>
                  </a:lnTo>
                  <a:cubicBezTo>
                    <a:pt x="-616" y="20553"/>
                    <a:pt x="4737" y="21600"/>
                    <a:pt x="10128" y="21600"/>
                  </a:cubicBezTo>
                  <a:cubicBezTo>
                    <a:pt x="15518" y="21600"/>
                    <a:pt x="20984" y="20553"/>
                    <a:pt x="20535" y="18458"/>
                  </a:cubicBezTo>
                  <a:lnTo>
                    <a:pt x="20535" y="2928"/>
                  </a:lnTo>
                  <a:cubicBezTo>
                    <a:pt x="20535" y="1272"/>
                    <a:pt x="16080" y="0"/>
                    <a:pt x="1031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7" name="Google Shape;393;p29"/>
            <p:cNvSpPr/>
            <p:nvPr/>
          </p:nvSpPr>
          <p:spPr>
            <a:xfrm flipH="1" rot="5363820">
              <a:off x="244093" y="2705288"/>
              <a:ext cx="79147" cy="315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8908" y="0"/>
                    <a:pt x="7055" y="130"/>
                    <a:pt x="5636" y="389"/>
                  </a:cubicBezTo>
                  <a:cubicBezTo>
                    <a:pt x="1892" y="778"/>
                    <a:pt x="0" y="1804"/>
                    <a:pt x="0" y="2959"/>
                  </a:cubicBezTo>
                  <a:lnTo>
                    <a:pt x="0" y="18652"/>
                  </a:lnTo>
                  <a:cubicBezTo>
                    <a:pt x="0" y="20185"/>
                    <a:pt x="4691" y="21600"/>
                    <a:pt x="10800" y="21600"/>
                  </a:cubicBezTo>
                  <a:cubicBezTo>
                    <a:pt x="16436" y="21481"/>
                    <a:pt x="21600" y="20185"/>
                    <a:pt x="21600" y="18652"/>
                  </a:cubicBezTo>
                  <a:lnTo>
                    <a:pt x="21600" y="2959"/>
                  </a:lnTo>
                  <a:cubicBezTo>
                    <a:pt x="21600" y="1285"/>
                    <a:pt x="16909" y="0"/>
                    <a:pt x="1080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8" name="Google Shape;394;p29"/>
            <p:cNvSpPr/>
            <p:nvPr/>
          </p:nvSpPr>
          <p:spPr>
            <a:xfrm flipH="1" rot="5363820">
              <a:off x="239359" y="2419995"/>
              <a:ext cx="79326" cy="319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1" h="21600" fill="norm" stroke="1" extrusionOk="0">
                  <a:moveTo>
                    <a:pt x="10315" y="0"/>
                  </a:moveTo>
                  <a:cubicBezTo>
                    <a:pt x="8518" y="0"/>
                    <a:pt x="6721" y="128"/>
                    <a:pt x="5411" y="257"/>
                  </a:cubicBezTo>
                  <a:cubicBezTo>
                    <a:pt x="1817" y="770"/>
                    <a:pt x="58" y="1785"/>
                    <a:pt x="58" y="2928"/>
                  </a:cubicBezTo>
                  <a:lnTo>
                    <a:pt x="58" y="18458"/>
                  </a:lnTo>
                  <a:cubicBezTo>
                    <a:pt x="-616" y="20553"/>
                    <a:pt x="4737" y="21600"/>
                    <a:pt x="10128" y="21600"/>
                  </a:cubicBezTo>
                  <a:cubicBezTo>
                    <a:pt x="15556" y="21600"/>
                    <a:pt x="20984" y="20553"/>
                    <a:pt x="20535" y="18458"/>
                  </a:cubicBezTo>
                  <a:lnTo>
                    <a:pt x="20535" y="2928"/>
                  </a:lnTo>
                  <a:cubicBezTo>
                    <a:pt x="20535" y="1272"/>
                    <a:pt x="15631" y="0"/>
                    <a:pt x="1031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9" name="Google Shape;395;p29"/>
            <p:cNvSpPr/>
            <p:nvPr/>
          </p:nvSpPr>
          <p:spPr>
            <a:xfrm flipH="1" rot="5363820">
              <a:off x="238012" y="2137972"/>
              <a:ext cx="79367" cy="315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600" fill="norm" stroke="1" extrusionOk="0">
                  <a:moveTo>
                    <a:pt x="10165" y="0"/>
                  </a:moveTo>
                  <a:cubicBezTo>
                    <a:pt x="8815" y="0"/>
                    <a:pt x="6963" y="130"/>
                    <a:pt x="5575" y="389"/>
                  </a:cubicBezTo>
                  <a:cubicBezTo>
                    <a:pt x="1910" y="778"/>
                    <a:pt x="-404" y="1804"/>
                    <a:pt x="59" y="2959"/>
                  </a:cubicBezTo>
                  <a:lnTo>
                    <a:pt x="59" y="18652"/>
                  </a:lnTo>
                  <a:cubicBezTo>
                    <a:pt x="-404" y="20185"/>
                    <a:pt x="4649" y="21600"/>
                    <a:pt x="10627" y="21600"/>
                  </a:cubicBezTo>
                  <a:cubicBezTo>
                    <a:pt x="16143" y="21600"/>
                    <a:pt x="21196" y="20185"/>
                    <a:pt x="21196" y="18652"/>
                  </a:cubicBezTo>
                  <a:lnTo>
                    <a:pt x="21196" y="2959"/>
                  </a:lnTo>
                  <a:cubicBezTo>
                    <a:pt x="21196" y="1285"/>
                    <a:pt x="16143" y="0"/>
                    <a:pt x="1016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0" name="Google Shape;396;p29"/>
            <p:cNvSpPr/>
            <p:nvPr/>
          </p:nvSpPr>
          <p:spPr>
            <a:xfrm flipH="1" rot="5363820">
              <a:off x="233343" y="1854119"/>
              <a:ext cx="79448" cy="319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2" h="21600" fill="norm" stroke="1" extrusionOk="0">
                  <a:moveTo>
                    <a:pt x="10283" y="0"/>
                  </a:moveTo>
                  <a:cubicBezTo>
                    <a:pt x="8487" y="0"/>
                    <a:pt x="7139" y="128"/>
                    <a:pt x="5829" y="385"/>
                  </a:cubicBezTo>
                  <a:cubicBezTo>
                    <a:pt x="2235" y="770"/>
                    <a:pt x="26" y="1785"/>
                    <a:pt x="26" y="2928"/>
                  </a:cubicBezTo>
                  <a:lnTo>
                    <a:pt x="26" y="18458"/>
                  </a:lnTo>
                  <a:cubicBezTo>
                    <a:pt x="-423" y="20553"/>
                    <a:pt x="5043" y="21600"/>
                    <a:pt x="10433" y="21600"/>
                  </a:cubicBezTo>
                  <a:cubicBezTo>
                    <a:pt x="15861" y="21600"/>
                    <a:pt x="21177" y="20553"/>
                    <a:pt x="20541" y="18458"/>
                  </a:cubicBezTo>
                  <a:lnTo>
                    <a:pt x="20541" y="2928"/>
                  </a:lnTo>
                  <a:cubicBezTo>
                    <a:pt x="20541" y="1272"/>
                    <a:pt x="16086" y="0"/>
                    <a:pt x="10283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1" name="Google Shape;397;p29"/>
            <p:cNvSpPr/>
            <p:nvPr/>
          </p:nvSpPr>
          <p:spPr>
            <a:xfrm flipH="1" rot="5363820">
              <a:off x="230354" y="1570460"/>
              <a:ext cx="79455" cy="319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4" h="21600" fill="norm" stroke="1" extrusionOk="0">
                  <a:moveTo>
                    <a:pt x="10279" y="0"/>
                  </a:moveTo>
                  <a:cubicBezTo>
                    <a:pt x="8520" y="0"/>
                    <a:pt x="7172" y="128"/>
                    <a:pt x="5824" y="257"/>
                  </a:cubicBezTo>
                  <a:cubicBezTo>
                    <a:pt x="2268" y="770"/>
                    <a:pt x="22" y="1785"/>
                    <a:pt x="22" y="2928"/>
                  </a:cubicBezTo>
                  <a:lnTo>
                    <a:pt x="22" y="18458"/>
                  </a:lnTo>
                  <a:cubicBezTo>
                    <a:pt x="-390" y="20553"/>
                    <a:pt x="5038" y="21600"/>
                    <a:pt x="10466" y="21600"/>
                  </a:cubicBezTo>
                  <a:cubicBezTo>
                    <a:pt x="15857" y="21600"/>
                    <a:pt x="21210" y="20553"/>
                    <a:pt x="20536" y="18458"/>
                  </a:cubicBezTo>
                  <a:lnTo>
                    <a:pt x="20536" y="2928"/>
                  </a:lnTo>
                  <a:cubicBezTo>
                    <a:pt x="20536" y="1272"/>
                    <a:pt x="16081" y="0"/>
                    <a:pt x="10279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2" name="Google Shape;398;p29"/>
            <p:cNvSpPr/>
            <p:nvPr/>
          </p:nvSpPr>
          <p:spPr>
            <a:xfrm flipH="1" rot="5363820">
              <a:off x="227361" y="1286804"/>
              <a:ext cx="79470" cy="319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1600" fill="norm" stroke="1" extrusionOk="0">
                  <a:moveTo>
                    <a:pt x="10297" y="0"/>
                  </a:moveTo>
                  <a:cubicBezTo>
                    <a:pt x="8503" y="0"/>
                    <a:pt x="6747" y="128"/>
                    <a:pt x="5402" y="385"/>
                  </a:cubicBezTo>
                  <a:cubicBezTo>
                    <a:pt x="1851" y="770"/>
                    <a:pt x="58" y="1785"/>
                    <a:pt x="58" y="2928"/>
                  </a:cubicBezTo>
                  <a:lnTo>
                    <a:pt x="58" y="18458"/>
                  </a:lnTo>
                  <a:cubicBezTo>
                    <a:pt x="-615" y="20553"/>
                    <a:pt x="4729" y="21600"/>
                    <a:pt x="10110" y="21600"/>
                  </a:cubicBezTo>
                  <a:cubicBezTo>
                    <a:pt x="15529" y="21600"/>
                    <a:pt x="20985" y="20553"/>
                    <a:pt x="20537" y="18458"/>
                  </a:cubicBezTo>
                  <a:lnTo>
                    <a:pt x="20537" y="2928"/>
                  </a:lnTo>
                  <a:cubicBezTo>
                    <a:pt x="20537" y="1272"/>
                    <a:pt x="16089" y="0"/>
                    <a:pt x="10297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3" name="Google Shape;399;p29"/>
            <p:cNvSpPr/>
            <p:nvPr/>
          </p:nvSpPr>
          <p:spPr>
            <a:xfrm flipH="1" rot="5363820">
              <a:off x="224447" y="1003091"/>
              <a:ext cx="79326" cy="319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10278" y="0"/>
                  </a:moveTo>
                  <a:cubicBezTo>
                    <a:pt x="8518" y="0"/>
                    <a:pt x="6721" y="128"/>
                    <a:pt x="5374" y="257"/>
                  </a:cubicBezTo>
                  <a:cubicBezTo>
                    <a:pt x="1817" y="770"/>
                    <a:pt x="58" y="1785"/>
                    <a:pt x="58" y="2928"/>
                  </a:cubicBezTo>
                  <a:lnTo>
                    <a:pt x="58" y="18458"/>
                  </a:lnTo>
                  <a:cubicBezTo>
                    <a:pt x="-616" y="20553"/>
                    <a:pt x="4737" y="21600"/>
                    <a:pt x="10128" y="21600"/>
                  </a:cubicBezTo>
                  <a:cubicBezTo>
                    <a:pt x="15518" y="21600"/>
                    <a:pt x="20984" y="20553"/>
                    <a:pt x="20535" y="18458"/>
                  </a:cubicBezTo>
                  <a:lnTo>
                    <a:pt x="20535" y="2928"/>
                  </a:lnTo>
                  <a:cubicBezTo>
                    <a:pt x="20535" y="1272"/>
                    <a:pt x="15631" y="0"/>
                    <a:pt x="10278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802" name="Google Shape;400;p29"/>
          <p:cNvGrpSpPr/>
          <p:nvPr/>
        </p:nvGrpSpPr>
        <p:grpSpPr>
          <a:xfrm>
            <a:off x="-2037503" y="8674733"/>
            <a:ext cx="2864435" cy="6156540"/>
            <a:chOff x="0" y="0"/>
            <a:chExt cx="2864434" cy="6156539"/>
          </a:xfrm>
        </p:grpSpPr>
        <p:sp>
          <p:nvSpPr>
            <p:cNvPr id="795" name="Google Shape;401;p29"/>
            <p:cNvSpPr/>
            <p:nvPr/>
          </p:nvSpPr>
          <p:spPr>
            <a:xfrm rot="6540864">
              <a:off x="2331723" y="84317"/>
              <a:ext cx="462823" cy="398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5" h="21600" fill="norm" stroke="1" extrusionOk="0">
                  <a:moveTo>
                    <a:pt x="20355" y="0"/>
                  </a:moveTo>
                  <a:lnTo>
                    <a:pt x="3734" y="5000"/>
                  </a:lnTo>
                  <a:cubicBezTo>
                    <a:pt x="-1245" y="6467"/>
                    <a:pt x="-1245" y="15133"/>
                    <a:pt x="3734" y="16600"/>
                  </a:cubicBezTo>
                  <a:lnTo>
                    <a:pt x="20355" y="21600"/>
                  </a:lnTo>
                  <a:lnTo>
                    <a:pt x="20355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6" name="Google Shape;402;p29"/>
            <p:cNvSpPr/>
            <p:nvPr/>
          </p:nvSpPr>
          <p:spPr>
            <a:xfrm rot="6540864">
              <a:off x="1980094" y="593305"/>
              <a:ext cx="583458" cy="1052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69" y="0"/>
                  </a:moveTo>
                  <a:cubicBezTo>
                    <a:pt x="4283" y="0"/>
                    <a:pt x="0" y="2374"/>
                    <a:pt x="0" y="5305"/>
                  </a:cubicBezTo>
                  <a:lnTo>
                    <a:pt x="0" y="16295"/>
                  </a:lnTo>
                  <a:cubicBezTo>
                    <a:pt x="0" y="19226"/>
                    <a:pt x="4283" y="21600"/>
                    <a:pt x="9569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7" name="Google Shape;403;p29"/>
            <p:cNvSpPr/>
            <p:nvPr/>
          </p:nvSpPr>
          <p:spPr>
            <a:xfrm rot="6540864">
              <a:off x="2215143" y="300451"/>
              <a:ext cx="451837" cy="659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18" y="0"/>
                  </a:moveTo>
                  <a:cubicBezTo>
                    <a:pt x="6475" y="0"/>
                    <a:pt x="0" y="4434"/>
                    <a:pt x="0" y="9913"/>
                  </a:cubicBezTo>
                  <a:lnTo>
                    <a:pt x="0" y="11727"/>
                  </a:lnTo>
                  <a:cubicBezTo>
                    <a:pt x="0" y="17207"/>
                    <a:pt x="6475" y="21600"/>
                    <a:pt x="14418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8" name="Google Shape;404;p29"/>
            <p:cNvSpPr/>
            <p:nvPr/>
          </p:nvSpPr>
          <p:spPr>
            <a:xfrm rot="6540864">
              <a:off x="2348854" y="500889"/>
              <a:ext cx="33868" cy="686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06" y="0"/>
                  </a:moveTo>
                  <a:cubicBezTo>
                    <a:pt x="5361" y="0"/>
                    <a:pt x="473" y="137"/>
                    <a:pt x="0" y="407"/>
                  </a:cubicBezTo>
                  <a:lnTo>
                    <a:pt x="0" y="21135"/>
                  </a:lnTo>
                  <a:cubicBezTo>
                    <a:pt x="0" y="21405"/>
                    <a:pt x="4651" y="21600"/>
                    <a:pt x="10327" y="21600"/>
                  </a:cubicBezTo>
                  <a:cubicBezTo>
                    <a:pt x="13086" y="21600"/>
                    <a:pt x="14978" y="21561"/>
                    <a:pt x="16870" y="21522"/>
                  </a:cubicBezTo>
                  <a:cubicBezTo>
                    <a:pt x="19708" y="21405"/>
                    <a:pt x="21600" y="21288"/>
                    <a:pt x="21600" y="21135"/>
                  </a:cubicBezTo>
                  <a:lnTo>
                    <a:pt x="21600" y="407"/>
                  </a:lnTo>
                  <a:cubicBezTo>
                    <a:pt x="20654" y="137"/>
                    <a:pt x="15451" y="0"/>
                    <a:pt x="10406" y="0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9" name="Google Shape;405;p29"/>
            <p:cNvSpPr/>
            <p:nvPr/>
          </p:nvSpPr>
          <p:spPr>
            <a:xfrm rot="6540864">
              <a:off x="-1049081" y="2981469"/>
              <a:ext cx="4914362" cy="1285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0" y="0"/>
                  </a:moveTo>
                  <a:cubicBezTo>
                    <a:pt x="471" y="0"/>
                    <a:pt x="0" y="1800"/>
                    <a:pt x="0" y="4035"/>
                  </a:cubicBezTo>
                  <a:lnTo>
                    <a:pt x="0" y="17586"/>
                  </a:lnTo>
                  <a:cubicBezTo>
                    <a:pt x="0" y="19800"/>
                    <a:pt x="471" y="21600"/>
                    <a:pt x="1050" y="21600"/>
                  </a:cubicBezTo>
                  <a:lnTo>
                    <a:pt x="20545" y="21600"/>
                  </a:lnTo>
                  <a:cubicBezTo>
                    <a:pt x="21129" y="21600"/>
                    <a:pt x="21600" y="19800"/>
                    <a:pt x="21600" y="17586"/>
                  </a:cubicBezTo>
                  <a:lnTo>
                    <a:pt x="21600" y="4035"/>
                  </a:lnTo>
                  <a:cubicBezTo>
                    <a:pt x="21600" y="1800"/>
                    <a:pt x="21124" y="0"/>
                    <a:pt x="2054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0" name="Google Shape;406;p29"/>
            <p:cNvSpPr/>
            <p:nvPr/>
          </p:nvSpPr>
          <p:spPr>
            <a:xfrm rot="6540864">
              <a:off x="639911" y="4933847"/>
              <a:ext cx="190765" cy="1285199"/>
            </a:xfrm>
            <a:prstGeom prst="rect">
              <a:avLst/>
            </a:pr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1" name="Google Shape;407;p29"/>
            <p:cNvSpPr/>
            <p:nvPr/>
          </p:nvSpPr>
          <p:spPr>
            <a:xfrm rot="6540864">
              <a:off x="1980268" y="1044193"/>
              <a:ext cx="190868" cy="1285199"/>
            </a:xfrm>
            <a:prstGeom prst="rect">
              <a:avLst/>
            </a:pr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824" name="Google Shape;408;p29"/>
          <p:cNvGrpSpPr/>
          <p:nvPr/>
        </p:nvGrpSpPr>
        <p:grpSpPr>
          <a:xfrm>
            <a:off x="22607075" y="9273183"/>
            <a:ext cx="2779660" cy="4919526"/>
            <a:chOff x="0" y="0"/>
            <a:chExt cx="2779658" cy="4919524"/>
          </a:xfrm>
        </p:grpSpPr>
        <p:sp>
          <p:nvSpPr>
            <p:cNvPr id="803" name="Google Shape;409;p29"/>
            <p:cNvSpPr/>
            <p:nvPr/>
          </p:nvSpPr>
          <p:spPr>
            <a:xfrm flipH="1" rot="10438015">
              <a:off x="240840" y="107734"/>
              <a:ext cx="2297979" cy="4704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754" y="3404"/>
                  </a:moveTo>
                  <a:lnTo>
                    <a:pt x="15754" y="18196"/>
                  </a:lnTo>
                  <a:cubicBezTo>
                    <a:pt x="9780" y="17027"/>
                    <a:pt x="5857" y="14195"/>
                    <a:pt x="5857" y="11053"/>
                  </a:cubicBezTo>
                  <a:lnTo>
                    <a:pt x="5857" y="10552"/>
                  </a:lnTo>
                  <a:cubicBezTo>
                    <a:pt x="5857" y="7405"/>
                    <a:pt x="9780" y="4578"/>
                    <a:pt x="15754" y="3404"/>
                  </a:cubicBezTo>
                  <a:close/>
                  <a:moveTo>
                    <a:pt x="21600" y="0"/>
                  </a:moveTo>
                  <a:cubicBezTo>
                    <a:pt x="9673" y="0"/>
                    <a:pt x="0" y="4725"/>
                    <a:pt x="0" y="10552"/>
                  </a:cubicBezTo>
                  <a:lnTo>
                    <a:pt x="0" y="11053"/>
                  </a:lnTo>
                  <a:cubicBezTo>
                    <a:pt x="0" y="16880"/>
                    <a:pt x="9673" y="21600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4" name="Google Shape;410;p29"/>
            <p:cNvSpPr/>
            <p:nvPr/>
          </p:nvSpPr>
          <p:spPr>
            <a:xfrm flipH="1" rot="10438015">
              <a:off x="2027788" y="312332"/>
              <a:ext cx="218282" cy="47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600" fill="norm" stroke="1" extrusionOk="0">
                  <a:moveTo>
                    <a:pt x="2303" y="0"/>
                  </a:moveTo>
                  <a:cubicBezTo>
                    <a:pt x="-768" y="0"/>
                    <a:pt x="-768" y="21600"/>
                    <a:pt x="2303" y="21600"/>
                  </a:cubicBezTo>
                  <a:lnTo>
                    <a:pt x="18551" y="21600"/>
                  </a:lnTo>
                  <a:cubicBezTo>
                    <a:pt x="19841" y="21600"/>
                    <a:pt x="20832" y="16436"/>
                    <a:pt x="20832" y="10800"/>
                  </a:cubicBezTo>
                  <a:cubicBezTo>
                    <a:pt x="20832" y="7962"/>
                    <a:pt x="20632" y="5164"/>
                    <a:pt x="20241" y="3272"/>
                  </a:cubicBezTo>
                  <a:cubicBezTo>
                    <a:pt x="19742" y="946"/>
                    <a:pt x="19250" y="0"/>
                    <a:pt x="18551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5" name="Google Shape;411;p29"/>
            <p:cNvSpPr/>
            <p:nvPr/>
          </p:nvSpPr>
          <p:spPr>
            <a:xfrm flipH="1" rot="10438015">
              <a:off x="2047992" y="526083"/>
              <a:ext cx="220671" cy="47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2314" y="0"/>
                  </a:moveTo>
                  <a:cubicBezTo>
                    <a:pt x="-740" y="0"/>
                    <a:pt x="-773" y="21600"/>
                    <a:pt x="2223" y="21600"/>
                  </a:cubicBezTo>
                  <a:cubicBezTo>
                    <a:pt x="2314" y="21600"/>
                    <a:pt x="2404" y="21561"/>
                    <a:pt x="2503" y="21521"/>
                  </a:cubicBezTo>
                  <a:lnTo>
                    <a:pt x="18572" y="21521"/>
                  </a:lnTo>
                  <a:cubicBezTo>
                    <a:pt x="19847" y="21521"/>
                    <a:pt x="20827" y="16848"/>
                    <a:pt x="20827" y="10761"/>
                  </a:cubicBezTo>
                  <a:cubicBezTo>
                    <a:pt x="20827" y="7972"/>
                    <a:pt x="20629" y="5145"/>
                    <a:pt x="20243" y="3299"/>
                  </a:cubicBezTo>
                  <a:cubicBezTo>
                    <a:pt x="19749" y="1414"/>
                    <a:pt x="19263" y="0"/>
                    <a:pt x="18572" y="0"/>
                  </a:cubicBezTo>
                  <a:lnTo>
                    <a:pt x="2503" y="0"/>
                  </a:lnTo>
                  <a:cubicBezTo>
                    <a:pt x="2437" y="0"/>
                    <a:pt x="2372" y="0"/>
                    <a:pt x="2314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6" name="Google Shape;412;p29"/>
            <p:cNvSpPr/>
            <p:nvPr/>
          </p:nvSpPr>
          <p:spPr>
            <a:xfrm flipH="1" rot="10438015">
              <a:off x="2070419" y="737885"/>
              <a:ext cx="220680" cy="48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600" fill="norm" stroke="1" extrusionOk="0">
                  <a:moveTo>
                    <a:pt x="2315" y="0"/>
                  </a:moveTo>
                  <a:cubicBezTo>
                    <a:pt x="-772" y="0"/>
                    <a:pt x="-772" y="21600"/>
                    <a:pt x="2315" y="21600"/>
                  </a:cubicBezTo>
                  <a:cubicBezTo>
                    <a:pt x="2373" y="21600"/>
                    <a:pt x="2438" y="21600"/>
                    <a:pt x="2504" y="21561"/>
                  </a:cubicBezTo>
                  <a:lnTo>
                    <a:pt x="18573" y="21561"/>
                  </a:lnTo>
                  <a:cubicBezTo>
                    <a:pt x="19848" y="21561"/>
                    <a:pt x="20828" y="16518"/>
                    <a:pt x="20828" y="11050"/>
                  </a:cubicBezTo>
                  <a:cubicBezTo>
                    <a:pt x="20828" y="8278"/>
                    <a:pt x="20630" y="5544"/>
                    <a:pt x="20244" y="3696"/>
                  </a:cubicBezTo>
                  <a:cubicBezTo>
                    <a:pt x="19750" y="1425"/>
                    <a:pt x="19264" y="501"/>
                    <a:pt x="18573" y="39"/>
                  </a:cubicBezTo>
                  <a:lnTo>
                    <a:pt x="2504" y="39"/>
                  </a:lnTo>
                  <a:cubicBezTo>
                    <a:pt x="2438" y="0"/>
                    <a:pt x="2373" y="0"/>
                    <a:pt x="231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7" name="Google Shape;413;p29"/>
            <p:cNvSpPr/>
            <p:nvPr/>
          </p:nvSpPr>
          <p:spPr>
            <a:xfrm flipH="1" rot="10438015">
              <a:off x="2092858" y="950647"/>
              <a:ext cx="220672" cy="47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2223" y="0"/>
                  </a:moveTo>
                  <a:cubicBezTo>
                    <a:pt x="-773" y="0"/>
                    <a:pt x="-740" y="21600"/>
                    <a:pt x="2314" y="21600"/>
                  </a:cubicBezTo>
                  <a:cubicBezTo>
                    <a:pt x="2372" y="21600"/>
                    <a:pt x="2437" y="21600"/>
                    <a:pt x="2503" y="21600"/>
                  </a:cubicBezTo>
                  <a:lnTo>
                    <a:pt x="18572" y="21600"/>
                  </a:lnTo>
                  <a:cubicBezTo>
                    <a:pt x="19847" y="21600"/>
                    <a:pt x="20827" y="16446"/>
                    <a:pt x="20827" y="10820"/>
                  </a:cubicBezTo>
                  <a:cubicBezTo>
                    <a:pt x="20827" y="7987"/>
                    <a:pt x="20629" y="5193"/>
                    <a:pt x="20243" y="3305"/>
                  </a:cubicBezTo>
                  <a:cubicBezTo>
                    <a:pt x="19749" y="984"/>
                    <a:pt x="19263" y="39"/>
                    <a:pt x="18572" y="39"/>
                  </a:cubicBezTo>
                  <a:lnTo>
                    <a:pt x="2503" y="39"/>
                  </a:lnTo>
                  <a:cubicBezTo>
                    <a:pt x="2404" y="0"/>
                    <a:pt x="2314" y="0"/>
                    <a:pt x="2223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8" name="Google Shape;414;p29"/>
            <p:cNvSpPr/>
            <p:nvPr/>
          </p:nvSpPr>
          <p:spPr>
            <a:xfrm flipH="1" rot="10438015">
              <a:off x="2115338" y="1163291"/>
              <a:ext cx="221183" cy="47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6" h="21600" fill="norm" stroke="1" extrusionOk="0">
                  <a:moveTo>
                    <a:pt x="2146" y="0"/>
                  </a:moveTo>
                  <a:cubicBezTo>
                    <a:pt x="-746" y="0"/>
                    <a:pt x="-714" y="21600"/>
                    <a:pt x="2233" y="21600"/>
                  </a:cubicBezTo>
                  <a:cubicBezTo>
                    <a:pt x="2289" y="21600"/>
                    <a:pt x="2352" y="21561"/>
                    <a:pt x="2416" y="21561"/>
                  </a:cubicBezTo>
                  <a:lnTo>
                    <a:pt x="17923" y="21561"/>
                  </a:lnTo>
                  <a:cubicBezTo>
                    <a:pt x="19909" y="21089"/>
                    <a:pt x="20854" y="9857"/>
                    <a:pt x="19535" y="3338"/>
                  </a:cubicBezTo>
                  <a:cubicBezTo>
                    <a:pt x="19059" y="982"/>
                    <a:pt x="18590" y="39"/>
                    <a:pt x="17923" y="39"/>
                  </a:cubicBezTo>
                  <a:lnTo>
                    <a:pt x="2416" y="39"/>
                  </a:lnTo>
                  <a:cubicBezTo>
                    <a:pt x="2320" y="0"/>
                    <a:pt x="2233" y="0"/>
                    <a:pt x="214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9" name="Google Shape;415;p29"/>
            <p:cNvSpPr/>
            <p:nvPr/>
          </p:nvSpPr>
          <p:spPr>
            <a:xfrm flipH="1" rot="10438015">
              <a:off x="2137826" y="1376077"/>
              <a:ext cx="220671" cy="47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2223" y="0"/>
                  </a:moveTo>
                  <a:cubicBezTo>
                    <a:pt x="-773" y="0"/>
                    <a:pt x="-740" y="21600"/>
                    <a:pt x="2314" y="21600"/>
                  </a:cubicBezTo>
                  <a:cubicBezTo>
                    <a:pt x="2372" y="21600"/>
                    <a:pt x="2437" y="21600"/>
                    <a:pt x="2503" y="21561"/>
                  </a:cubicBezTo>
                  <a:lnTo>
                    <a:pt x="18572" y="21561"/>
                  </a:lnTo>
                  <a:cubicBezTo>
                    <a:pt x="19847" y="21561"/>
                    <a:pt x="20827" y="16416"/>
                    <a:pt x="20827" y="10839"/>
                  </a:cubicBezTo>
                  <a:cubicBezTo>
                    <a:pt x="20827" y="8012"/>
                    <a:pt x="20629" y="5223"/>
                    <a:pt x="20243" y="3338"/>
                  </a:cubicBezTo>
                  <a:cubicBezTo>
                    <a:pt x="19749" y="982"/>
                    <a:pt x="19263" y="79"/>
                    <a:pt x="18572" y="79"/>
                  </a:cubicBezTo>
                  <a:lnTo>
                    <a:pt x="2503" y="79"/>
                  </a:lnTo>
                  <a:cubicBezTo>
                    <a:pt x="2404" y="39"/>
                    <a:pt x="2314" y="0"/>
                    <a:pt x="2223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0" name="Google Shape;416;p29"/>
            <p:cNvSpPr/>
            <p:nvPr/>
          </p:nvSpPr>
          <p:spPr>
            <a:xfrm flipH="1" rot="10438015">
              <a:off x="2160312" y="1588835"/>
              <a:ext cx="220672" cy="47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2223" y="0"/>
                  </a:moveTo>
                  <a:cubicBezTo>
                    <a:pt x="-773" y="0"/>
                    <a:pt x="-740" y="21600"/>
                    <a:pt x="2314" y="21600"/>
                  </a:cubicBezTo>
                  <a:cubicBezTo>
                    <a:pt x="2372" y="21600"/>
                    <a:pt x="2437" y="21600"/>
                    <a:pt x="2503" y="21600"/>
                  </a:cubicBezTo>
                  <a:lnTo>
                    <a:pt x="18572" y="21600"/>
                  </a:lnTo>
                  <a:cubicBezTo>
                    <a:pt x="19847" y="21600"/>
                    <a:pt x="20827" y="16455"/>
                    <a:pt x="20827" y="10839"/>
                  </a:cubicBezTo>
                  <a:cubicBezTo>
                    <a:pt x="20827" y="8012"/>
                    <a:pt x="20629" y="5223"/>
                    <a:pt x="20243" y="3338"/>
                  </a:cubicBezTo>
                  <a:cubicBezTo>
                    <a:pt x="19749" y="1021"/>
                    <a:pt x="19263" y="79"/>
                    <a:pt x="18572" y="79"/>
                  </a:cubicBezTo>
                  <a:lnTo>
                    <a:pt x="2503" y="79"/>
                  </a:lnTo>
                  <a:cubicBezTo>
                    <a:pt x="2404" y="39"/>
                    <a:pt x="2314" y="0"/>
                    <a:pt x="2223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1" name="Google Shape;417;p29"/>
            <p:cNvSpPr/>
            <p:nvPr/>
          </p:nvSpPr>
          <p:spPr>
            <a:xfrm flipH="1" rot="10438015">
              <a:off x="2182831" y="1801505"/>
              <a:ext cx="220680" cy="48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600" fill="norm" stroke="1" extrusionOk="0">
                  <a:moveTo>
                    <a:pt x="2315" y="0"/>
                  </a:moveTo>
                  <a:cubicBezTo>
                    <a:pt x="-772" y="0"/>
                    <a:pt x="-772" y="21600"/>
                    <a:pt x="2315" y="21600"/>
                  </a:cubicBezTo>
                  <a:cubicBezTo>
                    <a:pt x="2373" y="21600"/>
                    <a:pt x="2438" y="21561"/>
                    <a:pt x="2504" y="21561"/>
                  </a:cubicBezTo>
                  <a:lnTo>
                    <a:pt x="18573" y="21561"/>
                  </a:lnTo>
                  <a:cubicBezTo>
                    <a:pt x="19848" y="21561"/>
                    <a:pt x="20828" y="16518"/>
                    <a:pt x="20828" y="11012"/>
                  </a:cubicBezTo>
                  <a:cubicBezTo>
                    <a:pt x="20828" y="8278"/>
                    <a:pt x="20630" y="5506"/>
                    <a:pt x="20244" y="3696"/>
                  </a:cubicBezTo>
                  <a:cubicBezTo>
                    <a:pt x="19750" y="1386"/>
                    <a:pt x="19264" y="462"/>
                    <a:pt x="18573" y="0"/>
                  </a:cubicBezTo>
                  <a:lnTo>
                    <a:pt x="2504" y="0"/>
                  </a:lnTo>
                  <a:cubicBezTo>
                    <a:pt x="2438" y="0"/>
                    <a:pt x="2373" y="0"/>
                    <a:pt x="231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2" name="Google Shape;418;p29"/>
            <p:cNvSpPr/>
            <p:nvPr/>
          </p:nvSpPr>
          <p:spPr>
            <a:xfrm flipH="1" rot="10438015">
              <a:off x="2208946" y="2014133"/>
              <a:ext cx="217550" cy="48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2" h="21600" fill="norm" stroke="1" extrusionOk="0">
                  <a:moveTo>
                    <a:pt x="2029" y="0"/>
                  </a:moveTo>
                  <a:cubicBezTo>
                    <a:pt x="-676" y="1352"/>
                    <a:pt x="-676" y="20673"/>
                    <a:pt x="2029" y="21600"/>
                  </a:cubicBezTo>
                  <a:lnTo>
                    <a:pt x="17935" y="21600"/>
                  </a:lnTo>
                  <a:cubicBezTo>
                    <a:pt x="19960" y="21136"/>
                    <a:pt x="20924" y="10124"/>
                    <a:pt x="19580" y="3671"/>
                  </a:cubicBezTo>
                  <a:cubicBezTo>
                    <a:pt x="19094" y="1352"/>
                    <a:pt x="18519" y="0"/>
                    <a:pt x="1793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3" name="Google Shape;419;p29"/>
            <p:cNvSpPr/>
            <p:nvPr/>
          </p:nvSpPr>
          <p:spPr>
            <a:xfrm flipH="1" rot="10438015">
              <a:off x="2227759" y="2226998"/>
              <a:ext cx="221183" cy="47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6" h="21600" fill="norm" stroke="1" extrusionOk="0">
                  <a:moveTo>
                    <a:pt x="18145" y="0"/>
                  </a:moveTo>
                  <a:cubicBezTo>
                    <a:pt x="18074" y="0"/>
                    <a:pt x="17994" y="0"/>
                    <a:pt x="17923" y="79"/>
                  </a:cubicBezTo>
                  <a:lnTo>
                    <a:pt x="2416" y="79"/>
                  </a:lnTo>
                  <a:cubicBezTo>
                    <a:pt x="2320" y="39"/>
                    <a:pt x="2233" y="0"/>
                    <a:pt x="2146" y="0"/>
                  </a:cubicBezTo>
                  <a:cubicBezTo>
                    <a:pt x="-746" y="0"/>
                    <a:pt x="-714" y="21600"/>
                    <a:pt x="2233" y="21600"/>
                  </a:cubicBezTo>
                  <a:cubicBezTo>
                    <a:pt x="2289" y="21600"/>
                    <a:pt x="2352" y="21600"/>
                    <a:pt x="2416" y="21600"/>
                  </a:cubicBezTo>
                  <a:lnTo>
                    <a:pt x="17923" y="21600"/>
                  </a:lnTo>
                  <a:cubicBezTo>
                    <a:pt x="19909" y="21129"/>
                    <a:pt x="20854" y="9897"/>
                    <a:pt x="19535" y="3338"/>
                  </a:cubicBezTo>
                  <a:cubicBezTo>
                    <a:pt x="19122" y="1296"/>
                    <a:pt x="18638" y="0"/>
                    <a:pt x="1814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4" name="Google Shape;420;p29"/>
            <p:cNvSpPr/>
            <p:nvPr/>
          </p:nvSpPr>
          <p:spPr>
            <a:xfrm flipH="1" rot="10438015">
              <a:off x="2250240" y="2439669"/>
              <a:ext cx="221183" cy="48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6" h="21600" fill="norm" stroke="1" extrusionOk="0">
                  <a:moveTo>
                    <a:pt x="18145" y="0"/>
                  </a:moveTo>
                  <a:cubicBezTo>
                    <a:pt x="18074" y="0"/>
                    <a:pt x="17994" y="39"/>
                    <a:pt x="17923" y="78"/>
                  </a:cubicBezTo>
                  <a:lnTo>
                    <a:pt x="2416" y="78"/>
                  </a:lnTo>
                  <a:cubicBezTo>
                    <a:pt x="2320" y="39"/>
                    <a:pt x="2233" y="39"/>
                    <a:pt x="2146" y="39"/>
                  </a:cubicBezTo>
                  <a:cubicBezTo>
                    <a:pt x="-746" y="39"/>
                    <a:pt x="-714" y="21600"/>
                    <a:pt x="2233" y="21600"/>
                  </a:cubicBezTo>
                  <a:cubicBezTo>
                    <a:pt x="2289" y="21600"/>
                    <a:pt x="2352" y="21561"/>
                    <a:pt x="2416" y="21561"/>
                  </a:cubicBezTo>
                  <a:lnTo>
                    <a:pt x="17923" y="21561"/>
                  </a:lnTo>
                  <a:cubicBezTo>
                    <a:pt x="19909" y="21090"/>
                    <a:pt x="20854" y="9879"/>
                    <a:pt x="19535" y="3371"/>
                  </a:cubicBezTo>
                  <a:cubicBezTo>
                    <a:pt x="19122" y="1333"/>
                    <a:pt x="18638" y="0"/>
                    <a:pt x="1814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5" name="Google Shape;421;p29"/>
            <p:cNvSpPr/>
            <p:nvPr/>
          </p:nvSpPr>
          <p:spPr>
            <a:xfrm flipH="1" rot="10438015">
              <a:off x="2272728" y="2652455"/>
              <a:ext cx="220672" cy="48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18827" y="0"/>
                  </a:moveTo>
                  <a:cubicBezTo>
                    <a:pt x="18744" y="0"/>
                    <a:pt x="18662" y="39"/>
                    <a:pt x="18572" y="118"/>
                  </a:cubicBezTo>
                  <a:lnTo>
                    <a:pt x="2503" y="118"/>
                  </a:lnTo>
                  <a:cubicBezTo>
                    <a:pt x="2404" y="78"/>
                    <a:pt x="2314" y="39"/>
                    <a:pt x="2223" y="39"/>
                  </a:cubicBezTo>
                  <a:cubicBezTo>
                    <a:pt x="-773" y="39"/>
                    <a:pt x="-740" y="21600"/>
                    <a:pt x="2314" y="21600"/>
                  </a:cubicBezTo>
                  <a:cubicBezTo>
                    <a:pt x="2372" y="21600"/>
                    <a:pt x="2437" y="21600"/>
                    <a:pt x="2503" y="21561"/>
                  </a:cubicBezTo>
                  <a:lnTo>
                    <a:pt x="18572" y="21561"/>
                  </a:lnTo>
                  <a:cubicBezTo>
                    <a:pt x="19847" y="21561"/>
                    <a:pt x="20827" y="16425"/>
                    <a:pt x="20827" y="10820"/>
                  </a:cubicBezTo>
                  <a:cubicBezTo>
                    <a:pt x="20827" y="8036"/>
                    <a:pt x="20629" y="5253"/>
                    <a:pt x="20243" y="3371"/>
                  </a:cubicBezTo>
                  <a:cubicBezTo>
                    <a:pt x="19814" y="1333"/>
                    <a:pt x="19386" y="0"/>
                    <a:pt x="18827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6" name="Google Shape;422;p29"/>
            <p:cNvSpPr/>
            <p:nvPr/>
          </p:nvSpPr>
          <p:spPr>
            <a:xfrm flipH="1" rot="10438015">
              <a:off x="2295210" y="2865214"/>
              <a:ext cx="220671" cy="47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2223" y="0"/>
                  </a:moveTo>
                  <a:cubicBezTo>
                    <a:pt x="-773" y="0"/>
                    <a:pt x="-740" y="21600"/>
                    <a:pt x="2314" y="21600"/>
                  </a:cubicBezTo>
                  <a:cubicBezTo>
                    <a:pt x="2372" y="21600"/>
                    <a:pt x="2437" y="21600"/>
                    <a:pt x="2503" y="21600"/>
                  </a:cubicBezTo>
                  <a:lnTo>
                    <a:pt x="18572" y="21600"/>
                  </a:lnTo>
                  <a:cubicBezTo>
                    <a:pt x="19847" y="21600"/>
                    <a:pt x="20827" y="16455"/>
                    <a:pt x="20827" y="10839"/>
                  </a:cubicBezTo>
                  <a:cubicBezTo>
                    <a:pt x="20827" y="7540"/>
                    <a:pt x="20629" y="5223"/>
                    <a:pt x="20243" y="2867"/>
                  </a:cubicBezTo>
                  <a:cubicBezTo>
                    <a:pt x="19749" y="1021"/>
                    <a:pt x="19263" y="79"/>
                    <a:pt x="18572" y="79"/>
                  </a:cubicBezTo>
                  <a:lnTo>
                    <a:pt x="2503" y="79"/>
                  </a:lnTo>
                  <a:cubicBezTo>
                    <a:pt x="2404" y="39"/>
                    <a:pt x="2314" y="0"/>
                    <a:pt x="2223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7" name="Google Shape;423;p29"/>
            <p:cNvSpPr/>
            <p:nvPr/>
          </p:nvSpPr>
          <p:spPr>
            <a:xfrm flipH="1" rot="10438015">
              <a:off x="2320070" y="3077847"/>
              <a:ext cx="218282" cy="47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600" fill="norm" stroke="1" extrusionOk="0">
                  <a:moveTo>
                    <a:pt x="2303" y="0"/>
                  </a:moveTo>
                  <a:cubicBezTo>
                    <a:pt x="-768" y="0"/>
                    <a:pt x="-768" y="21600"/>
                    <a:pt x="2303" y="21600"/>
                  </a:cubicBezTo>
                  <a:lnTo>
                    <a:pt x="18551" y="21600"/>
                  </a:lnTo>
                  <a:cubicBezTo>
                    <a:pt x="19841" y="21600"/>
                    <a:pt x="20832" y="16436"/>
                    <a:pt x="20832" y="10800"/>
                  </a:cubicBezTo>
                  <a:cubicBezTo>
                    <a:pt x="20832" y="8001"/>
                    <a:pt x="20632" y="5164"/>
                    <a:pt x="20241" y="3311"/>
                  </a:cubicBezTo>
                  <a:cubicBezTo>
                    <a:pt x="19742" y="946"/>
                    <a:pt x="19250" y="0"/>
                    <a:pt x="18551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8" name="Google Shape;424;p29"/>
            <p:cNvSpPr/>
            <p:nvPr/>
          </p:nvSpPr>
          <p:spPr>
            <a:xfrm flipH="1" rot="10438015">
              <a:off x="2340214" y="3290642"/>
              <a:ext cx="220681" cy="48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600" fill="norm" stroke="1" extrusionOk="0">
                  <a:moveTo>
                    <a:pt x="2315" y="0"/>
                  </a:moveTo>
                  <a:cubicBezTo>
                    <a:pt x="-772" y="0"/>
                    <a:pt x="-772" y="21600"/>
                    <a:pt x="2315" y="21600"/>
                  </a:cubicBezTo>
                  <a:cubicBezTo>
                    <a:pt x="2373" y="21600"/>
                    <a:pt x="2438" y="21600"/>
                    <a:pt x="2504" y="21561"/>
                  </a:cubicBezTo>
                  <a:lnTo>
                    <a:pt x="18573" y="21561"/>
                  </a:lnTo>
                  <a:cubicBezTo>
                    <a:pt x="19848" y="21561"/>
                    <a:pt x="20828" y="16518"/>
                    <a:pt x="20828" y="11012"/>
                  </a:cubicBezTo>
                  <a:cubicBezTo>
                    <a:pt x="20828" y="8278"/>
                    <a:pt x="20630" y="5506"/>
                    <a:pt x="20244" y="3696"/>
                  </a:cubicBezTo>
                  <a:cubicBezTo>
                    <a:pt x="19750" y="1386"/>
                    <a:pt x="19264" y="501"/>
                    <a:pt x="18573" y="39"/>
                  </a:cubicBezTo>
                  <a:lnTo>
                    <a:pt x="2504" y="39"/>
                  </a:lnTo>
                  <a:cubicBezTo>
                    <a:pt x="2438" y="0"/>
                    <a:pt x="2373" y="0"/>
                    <a:pt x="231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9" name="Google Shape;425;p29"/>
            <p:cNvSpPr/>
            <p:nvPr/>
          </p:nvSpPr>
          <p:spPr>
            <a:xfrm flipH="1" rot="10438015">
              <a:off x="2362658" y="3503403"/>
              <a:ext cx="220672" cy="47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2223" y="0"/>
                  </a:moveTo>
                  <a:cubicBezTo>
                    <a:pt x="-773" y="0"/>
                    <a:pt x="-740" y="21600"/>
                    <a:pt x="2314" y="21600"/>
                  </a:cubicBezTo>
                  <a:cubicBezTo>
                    <a:pt x="2372" y="21600"/>
                    <a:pt x="2437" y="21600"/>
                    <a:pt x="2503" y="21600"/>
                  </a:cubicBezTo>
                  <a:lnTo>
                    <a:pt x="18572" y="21600"/>
                  </a:lnTo>
                  <a:cubicBezTo>
                    <a:pt x="19847" y="21600"/>
                    <a:pt x="20827" y="16455"/>
                    <a:pt x="20827" y="10839"/>
                  </a:cubicBezTo>
                  <a:cubicBezTo>
                    <a:pt x="20827" y="8012"/>
                    <a:pt x="20629" y="5223"/>
                    <a:pt x="20243" y="3338"/>
                  </a:cubicBezTo>
                  <a:cubicBezTo>
                    <a:pt x="19749" y="1021"/>
                    <a:pt x="19263" y="79"/>
                    <a:pt x="18572" y="79"/>
                  </a:cubicBezTo>
                  <a:lnTo>
                    <a:pt x="2503" y="79"/>
                  </a:lnTo>
                  <a:cubicBezTo>
                    <a:pt x="2404" y="39"/>
                    <a:pt x="2314" y="0"/>
                    <a:pt x="2223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0" name="Google Shape;426;p29"/>
            <p:cNvSpPr/>
            <p:nvPr/>
          </p:nvSpPr>
          <p:spPr>
            <a:xfrm flipH="1" rot="10438015">
              <a:off x="2385135" y="3716075"/>
              <a:ext cx="220672" cy="47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2223" y="0"/>
                  </a:moveTo>
                  <a:cubicBezTo>
                    <a:pt x="-773" y="0"/>
                    <a:pt x="-740" y="21600"/>
                    <a:pt x="2314" y="21600"/>
                  </a:cubicBezTo>
                  <a:cubicBezTo>
                    <a:pt x="2372" y="21600"/>
                    <a:pt x="2437" y="21561"/>
                    <a:pt x="2503" y="21561"/>
                  </a:cubicBezTo>
                  <a:lnTo>
                    <a:pt x="18572" y="21561"/>
                  </a:lnTo>
                  <a:cubicBezTo>
                    <a:pt x="19847" y="21561"/>
                    <a:pt x="20827" y="16416"/>
                    <a:pt x="20827" y="10800"/>
                  </a:cubicBezTo>
                  <a:cubicBezTo>
                    <a:pt x="20827" y="8012"/>
                    <a:pt x="20629" y="5184"/>
                    <a:pt x="20243" y="3338"/>
                  </a:cubicBezTo>
                  <a:cubicBezTo>
                    <a:pt x="19749" y="982"/>
                    <a:pt x="19263" y="39"/>
                    <a:pt x="18572" y="39"/>
                  </a:cubicBezTo>
                  <a:lnTo>
                    <a:pt x="2503" y="39"/>
                  </a:lnTo>
                  <a:cubicBezTo>
                    <a:pt x="2404" y="0"/>
                    <a:pt x="2314" y="0"/>
                    <a:pt x="2223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1" name="Google Shape;427;p29"/>
            <p:cNvSpPr/>
            <p:nvPr/>
          </p:nvSpPr>
          <p:spPr>
            <a:xfrm flipH="1" rot="10438015">
              <a:off x="2407620" y="3928806"/>
              <a:ext cx="221183" cy="47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6" h="21600" fill="norm" stroke="1" extrusionOk="0">
                  <a:moveTo>
                    <a:pt x="2146" y="0"/>
                  </a:moveTo>
                  <a:cubicBezTo>
                    <a:pt x="-746" y="0"/>
                    <a:pt x="-714" y="21600"/>
                    <a:pt x="2233" y="21600"/>
                  </a:cubicBezTo>
                  <a:cubicBezTo>
                    <a:pt x="2289" y="21600"/>
                    <a:pt x="2352" y="21600"/>
                    <a:pt x="2416" y="21561"/>
                  </a:cubicBezTo>
                  <a:lnTo>
                    <a:pt x="17923" y="21561"/>
                  </a:lnTo>
                  <a:cubicBezTo>
                    <a:pt x="19909" y="21089"/>
                    <a:pt x="20854" y="9897"/>
                    <a:pt x="19535" y="3338"/>
                  </a:cubicBezTo>
                  <a:cubicBezTo>
                    <a:pt x="19059" y="982"/>
                    <a:pt x="18590" y="39"/>
                    <a:pt x="17923" y="39"/>
                  </a:cubicBezTo>
                  <a:lnTo>
                    <a:pt x="2416" y="39"/>
                  </a:lnTo>
                  <a:cubicBezTo>
                    <a:pt x="2320" y="0"/>
                    <a:pt x="2233" y="0"/>
                    <a:pt x="214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2" name="Google Shape;428;p29"/>
            <p:cNvSpPr/>
            <p:nvPr/>
          </p:nvSpPr>
          <p:spPr>
            <a:xfrm flipH="1" rot="10438015">
              <a:off x="2433779" y="4141459"/>
              <a:ext cx="217550" cy="48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2" h="21600" fill="norm" stroke="1" extrusionOk="0">
                  <a:moveTo>
                    <a:pt x="2029" y="0"/>
                  </a:moveTo>
                  <a:cubicBezTo>
                    <a:pt x="-676" y="1391"/>
                    <a:pt x="-676" y="20711"/>
                    <a:pt x="2029" y="21600"/>
                  </a:cubicBezTo>
                  <a:lnTo>
                    <a:pt x="17935" y="21600"/>
                  </a:lnTo>
                  <a:cubicBezTo>
                    <a:pt x="19960" y="21175"/>
                    <a:pt x="20924" y="10124"/>
                    <a:pt x="19580" y="3671"/>
                  </a:cubicBezTo>
                  <a:cubicBezTo>
                    <a:pt x="19094" y="1391"/>
                    <a:pt x="18519" y="0"/>
                    <a:pt x="1793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3" name="Google Shape;429;p29"/>
            <p:cNvSpPr/>
            <p:nvPr/>
          </p:nvSpPr>
          <p:spPr>
            <a:xfrm flipH="1" rot="10438015">
              <a:off x="2452629" y="4354321"/>
              <a:ext cx="221191" cy="48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7" h="21600" fill="norm" stroke="1" extrusionOk="0">
                  <a:moveTo>
                    <a:pt x="2234" y="0"/>
                  </a:moveTo>
                  <a:cubicBezTo>
                    <a:pt x="-745" y="0"/>
                    <a:pt x="-745" y="21600"/>
                    <a:pt x="2234" y="21600"/>
                  </a:cubicBezTo>
                  <a:cubicBezTo>
                    <a:pt x="2290" y="21600"/>
                    <a:pt x="2353" y="21600"/>
                    <a:pt x="2417" y="21600"/>
                  </a:cubicBezTo>
                  <a:lnTo>
                    <a:pt x="17924" y="21600"/>
                  </a:lnTo>
                  <a:cubicBezTo>
                    <a:pt x="19910" y="21137"/>
                    <a:pt x="20855" y="10106"/>
                    <a:pt x="19536" y="3664"/>
                  </a:cubicBezTo>
                  <a:cubicBezTo>
                    <a:pt x="19060" y="1389"/>
                    <a:pt x="18591" y="463"/>
                    <a:pt x="17924" y="0"/>
                  </a:cubicBezTo>
                  <a:lnTo>
                    <a:pt x="2417" y="0"/>
                  </a:lnTo>
                  <a:cubicBezTo>
                    <a:pt x="2353" y="0"/>
                    <a:pt x="2290" y="0"/>
                    <a:pt x="2234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829" name="Google Shape;430;p29"/>
          <p:cNvGrpSpPr/>
          <p:nvPr/>
        </p:nvGrpSpPr>
        <p:grpSpPr>
          <a:xfrm>
            <a:off x="21195038" y="8500746"/>
            <a:ext cx="4383613" cy="6187972"/>
            <a:chOff x="0" y="0"/>
            <a:chExt cx="4383612" cy="6187971"/>
          </a:xfrm>
        </p:grpSpPr>
        <p:sp>
          <p:nvSpPr>
            <p:cNvPr id="825" name="Google Shape;431;p29"/>
            <p:cNvSpPr/>
            <p:nvPr/>
          </p:nvSpPr>
          <p:spPr>
            <a:xfrm rot="13641485">
              <a:off x="380790" y="2655270"/>
              <a:ext cx="3622033" cy="26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1600" fill="norm" stroke="1" extrusionOk="0">
                  <a:moveTo>
                    <a:pt x="194" y="0"/>
                  </a:moveTo>
                  <a:cubicBezTo>
                    <a:pt x="111" y="0"/>
                    <a:pt x="53" y="28"/>
                    <a:pt x="24" y="87"/>
                  </a:cubicBezTo>
                  <a:cubicBezTo>
                    <a:pt x="-361" y="844"/>
                    <a:pt x="3995" y="6241"/>
                    <a:pt x="9749" y="12159"/>
                  </a:cubicBezTo>
                  <a:cubicBezTo>
                    <a:pt x="15057" y="17617"/>
                    <a:pt x="19698" y="21600"/>
                    <a:pt x="20684" y="21600"/>
                  </a:cubicBezTo>
                  <a:cubicBezTo>
                    <a:pt x="20768" y="21600"/>
                    <a:pt x="20825" y="21572"/>
                    <a:pt x="20854" y="21514"/>
                  </a:cubicBezTo>
                  <a:cubicBezTo>
                    <a:pt x="21239" y="20756"/>
                    <a:pt x="16876" y="15350"/>
                    <a:pt x="11129" y="9432"/>
                  </a:cubicBezTo>
                  <a:cubicBezTo>
                    <a:pt x="5822" y="3975"/>
                    <a:pt x="1181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6" name="Google Shape;432;p29"/>
            <p:cNvSpPr/>
            <p:nvPr/>
          </p:nvSpPr>
          <p:spPr>
            <a:xfrm rot="13641485">
              <a:off x="1731076" y="1712191"/>
              <a:ext cx="392214" cy="339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86" y="0"/>
                  </a:moveTo>
                  <a:lnTo>
                    <a:pt x="0" y="10985"/>
                  </a:lnTo>
                  <a:lnTo>
                    <a:pt x="18307" y="21600"/>
                  </a:lnTo>
                  <a:lnTo>
                    <a:pt x="19951" y="18820"/>
                  </a:lnTo>
                  <a:lnTo>
                    <a:pt x="21600" y="16114"/>
                  </a:lnTo>
                  <a:lnTo>
                    <a:pt x="6586" y="0"/>
                  </a:ln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7" name="Google Shape;433;p29"/>
            <p:cNvSpPr/>
            <p:nvPr/>
          </p:nvSpPr>
          <p:spPr>
            <a:xfrm rot="13641485">
              <a:off x="1221756" y="428771"/>
              <a:ext cx="1237834" cy="1012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3723" y="0"/>
                  </a:moveTo>
                  <a:cubicBezTo>
                    <a:pt x="2151" y="0"/>
                    <a:pt x="1034" y="260"/>
                    <a:pt x="1034" y="260"/>
                  </a:cubicBezTo>
                  <a:lnTo>
                    <a:pt x="5" y="2097"/>
                  </a:lnTo>
                  <a:cubicBezTo>
                    <a:pt x="5" y="2097"/>
                    <a:pt x="-293" y="7520"/>
                    <a:pt x="4102" y="12131"/>
                  </a:cubicBezTo>
                  <a:cubicBezTo>
                    <a:pt x="8497" y="16742"/>
                    <a:pt x="21307" y="21600"/>
                    <a:pt x="21307" y="21600"/>
                  </a:cubicBezTo>
                  <a:cubicBezTo>
                    <a:pt x="21307" y="21600"/>
                    <a:pt x="15665" y="12081"/>
                    <a:pt x="12595" y="5190"/>
                  </a:cubicBezTo>
                  <a:cubicBezTo>
                    <a:pt x="10640" y="797"/>
                    <a:pt x="6483" y="0"/>
                    <a:pt x="372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8" name="Google Shape;434;p29"/>
            <p:cNvSpPr/>
            <p:nvPr/>
          </p:nvSpPr>
          <p:spPr>
            <a:xfrm rot="13641485">
              <a:off x="1404849" y="146209"/>
              <a:ext cx="699646" cy="688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600" fill="norm" stroke="1" extrusionOk="0">
                  <a:moveTo>
                    <a:pt x="5197" y="0"/>
                  </a:moveTo>
                  <a:cubicBezTo>
                    <a:pt x="4704" y="0"/>
                    <a:pt x="4242" y="267"/>
                    <a:pt x="3977" y="1081"/>
                  </a:cubicBezTo>
                  <a:cubicBezTo>
                    <a:pt x="3279" y="3253"/>
                    <a:pt x="9289" y="9858"/>
                    <a:pt x="6529" y="9858"/>
                  </a:cubicBezTo>
                  <a:cubicBezTo>
                    <a:pt x="6263" y="9858"/>
                    <a:pt x="5916" y="9798"/>
                    <a:pt x="5472" y="9664"/>
                  </a:cubicBezTo>
                  <a:cubicBezTo>
                    <a:pt x="4239" y="9295"/>
                    <a:pt x="3241" y="9131"/>
                    <a:pt x="2449" y="9131"/>
                  </a:cubicBezTo>
                  <a:cubicBezTo>
                    <a:pt x="-16" y="9131"/>
                    <a:pt x="-448" y="10727"/>
                    <a:pt x="393" y="12693"/>
                  </a:cubicBezTo>
                  <a:cubicBezTo>
                    <a:pt x="1541" y="15288"/>
                    <a:pt x="21152" y="21600"/>
                    <a:pt x="21152" y="21600"/>
                  </a:cubicBezTo>
                  <a:lnTo>
                    <a:pt x="7139" y="936"/>
                  </a:lnTo>
                  <a:cubicBezTo>
                    <a:pt x="7139" y="936"/>
                    <a:pt x="6117" y="0"/>
                    <a:pt x="519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832" name="IMG_3987.png"/>
          <p:cNvGrpSpPr/>
          <p:nvPr/>
        </p:nvGrpSpPr>
        <p:grpSpPr>
          <a:xfrm>
            <a:off x="9849085" y="2150657"/>
            <a:ext cx="5204957" cy="2347367"/>
            <a:chOff x="0" y="0"/>
            <a:chExt cx="5204955" cy="2347365"/>
          </a:xfrm>
        </p:grpSpPr>
        <p:pic>
          <p:nvPicPr>
            <p:cNvPr id="831" name="IMG_3987.png" descr="IMG_3987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64896" t="58225" r="10138" b="29086"/>
            <a:stretch>
              <a:fillRect/>
            </a:stretch>
          </p:blipFill>
          <p:spPr>
            <a:xfrm>
              <a:off x="101600" y="101600"/>
              <a:ext cx="5001756" cy="214416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30" name="IMG_3987.png" descr="IMG_3987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5204956" cy="2347367"/>
            </a:xfrm>
            <a:prstGeom prst="rect">
              <a:avLst/>
            </a:prstGeom>
            <a:effectLst/>
          </p:spPr>
        </p:pic>
      </p:grpSp>
      <p:pic>
        <p:nvPicPr>
          <p:cNvPr id="833" name="IMG_3987.png" descr="IMG_3987.png"/>
          <p:cNvPicPr>
            <a:picLocks noChangeAspect="1"/>
          </p:cNvPicPr>
          <p:nvPr/>
        </p:nvPicPr>
        <p:blipFill>
          <a:blip r:embed="rId2">
            <a:extLst/>
          </a:blip>
          <a:srcRect l="77393" t="71838" r="11258" b="21061"/>
          <a:stretch>
            <a:fillRect/>
          </a:stretch>
        </p:blipFill>
        <p:spPr>
          <a:xfrm>
            <a:off x="14773016" y="7102196"/>
            <a:ext cx="2341867" cy="1236045"/>
          </a:xfrm>
          <a:prstGeom prst="rect">
            <a:avLst/>
          </a:prstGeom>
          <a:ln w="12700">
            <a:miter lim="400000"/>
          </a:ln>
        </p:spPr>
      </p:pic>
      <p:pic>
        <p:nvPicPr>
          <p:cNvPr id="834" name="IMG_3987.png" descr="IMG_3987.png"/>
          <p:cNvPicPr>
            <a:picLocks noChangeAspect="1"/>
          </p:cNvPicPr>
          <p:nvPr/>
        </p:nvPicPr>
        <p:blipFill>
          <a:blip r:embed="rId2">
            <a:extLst/>
          </a:blip>
          <a:srcRect l="47031" t="70709" r="42921" b="20325"/>
          <a:stretch>
            <a:fillRect/>
          </a:stretch>
        </p:blipFill>
        <p:spPr>
          <a:xfrm>
            <a:off x="7841620" y="5880479"/>
            <a:ext cx="2486919" cy="1872042"/>
          </a:xfrm>
          <a:prstGeom prst="rect">
            <a:avLst/>
          </a:prstGeom>
          <a:ln w="12700">
            <a:miter lim="400000"/>
          </a:ln>
        </p:spPr>
      </p:pic>
      <p:pic>
        <p:nvPicPr>
          <p:cNvPr id="835" name="IMG_3987.png" descr="IMG_3987.png"/>
          <p:cNvPicPr>
            <a:picLocks noChangeAspect="1"/>
          </p:cNvPicPr>
          <p:nvPr/>
        </p:nvPicPr>
        <p:blipFill>
          <a:blip r:embed="rId2">
            <a:extLst/>
          </a:blip>
          <a:srcRect l="34621" t="81247" r="43525" b="10537"/>
          <a:stretch>
            <a:fillRect/>
          </a:stretch>
        </p:blipFill>
        <p:spPr>
          <a:xfrm>
            <a:off x="7871690" y="8338329"/>
            <a:ext cx="3831071" cy="1214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836" name="IMG_3987.png" descr="IMG_3987.png"/>
          <p:cNvPicPr>
            <a:picLocks noChangeAspect="1"/>
          </p:cNvPicPr>
          <p:nvPr/>
        </p:nvPicPr>
        <p:blipFill>
          <a:blip r:embed="rId2">
            <a:extLst/>
          </a:blip>
          <a:srcRect l="68129" t="81361" r="11391" b="10853"/>
          <a:stretch>
            <a:fillRect/>
          </a:stretch>
        </p:blipFill>
        <p:spPr>
          <a:xfrm>
            <a:off x="14791196" y="9299364"/>
            <a:ext cx="4458751" cy="1429768"/>
          </a:xfrm>
          <a:prstGeom prst="rect">
            <a:avLst/>
          </a:prstGeom>
          <a:ln w="12700">
            <a:miter lim="400000"/>
          </a:ln>
        </p:spPr>
      </p:pic>
      <p:pic>
        <p:nvPicPr>
          <p:cNvPr id="837" name="IMG_3987.png" descr="IMG_3987.png"/>
          <p:cNvPicPr>
            <a:picLocks noChangeAspect="1"/>
          </p:cNvPicPr>
          <p:nvPr/>
        </p:nvPicPr>
        <p:blipFill>
          <a:blip r:embed="rId2">
            <a:extLst/>
          </a:blip>
          <a:srcRect l="70290" t="91616" r="11246" b="0"/>
          <a:stretch>
            <a:fillRect/>
          </a:stretch>
        </p:blipFill>
        <p:spPr>
          <a:xfrm>
            <a:off x="7838983" y="10303138"/>
            <a:ext cx="3731809" cy="14293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42" name="Google Shape;1519;p46"/>
          <p:cNvGrpSpPr/>
          <p:nvPr/>
        </p:nvGrpSpPr>
        <p:grpSpPr>
          <a:xfrm>
            <a:off x="6424240" y="10533981"/>
            <a:ext cx="1178230" cy="1087647"/>
            <a:chOff x="0" y="0"/>
            <a:chExt cx="1178228" cy="1087646"/>
          </a:xfrm>
        </p:grpSpPr>
        <p:sp>
          <p:nvSpPr>
            <p:cNvPr id="838" name="Google Shape;1520;p46"/>
            <p:cNvSpPr/>
            <p:nvPr/>
          </p:nvSpPr>
          <p:spPr>
            <a:xfrm>
              <a:off x="-1" y="28038"/>
              <a:ext cx="1106049" cy="1038961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841" name="Google Shape;1521;p46"/>
            <p:cNvGrpSpPr/>
            <p:nvPr/>
          </p:nvGrpSpPr>
          <p:grpSpPr>
            <a:xfrm>
              <a:off x="109536" y="0"/>
              <a:ext cx="1068693" cy="1087647"/>
              <a:chOff x="0" y="0"/>
              <a:chExt cx="1068692" cy="1087646"/>
            </a:xfrm>
          </p:grpSpPr>
          <p:sp>
            <p:nvSpPr>
              <p:cNvPr id="839" name="Google Shape;1522;p46"/>
              <p:cNvSpPr/>
              <p:nvPr/>
            </p:nvSpPr>
            <p:spPr>
              <a:xfrm flipV="1">
                <a:off x="-1" y="0"/>
                <a:ext cx="2" cy="1087644"/>
              </a:xfrm>
              <a:prstGeom prst="line">
                <a:avLst/>
              </a:prstGeom>
              <a:noFill/>
              <a:ln w="76200" cap="flat">
                <a:solidFill>
                  <a:srgbClr val="323B5B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40" name="Google Shape;1523;p46"/>
              <p:cNvSpPr/>
              <p:nvPr/>
            </p:nvSpPr>
            <p:spPr>
              <a:xfrm flipH="1" rot="8099822">
                <a:off x="684956" y="843526"/>
                <a:ext cx="399694" cy="120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27" fill="norm" stroke="1" extrusionOk="0">
                    <a:moveTo>
                      <a:pt x="0" y="0"/>
                    </a:moveTo>
                    <a:cubicBezTo>
                      <a:pt x="2725" y="17263"/>
                      <a:pt x="15825" y="21600"/>
                      <a:pt x="21600" y="10169"/>
                    </a:cubicBezTo>
                  </a:path>
                </a:pathLst>
              </a:custGeom>
              <a:noFill/>
              <a:ln w="76200" cap="flat">
                <a:solidFill>
                  <a:srgbClr val="323B5B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pSp>
        <p:nvGrpSpPr>
          <p:cNvPr id="848" name="تجميع"/>
          <p:cNvGrpSpPr/>
          <p:nvPr/>
        </p:nvGrpSpPr>
        <p:grpSpPr>
          <a:xfrm>
            <a:off x="17008870" y="135007"/>
            <a:ext cx="7375130" cy="1977552"/>
            <a:chOff x="0" y="0"/>
            <a:chExt cx="7375128" cy="1977550"/>
          </a:xfrm>
        </p:grpSpPr>
        <p:grpSp>
          <p:nvGrpSpPr>
            <p:cNvPr id="846" name="تجميع"/>
            <p:cNvGrpSpPr/>
            <p:nvPr/>
          </p:nvGrpSpPr>
          <p:grpSpPr>
            <a:xfrm>
              <a:off x="0" y="0"/>
              <a:ext cx="7375130" cy="1815646"/>
              <a:chOff x="0" y="0"/>
              <a:chExt cx="7375129" cy="1815645"/>
            </a:xfrm>
          </p:grpSpPr>
          <p:sp>
            <p:nvSpPr>
              <p:cNvPr id="843" name="الفصل"/>
              <p:cNvSpPr txBox="1"/>
              <p:nvPr/>
            </p:nvSpPr>
            <p:spPr>
              <a:xfrm>
                <a:off x="4689440" y="0"/>
                <a:ext cx="2685690" cy="106783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2600"/>
                  </a:spcBef>
                  <a:defRPr>
                    <a:solidFill>
                      <a:schemeClr val="accent5"/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844" name="دائرة"/>
              <p:cNvSpPr/>
              <p:nvPr/>
            </p:nvSpPr>
            <p:spPr>
              <a:xfrm>
                <a:off x="5614937" y="939128"/>
                <a:ext cx="750544" cy="750544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A8ADC4"/>
                </a:solidFill>
                <a:prstDash val="solid"/>
                <a:miter lim="8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r" rtl="0">
                  <a:defRPr sz="4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845" name="العبارات الجبرية والمعادلات"/>
              <p:cNvSpPr txBox="1"/>
              <p:nvPr/>
            </p:nvSpPr>
            <p:spPr>
              <a:xfrm>
                <a:off x="0" y="533915"/>
                <a:ext cx="5598005" cy="128173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rmAutofit fontScale="100000" lnSpcReduction="0"/>
              </a:bodyPr>
              <a:lstStyle>
                <a:lvl1pPr algn="r">
                  <a:lnSpc>
                    <a:spcPct val="90000"/>
                  </a:lnSpc>
                  <a:spcBef>
                    <a:spcPts val="2600"/>
                  </a:spcBef>
                  <a:defRPr sz="3400">
                    <a:solidFill>
                      <a:schemeClr val="accent5"/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العبارات الجبرية والمعادلات</a:t>
                </a:r>
              </a:p>
            </p:txBody>
          </p:sp>
        </p:grpSp>
        <p:sp>
          <p:nvSpPr>
            <p:cNvPr id="847" name="٥"/>
            <p:cNvSpPr txBox="1"/>
            <p:nvPr/>
          </p:nvSpPr>
          <p:spPr>
            <a:xfrm>
              <a:off x="5708420" y="451010"/>
              <a:ext cx="605654" cy="15265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6600"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٥</a:t>
              </a:r>
            </a:p>
          </p:txBody>
        </p:sp>
      </p:grpSp>
      <p:grpSp>
        <p:nvGrpSpPr>
          <p:cNvPr id="867" name="Google Shape;2478;p56"/>
          <p:cNvGrpSpPr/>
          <p:nvPr/>
        </p:nvGrpSpPr>
        <p:grpSpPr>
          <a:xfrm>
            <a:off x="15276250" y="2922055"/>
            <a:ext cx="1597156" cy="2419432"/>
            <a:chOff x="0" y="0"/>
            <a:chExt cx="1597154" cy="2419431"/>
          </a:xfrm>
        </p:grpSpPr>
        <p:sp>
          <p:nvSpPr>
            <p:cNvPr id="849" name="Google Shape;2479;p56"/>
            <p:cNvSpPr/>
            <p:nvPr/>
          </p:nvSpPr>
          <p:spPr>
            <a:xfrm>
              <a:off x="77792" y="1472202"/>
              <a:ext cx="1513618" cy="947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2" y="0"/>
                  </a:moveTo>
                  <a:cubicBezTo>
                    <a:pt x="10788" y="0"/>
                    <a:pt x="10735" y="0"/>
                    <a:pt x="10681" y="0"/>
                  </a:cubicBezTo>
                  <a:cubicBezTo>
                    <a:pt x="8243" y="43"/>
                    <a:pt x="6056" y="361"/>
                    <a:pt x="4492" y="1800"/>
                  </a:cubicBezTo>
                  <a:cubicBezTo>
                    <a:pt x="782" y="5252"/>
                    <a:pt x="0" y="21600"/>
                    <a:pt x="0" y="21600"/>
                  </a:cubicBezTo>
                  <a:lnTo>
                    <a:pt x="21600" y="21472"/>
                  </a:lnTo>
                  <a:cubicBezTo>
                    <a:pt x="21600" y="21472"/>
                    <a:pt x="20182" y="4172"/>
                    <a:pt x="16777" y="1462"/>
                  </a:cubicBezTo>
                  <a:cubicBezTo>
                    <a:pt x="15520" y="468"/>
                    <a:pt x="13247" y="0"/>
                    <a:pt x="1084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0" name="Google Shape;2480;p56"/>
            <p:cNvSpPr/>
            <p:nvPr/>
          </p:nvSpPr>
          <p:spPr>
            <a:xfrm>
              <a:off x="336768" y="2133039"/>
              <a:ext cx="56849" cy="281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6" h="21600" fill="norm" stroke="1" extrusionOk="0">
                  <a:moveTo>
                    <a:pt x="15870" y="0"/>
                  </a:moveTo>
                  <a:cubicBezTo>
                    <a:pt x="13716" y="0"/>
                    <a:pt x="11648" y="275"/>
                    <a:pt x="11332" y="879"/>
                  </a:cubicBezTo>
                  <a:lnTo>
                    <a:pt x="44" y="20464"/>
                  </a:lnTo>
                  <a:cubicBezTo>
                    <a:pt x="-301" y="21032"/>
                    <a:pt x="1422" y="21528"/>
                    <a:pt x="4151" y="21600"/>
                  </a:cubicBezTo>
                  <a:lnTo>
                    <a:pt x="4840" y="21600"/>
                  </a:lnTo>
                  <a:cubicBezTo>
                    <a:pt x="7225" y="21600"/>
                    <a:pt x="9293" y="21247"/>
                    <a:pt x="9609" y="20745"/>
                  </a:cubicBezTo>
                  <a:lnTo>
                    <a:pt x="20897" y="1166"/>
                  </a:lnTo>
                  <a:cubicBezTo>
                    <a:pt x="21299" y="419"/>
                    <a:pt x="18542" y="0"/>
                    <a:pt x="1587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1" name="Google Shape;2481;p56"/>
            <p:cNvSpPr/>
            <p:nvPr/>
          </p:nvSpPr>
          <p:spPr>
            <a:xfrm>
              <a:off x="1273791" y="2133039"/>
              <a:ext cx="57770" cy="281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1600" fill="norm" stroke="1" extrusionOk="0">
                  <a:moveTo>
                    <a:pt x="5015" y="0"/>
                  </a:moveTo>
                  <a:cubicBezTo>
                    <a:pt x="2357" y="0"/>
                    <a:pt x="-357" y="419"/>
                    <a:pt x="39" y="1166"/>
                  </a:cubicBezTo>
                  <a:lnTo>
                    <a:pt x="11122" y="20745"/>
                  </a:lnTo>
                  <a:cubicBezTo>
                    <a:pt x="11461" y="21247"/>
                    <a:pt x="13496" y="21600"/>
                    <a:pt x="16182" y="21600"/>
                  </a:cubicBezTo>
                  <a:lnTo>
                    <a:pt x="16861" y="21600"/>
                  </a:lnTo>
                  <a:cubicBezTo>
                    <a:pt x="19207" y="21528"/>
                    <a:pt x="21243" y="21032"/>
                    <a:pt x="20904" y="20464"/>
                  </a:cubicBezTo>
                  <a:lnTo>
                    <a:pt x="9793" y="879"/>
                  </a:lnTo>
                  <a:cubicBezTo>
                    <a:pt x="9340" y="275"/>
                    <a:pt x="7192" y="0"/>
                    <a:pt x="501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2" name="Google Shape;2482;p56"/>
            <p:cNvSpPr/>
            <p:nvPr/>
          </p:nvSpPr>
          <p:spPr>
            <a:xfrm>
              <a:off x="193661" y="218381"/>
              <a:ext cx="1204801" cy="1193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7" h="21600" fill="norm" stroke="1" extrusionOk="0">
                  <a:moveTo>
                    <a:pt x="15051" y="0"/>
                  </a:moveTo>
                  <a:cubicBezTo>
                    <a:pt x="14992" y="0"/>
                    <a:pt x="14933" y="1"/>
                    <a:pt x="14872" y="4"/>
                  </a:cubicBezTo>
                  <a:lnTo>
                    <a:pt x="4558" y="440"/>
                  </a:lnTo>
                  <a:cubicBezTo>
                    <a:pt x="2204" y="542"/>
                    <a:pt x="310" y="2591"/>
                    <a:pt x="157" y="5163"/>
                  </a:cubicBezTo>
                  <a:lnTo>
                    <a:pt x="142" y="5364"/>
                  </a:lnTo>
                  <a:cubicBezTo>
                    <a:pt x="142" y="5482"/>
                    <a:pt x="126" y="5583"/>
                    <a:pt x="126" y="5683"/>
                  </a:cubicBezTo>
                  <a:cubicBezTo>
                    <a:pt x="-56" y="7299"/>
                    <a:pt x="-1333" y="21600"/>
                    <a:pt x="10701" y="21600"/>
                  </a:cubicBezTo>
                  <a:cubicBezTo>
                    <a:pt x="10811" y="21600"/>
                    <a:pt x="10924" y="21599"/>
                    <a:pt x="11037" y="21596"/>
                  </a:cubicBezTo>
                  <a:cubicBezTo>
                    <a:pt x="20039" y="21411"/>
                    <a:pt x="20267" y="10775"/>
                    <a:pt x="19594" y="4457"/>
                  </a:cubicBezTo>
                  <a:cubicBezTo>
                    <a:pt x="19326" y="1901"/>
                    <a:pt x="17359" y="0"/>
                    <a:pt x="15051" y="0"/>
                  </a:cubicBezTo>
                  <a:close/>
                </a:path>
              </a:pathLst>
            </a:custGeom>
            <a:solidFill>
              <a:srgbClr val="BF867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3" name="Google Shape;2483;p56"/>
            <p:cNvSpPr/>
            <p:nvPr/>
          </p:nvSpPr>
          <p:spPr>
            <a:xfrm>
              <a:off x="903125" y="749516"/>
              <a:ext cx="103760" cy="103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87" h="21600" fill="norm" stroke="1" extrusionOk="0">
                  <a:moveTo>
                    <a:pt x="9158" y="0"/>
                  </a:moveTo>
                  <a:cubicBezTo>
                    <a:pt x="1735" y="0"/>
                    <a:pt x="-2845" y="10410"/>
                    <a:pt x="1994" y="17459"/>
                  </a:cubicBezTo>
                  <a:cubicBezTo>
                    <a:pt x="3895" y="20301"/>
                    <a:pt x="6520" y="21600"/>
                    <a:pt x="9103" y="21600"/>
                  </a:cubicBezTo>
                  <a:cubicBezTo>
                    <a:pt x="13355" y="21600"/>
                    <a:pt x="17497" y="18060"/>
                    <a:pt x="18112" y="12034"/>
                  </a:cubicBezTo>
                  <a:cubicBezTo>
                    <a:pt x="18755" y="6236"/>
                    <a:pt x="15173" y="828"/>
                    <a:pt x="10129" y="49"/>
                  </a:cubicBezTo>
                  <a:cubicBezTo>
                    <a:pt x="9801" y="16"/>
                    <a:pt x="9472" y="0"/>
                    <a:pt x="9158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4" name="Google Shape;2484;p56"/>
            <p:cNvSpPr/>
            <p:nvPr/>
          </p:nvSpPr>
          <p:spPr>
            <a:xfrm>
              <a:off x="634573" y="755833"/>
              <a:ext cx="103898" cy="103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46" h="21600" fill="norm" stroke="1" extrusionOk="0">
                  <a:moveTo>
                    <a:pt x="9152" y="0"/>
                  </a:moveTo>
                  <a:cubicBezTo>
                    <a:pt x="5234" y="0"/>
                    <a:pt x="1358" y="2920"/>
                    <a:pt x="235" y="8255"/>
                  </a:cubicBezTo>
                  <a:cubicBezTo>
                    <a:pt x="-902" y="14079"/>
                    <a:pt x="2193" y="19903"/>
                    <a:pt x="7083" y="21257"/>
                  </a:cubicBezTo>
                  <a:cubicBezTo>
                    <a:pt x="7850" y="21486"/>
                    <a:pt x="8604" y="21600"/>
                    <a:pt x="9330" y="21600"/>
                  </a:cubicBezTo>
                  <a:cubicBezTo>
                    <a:pt x="16027" y="21600"/>
                    <a:pt x="20698" y="12497"/>
                    <a:pt x="16863" y="5139"/>
                  </a:cubicBezTo>
                  <a:cubicBezTo>
                    <a:pt x="15055" y="1648"/>
                    <a:pt x="12096" y="0"/>
                    <a:pt x="9152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5" name="Google Shape;2485;p56"/>
            <p:cNvSpPr/>
            <p:nvPr/>
          </p:nvSpPr>
          <p:spPr>
            <a:xfrm>
              <a:off x="731089" y="978894"/>
              <a:ext cx="181545" cy="5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600" fill="norm" stroke="1" extrusionOk="0">
                  <a:moveTo>
                    <a:pt x="18812" y="0"/>
                  </a:moveTo>
                  <a:cubicBezTo>
                    <a:pt x="18516" y="0"/>
                    <a:pt x="18202" y="355"/>
                    <a:pt x="17880" y="1257"/>
                  </a:cubicBezTo>
                  <a:cubicBezTo>
                    <a:pt x="15338" y="7512"/>
                    <a:pt x="12404" y="10736"/>
                    <a:pt x="9444" y="10736"/>
                  </a:cubicBezTo>
                  <a:cubicBezTo>
                    <a:pt x="6980" y="10736"/>
                    <a:pt x="4499" y="8479"/>
                    <a:pt x="2226" y="3933"/>
                  </a:cubicBezTo>
                  <a:cubicBezTo>
                    <a:pt x="1965" y="3321"/>
                    <a:pt x="1695" y="3063"/>
                    <a:pt x="1443" y="3063"/>
                  </a:cubicBezTo>
                  <a:cubicBezTo>
                    <a:pt x="154" y="3063"/>
                    <a:pt x="-699" y="10316"/>
                    <a:pt x="781" y="13540"/>
                  </a:cubicBezTo>
                  <a:cubicBezTo>
                    <a:pt x="3367" y="18892"/>
                    <a:pt x="6379" y="21600"/>
                    <a:pt x="9383" y="21600"/>
                  </a:cubicBezTo>
                  <a:lnTo>
                    <a:pt x="10732" y="21600"/>
                  </a:lnTo>
                  <a:cubicBezTo>
                    <a:pt x="13945" y="20826"/>
                    <a:pt x="16948" y="16990"/>
                    <a:pt x="19647" y="10091"/>
                  </a:cubicBezTo>
                  <a:cubicBezTo>
                    <a:pt x="20901" y="6673"/>
                    <a:pt x="20057" y="0"/>
                    <a:pt x="18812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6" name="Google Shape;2486;p56"/>
            <p:cNvSpPr/>
            <p:nvPr/>
          </p:nvSpPr>
          <p:spPr>
            <a:xfrm>
              <a:off x="1316560" y="757627"/>
              <a:ext cx="280595" cy="240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6" h="21600" fill="norm" stroke="1" extrusionOk="0">
                  <a:moveTo>
                    <a:pt x="11855" y="0"/>
                  </a:moveTo>
                  <a:cubicBezTo>
                    <a:pt x="8809" y="0"/>
                    <a:pt x="5568" y="779"/>
                    <a:pt x="3332" y="1382"/>
                  </a:cubicBezTo>
                  <a:lnTo>
                    <a:pt x="0" y="21600"/>
                  </a:lnTo>
                  <a:cubicBezTo>
                    <a:pt x="2716" y="21270"/>
                    <a:pt x="11890" y="20765"/>
                    <a:pt x="17390" y="15754"/>
                  </a:cubicBezTo>
                  <a:cubicBezTo>
                    <a:pt x="20790" y="12660"/>
                    <a:pt x="21600" y="6730"/>
                    <a:pt x="18953" y="2884"/>
                  </a:cubicBezTo>
                  <a:cubicBezTo>
                    <a:pt x="17435" y="695"/>
                    <a:pt x="14731" y="0"/>
                    <a:pt x="11855" y="0"/>
                  </a:cubicBezTo>
                  <a:close/>
                </a:path>
              </a:pathLst>
            </a:custGeom>
            <a:solidFill>
              <a:srgbClr val="BF867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7" name="Google Shape;2487;p56"/>
            <p:cNvSpPr/>
            <p:nvPr/>
          </p:nvSpPr>
          <p:spPr>
            <a:xfrm>
              <a:off x="1433974" y="807855"/>
              <a:ext cx="109840" cy="44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6" h="21600" fill="norm" stroke="1" extrusionOk="0">
                  <a:moveTo>
                    <a:pt x="6725" y="0"/>
                  </a:moveTo>
                  <a:cubicBezTo>
                    <a:pt x="5053" y="0"/>
                    <a:pt x="3380" y="535"/>
                    <a:pt x="1750" y="1567"/>
                  </a:cubicBezTo>
                  <a:cubicBezTo>
                    <a:pt x="-1093" y="4052"/>
                    <a:pt x="-145" y="14680"/>
                    <a:pt x="2265" y="14680"/>
                  </a:cubicBezTo>
                  <a:cubicBezTo>
                    <a:pt x="2530" y="14680"/>
                    <a:pt x="2795" y="14566"/>
                    <a:pt x="3088" y="14298"/>
                  </a:cubicBezTo>
                  <a:cubicBezTo>
                    <a:pt x="4314" y="13572"/>
                    <a:pt x="5568" y="13189"/>
                    <a:pt x="6808" y="13189"/>
                  </a:cubicBezTo>
                  <a:cubicBezTo>
                    <a:pt x="10069" y="13189"/>
                    <a:pt x="13261" y="15751"/>
                    <a:pt x="16020" y="20682"/>
                  </a:cubicBezTo>
                  <a:cubicBezTo>
                    <a:pt x="16354" y="21141"/>
                    <a:pt x="16856" y="21600"/>
                    <a:pt x="17190" y="21600"/>
                  </a:cubicBezTo>
                  <a:cubicBezTo>
                    <a:pt x="19671" y="21600"/>
                    <a:pt x="20507" y="12960"/>
                    <a:pt x="18514" y="9290"/>
                  </a:cubicBezTo>
                  <a:cubicBezTo>
                    <a:pt x="14975" y="3173"/>
                    <a:pt x="10850" y="0"/>
                    <a:pt x="672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8" name="Google Shape;2488;p56"/>
            <p:cNvSpPr/>
            <p:nvPr/>
          </p:nvSpPr>
          <p:spPr>
            <a:xfrm>
              <a:off x="1449272" y="822673"/>
              <a:ext cx="62626" cy="79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4" h="21600" fill="norm" stroke="1" extrusionOk="0">
                  <a:moveTo>
                    <a:pt x="14678" y="0"/>
                  </a:moveTo>
                  <a:cubicBezTo>
                    <a:pt x="13404" y="0"/>
                    <a:pt x="12131" y="552"/>
                    <a:pt x="11258" y="1888"/>
                  </a:cubicBezTo>
                  <a:cubicBezTo>
                    <a:pt x="8452" y="6684"/>
                    <a:pt x="5080" y="11246"/>
                    <a:pt x="1142" y="15532"/>
                  </a:cubicBezTo>
                  <a:cubicBezTo>
                    <a:pt x="-1381" y="17802"/>
                    <a:pt x="600" y="21600"/>
                    <a:pt x="3948" y="21600"/>
                  </a:cubicBezTo>
                  <a:cubicBezTo>
                    <a:pt x="5080" y="21600"/>
                    <a:pt x="6212" y="21091"/>
                    <a:pt x="7037" y="20582"/>
                  </a:cubicBezTo>
                  <a:cubicBezTo>
                    <a:pt x="11541" y="15786"/>
                    <a:pt x="15196" y="10991"/>
                    <a:pt x="18285" y="5686"/>
                  </a:cubicBezTo>
                  <a:cubicBezTo>
                    <a:pt x="20219" y="2716"/>
                    <a:pt x="17484" y="0"/>
                    <a:pt x="14678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9" name="Google Shape;2489;p56"/>
            <p:cNvSpPr/>
            <p:nvPr/>
          </p:nvSpPr>
          <p:spPr>
            <a:xfrm>
              <a:off x="-1" y="764412"/>
              <a:ext cx="282137" cy="238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8" h="21600" fill="norm" stroke="1" extrusionOk="0">
                  <a:moveTo>
                    <a:pt x="8784" y="0"/>
                  </a:moveTo>
                  <a:cubicBezTo>
                    <a:pt x="5842" y="0"/>
                    <a:pt x="3058" y="691"/>
                    <a:pt x="1539" y="2955"/>
                  </a:cubicBezTo>
                  <a:cubicBezTo>
                    <a:pt x="-1092" y="6819"/>
                    <a:pt x="-219" y="12785"/>
                    <a:pt x="3160" y="15888"/>
                  </a:cubicBezTo>
                  <a:cubicBezTo>
                    <a:pt x="8625" y="20838"/>
                    <a:pt x="17736" y="21262"/>
                    <a:pt x="20508" y="21600"/>
                  </a:cubicBezTo>
                  <a:lnTo>
                    <a:pt x="16999" y="1192"/>
                  </a:lnTo>
                  <a:cubicBezTo>
                    <a:pt x="14839" y="691"/>
                    <a:pt x="11732" y="0"/>
                    <a:pt x="8784" y="0"/>
                  </a:cubicBezTo>
                  <a:close/>
                </a:path>
              </a:pathLst>
            </a:custGeom>
            <a:solidFill>
              <a:srgbClr val="BF867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0" name="Google Shape;2490;p56"/>
            <p:cNvSpPr/>
            <p:nvPr/>
          </p:nvSpPr>
          <p:spPr>
            <a:xfrm>
              <a:off x="53010" y="814406"/>
              <a:ext cx="109413" cy="44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2979" y="0"/>
                  </a:moveTo>
                  <a:cubicBezTo>
                    <a:pt x="8796" y="0"/>
                    <a:pt x="4698" y="3187"/>
                    <a:pt x="1119" y="9562"/>
                  </a:cubicBezTo>
                  <a:cubicBezTo>
                    <a:pt x="-888" y="12675"/>
                    <a:pt x="-46" y="21600"/>
                    <a:pt x="2452" y="21600"/>
                  </a:cubicBezTo>
                  <a:cubicBezTo>
                    <a:pt x="2789" y="21600"/>
                    <a:pt x="3294" y="21150"/>
                    <a:pt x="3631" y="20700"/>
                  </a:cubicBezTo>
                  <a:cubicBezTo>
                    <a:pt x="6523" y="15338"/>
                    <a:pt x="9891" y="12750"/>
                    <a:pt x="13231" y="12750"/>
                  </a:cubicBezTo>
                  <a:cubicBezTo>
                    <a:pt x="14326" y="12750"/>
                    <a:pt x="15421" y="13012"/>
                    <a:pt x="16501" y="13575"/>
                  </a:cubicBezTo>
                  <a:cubicBezTo>
                    <a:pt x="16810" y="13837"/>
                    <a:pt x="17105" y="13950"/>
                    <a:pt x="17386" y="13950"/>
                  </a:cubicBezTo>
                  <a:cubicBezTo>
                    <a:pt x="19898" y="13950"/>
                    <a:pt x="20712" y="3937"/>
                    <a:pt x="18003" y="1500"/>
                  </a:cubicBezTo>
                  <a:cubicBezTo>
                    <a:pt x="16333" y="487"/>
                    <a:pt x="14649" y="0"/>
                    <a:pt x="12979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1" name="Google Shape;2491;p56"/>
            <p:cNvSpPr/>
            <p:nvPr/>
          </p:nvSpPr>
          <p:spPr>
            <a:xfrm>
              <a:off x="84383" y="829927"/>
              <a:ext cx="63366" cy="78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6" h="21600" fill="norm" stroke="1" extrusionOk="0">
                  <a:moveTo>
                    <a:pt x="4200" y="0"/>
                  </a:moveTo>
                  <a:cubicBezTo>
                    <a:pt x="1517" y="0"/>
                    <a:pt x="-1165" y="2593"/>
                    <a:pt x="529" y="5529"/>
                  </a:cubicBezTo>
                  <a:cubicBezTo>
                    <a:pt x="3894" y="10886"/>
                    <a:pt x="7823" y="15986"/>
                    <a:pt x="12294" y="20336"/>
                  </a:cubicBezTo>
                  <a:cubicBezTo>
                    <a:pt x="12859" y="21086"/>
                    <a:pt x="13988" y="21600"/>
                    <a:pt x="15117" y="21600"/>
                  </a:cubicBezTo>
                  <a:cubicBezTo>
                    <a:pt x="18741" y="21600"/>
                    <a:pt x="20435" y="17529"/>
                    <a:pt x="17917" y="15236"/>
                  </a:cubicBezTo>
                  <a:cubicBezTo>
                    <a:pt x="13988" y="11143"/>
                    <a:pt x="10623" y="6557"/>
                    <a:pt x="7541" y="1950"/>
                  </a:cubicBezTo>
                  <a:cubicBezTo>
                    <a:pt x="6741" y="579"/>
                    <a:pt x="5470" y="0"/>
                    <a:pt x="420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2" name="Google Shape;2492;p56"/>
            <p:cNvSpPr/>
            <p:nvPr/>
          </p:nvSpPr>
          <p:spPr>
            <a:xfrm>
              <a:off x="645194" y="1316215"/>
              <a:ext cx="377956" cy="253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56" y="0"/>
                  </a:moveTo>
                  <a:lnTo>
                    <a:pt x="160" y="1502"/>
                  </a:lnTo>
                  <a:lnTo>
                    <a:pt x="0" y="18755"/>
                  </a:lnTo>
                  <a:lnTo>
                    <a:pt x="11781" y="21600"/>
                  </a:lnTo>
                  <a:lnTo>
                    <a:pt x="21600" y="18596"/>
                  </a:lnTo>
                  <a:lnTo>
                    <a:pt x="20856" y="0"/>
                  </a:lnTo>
                  <a:close/>
                </a:path>
              </a:pathLst>
            </a:custGeom>
            <a:solidFill>
              <a:srgbClr val="BF867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3" name="Google Shape;2493;p56"/>
            <p:cNvSpPr/>
            <p:nvPr/>
          </p:nvSpPr>
          <p:spPr>
            <a:xfrm>
              <a:off x="900544" y="628236"/>
              <a:ext cx="152440" cy="67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600" fill="norm" stroke="1" extrusionOk="0">
                  <a:moveTo>
                    <a:pt x="7517" y="0"/>
                  </a:moveTo>
                  <a:cubicBezTo>
                    <a:pt x="5059" y="0"/>
                    <a:pt x="2447" y="901"/>
                    <a:pt x="918" y="4430"/>
                  </a:cubicBezTo>
                  <a:cubicBezTo>
                    <a:pt x="393" y="5932"/>
                    <a:pt x="0" y="7709"/>
                    <a:pt x="0" y="9511"/>
                  </a:cubicBezTo>
                  <a:cubicBezTo>
                    <a:pt x="0" y="12189"/>
                    <a:pt x="524" y="18146"/>
                    <a:pt x="1956" y="19623"/>
                  </a:cubicBezTo>
                  <a:cubicBezTo>
                    <a:pt x="2600" y="20223"/>
                    <a:pt x="3125" y="20524"/>
                    <a:pt x="3769" y="20524"/>
                  </a:cubicBezTo>
                  <a:cubicBezTo>
                    <a:pt x="6249" y="21124"/>
                    <a:pt x="8719" y="21124"/>
                    <a:pt x="11188" y="21425"/>
                  </a:cubicBezTo>
                  <a:cubicBezTo>
                    <a:pt x="11854" y="21525"/>
                    <a:pt x="12521" y="21600"/>
                    <a:pt x="13187" y="21600"/>
                  </a:cubicBezTo>
                  <a:cubicBezTo>
                    <a:pt x="14345" y="21600"/>
                    <a:pt x="15503" y="21400"/>
                    <a:pt x="16651" y="20824"/>
                  </a:cubicBezTo>
                  <a:cubicBezTo>
                    <a:pt x="18606" y="20524"/>
                    <a:pt x="20300" y="17846"/>
                    <a:pt x="21207" y="13666"/>
                  </a:cubicBezTo>
                  <a:cubicBezTo>
                    <a:pt x="21600" y="10687"/>
                    <a:pt x="21207" y="7108"/>
                    <a:pt x="20038" y="5031"/>
                  </a:cubicBezTo>
                  <a:cubicBezTo>
                    <a:pt x="17820" y="851"/>
                    <a:pt x="12750" y="551"/>
                    <a:pt x="10019" y="250"/>
                  </a:cubicBezTo>
                  <a:cubicBezTo>
                    <a:pt x="9232" y="100"/>
                    <a:pt x="8380" y="0"/>
                    <a:pt x="7517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4" name="Google Shape;2494;p56"/>
            <p:cNvSpPr/>
            <p:nvPr/>
          </p:nvSpPr>
          <p:spPr>
            <a:xfrm>
              <a:off x="586581" y="633773"/>
              <a:ext cx="152440" cy="68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600" fill="norm" stroke="1" extrusionOk="0">
                  <a:moveTo>
                    <a:pt x="13837" y="0"/>
                  </a:moveTo>
                  <a:cubicBezTo>
                    <a:pt x="12963" y="0"/>
                    <a:pt x="12111" y="124"/>
                    <a:pt x="11335" y="272"/>
                  </a:cubicBezTo>
                  <a:cubicBezTo>
                    <a:pt x="8473" y="866"/>
                    <a:pt x="3392" y="1163"/>
                    <a:pt x="1316" y="5270"/>
                  </a:cubicBezTo>
                  <a:cubicBezTo>
                    <a:pt x="147" y="7348"/>
                    <a:pt x="-246" y="10887"/>
                    <a:pt x="147" y="13831"/>
                  </a:cubicBezTo>
                  <a:cubicBezTo>
                    <a:pt x="1054" y="17938"/>
                    <a:pt x="2879" y="20586"/>
                    <a:pt x="4823" y="20882"/>
                  </a:cubicBezTo>
                  <a:cubicBezTo>
                    <a:pt x="6069" y="21328"/>
                    <a:pt x="7369" y="21600"/>
                    <a:pt x="8702" y="21600"/>
                  </a:cubicBezTo>
                  <a:cubicBezTo>
                    <a:pt x="9183" y="21600"/>
                    <a:pt x="9674" y="21551"/>
                    <a:pt x="10166" y="21476"/>
                  </a:cubicBezTo>
                  <a:cubicBezTo>
                    <a:pt x="12635" y="21179"/>
                    <a:pt x="15105" y="20882"/>
                    <a:pt x="17574" y="20313"/>
                  </a:cubicBezTo>
                  <a:cubicBezTo>
                    <a:pt x="18229" y="20313"/>
                    <a:pt x="18874" y="20016"/>
                    <a:pt x="19398" y="19423"/>
                  </a:cubicBezTo>
                  <a:cubicBezTo>
                    <a:pt x="20830" y="17938"/>
                    <a:pt x="21354" y="12049"/>
                    <a:pt x="21354" y="9402"/>
                  </a:cubicBezTo>
                  <a:cubicBezTo>
                    <a:pt x="21223" y="7645"/>
                    <a:pt x="20961" y="5567"/>
                    <a:pt x="20305" y="4404"/>
                  </a:cubicBezTo>
                  <a:cubicBezTo>
                    <a:pt x="18863" y="915"/>
                    <a:pt x="16285" y="0"/>
                    <a:pt x="13837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5" name="Google Shape;2495;p56"/>
            <p:cNvSpPr/>
            <p:nvPr/>
          </p:nvSpPr>
          <p:spPr>
            <a:xfrm>
              <a:off x="178092" y="0"/>
              <a:ext cx="1293207" cy="838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18410" y="0"/>
                  </a:moveTo>
                  <a:cubicBezTo>
                    <a:pt x="18308" y="0"/>
                    <a:pt x="18206" y="4"/>
                    <a:pt x="18105" y="10"/>
                  </a:cubicBezTo>
                  <a:cubicBezTo>
                    <a:pt x="14594" y="201"/>
                    <a:pt x="11362" y="2832"/>
                    <a:pt x="8283" y="5390"/>
                  </a:cubicBezTo>
                  <a:cubicBezTo>
                    <a:pt x="7944" y="4362"/>
                    <a:pt x="7575" y="3285"/>
                    <a:pt x="6897" y="2783"/>
                  </a:cubicBezTo>
                  <a:cubicBezTo>
                    <a:pt x="6656" y="2611"/>
                    <a:pt x="6406" y="2534"/>
                    <a:pt x="6152" y="2534"/>
                  </a:cubicBezTo>
                  <a:cubicBezTo>
                    <a:pt x="5352" y="2534"/>
                    <a:pt x="4523" y="3287"/>
                    <a:pt x="3880" y="4123"/>
                  </a:cubicBezTo>
                  <a:cubicBezTo>
                    <a:pt x="1955" y="6633"/>
                    <a:pt x="0" y="9860"/>
                    <a:pt x="0" y="13543"/>
                  </a:cubicBezTo>
                  <a:cubicBezTo>
                    <a:pt x="0" y="13567"/>
                    <a:pt x="16" y="13567"/>
                    <a:pt x="16" y="13591"/>
                  </a:cubicBezTo>
                  <a:cubicBezTo>
                    <a:pt x="0" y="13662"/>
                    <a:pt x="0" y="13710"/>
                    <a:pt x="0" y="13782"/>
                  </a:cubicBezTo>
                  <a:lnTo>
                    <a:pt x="292" y="19879"/>
                  </a:lnTo>
                  <a:lnTo>
                    <a:pt x="1509" y="21600"/>
                  </a:lnTo>
                  <a:lnTo>
                    <a:pt x="1647" y="14907"/>
                  </a:lnTo>
                  <a:cubicBezTo>
                    <a:pt x="2617" y="14738"/>
                    <a:pt x="3834" y="14142"/>
                    <a:pt x="4681" y="13830"/>
                  </a:cubicBezTo>
                  <a:cubicBezTo>
                    <a:pt x="6646" y="13138"/>
                    <a:pt x="8650" y="12796"/>
                    <a:pt x="10664" y="12796"/>
                  </a:cubicBezTo>
                  <a:cubicBezTo>
                    <a:pt x="11220" y="12796"/>
                    <a:pt x="11776" y="12822"/>
                    <a:pt x="12332" y="12872"/>
                  </a:cubicBezTo>
                  <a:cubicBezTo>
                    <a:pt x="13627" y="12989"/>
                    <a:pt x="14945" y="13254"/>
                    <a:pt x="16240" y="13254"/>
                  </a:cubicBezTo>
                  <a:cubicBezTo>
                    <a:pt x="17086" y="13254"/>
                    <a:pt x="17921" y="13142"/>
                    <a:pt x="18736" y="12802"/>
                  </a:cubicBezTo>
                  <a:lnTo>
                    <a:pt x="19351" y="21243"/>
                  </a:lnTo>
                  <a:lnTo>
                    <a:pt x="20260" y="19568"/>
                  </a:lnTo>
                  <a:lnTo>
                    <a:pt x="20337" y="11511"/>
                  </a:lnTo>
                  <a:cubicBezTo>
                    <a:pt x="20568" y="11127"/>
                    <a:pt x="20753" y="10649"/>
                    <a:pt x="20891" y="10147"/>
                  </a:cubicBezTo>
                  <a:cubicBezTo>
                    <a:pt x="21476" y="8021"/>
                    <a:pt x="21600" y="5629"/>
                    <a:pt x="21230" y="3382"/>
                  </a:cubicBezTo>
                  <a:cubicBezTo>
                    <a:pt x="21061" y="2378"/>
                    <a:pt x="20769" y="1374"/>
                    <a:pt x="20229" y="751"/>
                  </a:cubicBezTo>
                  <a:cubicBezTo>
                    <a:pt x="19711" y="153"/>
                    <a:pt x="19055" y="0"/>
                    <a:pt x="1841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6" name="Google Shape;2496;p56"/>
            <p:cNvSpPr/>
            <p:nvPr/>
          </p:nvSpPr>
          <p:spPr>
            <a:xfrm>
              <a:off x="615935" y="1527733"/>
              <a:ext cx="430787" cy="51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600" fill="norm" stroke="1" extrusionOk="0">
                  <a:moveTo>
                    <a:pt x="621" y="0"/>
                  </a:moveTo>
                  <a:cubicBezTo>
                    <a:pt x="12" y="0"/>
                    <a:pt x="-292" y="7866"/>
                    <a:pt x="385" y="10620"/>
                  </a:cubicBezTo>
                  <a:cubicBezTo>
                    <a:pt x="477" y="11013"/>
                    <a:pt x="3331" y="21567"/>
                    <a:pt x="10719" y="21567"/>
                  </a:cubicBezTo>
                  <a:lnTo>
                    <a:pt x="10852" y="21567"/>
                  </a:lnTo>
                  <a:cubicBezTo>
                    <a:pt x="11058" y="21567"/>
                    <a:pt x="11264" y="21600"/>
                    <a:pt x="11465" y="21600"/>
                  </a:cubicBezTo>
                  <a:cubicBezTo>
                    <a:pt x="14518" y="21600"/>
                    <a:pt x="17528" y="18847"/>
                    <a:pt x="20463" y="13340"/>
                  </a:cubicBezTo>
                  <a:cubicBezTo>
                    <a:pt x="21308" y="12259"/>
                    <a:pt x="21125" y="2294"/>
                    <a:pt x="20395" y="2294"/>
                  </a:cubicBezTo>
                  <a:cubicBezTo>
                    <a:pt x="20345" y="2294"/>
                    <a:pt x="20292" y="2327"/>
                    <a:pt x="20235" y="2425"/>
                  </a:cubicBezTo>
                  <a:cubicBezTo>
                    <a:pt x="17456" y="7637"/>
                    <a:pt x="14609" y="10358"/>
                    <a:pt x="11785" y="10358"/>
                  </a:cubicBezTo>
                  <a:cubicBezTo>
                    <a:pt x="11427" y="10358"/>
                    <a:pt x="11073" y="10325"/>
                    <a:pt x="10719" y="10226"/>
                  </a:cubicBezTo>
                  <a:cubicBezTo>
                    <a:pt x="3693" y="10226"/>
                    <a:pt x="930" y="492"/>
                    <a:pt x="884" y="492"/>
                  </a:cubicBezTo>
                  <a:cubicBezTo>
                    <a:pt x="793" y="164"/>
                    <a:pt x="701" y="0"/>
                    <a:pt x="621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888" name="Google Shape;2566;p56"/>
          <p:cNvGrpSpPr/>
          <p:nvPr/>
        </p:nvGrpSpPr>
        <p:grpSpPr>
          <a:xfrm>
            <a:off x="7975746" y="1037652"/>
            <a:ext cx="1602406" cy="2557728"/>
            <a:chOff x="0" y="0"/>
            <a:chExt cx="1602404" cy="2557727"/>
          </a:xfrm>
        </p:grpSpPr>
        <p:sp>
          <p:nvSpPr>
            <p:cNvPr id="868" name="Google Shape;2567;p56"/>
            <p:cNvSpPr/>
            <p:nvPr/>
          </p:nvSpPr>
          <p:spPr>
            <a:xfrm>
              <a:off x="168292" y="1704290"/>
              <a:ext cx="1363920" cy="853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65" y="0"/>
                  </a:moveTo>
                  <a:cubicBezTo>
                    <a:pt x="10803" y="0"/>
                    <a:pt x="10742" y="2"/>
                    <a:pt x="10682" y="2"/>
                  </a:cubicBezTo>
                  <a:cubicBezTo>
                    <a:pt x="8232" y="26"/>
                    <a:pt x="6048" y="356"/>
                    <a:pt x="4470" y="1794"/>
                  </a:cubicBezTo>
                  <a:cubicBezTo>
                    <a:pt x="767" y="5236"/>
                    <a:pt x="0" y="21600"/>
                    <a:pt x="0" y="21600"/>
                  </a:cubicBezTo>
                  <a:lnTo>
                    <a:pt x="21600" y="21481"/>
                  </a:lnTo>
                  <a:cubicBezTo>
                    <a:pt x="21600" y="21481"/>
                    <a:pt x="20184" y="4175"/>
                    <a:pt x="16760" y="1464"/>
                  </a:cubicBezTo>
                  <a:cubicBezTo>
                    <a:pt x="15508" y="452"/>
                    <a:pt x="13247" y="0"/>
                    <a:pt x="1086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9" name="Google Shape;2568;p56"/>
            <p:cNvSpPr/>
            <p:nvPr/>
          </p:nvSpPr>
          <p:spPr>
            <a:xfrm>
              <a:off x="349877" y="2272205"/>
              <a:ext cx="57946" cy="282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600" fill="norm" stroke="1" extrusionOk="0">
                  <a:moveTo>
                    <a:pt x="15976" y="0"/>
                  </a:moveTo>
                  <a:cubicBezTo>
                    <a:pt x="13796" y="0"/>
                    <a:pt x="11616" y="275"/>
                    <a:pt x="11135" y="891"/>
                  </a:cubicBezTo>
                  <a:lnTo>
                    <a:pt x="38" y="20464"/>
                  </a:lnTo>
                  <a:cubicBezTo>
                    <a:pt x="-302" y="21032"/>
                    <a:pt x="1708" y="21528"/>
                    <a:pt x="4058" y="21600"/>
                  </a:cubicBezTo>
                  <a:lnTo>
                    <a:pt x="4737" y="21600"/>
                  </a:lnTo>
                  <a:cubicBezTo>
                    <a:pt x="7115" y="21600"/>
                    <a:pt x="9465" y="21176"/>
                    <a:pt x="9804" y="20679"/>
                  </a:cubicBezTo>
                  <a:lnTo>
                    <a:pt x="20930" y="1100"/>
                  </a:lnTo>
                  <a:cubicBezTo>
                    <a:pt x="21298" y="401"/>
                    <a:pt x="18637" y="0"/>
                    <a:pt x="1597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0" name="Google Shape;2569;p56"/>
            <p:cNvSpPr/>
            <p:nvPr/>
          </p:nvSpPr>
          <p:spPr>
            <a:xfrm>
              <a:off x="1290803" y="2272205"/>
              <a:ext cx="57022" cy="282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0" h="21600" fill="norm" stroke="1" extrusionOk="0">
                  <a:moveTo>
                    <a:pt x="4982" y="0"/>
                  </a:moveTo>
                  <a:cubicBezTo>
                    <a:pt x="2365" y="0"/>
                    <a:pt x="-339" y="401"/>
                    <a:pt x="35" y="1100"/>
                  </a:cubicBezTo>
                  <a:lnTo>
                    <a:pt x="11338" y="20679"/>
                  </a:lnTo>
                  <a:cubicBezTo>
                    <a:pt x="11683" y="21176"/>
                    <a:pt x="13725" y="21600"/>
                    <a:pt x="16113" y="21600"/>
                  </a:cubicBezTo>
                  <a:lnTo>
                    <a:pt x="16803" y="21600"/>
                  </a:lnTo>
                  <a:cubicBezTo>
                    <a:pt x="19535" y="21528"/>
                    <a:pt x="21261" y="21032"/>
                    <a:pt x="20916" y="20464"/>
                  </a:cubicBezTo>
                  <a:lnTo>
                    <a:pt x="9613" y="891"/>
                  </a:lnTo>
                  <a:cubicBezTo>
                    <a:pt x="9296" y="275"/>
                    <a:pt x="7168" y="0"/>
                    <a:pt x="4982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1" name="Google Shape;2570;p56"/>
            <p:cNvSpPr/>
            <p:nvPr/>
          </p:nvSpPr>
          <p:spPr>
            <a:xfrm>
              <a:off x="191637" y="447257"/>
              <a:ext cx="1209753" cy="1200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6" h="21600" fill="norm" stroke="1" extrusionOk="0">
                  <a:moveTo>
                    <a:pt x="15113" y="0"/>
                  </a:moveTo>
                  <a:cubicBezTo>
                    <a:pt x="15035" y="0"/>
                    <a:pt x="14954" y="1"/>
                    <a:pt x="14874" y="6"/>
                  </a:cubicBezTo>
                  <a:lnTo>
                    <a:pt x="4495" y="592"/>
                  </a:lnTo>
                  <a:cubicBezTo>
                    <a:pt x="2124" y="726"/>
                    <a:pt x="245" y="2805"/>
                    <a:pt x="122" y="5368"/>
                  </a:cubicBezTo>
                  <a:lnTo>
                    <a:pt x="122" y="5569"/>
                  </a:lnTo>
                  <a:cubicBezTo>
                    <a:pt x="107" y="5687"/>
                    <a:pt x="107" y="5787"/>
                    <a:pt x="91" y="5887"/>
                  </a:cubicBezTo>
                  <a:cubicBezTo>
                    <a:pt x="-60" y="7487"/>
                    <a:pt x="-1136" y="21600"/>
                    <a:pt x="10719" y="21600"/>
                  </a:cubicBezTo>
                  <a:cubicBezTo>
                    <a:pt x="10909" y="21600"/>
                    <a:pt x="11104" y="21596"/>
                    <a:pt x="11302" y="21589"/>
                  </a:cubicBezTo>
                  <a:cubicBezTo>
                    <a:pt x="20357" y="21254"/>
                    <a:pt x="20464" y="10697"/>
                    <a:pt x="19709" y="4397"/>
                  </a:cubicBezTo>
                  <a:cubicBezTo>
                    <a:pt x="19411" y="1869"/>
                    <a:pt x="17430" y="0"/>
                    <a:pt x="15113" y="0"/>
                  </a:cubicBezTo>
                  <a:close/>
                </a:path>
              </a:pathLst>
            </a:custGeom>
            <a:solidFill>
              <a:srgbClr val="F9B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2" name="Google Shape;2571;p56"/>
            <p:cNvSpPr/>
            <p:nvPr/>
          </p:nvSpPr>
          <p:spPr>
            <a:xfrm>
              <a:off x="905698" y="981917"/>
              <a:ext cx="104270" cy="104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3" h="21600" fill="norm" stroke="1" extrusionOk="0">
                  <a:moveTo>
                    <a:pt x="10074" y="0"/>
                  </a:moveTo>
                  <a:cubicBezTo>
                    <a:pt x="9647" y="0"/>
                    <a:pt x="9221" y="32"/>
                    <a:pt x="8794" y="97"/>
                  </a:cubicBezTo>
                  <a:cubicBezTo>
                    <a:pt x="3169" y="859"/>
                    <a:pt x="-642" y="6271"/>
                    <a:pt x="90" y="12250"/>
                  </a:cubicBezTo>
                  <a:cubicBezTo>
                    <a:pt x="745" y="17727"/>
                    <a:pt x="5090" y="21600"/>
                    <a:pt x="10150" y="21600"/>
                  </a:cubicBezTo>
                  <a:cubicBezTo>
                    <a:pt x="10592" y="21600"/>
                    <a:pt x="11050" y="21568"/>
                    <a:pt x="11522" y="21503"/>
                  </a:cubicBezTo>
                  <a:cubicBezTo>
                    <a:pt x="16964" y="20741"/>
                    <a:pt x="20958" y="15329"/>
                    <a:pt x="20226" y="9350"/>
                  </a:cubicBezTo>
                  <a:cubicBezTo>
                    <a:pt x="19556" y="4019"/>
                    <a:pt x="15044" y="0"/>
                    <a:pt x="10074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3" name="Google Shape;2572;p56"/>
            <p:cNvSpPr/>
            <p:nvPr/>
          </p:nvSpPr>
          <p:spPr>
            <a:xfrm>
              <a:off x="636478" y="991698"/>
              <a:ext cx="103905" cy="103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77" h="21600" fill="norm" stroke="1" extrusionOk="0">
                  <a:moveTo>
                    <a:pt x="9151" y="0"/>
                  </a:moveTo>
                  <a:cubicBezTo>
                    <a:pt x="5195" y="0"/>
                    <a:pt x="1266" y="3028"/>
                    <a:pt x="240" y="8529"/>
                  </a:cubicBezTo>
                  <a:cubicBezTo>
                    <a:pt x="-910" y="14340"/>
                    <a:pt x="2184" y="20151"/>
                    <a:pt x="7084" y="21307"/>
                  </a:cubicBezTo>
                  <a:cubicBezTo>
                    <a:pt x="7809" y="21502"/>
                    <a:pt x="8507" y="21600"/>
                    <a:pt x="9192" y="21600"/>
                  </a:cubicBezTo>
                  <a:cubicBezTo>
                    <a:pt x="16077" y="21600"/>
                    <a:pt x="20690" y="12436"/>
                    <a:pt x="16693" y="5030"/>
                  </a:cubicBezTo>
                  <a:cubicBezTo>
                    <a:pt x="14914" y="1611"/>
                    <a:pt x="12025" y="0"/>
                    <a:pt x="9151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4" name="Google Shape;2573;p56"/>
            <p:cNvSpPr/>
            <p:nvPr/>
          </p:nvSpPr>
          <p:spPr>
            <a:xfrm>
              <a:off x="737611" y="1214623"/>
              <a:ext cx="178747" cy="50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0" h="21600" fill="norm" stroke="1" extrusionOk="0">
                  <a:moveTo>
                    <a:pt x="19057" y="0"/>
                  </a:moveTo>
                  <a:cubicBezTo>
                    <a:pt x="18798" y="0"/>
                    <a:pt x="18530" y="304"/>
                    <a:pt x="18263" y="1080"/>
                  </a:cubicBezTo>
                  <a:cubicBezTo>
                    <a:pt x="15621" y="7965"/>
                    <a:pt x="12515" y="11408"/>
                    <a:pt x="9391" y="11408"/>
                  </a:cubicBezTo>
                  <a:cubicBezTo>
                    <a:pt x="6865" y="11408"/>
                    <a:pt x="4330" y="9180"/>
                    <a:pt x="2009" y="4691"/>
                  </a:cubicBezTo>
                  <a:cubicBezTo>
                    <a:pt x="1768" y="4219"/>
                    <a:pt x="1536" y="4016"/>
                    <a:pt x="1322" y="4016"/>
                  </a:cubicBezTo>
                  <a:cubicBezTo>
                    <a:pt x="99" y="4016"/>
                    <a:pt x="-624" y="10800"/>
                    <a:pt x="733" y="13534"/>
                  </a:cubicBezTo>
                  <a:cubicBezTo>
                    <a:pt x="3125" y="18799"/>
                    <a:pt x="5883" y="21600"/>
                    <a:pt x="8676" y="21600"/>
                  </a:cubicBezTo>
                  <a:cubicBezTo>
                    <a:pt x="8864" y="21600"/>
                    <a:pt x="9042" y="21600"/>
                    <a:pt x="9230" y="21566"/>
                  </a:cubicBezTo>
                  <a:lnTo>
                    <a:pt x="10828" y="21566"/>
                  </a:lnTo>
                  <a:cubicBezTo>
                    <a:pt x="14014" y="20351"/>
                    <a:pt x="17200" y="16335"/>
                    <a:pt x="19860" y="9112"/>
                  </a:cubicBezTo>
                  <a:cubicBezTo>
                    <a:pt x="20976" y="5872"/>
                    <a:pt x="20146" y="0"/>
                    <a:pt x="19057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5" name="Google Shape;2574;p56"/>
            <p:cNvSpPr/>
            <p:nvPr/>
          </p:nvSpPr>
          <p:spPr>
            <a:xfrm>
              <a:off x="1322588" y="982778"/>
              <a:ext cx="279817" cy="243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3" h="21600" fill="norm" stroke="1" extrusionOk="0">
                  <a:moveTo>
                    <a:pt x="11954" y="0"/>
                  </a:moveTo>
                  <a:cubicBezTo>
                    <a:pt x="8831" y="0"/>
                    <a:pt x="5489" y="839"/>
                    <a:pt x="3210" y="1450"/>
                  </a:cubicBezTo>
                  <a:lnTo>
                    <a:pt x="0" y="21600"/>
                  </a:lnTo>
                  <a:cubicBezTo>
                    <a:pt x="2802" y="21184"/>
                    <a:pt x="11960" y="20525"/>
                    <a:pt x="17500" y="15489"/>
                  </a:cubicBezTo>
                  <a:cubicBezTo>
                    <a:pt x="20848" y="12354"/>
                    <a:pt x="21600" y="6486"/>
                    <a:pt x="18867" y="2768"/>
                  </a:cubicBezTo>
                  <a:cubicBezTo>
                    <a:pt x="17351" y="666"/>
                    <a:pt x="14739" y="0"/>
                    <a:pt x="11954" y="0"/>
                  </a:cubicBezTo>
                  <a:close/>
                </a:path>
              </a:pathLst>
            </a:custGeom>
            <a:solidFill>
              <a:srgbClr val="F9B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6" name="Google Shape;2575;p56"/>
            <p:cNvSpPr/>
            <p:nvPr/>
          </p:nvSpPr>
          <p:spPr>
            <a:xfrm>
              <a:off x="1440184" y="1034812"/>
              <a:ext cx="107278" cy="40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8" h="21600" fill="norm" stroke="1" extrusionOk="0">
                  <a:moveTo>
                    <a:pt x="6907" y="0"/>
                  </a:moveTo>
                  <a:cubicBezTo>
                    <a:pt x="5097" y="0"/>
                    <a:pt x="3288" y="623"/>
                    <a:pt x="1507" y="1828"/>
                  </a:cubicBezTo>
                  <a:cubicBezTo>
                    <a:pt x="-954" y="4486"/>
                    <a:pt x="-129" y="14165"/>
                    <a:pt x="2028" y="14165"/>
                  </a:cubicBezTo>
                  <a:cubicBezTo>
                    <a:pt x="2303" y="14165"/>
                    <a:pt x="2578" y="14040"/>
                    <a:pt x="2882" y="13708"/>
                  </a:cubicBezTo>
                  <a:cubicBezTo>
                    <a:pt x="4171" y="12877"/>
                    <a:pt x="5488" y="12462"/>
                    <a:pt x="6791" y="12462"/>
                  </a:cubicBezTo>
                  <a:cubicBezTo>
                    <a:pt x="10222" y="12462"/>
                    <a:pt x="13639" y="15245"/>
                    <a:pt x="16506" y="20603"/>
                  </a:cubicBezTo>
                  <a:cubicBezTo>
                    <a:pt x="16853" y="21102"/>
                    <a:pt x="17186" y="21102"/>
                    <a:pt x="17707" y="21102"/>
                  </a:cubicBezTo>
                  <a:lnTo>
                    <a:pt x="17707" y="21600"/>
                  </a:lnTo>
                  <a:cubicBezTo>
                    <a:pt x="19951" y="21600"/>
                    <a:pt x="20646" y="12711"/>
                    <a:pt x="18749" y="9720"/>
                  </a:cubicBezTo>
                  <a:cubicBezTo>
                    <a:pt x="15145" y="3198"/>
                    <a:pt x="11048" y="0"/>
                    <a:pt x="6907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7" name="Google Shape;2576;p56"/>
            <p:cNvSpPr/>
            <p:nvPr/>
          </p:nvSpPr>
          <p:spPr>
            <a:xfrm>
              <a:off x="1456519" y="1049522"/>
              <a:ext cx="58928" cy="76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8" h="21600" fill="norm" stroke="1" extrusionOk="0">
                  <a:moveTo>
                    <a:pt x="15251" y="0"/>
                  </a:moveTo>
                  <a:cubicBezTo>
                    <a:pt x="13975" y="0"/>
                    <a:pt x="12698" y="532"/>
                    <a:pt x="11907" y="1817"/>
                  </a:cubicBezTo>
                  <a:cubicBezTo>
                    <a:pt x="8869" y="6823"/>
                    <a:pt x="5243" y="11586"/>
                    <a:pt x="979" y="16062"/>
                  </a:cubicBezTo>
                  <a:cubicBezTo>
                    <a:pt x="-1140" y="18166"/>
                    <a:pt x="366" y="21600"/>
                    <a:pt x="3711" y="21600"/>
                  </a:cubicBezTo>
                  <a:cubicBezTo>
                    <a:pt x="4937" y="21600"/>
                    <a:pt x="5830" y="21334"/>
                    <a:pt x="6749" y="20559"/>
                  </a:cubicBezTo>
                  <a:cubicBezTo>
                    <a:pt x="11320" y="15796"/>
                    <a:pt x="15251" y="10523"/>
                    <a:pt x="18596" y="4985"/>
                  </a:cubicBezTo>
                  <a:cubicBezTo>
                    <a:pt x="20460" y="2304"/>
                    <a:pt x="17856" y="0"/>
                    <a:pt x="15251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8" name="Google Shape;2577;p56"/>
            <p:cNvSpPr/>
            <p:nvPr/>
          </p:nvSpPr>
          <p:spPr>
            <a:xfrm>
              <a:off x="-1" y="1008286"/>
              <a:ext cx="285664" cy="236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4" h="21600" fill="norm" stroke="1" extrusionOk="0">
                  <a:moveTo>
                    <a:pt x="8985" y="0"/>
                  </a:moveTo>
                  <a:cubicBezTo>
                    <a:pt x="5941" y="0"/>
                    <a:pt x="3009" y="735"/>
                    <a:pt x="1448" y="3155"/>
                  </a:cubicBezTo>
                  <a:cubicBezTo>
                    <a:pt x="-1096" y="7152"/>
                    <a:pt x="-158" y="13184"/>
                    <a:pt x="3251" y="16161"/>
                  </a:cubicBezTo>
                  <a:cubicBezTo>
                    <a:pt x="8732" y="21093"/>
                    <a:pt x="17763" y="21343"/>
                    <a:pt x="20504" y="21600"/>
                  </a:cubicBezTo>
                  <a:lnTo>
                    <a:pt x="16758" y="1121"/>
                  </a:lnTo>
                  <a:cubicBezTo>
                    <a:pt x="14736" y="628"/>
                    <a:pt x="11810" y="0"/>
                    <a:pt x="8985" y="0"/>
                  </a:cubicBezTo>
                  <a:close/>
                </a:path>
              </a:pathLst>
            </a:custGeom>
            <a:solidFill>
              <a:srgbClr val="F9B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9" name="Google Shape;2578;p56"/>
            <p:cNvSpPr/>
            <p:nvPr/>
          </p:nvSpPr>
          <p:spPr>
            <a:xfrm>
              <a:off x="54996" y="1060007"/>
              <a:ext cx="106760" cy="4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2" h="21600" fill="norm" stroke="1" extrusionOk="0">
                  <a:moveTo>
                    <a:pt x="13705" y="0"/>
                  </a:moveTo>
                  <a:cubicBezTo>
                    <a:pt x="9175" y="0"/>
                    <a:pt x="4733" y="3660"/>
                    <a:pt x="975" y="10740"/>
                  </a:cubicBezTo>
                  <a:cubicBezTo>
                    <a:pt x="-758" y="13565"/>
                    <a:pt x="-73" y="21600"/>
                    <a:pt x="2184" y="21600"/>
                  </a:cubicBezTo>
                  <a:cubicBezTo>
                    <a:pt x="2534" y="21600"/>
                    <a:pt x="3058" y="21162"/>
                    <a:pt x="3393" y="20685"/>
                  </a:cubicBezTo>
                  <a:cubicBezTo>
                    <a:pt x="6364" y="15036"/>
                    <a:pt x="9816" y="12013"/>
                    <a:pt x="13326" y="12013"/>
                  </a:cubicBezTo>
                  <a:cubicBezTo>
                    <a:pt x="14521" y="12013"/>
                    <a:pt x="15730" y="12371"/>
                    <a:pt x="16924" y="13087"/>
                  </a:cubicBezTo>
                  <a:cubicBezTo>
                    <a:pt x="17186" y="13326"/>
                    <a:pt x="17448" y="13406"/>
                    <a:pt x="17681" y="13406"/>
                  </a:cubicBezTo>
                  <a:cubicBezTo>
                    <a:pt x="20055" y="13406"/>
                    <a:pt x="20842" y="3421"/>
                    <a:pt x="18308" y="1273"/>
                  </a:cubicBezTo>
                  <a:cubicBezTo>
                    <a:pt x="16778" y="398"/>
                    <a:pt x="15234" y="0"/>
                    <a:pt x="1370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0" name="Google Shape;2579;p56"/>
            <p:cNvSpPr/>
            <p:nvPr/>
          </p:nvSpPr>
          <p:spPr>
            <a:xfrm>
              <a:off x="86538" y="1075813"/>
              <a:ext cx="61118" cy="75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82" h="21600" fill="norm" stroke="1" extrusionOk="0">
                  <a:moveTo>
                    <a:pt x="3946" y="0"/>
                  </a:moveTo>
                  <a:cubicBezTo>
                    <a:pt x="1428" y="0"/>
                    <a:pt x="-1115" y="2517"/>
                    <a:pt x="514" y="5260"/>
                  </a:cubicBezTo>
                  <a:cubicBezTo>
                    <a:pt x="4044" y="10609"/>
                    <a:pt x="8142" y="15981"/>
                    <a:pt x="12857" y="20521"/>
                  </a:cubicBezTo>
                  <a:cubicBezTo>
                    <a:pt x="13746" y="21330"/>
                    <a:pt x="14610" y="21600"/>
                    <a:pt x="15498" y="21600"/>
                  </a:cubicBezTo>
                  <a:cubicBezTo>
                    <a:pt x="19029" y="21600"/>
                    <a:pt x="20485" y="17846"/>
                    <a:pt x="18140" y="15711"/>
                  </a:cubicBezTo>
                  <a:cubicBezTo>
                    <a:pt x="14042" y="11418"/>
                    <a:pt x="10216" y="6878"/>
                    <a:pt x="6982" y="1798"/>
                  </a:cubicBezTo>
                  <a:cubicBezTo>
                    <a:pt x="6241" y="539"/>
                    <a:pt x="5106" y="0"/>
                    <a:pt x="394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1" name="Google Shape;2580;p56"/>
            <p:cNvSpPr/>
            <p:nvPr/>
          </p:nvSpPr>
          <p:spPr>
            <a:xfrm>
              <a:off x="657413" y="1549675"/>
              <a:ext cx="379106" cy="225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15" y="0"/>
                  </a:moveTo>
                  <a:lnTo>
                    <a:pt x="794" y="2144"/>
                  </a:lnTo>
                  <a:lnTo>
                    <a:pt x="0" y="21600"/>
                  </a:lnTo>
                  <a:lnTo>
                    <a:pt x="21600" y="20970"/>
                  </a:lnTo>
                  <a:lnTo>
                    <a:pt x="20115" y="0"/>
                  </a:lnTo>
                  <a:close/>
                </a:path>
              </a:pathLst>
            </a:custGeom>
            <a:solidFill>
              <a:srgbClr val="F9B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2" name="Google Shape;2581;p56"/>
            <p:cNvSpPr/>
            <p:nvPr/>
          </p:nvSpPr>
          <p:spPr>
            <a:xfrm>
              <a:off x="905079" y="875815"/>
              <a:ext cx="139052" cy="61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fill="norm" stroke="1" extrusionOk="0">
                  <a:moveTo>
                    <a:pt x="8021" y="0"/>
                  </a:moveTo>
                  <a:cubicBezTo>
                    <a:pt x="5382" y="0"/>
                    <a:pt x="2481" y="792"/>
                    <a:pt x="1012" y="4670"/>
                  </a:cubicBezTo>
                  <a:cubicBezTo>
                    <a:pt x="439" y="5980"/>
                    <a:pt x="21" y="7591"/>
                    <a:pt x="21" y="9558"/>
                  </a:cubicBezTo>
                  <a:cubicBezTo>
                    <a:pt x="-122" y="12479"/>
                    <a:pt x="439" y="18323"/>
                    <a:pt x="2003" y="19634"/>
                  </a:cubicBezTo>
                  <a:cubicBezTo>
                    <a:pt x="2433" y="20262"/>
                    <a:pt x="3006" y="20590"/>
                    <a:pt x="3568" y="20590"/>
                  </a:cubicBezTo>
                  <a:cubicBezTo>
                    <a:pt x="5562" y="20917"/>
                    <a:pt x="7699" y="21245"/>
                    <a:pt x="9824" y="21245"/>
                  </a:cubicBezTo>
                  <a:cubicBezTo>
                    <a:pt x="10636" y="21491"/>
                    <a:pt x="11472" y="21600"/>
                    <a:pt x="12320" y="21600"/>
                  </a:cubicBezTo>
                  <a:cubicBezTo>
                    <a:pt x="13693" y="21600"/>
                    <a:pt x="15102" y="21327"/>
                    <a:pt x="16511" y="20917"/>
                  </a:cubicBezTo>
                  <a:cubicBezTo>
                    <a:pt x="18493" y="20590"/>
                    <a:pt x="20200" y="17668"/>
                    <a:pt x="21060" y="13763"/>
                  </a:cubicBezTo>
                  <a:cubicBezTo>
                    <a:pt x="21478" y="10513"/>
                    <a:pt x="21060" y="7264"/>
                    <a:pt x="19926" y="4997"/>
                  </a:cubicBezTo>
                  <a:cubicBezTo>
                    <a:pt x="17788" y="1092"/>
                    <a:pt x="12666" y="765"/>
                    <a:pt x="9968" y="109"/>
                  </a:cubicBezTo>
                  <a:cubicBezTo>
                    <a:pt x="9359" y="55"/>
                    <a:pt x="8690" y="0"/>
                    <a:pt x="8021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3" name="Google Shape;2582;p56"/>
            <p:cNvSpPr/>
            <p:nvPr/>
          </p:nvSpPr>
          <p:spPr>
            <a:xfrm>
              <a:off x="592021" y="883639"/>
              <a:ext cx="139084" cy="6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600" fill="norm" stroke="1" extrusionOk="0">
                  <a:moveTo>
                    <a:pt x="13792" y="0"/>
                  </a:moveTo>
                  <a:cubicBezTo>
                    <a:pt x="12909" y="0"/>
                    <a:pt x="12050" y="136"/>
                    <a:pt x="11250" y="300"/>
                  </a:cubicBezTo>
                  <a:cubicBezTo>
                    <a:pt x="8553" y="626"/>
                    <a:pt x="3433" y="1280"/>
                    <a:pt x="1297" y="5502"/>
                  </a:cubicBezTo>
                  <a:cubicBezTo>
                    <a:pt x="164" y="7436"/>
                    <a:pt x="-266" y="11004"/>
                    <a:pt x="164" y="13919"/>
                  </a:cubicBezTo>
                  <a:cubicBezTo>
                    <a:pt x="1011" y="17814"/>
                    <a:pt x="2861" y="20756"/>
                    <a:pt x="4710" y="21055"/>
                  </a:cubicBezTo>
                  <a:cubicBezTo>
                    <a:pt x="6047" y="21437"/>
                    <a:pt x="7372" y="21600"/>
                    <a:pt x="8708" y="21600"/>
                  </a:cubicBezTo>
                  <a:cubicBezTo>
                    <a:pt x="9651" y="21600"/>
                    <a:pt x="10594" y="21518"/>
                    <a:pt x="11536" y="21382"/>
                  </a:cubicBezTo>
                  <a:cubicBezTo>
                    <a:pt x="13517" y="21055"/>
                    <a:pt x="15654" y="20756"/>
                    <a:pt x="17778" y="20429"/>
                  </a:cubicBezTo>
                  <a:cubicBezTo>
                    <a:pt x="18207" y="20429"/>
                    <a:pt x="18780" y="20102"/>
                    <a:pt x="19341" y="19775"/>
                  </a:cubicBezTo>
                  <a:cubicBezTo>
                    <a:pt x="20761" y="18141"/>
                    <a:pt x="21334" y="12312"/>
                    <a:pt x="21191" y="9397"/>
                  </a:cubicBezTo>
                  <a:cubicBezTo>
                    <a:pt x="21191" y="7436"/>
                    <a:pt x="20761" y="5829"/>
                    <a:pt x="20200" y="4522"/>
                  </a:cubicBezTo>
                  <a:cubicBezTo>
                    <a:pt x="18744" y="953"/>
                    <a:pt x="16214" y="0"/>
                    <a:pt x="13792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4" name="Google Shape;2583;p56"/>
            <p:cNvSpPr/>
            <p:nvPr/>
          </p:nvSpPr>
          <p:spPr>
            <a:xfrm>
              <a:off x="173749" y="279418"/>
              <a:ext cx="1250432" cy="739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1126" y="0"/>
                  </a:moveTo>
                  <a:cubicBezTo>
                    <a:pt x="10151" y="0"/>
                    <a:pt x="9175" y="213"/>
                    <a:pt x="8220" y="640"/>
                  </a:cubicBezTo>
                  <a:cubicBezTo>
                    <a:pt x="5502" y="1838"/>
                    <a:pt x="3025" y="4207"/>
                    <a:pt x="1521" y="7853"/>
                  </a:cubicBezTo>
                  <a:cubicBezTo>
                    <a:pt x="674" y="9867"/>
                    <a:pt x="178" y="12208"/>
                    <a:pt x="34" y="14659"/>
                  </a:cubicBezTo>
                  <a:cubicBezTo>
                    <a:pt x="-14" y="15393"/>
                    <a:pt x="-61" y="21600"/>
                    <a:pt x="275" y="21600"/>
                  </a:cubicBezTo>
                  <a:cubicBezTo>
                    <a:pt x="833" y="21600"/>
                    <a:pt x="4399" y="18987"/>
                    <a:pt x="6861" y="14549"/>
                  </a:cubicBezTo>
                  <a:cubicBezTo>
                    <a:pt x="8269" y="12019"/>
                    <a:pt x="9084" y="10249"/>
                    <a:pt x="9980" y="6955"/>
                  </a:cubicBezTo>
                  <a:cubicBezTo>
                    <a:pt x="9980" y="6955"/>
                    <a:pt x="16006" y="17355"/>
                    <a:pt x="19893" y="20048"/>
                  </a:cubicBezTo>
                  <a:cubicBezTo>
                    <a:pt x="20340" y="20375"/>
                    <a:pt x="21458" y="20891"/>
                    <a:pt x="21458" y="20891"/>
                  </a:cubicBezTo>
                  <a:cubicBezTo>
                    <a:pt x="21458" y="20891"/>
                    <a:pt x="21539" y="14959"/>
                    <a:pt x="20627" y="10711"/>
                  </a:cubicBezTo>
                  <a:cubicBezTo>
                    <a:pt x="19796" y="6792"/>
                    <a:pt x="18597" y="4152"/>
                    <a:pt x="16390" y="2192"/>
                  </a:cubicBezTo>
                  <a:cubicBezTo>
                    <a:pt x="14756" y="738"/>
                    <a:pt x="12946" y="0"/>
                    <a:pt x="1112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5" name="Google Shape;2584;p56"/>
            <p:cNvSpPr/>
            <p:nvPr/>
          </p:nvSpPr>
          <p:spPr>
            <a:xfrm>
              <a:off x="530864" y="0"/>
              <a:ext cx="519807" cy="408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7" h="21600" fill="norm" stroke="1" extrusionOk="0">
                  <a:moveTo>
                    <a:pt x="10198" y="0"/>
                  </a:moveTo>
                  <a:cubicBezTo>
                    <a:pt x="6005" y="0"/>
                    <a:pt x="1794" y="2563"/>
                    <a:pt x="429" y="7995"/>
                  </a:cubicBezTo>
                  <a:cubicBezTo>
                    <a:pt x="-1208" y="14494"/>
                    <a:pt x="2066" y="20401"/>
                    <a:pt x="6503" y="21484"/>
                  </a:cubicBezTo>
                  <a:cubicBezTo>
                    <a:pt x="6503" y="21484"/>
                    <a:pt x="8277" y="21600"/>
                    <a:pt x="10357" y="21600"/>
                  </a:cubicBezTo>
                  <a:cubicBezTo>
                    <a:pt x="12721" y="21600"/>
                    <a:pt x="15478" y="21447"/>
                    <a:pt x="16465" y="20794"/>
                  </a:cubicBezTo>
                  <a:cubicBezTo>
                    <a:pt x="18902" y="19120"/>
                    <a:pt x="20392" y="13952"/>
                    <a:pt x="20282" y="10261"/>
                  </a:cubicBezTo>
                  <a:cubicBezTo>
                    <a:pt x="20105" y="3592"/>
                    <a:pt x="15164" y="0"/>
                    <a:pt x="10198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6" name="Google Shape;2585;p56"/>
            <p:cNvSpPr/>
            <p:nvPr/>
          </p:nvSpPr>
          <p:spPr>
            <a:xfrm>
              <a:off x="487128" y="184583"/>
              <a:ext cx="583681" cy="203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600" fill="norm" stroke="1" extrusionOk="0">
                  <a:moveTo>
                    <a:pt x="14832" y="0"/>
                  </a:moveTo>
                  <a:cubicBezTo>
                    <a:pt x="14162" y="0"/>
                    <a:pt x="13469" y="638"/>
                    <a:pt x="12870" y="1509"/>
                  </a:cubicBezTo>
                  <a:cubicBezTo>
                    <a:pt x="11783" y="3025"/>
                    <a:pt x="10236" y="5993"/>
                    <a:pt x="8862" y="5993"/>
                  </a:cubicBezTo>
                  <a:cubicBezTo>
                    <a:pt x="8265" y="5993"/>
                    <a:pt x="7703" y="5437"/>
                    <a:pt x="7226" y="3979"/>
                  </a:cubicBezTo>
                  <a:cubicBezTo>
                    <a:pt x="6888" y="2893"/>
                    <a:pt x="6684" y="1509"/>
                    <a:pt x="6244" y="821"/>
                  </a:cubicBezTo>
                  <a:cubicBezTo>
                    <a:pt x="5977" y="431"/>
                    <a:pt x="5733" y="265"/>
                    <a:pt x="5506" y="265"/>
                  </a:cubicBezTo>
                  <a:cubicBezTo>
                    <a:pt x="4418" y="265"/>
                    <a:pt x="3751" y="4169"/>
                    <a:pt x="2965" y="6051"/>
                  </a:cubicBezTo>
                  <a:cubicBezTo>
                    <a:pt x="2865" y="6250"/>
                    <a:pt x="2797" y="6548"/>
                    <a:pt x="2695" y="6647"/>
                  </a:cubicBezTo>
                  <a:cubicBezTo>
                    <a:pt x="1852" y="8322"/>
                    <a:pt x="770" y="8910"/>
                    <a:pt x="228" y="11679"/>
                  </a:cubicBezTo>
                  <a:cubicBezTo>
                    <a:pt x="-76" y="13154"/>
                    <a:pt x="-76" y="15035"/>
                    <a:pt x="228" y="16610"/>
                  </a:cubicBezTo>
                  <a:cubicBezTo>
                    <a:pt x="708" y="19064"/>
                    <a:pt x="1437" y="19337"/>
                    <a:pt x="2212" y="19337"/>
                  </a:cubicBezTo>
                  <a:cubicBezTo>
                    <a:pt x="2437" y="19337"/>
                    <a:pt x="2664" y="19321"/>
                    <a:pt x="2888" y="19321"/>
                  </a:cubicBezTo>
                  <a:cubicBezTo>
                    <a:pt x="3203" y="19321"/>
                    <a:pt x="3515" y="19362"/>
                    <a:pt x="3811" y="19569"/>
                  </a:cubicBezTo>
                  <a:cubicBezTo>
                    <a:pt x="5105" y="20373"/>
                    <a:pt x="5960" y="21600"/>
                    <a:pt x="7076" y="21600"/>
                  </a:cubicBezTo>
                  <a:cubicBezTo>
                    <a:pt x="7476" y="21600"/>
                    <a:pt x="7910" y="21443"/>
                    <a:pt x="8407" y="21053"/>
                  </a:cubicBezTo>
                  <a:cubicBezTo>
                    <a:pt x="9992" y="19917"/>
                    <a:pt x="11510" y="17978"/>
                    <a:pt x="13117" y="17978"/>
                  </a:cubicBezTo>
                  <a:cubicBezTo>
                    <a:pt x="13191" y="17978"/>
                    <a:pt x="13268" y="17986"/>
                    <a:pt x="13345" y="17994"/>
                  </a:cubicBezTo>
                  <a:cubicBezTo>
                    <a:pt x="15000" y="18193"/>
                    <a:pt x="16521" y="20655"/>
                    <a:pt x="18177" y="20953"/>
                  </a:cubicBezTo>
                  <a:cubicBezTo>
                    <a:pt x="18276" y="20978"/>
                    <a:pt x="18375" y="20995"/>
                    <a:pt x="18472" y="20995"/>
                  </a:cubicBezTo>
                  <a:cubicBezTo>
                    <a:pt x="19048" y="20995"/>
                    <a:pt x="19619" y="20514"/>
                    <a:pt x="20139" y="19669"/>
                  </a:cubicBezTo>
                  <a:cubicBezTo>
                    <a:pt x="21490" y="17298"/>
                    <a:pt x="21524" y="10692"/>
                    <a:pt x="20241" y="8023"/>
                  </a:cubicBezTo>
                  <a:cubicBezTo>
                    <a:pt x="19463" y="6548"/>
                    <a:pt x="18480" y="6349"/>
                    <a:pt x="17705" y="4965"/>
                  </a:cubicBezTo>
                  <a:cubicBezTo>
                    <a:pt x="17061" y="3780"/>
                    <a:pt x="16624" y="1807"/>
                    <a:pt x="15945" y="721"/>
                  </a:cubicBezTo>
                  <a:cubicBezTo>
                    <a:pt x="15599" y="216"/>
                    <a:pt x="15218" y="0"/>
                    <a:pt x="1483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7" name="Google Shape;2586;p56"/>
            <p:cNvSpPr/>
            <p:nvPr/>
          </p:nvSpPr>
          <p:spPr>
            <a:xfrm>
              <a:off x="634592" y="1741458"/>
              <a:ext cx="431953" cy="51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600" fill="norm" stroke="1" extrusionOk="0">
                  <a:moveTo>
                    <a:pt x="650" y="0"/>
                  </a:moveTo>
                  <a:cubicBezTo>
                    <a:pt x="10" y="0"/>
                    <a:pt x="-295" y="7878"/>
                    <a:pt x="383" y="10636"/>
                  </a:cubicBezTo>
                  <a:cubicBezTo>
                    <a:pt x="521" y="11030"/>
                    <a:pt x="3379" y="21567"/>
                    <a:pt x="10730" y="21567"/>
                  </a:cubicBezTo>
                  <a:lnTo>
                    <a:pt x="10909" y="21567"/>
                  </a:lnTo>
                  <a:cubicBezTo>
                    <a:pt x="11111" y="21600"/>
                    <a:pt x="11313" y="21600"/>
                    <a:pt x="11515" y="21600"/>
                  </a:cubicBezTo>
                  <a:cubicBezTo>
                    <a:pt x="14533" y="21600"/>
                    <a:pt x="17551" y="18843"/>
                    <a:pt x="20528" y="13360"/>
                  </a:cubicBezTo>
                  <a:cubicBezTo>
                    <a:pt x="21305" y="11883"/>
                    <a:pt x="21141" y="2331"/>
                    <a:pt x="20387" y="2331"/>
                  </a:cubicBezTo>
                  <a:cubicBezTo>
                    <a:pt x="20345" y="2331"/>
                    <a:pt x="20303" y="2364"/>
                    <a:pt x="20257" y="2429"/>
                  </a:cubicBezTo>
                  <a:cubicBezTo>
                    <a:pt x="17475" y="7616"/>
                    <a:pt x="14659" y="10373"/>
                    <a:pt x="11808" y="10373"/>
                  </a:cubicBezTo>
                  <a:cubicBezTo>
                    <a:pt x="11450" y="10373"/>
                    <a:pt x="11088" y="10308"/>
                    <a:pt x="10730" y="10242"/>
                  </a:cubicBezTo>
                  <a:cubicBezTo>
                    <a:pt x="3695" y="10242"/>
                    <a:pt x="928" y="460"/>
                    <a:pt x="928" y="460"/>
                  </a:cubicBezTo>
                  <a:cubicBezTo>
                    <a:pt x="829" y="131"/>
                    <a:pt x="738" y="0"/>
                    <a:pt x="65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Class="entr" nodeType="after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Class="entr" nodeType="after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Class="entr" nodeType="afterEffect" presetSubtype="3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35" grpId="4"/>
      <p:bldP build="whole" bldLvl="1" animBg="1" rev="0" advAuto="0" spid="836" grpId="6"/>
      <p:bldP build="whole" bldLvl="1" animBg="1" rev="0" advAuto="0" spid="837" grpId="3"/>
      <p:bldP build="whole" bldLvl="1" animBg="1" rev="0" advAuto="0" spid="832" grpId="1"/>
      <p:bldP build="whole" bldLvl="1" animBg="1" rev="0" advAuto="0" spid="833" grpId="5"/>
      <p:bldP build="whole" bldLvl="1" animBg="1" rev="0" advAuto="0" spid="83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6" name="تجميع"/>
          <p:cNvGrpSpPr/>
          <p:nvPr/>
        </p:nvGrpSpPr>
        <p:grpSpPr>
          <a:xfrm>
            <a:off x="4058246" y="12405662"/>
            <a:ext cx="5713870" cy="1020448"/>
            <a:chOff x="0" y="0"/>
            <a:chExt cx="5713869" cy="1020446"/>
          </a:xfrm>
        </p:grpSpPr>
        <p:grpSp>
          <p:nvGrpSpPr>
            <p:cNvPr id="895" name="Google Shape;680;p33"/>
            <p:cNvGrpSpPr/>
            <p:nvPr/>
          </p:nvGrpSpPr>
          <p:grpSpPr>
            <a:xfrm>
              <a:off x="0" y="0"/>
              <a:ext cx="1009735" cy="1020447"/>
              <a:chOff x="0" y="0"/>
              <a:chExt cx="1009734" cy="1020446"/>
            </a:xfrm>
          </p:grpSpPr>
          <p:sp>
            <p:nvSpPr>
              <p:cNvPr id="890" name="Google Shape;681;p33"/>
              <p:cNvSpPr/>
              <p:nvPr/>
            </p:nvSpPr>
            <p:spPr>
              <a:xfrm flipH="1">
                <a:off x="0" y="10840"/>
                <a:ext cx="1009735" cy="1009607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91" name="Google Shape;682;p33"/>
              <p:cNvSpPr/>
              <p:nvPr/>
            </p:nvSpPr>
            <p:spPr>
              <a:xfrm flipH="1">
                <a:off x="950" y="0"/>
                <a:ext cx="504094" cy="407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417" y="0"/>
                      <a:pt x="19418" y="9001"/>
                      <a:pt x="21600" y="21600"/>
                    </a:cubicBezTo>
                  </a:path>
                </a:pathLst>
              </a:custGeom>
              <a:noFill/>
              <a:ln w="76200" cap="flat">
                <a:solidFill>
                  <a:srgbClr val="323B5B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894" name="Google Shape;683;p33"/>
              <p:cNvGrpSpPr/>
              <p:nvPr/>
            </p:nvGrpSpPr>
            <p:grpSpPr>
              <a:xfrm>
                <a:off x="271811" y="338898"/>
                <a:ext cx="479568" cy="353181"/>
                <a:chOff x="0" y="0"/>
                <a:chExt cx="479567" cy="353179"/>
              </a:xfrm>
            </p:grpSpPr>
            <p:sp>
              <p:nvSpPr>
                <p:cNvPr id="892" name="Google Shape;684;p33"/>
                <p:cNvSpPr/>
                <p:nvPr/>
              </p:nvSpPr>
              <p:spPr>
                <a:xfrm>
                  <a:off x="200438" y="169136"/>
                  <a:ext cx="203289" cy="565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0" y="21600"/>
                      </a:lnTo>
                      <a:lnTo>
                        <a:pt x="20122" y="21284"/>
                      </a:lnTo>
                      <a:cubicBezTo>
                        <a:pt x="20949" y="21284"/>
                        <a:pt x="21600" y="18931"/>
                        <a:pt x="21600" y="1596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93" name="Google Shape;685;p33"/>
                <p:cNvSpPr/>
                <p:nvPr/>
              </p:nvSpPr>
              <p:spPr>
                <a:xfrm>
                  <a:off x="0" y="0"/>
                  <a:ext cx="479568" cy="3531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7" h="21600" fill="norm" stroke="1" extrusionOk="0">
                      <a:moveTo>
                        <a:pt x="3912" y="8359"/>
                      </a:moveTo>
                      <a:cubicBezTo>
                        <a:pt x="3931" y="8359"/>
                        <a:pt x="3951" y="8361"/>
                        <a:pt x="3972" y="8363"/>
                      </a:cubicBezTo>
                      <a:cubicBezTo>
                        <a:pt x="4511" y="8439"/>
                        <a:pt x="4727" y="9340"/>
                        <a:pt x="4331" y="9841"/>
                      </a:cubicBezTo>
                      <a:cubicBezTo>
                        <a:pt x="4207" y="9999"/>
                        <a:pt x="4059" y="10070"/>
                        <a:pt x="3916" y="10070"/>
                      </a:cubicBezTo>
                      <a:cubicBezTo>
                        <a:pt x="3604" y="10070"/>
                        <a:pt x="3306" y="9731"/>
                        <a:pt x="3306" y="9216"/>
                      </a:cubicBezTo>
                      <a:cubicBezTo>
                        <a:pt x="3306" y="8742"/>
                        <a:pt x="3579" y="8359"/>
                        <a:pt x="3912" y="8359"/>
                      </a:cubicBezTo>
                      <a:close/>
                      <a:moveTo>
                        <a:pt x="16929" y="0"/>
                      </a:moveTo>
                      <a:cubicBezTo>
                        <a:pt x="16627" y="0"/>
                        <a:pt x="16319" y="53"/>
                        <a:pt x="16013" y="166"/>
                      </a:cubicBezTo>
                      <a:cubicBezTo>
                        <a:pt x="15924" y="192"/>
                        <a:pt x="2767" y="5104"/>
                        <a:pt x="2696" y="5154"/>
                      </a:cubicBezTo>
                      <a:cubicBezTo>
                        <a:pt x="1851" y="5455"/>
                        <a:pt x="1133" y="6182"/>
                        <a:pt x="647" y="7184"/>
                      </a:cubicBezTo>
                      <a:cubicBezTo>
                        <a:pt x="-573" y="9934"/>
                        <a:pt x="861" y="13412"/>
                        <a:pt x="3115" y="13412"/>
                      </a:cubicBezTo>
                      <a:cubicBezTo>
                        <a:pt x="3184" y="13412"/>
                        <a:pt x="3253" y="13408"/>
                        <a:pt x="3324" y="13401"/>
                      </a:cubicBezTo>
                      <a:lnTo>
                        <a:pt x="3324" y="15732"/>
                      </a:lnTo>
                      <a:lnTo>
                        <a:pt x="2139" y="15732"/>
                      </a:lnTo>
                      <a:cubicBezTo>
                        <a:pt x="1581" y="15732"/>
                        <a:pt x="1042" y="16058"/>
                        <a:pt x="647" y="16585"/>
                      </a:cubicBezTo>
                      <a:cubicBezTo>
                        <a:pt x="-215" y="17713"/>
                        <a:pt x="-215" y="19619"/>
                        <a:pt x="647" y="20747"/>
                      </a:cubicBezTo>
                      <a:cubicBezTo>
                        <a:pt x="1042" y="21299"/>
                        <a:pt x="1581" y="21598"/>
                        <a:pt x="2139" y="21598"/>
                      </a:cubicBezTo>
                      <a:lnTo>
                        <a:pt x="18888" y="21598"/>
                      </a:lnTo>
                      <a:cubicBezTo>
                        <a:pt x="18899" y="21600"/>
                        <a:pt x="18911" y="21600"/>
                        <a:pt x="18921" y="21600"/>
                      </a:cubicBezTo>
                      <a:cubicBezTo>
                        <a:pt x="20093" y="21600"/>
                        <a:pt x="21027" y="20280"/>
                        <a:pt x="21027" y="18665"/>
                      </a:cubicBezTo>
                      <a:cubicBezTo>
                        <a:pt x="21027" y="17067"/>
                        <a:pt x="20109" y="15757"/>
                        <a:pt x="18953" y="15757"/>
                      </a:cubicBezTo>
                      <a:cubicBezTo>
                        <a:pt x="18932" y="15757"/>
                        <a:pt x="18911" y="15757"/>
                        <a:pt x="18888" y="15757"/>
                      </a:cubicBezTo>
                      <a:lnTo>
                        <a:pt x="18888" y="15732"/>
                      </a:lnTo>
                      <a:lnTo>
                        <a:pt x="4565" y="15732"/>
                      </a:lnTo>
                      <a:lnTo>
                        <a:pt x="4565" y="12976"/>
                      </a:lnTo>
                      <a:lnTo>
                        <a:pt x="19733" y="7060"/>
                      </a:lnTo>
                      <a:cubicBezTo>
                        <a:pt x="20345" y="6834"/>
                        <a:pt x="20740" y="5956"/>
                        <a:pt x="20595" y="5053"/>
                      </a:cubicBezTo>
                      <a:cubicBezTo>
                        <a:pt x="20470" y="4226"/>
                        <a:pt x="20434" y="3901"/>
                        <a:pt x="20416" y="3800"/>
                      </a:cubicBezTo>
                      <a:cubicBezTo>
                        <a:pt x="20416" y="3775"/>
                        <a:pt x="20416" y="3750"/>
                        <a:pt x="20398" y="3699"/>
                      </a:cubicBezTo>
                      <a:cubicBezTo>
                        <a:pt x="19960" y="1470"/>
                        <a:pt x="18511" y="0"/>
                        <a:pt x="16929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</p:grpSp>
        <p:grpSp>
          <p:nvGrpSpPr>
            <p:cNvPr id="908" name="Google Shape;686;p33"/>
            <p:cNvGrpSpPr/>
            <p:nvPr/>
          </p:nvGrpSpPr>
          <p:grpSpPr>
            <a:xfrm>
              <a:off x="4704134" y="0"/>
              <a:ext cx="1009736" cy="1020447"/>
              <a:chOff x="0" y="0"/>
              <a:chExt cx="1009734" cy="1020446"/>
            </a:xfrm>
          </p:grpSpPr>
          <p:sp>
            <p:nvSpPr>
              <p:cNvPr id="896" name="Google Shape;687;p33"/>
              <p:cNvSpPr/>
              <p:nvPr/>
            </p:nvSpPr>
            <p:spPr>
              <a:xfrm flipH="1">
                <a:off x="0" y="10840"/>
                <a:ext cx="1009735" cy="1009607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97" name="Google Shape;688;p33"/>
              <p:cNvSpPr/>
              <p:nvPr/>
            </p:nvSpPr>
            <p:spPr>
              <a:xfrm flipH="1">
                <a:off x="950" y="0"/>
                <a:ext cx="504094" cy="407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417" y="0"/>
                      <a:pt x="19418" y="9001"/>
                      <a:pt x="21600" y="21600"/>
                    </a:cubicBezTo>
                  </a:path>
                </a:pathLst>
              </a:custGeom>
              <a:noFill/>
              <a:ln w="76200" cap="flat">
                <a:solidFill>
                  <a:srgbClr val="323B5B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907" name="Google Shape;689;p33"/>
              <p:cNvGrpSpPr/>
              <p:nvPr/>
            </p:nvGrpSpPr>
            <p:grpSpPr>
              <a:xfrm>
                <a:off x="295809" y="275723"/>
                <a:ext cx="418487" cy="479456"/>
                <a:chOff x="34" y="0"/>
                <a:chExt cx="418486" cy="479455"/>
              </a:xfrm>
            </p:grpSpPr>
            <p:sp>
              <p:nvSpPr>
                <p:cNvPr id="898" name="Google Shape;690;p33"/>
                <p:cNvSpPr/>
                <p:nvPr/>
              </p:nvSpPr>
              <p:spPr>
                <a:xfrm>
                  <a:off x="300059" y="141733"/>
                  <a:ext cx="118049" cy="2336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lnTo>
                        <a:pt x="19427" y="796"/>
                      </a:lnTo>
                      <a:cubicBezTo>
                        <a:pt x="16535" y="907"/>
                        <a:pt x="13650" y="964"/>
                        <a:pt x="10772" y="964"/>
                      </a:cubicBezTo>
                      <a:cubicBezTo>
                        <a:pt x="7893" y="964"/>
                        <a:pt x="5027" y="907"/>
                        <a:pt x="2173" y="79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99" name="Google Shape;691;p33"/>
                <p:cNvSpPr/>
                <p:nvPr/>
              </p:nvSpPr>
              <p:spPr>
                <a:xfrm>
                  <a:off x="300059" y="403648"/>
                  <a:ext cx="118462" cy="758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0" y="6180"/>
                        <a:pt x="0" y="7749"/>
                        <a:pt x="0" y="8053"/>
                      </a:cubicBezTo>
                      <a:cubicBezTo>
                        <a:pt x="75" y="15528"/>
                        <a:pt x="3961" y="21600"/>
                        <a:pt x="8744" y="21600"/>
                      </a:cubicBezTo>
                      <a:lnTo>
                        <a:pt x="12404" y="21600"/>
                      </a:lnTo>
                      <a:cubicBezTo>
                        <a:pt x="17043" y="21374"/>
                        <a:pt x="21004" y="15881"/>
                        <a:pt x="21525" y="8524"/>
                      </a:cubicBezTo>
                      <a:cubicBezTo>
                        <a:pt x="21600" y="8171"/>
                        <a:pt x="21600" y="8760"/>
                        <a:pt x="21600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900" name="Google Shape;692;p33"/>
                <p:cNvSpPr/>
                <p:nvPr/>
              </p:nvSpPr>
              <p:spPr>
                <a:xfrm>
                  <a:off x="306222" y="0"/>
                  <a:ext cx="105724" cy="1312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32" y="0"/>
                      </a:moveTo>
                      <a:cubicBezTo>
                        <a:pt x="9734" y="0"/>
                        <a:pt x="8623" y="487"/>
                        <a:pt x="8117" y="1467"/>
                      </a:cubicBezTo>
                      <a:lnTo>
                        <a:pt x="0" y="18331"/>
                      </a:lnTo>
                      <a:cubicBezTo>
                        <a:pt x="5106" y="21430"/>
                        <a:pt x="4684" y="21232"/>
                        <a:pt x="4853" y="21300"/>
                      </a:cubicBezTo>
                      <a:cubicBezTo>
                        <a:pt x="5275" y="21498"/>
                        <a:pt x="5753" y="21600"/>
                        <a:pt x="6239" y="21600"/>
                      </a:cubicBezTo>
                      <a:cubicBezTo>
                        <a:pt x="6717" y="21600"/>
                        <a:pt x="7195" y="21498"/>
                        <a:pt x="7617" y="21300"/>
                      </a:cubicBezTo>
                      <a:cubicBezTo>
                        <a:pt x="7871" y="21096"/>
                        <a:pt x="8039" y="20892"/>
                        <a:pt x="8117" y="20688"/>
                      </a:cubicBezTo>
                      <a:cubicBezTo>
                        <a:pt x="8581" y="19680"/>
                        <a:pt x="9713" y="19170"/>
                        <a:pt x="10832" y="19170"/>
                      </a:cubicBezTo>
                      <a:cubicBezTo>
                        <a:pt x="11950" y="19170"/>
                        <a:pt x="13061" y="19680"/>
                        <a:pt x="13476" y="20688"/>
                      </a:cubicBezTo>
                      <a:cubicBezTo>
                        <a:pt x="13645" y="20892"/>
                        <a:pt x="13814" y="21096"/>
                        <a:pt x="14067" y="21300"/>
                      </a:cubicBezTo>
                      <a:cubicBezTo>
                        <a:pt x="14482" y="21498"/>
                        <a:pt x="14967" y="21600"/>
                        <a:pt x="15446" y="21600"/>
                      </a:cubicBezTo>
                      <a:cubicBezTo>
                        <a:pt x="15931" y="21600"/>
                        <a:pt x="16409" y="21498"/>
                        <a:pt x="16831" y="21300"/>
                      </a:cubicBezTo>
                      <a:cubicBezTo>
                        <a:pt x="16916" y="21232"/>
                        <a:pt x="16494" y="21430"/>
                        <a:pt x="21600" y="18331"/>
                      </a:cubicBezTo>
                      <a:lnTo>
                        <a:pt x="13476" y="1467"/>
                      </a:lnTo>
                      <a:cubicBezTo>
                        <a:pt x="13019" y="487"/>
                        <a:pt x="11929" y="0"/>
                        <a:pt x="10832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901" name="Google Shape;693;p33"/>
                <p:cNvSpPr/>
                <p:nvPr/>
              </p:nvSpPr>
              <p:spPr>
                <a:xfrm>
                  <a:off x="150029" y="141733"/>
                  <a:ext cx="118049" cy="2336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lnTo>
                        <a:pt x="19502" y="796"/>
                      </a:lnTo>
                      <a:cubicBezTo>
                        <a:pt x="16611" y="907"/>
                        <a:pt x="13726" y="964"/>
                        <a:pt x="10841" y="964"/>
                      </a:cubicBezTo>
                      <a:cubicBezTo>
                        <a:pt x="7950" y="964"/>
                        <a:pt x="5065" y="907"/>
                        <a:pt x="2180" y="79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902" name="Google Shape;694;p33"/>
                <p:cNvSpPr/>
                <p:nvPr/>
              </p:nvSpPr>
              <p:spPr>
                <a:xfrm>
                  <a:off x="150029" y="403648"/>
                  <a:ext cx="118462" cy="758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0" y="6180"/>
                        <a:pt x="0" y="7749"/>
                        <a:pt x="0" y="8053"/>
                      </a:cubicBezTo>
                      <a:cubicBezTo>
                        <a:pt x="75" y="15528"/>
                        <a:pt x="3961" y="21600"/>
                        <a:pt x="8744" y="21600"/>
                      </a:cubicBezTo>
                      <a:lnTo>
                        <a:pt x="12410" y="21600"/>
                      </a:lnTo>
                      <a:cubicBezTo>
                        <a:pt x="17118" y="21374"/>
                        <a:pt x="21004" y="15881"/>
                        <a:pt x="21600" y="8524"/>
                      </a:cubicBezTo>
                      <a:cubicBezTo>
                        <a:pt x="21600" y="8171"/>
                        <a:pt x="21600" y="8760"/>
                        <a:pt x="21600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903" name="Google Shape;695;p33"/>
                <p:cNvSpPr/>
                <p:nvPr/>
              </p:nvSpPr>
              <p:spPr>
                <a:xfrm>
                  <a:off x="156605" y="0"/>
                  <a:ext cx="105345" cy="1312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7" y="0"/>
                      </a:moveTo>
                      <a:cubicBezTo>
                        <a:pt x="9706" y="0"/>
                        <a:pt x="8612" y="487"/>
                        <a:pt x="8153" y="1467"/>
                      </a:cubicBezTo>
                      <a:lnTo>
                        <a:pt x="0" y="18331"/>
                      </a:lnTo>
                      <a:cubicBezTo>
                        <a:pt x="5040" y="21430"/>
                        <a:pt x="4701" y="21232"/>
                        <a:pt x="4786" y="21300"/>
                      </a:cubicBezTo>
                      <a:cubicBezTo>
                        <a:pt x="5209" y="21498"/>
                        <a:pt x="5689" y="21600"/>
                        <a:pt x="6176" y="21600"/>
                      </a:cubicBezTo>
                      <a:cubicBezTo>
                        <a:pt x="6656" y="21600"/>
                        <a:pt x="7144" y="21498"/>
                        <a:pt x="7560" y="21300"/>
                      </a:cubicBezTo>
                      <a:cubicBezTo>
                        <a:pt x="7814" y="21096"/>
                        <a:pt x="7984" y="20892"/>
                        <a:pt x="8068" y="20688"/>
                      </a:cubicBezTo>
                      <a:cubicBezTo>
                        <a:pt x="8527" y="19680"/>
                        <a:pt x="9664" y="19170"/>
                        <a:pt x="10800" y="19170"/>
                      </a:cubicBezTo>
                      <a:cubicBezTo>
                        <a:pt x="11929" y="19170"/>
                        <a:pt x="13066" y="19680"/>
                        <a:pt x="13532" y="20688"/>
                      </a:cubicBezTo>
                      <a:cubicBezTo>
                        <a:pt x="13616" y="20892"/>
                        <a:pt x="13779" y="21096"/>
                        <a:pt x="14033" y="21300"/>
                      </a:cubicBezTo>
                      <a:cubicBezTo>
                        <a:pt x="14456" y="21498"/>
                        <a:pt x="14936" y="21600"/>
                        <a:pt x="15424" y="21600"/>
                      </a:cubicBezTo>
                      <a:cubicBezTo>
                        <a:pt x="15904" y="21600"/>
                        <a:pt x="16384" y="21498"/>
                        <a:pt x="16807" y="21300"/>
                      </a:cubicBezTo>
                      <a:cubicBezTo>
                        <a:pt x="16892" y="21232"/>
                        <a:pt x="16468" y="21430"/>
                        <a:pt x="21600" y="18331"/>
                      </a:cubicBezTo>
                      <a:lnTo>
                        <a:pt x="13532" y="1467"/>
                      </a:lnTo>
                      <a:cubicBezTo>
                        <a:pt x="13024" y="487"/>
                        <a:pt x="11908" y="0"/>
                        <a:pt x="10807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904" name="Google Shape;696;p33"/>
                <p:cNvSpPr/>
                <p:nvPr/>
              </p:nvSpPr>
              <p:spPr>
                <a:xfrm>
                  <a:off x="413" y="141733"/>
                  <a:ext cx="118049" cy="2336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lnTo>
                        <a:pt x="19427" y="796"/>
                      </a:lnTo>
                      <a:cubicBezTo>
                        <a:pt x="16542" y="907"/>
                        <a:pt x="13650" y="964"/>
                        <a:pt x="10765" y="964"/>
                      </a:cubicBezTo>
                      <a:cubicBezTo>
                        <a:pt x="7880" y="964"/>
                        <a:pt x="4989" y="907"/>
                        <a:pt x="2104" y="79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905" name="Google Shape;697;p33"/>
                <p:cNvSpPr/>
                <p:nvPr/>
              </p:nvSpPr>
              <p:spPr>
                <a:xfrm>
                  <a:off x="34" y="403648"/>
                  <a:ext cx="118428" cy="758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0" y="6180"/>
                        <a:pt x="0" y="7749"/>
                        <a:pt x="0" y="8053"/>
                      </a:cubicBezTo>
                      <a:cubicBezTo>
                        <a:pt x="69" y="15528"/>
                        <a:pt x="3962" y="21600"/>
                        <a:pt x="8747" y="21600"/>
                      </a:cubicBezTo>
                      <a:lnTo>
                        <a:pt x="12407" y="21600"/>
                      </a:lnTo>
                      <a:cubicBezTo>
                        <a:pt x="17117" y="21374"/>
                        <a:pt x="21003" y="15881"/>
                        <a:pt x="21600" y="8524"/>
                      </a:cubicBezTo>
                      <a:cubicBezTo>
                        <a:pt x="21600" y="8171"/>
                        <a:pt x="21600" y="8760"/>
                        <a:pt x="21600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906" name="Google Shape;698;p33"/>
                <p:cNvSpPr/>
                <p:nvPr/>
              </p:nvSpPr>
              <p:spPr>
                <a:xfrm>
                  <a:off x="6575" y="0"/>
                  <a:ext cx="105759" cy="1312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65" y="0"/>
                      </a:moveTo>
                      <a:cubicBezTo>
                        <a:pt x="9668" y="0"/>
                        <a:pt x="8578" y="487"/>
                        <a:pt x="8121" y="1467"/>
                      </a:cubicBezTo>
                      <a:lnTo>
                        <a:pt x="0" y="18331"/>
                      </a:lnTo>
                      <a:cubicBezTo>
                        <a:pt x="5020" y="21430"/>
                        <a:pt x="4690" y="21232"/>
                        <a:pt x="4774" y="21300"/>
                      </a:cubicBezTo>
                      <a:cubicBezTo>
                        <a:pt x="5189" y="21498"/>
                        <a:pt x="5674" y="21600"/>
                        <a:pt x="6166" y="21600"/>
                      </a:cubicBezTo>
                      <a:cubicBezTo>
                        <a:pt x="6659" y="21600"/>
                        <a:pt x="7158" y="21498"/>
                        <a:pt x="7622" y="21300"/>
                      </a:cubicBezTo>
                      <a:cubicBezTo>
                        <a:pt x="7784" y="21096"/>
                        <a:pt x="7952" y="20892"/>
                        <a:pt x="8121" y="20688"/>
                      </a:cubicBezTo>
                      <a:cubicBezTo>
                        <a:pt x="8536" y="19680"/>
                        <a:pt x="9647" y="19170"/>
                        <a:pt x="10765" y="19170"/>
                      </a:cubicBezTo>
                      <a:cubicBezTo>
                        <a:pt x="11890" y="19170"/>
                        <a:pt x="13015" y="19680"/>
                        <a:pt x="13479" y="20688"/>
                      </a:cubicBezTo>
                      <a:cubicBezTo>
                        <a:pt x="13563" y="20892"/>
                        <a:pt x="13732" y="21096"/>
                        <a:pt x="13978" y="21300"/>
                      </a:cubicBezTo>
                      <a:cubicBezTo>
                        <a:pt x="14400" y="21498"/>
                        <a:pt x="14878" y="21600"/>
                        <a:pt x="15363" y="21600"/>
                      </a:cubicBezTo>
                      <a:cubicBezTo>
                        <a:pt x="15841" y="21600"/>
                        <a:pt x="16327" y="21498"/>
                        <a:pt x="16741" y="21300"/>
                      </a:cubicBezTo>
                      <a:cubicBezTo>
                        <a:pt x="16910" y="21232"/>
                        <a:pt x="16495" y="21430"/>
                        <a:pt x="21600" y="18331"/>
                      </a:cubicBezTo>
                      <a:lnTo>
                        <a:pt x="13479" y="1467"/>
                      </a:lnTo>
                      <a:cubicBezTo>
                        <a:pt x="12980" y="487"/>
                        <a:pt x="11869" y="0"/>
                        <a:pt x="10765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</p:grpSp>
        <p:grpSp>
          <p:nvGrpSpPr>
            <p:cNvPr id="916" name="Google Shape;699;p33"/>
            <p:cNvGrpSpPr/>
            <p:nvPr/>
          </p:nvGrpSpPr>
          <p:grpSpPr>
            <a:xfrm>
              <a:off x="1568011" y="0"/>
              <a:ext cx="1009736" cy="1020447"/>
              <a:chOff x="0" y="0"/>
              <a:chExt cx="1009734" cy="1020446"/>
            </a:xfrm>
          </p:grpSpPr>
          <p:sp>
            <p:nvSpPr>
              <p:cNvPr id="909" name="Google Shape;700;p33"/>
              <p:cNvSpPr/>
              <p:nvPr/>
            </p:nvSpPr>
            <p:spPr>
              <a:xfrm flipH="1">
                <a:off x="0" y="10840"/>
                <a:ext cx="1009735" cy="1009607"/>
              </a:xfrm>
              <a:prstGeom prst="ellipse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0" name="Google Shape;701;p33"/>
              <p:cNvSpPr/>
              <p:nvPr/>
            </p:nvSpPr>
            <p:spPr>
              <a:xfrm flipH="1">
                <a:off x="822" y="0"/>
                <a:ext cx="504155" cy="407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416" y="0"/>
                      <a:pt x="19417" y="9001"/>
                      <a:pt x="21600" y="21600"/>
                    </a:cubicBezTo>
                  </a:path>
                </a:pathLst>
              </a:custGeom>
              <a:noFill/>
              <a:ln w="76200" cap="flat">
                <a:solidFill>
                  <a:srgbClr val="323B5B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915" name="Google Shape;702;p33"/>
              <p:cNvGrpSpPr/>
              <p:nvPr/>
            </p:nvGrpSpPr>
            <p:grpSpPr>
              <a:xfrm>
                <a:off x="266074" y="275688"/>
                <a:ext cx="479406" cy="479594"/>
                <a:chOff x="0" y="0"/>
                <a:chExt cx="479405" cy="479593"/>
              </a:xfrm>
            </p:grpSpPr>
            <p:sp>
              <p:nvSpPr>
                <p:cNvPr id="911" name="Google Shape;703;p33"/>
                <p:cNvSpPr/>
                <p:nvPr/>
              </p:nvSpPr>
              <p:spPr>
                <a:xfrm>
                  <a:off x="390411" y="240846"/>
                  <a:ext cx="88133" cy="1181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9720" y="0"/>
                        <a:pt x="8640" y="352"/>
                        <a:pt x="7940" y="1064"/>
                      </a:cubicBezTo>
                      <a:cubicBezTo>
                        <a:pt x="7940" y="1215"/>
                        <a:pt x="6033" y="3166"/>
                        <a:pt x="4126" y="5639"/>
                      </a:cubicBezTo>
                      <a:cubicBezTo>
                        <a:pt x="405" y="10359"/>
                        <a:pt x="0" y="12380"/>
                        <a:pt x="0" y="13506"/>
                      </a:cubicBezTo>
                      <a:cubicBezTo>
                        <a:pt x="0" y="17924"/>
                        <a:pt x="4826" y="21600"/>
                        <a:pt x="10749" y="21600"/>
                      </a:cubicBezTo>
                      <a:cubicBezTo>
                        <a:pt x="16782" y="21600"/>
                        <a:pt x="21600" y="17924"/>
                        <a:pt x="21600" y="13506"/>
                      </a:cubicBezTo>
                      <a:cubicBezTo>
                        <a:pt x="21600" y="12380"/>
                        <a:pt x="21203" y="10359"/>
                        <a:pt x="17483" y="5639"/>
                      </a:cubicBezTo>
                      <a:cubicBezTo>
                        <a:pt x="15576" y="3166"/>
                        <a:pt x="13669" y="1215"/>
                        <a:pt x="13669" y="1064"/>
                      </a:cubicBezTo>
                      <a:cubicBezTo>
                        <a:pt x="12960" y="352"/>
                        <a:pt x="1188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912" name="Google Shape;704;p33"/>
                <p:cNvSpPr/>
                <p:nvPr/>
              </p:nvSpPr>
              <p:spPr>
                <a:xfrm>
                  <a:off x="347378" y="0"/>
                  <a:ext cx="132028" cy="1323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05" h="21600" fill="norm" stroke="1" extrusionOk="0">
                      <a:moveTo>
                        <a:pt x="19155" y="0"/>
                      </a:moveTo>
                      <a:cubicBezTo>
                        <a:pt x="18809" y="0"/>
                        <a:pt x="18463" y="79"/>
                        <a:pt x="18145" y="253"/>
                      </a:cubicBezTo>
                      <a:lnTo>
                        <a:pt x="0" y="9420"/>
                      </a:lnTo>
                      <a:lnTo>
                        <a:pt x="12028" y="21600"/>
                      </a:lnTo>
                      <a:lnTo>
                        <a:pt x="21131" y="3333"/>
                      </a:lnTo>
                      <a:cubicBezTo>
                        <a:pt x="21600" y="2462"/>
                        <a:pt x="21466" y="1394"/>
                        <a:pt x="20735" y="658"/>
                      </a:cubicBezTo>
                      <a:cubicBezTo>
                        <a:pt x="20316" y="236"/>
                        <a:pt x="19741" y="0"/>
                        <a:pt x="19155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913" name="Google Shape;705;p33"/>
                <p:cNvSpPr/>
                <p:nvPr/>
              </p:nvSpPr>
              <p:spPr>
                <a:xfrm>
                  <a:off x="291824" y="66959"/>
                  <a:ext cx="120578" cy="1209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60" h="21600" fill="norm" stroke="1" extrusionOk="0">
                      <a:moveTo>
                        <a:pt x="2907" y="0"/>
                      </a:moveTo>
                      <a:cubicBezTo>
                        <a:pt x="708" y="0"/>
                        <a:pt x="-1173" y="3197"/>
                        <a:pt x="889" y="5448"/>
                      </a:cubicBezTo>
                      <a:lnTo>
                        <a:pt x="14373" y="20604"/>
                      </a:lnTo>
                      <a:cubicBezTo>
                        <a:pt x="15000" y="21305"/>
                        <a:pt x="15698" y="21600"/>
                        <a:pt x="16369" y="21600"/>
                      </a:cubicBezTo>
                      <a:cubicBezTo>
                        <a:pt x="18563" y="21600"/>
                        <a:pt x="20427" y="18440"/>
                        <a:pt x="18370" y="16140"/>
                      </a:cubicBezTo>
                      <a:lnTo>
                        <a:pt x="4881" y="984"/>
                      </a:lnTo>
                      <a:cubicBezTo>
                        <a:pt x="4260" y="289"/>
                        <a:pt x="3567" y="0"/>
                        <a:pt x="2907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914" name="Google Shape;706;p33"/>
                <p:cNvSpPr/>
                <p:nvPr/>
              </p:nvSpPr>
              <p:spPr>
                <a:xfrm>
                  <a:off x="-1" y="118392"/>
                  <a:ext cx="360910" cy="3612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1" h="21600" fill="norm" stroke="1" extrusionOk="0">
                      <a:moveTo>
                        <a:pt x="16522" y="0"/>
                      </a:moveTo>
                      <a:cubicBezTo>
                        <a:pt x="16099" y="251"/>
                        <a:pt x="15598" y="366"/>
                        <a:pt x="15105" y="366"/>
                      </a:cubicBezTo>
                      <a:cubicBezTo>
                        <a:pt x="14976" y="366"/>
                        <a:pt x="14847" y="358"/>
                        <a:pt x="14720" y="342"/>
                      </a:cubicBezTo>
                      <a:cubicBezTo>
                        <a:pt x="14561" y="319"/>
                        <a:pt x="14403" y="309"/>
                        <a:pt x="14244" y="309"/>
                      </a:cubicBezTo>
                      <a:cubicBezTo>
                        <a:pt x="13362" y="309"/>
                        <a:pt x="12511" y="655"/>
                        <a:pt x="11871" y="1299"/>
                      </a:cubicBezTo>
                      <a:lnTo>
                        <a:pt x="475" y="12745"/>
                      </a:lnTo>
                      <a:cubicBezTo>
                        <a:pt x="-159" y="13406"/>
                        <a:pt x="-159" y="14460"/>
                        <a:pt x="475" y="15123"/>
                      </a:cubicBezTo>
                      <a:lnTo>
                        <a:pt x="6417" y="21104"/>
                      </a:lnTo>
                      <a:cubicBezTo>
                        <a:pt x="6746" y="21435"/>
                        <a:pt x="7171" y="21600"/>
                        <a:pt x="7597" y="21600"/>
                      </a:cubicBezTo>
                      <a:cubicBezTo>
                        <a:pt x="8024" y="21600"/>
                        <a:pt x="8450" y="21435"/>
                        <a:pt x="8779" y="21104"/>
                      </a:cubicBezTo>
                      <a:lnTo>
                        <a:pt x="20175" y="9657"/>
                      </a:lnTo>
                      <a:cubicBezTo>
                        <a:pt x="20905" y="8898"/>
                        <a:pt x="21271" y="7844"/>
                        <a:pt x="21124" y="6790"/>
                      </a:cubicBezTo>
                      <a:cubicBezTo>
                        <a:pt x="21028" y="6151"/>
                        <a:pt x="21149" y="5513"/>
                        <a:pt x="21441" y="4951"/>
                      </a:cubicBezTo>
                      <a:lnTo>
                        <a:pt x="16522" y="0"/>
                      </a:ln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</p:grpSp>
        <p:grpSp>
          <p:nvGrpSpPr>
            <p:cNvPr id="925" name="Google Shape;707;p33"/>
            <p:cNvGrpSpPr/>
            <p:nvPr/>
          </p:nvGrpSpPr>
          <p:grpSpPr>
            <a:xfrm>
              <a:off x="3136297" y="-1"/>
              <a:ext cx="1009592" cy="1020433"/>
              <a:chOff x="0" y="0"/>
              <a:chExt cx="1009590" cy="1020431"/>
            </a:xfrm>
          </p:grpSpPr>
          <p:sp>
            <p:nvSpPr>
              <p:cNvPr id="917" name="Google Shape;708;p33"/>
              <p:cNvSpPr/>
              <p:nvPr/>
            </p:nvSpPr>
            <p:spPr>
              <a:xfrm flipH="1">
                <a:off x="0" y="10840"/>
                <a:ext cx="1009591" cy="1009592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8" name="Google Shape;709;p33"/>
              <p:cNvSpPr/>
              <p:nvPr/>
            </p:nvSpPr>
            <p:spPr>
              <a:xfrm flipH="1">
                <a:off x="677" y="0"/>
                <a:ext cx="504155" cy="407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416" y="0"/>
                      <a:pt x="19417" y="9001"/>
                      <a:pt x="21600" y="21600"/>
                    </a:cubicBezTo>
                  </a:path>
                </a:pathLst>
              </a:custGeom>
              <a:noFill/>
              <a:ln w="76200" cap="flat">
                <a:solidFill>
                  <a:srgbClr val="323B5B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924" name="Google Shape;710;p33"/>
              <p:cNvGrpSpPr/>
              <p:nvPr/>
            </p:nvGrpSpPr>
            <p:grpSpPr>
              <a:xfrm>
                <a:off x="309875" y="275818"/>
                <a:ext cx="389859" cy="479629"/>
                <a:chOff x="0" y="0"/>
                <a:chExt cx="389857" cy="479628"/>
              </a:xfrm>
            </p:grpSpPr>
            <p:sp>
              <p:nvSpPr>
                <p:cNvPr id="919" name="Google Shape;711;p33"/>
                <p:cNvSpPr/>
                <p:nvPr/>
              </p:nvSpPr>
              <p:spPr>
                <a:xfrm>
                  <a:off x="150989" y="218572"/>
                  <a:ext cx="88018" cy="879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2" h="21600" fill="norm" stroke="1" extrusionOk="0">
                      <a:moveTo>
                        <a:pt x="9520" y="0"/>
                      </a:moveTo>
                      <a:cubicBezTo>
                        <a:pt x="8876" y="0"/>
                        <a:pt x="8217" y="76"/>
                        <a:pt x="7558" y="237"/>
                      </a:cubicBezTo>
                      <a:cubicBezTo>
                        <a:pt x="-291" y="2046"/>
                        <a:pt x="-2668" y="13425"/>
                        <a:pt x="3500" y="19157"/>
                      </a:cubicBezTo>
                      <a:cubicBezTo>
                        <a:pt x="5307" y="20839"/>
                        <a:pt x="7388" y="21600"/>
                        <a:pt x="9417" y="21600"/>
                      </a:cubicBezTo>
                      <a:cubicBezTo>
                        <a:pt x="14304" y="21600"/>
                        <a:pt x="18932" y="17204"/>
                        <a:pt x="18932" y="10804"/>
                      </a:cubicBezTo>
                      <a:cubicBezTo>
                        <a:pt x="18932" y="4734"/>
                        <a:pt x="14622" y="0"/>
                        <a:pt x="9520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920" name="Google Shape;712;p33"/>
                <p:cNvSpPr/>
                <p:nvPr/>
              </p:nvSpPr>
              <p:spPr>
                <a:xfrm>
                  <a:off x="217661" y="0"/>
                  <a:ext cx="148005" cy="2707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68" h="21600" fill="norm" stroke="1" extrusionOk="0">
                      <a:moveTo>
                        <a:pt x="15487" y="0"/>
                      </a:moveTo>
                      <a:cubicBezTo>
                        <a:pt x="14811" y="0"/>
                        <a:pt x="14140" y="206"/>
                        <a:pt x="13778" y="610"/>
                      </a:cubicBezTo>
                      <a:lnTo>
                        <a:pt x="0" y="15454"/>
                      </a:lnTo>
                      <a:cubicBezTo>
                        <a:pt x="4480" y="16335"/>
                        <a:pt x="7313" y="18887"/>
                        <a:pt x="6803" y="21600"/>
                      </a:cubicBezTo>
                      <a:cubicBezTo>
                        <a:pt x="9298" y="20946"/>
                        <a:pt x="11340" y="19834"/>
                        <a:pt x="12588" y="18428"/>
                      </a:cubicBezTo>
                      <a:lnTo>
                        <a:pt x="18196" y="12183"/>
                      </a:lnTo>
                      <a:cubicBezTo>
                        <a:pt x="21600" y="8456"/>
                        <a:pt x="21143" y="3977"/>
                        <a:pt x="17063" y="478"/>
                      </a:cubicBezTo>
                      <a:cubicBezTo>
                        <a:pt x="16668" y="157"/>
                        <a:pt x="16073" y="0"/>
                        <a:pt x="15487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921" name="Google Shape;713;p33"/>
                <p:cNvSpPr/>
                <p:nvPr/>
              </p:nvSpPr>
              <p:spPr>
                <a:xfrm>
                  <a:off x="24386" y="0"/>
                  <a:ext cx="148212" cy="2707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96" h="21600" fill="norm" stroke="1" extrusionOk="0">
                      <a:moveTo>
                        <a:pt x="4990" y="0"/>
                      </a:moveTo>
                      <a:cubicBezTo>
                        <a:pt x="4395" y="0"/>
                        <a:pt x="3804" y="157"/>
                        <a:pt x="3433" y="478"/>
                      </a:cubicBezTo>
                      <a:cubicBezTo>
                        <a:pt x="-704" y="3977"/>
                        <a:pt x="-1104" y="8456"/>
                        <a:pt x="2243" y="12183"/>
                      </a:cubicBezTo>
                      <a:lnTo>
                        <a:pt x="7913" y="18428"/>
                      </a:lnTo>
                      <a:cubicBezTo>
                        <a:pt x="9160" y="19834"/>
                        <a:pt x="11198" y="20946"/>
                        <a:pt x="13693" y="21600"/>
                      </a:cubicBezTo>
                      <a:cubicBezTo>
                        <a:pt x="13126" y="18887"/>
                        <a:pt x="16016" y="16335"/>
                        <a:pt x="20496" y="15454"/>
                      </a:cubicBezTo>
                      <a:lnTo>
                        <a:pt x="6723" y="610"/>
                      </a:lnTo>
                      <a:cubicBezTo>
                        <a:pt x="6356" y="206"/>
                        <a:pt x="5671" y="0"/>
                        <a:pt x="4990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922" name="Google Shape;714;p33"/>
                <p:cNvSpPr/>
                <p:nvPr/>
              </p:nvSpPr>
              <p:spPr>
                <a:xfrm>
                  <a:off x="0" y="317755"/>
                  <a:ext cx="177108" cy="1618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18" h="21600" fill="norm" stroke="1" extrusionOk="0">
                      <a:moveTo>
                        <a:pt x="10065" y="3739"/>
                      </a:moveTo>
                      <a:cubicBezTo>
                        <a:pt x="10563" y="3739"/>
                        <a:pt x="11045" y="3859"/>
                        <a:pt x="11482" y="4125"/>
                      </a:cubicBezTo>
                      <a:cubicBezTo>
                        <a:pt x="13525" y="5324"/>
                        <a:pt x="13913" y="9266"/>
                        <a:pt x="12406" y="12766"/>
                      </a:cubicBezTo>
                      <a:lnTo>
                        <a:pt x="12214" y="13147"/>
                      </a:lnTo>
                      <a:cubicBezTo>
                        <a:pt x="10931" y="15904"/>
                        <a:pt x="8619" y="17856"/>
                        <a:pt x="6625" y="17856"/>
                      </a:cubicBezTo>
                      <a:cubicBezTo>
                        <a:pt x="6126" y="17856"/>
                        <a:pt x="5648" y="17732"/>
                        <a:pt x="5207" y="17470"/>
                      </a:cubicBezTo>
                      <a:cubicBezTo>
                        <a:pt x="4186" y="16758"/>
                        <a:pt x="3503" y="15499"/>
                        <a:pt x="3410" y="14130"/>
                      </a:cubicBezTo>
                      <a:cubicBezTo>
                        <a:pt x="3213" y="12164"/>
                        <a:pt x="3553" y="10194"/>
                        <a:pt x="4431" y="8499"/>
                      </a:cubicBezTo>
                      <a:cubicBezTo>
                        <a:pt x="5714" y="5696"/>
                        <a:pt x="8055" y="3739"/>
                        <a:pt x="10065" y="3739"/>
                      </a:cubicBezTo>
                      <a:close/>
                      <a:moveTo>
                        <a:pt x="10048" y="0"/>
                      </a:moveTo>
                      <a:cubicBezTo>
                        <a:pt x="8945" y="0"/>
                        <a:pt x="7769" y="303"/>
                        <a:pt x="6572" y="951"/>
                      </a:cubicBezTo>
                      <a:cubicBezTo>
                        <a:pt x="2290" y="3303"/>
                        <a:pt x="-582" y="9376"/>
                        <a:pt x="100" y="14677"/>
                      </a:cubicBezTo>
                      <a:cubicBezTo>
                        <a:pt x="644" y="18963"/>
                        <a:pt x="3324" y="21600"/>
                        <a:pt x="6608" y="21600"/>
                      </a:cubicBezTo>
                      <a:cubicBezTo>
                        <a:pt x="7732" y="21600"/>
                        <a:pt x="8921" y="21292"/>
                        <a:pt x="10122" y="20640"/>
                      </a:cubicBezTo>
                      <a:cubicBezTo>
                        <a:pt x="12357" y="19326"/>
                        <a:pt x="14158" y="17305"/>
                        <a:pt x="15229" y="14732"/>
                      </a:cubicBezTo>
                      <a:cubicBezTo>
                        <a:pt x="15425" y="14351"/>
                        <a:pt x="20871" y="2375"/>
                        <a:pt x="21018" y="1934"/>
                      </a:cubicBezTo>
                      <a:cubicBezTo>
                        <a:pt x="19948" y="1663"/>
                        <a:pt x="18926" y="1116"/>
                        <a:pt x="18003" y="349"/>
                      </a:cubicBezTo>
                      <a:lnTo>
                        <a:pt x="16054" y="4722"/>
                      </a:lnTo>
                      <a:cubicBezTo>
                        <a:pt x="15020" y="1810"/>
                        <a:pt x="12753" y="0"/>
                        <a:pt x="10048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923" name="Google Shape;715;p33"/>
                <p:cNvSpPr/>
                <p:nvPr/>
              </p:nvSpPr>
              <p:spPr>
                <a:xfrm>
                  <a:off x="212773" y="317755"/>
                  <a:ext cx="177085" cy="1618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19" h="21600" fill="norm" stroke="1" extrusionOk="0">
                      <a:moveTo>
                        <a:pt x="10992" y="3739"/>
                      </a:moveTo>
                      <a:cubicBezTo>
                        <a:pt x="14498" y="3739"/>
                        <a:pt x="18241" y="9266"/>
                        <a:pt x="17612" y="14130"/>
                      </a:cubicBezTo>
                      <a:cubicBezTo>
                        <a:pt x="17563" y="15499"/>
                        <a:pt x="16880" y="16758"/>
                        <a:pt x="15859" y="17470"/>
                      </a:cubicBezTo>
                      <a:cubicBezTo>
                        <a:pt x="15417" y="17727"/>
                        <a:pt x="14935" y="17847"/>
                        <a:pt x="14429" y="17847"/>
                      </a:cubicBezTo>
                      <a:cubicBezTo>
                        <a:pt x="12463" y="17847"/>
                        <a:pt x="10158" y="16019"/>
                        <a:pt x="8806" y="13147"/>
                      </a:cubicBezTo>
                      <a:cubicBezTo>
                        <a:pt x="8610" y="12766"/>
                        <a:pt x="8659" y="12766"/>
                        <a:pt x="8659" y="12766"/>
                      </a:cubicBezTo>
                      <a:cubicBezTo>
                        <a:pt x="6808" y="8499"/>
                        <a:pt x="7784" y="3739"/>
                        <a:pt x="10992" y="3739"/>
                      </a:cubicBezTo>
                      <a:close/>
                      <a:moveTo>
                        <a:pt x="11008" y="0"/>
                      </a:moveTo>
                      <a:cubicBezTo>
                        <a:pt x="8291" y="0"/>
                        <a:pt x="6011" y="1810"/>
                        <a:pt x="5010" y="4722"/>
                      </a:cubicBezTo>
                      <a:lnTo>
                        <a:pt x="3016" y="349"/>
                      </a:lnTo>
                      <a:cubicBezTo>
                        <a:pt x="2137" y="1116"/>
                        <a:pt x="1116" y="1663"/>
                        <a:pt x="0" y="1934"/>
                      </a:cubicBezTo>
                      <a:cubicBezTo>
                        <a:pt x="45" y="2044"/>
                        <a:pt x="5835" y="14898"/>
                        <a:pt x="5835" y="14898"/>
                      </a:cubicBezTo>
                      <a:cubicBezTo>
                        <a:pt x="6955" y="17360"/>
                        <a:pt x="8757" y="19381"/>
                        <a:pt x="10943" y="20640"/>
                      </a:cubicBezTo>
                      <a:cubicBezTo>
                        <a:pt x="12132" y="21292"/>
                        <a:pt x="13313" y="21600"/>
                        <a:pt x="14429" y="21600"/>
                      </a:cubicBezTo>
                      <a:cubicBezTo>
                        <a:pt x="17694" y="21600"/>
                        <a:pt x="20374" y="18963"/>
                        <a:pt x="20918" y="14677"/>
                      </a:cubicBezTo>
                      <a:cubicBezTo>
                        <a:pt x="21600" y="9376"/>
                        <a:pt x="18776" y="3358"/>
                        <a:pt x="14498" y="951"/>
                      </a:cubicBezTo>
                      <a:cubicBezTo>
                        <a:pt x="13301" y="303"/>
                        <a:pt x="12116" y="0"/>
                        <a:pt x="11008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</p:grpSp>
      </p:grpSp>
      <p:pic>
        <p:nvPicPr>
          <p:cNvPr id="927" name="IMG_3988.png" descr="IMG_3988.png"/>
          <p:cNvPicPr>
            <a:picLocks noChangeAspect="1"/>
          </p:cNvPicPr>
          <p:nvPr/>
        </p:nvPicPr>
        <p:blipFill>
          <a:blip r:embed="rId2">
            <a:extLst/>
          </a:blip>
          <a:srcRect l="28099" t="5544" r="1602" b="53032"/>
          <a:stretch>
            <a:fillRect/>
          </a:stretch>
        </p:blipFill>
        <p:spPr>
          <a:xfrm>
            <a:off x="1205979" y="2787154"/>
            <a:ext cx="23128820" cy="59068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33" name="تجميع"/>
          <p:cNvGrpSpPr/>
          <p:nvPr/>
        </p:nvGrpSpPr>
        <p:grpSpPr>
          <a:xfrm>
            <a:off x="17008870" y="-1"/>
            <a:ext cx="7375130" cy="1977552"/>
            <a:chOff x="0" y="0"/>
            <a:chExt cx="7375128" cy="1977550"/>
          </a:xfrm>
        </p:grpSpPr>
        <p:grpSp>
          <p:nvGrpSpPr>
            <p:cNvPr id="931" name="تجميع"/>
            <p:cNvGrpSpPr/>
            <p:nvPr/>
          </p:nvGrpSpPr>
          <p:grpSpPr>
            <a:xfrm>
              <a:off x="0" y="0"/>
              <a:ext cx="7375130" cy="1815646"/>
              <a:chOff x="0" y="0"/>
              <a:chExt cx="7375129" cy="1815645"/>
            </a:xfrm>
          </p:grpSpPr>
          <p:sp>
            <p:nvSpPr>
              <p:cNvPr id="928" name="الفصل"/>
              <p:cNvSpPr txBox="1"/>
              <p:nvPr/>
            </p:nvSpPr>
            <p:spPr>
              <a:xfrm>
                <a:off x="4689440" y="0"/>
                <a:ext cx="2685690" cy="106783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2600"/>
                  </a:spcBef>
                  <a:defRPr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929" name="دائرة"/>
              <p:cNvSpPr/>
              <p:nvPr/>
            </p:nvSpPr>
            <p:spPr>
              <a:xfrm>
                <a:off x="5614937" y="939128"/>
                <a:ext cx="750544" cy="750544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A8ADC4"/>
                </a:solidFill>
                <a:prstDash val="solid"/>
                <a:miter lim="8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r" rtl="0">
                  <a:defRPr sz="4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930" name="العبارات الجبرية والمعادلات"/>
              <p:cNvSpPr txBox="1"/>
              <p:nvPr/>
            </p:nvSpPr>
            <p:spPr>
              <a:xfrm>
                <a:off x="0" y="533915"/>
                <a:ext cx="5598005" cy="128173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rmAutofit fontScale="100000" lnSpcReduction="0"/>
              </a:bodyPr>
              <a:lstStyle>
                <a:lvl1pPr algn="r">
                  <a:lnSpc>
                    <a:spcPct val="90000"/>
                  </a:lnSpc>
                  <a:spcBef>
                    <a:spcPts val="2600"/>
                  </a:spcBef>
                  <a:defRPr sz="3400"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العبارات الجبرية والمعادلات</a:t>
                </a:r>
              </a:p>
            </p:txBody>
          </p:sp>
        </p:grpSp>
        <p:sp>
          <p:nvSpPr>
            <p:cNvPr id="932" name="٥"/>
            <p:cNvSpPr txBox="1"/>
            <p:nvPr/>
          </p:nvSpPr>
          <p:spPr>
            <a:xfrm>
              <a:off x="5708420" y="451010"/>
              <a:ext cx="605654" cy="15265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6600">
                  <a:solidFill>
                    <a:schemeClr val="accent5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٥</a:t>
              </a:r>
            </a:p>
          </p:txBody>
        </p:sp>
      </p:grpSp>
      <p:grpSp>
        <p:nvGrpSpPr>
          <p:cNvPr id="967" name="تجميع"/>
          <p:cNvGrpSpPr/>
          <p:nvPr/>
        </p:nvGrpSpPr>
        <p:grpSpPr>
          <a:xfrm>
            <a:off x="19817686" y="11041226"/>
            <a:ext cx="6039293" cy="2728873"/>
            <a:chOff x="0" y="0"/>
            <a:chExt cx="6039291" cy="2728871"/>
          </a:xfrm>
        </p:grpSpPr>
        <p:grpSp>
          <p:nvGrpSpPr>
            <p:cNvPr id="936" name="تجميع">
              <a:hlinkClick r:id="" invalidUrl="" action="ppaction://hlinkshowjump?jump=nextslide" tgtFrame="" tooltip="" history="1" highlightClick="0" endSnd="0"/>
            </p:cNvPr>
            <p:cNvGrpSpPr/>
            <p:nvPr/>
          </p:nvGrpSpPr>
          <p:grpSpPr>
            <a:xfrm>
              <a:off x="1160318" y="772157"/>
              <a:ext cx="4878974" cy="1905037"/>
              <a:chOff x="0" y="0"/>
              <a:chExt cx="4878973" cy="1905036"/>
            </a:xfrm>
          </p:grpSpPr>
          <p:sp>
            <p:nvSpPr>
              <p:cNvPr id="934" name="Google Shape;1438;p45"/>
              <p:cNvSpPr/>
              <p:nvPr/>
            </p:nvSpPr>
            <p:spPr>
              <a:xfrm flipH="1" rot="5400000">
                <a:off x="1486968" y="-1486969"/>
                <a:ext cx="1905037" cy="4878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78" y="0"/>
                    </a:moveTo>
                    <a:lnTo>
                      <a:pt x="0" y="186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861"/>
                    </a:lnTo>
                    <a:lnTo>
                      <a:pt x="10778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5" name="سهم"/>
              <p:cNvSpPr/>
              <p:nvPr/>
            </p:nvSpPr>
            <p:spPr>
              <a:xfrm>
                <a:off x="1142449" y="697453"/>
                <a:ext cx="1736932" cy="924467"/>
              </a:xfrm>
              <a:prstGeom prst="rightArrow">
                <a:avLst>
                  <a:gd name="adj1" fmla="val 32000"/>
                  <a:gd name="adj2" fmla="val 132609"/>
                </a:avLst>
              </a:prstGeom>
              <a:noFill/>
              <a:ln w="25400" cap="flat">
                <a:solidFill>
                  <a:srgbClr val="2C0977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66" name="Google Shape;2448;p56"/>
            <p:cNvGrpSpPr/>
            <p:nvPr/>
          </p:nvGrpSpPr>
          <p:grpSpPr>
            <a:xfrm>
              <a:off x="-1" y="-1"/>
              <a:ext cx="1889332" cy="2728873"/>
              <a:chOff x="0" y="0"/>
              <a:chExt cx="1889330" cy="2728871"/>
            </a:xfrm>
          </p:grpSpPr>
          <p:sp>
            <p:nvSpPr>
              <p:cNvPr id="937" name="Google Shape;2449;p56"/>
              <p:cNvSpPr/>
              <p:nvPr/>
            </p:nvSpPr>
            <p:spPr>
              <a:xfrm>
                <a:off x="76860" y="0"/>
                <a:ext cx="1743889" cy="1841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0" h="21600" fill="norm" stroke="1" extrusionOk="0">
                    <a:moveTo>
                      <a:pt x="10421" y="0"/>
                    </a:moveTo>
                    <a:cubicBezTo>
                      <a:pt x="10190" y="0"/>
                      <a:pt x="9957" y="5"/>
                      <a:pt x="9722" y="16"/>
                    </a:cubicBezTo>
                    <a:cubicBezTo>
                      <a:pt x="3762" y="287"/>
                      <a:pt x="830" y="3250"/>
                      <a:pt x="160" y="7798"/>
                    </a:cubicBezTo>
                    <a:cubicBezTo>
                      <a:pt x="-134" y="9731"/>
                      <a:pt x="66" y="20529"/>
                      <a:pt x="66" y="20529"/>
                    </a:cubicBezTo>
                    <a:cubicBezTo>
                      <a:pt x="-7" y="21274"/>
                      <a:pt x="3743" y="21600"/>
                      <a:pt x="8100" y="21600"/>
                    </a:cubicBezTo>
                    <a:cubicBezTo>
                      <a:pt x="14143" y="21600"/>
                      <a:pt x="21352" y="20972"/>
                      <a:pt x="21158" y="19962"/>
                    </a:cubicBezTo>
                    <a:cubicBezTo>
                      <a:pt x="21158" y="19962"/>
                      <a:pt x="21466" y="9422"/>
                      <a:pt x="21010" y="7412"/>
                    </a:cubicBezTo>
                    <a:cubicBezTo>
                      <a:pt x="20047" y="3118"/>
                      <a:pt x="16018" y="0"/>
                      <a:pt x="10421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8" name="Google Shape;2450;p56"/>
              <p:cNvSpPr/>
              <p:nvPr/>
            </p:nvSpPr>
            <p:spPr>
              <a:xfrm>
                <a:off x="203188" y="1723604"/>
                <a:ext cx="1608188" cy="10052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6" y="0"/>
                    </a:moveTo>
                    <a:cubicBezTo>
                      <a:pt x="10905" y="0"/>
                      <a:pt x="10793" y="0"/>
                      <a:pt x="10682" y="4"/>
                    </a:cubicBezTo>
                    <a:cubicBezTo>
                      <a:pt x="8232" y="26"/>
                      <a:pt x="6063" y="333"/>
                      <a:pt x="4485" y="1796"/>
                    </a:cubicBezTo>
                    <a:cubicBezTo>
                      <a:pt x="782" y="5243"/>
                      <a:pt x="0" y="21600"/>
                      <a:pt x="0" y="21600"/>
                    </a:cubicBezTo>
                    <a:lnTo>
                      <a:pt x="21600" y="21505"/>
                    </a:lnTo>
                    <a:cubicBezTo>
                      <a:pt x="21600" y="21505"/>
                      <a:pt x="20184" y="4181"/>
                      <a:pt x="16775" y="1443"/>
                    </a:cubicBezTo>
                    <a:cubicBezTo>
                      <a:pt x="15549" y="474"/>
                      <a:pt x="13356" y="0"/>
                      <a:pt x="110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9" name="Google Shape;2451;p56"/>
              <p:cNvSpPr/>
              <p:nvPr/>
            </p:nvSpPr>
            <p:spPr>
              <a:xfrm>
                <a:off x="226557" y="253623"/>
                <a:ext cx="1426008" cy="14157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58" h="21600" fill="norm" stroke="1" extrusionOk="0">
                    <a:moveTo>
                      <a:pt x="15104" y="0"/>
                    </a:moveTo>
                    <a:cubicBezTo>
                      <a:pt x="15034" y="0"/>
                      <a:pt x="14964" y="3"/>
                      <a:pt x="14893" y="6"/>
                    </a:cubicBezTo>
                    <a:lnTo>
                      <a:pt x="4515" y="559"/>
                    </a:lnTo>
                    <a:cubicBezTo>
                      <a:pt x="2149" y="676"/>
                      <a:pt x="257" y="2738"/>
                      <a:pt x="134" y="5318"/>
                    </a:cubicBezTo>
                    <a:lnTo>
                      <a:pt x="134" y="5519"/>
                    </a:lnTo>
                    <a:cubicBezTo>
                      <a:pt x="119" y="5621"/>
                      <a:pt x="119" y="5737"/>
                      <a:pt x="103" y="5837"/>
                    </a:cubicBezTo>
                    <a:cubicBezTo>
                      <a:pt x="-63" y="7425"/>
                      <a:pt x="-1188" y="21600"/>
                      <a:pt x="10733" y="21600"/>
                    </a:cubicBezTo>
                    <a:cubicBezTo>
                      <a:pt x="10897" y="21600"/>
                      <a:pt x="11065" y="21597"/>
                      <a:pt x="11234" y="21592"/>
                    </a:cubicBezTo>
                    <a:cubicBezTo>
                      <a:pt x="20289" y="21290"/>
                      <a:pt x="20412" y="10698"/>
                      <a:pt x="19690" y="4381"/>
                    </a:cubicBezTo>
                    <a:cubicBezTo>
                      <a:pt x="19392" y="1858"/>
                      <a:pt x="17414" y="0"/>
                      <a:pt x="15104" y="0"/>
                    </a:cubicBezTo>
                    <a:close/>
                  </a:path>
                </a:pathLst>
              </a:custGeom>
              <a:solidFill>
                <a:srgbClr val="FFD1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0" name="Google Shape;2452;p56"/>
              <p:cNvSpPr/>
              <p:nvPr/>
            </p:nvSpPr>
            <p:spPr>
              <a:xfrm>
                <a:off x="1067665" y="884221"/>
                <a:ext cx="122473" cy="1224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159" h="21600" fill="norm" stroke="1" extrusionOk="0">
                    <a:moveTo>
                      <a:pt x="9097" y="0"/>
                    </a:moveTo>
                    <a:cubicBezTo>
                      <a:pt x="1559" y="0"/>
                      <a:pt x="-2873" y="10434"/>
                      <a:pt x="2120" y="17498"/>
                    </a:cubicBezTo>
                    <a:cubicBezTo>
                      <a:pt x="3994" y="20314"/>
                      <a:pt x="6580" y="21600"/>
                      <a:pt x="9124" y="21600"/>
                    </a:cubicBezTo>
                    <a:cubicBezTo>
                      <a:pt x="13406" y="21600"/>
                      <a:pt x="17564" y="17954"/>
                      <a:pt x="18084" y="11866"/>
                    </a:cubicBezTo>
                    <a:cubicBezTo>
                      <a:pt x="18727" y="6055"/>
                      <a:pt x="15143" y="635"/>
                      <a:pt x="10095" y="49"/>
                    </a:cubicBezTo>
                    <a:cubicBezTo>
                      <a:pt x="9767" y="16"/>
                      <a:pt x="9425" y="0"/>
                      <a:pt x="9097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1" name="Google Shape;2453;p56"/>
              <p:cNvSpPr/>
              <p:nvPr/>
            </p:nvSpPr>
            <p:spPr>
              <a:xfrm>
                <a:off x="750199" y="894370"/>
                <a:ext cx="123076" cy="1219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25" y="0"/>
                      <a:pt x="0" y="4869"/>
                      <a:pt x="0" y="10898"/>
                    </a:cubicBezTo>
                    <a:cubicBezTo>
                      <a:pt x="0" y="16731"/>
                      <a:pt x="4825" y="21600"/>
                      <a:pt x="10800" y="21600"/>
                    </a:cubicBezTo>
                    <a:cubicBezTo>
                      <a:pt x="16775" y="21600"/>
                      <a:pt x="21600" y="16731"/>
                      <a:pt x="21600" y="10898"/>
                    </a:cubicBezTo>
                    <a:cubicBezTo>
                      <a:pt x="21600" y="4869"/>
                      <a:pt x="16775" y="0"/>
                      <a:pt x="1080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2" name="Google Shape;2454;p56"/>
              <p:cNvSpPr/>
              <p:nvPr/>
            </p:nvSpPr>
            <p:spPr>
              <a:xfrm>
                <a:off x="869172" y="1157772"/>
                <a:ext cx="209660" cy="58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59" h="21600" fill="norm" stroke="1" extrusionOk="0">
                    <a:moveTo>
                      <a:pt x="18979" y="0"/>
                    </a:moveTo>
                    <a:cubicBezTo>
                      <a:pt x="18737" y="0"/>
                      <a:pt x="18468" y="272"/>
                      <a:pt x="18209" y="918"/>
                    </a:cubicBezTo>
                    <a:cubicBezTo>
                      <a:pt x="15539" y="7892"/>
                      <a:pt x="12430" y="11497"/>
                      <a:pt x="9303" y="11497"/>
                    </a:cubicBezTo>
                    <a:cubicBezTo>
                      <a:pt x="6813" y="11497"/>
                      <a:pt x="4313" y="9218"/>
                      <a:pt x="1993" y="4558"/>
                    </a:cubicBezTo>
                    <a:cubicBezTo>
                      <a:pt x="1769" y="4082"/>
                      <a:pt x="1554" y="3844"/>
                      <a:pt x="1339" y="3844"/>
                    </a:cubicBezTo>
                    <a:cubicBezTo>
                      <a:pt x="156" y="3844"/>
                      <a:pt x="-650" y="10715"/>
                      <a:pt x="712" y="13470"/>
                    </a:cubicBezTo>
                    <a:cubicBezTo>
                      <a:pt x="3113" y="18777"/>
                      <a:pt x="5890" y="21600"/>
                      <a:pt x="8685" y="21600"/>
                    </a:cubicBezTo>
                    <a:cubicBezTo>
                      <a:pt x="8873" y="21600"/>
                      <a:pt x="9061" y="21600"/>
                      <a:pt x="9250" y="21566"/>
                    </a:cubicBezTo>
                    <a:lnTo>
                      <a:pt x="10844" y="21566"/>
                    </a:lnTo>
                    <a:cubicBezTo>
                      <a:pt x="14052" y="20750"/>
                      <a:pt x="17142" y="16294"/>
                      <a:pt x="19812" y="9422"/>
                    </a:cubicBezTo>
                    <a:cubicBezTo>
                      <a:pt x="20950" y="6089"/>
                      <a:pt x="20135" y="0"/>
                      <a:pt x="18979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3" name="Google Shape;2455;p56"/>
              <p:cNvSpPr/>
              <p:nvPr/>
            </p:nvSpPr>
            <p:spPr>
              <a:xfrm>
                <a:off x="1558674" y="887635"/>
                <a:ext cx="330657" cy="285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12" h="21600" fill="norm" stroke="1" extrusionOk="0">
                    <a:moveTo>
                      <a:pt x="11922" y="0"/>
                    </a:moveTo>
                    <a:cubicBezTo>
                      <a:pt x="8820" y="0"/>
                      <a:pt x="5494" y="816"/>
                      <a:pt x="3205" y="1422"/>
                    </a:cubicBezTo>
                    <a:lnTo>
                      <a:pt x="0" y="21600"/>
                    </a:lnTo>
                    <a:cubicBezTo>
                      <a:pt x="2793" y="21182"/>
                      <a:pt x="11928" y="20603"/>
                      <a:pt x="17445" y="15534"/>
                    </a:cubicBezTo>
                    <a:cubicBezTo>
                      <a:pt x="20787" y="12466"/>
                      <a:pt x="21600" y="6491"/>
                      <a:pt x="18876" y="2754"/>
                    </a:cubicBezTo>
                    <a:cubicBezTo>
                      <a:pt x="17353" y="662"/>
                      <a:pt x="14732" y="0"/>
                      <a:pt x="11922" y="0"/>
                    </a:cubicBezTo>
                    <a:close/>
                  </a:path>
                </a:pathLst>
              </a:custGeom>
              <a:solidFill>
                <a:srgbClr val="FFD1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4" name="Google Shape;2456;p56"/>
              <p:cNvSpPr/>
              <p:nvPr/>
            </p:nvSpPr>
            <p:spPr>
              <a:xfrm>
                <a:off x="1698513" y="948619"/>
                <a:ext cx="125793" cy="47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52" h="21600" fill="norm" stroke="1" extrusionOk="0">
                    <a:moveTo>
                      <a:pt x="6900" y="0"/>
                    </a:moveTo>
                    <a:cubicBezTo>
                      <a:pt x="5104" y="0"/>
                      <a:pt x="3278" y="582"/>
                      <a:pt x="1496" y="1786"/>
                    </a:cubicBezTo>
                    <a:cubicBezTo>
                      <a:pt x="-952" y="4445"/>
                      <a:pt x="-126" y="14165"/>
                      <a:pt x="2032" y="14165"/>
                    </a:cubicBezTo>
                    <a:cubicBezTo>
                      <a:pt x="2293" y="14165"/>
                      <a:pt x="2583" y="13998"/>
                      <a:pt x="2887" y="13666"/>
                    </a:cubicBezTo>
                    <a:cubicBezTo>
                      <a:pt x="4162" y="12835"/>
                      <a:pt x="5466" y="12462"/>
                      <a:pt x="6755" y="12462"/>
                    </a:cubicBezTo>
                    <a:cubicBezTo>
                      <a:pt x="10159" y="12462"/>
                      <a:pt x="13506" y="15245"/>
                      <a:pt x="16505" y="20603"/>
                    </a:cubicBezTo>
                    <a:cubicBezTo>
                      <a:pt x="16852" y="21102"/>
                      <a:pt x="17200" y="21600"/>
                      <a:pt x="17548" y="21600"/>
                    </a:cubicBezTo>
                    <a:cubicBezTo>
                      <a:pt x="19779" y="21600"/>
                      <a:pt x="20648" y="12669"/>
                      <a:pt x="18576" y="9720"/>
                    </a:cubicBezTo>
                    <a:cubicBezTo>
                      <a:pt x="15100" y="3157"/>
                      <a:pt x="11029" y="0"/>
                      <a:pt x="690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5" name="Google Shape;2457;p56"/>
              <p:cNvSpPr/>
              <p:nvPr/>
            </p:nvSpPr>
            <p:spPr>
              <a:xfrm>
                <a:off x="1716839" y="965964"/>
                <a:ext cx="70034" cy="899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89" h="21600" fill="norm" stroke="1" extrusionOk="0">
                    <a:moveTo>
                      <a:pt x="15340" y="0"/>
                    </a:moveTo>
                    <a:cubicBezTo>
                      <a:pt x="14120" y="0"/>
                      <a:pt x="12901" y="532"/>
                      <a:pt x="12113" y="1817"/>
                    </a:cubicBezTo>
                    <a:cubicBezTo>
                      <a:pt x="9089" y="6823"/>
                      <a:pt x="5150" y="11564"/>
                      <a:pt x="906" y="16062"/>
                    </a:cubicBezTo>
                    <a:cubicBezTo>
                      <a:pt x="-1203" y="18166"/>
                      <a:pt x="601" y="21600"/>
                      <a:pt x="3930" y="21600"/>
                    </a:cubicBezTo>
                    <a:cubicBezTo>
                      <a:pt x="4845" y="21600"/>
                      <a:pt x="6065" y="21334"/>
                      <a:pt x="6675" y="20537"/>
                    </a:cubicBezTo>
                    <a:cubicBezTo>
                      <a:pt x="11198" y="15796"/>
                      <a:pt x="15442" y="10523"/>
                      <a:pt x="18771" y="4962"/>
                    </a:cubicBezTo>
                    <a:cubicBezTo>
                      <a:pt x="20397" y="2304"/>
                      <a:pt x="17907" y="0"/>
                      <a:pt x="1534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6" name="Google Shape;2458;p56"/>
              <p:cNvSpPr/>
              <p:nvPr/>
            </p:nvSpPr>
            <p:spPr>
              <a:xfrm>
                <a:off x="-1" y="911253"/>
                <a:ext cx="335030" cy="2797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23" h="21600" fill="norm" stroke="1" extrusionOk="0">
                    <a:moveTo>
                      <a:pt x="8904" y="0"/>
                    </a:moveTo>
                    <a:cubicBezTo>
                      <a:pt x="5897" y="0"/>
                      <a:pt x="3026" y="727"/>
                      <a:pt x="1477" y="3106"/>
                    </a:cubicBezTo>
                    <a:cubicBezTo>
                      <a:pt x="-1077" y="7010"/>
                      <a:pt x="-207" y="13037"/>
                      <a:pt x="3229" y="16086"/>
                    </a:cubicBezTo>
                    <a:cubicBezTo>
                      <a:pt x="8745" y="21094"/>
                      <a:pt x="17827" y="21344"/>
                      <a:pt x="20523" y="21600"/>
                    </a:cubicBezTo>
                    <a:lnTo>
                      <a:pt x="16889" y="1161"/>
                    </a:lnTo>
                    <a:cubicBezTo>
                      <a:pt x="14781" y="663"/>
                      <a:pt x="11780" y="0"/>
                      <a:pt x="8904" y="0"/>
                    </a:cubicBezTo>
                    <a:close/>
                  </a:path>
                </a:pathLst>
              </a:custGeom>
              <a:solidFill>
                <a:srgbClr val="FFD1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7" name="Google Shape;2459;p56"/>
              <p:cNvSpPr/>
              <p:nvPr/>
            </p:nvSpPr>
            <p:spPr>
              <a:xfrm>
                <a:off x="64713" y="972145"/>
                <a:ext cx="125322" cy="49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98" h="21600" fill="norm" stroke="1" extrusionOk="0">
                    <a:moveTo>
                      <a:pt x="13379" y="0"/>
                    </a:moveTo>
                    <a:cubicBezTo>
                      <a:pt x="9021" y="0"/>
                      <a:pt x="4721" y="3654"/>
                      <a:pt x="1048" y="10639"/>
                    </a:cubicBezTo>
                    <a:cubicBezTo>
                      <a:pt x="-861" y="13490"/>
                      <a:pt x="13" y="21600"/>
                      <a:pt x="2258" y="21600"/>
                    </a:cubicBezTo>
                    <a:cubicBezTo>
                      <a:pt x="2608" y="21600"/>
                      <a:pt x="2958" y="21158"/>
                      <a:pt x="3307" y="20677"/>
                    </a:cubicBezTo>
                    <a:cubicBezTo>
                      <a:pt x="6310" y="14895"/>
                      <a:pt x="9910" y="12125"/>
                      <a:pt x="13495" y="12125"/>
                    </a:cubicBezTo>
                    <a:cubicBezTo>
                      <a:pt x="14676" y="12125"/>
                      <a:pt x="15856" y="12406"/>
                      <a:pt x="17008" y="13008"/>
                    </a:cubicBezTo>
                    <a:cubicBezTo>
                      <a:pt x="17270" y="13249"/>
                      <a:pt x="17518" y="13329"/>
                      <a:pt x="17751" y="13329"/>
                    </a:cubicBezTo>
                    <a:cubicBezTo>
                      <a:pt x="19981" y="13329"/>
                      <a:pt x="20739" y="3694"/>
                      <a:pt x="18232" y="1526"/>
                    </a:cubicBezTo>
                    <a:cubicBezTo>
                      <a:pt x="16629" y="522"/>
                      <a:pt x="14996" y="0"/>
                      <a:pt x="13379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8" name="Google Shape;2460;p56"/>
              <p:cNvSpPr/>
              <p:nvPr/>
            </p:nvSpPr>
            <p:spPr>
              <a:xfrm>
                <a:off x="102344" y="990874"/>
                <a:ext cx="71425" cy="88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7" h="21600" fill="norm" stroke="1" extrusionOk="0">
                    <a:moveTo>
                      <a:pt x="3906" y="0"/>
                    </a:moveTo>
                    <a:cubicBezTo>
                      <a:pt x="1328" y="0"/>
                      <a:pt x="-1100" y="2397"/>
                      <a:pt x="527" y="5157"/>
                    </a:cubicBezTo>
                    <a:cubicBezTo>
                      <a:pt x="4106" y="10811"/>
                      <a:pt x="7986" y="15946"/>
                      <a:pt x="13041" y="20786"/>
                    </a:cubicBezTo>
                    <a:cubicBezTo>
                      <a:pt x="13642" y="21329"/>
                      <a:pt x="14543" y="21600"/>
                      <a:pt x="15719" y="21600"/>
                    </a:cubicBezTo>
                    <a:cubicBezTo>
                      <a:pt x="18998" y="21600"/>
                      <a:pt x="20500" y="18094"/>
                      <a:pt x="18423" y="15946"/>
                    </a:cubicBezTo>
                    <a:cubicBezTo>
                      <a:pt x="13942" y="11626"/>
                      <a:pt x="10063" y="6785"/>
                      <a:pt x="7084" y="1674"/>
                    </a:cubicBezTo>
                    <a:cubicBezTo>
                      <a:pt x="6259" y="475"/>
                      <a:pt x="5057" y="0"/>
                      <a:pt x="3906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9" name="Google Shape;2461;p56"/>
              <p:cNvSpPr/>
              <p:nvPr/>
            </p:nvSpPr>
            <p:spPr>
              <a:xfrm>
                <a:off x="149530" y="1291"/>
                <a:ext cx="1613508" cy="7574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1" h="21600" fill="norm" stroke="1" extrusionOk="0">
                    <a:moveTo>
                      <a:pt x="10590" y="0"/>
                    </a:moveTo>
                    <a:cubicBezTo>
                      <a:pt x="10375" y="0"/>
                      <a:pt x="10158" y="11"/>
                      <a:pt x="9942" y="34"/>
                    </a:cubicBezTo>
                    <a:cubicBezTo>
                      <a:pt x="4552" y="566"/>
                      <a:pt x="949" y="8082"/>
                      <a:pt x="12" y="20111"/>
                    </a:cubicBezTo>
                    <a:cubicBezTo>
                      <a:pt x="-46" y="20645"/>
                      <a:pt x="115" y="21145"/>
                      <a:pt x="349" y="21271"/>
                    </a:cubicBezTo>
                    <a:cubicBezTo>
                      <a:pt x="835" y="21479"/>
                      <a:pt x="1340" y="21600"/>
                      <a:pt x="3289" y="21600"/>
                    </a:cubicBezTo>
                    <a:cubicBezTo>
                      <a:pt x="3693" y="21600"/>
                      <a:pt x="4158" y="21595"/>
                      <a:pt x="4698" y="21584"/>
                    </a:cubicBezTo>
                    <a:lnTo>
                      <a:pt x="5709" y="15633"/>
                    </a:lnTo>
                    <a:lnTo>
                      <a:pt x="6969" y="21490"/>
                    </a:lnTo>
                    <a:cubicBezTo>
                      <a:pt x="8023" y="21426"/>
                      <a:pt x="9195" y="21334"/>
                      <a:pt x="10527" y="21208"/>
                    </a:cubicBezTo>
                    <a:cubicBezTo>
                      <a:pt x="16634" y="20582"/>
                      <a:pt x="20178" y="19203"/>
                      <a:pt x="21247" y="18735"/>
                    </a:cubicBezTo>
                    <a:cubicBezTo>
                      <a:pt x="21437" y="18640"/>
                      <a:pt x="21554" y="18201"/>
                      <a:pt x="21496" y="17793"/>
                    </a:cubicBezTo>
                    <a:cubicBezTo>
                      <a:pt x="20090" y="6430"/>
                      <a:pt x="15716" y="0"/>
                      <a:pt x="1059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0" name="Google Shape;2462;p56"/>
              <p:cNvSpPr/>
              <p:nvPr/>
            </p:nvSpPr>
            <p:spPr>
              <a:xfrm>
                <a:off x="772157" y="1553476"/>
                <a:ext cx="445986" cy="2646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66" y="0"/>
                    </a:moveTo>
                    <a:lnTo>
                      <a:pt x="853" y="2063"/>
                    </a:lnTo>
                    <a:lnTo>
                      <a:pt x="0" y="21600"/>
                    </a:lnTo>
                    <a:lnTo>
                      <a:pt x="21600" y="21065"/>
                    </a:lnTo>
                    <a:lnTo>
                      <a:pt x="20166" y="0"/>
                    </a:lnTo>
                    <a:close/>
                  </a:path>
                </a:pathLst>
              </a:custGeom>
              <a:solidFill>
                <a:srgbClr val="FFD1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1" name="Google Shape;2463;p56"/>
              <p:cNvSpPr/>
              <p:nvPr/>
            </p:nvSpPr>
            <p:spPr>
              <a:xfrm>
                <a:off x="1067666" y="758747"/>
                <a:ext cx="163847" cy="7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5" h="21600" fill="norm" stroke="1" extrusionOk="0">
                    <a:moveTo>
                      <a:pt x="7616" y="0"/>
                    </a:moveTo>
                    <a:cubicBezTo>
                      <a:pt x="5130" y="0"/>
                      <a:pt x="2499" y="740"/>
                      <a:pt x="997" y="4413"/>
                    </a:cubicBezTo>
                    <a:cubicBezTo>
                      <a:pt x="432" y="5702"/>
                      <a:pt x="0" y="7675"/>
                      <a:pt x="0" y="9621"/>
                    </a:cubicBezTo>
                    <a:cubicBezTo>
                      <a:pt x="0" y="12225"/>
                      <a:pt x="577" y="18119"/>
                      <a:pt x="2006" y="19736"/>
                    </a:cubicBezTo>
                    <a:cubicBezTo>
                      <a:pt x="2571" y="20394"/>
                      <a:pt x="3147" y="20394"/>
                      <a:pt x="3724" y="20723"/>
                    </a:cubicBezTo>
                    <a:cubicBezTo>
                      <a:pt x="6295" y="21052"/>
                      <a:pt x="8722" y="21381"/>
                      <a:pt x="11160" y="21381"/>
                    </a:cubicBezTo>
                    <a:cubicBezTo>
                      <a:pt x="11929" y="21518"/>
                      <a:pt x="12698" y="21600"/>
                      <a:pt x="13455" y="21600"/>
                    </a:cubicBezTo>
                    <a:cubicBezTo>
                      <a:pt x="14536" y="21600"/>
                      <a:pt x="15581" y="21436"/>
                      <a:pt x="16590" y="21052"/>
                    </a:cubicBezTo>
                    <a:cubicBezTo>
                      <a:pt x="18597" y="20723"/>
                      <a:pt x="20315" y="17790"/>
                      <a:pt x="21168" y="13870"/>
                    </a:cubicBezTo>
                    <a:cubicBezTo>
                      <a:pt x="21600" y="10937"/>
                      <a:pt x="21168" y="7346"/>
                      <a:pt x="20170" y="5373"/>
                    </a:cubicBezTo>
                    <a:cubicBezTo>
                      <a:pt x="17876" y="1151"/>
                      <a:pt x="12878" y="822"/>
                      <a:pt x="10007" y="164"/>
                    </a:cubicBezTo>
                    <a:cubicBezTo>
                      <a:pt x="9262" y="82"/>
                      <a:pt x="8445" y="0"/>
                      <a:pt x="7616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2" name="Google Shape;2464;p56"/>
              <p:cNvSpPr/>
              <p:nvPr/>
            </p:nvSpPr>
            <p:spPr>
              <a:xfrm>
                <a:off x="698416" y="766405"/>
                <a:ext cx="164023" cy="73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3651" y="0"/>
                    </a:moveTo>
                    <a:cubicBezTo>
                      <a:pt x="12816" y="0"/>
                      <a:pt x="12004" y="81"/>
                      <a:pt x="11251" y="163"/>
                    </a:cubicBezTo>
                    <a:cubicBezTo>
                      <a:pt x="8553" y="813"/>
                      <a:pt x="3431" y="1138"/>
                      <a:pt x="1305" y="5339"/>
                    </a:cubicBezTo>
                    <a:cubicBezTo>
                      <a:pt x="159" y="7263"/>
                      <a:pt x="-259" y="10814"/>
                      <a:pt x="159" y="13713"/>
                    </a:cubicBezTo>
                    <a:cubicBezTo>
                      <a:pt x="1162" y="17914"/>
                      <a:pt x="2869" y="20489"/>
                      <a:pt x="4708" y="20814"/>
                    </a:cubicBezTo>
                    <a:cubicBezTo>
                      <a:pt x="6069" y="21302"/>
                      <a:pt x="7419" y="21600"/>
                      <a:pt x="8720" y="21600"/>
                    </a:cubicBezTo>
                    <a:cubicBezTo>
                      <a:pt x="9186" y="21600"/>
                      <a:pt x="9663" y="21546"/>
                      <a:pt x="10117" y="21464"/>
                    </a:cubicBezTo>
                    <a:cubicBezTo>
                      <a:pt x="12672" y="21139"/>
                      <a:pt x="15096" y="20814"/>
                      <a:pt x="17508" y="20489"/>
                    </a:cubicBezTo>
                    <a:cubicBezTo>
                      <a:pt x="18081" y="20489"/>
                      <a:pt x="18786" y="20164"/>
                      <a:pt x="19359" y="19540"/>
                    </a:cubicBezTo>
                    <a:cubicBezTo>
                      <a:pt x="20780" y="18239"/>
                      <a:pt x="21341" y="12114"/>
                      <a:pt x="21210" y="9540"/>
                    </a:cubicBezTo>
                    <a:cubicBezTo>
                      <a:pt x="21210" y="7588"/>
                      <a:pt x="20923" y="5989"/>
                      <a:pt x="20350" y="4363"/>
                    </a:cubicBezTo>
                    <a:cubicBezTo>
                      <a:pt x="18857" y="732"/>
                      <a:pt x="16171" y="0"/>
                      <a:pt x="13651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3" name="Google Shape;2465;p56"/>
              <p:cNvSpPr/>
              <p:nvPr/>
            </p:nvSpPr>
            <p:spPr>
              <a:xfrm>
                <a:off x="743047" y="1788371"/>
                <a:ext cx="508806" cy="618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7" h="21600" fill="norm" stroke="1" extrusionOk="0">
                    <a:moveTo>
                      <a:pt x="627" y="0"/>
                    </a:moveTo>
                    <a:cubicBezTo>
                      <a:pt x="14" y="0"/>
                      <a:pt x="-295" y="8092"/>
                      <a:pt x="387" y="10800"/>
                    </a:cubicBezTo>
                    <a:cubicBezTo>
                      <a:pt x="524" y="11187"/>
                      <a:pt x="3337" y="21568"/>
                      <a:pt x="10734" y="21568"/>
                    </a:cubicBezTo>
                    <a:lnTo>
                      <a:pt x="10867" y="21568"/>
                    </a:lnTo>
                    <a:cubicBezTo>
                      <a:pt x="11073" y="21600"/>
                      <a:pt x="11275" y="21600"/>
                      <a:pt x="11481" y="21600"/>
                    </a:cubicBezTo>
                    <a:cubicBezTo>
                      <a:pt x="14537" y="21600"/>
                      <a:pt x="17551" y="18892"/>
                      <a:pt x="20486" y="13508"/>
                    </a:cubicBezTo>
                    <a:cubicBezTo>
                      <a:pt x="21305" y="12057"/>
                      <a:pt x="21103" y="2289"/>
                      <a:pt x="20379" y="2289"/>
                    </a:cubicBezTo>
                    <a:cubicBezTo>
                      <a:pt x="20341" y="2289"/>
                      <a:pt x="20303" y="2321"/>
                      <a:pt x="20261" y="2353"/>
                    </a:cubicBezTo>
                    <a:cubicBezTo>
                      <a:pt x="17326" y="7770"/>
                      <a:pt x="14312" y="10478"/>
                      <a:pt x="11328" y="10478"/>
                    </a:cubicBezTo>
                    <a:cubicBezTo>
                      <a:pt x="11130" y="10478"/>
                      <a:pt x="10932" y="10445"/>
                      <a:pt x="10734" y="10413"/>
                    </a:cubicBezTo>
                    <a:cubicBezTo>
                      <a:pt x="3699" y="10413"/>
                      <a:pt x="932" y="838"/>
                      <a:pt x="886" y="451"/>
                    </a:cubicBezTo>
                    <a:cubicBezTo>
                      <a:pt x="795" y="129"/>
                      <a:pt x="711" y="0"/>
                      <a:pt x="627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4" name="Google Shape;2466;p56"/>
              <p:cNvSpPr/>
              <p:nvPr/>
            </p:nvSpPr>
            <p:spPr>
              <a:xfrm>
                <a:off x="417294" y="2392859"/>
                <a:ext cx="68326" cy="3337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5" h="21600" fill="norm" stroke="1" extrusionOk="0">
                    <a:moveTo>
                      <a:pt x="16146" y="0"/>
                    </a:moveTo>
                    <a:cubicBezTo>
                      <a:pt x="13966" y="0"/>
                      <a:pt x="11786" y="293"/>
                      <a:pt x="11475" y="913"/>
                    </a:cubicBezTo>
                    <a:lnTo>
                      <a:pt x="38" y="20460"/>
                    </a:lnTo>
                    <a:cubicBezTo>
                      <a:pt x="-302" y="20961"/>
                      <a:pt x="1708" y="21528"/>
                      <a:pt x="4397" y="21600"/>
                    </a:cubicBezTo>
                    <a:lnTo>
                      <a:pt x="5077" y="21600"/>
                    </a:lnTo>
                    <a:cubicBezTo>
                      <a:pt x="7426" y="21600"/>
                      <a:pt x="9465" y="21176"/>
                      <a:pt x="9804" y="20675"/>
                    </a:cubicBezTo>
                    <a:lnTo>
                      <a:pt x="20930" y="1128"/>
                    </a:lnTo>
                    <a:cubicBezTo>
                      <a:pt x="21298" y="400"/>
                      <a:pt x="18722" y="0"/>
                      <a:pt x="16146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5" name="Google Shape;2467;p56"/>
              <p:cNvSpPr/>
              <p:nvPr/>
            </p:nvSpPr>
            <p:spPr>
              <a:xfrm>
                <a:off x="1526730" y="2392859"/>
                <a:ext cx="68324" cy="3337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5" h="21600" fill="norm" stroke="1" extrusionOk="0">
                    <a:moveTo>
                      <a:pt x="4848" y="0"/>
                    </a:moveTo>
                    <a:cubicBezTo>
                      <a:pt x="2243" y="0"/>
                      <a:pt x="-333" y="400"/>
                      <a:pt x="35" y="1128"/>
                    </a:cubicBezTo>
                    <a:lnTo>
                      <a:pt x="11161" y="20675"/>
                    </a:lnTo>
                    <a:cubicBezTo>
                      <a:pt x="11500" y="21176"/>
                      <a:pt x="13510" y="21600"/>
                      <a:pt x="16200" y="21600"/>
                    </a:cubicBezTo>
                    <a:lnTo>
                      <a:pt x="16539" y="21600"/>
                    </a:lnTo>
                    <a:cubicBezTo>
                      <a:pt x="19229" y="21528"/>
                      <a:pt x="21267" y="20961"/>
                      <a:pt x="20927" y="20460"/>
                    </a:cubicBezTo>
                    <a:lnTo>
                      <a:pt x="9802" y="913"/>
                    </a:lnTo>
                    <a:cubicBezTo>
                      <a:pt x="9349" y="293"/>
                      <a:pt x="7084" y="0"/>
                      <a:pt x="4848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6" name="Google Shape;2468;p56"/>
              <p:cNvSpPr/>
              <p:nvPr/>
            </p:nvSpPr>
            <p:spPr>
              <a:xfrm>
                <a:off x="738425" y="1053969"/>
                <a:ext cx="40063" cy="40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16" y="0"/>
                    </a:moveTo>
                    <a:cubicBezTo>
                      <a:pt x="4344" y="0"/>
                      <a:pt x="0" y="4247"/>
                      <a:pt x="0" y="11528"/>
                    </a:cubicBezTo>
                    <a:cubicBezTo>
                      <a:pt x="0" y="17353"/>
                      <a:pt x="4344" y="21600"/>
                      <a:pt x="10016" y="21600"/>
                    </a:cubicBezTo>
                    <a:cubicBezTo>
                      <a:pt x="17256" y="21600"/>
                      <a:pt x="21600" y="17353"/>
                      <a:pt x="21600" y="11528"/>
                    </a:cubicBezTo>
                    <a:cubicBezTo>
                      <a:pt x="21600" y="4247"/>
                      <a:pt x="17256" y="0"/>
                      <a:pt x="10016" y="0"/>
                    </a:cubicBezTo>
                    <a:close/>
                  </a:path>
                </a:pathLst>
              </a:custGeom>
              <a:solidFill>
                <a:srgbClr val="EBB4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7" name="Google Shape;2469;p56"/>
              <p:cNvSpPr/>
              <p:nvPr/>
            </p:nvSpPr>
            <p:spPr>
              <a:xfrm>
                <a:off x="823035" y="1072052"/>
                <a:ext cx="40063" cy="40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720" h="21600" fill="norm" stroke="1" extrusionOk="0">
                    <a:moveTo>
                      <a:pt x="5270" y="0"/>
                    </a:moveTo>
                    <a:cubicBezTo>
                      <a:pt x="-6880" y="1369"/>
                      <a:pt x="4932" y="21600"/>
                      <a:pt x="11233" y="21600"/>
                    </a:cubicBezTo>
                    <a:cubicBezTo>
                      <a:pt x="13258" y="21600"/>
                      <a:pt x="14720" y="19623"/>
                      <a:pt x="14720" y="14451"/>
                    </a:cubicBezTo>
                    <a:cubicBezTo>
                      <a:pt x="14720" y="7301"/>
                      <a:pt x="10670" y="0"/>
                      <a:pt x="5270" y="0"/>
                    </a:cubicBezTo>
                    <a:close/>
                  </a:path>
                </a:pathLst>
              </a:custGeom>
              <a:solidFill>
                <a:srgbClr val="EBB4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8" name="Google Shape;2470;p56"/>
              <p:cNvSpPr/>
              <p:nvPr/>
            </p:nvSpPr>
            <p:spPr>
              <a:xfrm>
                <a:off x="815933" y="1136358"/>
                <a:ext cx="40062" cy="400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909" h="21600" fill="norm" stroke="1" extrusionOk="0">
                    <a:moveTo>
                      <a:pt x="4850" y="0"/>
                    </a:moveTo>
                    <a:cubicBezTo>
                      <a:pt x="-6691" y="0"/>
                      <a:pt x="5168" y="21600"/>
                      <a:pt x="11521" y="21600"/>
                    </a:cubicBezTo>
                    <a:cubicBezTo>
                      <a:pt x="13533" y="21600"/>
                      <a:pt x="14909" y="19440"/>
                      <a:pt x="14909" y="13791"/>
                    </a:cubicBezTo>
                    <a:cubicBezTo>
                      <a:pt x="14909" y="5815"/>
                      <a:pt x="9933" y="0"/>
                      <a:pt x="4850" y="0"/>
                    </a:cubicBezTo>
                    <a:close/>
                  </a:path>
                </a:pathLst>
              </a:custGeom>
              <a:solidFill>
                <a:srgbClr val="EBB4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9" name="Google Shape;2471;p56"/>
              <p:cNvSpPr/>
              <p:nvPr/>
            </p:nvSpPr>
            <p:spPr>
              <a:xfrm>
                <a:off x="768914" y="1097885"/>
                <a:ext cx="40063" cy="40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071" h="21600" fill="norm" stroke="1" extrusionOk="0">
                    <a:moveTo>
                      <a:pt x="4548" y="0"/>
                    </a:moveTo>
                    <a:cubicBezTo>
                      <a:pt x="-6529" y="0"/>
                      <a:pt x="5323" y="21600"/>
                      <a:pt x="11637" y="21600"/>
                    </a:cubicBezTo>
                    <a:cubicBezTo>
                      <a:pt x="13631" y="21600"/>
                      <a:pt x="15071" y="19440"/>
                      <a:pt x="15071" y="13791"/>
                    </a:cubicBezTo>
                    <a:cubicBezTo>
                      <a:pt x="15071" y="5982"/>
                      <a:pt x="11194" y="0"/>
                      <a:pt x="4548" y="0"/>
                    </a:cubicBezTo>
                    <a:close/>
                  </a:path>
                </a:pathLst>
              </a:custGeom>
              <a:solidFill>
                <a:srgbClr val="EBB4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0" name="Google Shape;2472;p56"/>
              <p:cNvSpPr/>
              <p:nvPr/>
            </p:nvSpPr>
            <p:spPr>
              <a:xfrm>
                <a:off x="732936" y="1137465"/>
                <a:ext cx="40062" cy="40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72" y="0"/>
                    </a:moveTo>
                    <a:cubicBezTo>
                      <a:pt x="4247" y="0"/>
                      <a:pt x="0" y="4247"/>
                      <a:pt x="0" y="10072"/>
                    </a:cubicBezTo>
                    <a:cubicBezTo>
                      <a:pt x="0" y="15897"/>
                      <a:pt x="4247" y="21600"/>
                      <a:pt x="10072" y="21600"/>
                    </a:cubicBezTo>
                    <a:cubicBezTo>
                      <a:pt x="15897" y="21600"/>
                      <a:pt x="21600" y="15897"/>
                      <a:pt x="21600" y="10072"/>
                    </a:cubicBezTo>
                    <a:cubicBezTo>
                      <a:pt x="21600" y="4247"/>
                      <a:pt x="15897" y="0"/>
                      <a:pt x="10072" y="0"/>
                    </a:cubicBezTo>
                    <a:close/>
                  </a:path>
                </a:pathLst>
              </a:custGeom>
              <a:solidFill>
                <a:srgbClr val="EBB4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1" name="Google Shape;2473;p56"/>
              <p:cNvSpPr/>
              <p:nvPr/>
            </p:nvSpPr>
            <p:spPr>
              <a:xfrm>
                <a:off x="1113001" y="1053969"/>
                <a:ext cx="40063" cy="40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16" y="0"/>
                    </a:moveTo>
                    <a:cubicBezTo>
                      <a:pt x="4344" y="0"/>
                      <a:pt x="0" y="4247"/>
                      <a:pt x="0" y="11528"/>
                    </a:cubicBezTo>
                    <a:cubicBezTo>
                      <a:pt x="0" y="17353"/>
                      <a:pt x="4344" y="21600"/>
                      <a:pt x="10016" y="21600"/>
                    </a:cubicBezTo>
                    <a:cubicBezTo>
                      <a:pt x="15808" y="21600"/>
                      <a:pt x="21600" y="17353"/>
                      <a:pt x="21600" y="11528"/>
                    </a:cubicBezTo>
                    <a:cubicBezTo>
                      <a:pt x="21600" y="4247"/>
                      <a:pt x="15808" y="0"/>
                      <a:pt x="10016" y="0"/>
                    </a:cubicBezTo>
                    <a:close/>
                  </a:path>
                </a:pathLst>
              </a:custGeom>
              <a:solidFill>
                <a:srgbClr val="EBB4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2" name="Google Shape;2474;p56"/>
              <p:cNvSpPr/>
              <p:nvPr/>
            </p:nvSpPr>
            <p:spPr>
              <a:xfrm>
                <a:off x="1197592" y="1072006"/>
                <a:ext cx="40062" cy="40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615" h="21600" fill="norm" stroke="1" extrusionOk="0">
                    <a:moveTo>
                      <a:pt x="5262" y="0"/>
                    </a:moveTo>
                    <a:cubicBezTo>
                      <a:pt x="-6985" y="0"/>
                      <a:pt x="5151" y="21600"/>
                      <a:pt x="11386" y="21600"/>
                    </a:cubicBezTo>
                    <a:cubicBezTo>
                      <a:pt x="13279" y="21600"/>
                      <a:pt x="14615" y="19609"/>
                      <a:pt x="14615" y="14553"/>
                    </a:cubicBezTo>
                    <a:cubicBezTo>
                      <a:pt x="14615" y="7353"/>
                      <a:pt x="10607" y="0"/>
                      <a:pt x="5262" y="0"/>
                    </a:cubicBezTo>
                    <a:close/>
                  </a:path>
                </a:pathLst>
              </a:custGeom>
              <a:solidFill>
                <a:srgbClr val="EBB4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3" name="Google Shape;2475;p56"/>
              <p:cNvSpPr/>
              <p:nvPr/>
            </p:nvSpPr>
            <p:spPr>
              <a:xfrm>
                <a:off x="1187686" y="1138572"/>
                <a:ext cx="40062" cy="40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28" y="0"/>
                    </a:moveTo>
                    <a:cubicBezTo>
                      <a:pt x="5703" y="0"/>
                      <a:pt x="0" y="4247"/>
                      <a:pt x="0" y="10072"/>
                    </a:cubicBezTo>
                    <a:cubicBezTo>
                      <a:pt x="0" y="15775"/>
                      <a:pt x="5703" y="21600"/>
                      <a:pt x="11528" y="21600"/>
                    </a:cubicBezTo>
                    <a:cubicBezTo>
                      <a:pt x="17353" y="21600"/>
                      <a:pt x="21600" y="15775"/>
                      <a:pt x="21600" y="10072"/>
                    </a:cubicBezTo>
                    <a:cubicBezTo>
                      <a:pt x="21600" y="4247"/>
                      <a:pt x="17353" y="0"/>
                      <a:pt x="11528" y="0"/>
                    </a:cubicBezTo>
                    <a:close/>
                  </a:path>
                </a:pathLst>
              </a:custGeom>
              <a:solidFill>
                <a:srgbClr val="EBB4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4" name="Google Shape;2476;p56"/>
              <p:cNvSpPr/>
              <p:nvPr/>
            </p:nvSpPr>
            <p:spPr>
              <a:xfrm>
                <a:off x="1143271" y="1097885"/>
                <a:ext cx="40063" cy="40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909" h="21600" fill="norm" stroke="1" extrusionOk="0">
                    <a:moveTo>
                      <a:pt x="4850" y="0"/>
                    </a:moveTo>
                    <a:cubicBezTo>
                      <a:pt x="-6691" y="0"/>
                      <a:pt x="5168" y="21600"/>
                      <a:pt x="11521" y="21600"/>
                    </a:cubicBezTo>
                    <a:cubicBezTo>
                      <a:pt x="13533" y="21600"/>
                      <a:pt x="14909" y="19440"/>
                      <a:pt x="14909" y="13791"/>
                    </a:cubicBezTo>
                    <a:cubicBezTo>
                      <a:pt x="14909" y="5982"/>
                      <a:pt x="9933" y="0"/>
                      <a:pt x="4850" y="0"/>
                    </a:cubicBezTo>
                    <a:close/>
                  </a:path>
                </a:pathLst>
              </a:custGeom>
              <a:solidFill>
                <a:srgbClr val="EBB4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5" name="Google Shape;2477;p56"/>
              <p:cNvSpPr/>
              <p:nvPr/>
            </p:nvSpPr>
            <p:spPr>
              <a:xfrm>
                <a:off x="1106958" y="1137465"/>
                <a:ext cx="40063" cy="40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5343" y="0"/>
                      <a:pt x="0" y="4247"/>
                      <a:pt x="0" y="10072"/>
                    </a:cubicBezTo>
                    <a:cubicBezTo>
                      <a:pt x="0" y="15897"/>
                      <a:pt x="5343" y="21600"/>
                      <a:pt x="10800" y="21600"/>
                    </a:cubicBezTo>
                    <a:cubicBezTo>
                      <a:pt x="16257" y="21600"/>
                      <a:pt x="21600" y="15897"/>
                      <a:pt x="21600" y="10072"/>
                    </a:cubicBezTo>
                    <a:cubicBezTo>
                      <a:pt x="21600" y="4247"/>
                      <a:pt x="16257" y="0"/>
                      <a:pt x="10800" y="0"/>
                    </a:cubicBezTo>
                    <a:close/>
                  </a:path>
                </a:pathLst>
              </a:custGeom>
              <a:solidFill>
                <a:srgbClr val="EBB4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2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4" name="Google Shape;786;p35"/>
          <p:cNvGrpSpPr/>
          <p:nvPr/>
        </p:nvGrpSpPr>
        <p:grpSpPr>
          <a:xfrm>
            <a:off x="20995776" y="12457845"/>
            <a:ext cx="7422354" cy="1881498"/>
            <a:chOff x="0" y="0"/>
            <a:chExt cx="7422353" cy="1881496"/>
          </a:xfrm>
        </p:grpSpPr>
        <p:sp>
          <p:nvSpPr>
            <p:cNvPr id="969" name="Google Shape;787;p35"/>
            <p:cNvSpPr/>
            <p:nvPr/>
          </p:nvSpPr>
          <p:spPr>
            <a:xfrm rot="245171">
              <a:off x="39179" y="259924"/>
              <a:ext cx="7343997" cy="1361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8" y="8684"/>
                  </a:moveTo>
                  <a:cubicBezTo>
                    <a:pt x="1130" y="8684"/>
                    <a:pt x="1323" y="9528"/>
                    <a:pt x="1323" y="10799"/>
                  </a:cubicBezTo>
                  <a:cubicBezTo>
                    <a:pt x="1323" y="11984"/>
                    <a:pt x="1149" y="12927"/>
                    <a:pt x="929" y="12927"/>
                  </a:cubicBezTo>
                  <a:cubicBezTo>
                    <a:pt x="574" y="12927"/>
                    <a:pt x="400" y="10638"/>
                    <a:pt x="649" y="9320"/>
                  </a:cubicBezTo>
                  <a:cubicBezTo>
                    <a:pt x="731" y="8881"/>
                    <a:pt x="830" y="8684"/>
                    <a:pt x="928" y="8684"/>
                  </a:cubicBezTo>
                  <a:close/>
                  <a:moveTo>
                    <a:pt x="664" y="0"/>
                  </a:moveTo>
                  <a:cubicBezTo>
                    <a:pt x="295" y="0"/>
                    <a:pt x="0" y="1615"/>
                    <a:pt x="0" y="3610"/>
                  </a:cubicBezTo>
                  <a:lnTo>
                    <a:pt x="0" y="18017"/>
                  </a:lnTo>
                  <a:cubicBezTo>
                    <a:pt x="0" y="19983"/>
                    <a:pt x="295" y="21600"/>
                    <a:pt x="664" y="21600"/>
                  </a:cubicBezTo>
                  <a:lnTo>
                    <a:pt x="20931" y="21600"/>
                  </a:lnTo>
                  <a:cubicBezTo>
                    <a:pt x="21300" y="21600"/>
                    <a:pt x="21600" y="20010"/>
                    <a:pt x="21600" y="18017"/>
                  </a:cubicBezTo>
                  <a:lnTo>
                    <a:pt x="21600" y="3610"/>
                  </a:lnTo>
                  <a:cubicBezTo>
                    <a:pt x="21600" y="1615"/>
                    <a:pt x="21300" y="0"/>
                    <a:pt x="2093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0" name="Google Shape;788;p35"/>
            <p:cNvSpPr/>
            <p:nvPr/>
          </p:nvSpPr>
          <p:spPr>
            <a:xfrm rot="245171">
              <a:off x="425573" y="991893"/>
              <a:ext cx="57825" cy="299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600" fill="norm" stroke="1" extrusionOk="0">
                  <a:moveTo>
                    <a:pt x="10361" y="0"/>
                  </a:moveTo>
                  <a:cubicBezTo>
                    <a:pt x="5324" y="0"/>
                    <a:pt x="392" y="668"/>
                    <a:pt x="80" y="2015"/>
                  </a:cubicBezTo>
                  <a:lnTo>
                    <a:pt x="80" y="19400"/>
                  </a:lnTo>
                  <a:cubicBezTo>
                    <a:pt x="-543" y="20377"/>
                    <a:pt x="2520" y="21117"/>
                    <a:pt x="6882" y="21477"/>
                  </a:cubicBezTo>
                  <a:cubicBezTo>
                    <a:pt x="8076" y="21477"/>
                    <a:pt x="9322" y="21600"/>
                    <a:pt x="10569" y="21600"/>
                  </a:cubicBezTo>
                  <a:cubicBezTo>
                    <a:pt x="16124" y="21600"/>
                    <a:pt x="21057" y="20623"/>
                    <a:pt x="21057" y="19400"/>
                  </a:cubicBezTo>
                  <a:lnTo>
                    <a:pt x="21057" y="2015"/>
                  </a:lnTo>
                  <a:cubicBezTo>
                    <a:pt x="20486" y="668"/>
                    <a:pt x="15345" y="0"/>
                    <a:pt x="10361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1" name="Google Shape;789;p35"/>
            <p:cNvSpPr/>
            <p:nvPr/>
          </p:nvSpPr>
          <p:spPr>
            <a:xfrm rot="245171">
              <a:off x="620536" y="1004595"/>
              <a:ext cx="59458" cy="300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67" y="0"/>
                  </a:moveTo>
                  <a:cubicBezTo>
                    <a:pt x="5232" y="0"/>
                    <a:pt x="0" y="696"/>
                    <a:pt x="0" y="2099"/>
                  </a:cubicBezTo>
                  <a:lnTo>
                    <a:pt x="0" y="19409"/>
                  </a:lnTo>
                  <a:cubicBezTo>
                    <a:pt x="0" y="20382"/>
                    <a:pt x="2435" y="21119"/>
                    <a:pt x="6786" y="21477"/>
                  </a:cubicBezTo>
                  <a:cubicBezTo>
                    <a:pt x="8029" y="21477"/>
                    <a:pt x="9220" y="21600"/>
                    <a:pt x="10463" y="21600"/>
                  </a:cubicBezTo>
                  <a:cubicBezTo>
                    <a:pt x="16627" y="21600"/>
                    <a:pt x="20978" y="20627"/>
                    <a:pt x="21600" y="19409"/>
                  </a:cubicBezTo>
                  <a:lnTo>
                    <a:pt x="21600" y="2099"/>
                  </a:lnTo>
                  <a:cubicBezTo>
                    <a:pt x="21289" y="696"/>
                    <a:pt x="15850" y="0"/>
                    <a:pt x="10567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2" name="Google Shape;790;p35"/>
            <p:cNvSpPr/>
            <p:nvPr/>
          </p:nvSpPr>
          <p:spPr>
            <a:xfrm rot="245171">
              <a:off x="815189" y="1019785"/>
              <a:ext cx="59458" cy="299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4" y="0"/>
                  </a:moveTo>
                  <a:cubicBezTo>
                    <a:pt x="5698" y="0"/>
                    <a:pt x="622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108" y="21117"/>
                    <a:pt x="7407" y="21477"/>
                  </a:cubicBezTo>
                  <a:cubicBezTo>
                    <a:pt x="8650" y="21477"/>
                    <a:pt x="9894" y="21600"/>
                    <a:pt x="11085" y="21600"/>
                  </a:cubicBezTo>
                  <a:cubicBezTo>
                    <a:pt x="16679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8" y="668"/>
                    <a:pt x="15902" y="0"/>
                    <a:pt x="10774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3" name="Google Shape;791;p35"/>
            <p:cNvSpPr/>
            <p:nvPr/>
          </p:nvSpPr>
          <p:spPr>
            <a:xfrm rot="245171">
              <a:off x="1011595" y="1033816"/>
              <a:ext cx="59458" cy="299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6" y="0"/>
                  </a:moveTo>
                  <a:cubicBezTo>
                    <a:pt x="5698" y="0"/>
                    <a:pt x="622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2486" y="21117"/>
                    <a:pt x="6786" y="21477"/>
                  </a:cubicBezTo>
                  <a:cubicBezTo>
                    <a:pt x="8029" y="21477"/>
                    <a:pt x="9272" y="21600"/>
                    <a:pt x="10515" y="21600"/>
                  </a:cubicBezTo>
                  <a:cubicBezTo>
                    <a:pt x="16679" y="21600"/>
                    <a:pt x="20978" y="20623"/>
                    <a:pt x="21600" y="19400"/>
                  </a:cubicBezTo>
                  <a:lnTo>
                    <a:pt x="21600" y="2015"/>
                  </a:lnTo>
                  <a:cubicBezTo>
                    <a:pt x="20978" y="668"/>
                    <a:pt x="15902" y="0"/>
                    <a:pt x="1082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4" name="Google Shape;792;p35"/>
            <p:cNvSpPr/>
            <p:nvPr/>
          </p:nvSpPr>
          <p:spPr>
            <a:xfrm rot="245171">
              <a:off x="1206294" y="1047725"/>
              <a:ext cx="59458" cy="299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6" y="0"/>
                  </a:moveTo>
                  <a:cubicBezTo>
                    <a:pt x="5750" y="0"/>
                    <a:pt x="622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108" y="21117"/>
                    <a:pt x="7407" y="21477"/>
                  </a:cubicBezTo>
                  <a:cubicBezTo>
                    <a:pt x="8650" y="21477"/>
                    <a:pt x="9894" y="21600"/>
                    <a:pt x="11137" y="21600"/>
                  </a:cubicBezTo>
                  <a:cubicBezTo>
                    <a:pt x="16679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8" y="668"/>
                    <a:pt x="15902" y="0"/>
                    <a:pt x="1082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5" name="Google Shape;793;p35"/>
            <p:cNvSpPr/>
            <p:nvPr/>
          </p:nvSpPr>
          <p:spPr>
            <a:xfrm rot="245171">
              <a:off x="1402845" y="1061700"/>
              <a:ext cx="57604" cy="299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14" y="0"/>
                  </a:moveTo>
                  <a:cubicBezTo>
                    <a:pt x="5881" y="0"/>
                    <a:pt x="588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2513" y="21117"/>
                    <a:pt x="6950" y="21477"/>
                  </a:cubicBezTo>
                  <a:cubicBezTo>
                    <a:pt x="8234" y="21477"/>
                    <a:pt x="9517" y="21600"/>
                    <a:pt x="10800" y="21600"/>
                  </a:cubicBezTo>
                  <a:cubicBezTo>
                    <a:pt x="17162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1279" y="668"/>
                    <a:pt x="16200" y="0"/>
                    <a:pt x="11014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6" name="Google Shape;794;p35"/>
            <p:cNvSpPr/>
            <p:nvPr/>
          </p:nvSpPr>
          <p:spPr>
            <a:xfrm rot="245171">
              <a:off x="1597542" y="1075670"/>
              <a:ext cx="59315" cy="299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5712" y="0"/>
                    <a:pt x="623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063" y="21117"/>
                    <a:pt x="6802" y="21477"/>
                  </a:cubicBezTo>
                  <a:cubicBezTo>
                    <a:pt x="8048" y="21477"/>
                    <a:pt x="9242" y="21600"/>
                    <a:pt x="10488" y="21600"/>
                  </a:cubicBezTo>
                  <a:cubicBezTo>
                    <a:pt x="16667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1029" y="668"/>
                    <a:pt x="15888" y="0"/>
                    <a:pt x="1080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7" name="Google Shape;795;p35"/>
            <p:cNvSpPr/>
            <p:nvPr/>
          </p:nvSpPr>
          <p:spPr>
            <a:xfrm rot="245171">
              <a:off x="1793950" y="1089645"/>
              <a:ext cx="57747" cy="299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60" y="0"/>
                  </a:moveTo>
                  <a:cubicBezTo>
                    <a:pt x="5387" y="0"/>
                    <a:pt x="320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2507" y="21117"/>
                    <a:pt x="6987" y="21477"/>
                  </a:cubicBezTo>
                  <a:cubicBezTo>
                    <a:pt x="8267" y="21477"/>
                    <a:pt x="9493" y="21600"/>
                    <a:pt x="10773" y="21600"/>
                  </a:cubicBezTo>
                  <a:cubicBezTo>
                    <a:pt x="17120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60" y="668"/>
                    <a:pt x="15733" y="0"/>
                    <a:pt x="1056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8" name="Google Shape;796;p35"/>
            <p:cNvSpPr/>
            <p:nvPr/>
          </p:nvSpPr>
          <p:spPr>
            <a:xfrm rot="245171">
              <a:off x="1988647" y="1103615"/>
              <a:ext cx="59458" cy="299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4" y="0"/>
                  </a:moveTo>
                  <a:cubicBezTo>
                    <a:pt x="5698" y="0"/>
                    <a:pt x="622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108" y="21117"/>
                    <a:pt x="6786" y="21477"/>
                  </a:cubicBezTo>
                  <a:cubicBezTo>
                    <a:pt x="8029" y="21477"/>
                    <a:pt x="9272" y="21600"/>
                    <a:pt x="10463" y="21600"/>
                  </a:cubicBezTo>
                  <a:cubicBezTo>
                    <a:pt x="16679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8" y="668"/>
                    <a:pt x="15902" y="0"/>
                    <a:pt x="10774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9" name="Google Shape;797;p35"/>
            <p:cNvSpPr/>
            <p:nvPr/>
          </p:nvSpPr>
          <p:spPr>
            <a:xfrm rot="245171">
              <a:off x="2183346" y="1117525"/>
              <a:ext cx="59458" cy="299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6" y="0"/>
                  </a:moveTo>
                  <a:cubicBezTo>
                    <a:pt x="5698" y="0"/>
                    <a:pt x="622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108" y="21117"/>
                    <a:pt x="7407" y="21477"/>
                  </a:cubicBezTo>
                  <a:cubicBezTo>
                    <a:pt x="8650" y="21477"/>
                    <a:pt x="9894" y="21600"/>
                    <a:pt x="11137" y="21600"/>
                  </a:cubicBezTo>
                  <a:cubicBezTo>
                    <a:pt x="16679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8" y="668"/>
                    <a:pt x="15902" y="0"/>
                    <a:pt x="1082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0" name="Google Shape;798;p35"/>
            <p:cNvSpPr/>
            <p:nvPr/>
          </p:nvSpPr>
          <p:spPr>
            <a:xfrm rot="245171">
              <a:off x="2379752" y="1131555"/>
              <a:ext cx="59458" cy="299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6" y="0"/>
                  </a:moveTo>
                  <a:cubicBezTo>
                    <a:pt x="5750" y="0"/>
                    <a:pt x="622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108" y="21117"/>
                    <a:pt x="6786" y="21477"/>
                  </a:cubicBezTo>
                  <a:cubicBezTo>
                    <a:pt x="8029" y="21477"/>
                    <a:pt x="9272" y="21600"/>
                    <a:pt x="10515" y="21600"/>
                  </a:cubicBezTo>
                  <a:cubicBezTo>
                    <a:pt x="16679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8" y="668"/>
                    <a:pt x="15902" y="0"/>
                    <a:pt x="1082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1" name="Google Shape;799;p35"/>
            <p:cNvSpPr/>
            <p:nvPr/>
          </p:nvSpPr>
          <p:spPr>
            <a:xfrm rot="245171">
              <a:off x="2574685" y="1142906"/>
              <a:ext cx="59315" cy="30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12" y="0"/>
                  </a:moveTo>
                  <a:cubicBezTo>
                    <a:pt x="4933" y="0"/>
                    <a:pt x="0" y="968"/>
                    <a:pt x="0" y="2181"/>
                  </a:cubicBezTo>
                  <a:lnTo>
                    <a:pt x="0" y="19419"/>
                  </a:lnTo>
                  <a:cubicBezTo>
                    <a:pt x="0" y="20387"/>
                    <a:pt x="3063" y="21121"/>
                    <a:pt x="7425" y="21478"/>
                  </a:cubicBezTo>
                  <a:cubicBezTo>
                    <a:pt x="8619" y="21478"/>
                    <a:pt x="9865" y="21600"/>
                    <a:pt x="11112" y="21600"/>
                  </a:cubicBezTo>
                  <a:cubicBezTo>
                    <a:pt x="16667" y="21600"/>
                    <a:pt x="21600" y="20632"/>
                    <a:pt x="21600" y="19419"/>
                  </a:cubicBezTo>
                  <a:lnTo>
                    <a:pt x="21600" y="2181"/>
                  </a:lnTo>
                  <a:cubicBezTo>
                    <a:pt x="21600" y="968"/>
                    <a:pt x="16667" y="0"/>
                    <a:pt x="11112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2" name="Google Shape;800;p35"/>
            <p:cNvSpPr/>
            <p:nvPr/>
          </p:nvSpPr>
          <p:spPr>
            <a:xfrm rot="245171">
              <a:off x="2771001" y="1159445"/>
              <a:ext cx="57747" cy="299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0" y="0"/>
                  </a:moveTo>
                  <a:cubicBezTo>
                    <a:pt x="5867" y="0"/>
                    <a:pt x="640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2507" y="21117"/>
                    <a:pt x="6987" y="21477"/>
                  </a:cubicBezTo>
                  <a:cubicBezTo>
                    <a:pt x="8267" y="21477"/>
                    <a:pt x="9493" y="21600"/>
                    <a:pt x="10773" y="21600"/>
                  </a:cubicBezTo>
                  <a:cubicBezTo>
                    <a:pt x="17120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1280" y="668"/>
                    <a:pt x="16160" y="0"/>
                    <a:pt x="1104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3" name="Google Shape;801;p35"/>
            <p:cNvSpPr/>
            <p:nvPr/>
          </p:nvSpPr>
          <p:spPr>
            <a:xfrm rot="245171">
              <a:off x="2965744" y="1172133"/>
              <a:ext cx="59458" cy="300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4" y="0"/>
                  </a:moveTo>
                  <a:cubicBezTo>
                    <a:pt x="5387" y="0"/>
                    <a:pt x="0" y="696"/>
                    <a:pt x="0" y="2099"/>
                  </a:cubicBezTo>
                  <a:lnTo>
                    <a:pt x="0" y="19409"/>
                  </a:lnTo>
                  <a:cubicBezTo>
                    <a:pt x="0" y="20382"/>
                    <a:pt x="3108" y="21119"/>
                    <a:pt x="7407" y="21477"/>
                  </a:cubicBezTo>
                  <a:cubicBezTo>
                    <a:pt x="8650" y="21477"/>
                    <a:pt x="9842" y="21600"/>
                    <a:pt x="11085" y="21600"/>
                  </a:cubicBezTo>
                  <a:cubicBezTo>
                    <a:pt x="16627" y="21600"/>
                    <a:pt x="21600" y="20627"/>
                    <a:pt x="21600" y="19409"/>
                  </a:cubicBezTo>
                  <a:lnTo>
                    <a:pt x="21600" y="2099"/>
                  </a:lnTo>
                  <a:cubicBezTo>
                    <a:pt x="21600" y="696"/>
                    <a:pt x="16213" y="0"/>
                    <a:pt x="10774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4" name="Google Shape;802;p35"/>
            <p:cNvSpPr/>
            <p:nvPr/>
          </p:nvSpPr>
          <p:spPr>
            <a:xfrm rot="245171">
              <a:off x="3162106" y="1187385"/>
              <a:ext cx="57747" cy="299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60" y="0"/>
                  </a:moveTo>
                  <a:cubicBezTo>
                    <a:pt x="5387" y="0"/>
                    <a:pt x="320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2560" y="21117"/>
                    <a:pt x="6987" y="21477"/>
                  </a:cubicBezTo>
                  <a:cubicBezTo>
                    <a:pt x="8267" y="21477"/>
                    <a:pt x="9547" y="21600"/>
                    <a:pt x="10827" y="21600"/>
                  </a:cubicBezTo>
                  <a:cubicBezTo>
                    <a:pt x="16533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60" y="668"/>
                    <a:pt x="15733" y="0"/>
                    <a:pt x="1056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5" name="Google Shape;803;p35"/>
            <p:cNvSpPr/>
            <p:nvPr/>
          </p:nvSpPr>
          <p:spPr>
            <a:xfrm rot="245171">
              <a:off x="3356895" y="1198791"/>
              <a:ext cx="59458" cy="30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37" y="0"/>
                  </a:moveTo>
                  <a:cubicBezTo>
                    <a:pt x="4973" y="0"/>
                    <a:pt x="0" y="968"/>
                    <a:pt x="0" y="2181"/>
                  </a:cubicBezTo>
                  <a:lnTo>
                    <a:pt x="0" y="19419"/>
                  </a:lnTo>
                  <a:cubicBezTo>
                    <a:pt x="0" y="20387"/>
                    <a:pt x="3108" y="21121"/>
                    <a:pt x="7407" y="21478"/>
                  </a:cubicBezTo>
                  <a:cubicBezTo>
                    <a:pt x="8029" y="21478"/>
                    <a:pt x="9272" y="21600"/>
                    <a:pt x="11137" y="21600"/>
                  </a:cubicBezTo>
                  <a:cubicBezTo>
                    <a:pt x="16679" y="21600"/>
                    <a:pt x="21600" y="20632"/>
                    <a:pt x="21600" y="19419"/>
                  </a:cubicBezTo>
                  <a:lnTo>
                    <a:pt x="21600" y="2181"/>
                  </a:lnTo>
                  <a:cubicBezTo>
                    <a:pt x="21600" y="968"/>
                    <a:pt x="16679" y="0"/>
                    <a:pt x="11137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6" name="Google Shape;804;p35"/>
            <p:cNvSpPr/>
            <p:nvPr/>
          </p:nvSpPr>
          <p:spPr>
            <a:xfrm rot="245171">
              <a:off x="3553211" y="1215324"/>
              <a:ext cx="57747" cy="299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60" y="0"/>
                  </a:moveTo>
                  <a:cubicBezTo>
                    <a:pt x="5440" y="0"/>
                    <a:pt x="320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2560" y="21117"/>
                    <a:pt x="6987" y="21477"/>
                  </a:cubicBezTo>
                  <a:cubicBezTo>
                    <a:pt x="8267" y="21477"/>
                    <a:pt x="9547" y="21600"/>
                    <a:pt x="10827" y="21600"/>
                  </a:cubicBezTo>
                  <a:cubicBezTo>
                    <a:pt x="17173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60" y="668"/>
                    <a:pt x="15733" y="0"/>
                    <a:pt x="1056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7" name="Google Shape;805;p35"/>
            <p:cNvSpPr/>
            <p:nvPr/>
          </p:nvSpPr>
          <p:spPr>
            <a:xfrm rot="245171">
              <a:off x="3748142" y="1226736"/>
              <a:ext cx="59316" cy="30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88" y="0"/>
                  </a:moveTo>
                  <a:cubicBezTo>
                    <a:pt x="4933" y="0"/>
                    <a:pt x="0" y="968"/>
                    <a:pt x="0" y="2181"/>
                  </a:cubicBezTo>
                  <a:lnTo>
                    <a:pt x="0" y="19419"/>
                  </a:lnTo>
                  <a:cubicBezTo>
                    <a:pt x="0" y="20387"/>
                    <a:pt x="3063" y="21121"/>
                    <a:pt x="7425" y="21478"/>
                  </a:cubicBezTo>
                  <a:cubicBezTo>
                    <a:pt x="7996" y="21478"/>
                    <a:pt x="9242" y="21600"/>
                    <a:pt x="10488" y="21600"/>
                  </a:cubicBezTo>
                  <a:cubicBezTo>
                    <a:pt x="16667" y="21600"/>
                    <a:pt x="21600" y="20632"/>
                    <a:pt x="21600" y="19419"/>
                  </a:cubicBezTo>
                  <a:lnTo>
                    <a:pt x="21600" y="2181"/>
                  </a:lnTo>
                  <a:cubicBezTo>
                    <a:pt x="21600" y="968"/>
                    <a:pt x="16667" y="0"/>
                    <a:pt x="10488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8" name="Google Shape;806;p35"/>
            <p:cNvSpPr/>
            <p:nvPr/>
          </p:nvSpPr>
          <p:spPr>
            <a:xfrm rot="245171">
              <a:off x="3944456" y="1243336"/>
              <a:ext cx="59458" cy="299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4" y="0"/>
                  </a:moveTo>
                  <a:cubicBezTo>
                    <a:pt x="5698" y="0"/>
                    <a:pt x="622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056" y="21117"/>
                    <a:pt x="7407" y="21477"/>
                  </a:cubicBezTo>
                  <a:cubicBezTo>
                    <a:pt x="8029" y="21477"/>
                    <a:pt x="9220" y="21600"/>
                    <a:pt x="10463" y="21600"/>
                  </a:cubicBezTo>
                  <a:cubicBezTo>
                    <a:pt x="16627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8" y="668"/>
                    <a:pt x="15850" y="0"/>
                    <a:pt x="10774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9" name="Google Shape;807;p35"/>
            <p:cNvSpPr/>
            <p:nvPr/>
          </p:nvSpPr>
          <p:spPr>
            <a:xfrm rot="245171">
              <a:off x="4139156" y="1257245"/>
              <a:ext cx="59458" cy="299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4" y="0"/>
                  </a:moveTo>
                  <a:cubicBezTo>
                    <a:pt x="5698" y="0"/>
                    <a:pt x="622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108" y="21117"/>
                    <a:pt x="6786" y="21477"/>
                  </a:cubicBezTo>
                  <a:cubicBezTo>
                    <a:pt x="8029" y="21477"/>
                    <a:pt x="9272" y="21600"/>
                    <a:pt x="10463" y="21600"/>
                  </a:cubicBezTo>
                  <a:cubicBezTo>
                    <a:pt x="16627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8" y="668"/>
                    <a:pt x="15902" y="0"/>
                    <a:pt x="10774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0" name="Google Shape;808;p35"/>
            <p:cNvSpPr/>
            <p:nvPr/>
          </p:nvSpPr>
          <p:spPr>
            <a:xfrm rot="245171">
              <a:off x="4333855" y="1271154"/>
              <a:ext cx="59458" cy="299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6" y="0"/>
                  </a:moveTo>
                  <a:cubicBezTo>
                    <a:pt x="5698" y="0"/>
                    <a:pt x="622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108" y="21117"/>
                    <a:pt x="7407" y="21477"/>
                  </a:cubicBezTo>
                  <a:cubicBezTo>
                    <a:pt x="8650" y="21477"/>
                    <a:pt x="9894" y="21600"/>
                    <a:pt x="11137" y="21600"/>
                  </a:cubicBezTo>
                  <a:cubicBezTo>
                    <a:pt x="16679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8" y="668"/>
                    <a:pt x="15902" y="0"/>
                    <a:pt x="1082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1" name="Google Shape;809;p35"/>
            <p:cNvSpPr/>
            <p:nvPr/>
          </p:nvSpPr>
          <p:spPr>
            <a:xfrm rot="245171">
              <a:off x="4530261" y="1285185"/>
              <a:ext cx="59457" cy="299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6" y="0"/>
                  </a:moveTo>
                  <a:cubicBezTo>
                    <a:pt x="5698" y="0"/>
                    <a:pt x="622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2486" y="21117"/>
                    <a:pt x="6786" y="21477"/>
                  </a:cubicBezTo>
                  <a:cubicBezTo>
                    <a:pt x="8029" y="21477"/>
                    <a:pt x="9272" y="21600"/>
                    <a:pt x="10515" y="21600"/>
                  </a:cubicBezTo>
                  <a:cubicBezTo>
                    <a:pt x="16679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8" y="668"/>
                    <a:pt x="15902" y="0"/>
                    <a:pt x="1082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2" name="Google Shape;810;p35"/>
            <p:cNvSpPr/>
            <p:nvPr/>
          </p:nvSpPr>
          <p:spPr>
            <a:xfrm rot="245171">
              <a:off x="4725103" y="1299099"/>
              <a:ext cx="59315" cy="299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5712" y="0"/>
                    <a:pt x="571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063" y="21117"/>
                    <a:pt x="7373" y="21477"/>
                  </a:cubicBezTo>
                  <a:cubicBezTo>
                    <a:pt x="8619" y="21477"/>
                    <a:pt x="9865" y="21600"/>
                    <a:pt x="11112" y="21600"/>
                  </a:cubicBezTo>
                  <a:cubicBezTo>
                    <a:pt x="16667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7" y="668"/>
                    <a:pt x="15888" y="0"/>
                    <a:pt x="1080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3" name="Google Shape;811;p35"/>
            <p:cNvSpPr/>
            <p:nvPr/>
          </p:nvSpPr>
          <p:spPr>
            <a:xfrm rot="245171">
              <a:off x="4921510" y="1313074"/>
              <a:ext cx="57747" cy="299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0" y="0"/>
                  </a:moveTo>
                  <a:cubicBezTo>
                    <a:pt x="5867" y="0"/>
                    <a:pt x="640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2507" y="21117"/>
                    <a:pt x="6987" y="21477"/>
                  </a:cubicBezTo>
                  <a:cubicBezTo>
                    <a:pt x="8213" y="21477"/>
                    <a:pt x="9493" y="21600"/>
                    <a:pt x="10773" y="21600"/>
                  </a:cubicBezTo>
                  <a:cubicBezTo>
                    <a:pt x="17120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1280" y="668"/>
                    <a:pt x="16160" y="0"/>
                    <a:pt x="1104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4" name="Google Shape;812;p35"/>
            <p:cNvSpPr/>
            <p:nvPr/>
          </p:nvSpPr>
          <p:spPr>
            <a:xfrm rot="245171">
              <a:off x="5116299" y="1324480"/>
              <a:ext cx="59458" cy="30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85" y="0"/>
                  </a:moveTo>
                  <a:cubicBezTo>
                    <a:pt x="4921" y="0"/>
                    <a:pt x="0" y="968"/>
                    <a:pt x="0" y="2181"/>
                  </a:cubicBezTo>
                  <a:lnTo>
                    <a:pt x="0" y="19419"/>
                  </a:lnTo>
                  <a:cubicBezTo>
                    <a:pt x="0" y="20387"/>
                    <a:pt x="3056" y="21121"/>
                    <a:pt x="7407" y="21478"/>
                  </a:cubicBezTo>
                  <a:cubicBezTo>
                    <a:pt x="8029" y="21478"/>
                    <a:pt x="9272" y="21600"/>
                    <a:pt x="11085" y="21600"/>
                  </a:cubicBezTo>
                  <a:cubicBezTo>
                    <a:pt x="16627" y="21600"/>
                    <a:pt x="21600" y="20632"/>
                    <a:pt x="21600" y="19419"/>
                  </a:cubicBezTo>
                  <a:lnTo>
                    <a:pt x="21600" y="2181"/>
                  </a:lnTo>
                  <a:cubicBezTo>
                    <a:pt x="21600" y="968"/>
                    <a:pt x="16627" y="0"/>
                    <a:pt x="1108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5" name="Google Shape;813;p35"/>
            <p:cNvSpPr/>
            <p:nvPr/>
          </p:nvSpPr>
          <p:spPr>
            <a:xfrm rot="245171">
              <a:off x="5312661" y="1339732"/>
              <a:ext cx="57747" cy="300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3" y="0"/>
                  </a:moveTo>
                  <a:cubicBezTo>
                    <a:pt x="5387" y="0"/>
                    <a:pt x="0" y="696"/>
                    <a:pt x="0" y="2099"/>
                  </a:cubicBezTo>
                  <a:lnTo>
                    <a:pt x="0" y="19409"/>
                  </a:lnTo>
                  <a:cubicBezTo>
                    <a:pt x="0" y="20382"/>
                    <a:pt x="2560" y="21119"/>
                    <a:pt x="6987" y="21477"/>
                  </a:cubicBezTo>
                  <a:cubicBezTo>
                    <a:pt x="8267" y="21477"/>
                    <a:pt x="9547" y="21600"/>
                    <a:pt x="10773" y="21600"/>
                  </a:cubicBezTo>
                  <a:cubicBezTo>
                    <a:pt x="17173" y="21600"/>
                    <a:pt x="21600" y="20627"/>
                    <a:pt x="21600" y="19409"/>
                  </a:cubicBezTo>
                  <a:lnTo>
                    <a:pt x="21600" y="2099"/>
                  </a:lnTo>
                  <a:cubicBezTo>
                    <a:pt x="21600" y="696"/>
                    <a:pt x="16213" y="0"/>
                    <a:pt x="10773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6" name="Google Shape;814;p35"/>
            <p:cNvSpPr/>
            <p:nvPr/>
          </p:nvSpPr>
          <p:spPr>
            <a:xfrm rot="245171">
              <a:off x="5507313" y="1354984"/>
              <a:ext cx="59457" cy="299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6" y="0"/>
                  </a:moveTo>
                  <a:cubicBezTo>
                    <a:pt x="5698" y="0"/>
                    <a:pt x="622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108" y="21117"/>
                    <a:pt x="7407" y="21477"/>
                  </a:cubicBezTo>
                  <a:cubicBezTo>
                    <a:pt x="8029" y="21477"/>
                    <a:pt x="9272" y="21600"/>
                    <a:pt x="10515" y="21600"/>
                  </a:cubicBezTo>
                  <a:cubicBezTo>
                    <a:pt x="16679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8" y="668"/>
                    <a:pt x="15902" y="0"/>
                    <a:pt x="1082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7" name="Google Shape;815;p35"/>
            <p:cNvSpPr/>
            <p:nvPr/>
          </p:nvSpPr>
          <p:spPr>
            <a:xfrm rot="245171">
              <a:off x="5703766" y="1367672"/>
              <a:ext cx="57747" cy="300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7" y="0"/>
                  </a:moveTo>
                  <a:cubicBezTo>
                    <a:pt x="5440" y="0"/>
                    <a:pt x="0" y="696"/>
                    <a:pt x="0" y="2099"/>
                  </a:cubicBezTo>
                  <a:lnTo>
                    <a:pt x="0" y="19409"/>
                  </a:lnTo>
                  <a:cubicBezTo>
                    <a:pt x="0" y="20382"/>
                    <a:pt x="2560" y="21119"/>
                    <a:pt x="6987" y="21477"/>
                  </a:cubicBezTo>
                  <a:cubicBezTo>
                    <a:pt x="8267" y="21477"/>
                    <a:pt x="9547" y="21600"/>
                    <a:pt x="10827" y="21600"/>
                  </a:cubicBezTo>
                  <a:cubicBezTo>
                    <a:pt x="16533" y="21600"/>
                    <a:pt x="21600" y="20627"/>
                    <a:pt x="21600" y="19409"/>
                  </a:cubicBezTo>
                  <a:lnTo>
                    <a:pt x="21600" y="2099"/>
                  </a:lnTo>
                  <a:cubicBezTo>
                    <a:pt x="21600" y="696"/>
                    <a:pt x="16213" y="0"/>
                    <a:pt x="10827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8" name="Google Shape;816;p35"/>
            <p:cNvSpPr/>
            <p:nvPr/>
          </p:nvSpPr>
          <p:spPr>
            <a:xfrm rot="245171">
              <a:off x="5898560" y="1382929"/>
              <a:ext cx="59315" cy="299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5712" y="0"/>
                    <a:pt x="623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063" y="21117"/>
                    <a:pt x="6802" y="21477"/>
                  </a:cubicBezTo>
                  <a:cubicBezTo>
                    <a:pt x="7996" y="21477"/>
                    <a:pt x="9242" y="21600"/>
                    <a:pt x="10488" y="21600"/>
                  </a:cubicBezTo>
                  <a:cubicBezTo>
                    <a:pt x="16667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7" y="668"/>
                    <a:pt x="15888" y="0"/>
                    <a:pt x="1080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9" name="Google Shape;817;p35"/>
            <p:cNvSpPr/>
            <p:nvPr/>
          </p:nvSpPr>
          <p:spPr>
            <a:xfrm rot="245171">
              <a:off x="6094793" y="1395614"/>
              <a:ext cx="57968" cy="300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600" fill="norm" stroke="1" extrusionOk="0">
                  <a:moveTo>
                    <a:pt x="10544" y="0"/>
                  </a:moveTo>
                  <a:cubicBezTo>
                    <a:pt x="5312" y="0"/>
                    <a:pt x="81" y="696"/>
                    <a:pt x="81" y="2099"/>
                  </a:cubicBezTo>
                  <a:lnTo>
                    <a:pt x="81" y="19409"/>
                  </a:lnTo>
                  <a:cubicBezTo>
                    <a:pt x="-541" y="20382"/>
                    <a:pt x="2515" y="21119"/>
                    <a:pt x="6866" y="21477"/>
                  </a:cubicBezTo>
                  <a:cubicBezTo>
                    <a:pt x="8109" y="21477"/>
                    <a:pt x="9301" y="21600"/>
                    <a:pt x="10544" y="21600"/>
                  </a:cubicBezTo>
                  <a:cubicBezTo>
                    <a:pt x="16086" y="21600"/>
                    <a:pt x="21059" y="20627"/>
                    <a:pt x="21059" y="19409"/>
                  </a:cubicBezTo>
                  <a:lnTo>
                    <a:pt x="21059" y="2099"/>
                  </a:lnTo>
                  <a:cubicBezTo>
                    <a:pt x="21059" y="696"/>
                    <a:pt x="15776" y="0"/>
                    <a:pt x="10544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0" name="Google Shape;818;p35"/>
            <p:cNvSpPr/>
            <p:nvPr/>
          </p:nvSpPr>
          <p:spPr>
            <a:xfrm rot="245171">
              <a:off x="6289665" y="1410874"/>
              <a:ext cx="59458" cy="299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4" y="0"/>
                  </a:moveTo>
                  <a:cubicBezTo>
                    <a:pt x="5698" y="0"/>
                    <a:pt x="622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2486" y="21117"/>
                    <a:pt x="6786" y="21477"/>
                  </a:cubicBezTo>
                  <a:cubicBezTo>
                    <a:pt x="8029" y="21477"/>
                    <a:pt x="9272" y="21600"/>
                    <a:pt x="10463" y="21600"/>
                  </a:cubicBezTo>
                  <a:cubicBezTo>
                    <a:pt x="16627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8" y="668"/>
                    <a:pt x="15902" y="0"/>
                    <a:pt x="10774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1" name="Google Shape;819;p35"/>
            <p:cNvSpPr/>
            <p:nvPr/>
          </p:nvSpPr>
          <p:spPr>
            <a:xfrm rot="245171">
              <a:off x="6484364" y="1424783"/>
              <a:ext cx="59458" cy="299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6" y="0"/>
                  </a:moveTo>
                  <a:cubicBezTo>
                    <a:pt x="5698" y="0"/>
                    <a:pt x="622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108" y="21117"/>
                    <a:pt x="7407" y="21477"/>
                  </a:cubicBezTo>
                  <a:cubicBezTo>
                    <a:pt x="8029" y="21477"/>
                    <a:pt x="9272" y="21600"/>
                    <a:pt x="10515" y="21600"/>
                  </a:cubicBezTo>
                  <a:cubicBezTo>
                    <a:pt x="16679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8" y="668"/>
                    <a:pt x="15902" y="0"/>
                    <a:pt x="1082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2" name="Google Shape;820;p35"/>
            <p:cNvSpPr/>
            <p:nvPr/>
          </p:nvSpPr>
          <p:spPr>
            <a:xfrm rot="245171">
              <a:off x="6680772" y="1438753"/>
              <a:ext cx="57746" cy="299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0" y="0"/>
                  </a:moveTo>
                  <a:cubicBezTo>
                    <a:pt x="5867" y="0"/>
                    <a:pt x="640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2560" y="21117"/>
                    <a:pt x="6987" y="21477"/>
                  </a:cubicBezTo>
                  <a:cubicBezTo>
                    <a:pt x="8267" y="21477"/>
                    <a:pt x="9547" y="21600"/>
                    <a:pt x="10827" y="21600"/>
                  </a:cubicBezTo>
                  <a:cubicBezTo>
                    <a:pt x="17173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1280" y="668"/>
                    <a:pt x="16213" y="0"/>
                    <a:pt x="1104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3" name="Google Shape;821;p35"/>
            <p:cNvSpPr/>
            <p:nvPr/>
          </p:nvSpPr>
          <p:spPr>
            <a:xfrm rot="245171">
              <a:off x="6875612" y="1452728"/>
              <a:ext cx="59315" cy="299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5712" y="0"/>
                    <a:pt x="571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063" y="21117"/>
                    <a:pt x="7373" y="21477"/>
                  </a:cubicBezTo>
                  <a:cubicBezTo>
                    <a:pt x="8619" y="21477"/>
                    <a:pt x="9865" y="21600"/>
                    <a:pt x="11112" y="21600"/>
                  </a:cubicBezTo>
                  <a:cubicBezTo>
                    <a:pt x="16667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7" y="668"/>
                    <a:pt x="15888" y="0"/>
                    <a:pt x="1080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026" name="Google Shape;822;p35"/>
          <p:cNvGrpSpPr/>
          <p:nvPr/>
        </p:nvGrpSpPr>
        <p:grpSpPr>
          <a:xfrm>
            <a:off x="21408221" y="9592312"/>
            <a:ext cx="6240515" cy="6941959"/>
            <a:chOff x="0" y="0"/>
            <a:chExt cx="6240513" cy="6941957"/>
          </a:xfrm>
        </p:grpSpPr>
        <p:sp>
          <p:nvSpPr>
            <p:cNvPr id="1005" name="Google Shape;823;p35"/>
            <p:cNvSpPr/>
            <p:nvPr/>
          </p:nvSpPr>
          <p:spPr>
            <a:xfrm flipH="1" rot="8628146">
              <a:off x="1572432" y="302546"/>
              <a:ext cx="3095649" cy="6336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754" y="3404"/>
                  </a:moveTo>
                  <a:lnTo>
                    <a:pt x="15754" y="18196"/>
                  </a:lnTo>
                  <a:cubicBezTo>
                    <a:pt x="9780" y="17027"/>
                    <a:pt x="5857" y="14195"/>
                    <a:pt x="5857" y="11053"/>
                  </a:cubicBezTo>
                  <a:lnTo>
                    <a:pt x="5857" y="10552"/>
                  </a:lnTo>
                  <a:cubicBezTo>
                    <a:pt x="5857" y="7405"/>
                    <a:pt x="9780" y="4578"/>
                    <a:pt x="15754" y="3404"/>
                  </a:cubicBezTo>
                  <a:close/>
                  <a:moveTo>
                    <a:pt x="21600" y="0"/>
                  </a:moveTo>
                  <a:cubicBezTo>
                    <a:pt x="9673" y="0"/>
                    <a:pt x="0" y="4725"/>
                    <a:pt x="0" y="10552"/>
                  </a:cubicBezTo>
                  <a:lnTo>
                    <a:pt x="0" y="11053"/>
                  </a:lnTo>
                  <a:cubicBezTo>
                    <a:pt x="0" y="16880"/>
                    <a:pt x="9673" y="21600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6" name="Google Shape;824;p35"/>
            <p:cNvSpPr/>
            <p:nvPr/>
          </p:nvSpPr>
          <p:spPr>
            <a:xfrm flipH="1" rot="8628146">
              <a:off x="2405961" y="459810"/>
              <a:ext cx="294051" cy="64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600" fill="norm" stroke="1" extrusionOk="0">
                  <a:moveTo>
                    <a:pt x="2303" y="0"/>
                  </a:moveTo>
                  <a:cubicBezTo>
                    <a:pt x="-768" y="0"/>
                    <a:pt x="-768" y="21600"/>
                    <a:pt x="2303" y="21600"/>
                  </a:cubicBezTo>
                  <a:lnTo>
                    <a:pt x="18551" y="21600"/>
                  </a:lnTo>
                  <a:cubicBezTo>
                    <a:pt x="19841" y="21600"/>
                    <a:pt x="20832" y="16436"/>
                    <a:pt x="20832" y="10800"/>
                  </a:cubicBezTo>
                  <a:cubicBezTo>
                    <a:pt x="20832" y="7962"/>
                    <a:pt x="20632" y="5164"/>
                    <a:pt x="20241" y="3272"/>
                  </a:cubicBezTo>
                  <a:cubicBezTo>
                    <a:pt x="19742" y="946"/>
                    <a:pt x="19250" y="0"/>
                    <a:pt x="18551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7" name="Google Shape;825;p35"/>
            <p:cNvSpPr/>
            <p:nvPr/>
          </p:nvSpPr>
          <p:spPr>
            <a:xfrm flipH="1" rot="8628146">
              <a:off x="2574020" y="694264"/>
              <a:ext cx="297271" cy="64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2314" y="0"/>
                  </a:moveTo>
                  <a:cubicBezTo>
                    <a:pt x="-740" y="0"/>
                    <a:pt x="-773" y="21600"/>
                    <a:pt x="2223" y="21600"/>
                  </a:cubicBezTo>
                  <a:cubicBezTo>
                    <a:pt x="2314" y="21600"/>
                    <a:pt x="2404" y="21561"/>
                    <a:pt x="2503" y="21521"/>
                  </a:cubicBezTo>
                  <a:lnTo>
                    <a:pt x="18572" y="21521"/>
                  </a:lnTo>
                  <a:cubicBezTo>
                    <a:pt x="19847" y="21521"/>
                    <a:pt x="20827" y="16848"/>
                    <a:pt x="20827" y="10761"/>
                  </a:cubicBezTo>
                  <a:cubicBezTo>
                    <a:pt x="20827" y="7972"/>
                    <a:pt x="20629" y="5145"/>
                    <a:pt x="20243" y="3299"/>
                  </a:cubicBezTo>
                  <a:cubicBezTo>
                    <a:pt x="19749" y="1414"/>
                    <a:pt x="19263" y="0"/>
                    <a:pt x="18572" y="0"/>
                  </a:cubicBezTo>
                  <a:lnTo>
                    <a:pt x="2503" y="0"/>
                  </a:lnTo>
                  <a:cubicBezTo>
                    <a:pt x="2437" y="0"/>
                    <a:pt x="2372" y="0"/>
                    <a:pt x="2314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8" name="Google Shape;826;p35"/>
            <p:cNvSpPr/>
            <p:nvPr/>
          </p:nvSpPr>
          <p:spPr>
            <a:xfrm flipH="1" rot="8628146">
              <a:off x="2743834" y="925676"/>
              <a:ext cx="297282" cy="65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600" fill="norm" stroke="1" extrusionOk="0">
                  <a:moveTo>
                    <a:pt x="2315" y="0"/>
                  </a:moveTo>
                  <a:cubicBezTo>
                    <a:pt x="-772" y="0"/>
                    <a:pt x="-772" y="21600"/>
                    <a:pt x="2315" y="21600"/>
                  </a:cubicBezTo>
                  <a:cubicBezTo>
                    <a:pt x="2373" y="21600"/>
                    <a:pt x="2438" y="21600"/>
                    <a:pt x="2504" y="21561"/>
                  </a:cubicBezTo>
                  <a:lnTo>
                    <a:pt x="18573" y="21561"/>
                  </a:lnTo>
                  <a:cubicBezTo>
                    <a:pt x="19848" y="21561"/>
                    <a:pt x="20828" y="16518"/>
                    <a:pt x="20828" y="11050"/>
                  </a:cubicBezTo>
                  <a:cubicBezTo>
                    <a:pt x="20828" y="8278"/>
                    <a:pt x="20630" y="5544"/>
                    <a:pt x="20244" y="3696"/>
                  </a:cubicBezTo>
                  <a:cubicBezTo>
                    <a:pt x="19750" y="1425"/>
                    <a:pt x="19264" y="501"/>
                    <a:pt x="18573" y="39"/>
                  </a:cubicBezTo>
                  <a:lnTo>
                    <a:pt x="2504" y="39"/>
                  </a:lnTo>
                  <a:cubicBezTo>
                    <a:pt x="2438" y="0"/>
                    <a:pt x="2373" y="0"/>
                    <a:pt x="231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9" name="Google Shape;827;p35"/>
            <p:cNvSpPr/>
            <p:nvPr/>
          </p:nvSpPr>
          <p:spPr>
            <a:xfrm flipH="1" rot="8628146">
              <a:off x="2913634" y="1158386"/>
              <a:ext cx="297271" cy="64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2223" y="0"/>
                  </a:moveTo>
                  <a:cubicBezTo>
                    <a:pt x="-773" y="0"/>
                    <a:pt x="-740" y="21600"/>
                    <a:pt x="2314" y="21600"/>
                  </a:cubicBezTo>
                  <a:cubicBezTo>
                    <a:pt x="2372" y="21600"/>
                    <a:pt x="2437" y="21600"/>
                    <a:pt x="2503" y="21600"/>
                  </a:cubicBezTo>
                  <a:lnTo>
                    <a:pt x="18572" y="21600"/>
                  </a:lnTo>
                  <a:cubicBezTo>
                    <a:pt x="19847" y="21600"/>
                    <a:pt x="20827" y="16446"/>
                    <a:pt x="20827" y="10820"/>
                  </a:cubicBezTo>
                  <a:cubicBezTo>
                    <a:pt x="20827" y="7987"/>
                    <a:pt x="20629" y="5193"/>
                    <a:pt x="20243" y="3305"/>
                  </a:cubicBezTo>
                  <a:cubicBezTo>
                    <a:pt x="19749" y="984"/>
                    <a:pt x="19263" y="39"/>
                    <a:pt x="18572" y="39"/>
                  </a:cubicBezTo>
                  <a:lnTo>
                    <a:pt x="2503" y="39"/>
                  </a:lnTo>
                  <a:cubicBezTo>
                    <a:pt x="2404" y="0"/>
                    <a:pt x="2314" y="0"/>
                    <a:pt x="2223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0" name="Google Shape;828;p35"/>
            <p:cNvSpPr/>
            <p:nvPr/>
          </p:nvSpPr>
          <p:spPr>
            <a:xfrm flipH="1" rot="8628146">
              <a:off x="3083738" y="1390654"/>
              <a:ext cx="297959" cy="64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6" h="21600" fill="norm" stroke="1" extrusionOk="0">
                  <a:moveTo>
                    <a:pt x="2146" y="0"/>
                  </a:moveTo>
                  <a:cubicBezTo>
                    <a:pt x="-746" y="0"/>
                    <a:pt x="-714" y="21600"/>
                    <a:pt x="2233" y="21600"/>
                  </a:cubicBezTo>
                  <a:cubicBezTo>
                    <a:pt x="2289" y="21600"/>
                    <a:pt x="2352" y="21561"/>
                    <a:pt x="2416" y="21561"/>
                  </a:cubicBezTo>
                  <a:lnTo>
                    <a:pt x="17923" y="21561"/>
                  </a:lnTo>
                  <a:cubicBezTo>
                    <a:pt x="19909" y="21089"/>
                    <a:pt x="20854" y="9857"/>
                    <a:pt x="19535" y="3338"/>
                  </a:cubicBezTo>
                  <a:cubicBezTo>
                    <a:pt x="19059" y="982"/>
                    <a:pt x="18590" y="39"/>
                    <a:pt x="17923" y="39"/>
                  </a:cubicBezTo>
                  <a:lnTo>
                    <a:pt x="2416" y="39"/>
                  </a:lnTo>
                  <a:cubicBezTo>
                    <a:pt x="2320" y="0"/>
                    <a:pt x="2233" y="0"/>
                    <a:pt x="214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1" name="Google Shape;829;p35"/>
            <p:cNvSpPr/>
            <p:nvPr/>
          </p:nvSpPr>
          <p:spPr>
            <a:xfrm flipH="1" rot="8628146">
              <a:off x="3254010" y="1623434"/>
              <a:ext cx="297271" cy="64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2223" y="0"/>
                  </a:moveTo>
                  <a:cubicBezTo>
                    <a:pt x="-773" y="0"/>
                    <a:pt x="-740" y="21600"/>
                    <a:pt x="2314" y="21600"/>
                  </a:cubicBezTo>
                  <a:cubicBezTo>
                    <a:pt x="2372" y="21600"/>
                    <a:pt x="2437" y="21600"/>
                    <a:pt x="2503" y="21561"/>
                  </a:cubicBezTo>
                  <a:lnTo>
                    <a:pt x="18572" y="21561"/>
                  </a:lnTo>
                  <a:cubicBezTo>
                    <a:pt x="19847" y="21561"/>
                    <a:pt x="20827" y="16416"/>
                    <a:pt x="20827" y="10839"/>
                  </a:cubicBezTo>
                  <a:cubicBezTo>
                    <a:pt x="20827" y="8012"/>
                    <a:pt x="20629" y="5223"/>
                    <a:pt x="20243" y="3338"/>
                  </a:cubicBezTo>
                  <a:cubicBezTo>
                    <a:pt x="19749" y="982"/>
                    <a:pt x="19263" y="79"/>
                    <a:pt x="18572" y="79"/>
                  </a:cubicBezTo>
                  <a:lnTo>
                    <a:pt x="2503" y="79"/>
                  </a:lnTo>
                  <a:cubicBezTo>
                    <a:pt x="2404" y="39"/>
                    <a:pt x="2314" y="0"/>
                    <a:pt x="2223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2" name="Google Shape;830;p35"/>
            <p:cNvSpPr/>
            <p:nvPr/>
          </p:nvSpPr>
          <p:spPr>
            <a:xfrm flipH="1" rot="8628146">
              <a:off x="3424216" y="1856011"/>
              <a:ext cx="297270" cy="64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2223" y="0"/>
                  </a:moveTo>
                  <a:cubicBezTo>
                    <a:pt x="-773" y="0"/>
                    <a:pt x="-740" y="21600"/>
                    <a:pt x="2314" y="21600"/>
                  </a:cubicBezTo>
                  <a:cubicBezTo>
                    <a:pt x="2372" y="21600"/>
                    <a:pt x="2437" y="21600"/>
                    <a:pt x="2503" y="21600"/>
                  </a:cubicBezTo>
                  <a:lnTo>
                    <a:pt x="18572" y="21600"/>
                  </a:lnTo>
                  <a:cubicBezTo>
                    <a:pt x="19847" y="21600"/>
                    <a:pt x="20827" y="16455"/>
                    <a:pt x="20827" y="10839"/>
                  </a:cubicBezTo>
                  <a:cubicBezTo>
                    <a:pt x="20827" y="8012"/>
                    <a:pt x="20629" y="5223"/>
                    <a:pt x="20243" y="3338"/>
                  </a:cubicBezTo>
                  <a:cubicBezTo>
                    <a:pt x="19749" y="1021"/>
                    <a:pt x="19263" y="79"/>
                    <a:pt x="18572" y="79"/>
                  </a:cubicBezTo>
                  <a:lnTo>
                    <a:pt x="2503" y="79"/>
                  </a:lnTo>
                  <a:cubicBezTo>
                    <a:pt x="2404" y="39"/>
                    <a:pt x="2314" y="0"/>
                    <a:pt x="2223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3" name="Google Shape;831;p35"/>
            <p:cNvSpPr/>
            <p:nvPr/>
          </p:nvSpPr>
          <p:spPr>
            <a:xfrm flipH="1" rot="8628146">
              <a:off x="3594723" y="2088372"/>
              <a:ext cx="297283" cy="65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600" fill="norm" stroke="1" extrusionOk="0">
                  <a:moveTo>
                    <a:pt x="2315" y="0"/>
                  </a:moveTo>
                  <a:cubicBezTo>
                    <a:pt x="-772" y="0"/>
                    <a:pt x="-772" y="21600"/>
                    <a:pt x="2315" y="21600"/>
                  </a:cubicBezTo>
                  <a:cubicBezTo>
                    <a:pt x="2373" y="21600"/>
                    <a:pt x="2438" y="21561"/>
                    <a:pt x="2504" y="21561"/>
                  </a:cubicBezTo>
                  <a:lnTo>
                    <a:pt x="18573" y="21561"/>
                  </a:lnTo>
                  <a:cubicBezTo>
                    <a:pt x="19848" y="21561"/>
                    <a:pt x="20828" y="16518"/>
                    <a:pt x="20828" y="11012"/>
                  </a:cubicBezTo>
                  <a:cubicBezTo>
                    <a:pt x="20828" y="8278"/>
                    <a:pt x="20630" y="5506"/>
                    <a:pt x="20244" y="3696"/>
                  </a:cubicBezTo>
                  <a:cubicBezTo>
                    <a:pt x="19750" y="1386"/>
                    <a:pt x="19264" y="462"/>
                    <a:pt x="18573" y="0"/>
                  </a:cubicBezTo>
                  <a:lnTo>
                    <a:pt x="2504" y="0"/>
                  </a:lnTo>
                  <a:cubicBezTo>
                    <a:pt x="2438" y="0"/>
                    <a:pt x="2373" y="0"/>
                    <a:pt x="231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4" name="Google Shape;832;p35"/>
            <p:cNvSpPr/>
            <p:nvPr/>
          </p:nvSpPr>
          <p:spPr>
            <a:xfrm flipH="1" rot="8628146">
              <a:off x="3769294" y="2319415"/>
              <a:ext cx="293065" cy="65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2" h="21600" fill="norm" stroke="1" extrusionOk="0">
                  <a:moveTo>
                    <a:pt x="2029" y="0"/>
                  </a:moveTo>
                  <a:cubicBezTo>
                    <a:pt x="-676" y="1352"/>
                    <a:pt x="-676" y="20673"/>
                    <a:pt x="2029" y="21600"/>
                  </a:cubicBezTo>
                  <a:lnTo>
                    <a:pt x="17935" y="21600"/>
                  </a:lnTo>
                  <a:cubicBezTo>
                    <a:pt x="19960" y="21136"/>
                    <a:pt x="20924" y="10124"/>
                    <a:pt x="19580" y="3671"/>
                  </a:cubicBezTo>
                  <a:cubicBezTo>
                    <a:pt x="19094" y="1352"/>
                    <a:pt x="18519" y="0"/>
                    <a:pt x="1793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5" name="Google Shape;833;p35"/>
            <p:cNvSpPr/>
            <p:nvPr/>
          </p:nvSpPr>
          <p:spPr>
            <a:xfrm flipH="1" rot="8628146">
              <a:off x="3934697" y="2553444"/>
              <a:ext cx="297958" cy="64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6" h="21600" fill="norm" stroke="1" extrusionOk="0">
                  <a:moveTo>
                    <a:pt x="18145" y="0"/>
                  </a:moveTo>
                  <a:cubicBezTo>
                    <a:pt x="18074" y="0"/>
                    <a:pt x="17994" y="0"/>
                    <a:pt x="17923" y="79"/>
                  </a:cubicBezTo>
                  <a:lnTo>
                    <a:pt x="2416" y="79"/>
                  </a:lnTo>
                  <a:cubicBezTo>
                    <a:pt x="2320" y="39"/>
                    <a:pt x="2233" y="0"/>
                    <a:pt x="2146" y="0"/>
                  </a:cubicBezTo>
                  <a:cubicBezTo>
                    <a:pt x="-746" y="0"/>
                    <a:pt x="-714" y="21600"/>
                    <a:pt x="2233" y="21600"/>
                  </a:cubicBezTo>
                  <a:cubicBezTo>
                    <a:pt x="2289" y="21600"/>
                    <a:pt x="2352" y="21600"/>
                    <a:pt x="2416" y="21600"/>
                  </a:cubicBezTo>
                  <a:lnTo>
                    <a:pt x="17923" y="21600"/>
                  </a:lnTo>
                  <a:cubicBezTo>
                    <a:pt x="19909" y="21129"/>
                    <a:pt x="20854" y="9897"/>
                    <a:pt x="19535" y="3338"/>
                  </a:cubicBezTo>
                  <a:cubicBezTo>
                    <a:pt x="19122" y="1296"/>
                    <a:pt x="18638" y="0"/>
                    <a:pt x="1814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6" name="Google Shape;834;p35"/>
            <p:cNvSpPr/>
            <p:nvPr/>
          </p:nvSpPr>
          <p:spPr>
            <a:xfrm flipH="1" rot="8628146">
              <a:off x="4104868" y="2785915"/>
              <a:ext cx="297958" cy="64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6" h="21600" fill="norm" stroke="1" extrusionOk="0">
                  <a:moveTo>
                    <a:pt x="18145" y="0"/>
                  </a:moveTo>
                  <a:cubicBezTo>
                    <a:pt x="18074" y="0"/>
                    <a:pt x="17994" y="39"/>
                    <a:pt x="17923" y="78"/>
                  </a:cubicBezTo>
                  <a:lnTo>
                    <a:pt x="2416" y="78"/>
                  </a:lnTo>
                  <a:cubicBezTo>
                    <a:pt x="2320" y="39"/>
                    <a:pt x="2233" y="39"/>
                    <a:pt x="2146" y="39"/>
                  </a:cubicBezTo>
                  <a:cubicBezTo>
                    <a:pt x="-746" y="39"/>
                    <a:pt x="-714" y="21600"/>
                    <a:pt x="2233" y="21600"/>
                  </a:cubicBezTo>
                  <a:cubicBezTo>
                    <a:pt x="2289" y="21600"/>
                    <a:pt x="2352" y="21561"/>
                    <a:pt x="2416" y="21561"/>
                  </a:cubicBezTo>
                  <a:lnTo>
                    <a:pt x="17923" y="21561"/>
                  </a:lnTo>
                  <a:cubicBezTo>
                    <a:pt x="19909" y="21090"/>
                    <a:pt x="20854" y="9879"/>
                    <a:pt x="19535" y="3371"/>
                  </a:cubicBezTo>
                  <a:cubicBezTo>
                    <a:pt x="19122" y="1333"/>
                    <a:pt x="18638" y="0"/>
                    <a:pt x="1814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7" name="Google Shape;835;p35"/>
            <p:cNvSpPr/>
            <p:nvPr/>
          </p:nvSpPr>
          <p:spPr>
            <a:xfrm flipH="1" rot="8628146">
              <a:off x="4275139" y="3018695"/>
              <a:ext cx="297271" cy="64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18827" y="0"/>
                  </a:moveTo>
                  <a:cubicBezTo>
                    <a:pt x="18744" y="0"/>
                    <a:pt x="18662" y="39"/>
                    <a:pt x="18572" y="118"/>
                  </a:cubicBezTo>
                  <a:lnTo>
                    <a:pt x="2503" y="118"/>
                  </a:lnTo>
                  <a:cubicBezTo>
                    <a:pt x="2404" y="78"/>
                    <a:pt x="2314" y="39"/>
                    <a:pt x="2223" y="39"/>
                  </a:cubicBezTo>
                  <a:cubicBezTo>
                    <a:pt x="-773" y="39"/>
                    <a:pt x="-740" y="21600"/>
                    <a:pt x="2314" y="21600"/>
                  </a:cubicBezTo>
                  <a:cubicBezTo>
                    <a:pt x="2372" y="21600"/>
                    <a:pt x="2437" y="21600"/>
                    <a:pt x="2503" y="21561"/>
                  </a:cubicBezTo>
                  <a:lnTo>
                    <a:pt x="18572" y="21561"/>
                  </a:lnTo>
                  <a:cubicBezTo>
                    <a:pt x="19847" y="21561"/>
                    <a:pt x="20827" y="16425"/>
                    <a:pt x="20827" y="10820"/>
                  </a:cubicBezTo>
                  <a:cubicBezTo>
                    <a:pt x="20827" y="8036"/>
                    <a:pt x="20629" y="5253"/>
                    <a:pt x="20243" y="3371"/>
                  </a:cubicBezTo>
                  <a:cubicBezTo>
                    <a:pt x="19814" y="1333"/>
                    <a:pt x="19386" y="0"/>
                    <a:pt x="18827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8" name="Google Shape;836;p35"/>
            <p:cNvSpPr/>
            <p:nvPr/>
          </p:nvSpPr>
          <p:spPr>
            <a:xfrm flipH="1" rot="8628146">
              <a:off x="4445310" y="3251284"/>
              <a:ext cx="297271" cy="64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2223" y="0"/>
                  </a:moveTo>
                  <a:cubicBezTo>
                    <a:pt x="-773" y="0"/>
                    <a:pt x="-740" y="21600"/>
                    <a:pt x="2314" y="21600"/>
                  </a:cubicBezTo>
                  <a:cubicBezTo>
                    <a:pt x="2372" y="21600"/>
                    <a:pt x="2437" y="21600"/>
                    <a:pt x="2503" y="21600"/>
                  </a:cubicBezTo>
                  <a:lnTo>
                    <a:pt x="18572" y="21600"/>
                  </a:lnTo>
                  <a:cubicBezTo>
                    <a:pt x="19847" y="21600"/>
                    <a:pt x="20827" y="16455"/>
                    <a:pt x="20827" y="10839"/>
                  </a:cubicBezTo>
                  <a:cubicBezTo>
                    <a:pt x="20827" y="7540"/>
                    <a:pt x="20629" y="5223"/>
                    <a:pt x="20243" y="2867"/>
                  </a:cubicBezTo>
                  <a:cubicBezTo>
                    <a:pt x="19749" y="1021"/>
                    <a:pt x="19263" y="79"/>
                    <a:pt x="18572" y="79"/>
                  </a:cubicBezTo>
                  <a:lnTo>
                    <a:pt x="2503" y="79"/>
                  </a:lnTo>
                  <a:cubicBezTo>
                    <a:pt x="2404" y="39"/>
                    <a:pt x="2314" y="0"/>
                    <a:pt x="2223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9" name="Google Shape;837;p35"/>
            <p:cNvSpPr/>
            <p:nvPr/>
          </p:nvSpPr>
          <p:spPr>
            <a:xfrm flipH="1" rot="8628146">
              <a:off x="4618356" y="3482933"/>
              <a:ext cx="294051" cy="64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600" fill="norm" stroke="1" extrusionOk="0">
                  <a:moveTo>
                    <a:pt x="2303" y="0"/>
                  </a:moveTo>
                  <a:cubicBezTo>
                    <a:pt x="-768" y="0"/>
                    <a:pt x="-768" y="21600"/>
                    <a:pt x="2303" y="21600"/>
                  </a:cubicBezTo>
                  <a:lnTo>
                    <a:pt x="18551" y="21600"/>
                  </a:lnTo>
                  <a:cubicBezTo>
                    <a:pt x="19841" y="21600"/>
                    <a:pt x="20832" y="16436"/>
                    <a:pt x="20832" y="10800"/>
                  </a:cubicBezTo>
                  <a:cubicBezTo>
                    <a:pt x="20832" y="8001"/>
                    <a:pt x="20632" y="5164"/>
                    <a:pt x="20241" y="3311"/>
                  </a:cubicBezTo>
                  <a:cubicBezTo>
                    <a:pt x="19742" y="946"/>
                    <a:pt x="19250" y="0"/>
                    <a:pt x="18551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0" name="Google Shape;838;p35"/>
            <p:cNvSpPr/>
            <p:nvPr/>
          </p:nvSpPr>
          <p:spPr>
            <a:xfrm flipH="1" rot="8628146">
              <a:off x="4786023" y="3716222"/>
              <a:ext cx="297282" cy="65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600" fill="norm" stroke="1" extrusionOk="0">
                  <a:moveTo>
                    <a:pt x="2315" y="0"/>
                  </a:moveTo>
                  <a:cubicBezTo>
                    <a:pt x="-772" y="0"/>
                    <a:pt x="-772" y="21600"/>
                    <a:pt x="2315" y="21600"/>
                  </a:cubicBezTo>
                  <a:cubicBezTo>
                    <a:pt x="2373" y="21600"/>
                    <a:pt x="2438" y="21600"/>
                    <a:pt x="2504" y="21561"/>
                  </a:cubicBezTo>
                  <a:lnTo>
                    <a:pt x="18573" y="21561"/>
                  </a:lnTo>
                  <a:cubicBezTo>
                    <a:pt x="19848" y="21561"/>
                    <a:pt x="20828" y="16518"/>
                    <a:pt x="20828" y="11012"/>
                  </a:cubicBezTo>
                  <a:cubicBezTo>
                    <a:pt x="20828" y="8278"/>
                    <a:pt x="20630" y="5506"/>
                    <a:pt x="20244" y="3696"/>
                  </a:cubicBezTo>
                  <a:cubicBezTo>
                    <a:pt x="19750" y="1386"/>
                    <a:pt x="19264" y="501"/>
                    <a:pt x="18573" y="39"/>
                  </a:cubicBezTo>
                  <a:lnTo>
                    <a:pt x="2504" y="39"/>
                  </a:lnTo>
                  <a:cubicBezTo>
                    <a:pt x="2438" y="0"/>
                    <a:pt x="2373" y="0"/>
                    <a:pt x="231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1" name="Google Shape;839;p35"/>
            <p:cNvSpPr/>
            <p:nvPr/>
          </p:nvSpPr>
          <p:spPr>
            <a:xfrm flipH="1" rot="8628146">
              <a:off x="4955857" y="3948920"/>
              <a:ext cx="297271" cy="64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2223" y="0"/>
                  </a:moveTo>
                  <a:cubicBezTo>
                    <a:pt x="-773" y="0"/>
                    <a:pt x="-740" y="21600"/>
                    <a:pt x="2314" y="21600"/>
                  </a:cubicBezTo>
                  <a:cubicBezTo>
                    <a:pt x="2372" y="21600"/>
                    <a:pt x="2437" y="21600"/>
                    <a:pt x="2503" y="21600"/>
                  </a:cubicBezTo>
                  <a:lnTo>
                    <a:pt x="18572" y="21600"/>
                  </a:lnTo>
                  <a:cubicBezTo>
                    <a:pt x="19847" y="21600"/>
                    <a:pt x="20827" y="16455"/>
                    <a:pt x="20827" y="10839"/>
                  </a:cubicBezTo>
                  <a:cubicBezTo>
                    <a:pt x="20827" y="8012"/>
                    <a:pt x="20629" y="5223"/>
                    <a:pt x="20243" y="3338"/>
                  </a:cubicBezTo>
                  <a:cubicBezTo>
                    <a:pt x="19749" y="1021"/>
                    <a:pt x="19263" y="79"/>
                    <a:pt x="18572" y="79"/>
                  </a:cubicBezTo>
                  <a:lnTo>
                    <a:pt x="2503" y="79"/>
                  </a:lnTo>
                  <a:cubicBezTo>
                    <a:pt x="2404" y="39"/>
                    <a:pt x="2314" y="0"/>
                    <a:pt x="2223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2" name="Google Shape;840;p35"/>
            <p:cNvSpPr/>
            <p:nvPr/>
          </p:nvSpPr>
          <p:spPr>
            <a:xfrm flipH="1" rot="8628146">
              <a:off x="5125994" y="4181402"/>
              <a:ext cx="297270" cy="64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2223" y="0"/>
                  </a:moveTo>
                  <a:cubicBezTo>
                    <a:pt x="-773" y="0"/>
                    <a:pt x="-740" y="21600"/>
                    <a:pt x="2314" y="21600"/>
                  </a:cubicBezTo>
                  <a:cubicBezTo>
                    <a:pt x="2372" y="21600"/>
                    <a:pt x="2437" y="21561"/>
                    <a:pt x="2503" y="21561"/>
                  </a:cubicBezTo>
                  <a:lnTo>
                    <a:pt x="18572" y="21561"/>
                  </a:lnTo>
                  <a:cubicBezTo>
                    <a:pt x="19847" y="21561"/>
                    <a:pt x="20827" y="16416"/>
                    <a:pt x="20827" y="10800"/>
                  </a:cubicBezTo>
                  <a:cubicBezTo>
                    <a:pt x="20827" y="8012"/>
                    <a:pt x="20629" y="5184"/>
                    <a:pt x="20243" y="3338"/>
                  </a:cubicBezTo>
                  <a:cubicBezTo>
                    <a:pt x="19749" y="982"/>
                    <a:pt x="19263" y="39"/>
                    <a:pt x="18572" y="39"/>
                  </a:cubicBezTo>
                  <a:lnTo>
                    <a:pt x="2503" y="39"/>
                  </a:lnTo>
                  <a:cubicBezTo>
                    <a:pt x="2404" y="0"/>
                    <a:pt x="2314" y="0"/>
                    <a:pt x="2223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3" name="Google Shape;841;p35"/>
            <p:cNvSpPr/>
            <p:nvPr/>
          </p:nvSpPr>
          <p:spPr>
            <a:xfrm flipH="1" rot="8628146">
              <a:off x="5296133" y="4413777"/>
              <a:ext cx="297959" cy="64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6" h="21600" fill="norm" stroke="1" extrusionOk="0">
                  <a:moveTo>
                    <a:pt x="2146" y="0"/>
                  </a:moveTo>
                  <a:cubicBezTo>
                    <a:pt x="-746" y="0"/>
                    <a:pt x="-714" y="21600"/>
                    <a:pt x="2233" y="21600"/>
                  </a:cubicBezTo>
                  <a:cubicBezTo>
                    <a:pt x="2289" y="21600"/>
                    <a:pt x="2352" y="21600"/>
                    <a:pt x="2416" y="21561"/>
                  </a:cubicBezTo>
                  <a:lnTo>
                    <a:pt x="17923" y="21561"/>
                  </a:lnTo>
                  <a:cubicBezTo>
                    <a:pt x="19909" y="21089"/>
                    <a:pt x="20854" y="9897"/>
                    <a:pt x="19535" y="3338"/>
                  </a:cubicBezTo>
                  <a:cubicBezTo>
                    <a:pt x="19059" y="982"/>
                    <a:pt x="18590" y="39"/>
                    <a:pt x="17923" y="39"/>
                  </a:cubicBezTo>
                  <a:lnTo>
                    <a:pt x="2416" y="39"/>
                  </a:lnTo>
                  <a:cubicBezTo>
                    <a:pt x="2320" y="0"/>
                    <a:pt x="2233" y="0"/>
                    <a:pt x="214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4" name="Google Shape;842;p35"/>
            <p:cNvSpPr/>
            <p:nvPr/>
          </p:nvSpPr>
          <p:spPr>
            <a:xfrm flipH="1" rot="8628146">
              <a:off x="5471142" y="4644901"/>
              <a:ext cx="293064" cy="65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2" h="21600" fill="norm" stroke="1" extrusionOk="0">
                  <a:moveTo>
                    <a:pt x="2029" y="0"/>
                  </a:moveTo>
                  <a:cubicBezTo>
                    <a:pt x="-676" y="1391"/>
                    <a:pt x="-676" y="20711"/>
                    <a:pt x="2029" y="21600"/>
                  </a:cubicBezTo>
                  <a:lnTo>
                    <a:pt x="17935" y="21600"/>
                  </a:lnTo>
                  <a:cubicBezTo>
                    <a:pt x="19960" y="21175"/>
                    <a:pt x="20924" y="10124"/>
                    <a:pt x="19580" y="3671"/>
                  </a:cubicBezTo>
                  <a:cubicBezTo>
                    <a:pt x="19094" y="1391"/>
                    <a:pt x="18519" y="0"/>
                    <a:pt x="1793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5" name="Google Shape;843;p35"/>
            <p:cNvSpPr/>
            <p:nvPr/>
          </p:nvSpPr>
          <p:spPr>
            <a:xfrm flipH="1" rot="8628146">
              <a:off x="5636880" y="4878821"/>
              <a:ext cx="297970" cy="65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7" h="21600" fill="norm" stroke="1" extrusionOk="0">
                  <a:moveTo>
                    <a:pt x="2234" y="0"/>
                  </a:moveTo>
                  <a:cubicBezTo>
                    <a:pt x="-745" y="0"/>
                    <a:pt x="-745" y="21600"/>
                    <a:pt x="2234" y="21600"/>
                  </a:cubicBezTo>
                  <a:cubicBezTo>
                    <a:pt x="2290" y="21600"/>
                    <a:pt x="2353" y="21600"/>
                    <a:pt x="2417" y="21600"/>
                  </a:cubicBezTo>
                  <a:lnTo>
                    <a:pt x="17924" y="21600"/>
                  </a:lnTo>
                  <a:cubicBezTo>
                    <a:pt x="19910" y="21137"/>
                    <a:pt x="20855" y="10106"/>
                    <a:pt x="19536" y="3664"/>
                  </a:cubicBezTo>
                  <a:cubicBezTo>
                    <a:pt x="19060" y="1389"/>
                    <a:pt x="18591" y="463"/>
                    <a:pt x="17924" y="0"/>
                  </a:cubicBezTo>
                  <a:lnTo>
                    <a:pt x="2417" y="0"/>
                  </a:lnTo>
                  <a:cubicBezTo>
                    <a:pt x="2353" y="0"/>
                    <a:pt x="2290" y="0"/>
                    <a:pt x="2234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042" name="تجميع"/>
          <p:cNvGrpSpPr/>
          <p:nvPr/>
        </p:nvGrpSpPr>
        <p:grpSpPr>
          <a:xfrm>
            <a:off x="5309086" y="4564537"/>
            <a:ext cx="16474313" cy="1297300"/>
            <a:chOff x="0" y="0"/>
            <a:chExt cx="16474312" cy="1297299"/>
          </a:xfrm>
        </p:grpSpPr>
        <p:grpSp>
          <p:nvGrpSpPr>
            <p:cNvPr id="1031" name="Google Shape;844;p35"/>
            <p:cNvGrpSpPr/>
            <p:nvPr/>
          </p:nvGrpSpPr>
          <p:grpSpPr>
            <a:xfrm>
              <a:off x="-1" y="0"/>
              <a:ext cx="4034142" cy="1297300"/>
              <a:chOff x="0" y="0"/>
              <a:chExt cx="4034140" cy="1297299"/>
            </a:xfrm>
          </p:grpSpPr>
          <p:sp>
            <p:nvSpPr>
              <p:cNvPr id="1027" name="Google Shape;845;p35"/>
              <p:cNvSpPr/>
              <p:nvPr/>
            </p:nvSpPr>
            <p:spPr>
              <a:xfrm rot="10800000">
                <a:off x="77105" y="24646"/>
                <a:ext cx="3957036" cy="1239230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1030" name="Google Shape;846;p35"/>
              <p:cNvGrpSpPr/>
              <p:nvPr/>
            </p:nvGrpSpPr>
            <p:grpSpPr>
              <a:xfrm>
                <a:off x="-1" y="0"/>
                <a:ext cx="3899026" cy="1297300"/>
                <a:chOff x="0" y="0"/>
                <a:chExt cx="3899024" cy="1297298"/>
              </a:xfrm>
            </p:grpSpPr>
            <p:sp>
              <p:nvSpPr>
                <p:cNvPr id="1028" name="Google Shape;847;p35"/>
                <p:cNvSpPr/>
                <p:nvPr/>
              </p:nvSpPr>
              <p:spPr>
                <a:xfrm>
                  <a:off x="3899024" y="3"/>
                  <a:ext cx="1" cy="1297297"/>
                </a:xfrm>
                <a:prstGeom prst="line">
                  <a:avLst/>
                </a:prstGeom>
                <a:noFill/>
                <a:ln w="50800" cap="flat">
                  <a:solidFill>
                    <a:srgbClr val="323B5B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9" name="Google Shape;848;p35"/>
                <p:cNvSpPr/>
                <p:nvPr/>
              </p:nvSpPr>
              <p:spPr>
                <a:xfrm flipH="1" rot="18899822">
                  <a:off x="-19033" y="147520"/>
                  <a:ext cx="476738" cy="143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527" fill="norm" stroke="1" extrusionOk="0">
                      <a:moveTo>
                        <a:pt x="0" y="0"/>
                      </a:moveTo>
                      <a:cubicBezTo>
                        <a:pt x="2725" y="17263"/>
                        <a:pt x="15825" y="21600"/>
                        <a:pt x="21600" y="10169"/>
                      </a:cubicBezTo>
                    </a:path>
                  </a:pathLst>
                </a:custGeom>
                <a:noFill/>
                <a:ln w="50800" cap="flat">
                  <a:solidFill>
                    <a:srgbClr val="323B5B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</p:grpSp>
        <p:grpSp>
          <p:nvGrpSpPr>
            <p:cNvPr id="1036" name="Google Shape;849;p35"/>
            <p:cNvGrpSpPr/>
            <p:nvPr/>
          </p:nvGrpSpPr>
          <p:grpSpPr>
            <a:xfrm>
              <a:off x="12440171" y="0"/>
              <a:ext cx="4034142" cy="1297299"/>
              <a:chOff x="0" y="0"/>
              <a:chExt cx="4034140" cy="1297298"/>
            </a:xfrm>
          </p:grpSpPr>
          <p:sp>
            <p:nvSpPr>
              <p:cNvPr id="1032" name="Google Shape;850;p35"/>
              <p:cNvSpPr/>
              <p:nvPr/>
            </p:nvSpPr>
            <p:spPr>
              <a:xfrm flipH="1">
                <a:off x="77105" y="33423"/>
                <a:ext cx="3957036" cy="1239230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1035" name="Google Shape;851;p35"/>
              <p:cNvGrpSpPr/>
              <p:nvPr/>
            </p:nvGrpSpPr>
            <p:grpSpPr>
              <a:xfrm>
                <a:off x="-1" y="0"/>
                <a:ext cx="3899026" cy="1297299"/>
                <a:chOff x="0" y="0"/>
                <a:chExt cx="3899024" cy="1297298"/>
              </a:xfrm>
            </p:grpSpPr>
            <p:sp>
              <p:nvSpPr>
                <p:cNvPr id="1033" name="Google Shape;852;p35"/>
                <p:cNvSpPr/>
                <p:nvPr/>
              </p:nvSpPr>
              <p:spPr>
                <a:xfrm flipV="1">
                  <a:off x="3899024" y="0"/>
                  <a:ext cx="1" cy="1297296"/>
                </a:xfrm>
                <a:prstGeom prst="line">
                  <a:avLst/>
                </a:prstGeom>
                <a:noFill/>
                <a:ln w="50800" cap="flat">
                  <a:solidFill>
                    <a:srgbClr val="323B5B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4" name="Google Shape;853;p35"/>
                <p:cNvSpPr/>
                <p:nvPr/>
              </p:nvSpPr>
              <p:spPr>
                <a:xfrm rot="13500178">
                  <a:off x="-19033" y="1006122"/>
                  <a:ext cx="476738" cy="143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527" fill="norm" stroke="1" extrusionOk="0">
                      <a:moveTo>
                        <a:pt x="0" y="0"/>
                      </a:moveTo>
                      <a:cubicBezTo>
                        <a:pt x="2725" y="17263"/>
                        <a:pt x="15825" y="21600"/>
                        <a:pt x="21600" y="10169"/>
                      </a:cubicBezTo>
                    </a:path>
                  </a:pathLst>
                </a:custGeom>
                <a:noFill/>
                <a:ln w="50800" cap="flat">
                  <a:solidFill>
                    <a:srgbClr val="323B5B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</p:grpSp>
        <p:grpSp>
          <p:nvGrpSpPr>
            <p:cNvPr id="1041" name="Google Shape;854;p35"/>
            <p:cNvGrpSpPr/>
            <p:nvPr/>
          </p:nvGrpSpPr>
          <p:grpSpPr>
            <a:xfrm>
              <a:off x="6118484" y="0"/>
              <a:ext cx="4034141" cy="1297300"/>
              <a:chOff x="0" y="0"/>
              <a:chExt cx="4034140" cy="1297299"/>
            </a:xfrm>
          </p:grpSpPr>
          <p:sp>
            <p:nvSpPr>
              <p:cNvPr id="1037" name="Google Shape;855;p35"/>
              <p:cNvSpPr/>
              <p:nvPr/>
            </p:nvSpPr>
            <p:spPr>
              <a:xfrm flipH="1" rot="10800000">
                <a:off x="0" y="24646"/>
                <a:ext cx="3957036" cy="1239230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1040" name="Google Shape;856;p35"/>
              <p:cNvGrpSpPr/>
              <p:nvPr/>
            </p:nvGrpSpPr>
            <p:grpSpPr>
              <a:xfrm>
                <a:off x="138113" y="0"/>
                <a:ext cx="3896028" cy="1297300"/>
                <a:chOff x="0" y="6"/>
                <a:chExt cx="3896026" cy="1297298"/>
              </a:xfrm>
            </p:grpSpPr>
            <p:sp>
              <p:nvSpPr>
                <p:cNvPr id="1038" name="Google Shape;857;p35"/>
                <p:cNvSpPr/>
                <p:nvPr/>
              </p:nvSpPr>
              <p:spPr>
                <a:xfrm flipH="1">
                  <a:off x="-1" y="9"/>
                  <a:ext cx="2" cy="1297297"/>
                </a:xfrm>
                <a:prstGeom prst="line">
                  <a:avLst/>
                </a:prstGeom>
                <a:noFill/>
                <a:ln w="50800" cap="flat">
                  <a:solidFill>
                    <a:srgbClr val="323B5B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9" name="Google Shape;858;p35"/>
                <p:cNvSpPr/>
                <p:nvPr/>
              </p:nvSpPr>
              <p:spPr>
                <a:xfrm rot="2700178">
                  <a:off x="3438321" y="147526"/>
                  <a:ext cx="476739" cy="143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527" fill="norm" stroke="1" extrusionOk="0">
                      <a:moveTo>
                        <a:pt x="0" y="0"/>
                      </a:moveTo>
                      <a:cubicBezTo>
                        <a:pt x="2725" y="17263"/>
                        <a:pt x="15825" y="21600"/>
                        <a:pt x="21600" y="10169"/>
                      </a:cubicBezTo>
                    </a:path>
                  </a:pathLst>
                </a:custGeom>
                <a:noFill/>
                <a:ln w="50800" cap="flat">
                  <a:solidFill>
                    <a:srgbClr val="323B5B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</p:grpSp>
      </p:grpSp>
      <p:grpSp>
        <p:nvGrpSpPr>
          <p:cNvPr id="1048" name="Google Shape;873;p35"/>
          <p:cNvGrpSpPr/>
          <p:nvPr/>
        </p:nvGrpSpPr>
        <p:grpSpPr>
          <a:xfrm>
            <a:off x="-3250059" y="8962346"/>
            <a:ext cx="5541262" cy="6381374"/>
            <a:chOff x="0" y="0"/>
            <a:chExt cx="5541261" cy="6381373"/>
          </a:xfrm>
        </p:grpSpPr>
        <p:sp>
          <p:nvSpPr>
            <p:cNvPr id="1043" name="Google Shape;874;p35"/>
            <p:cNvSpPr/>
            <p:nvPr/>
          </p:nvSpPr>
          <p:spPr>
            <a:xfrm flipH="1" rot="18559748">
              <a:off x="-648613" y="3001679"/>
              <a:ext cx="6140324" cy="1230120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4" name="Google Shape;875;p35"/>
            <p:cNvSpPr/>
            <p:nvPr/>
          </p:nvSpPr>
          <p:spPr>
            <a:xfrm flipH="1" rot="18559748">
              <a:off x="3996191" y="281019"/>
              <a:ext cx="1309007" cy="1230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78" y="0"/>
                  </a:moveTo>
                  <a:lnTo>
                    <a:pt x="0" y="10799"/>
                  </a:lnTo>
                  <a:lnTo>
                    <a:pt x="18178" y="21600"/>
                  </a:lnTo>
                  <a:lnTo>
                    <a:pt x="21600" y="16139"/>
                  </a:lnTo>
                  <a:lnTo>
                    <a:pt x="18178" y="10799"/>
                  </a:lnTo>
                  <a:lnTo>
                    <a:pt x="21600" y="4485"/>
                  </a:lnTo>
                  <a:lnTo>
                    <a:pt x="18178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5" name="Google Shape;876;p35"/>
            <p:cNvSpPr/>
            <p:nvPr/>
          </p:nvSpPr>
          <p:spPr>
            <a:xfrm flipH="1" rot="18559748">
              <a:off x="4662665" y="304198"/>
              <a:ext cx="493137" cy="552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0797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6" name="Google Shape;877;p35"/>
            <p:cNvSpPr/>
            <p:nvPr/>
          </p:nvSpPr>
          <p:spPr>
            <a:xfrm flipH="1" rot="18559748">
              <a:off x="-375435" y="3849677"/>
              <a:ext cx="5932914" cy="79975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7" name="Google Shape;878;p35"/>
            <p:cNvSpPr/>
            <p:nvPr/>
          </p:nvSpPr>
          <p:spPr>
            <a:xfrm flipH="1" rot="18559748">
              <a:off x="-874732" y="3439707"/>
              <a:ext cx="5932915" cy="81727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056" name="Google Shape;879;p35"/>
          <p:cNvGrpSpPr/>
          <p:nvPr/>
        </p:nvGrpSpPr>
        <p:grpSpPr>
          <a:xfrm>
            <a:off x="-2535446" y="10300527"/>
            <a:ext cx="5034671" cy="4854996"/>
            <a:chOff x="0" y="0"/>
            <a:chExt cx="5034669" cy="4854994"/>
          </a:xfrm>
        </p:grpSpPr>
        <p:sp>
          <p:nvSpPr>
            <p:cNvPr id="1049" name="Google Shape;880;p35"/>
            <p:cNvSpPr/>
            <p:nvPr/>
          </p:nvSpPr>
          <p:spPr>
            <a:xfrm flipH="1" rot="18984393">
              <a:off x="4503366" y="103463"/>
              <a:ext cx="458184" cy="395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5" h="21600" fill="norm" stroke="1" extrusionOk="0">
                  <a:moveTo>
                    <a:pt x="20355" y="0"/>
                  </a:moveTo>
                  <a:lnTo>
                    <a:pt x="3734" y="5000"/>
                  </a:lnTo>
                  <a:cubicBezTo>
                    <a:pt x="-1245" y="6467"/>
                    <a:pt x="-1245" y="15133"/>
                    <a:pt x="3734" y="16600"/>
                  </a:cubicBezTo>
                  <a:lnTo>
                    <a:pt x="20355" y="21600"/>
                  </a:lnTo>
                  <a:lnTo>
                    <a:pt x="20355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0" name="Google Shape;881;p35"/>
            <p:cNvSpPr/>
            <p:nvPr/>
          </p:nvSpPr>
          <p:spPr>
            <a:xfrm flipH="1" rot="18984393">
              <a:off x="3811145" y="386002"/>
              <a:ext cx="577610" cy="1043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69" y="0"/>
                  </a:moveTo>
                  <a:cubicBezTo>
                    <a:pt x="4283" y="0"/>
                    <a:pt x="0" y="2374"/>
                    <a:pt x="0" y="5305"/>
                  </a:cubicBezTo>
                  <a:lnTo>
                    <a:pt x="0" y="16295"/>
                  </a:lnTo>
                  <a:cubicBezTo>
                    <a:pt x="0" y="19226"/>
                    <a:pt x="4283" y="21600"/>
                    <a:pt x="9569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1" name="Google Shape;882;p35"/>
            <p:cNvSpPr/>
            <p:nvPr/>
          </p:nvSpPr>
          <p:spPr>
            <a:xfrm flipH="1" rot="18984393">
              <a:off x="4247021" y="226781"/>
              <a:ext cx="447308" cy="653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18" y="0"/>
                  </a:moveTo>
                  <a:cubicBezTo>
                    <a:pt x="6475" y="0"/>
                    <a:pt x="0" y="4434"/>
                    <a:pt x="0" y="9913"/>
                  </a:cubicBezTo>
                  <a:lnTo>
                    <a:pt x="0" y="11727"/>
                  </a:lnTo>
                  <a:cubicBezTo>
                    <a:pt x="0" y="17207"/>
                    <a:pt x="6475" y="21600"/>
                    <a:pt x="14418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2" name="Google Shape;883;p35"/>
            <p:cNvSpPr/>
            <p:nvPr/>
          </p:nvSpPr>
          <p:spPr>
            <a:xfrm flipH="1" rot="18984393">
              <a:off x="4292375" y="369420"/>
              <a:ext cx="33867" cy="680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06" y="0"/>
                  </a:moveTo>
                  <a:cubicBezTo>
                    <a:pt x="5361" y="0"/>
                    <a:pt x="473" y="137"/>
                    <a:pt x="0" y="407"/>
                  </a:cubicBezTo>
                  <a:lnTo>
                    <a:pt x="0" y="21135"/>
                  </a:lnTo>
                  <a:cubicBezTo>
                    <a:pt x="0" y="21405"/>
                    <a:pt x="4651" y="21600"/>
                    <a:pt x="10327" y="21600"/>
                  </a:cubicBezTo>
                  <a:cubicBezTo>
                    <a:pt x="13086" y="21600"/>
                    <a:pt x="14978" y="21561"/>
                    <a:pt x="16870" y="21522"/>
                  </a:cubicBezTo>
                  <a:cubicBezTo>
                    <a:pt x="19708" y="21405"/>
                    <a:pt x="21600" y="21288"/>
                    <a:pt x="21600" y="21135"/>
                  </a:cubicBezTo>
                  <a:lnTo>
                    <a:pt x="21600" y="407"/>
                  </a:lnTo>
                  <a:cubicBezTo>
                    <a:pt x="20654" y="137"/>
                    <a:pt x="15451" y="0"/>
                    <a:pt x="10406" y="0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3" name="Google Shape;884;p35"/>
            <p:cNvSpPr/>
            <p:nvPr/>
          </p:nvSpPr>
          <p:spPr>
            <a:xfrm flipH="1" rot="18984393">
              <a:off x="-231659" y="2079609"/>
              <a:ext cx="4865105" cy="1273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0" y="0"/>
                  </a:moveTo>
                  <a:cubicBezTo>
                    <a:pt x="471" y="0"/>
                    <a:pt x="0" y="1800"/>
                    <a:pt x="0" y="4035"/>
                  </a:cubicBezTo>
                  <a:lnTo>
                    <a:pt x="0" y="17586"/>
                  </a:lnTo>
                  <a:cubicBezTo>
                    <a:pt x="0" y="19800"/>
                    <a:pt x="471" y="21600"/>
                    <a:pt x="1050" y="21600"/>
                  </a:cubicBezTo>
                  <a:lnTo>
                    <a:pt x="20545" y="21600"/>
                  </a:lnTo>
                  <a:cubicBezTo>
                    <a:pt x="21129" y="21600"/>
                    <a:pt x="21600" y="19800"/>
                    <a:pt x="21600" y="17586"/>
                  </a:cubicBezTo>
                  <a:lnTo>
                    <a:pt x="21600" y="4035"/>
                  </a:lnTo>
                  <a:cubicBezTo>
                    <a:pt x="21600" y="1800"/>
                    <a:pt x="21124" y="0"/>
                    <a:pt x="2054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4" name="Google Shape;885;p35"/>
            <p:cNvSpPr/>
            <p:nvPr/>
          </p:nvSpPr>
          <p:spPr>
            <a:xfrm flipH="1" rot="18984393">
              <a:off x="625840" y="3489269"/>
              <a:ext cx="188853" cy="1273656"/>
            </a:xfrm>
            <a:prstGeom prst="rect">
              <a:avLst/>
            </a:pr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5" name="Google Shape;886;p35"/>
            <p:cNvSpPr/>
            <p:nvPr/>
          </p:nvSpPr>
          <p:spPr>
            <a:xfrm flipH="1" rot="18984393">
              <a:off x="3575590" y="680855"/>
              <a:ext cx="188955" cy="1273656"/>
            </a:xfrm>
            <a:prstGeom prst="rect">
              <a:avLst/>
            </a:pr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061" name="Google Shape;887;p35"/>
          <p:cNvGrpSpPr/>
          <p:nvPr/>
        </p:nvGrpSpPr>
        <p:grpSpPr>
          <a:xfrm>
            <a:off x="-2871104" y="11422907"/>
            <a:ext cx="6709515" cy="5012602"/>
            <a:chOff x="0" y="0"/>
            <a:chExt cx="6709514" cy="5012600"/>
          </a:xfrm>
        </p:grpSpPr>
        <p:sp>
          <p:nvSpPr>
            <p:cNvPr id="1057" name="Google Shape;888;p35"/>
            <p:cNvSpPr/>
            <p:nvPr/>
          </p:nvSpPr>
          <p:spPr>
            <a:xfrm rot="18458128">
              <a:off x="374201" y="1035352"/>
              <a:ext cx="4061280" cy="2941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1600" fill="norm" stroke="1" extrusionOk="0">
                  <a:moveTo>
                    <a:pt x="194" y="0"/>
                  </a:moveTo>
                  <a:cubicBezTo>
                    <a:pt x="111" y="0"/>
                    <a:pt x="53" y="28"/>
                    <a:pt x="24" y="87"/>
                  </a:cubicBezTo>
                  <a:cubicBezTo>
                    <a:pt x="-361" y="844"/>
                    <a:pt x="3995" y="6241"/>
                    <a:pt x="9749" y="12159"/>
                  </a:cubicBezTo>
                  <a:cubicBezTo>
                    <a:pt x="15057" y="17617"/>
                    <a:pt x="19698" y="21600"/>
                    <a:pt x="20684" y="21600"/>
                  </a:cubicBezTo>
                  <a:cubicBezTo>
                    <a:pt x="20768" y="21600"/>
                    <a:pt x="20825" y="21572"/>
                    <a:pt x="20854" y="21514"/>
                  </a:cubicBezTo>
                  <a:cubicBezTo>
                    <a:pt x="21239" y="20756"/>
                    <a:pt x="16876" y="15350"/>
                    <a:pt x="11129" y="9432"/>
                  </a:cubicBezTo>
                  <a:cubicBezTo>
                    <a:pt x="5822" y="3975"/>
                    <a:pt x="1181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8" name="Google Shape;889;p35"/>
            <p:cNvSpPr/>
            <p:nvPr/>
          </p:nvSpPr>
          <p:spPr>
            <a:xfrm rot="18458128">
              <a:off x="4439457" y="1628786"/>
              <a:ext cx="439777" cy="380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86" y="0"/>
                  </a:moveTo>
                  <a:lnTo>
                    <a:pt x="0" y="10985"/>
                  </a:lnTo>
                  <a:lnTo>
                    <a:pt x="18307" y="21600"/>
                  </a:lnTo>
                  <a:lnTo>
                    <a:pt x="19951" y="18820"/>
                  </a:lnTo>
                  <a:lnTo>
                    <a:pt x="21600" y="16114"/>
                  </a:lnTo>
                  <a:lnTo>
                    <a:pt x="6586" y="0"/>
                  </a:ln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9" name="Google Shape;890;p35"/>
            <p:cNvSpPr/>
            <p:nvPr/>
          </p:nvSpPr>
          <p:spPr>
            <a:xfrm rot="18458128">
              <a:off x="4995231" y="976338"/>
              <a:ext cx="1387946" cy="1135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3723" y="0"/>
                  </a:moveTo>
                  <a:cubicBezTo>
                    <a:pt x="2151" y="0"/>
                    <a:pt x="1034" y="260"/>
                    <a:pt x="1034" y="260"/>
                  </a:cubicBezTo>
                  <a:lnTo>
                    <a:pt x="5" y="2097"/>
                  </a:lnTo>
                  <a:cubicBezTo>
                    <a:pt x="5" y="2097"/>
                    <a:pt x="-293" y="7520"/>
                    <a:pt x="4102" y="12131"/>
                  </a:cubicBezTo>
                  <a:cubicBezTo>
                    <a:pt x="8497" y="16742"/>
                    <a:pt x="21307" y="21600"/>
                    <a:pt x="21307" y="21600"/>
                  </a:cubicBezTo>
                  <a:cubicBezTo>
                    <a:pt x="21307" y="21600"/>
                    <a:pt x="15665" y="12081"/>
                    <a:pt x="12595" y="5190"/>
                  </a:cubicBezTo>
                  <a:cubicBezTo>
                    <a:pt x="10640" y="797"/>
                    <a:pt x="6483" y="0"/>
                    <a:pt x="372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0" name="Google Shape;891;p35"/>
            <p:cNvSpPr/>
            <p:nvPr/>
          </p:nvSpPr>
          <p:spPr>
            <a:xfrm rot="18458128">
              <a:off x="5771878" y="978666"/>
              <a:ext cx="784492" cy="77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600" fill="norm" stroke="1" extrusionOk="0">
                  <a:moveTo>
                    <a:pt x="5197" y="0"/>
                  </a:moveTo>
                  <a:cubicBezTo>
                    <a:pt x="4704" y="0"/>
                    <a:pt x="4242" y="267"/>
                    <a:pt x="3977" y="1081"/>
                  </a:cubicBezTo>
                  <a:cubicBezTo>
                    <a:pt x="3279" y="3253"/>
                    <a:pt x="9289" y="9858"/>
                    <a:pt x="6529" y="9858"/>
                  </a:cubicBezTo>
                  <a:cubicBezTo>
                    <a:pt x="6263" y="9858"/>
                    <a:pt x="5916" y="9798"/>
                    <a:pt x="5472" y="9664"/>
                  </a:cubicBezTo>
                  <a:cubicBezTo>
                    <a:pt x="4239" y="9295"/>
                    <a:pt x="3241" y="9131"/>
                    <a:pt x="2449" y="9131"/>
                  </a:cubicBezTo>
                  <a:cubicBezTo>
                    <a:pt x="-16" y="9131"/>
                    <a:pt x="-448" y="10727"/>
                    <a:pt x="393" y="12693"/>
                  </a:cubicBezTo>
                  <a:cubicBezTo>
                    <a:pt x="1541" y="15288"/>
                    <a:pt x="21152" y="21600"/>
                    <a:pt x="21152" y="21600"/>
                  </a:cubicBezTo>
                  <a:lnTo>
                    <a:pt x="7139" y="936"/>
                  </a:lnTo>
                  <a:cubicBezTo>
                    <a:pt x="7139" y="936"/>
                    <a:pt x="6117" y="0"/>
                    <a:pt x="519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083" name="Google Shape;892;p35"/>
          <p:cNvGrpSpPr/>
          <p:nvPr/>
        </p:nvGrpSpPr>
        <p:grpSpPr>
          <a:xfrm>
            <a:off x="21685488" y="8666915"/>
            <a:ext cx="7706025" cy="8792753"/>
            <a:chOff x="0" y="0"/>
            <a:chExt cx="7706024" cy="8792751"/>
          </a:xfrm>
        </p:grpSpPr>
        <p:sp>
          <p:nvSpPr>
            <p:cNvPr id="1062" name="Google Shape;893;p35"/>
            <p:cNvSpPr/>
            <p:nvPr/>
          </p:nvSpPr>
          <p:spPr>
            <a:xfrm flipH="1" rot="3678062">
              <a:off x="129826" y="2042048"/>
              <a:ext cx="7446371" cy="470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4" y="5951"/>
                  </a:moveTo>
                  <a:lnTo>
                    <a:pt x="14208" y="18168"/>
                  </a:lnTo>
                  <a:lnTo>
                    <a:pt x="1984" y="18168"/>
                  </a:lnTo>
                  <a:lnTo>
                    <a:pt x="1984" y="5951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3" name="Google Shape;894;p35"/>
            <p:cNvSpPr/>
            <p:nvPr/>
          </p:nvSpPr>
          <p:spPr>
            <a:xfrm flipH="1" rot="3678062">
              <a:off x="3562757" y="8108206"/>
              <a:ext cx="87168" cy="340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69" y="0"/>
                  </a:moveTo>
                  <a:cubicBezTo>
                    <a:pt x="9180" y="0"/>
                    <a:pt x="7367" y="130"/>
                    <a:pt x="5979" y="389"/>
                  </a:cubicBezTo>
                  <a:cubicBezTo>
                    <a:pt x="2314" y="778"/>
                    <a:pt x="0" y="1804"/>
                    <a:pt x="0" y="2959"/>
                  </a:cubicBezTo>
                  <a:lnTo>
                    <a:pt x="0" y="18652"/>
                  </a:lnTo>
                  <a:cubicBezTo>
                    <a:pt x="0" y="20185"/>
                    <a:pt x="5053" y="21600"/>
                    <a:pt x="10569" y="21600"/>
                  </a:cubicBezTo>
                  <a:cubicBezTo>
                    <a:pt x="16547" y="21481"/>
                    <a:pt x="21137" y="20185"/>
                    <a:pt x="21600" y="18652"/>
                  </a:cubicBezTo>
                  <a:lnTo>
                    <a:pt x="21600" y="2959"/>
                  </a:lnTo>
                  <a:cubicBezTo>
                    <a:pt x="21600" y="1285"/>
                    <a:pt x="16547" y="0"/>
                    <a:pt x="10569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4" name="Google Shape;895;p35"/>
            <p:cNvSpPr/>
            <p:nvPr/>
          </p:nvSpPr>
          <p:spPr>
            <a:xfrm flipH="1" rot="3678062">
              <a:off x="3415667" y="7839934"/>
              <a:ext cx="85492" cy="344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10315" y="0"/>
                  </a:moveTo>
                  <a:cubicBezTo>
                    <a:pt x="8518" y="0"/>
                    <a:pt x="6721" y="128"/>
                    <a:pt x="5411" y="257"/>
                  </a:cubicBezTo>
                  <a:cubicBezTo>
                    <a:pt x="1817" y="770"/>
                    <a:pt x="58" y="1785"/>
                    <a:pt x="58" y="2928"/>
                  </a:cubicBezTo>
                  <a:lnTo>
                    <a:pt x="58" y="18458"/>
                  </a:lnTo>
                  <a:cubicBezTo>
                    <a:pt x="-616" y="20553"/>
                    <a:pt x="4737" y="21600"/>
                    <a:pt x="10128" y="21600"/>
                  </a:cubicBezTo>
                  <a:cubicBezTo>
                    <a:pt x="15518" y="21600"/>
                    <a:pt x="20984" y="20553"/>
                    <a:pt x="20535" y="18458"/>
                  </a:cubicBezTo>
                  <a:lnTo>
                    <a:pt x="20535" y="2928"/>
                  </a:lnTo>
                  <a:cubicBezTo>
                    <a:pt x="20535" y="1272"/>
                    <a:pt x="16080" y="0"/>
                    <a:pt x="1031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5" name="Google Shape;896;p35"/>
            <p:cNvSpPr/>
            <p:nvPr/>
          </p:nvSpPr>
          <p:spPr>
            <a:xfrm flipH="1" rot="3678062">
              <a:off x="3272177" y="7573604"/>
              <a:ext cx="85300" cy="336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8908" y="0"/>
                    <a:pt x="7528" y="131"/>
                    <a:pt x="5636" y="262"/>
                  </a:cubicBezTo>
                  <a:cubicBezTo>
                    <a:pt x="2365" y="787"/>
                    <a:pt x="0" y="1825"/>
                    <a:pt x="0" y="2994"/>
                  </a:cubicBezTo>
                  <a:lnTo>
                    <a:pt x="0" y="18869"/>
                  </a:lnTo>
                  <a:cubicBezTo>
                    <a:pt x="473" y="20682"/>
                    <a:pt x="5636" y="21600"/>
                    <a:pt x="10800" y="21600"/>
                  </a:cubicBezTo>
                  <a:cubicBezTo>
                    <a:pt x="15964" y="21600"/>
                    <a:pt x="21127" y="20682"/>
                    <a:pt x="21600" y="18869"/>
                  </a:cubicBezTo>
                  <a:lnTo>
                    <a:pt x="21600" y="2994"/>
                  </a:lnTo>
                  <a:cubicBezTo>
                    <a:pt x="21600" y="1300"/>
                    <a:pt x="16909" y="0"/>
                    <a:pt x="1080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6" name="Google Shape;897;p35"/>
            <p:cNvSpPr/>
            <p:nvPr/>
          </p:nvSpPr>
          <p:spPr>
            <a:xfrm flipH="1" rot="3678062">
              <a:off x="3123698" y="7304366"/>
              <a:ext cx="85144" cy="340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0" y="0"/>
                  </a:moveTo>
                  <a:cubicBezTo>
                    <a:pt x="8924" y="0"/>
                    <a:pt x="7029" y="130"/>
                    <a:pt x="5647" y="389"/>
                  </a:cubicBezTo>
                  <a:cubicBezTo>
                    <a:pt x="1856" y="778"/>
                    <a:pt x="0" y="1804"/>
                    <a:pt x="0" y="2959"/>
                  </a:cubicBezTo>
                  <a:lnTo>
                    <a:pt x="0" y="18652"/>
                  </a:lnTo>
                  <a:cubicBezTo>
                    <a:pt x="0" y="20185"/>
                    <a:pt x="4699" y="21600"/>
                    <a:pt x="10820" y="21600"/>
                  </a:cubicBezTo>
                  <a:cubicBezTo>
                    <a:pt x="16427" y="21481"/>
                    <a:pt x="21600" y="20185"/>
                    <a:pt x="21600" y="18652"/>
                  </a:cubicBezTo>
                  <a:lnTo>
                    <a:pt x="21600" y="2959"/>
                  </a:lnTo>
                  <a:cubicBezTo>
                    <a:pt x="21600" y="1285"/>
                    <a:pt x="16901" y="0"/>
                    <a:pt x="1082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7" name="Google Shape;898;p35"/>
            <p:cNvSpPr/>
            <p:nvPr/>
          </p:nvSpPr>
          <p:spPr>
            <a:xfrm flipH="1" rot="3678062">
              <a:off x="2975070" y="7035275"/>
              <a:ext cx="85647" cy="344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1600" fill="norm" stroke="1" extrusionOk="0">
                  <a:moveTo>
                    <a:pt x="10297" y="0"/>
                  </a:moveTo>
                  <a:cubicBezTo>
                    <a:pt x="8503" y="0"/>
                    <a:pt x="6747" y="128"/>
                    <a:pt x="5402" y="257"/>
                  </a:cubicBezTo>
                  <a:cubicBezTo>
                    <a:pt x="1851" y="770"/>
                    <a:pt x="58" y="1785"/>
                    <a:pt x="58" y="2928"/>
                  </a:cubicBezTo>
                  <a:lnTo>
                    <a:pt x="58" y="18458"/>
                  </a:lnTo>
                  <a:cubicBezTo>
                    <a:pt x="-615" y="20553"/>
                    <a:pt x="4729" y="21600"/>
                    <a:pt x="10148" y="21600"/>
                  </a:cubicBezTo>
                  <a:cubicBezTo>
                    <a:pt x="15529" y="21600"/>
                    <a:pt x="20985" y="20553"/>
                    <a:pt x="20537" y="18458"/>
                  </a:cubicBezTo>
                  <a:lnTo>
                    <a:pt x="20537" y="2928"/>
                  </a:lnTo>
                  <a:cubicBezTo>
                    <a:pt x="20537" y="1272"/>
                    <a:pt x="15641" y="0"/>
                    <a:pt x="10297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8" name="Google Shape;899;p35"/>
            <p:cNvSpPr/>
            <p:nvPr/>
          </p:nvSpPr>
          <p:spPr>
            <a:xfrm flipH="1" rot="3678062">
              <a:off x="2829533" y="6768746"/>
              <a:ext cx="87012" cy="340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87" y="0"/>
                  </a:moveTo>
                  <a:cubicBezTo>
                    <a:pt x="9196" y="0"/>
                    <a:pt x="7342" y="130"/>
                    <a:pt x="5989" y="389"/>
                  </a:cubicBezTo>
                  <a:cubicBezTo>
                    <a:pt x="2280" y="778"/>
                    <a:pt x="0" y="1804"/>
                    <a:pt x="0" y="2959"/>
                  </a:cubicBezTo>
                  <a:lnTo>
                    <a:pt x="0" y="18652"/>
                  </a:lnTo>
                  <a:cubicBezTo>
                    <a:pt x="0" y="20185"/>
                    <a:pt x="5062" y="21600"/>
                    <a:pt x="10587" y="21600"/>
                  </a:cubicBezTo>
                  <a:cubicBezTo>
                    <a:pt x="16577" y="21481"/>
                    <a:pt x="21175" y="20185"/>
                    <a:pt x="21600" y="18652"/>
                  </a:cubicBezTo>
                  <a:lnTo>
                    <a:pt x="21600" y="2959"/>
                  </a:lnTo>
                  <a:cubicBezTo>
                    <a:pt x="21600" y="1285"/>
                    <a:pt x="16577" y="0"/>
                    <a:pt x="10587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9" name="Google Shape;900;p35"/>
            <p:cNvSpPr/>
            <p:nvPr/>
          </p:nvSpPr>
          <p:spPr>
            <a:xfrm flipH="1" rot="3678062">
              <a:off x="2681391" y="6498835"/>
              <a:ext cx="85647" cy="344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1600" fill="norm" stroke="1" extrusionOk="0">
                  <a:moveTo>
                    <a:pt x="10297" y="0"/>
                  </a:moveTo>
                  <a:cubicBezTo>
                    <a:pt x="8541" y="0"/>
                    <a:pt x="6747" y="128"/>
                    <a:pt x="5402" y="385"/>
                  </a:cubicBezTo>
                  <a:cubicBezTo>
                    <a:pt x="1851" y="770"/>
                    <a:pt x="58" y="1785"/>
                    <a:pt x="58" y="2928"/>
                  </a:cubicBezTo>
                  <a:lnTo>
                    <a:pt x="58" y="18458"/>
                  </a:lnTo>
                  <a:cubicBezTo>
                    <a:pt x="-615" y="20553"/>
                    <a:pt x="4729" y="21600"/>
                    <a:pt x="10148" y="21600"/>
                  </a:cubicBezTo>
                  <a:cubicBezTo>
                    <a:pt x="15529" y="21600"/>
                    <a:pt x="20985" y="20553"/>
                    <a:pt x="20537" y="18458"/>
                  </a:cubicBezTo>
                  <a:lnTo>
                    <a:pt x="20537" y="2928"/>
                  </a:lnTo>
                  <a:cubicBezTo>
                    <a:pt x="20537" y="1272"/>
                    <a:pt x="15641" y="0"/>
                    <a:pt x="10297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0" name="Google Shape;901;p35"/>
            <p:cNvSpPr/>
            <p:nvPr/>
          </p:nvSpPr>
          <p:spPr>
            <a:xfrm flipH="1" rot="3678062">
              <a:off x="2537494" y="6233279"/>
              <a:ext cx="85300" cy="339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8908" y="0"/>
                    <a:pt x="7489" y="130"/>
                    <a:pt x="5636" y="260"/>
                  </a:cubicBezTo>
                  <a:cubicBezTo>
                    <a:pt x="2326" y="780"/>
                    <a:pt x="0" y="1808"/>
                    <a:pt x="0" y="2967"/>
                  </a:cubicBezTo>
                  <a:lnTo>
                    <a:pt x="0" y="18698"/>
                  </a:lnTo>
                  <a:cubicBezTo>
                    <a:pt x="0" y="20626"/>
                    <a:pt x="5400" y="21600"/>
                    <a:pt x="10800" y="21600"/>
                  </a:cubicBezTo>
                  <a:cubicBezTo>
                    <a:pt x="16200" y="21600"/>
                    <a:pt x="21600" y="20626"/>
                    <a:pt x="21600" y="18698"/>
                  </a:cubicBezTo>
                  <a:lnTo>
                    <a:pt x="21600" y="2967"/>
                  </a:lnTo>
                  <a:cubicBezTo>
                    <a:pt x="21600" y="1288"/>
                    <a:pt x="16909" y="0"/>
                    <a:pt x="1080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1" name="Google Shape;902;p35"/>
            <p:cNvSpPr/>
            <p:nvPr/>
          </p:nvSpPr>
          <p:spPr>
            <a:xfrm flipH="1" rot="3678062">
              <a:off x="2388614" y="5964024"/>
              <a:ext cx="85624" cy="344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2" h="21600" fill="norm" stroke="1" extrusionOk="0">
                  <a:moveTo>
                    <a:pt x="10310" y="0"/>
                  </a:moveTo>
                  <a:cubicBezTo>
                    <a:pt x="8550" y="0"/>
                    <a:pt x="6753" y="128"/>
                    <a:pt x="5406" y="385"/>
                  </a:cubicBezTo>
                  <a:cubicBezTo>
                    <a:pt x="1849" y="770"/>
                    <a:pt x="52" y="1785"/>
                    <a:pt x="52" y="2928"/>
                  </a:cubicBezTo>
                  <a:lnTo>
                    <a:pt x="52" y="18458"/>
                  </a:lnTo>
                  <a:cubicBezTo>
                    <a:pt x="-584" y="20553"/>
                    <a:pt x="4732" y="21600"/>
                    <a:pt x="10160" y="21600"/>
                  </a:cubicBezTo>
                  <a:cubicBezTo>
                    <a:pt x="15550" y="21600"/>
                    <a:pt x="21016" y="20553"/>
                    <a:pt x="20567" y="18458"/>
                  </a:cubicBezTo>
                  <a:lnTo>
                    <a:pt x="20567" y="2928"/>
                  </a:lnTo>
                  <a:cubicBezTo>
                    <a:pt x="20567" y="1272"/>
                    <a:pt x="16112" y="0"/>
                    <a:pt x="1031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2" name="Google Shape;903;p35"/>
            <p:cNvSpPr/>
            <p:nvPr/>
          </p:nvSpPr>
          <p:spPr>
            <a:xfrm flipH="1" rot="3678062">
              <a:off x="2241731" y="5695746"/>
              <a:ext cx="85647" cy="344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1600" fill="norm" stroke="1" extrusionOk="0">
                  <a:moveTo>
                    <a:pt x="10297" y="0"/>
                  </a:moveTo>
                  <a:cubicBezTo>
                    <a:pt x="8503" y="0"/>
                    <a:pt x="6747" y="128"/>
                    <a:pt x="5402" y="257"/>
                  </a:cubicBezTo>
                  <a:cubicBezTo>
                    <a:pt x="1851" y="770"/>
                    <a:pt x="58" y="1785"/>
                    <a:pt x="58" y="2928"/>
                  </a:cubicBezTo>
                  <a:lnTo>
                    <a:pt x="58" y="18458"/>
                  </a:lnTo>
                  <a:cubicBezTo>
                    <a:pt x="-615" y="20553"/>
                    <a:pt x="4729" y="21600"/>
                    <a:pt x="10110" y="21600"/>
                  </a:cubicBezTo>
                  <a:cubicBezTo>
                    <a:pt x="15529" y="21600"/>
                    <a:pt x="20985" y="20553"/>
                    <a:pt x="20537" y="18458"/>
                  </a:cubicBezTo>
                  <a:lnTo>
                    <a:pt x="20537" y="2928"/>
                  </a:lnTo>
                  <a:cubicBezTo>
                    <a:pt x="20537" y="1272"/>
                    <a:pt x="15641" y="0"/>
                    <a:pt x="10297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3" name="Google Shape;904;p35"/>
            <p:cNvSpPr/>
            <p:nvPr/>
          </p:nvSpPr>
          <p:spPr>
            <a:xfrm flipH="1" rot="3678062">
              <a:off x="2096193" y="5429217"/>
              <a:ext cx="87012" cy="340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49" y="0"/>
                  </a:moveTo>
                  <a:cubicBezTo>
                    <a:pt x="9196" y="0"/>
                    <a:pt x="7342" y="130"/>
                    <a:pt x="5951" y="389"/>
                  </a:cubicBezTo>
                  <a:cubicBezTo>
                    <a:pt x="2280" y="778"/>
                    <a:pt x="0" y="1804"/>
                    <a:pt x="0" y="2959"/>
                  </a:cubicBezTo>
                  <a:lnTo>
                    <a:pt x="0" y="18652"/>
                  </a:lnTo>
                  <a:cubicBezTo>
                    <a:pt x="0" y="20185"/>
                    <a:pt x="5062" y="21600"/>
                    <a:pt x="10549" y="21600"/>
                  </a:cubicBezTo>
                  <a:cubicBezTo>
                    <a:pt x="16538" y="21481"/>
                    <a:pt x="21136" y="20185"/>
                    <a:pt x="21600" y="18652"/>
                  </a:cubicBezTo>
                  <a:lnTo>
                    <a:pt x="21600" y="2959"/>
                  </a:lnTo>
                  <a:cubicBezTo>
                    <a:pt x="21600" y="1285"/>
                    <a:pt x="16538" y="0"/>
                    <a:pt x="10549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4" name="Google Shape;905;p35"/>
            <p:cNvSpPr/>
            <p:nvPr/>
          </p:nvSpPr>
          <p:spPr>
            <a:xfrm flipH="1" rot="3678062">
              <a:off x="1948885" y="5160830"/>
              <a:ext cx="85647" cy="344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1600" fill="norm" stroke="1" extrusionOk="0">
                  <a:moveTo>
                    <a:pt x="10265" y="0"/>
                  </a:moveTo>
                  <a:cubicBezTo>
                    <a:pt x="8471" y="0"/>
                    <a:pt x="7163" y="128"/>
                    <a:pt x="5818" y="385"/>
                  </a:cubicBezTo>
                  <a:cubicBezTo>
                    <a:pt x="2268" y="770"/>
                    <a:pt x="25" y="1785"/>
                    <a:pt x="25" y="2928"/>
                  </a:cubicBezTo>
                  <a:lnTo>
                    <a:pt x="25" y="18458"/>
                  </a:lnTo>
                  <a:cubicBezTo>
                    <a:pt x="-423" y="20553"/>
                    <a:pt x="5033" y="21600"/>
                    <a:pt x="10414" y="21600"/>
                  </a:cubicBezTo>
                  <a:cubicBezTo>
                    <a:pt x="15833" y="21600"/>
                    <a:pt x="21177" y="20553"/>
                    <a:pt x="20504" y="18458"/>
                  </a:cubicBezTo>
                  <a:lnTo>
                    <a:pt x="20504" y="2928"/>
                  </a:lnTo>
                  <a:cubicBezTo>
                    <a:pt x="20504" y="1272"/>
                    <a:pt x="16057" y="0"/>
                    <a:pt x="1026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5" name="Google Shape;906;p35"/>
            <p:cNvSpPr/>
            <p:nvPr/>
          </p:nvSpPr>
          <p:spPr>
            <a:xfrm flipH="1" rot="3678062">
              <a:off x="1802186" y="4892725"/>
              <a:ext cx="85492" cy="344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10315" y="0"/>
                  </a:moveTo>
                  <a:cubicBezTo>
                    <a:pt x="8518" y="0"/>
                    <a:pt x="7170" y="128"/>
                    <a:pt x="5411" y="257"/>
                  </a:cubicBezTo>
                  <a:cubicBezTo>
                    <a:pt x="2266" y="770"/>
                    <a:pt x="58" y="1785"/>
                    <a:pt x="58" y="2928"/>
                  </a:cubicBezTo>
                  <a:lnTo>
                    <a:pt x="58" y="18458"/>
                  </a:lnTo>
                  <a:cubicBezTo>
                    <a:pt x="-616" y="20553"/>
                    <a:pt x="4737" y="21600"/>
                    <a:pt x="10128" y="21600"/>
                  </a:cubicBezTo>
                  <a:cubicBezTo>
                    <a:pt x="15518" y="21600"/>
                    <a:pt x="20984" y="20553"/>
                    <a:pt x="20535" y="18458"/>
                  </a:cubicBezTo>
                  <a:lnTo>
                    <a:pt x="20535" y="2928"/>
                  </a:lnTo>
                  <a:cubicBezTo>
                    <a:pt x="20535" y="1272"/>
                    <a:pt x="16080" y="0"/>
                    <a:pt x="1031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6" name="Google Shape;907;p35"/>
            <p:cNvSpPr/>
            <p:nvPr/>
          </p:nvSpPr>
          <p:spPr>
            <a:xfrm flipH="1" rot="3678062">
              <a:off x="1656979" y="4625377"/>
              <a:ext cx="85299" cy="340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8908" y="0"/>
                    <a:pt x="7055" y="130"/>
                    <a:pt x="5636" y="389"/>
                  </a:cubicBezTo>
                  <a:cubicBezTo>
                    <a:pt x="1892" y="778"/>
                    <a:pt x="0" y="1804"/>
                    <a:pt x="0" y="2959"/>
                  </a:cubicBezTo>
                  <a:lnTo>
                    <a:pt x="0" y="18652"/>
                  </a:lnTo>
                  <a:cubicBezTo>
                    <a:pt x="0" y="20185"/>
                    <a:pt x="4691" y="21600"/>
                    <a:pt x="10800" y="21600"/>
                  </a:cubicBezTo>
                  <a:cubicBezTo>
                    <a:pt x="16436" y="21481"/>
                    <a:pt x="21600" y="20185"/>
                    <a:pt x="21600" y="18652"/>
                  </a:cubicBezTo>
                  <a:lnTo>
                    <a:pt x="21600" y="2959"/>
                  </a:lnTo>
                  <a:cubicBezTo>
                    <a:pt x="21600" y="1285"/>
                    <a:pt x="16909" y="0"/>
                    <a:pt x="1080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7" name="Google Shape;908;p35"/>
            <p:cNvSpPr/>
            <p:nvPr/>
          </p:nvSpPr>
          <p:spPr>
            <a:xfrm flipH="1" rot="3678062">
              <a:off x="1508506" y="4356286"/>
              <a:ext cx="85492" cy="344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1" h="21600" fill="norm" stroke="1" extrusionOk="0">
                  <a:moveTo>
                    <a:pt x="10315" y="0"/>
                  </a:moveTo>
                  <a:cubicBezTo>
                    <a:pt x="8518" y="0"/>
                    <a:pt x="6721" y="128"/>
                    <a:pt x="5411" y="257"/>
                  </a:cubicBezTo>
                  <a:cubicBezTo>
                    <a:pt x="1817" y="770"/>
                    <a:pt x="58" y="1785"/>
                    <a:pt x="58" y="2928"/>
                  </a:cubicBezTo>
                  <a:lnTo>
                    <a:pt x="58" y="18458"/>
                  </a:lnTo>
                  <a:cubicBezTo>
                    <a:pt x="-616" y="20553"/>
                    <a:pt x="4737" y="21600"/>
                    <a:pt x="10128" y="21600"/>
                  </a:cubicBezTo>
                  <a:cubicBezTo>
                    <a:pt x="15556" y="21600"/>
                    <a:pt x="20984" y="20553"/>
                    <a:pt x="20535" y="18458"/>
                  </a:cubicBezTo>
                  <a:lnTo>
                    <a:pt x="20535" y="2928"/>
                  </a:lnTo>
                  <a:cubicBezTo>
                    <a:pt x="20535" y="1272"/>
                    <a:pt x="15631" y="0"/>
                    <a:pt x="1031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8" name="Google Shape;909;p35"/>
            <p:cNvSpPr/>
            <p:nvPr/>
          </p:nvSpPr>
          <p:spPr>
            <a:xfrm flipH="1" rot="3678062">
              <a:off x="1363238" y="4089041"/>
              <a:ext cx="85536" cy="340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600" fill="norm" stroke="1" extrusionOk="0">
                  <a:moveTo>
                    <a:pt x="10165" y="0"/>
                  </a:moveTo>
                  <a:cubicBezTo>
                    <a:pt x="8815" y="0"/>
                    <a:pt x="6963" y="130"/>
                    <a:pt x="5575" y="389"/>
                  </a:cubicBezTo>
                  <a:cubicBezTo>
                    <a:pt x="1910" y="778"/>
                    <a:pt x="-404" y="1804"/>
                    <a:pt x="59" y="2959"/>
                  </a:cubicBezTo>
                  <a:lnTo>
                    <a:pt x="59" y="18652"/>
                  </a:lnTo>
                  <a:cubicBezTo>
                    <a:pt x="-404" y="20185"/>
                    <a:pt x="4649" y="21600"/>
                    <a:pt x="10627" y="21600"/>
                  </a:cubicBezTo>
                  <a:cubicBezTo>
                    <a:pt x="16143" y="21600"/>
                    <a:pt x="21196" y="20185"/>
                    <a:pt x="21196" y="18652"/>
                  </a:cubicBezTo>
                  <a:lnTo>
                    <a:pt x="21196" y="2959"/>
                  </a:lnTo>
                  <a:cubicBezTo>
                    <a:pt x="21196" y="1285"/>
                    <a:pt x="16143" y="0"/>
                    <a:pt x="1016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9" name="Google Shape;910;p35"/>
            <p:cNvSpPr/>
            <p:nvPr/>
          </p:nvSpPr>
          <p:spPr>
            <a:xfrm flipH="1" rot="3678062">
              <a:off x="1215563" y="3821311"/>
              <a:ext cx="85624" cy="344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2" h="21600" fill="norm" stroke="1" extrusionOk="0">
                  <a:moveTo>
                    <a:pt x="10283" y="0"/>
                  </a:moveTo>
                  <a:cubicBezTo>
                    <a:pt x="8487" y="0"/>
                    <a:pt x="7139" y="128"/>
                    <a:pt x="5829" y="385"/>
                  </a:cubicBezTo>
                  <a:cubicBezTo>
                    <a:pt x="2235" y="770"/>
                    <a:pt x="26" y="1785"/>
                    <a:pt x="26" y="2928"/>
                  </a:cubicBezTo>
                  <a:lnTo>
                    <a:pt x="26" y="18458"/>
                  </a:lnTo>
                  <a:cubicBezTo>
                    <a:pt x="-423" y="20553"/>
                    <a:pt x="5043" y="21600"/>
                    <a:pt x="10433" y="21600"/>
                  </a:cubicBezTo>
                  <a:cubicBezTo>
                    <a:pt x="15861" y="21600"/>
                    <a:pt x="21177" y="20553"/>
                    <a:pt x="20541" y="18458"/>
                  </a:cubicBezTo>
                  <a:lnTo>
                    <a:pt x="20541" y="2928"/>
                  </a:lnTo>
                  <a:cubicBezTo>
                    <a:pt x="20541" y="1272"/>
                    <a:pt x="16086" y="0"/>
                    <a:pt x="10283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0" name="Google Shape;911;p35"/>
            <p:cNvSpPr/>
            <p:nvPr/>
          </p:nvSpPr>
          <p:spPr>
            <a:xfrm flipH="1" rot="3678062">
              <a:off x="1068747" y="3553142"/>
              <a:ext cx="85631" cy="344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4" h="21600" fill="norm" stroke="1" extrusionOk="0">
                  <a:moveTo>
                    <a:pt x="10279" y="0"/>
                  </a:moveTo>
                  <a:cubicBezTo>
                    <a:pt x="8520" y="0"/>
                    <a:pt x="7172" y="128"/>
                    <a:pt x="5824" y="257"/>
                  </a:cubicBezTo>
                  <a:cubicBezTo>
                    <a:pt x="2268" y="770"/>
                    <a:pt x="22" y="1785"/>
                    <a:pt x="22" y="2928"/>
                  </a:cubicBezTo>
                  <a:lnTo>
                    <a:pt x="22" y="18458"/>
                  </a:lnTo>
                  <a:cubicBezTo>
                    <a:pt x="-390" y="20553"/>
                    <a:pt x="5038" y="21600"/>
                    <a:pt x="10466" y="21600"/>
                  </a:cubicBezTo>
                  <a:cubicBezTo>
                    <a:pt x="15857" y="21600"/>
                    <a:pt x="21210" y="20553"/>
                    <a:pt x="20536" y="18458"/>
                  </a:cubicBezTo>
                  <a:lnTo>
                    <a:pt x="20536" y="2928"/>
                  </a:lnTo>
                  <a:cubicBezTo>
                    <a:pt x="20536" y="1272"/>
                    <a:pt x="16081" y="0"/>
                    <a:pt x="10279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1" name="Google Shape;912;p35"/>
            <p:cNvSpPr/>
            <p:nvPr/>
          </p:nvSpPr>
          <p:spPr>
            <a:xfrm flipH="1" rot="3678062">
              <a:off x="921929" y="3284977"/>
              <a:ext cx="85647" cy="344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1600" fill="norm" stroke="1" extrusionOk="0">
                  <a:moveTo>
                    <a:pt x="10297" y="0"/>
                  </a:moveTo>
                  <a:cubicBezTo>
                    <a:pt x="8503" y="0"/>
                    <a:pt x="6747" y="128"/>
                    <a:pt x="5402" y="385"/>
                  </a:cubicBezTo>
                  <a:cubicBezTo>
                    <a:pt x="1851" y="770"/>
                    <a:pt x="58" y="1785"/>
                    <a:pt x="58" y="2928"/>
                  </a:cubicBezTo>
                  <a:lnTo>
                    <a:pt x="58" y="18458"/>
                  </a:lnTo>
                  <a:cubicBezTo>
                    <a:pt x="-615" y="20553"/>
                    <a:pt x="4729" y="21600"/>
                    <a:pt x="10110" y="21600"/>
                  </a:cubicBezTo>
                  <a:cubicBezTo>
                    <a:pt x="15529" y="21600"/>
                    <a:pt x="20985" y="20553"/>
                    <a:pt x="20537" y="18458"/>
                  </a:cubicBezTo>
                  <a:lnTo>
                    <a:pt x="20537" y="2928"/>
                  </a:lnTo>
                  <a:cubicBezTo>
                    <a:pt x="20537" y="1272"/>
                    <a:pt x="16089" y="0"/>
                    <a:pt x="10297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2" name="Google Shape;913;p35"/>
            <p:cNvSpPr/>
            <p:nvPr/>
          </p:nvSpPr>
          <p:spPr>
            <a:xfrm flipH="1" rot="3678062">
              <a:off x="775167" y="3016757"/>
              <a:ext cx="85492" cy="344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10278" y="0"/>
                  </a:moveTo>
                  <a:cubicBezTo>
                    <a:pt x="8518" y="0"/>
                    <a:pt x="6721" y="128"/>
                    <a:pt x="5374" y="257"/>
                  </a:cubicBezTo>
                  <a:cubicBezTo>
                    <a:pt x="1817" y="770"/>
                    <a:pt x="58" y="1785"/>
                    <a:pt x="58" y="2928"/>
                  </a:cubicBezTo>
                  <a:lnTo>
                    <a:pt x="58" y="18458"/>
                  </a:lnTo>
                  <a:cubicBezTo>
                    <a:pt x="-616" y="20553"/>
                    <a:pt x="4737" y="21600"/>
                    <a:pt x="10128" y="21600"/>
                  </a:cubicBezTo>
                  <a:cubicBezTo>
                    <a:pt x="15518" y="21600"/>
                    <a:pt x="20984" y="20553"/>
                    <a:pt x="20535" y="18458"/>
                  </a:cubicBezTo>
                  <a:lnTo>
                    <a:pt x="20535" y="2928"/>
                  </a:lnTo>
                  <a:cubicBezTo>
                    <a:pt x="20535" y="1272"/>
                    <a:pt x="15631" y="0"/>
                    <a:pt x="10278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087" name="تجميع"/>
          <p:cNvGrpSpPr/>
          <p:nvPr/>
        </p:nvGrpSpPr>
        <p:grpSpPr>
          <a:xfrm>
            <a:off x="5565251" y="2809981"/>
            <a:ext cx="16522949" cy="1528972"/>
            <a:chOff x="0" y="0"/>
            <a:chExt cx="16522947" cy="1528971"/>
          </a:xfrm>
        </p:grpSpPr>
        <p:pic>
          <p:nvPicPr>
            <p:cNvPr id="1084" name="IMG_3988.png" descr="IMG_398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3675" t="21141" r="3538" b="68628"/>
            <a:stretch>
              <a:fillRect/>
            </a:stretch>
          </p:blipFill>
          <p:spPr>
            <a:xfrm>
              <a:off x="12316398" y="0"/>
              <a:ext cx="4206550" cy="14587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85" name="IMG_3988.png" descr="IMG_398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8098" t="21815" r="29116" b="67954"/>
            <a:stretch>
              <a:fillRect/>
            </a:stretch>
          </p:blipFill>
          <p:spPr>
            <a:xfrm>
              <a:off x="5968804" y="70183"/>
              <a:ext cx="4206550" cy="14587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86" name="IMG_3988.png" descr="IMG_398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1644" t="21082" r="54255" b="68687"/>
            <a:stretch>
              <a:fillRect/>
            </a:stretch>
          </p:blipFill>
          <p:spPr>
            <a:xfrm>
              <a:off x="0" y="70183"/>
              <a:ext cx="4416132" cy="13886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091" name="تجميع"/>
          <p:cNvGrpSpPr/>
          <p:nvPr/>
        </p:nvGrpSpPr>
        <p:grpSpPr>
          <a:xfrm>
            <a:off x="4304386" y="7455472"/>
            <a:ext cx="17983089" cy="1506876"/>
            <a:chOff x="0" y="0"/>
            <a:chExt cx="17983088" cy="1506875"/>
          </a:xfrm>
        </p:grpSpPr>
        <p:pic>
          <p:nvPicPr>
            <p:cNvPr id="1088" name="IMG_3988.png" descr="IMG_398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8611" t="34656" r="54766" b="54776"/>
            <a:stretch>
              <a:fillRect/>
            </a:stretch>
          </p:blipFill>
          <p:spPr>
            <a:xfrm>
              <a:off x="0" y="0"/>
              <a:ext cx="5468836" cy="15068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89" name="IMG_3988.png" descr="IMG_398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5065" t="34150" r="28312" b="55282"/>
            <a:stretch>
              <a:fillRect/>
            </a:stretch>
          </p:blipFill>
          <p:spPr>
            <a:xfrm>
              <a:off x="6228605" y="0"/>
              <a:ext cx="5468837" cy="15068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90" name="IMG_3988.png" descr="IMG_398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958" t="33812" r="1419" b="55619"/>
            <a:stretch>
              <a:fillRect/>
            </a:stretch>
          </p:blipFill>
          <p:spPr>
            <a:xfrm>
              <a:off x="12514253" y="0"/>
              <a:ext cx="5468836" cy="15068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107" name="تجميع"/>
          <p:cNvGrpSpPr/>
          <p:nvPr/>
        </p:nvGrpSpPr>
        <p:grpSpPr>
          <a:xfrm>
            <a:off x="4906375" y="9592312"/>
            <a:ext cx="16406580" cy="1297300"/>
            <a:chOff x="0" y="0"/>
            <a:chExt cx="16406578" cy="1297299"/>
          </a:xfrm>
        </p:grpSpPr>
        <p:grpSp>
          <p:nvGrpSpPr>
            <p:cNvPr id="1096" name="Google Shape;844;p35"/>
            <p:cNvGrpSpPr/>
            <p:nvPr/>
          </p:nvGrpSpPr>
          <p:grpSpPr>
            <a:xfrm>
              <a:off x="-1" y="0"/>
              <a:ext cx="4034142" cy="1297300"/>
              <a:chOff x="0" y="0"/>
              <a:chExt cx="4034140" cy="1297299"/>
            </a:xfrm>
          </p:grpSpPr>
          <p:sp>
            <p:nvSpPr>
              <p:cNvPr id="1092" name="Google Shape;845;p35"/>
              <p:cNvSpPr/>
              <p:nvPr/>
            </p:nvSpPr>
            <p:spPr>
              <a:xfrm rot="10800000">
                <a:off x="77105" y="24646"/>
                <a:ext cx="3957036" cy="1239230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1095" name="Google Shape;846;p35"/>
              <p:cNvGrpSpPr/>
              <p:nvPr/>
            </p:nvGrpSpPr>
            <p:grpSpPr>
              <a:xfrm>
                <a:off x="-1" y="0"/>
                <a:ext cx="3899026" cy="1297300"/>
                <a:chOff x="0" y="0"/>
                <a:chExt cx="3899024" cy="1297298"/>
              </a:xfrm>
            </p:grpSpPr>
            <p:sp>
              <p:nvSpPr>
                <p:cNvPr id="1093" name="Google Shape;847;p35"/>
                <p:cNvSpPr/>
                <p:nvPr/>
              </p:nvSpPr>
              <p:spPr>
                <a:xfrm>
                  <a:off x="3899024" y="3"/>
                  <a:ext cx="1" cy="1297297"/>
                </a:xfrm>
                <a:prstGeom prst="line">
                  <a:avLst/>
                </a:prstGeom>
                <a:noFill/>
                <a:ln w="50800" cap="flat">
                  <a:solidFill>
                    <a:srgbClr val="323B5B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4" name="Google Shape;848;p35"/>
                <p:cNvSpPr/>
                <p:nvPr/>
              </p:nvSpPr>
              <p:spPr>
                <a:xfrm flipH="1" rot="18899822">
                  <a:off x="-19033" y="147520"/>
                  <a:ext cx="476738" cy="143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527" fill="norm" stroke="1" extrusionOk="0">
                      <a:moveTo>
                        <a:pt x="0" y="0"/>
                      </a:moveTo>
                      <a:cubicBezTo>
                        <a:pt x="2725" y="17263"/>
                        <a:pt x="15825" y="21600"/>
                        <a:pt x="21600" y="10169"/>
                      </a:cubicBezTo>
                    </a:path>
                  </a:pathLst>
                </a:custGeom>
                <a:noFill/>
                <a:ln w="50800" cap="flat">
                  <a:solidFill>
                    <a:srgbClr val="323B5B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</p:grpSp>
        <p:grpSp>
          <p:nvGrpSpPr>
            <p:cNvPr id="1101" name="Google Shape;849;p35"/>
            <p:cNvGrpSpPr/>
            <p:nvPr/>
          </p:nvGrpSpPr>
          <p:grpSpPr>
            <a:xfrm>
              <a:off x="12372437" y="0"/>
              <a:ext cx="4034142" cy="1297299"/>
              <a:chOff x="0" y="0"/>
              <a:chExt cx="4034140" cy="1297298"/>
            </a:xfrm>
          </p:grpSpPr>
          <p:sp>
            <p:nvSpPr>
              <p:cNvPr id="1097" name="Google Shape;850;p35"/>
              <p:cNvSpPr/>
              <p:nvPr/>
            </p:nvSpPr>
            <p:spPr>
              <a:xfrm flipH="1">
                <a:off x="77105" y="33423"/>
                <a:ext cx="3957036" cy="1239230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1100" name="Google Shape;851;p35"/>
              <p:cNvGrpSpPr/>
              <p:nvPr/>
            </p:nvGrpSpPr>
            <p:grpSpPr>
              <a:xfrm>
                <a:off x="-1" y="0"/>
                <a:ext cx="3899026" cy="1297299"/>
                <a:chOff x="0" y="0"/>
                <a:chExt cx="3899024" cy="1297298"/>
              </a:xfrm>
            </p:grpSpPr>
            <p:sp>
              <p:nvSpPr>
                <p:cNvPr id="1098" name="Google Shape;852;p35"/>
                <p:cNvSpPr/>
                <p:nvPr/>
              </p:nvSpPr>
              <p:spPr>
                <a:xfrm flipV="1">
                  <a:off x="3899024" y="0"/>
                  <a:ext cx="1" cy="1297296"/>
                </a:xfrm>
                <a:prstGeom prst="line">
                  <a:avLst/>
                </a:prstGeom>
                <a:noFill/>
                <a:ln w="50800" cap="flat">
                  <a:solidFill>
                    <a:srgbClr val="323B5B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9" name="Google Shape;853;p35"/>
                <p:cNvSpPr/>
                <p:nvPr/>
              </p:nvSpPr>
              <p:spPr>
                <a:xfrm rot="13500178">
                  <a:off x="-19033" y="1006122"/>
                  <a:ext cx="476738" cy="143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527" fill="norm" stroke="1" extrusionOk="0">
                      <a:moveTo>
                        <a:pt x="0" y="0"/>
                      </a:moveTo>
                      <a:cubicBezTo>
                        <a:pt x="2725" y="17263"/>
                        <a:pt x="15825" y="21600"/>
                        <a:pt x="21600" y="10169"/>
                      </a:cubicBezTo>
                    </a:path>
                  </a:pathLst>
                </a:custGeom>
                <a:noFill/>
                <a:ln w="50800" cap="flat">
                  <a:solidFill>
                    <a:srgbClr val="323B5B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</p:grpSp>
        <p:grpSp>
          <p:nvGrpSpPr>
            <p:cNvPr id="1106" name="Google Shape;854;p35"/>
            <p:cNvGrpSpPr/>
            <p:nvPr/>
          </p:nvGrpSpPr>
          <p:grpSpPr>
            <a:xfrm>
              <a:off x="6253950" y="0"/>
              <a:ext cx="4034142" cy="1297300"/>
              <a:chOff x="0" y="0"/>
              <a:chExt cx="4034140" cy="1297299"/>
            </a:xfrm>
          </p:grpSpPr>
          <p:sp>
            <p:nvSpPr>
              <p:cNvPr id="1102" name="Google Shape;855;p35"/>
              <p:cNvSpPr/>
              <p:nvPr/>
            </p:nvSpPr>
            <p:spPr>
              <a:xfrm flipH="1" rot="10800000">
                <a:off x="0" y="24646"/>
                <a:ext cx="3957036" cy="1239230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1105" name="Google Shape;856;p35"/>
              <p:cNvGrpSpPr/>
              <p:nvPr/>
            </p:nvGrpSpPr>
            <p:grpSpPr>
              <a:xfrm>
                <a:off x="138113" y="0"/>
                <a:ext cx="3896028" cy="1297300"/>
                <a:chOff x="0" y="6"/>
                <a:chExt cx="3896026" cy="1297298"/>
              </a:xfrm>
            </p:grpSpPr>
            <p:sp>
              <p:nvSpPr>
                <p:cNvPr id="1103" name="Google Shape;857;p35"/>
                <p:cNvSpPr/>
                <p:nvPr/>
              </p:nvSpPr>
              <p:spPr>
                <a:xfrm flipH="1">
                  <a:off x="-1" y="9"/>
                  <a:ext cx="2" cy="1297297"/>
                </a:xfrm>
                <a:prstGeom prst="line">
                  <a:avLst/>
                </a:prstGeom>
                <a:noFill/>
                <a:ln w="50800" cap="flat">
                  <a:solidFill>
                    <a:srgbClr val="323B5B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4" name="Google Shape;858;p35"/>
                <p:cNvSpPr/>
                <p:nvPr/>
              </p:nvSpPr>
              <p:spPr>
                <a:xfrm rot="2700178">
                  <a:off x="3438321" y="147526"/>
                  <a:ext cx="476739" cy="143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527" fill="norm" stroke="1" extrusionOk="0">
                      <a:moveTo>
                        <a:pt x="0" y="0"/>
                      </a:moveTo>
                      <a:cubicBezTo>
                        <a:pt x="2725" y="17263"/>
                        <a:pt x="15825" y="21600"/>
                        <a:pt x="21600" y="10169"/>
                      </a:cubicBezTo>
                    </a:path>
                  </a:pathLst>
                </a:custGeom>
                <a:noFill/>
                <a:ln w="50800" cap="flat">
                  <a:solidFill>
                    <a:srgbClr val="323B5B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</p:grpSp>
      </p:grpSp>
      <p:grpSp>
        <p:nvGrpSpPr>
          <p:cNvPr id="1113" name="تجميع"/>
          <p:cNvGrpSpPr/>
          <p:nvPr/>
        </p:nvGrpSpPr>
        <p:grpSpPr>
          <a:xfrm>
            <a:off x="17153348" y="-1"/>
            <a:ext cx="7375130" cy="1977552"/>
            <a:chOff x="0" y="0"/>
            <a:chExt cx="7375128" cy="1977550"/>
          </a:xfrm>
        </p:grpSpPr>
        <p:grpSp>
          <p:nvGrpSpPr>
            <p:cNvPr id="1111" name="تجميع"/>
            <p:cNvGrpSpPr/>
            <p:nvPr/>
          </p:nvGrpSpPr>
          <p:grpSpPr>
            <a:xfrm>
              <a:off x="0" y="0"/>
              <a:ext cx="7375130" cy="1815646"/>
              <a:chOff x="0" y="0"/>
              <a:chExt cx="7375129" cy="1815645"/>
            </a:xfrm>
          </p:grpSpPr>
          <p:sp>
            <p:nvSpPr>
              <p:cNvPr id="1108" name="الفصل"/>
              <p:cNvSpPr txBox="1"/>
              <p:nvPr/>
            </p:nvSpPr>
            <p:spPr>
              <a:xfrm>
                <a:off x="4689440" y="0"/>
                <a:ext cx="2685690" cy="106783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2600"/>
                  </a:spcBef>
                  <a:defRPr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1109" name="دائرة"/>
              <p:cNvSpPr/>
              <p:nvPr/>
            </p:nvSpPr>
            <p:spPr>
              <a:xfrm>
                <a:off x="5614937" y="939128"/>
                <a:ext cx="750544" cy="750544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A8ADC4"/>
                </a:solidFill>
                <a:prstDash val="solid"/>
                <a:miter lim="8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r" rtl="0">
                  <a:defRPr sz="4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110" name="العبارات الجبرية والمعادلات"/>
              <p:cNvSpPr txBox="1"/>
              <p:nvPr/>
            </p:nvSpPr>
            <p:spPr>
              <a:xfrm>
                <a:off x="0" y="533915"/>
                <a:ext cx="5598005" cy="128173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rmAutofit fontScale="100000" lnSpcReduction="0"/>
              </a:bodyPr>
              <a:lstStyle>
                <a:lvl1pPr algn="r">
                  <a:lnSpc>
                    <a:spcPct val="90000"/>
                  </a:lnSpc>
                  <a:spcBef>
                    <a:spcPts val="2600"/>
                  </a:spcBef>
                  <a:defRPr sz="3400"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العبارات الجبرية والمعادلات</a:t>
                </a:r>
              </a:p>
            </p:txBody>
          </p:sp>
        </p:grpSp>
        <p:sp>
          <p:nvSpPr>
            <p:cNvPr id="1112" name="٥"/>
            <p:cNvSpPr txBox="1"/>
            <p:nvPr/>
          </p:nvSpPr>
          <p:spPr>
            <a:xfrm>
              <a:off x="5708420" y="451010"/>
              <a:ext cx="605654" cy="15265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6600">
                  <a:solidFill>
                    <a:schemeClr val="accent5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٥</a:t>
              </a:r>
            </a:p>
          </p:txBody>
        </p:sp>
      </p:grpSp>
      <p:sp>
        <p:nvSpPr>
          <p:cNvPr id="1114" name="٩"/>
          <p:cNvSpPr txBox="1"/>
          <p:nvPr/>
        </p:nvSpPr>
        <p:spPr>
          <a:xfrm>
            <a:off x="19310853" y="4564537"/>
            <a:ext cx="843992" cy="14935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r">
              <a:lnSpc>
                <a:spcPct val="90000"/>
              </a:lnSpc>
              <a:spcBef>
                <a:spcPts val="2600"/>
              </a:spcBef>
              <a:defRPr sz="9800">
                <a:solidFill>
                  <a:srgbClr val="FFFFFF"/>
                </a:solidFill>
                <a:latin typeface="Tajawal ExtraBold"/>
                <a:ea typeface="Tajawal ExtraBold"/>
                <a:cs typeface="Tajawal ExtraBold"/>
                <a:sym typeface="Tajawal ExtraBold"/>
              </a:defRPr>
            </a:lvl1pPr>
          </a:lstStyle>
          <a:p>
            <a:pPr rtl="0">
              <a:defRPr/>
            </a:pPr>
            <a:r>
              <a:t>٩</a:t>
            </a:r>
          </a:p>
        </p:txBody>
      </p:sp>
      <p:sp>
        <p:nvSpPr>
          <p:cNvPr id="1115" name="١٦"/>
          <p:cNvSpPr txBox="1"/>
          <p:nvPr/>
        </p:nvSpPr>
        <p:spPr>
          <a:xfrm>
            <a:off x="6475950" y="4564537"/>
            <a:ext cx="1140207" cy="14935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r">
              <a:lnSpc>
                <a:spcPct val="90000"/>
              </a:lnSpc>
              <a:spcBef>
                <a:spcPts val="2600"/>
              </a:spcBef>
              <a:defRPr sz="9800">
                <a:solidFill>
                  <a:srgbClr val="FFFFFF"/>
                </a:solidFill>
                <a:latin typeface="Tajawal ExtraBold"/>
                <a:ea typeface="Tajawal ExtraBold"/>
                <a:cs typeface="Tajawal ExtraBold"/>
                <a:sym typeface="Tajawal ExtraBold"/>
              </a:defRPr>
            </a:lvl1pPr>
          </a:lstStyle>
          <a:p>
            <a:pPr rtl="0">
              <a:defRPr/>
            </a:pPr>
            <a:r>
              <a:t>١٦</a:t>
            </a:r>
          </a:p>
        </p:txBody>
      </p:sp>
      <p:sp>
        <p:nvSpPr>
          <p:cNvPr id="1116" name="١٧"/>
          <p:cNvSpPr txBox="1"/>
          <p:nvPr/>
        </p:nvSpPr>
        <p:spPr>
          <a:xfrm>
            <a:off x="12519742" y="4573107"/>
            <a:ext cx="1306984" cy="14935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r">
              <a:lnSpc>
                <a:spcPct val="90000"/>
              </a:lnSpc>
              <a:spcBef>
                <a:spcPts val="2600"/>
              </a:spcBef>
              <a:defRPr sz="9800">
                <a:solidFill>
                  <a:srgbClr val="FFFFFF"/>
                </a:solidFill>
                <a:latin typeface="Tajawal ExtraBold"/>
                <a:ea typeface="Tajawal ExtraBold"/>
                <a:cs typeface="Tajawal ExtraBold"/>
                <a:sym typeface="Tajawal ExtraBold"/>
              </a:defRPr>
            </a:lvl1pPr>
          </a:lstStyle>
          <a:p>
            <a:pPr rtl="0">
              <a:defRPr/>
            </a:pPr>
            <a:r>
              <a:t>١٧</a:t>
            </a:r>
          </a:p>
        </p:txBody>
      </p:sp>
      <p:sp>
        <p:nvSpPr>
          <p:cNvPr id="1117" name="٥٩"/>
          <p:cNvSpPr txBox="1"/>
          <p:nvPr/>
        </p:nvSpPr>
        <p:spPr>
          <a:xfrm>
            <a:off x="6185958" y="9592312"/>
            <a:ext cx="1430199" cy="14935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r">
              <a:lnSpc>
                <a:spcPct val="90000"/>
              </a:lnSpc>
              <a:spcBef>
                <a:spcPts val="2600"/>
              </a:spcBef>
              <a:defRPr sz="9800">
                <a:solidFill>
                  <a:srgbClr val="FFFFFF"/>
                </a:solidFill>
                <a:latin typeface="Tajawal ExtraBold"/>
                <a:ea typeface="Tajawal ExtraBold"/>
                <a:cs typeface="Tajawal ExtraBold"/>
                <a:sym typeface="Tajawal ExtraBold"/>
              </a:defRPr>
            </a:lvl1pPr>
          </a:lstStyle>
          <a:p>
            <a:pPr rtl="0">
              <a:defRPr/>
            </a:pPr>
            <a:r>
              <a:t>٥٩</a:t>
            </a:r>
          </a:p>
        </p:txBody>
      </p:sp>
      <p:sp>
        <p:nvSpPr>
          <p:cNvPr id="1118" name="٣٥"/>
          <p:cNvSpPr txBox="1"/>
          <p:nvPr/>
        </p:nvSpPr>
        <p:spPr>
          <a:xfrm>
            <a:off x="12328531" y="9592312"/>
            <a:ext cx="1661093" cy="14935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r">
              <a:lnSpc>
                <a:spcPct val="90000"/>
              </a:lnSpc>
              <a:spcBef>
                <a:spcPts val="2600"/>
              </a:spcBef>
              <a:defRPr sz="9800">
                <a:solidFill>
                  <a:srgbClr val="FFFFFF"/>
                </a:solidFill>
                <a:latin typeface="Tajawal ExtraBold"/>
                <a:ea typeface="Tajawal ExtraBold"/>
                <a:cs typeface="Tajawal ExtraBold"/>
                <a:sym typeface="Tajawal ExtraBold"/>
              </a:defRPr>
            </a:lvl1pPr>
          </a:lstStyle>
          <a:p>
            <a:pPr rtl="0">
              <a:defRPr/>
            </a:pPr>
            <a:r>
              <a:t>٣٥</a:t>
            </a:r>
          </a:p>
        </p:txBody>
      </p:sp>
      <p:sp>
        <p:nvSpPr>
          <p:cNvPr id="1119" name="٢١"/>
          <p:cNvSpPr txBox="1"/>
          <p:nvPr/>
        </p:nvSpPr>
        <p:spPr>
          <a:xfrm>
            <a:off x="18729178" y="9592312"/>
            <a:ext cx="1140207" cy="14935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r">
              <a:lnSpc>
                <a:spcPct val="90000"/>
              </a:lnSpc>
              <a:spcBef>
                <a:spcPts val="2600"/>
              </a:spcBef>
              <a:defRPr sz="9800">
                <a:solidFill>
                  <a:srgbClr val="FFFFFF"/>
                </a:solidFill>
                <a:latin typeface="Tajawal ExtraBold"/>
                <a:ea typeface="Tajawal ExtraBold"/>
                <a:cs typeface="Tajawal ExtraBold"/>
                <a:sym typeface="Tajawal ExtraBold"/>
              </a:defRPr>
            </a:lvl1pPr>
          </a:lstStyle>
          <a:p>
            <a:pPr rtl="0">
              <a:defRPr/>
            </a:pPr>
            <a:r>
              <a:t>٢١</a:t>
            </a:r>
          </a:p>
        </p:txBody>
      </p:sp>
      <p:sp>
        <p:nvSpPr>
          <p:cNvPr id="1120" name="مراجعة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>
            <a:off x="21865645" y="10210423"/>
            <a:ext cx="843660" cy="84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7" y="8522"/>
                </a:cubicBezTo>
                <a:lnTo>
                  <a:pt x="8977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7" y="4016"/>
                </a:cubicBezTo>
                <a:lnTo>
                  <a:pt x="8977" y="1883"/>
                </a:lnTo>
                <a:cubicBezTo>
                  <a:pt x="8977" y="1859"/>
                  <a:pt x="8993" y="1842"/>
                  <a:pt x="9011" y="1834"/>
                </a:cubicBezTo>
                <a:close/>
              </a:path>
            </a:pathLst>
          </a:custGeom>
          <a:solidFill>
            <a:srgbClr val="EDEDED">
              <a:alpha val="65981"/>
            </a:srgbClr>
          </a:solidFill>
          <a:ln w="63500">
            <a:solidFill>
              <a:schemeClr val="accent1">
                <a:alpha val="65981"/>
              </a:schemeClr>
            </a:solidFill>
          </a:ln>
        </p:spPr>
        <p:txBody>
          <a:bodyPr lIns="121919" tIns="121919" rIns="121919" bIns="1219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10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1" dur="10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6" dur="10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1" dur="10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2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6" dur="10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2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1" dur="10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15" grpId="5"/>
      <p:bldP build="whole" bldLvl="1" animBg="1" rev="0" advAuto="0" spid="1116" grpId="4"/>
      <p:bldP build="whole" bldLvl="1" animBg="1" rev="0" advAuto="0" spid="1114" grpId="3"/>
      <p:bldP build="whole" bldLvl="1" animBg="1" rev="0" advAuto="0" spid="1107" grpId="2"/>
      <p:bldP build="whole" bldLvl="1" animBg="1" rev="0" advAuto="0" spid="1117" grpId="8"/>
      <p:bldP build="whole" bldLvl="1" animBg="1" rev="0" advAuto="0" spid="1118" grpId="7"/>
      <p:bldP build="whole" bldLvl="1" animBg="1" rev="0" advAuto="0" spid="1042" grpId="1"/>
      <p:bldP build="whole" bldLvl="1" animBg="1" rev="0" advAuto="0" spid="1119" grpId="6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8" name="تجميع"/>
          <p:cNvGrpSpPr/>
          <p:nvPr/>
        </p:nvGrpSpPr>
        <p:grpSpPr>
          <a:xfrm>
            <a:off x="4226551" y="12572041"/>
            <a:ext cx="5837027" cy="1042443"/>
            <a:chOff x="0" y="0"/>
            <a:chExt cx="5837026" cy="1042441"/>
          </a:xfrm>
        </p:grpSpPr>
        <p:grpSp>
          <p:nvGrpSpPr>
            <p:cNvPr id="1127" name="Google Shape;680;p33"/>
            <p:cNvGrpSpPr/>
            <p:nvPr/>
          </p:nvGrpSpPr>
          <p:grpSpPr>
            <a:xfrm>
              <a:off x="0" y="-1"/>
              <a:ext cx="1031499" cy="1042443"/>
              <a:chOff x="0" y="0"/>
              <a:chExt cx="1031498" cy="1042441"/>
            </a:xfrm>
          </p:grpSpPr>
          <p:sp>
            <p:nvSpPr>
              <p:cNvPr id="1122" name="Google Shape;681;p33"/>
              <p:cNvSpPr/>
              <p:nvPr/>
            </p:nvSpPr>
            <p:spPr>
              <a:xfrm flipH="1">
                <a:off x="0" y="11074"/>
                <a:ext cx="1031499" cy="1031368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23" name="Google Shape;682;p33"/>
              <p:cNvSpPr/>
              <p:nvPr/>
            </p:nvSpPr>
            <p:spPr>
              <a:xfrm flipH="1">
                <a:off x="970" y="0"/>
                <a:ext cx="514960" cy="4162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417" y="0"/>
                      <a:pt x="19418" y="9001"/>
                      <a:pt x="21600" y="21600"/>
                    </a:cubicBezTo>
                  </a:path>
                </a:pathLst>
              </a:custGeom>
              <a:noFill/>
              <a:ln w="76200" cap="flat">
                <a:solidFill>
                  <a:srgbClr val="323B5B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1126" name="Google Shape;683;p33"/>
              <p:cNvGrpSpPr/>
              <p:nvPr/>
            </p:nvGrpSpPr>
            <p:grpSpPr>
              <a:xfrm>
                <a:off x="277670" y="346203"/>
                <a:ext cx="489904" cy="360793"/>
                <a:chOff x="0" y="0"/>
                <a:chExt cx="489903" cy="360792"/>
              </a:xfrm>
            </p:grpSpPr>
            <p:sp>
              <p:nvSpPr>
                <p:cNvPr id="1124" name="Google Shape;684;p33"/>
                <p:cNvSpPr/>
                <p:nvPr/>
              </p:nvSpPr>
              <p:spPr>
                <a:xfrm>
                  <a:off x="204758" y="172782"/>
                  <a:ext cx="207671" cy="577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0" y="21600"/>
                      </a:lnTo>
                      <a:lnTo>
                        <a:pt x="20122" y="21284"/>
                      </a:lnTo>
                      <a:cubicBezTo>
                        <a:pt x="20949" y="21284"/>
                        <a:pt x="21600" y="18931"/>
                        <a:pt x="21600" y="1596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125" name="Google Shape;685;p33"/>
                <p:cNvSpPr/>
                <p:nvPr/>
              </p:nvSpPr>
              <p:spPr>
                <a:xfrm>
                  <a:off x="0" y="0"/>
                  <a:ext cx="489904" cy="3607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7" h="21600" fill="norm" stroke="1" extrusionOk="0">
                      <a:moveTo>
                        <a:pt x="3912" y="8359"/>
                      </a:moveTo>
                      <a:cubicBezTo>
                        <a:pt x="3931" y="8359"/>
                        <a:pt x="3951" y="8361"/>
                        <a:pt x="3972" y="8363"/>
                      </a:cubicBezTo>
                      <a:cubicBezTo>
                        <a:pt x="4511" y="8439"/>
                        <a:pt x="4727" y="9340"/>
                        <a:pt x="4331" y="9841"/>
                      </a:cubicBezTo>
                      <a:cubicBezTo>
                        <a:pt x="4207" y="9999"/>
                        <a:pt x="4059" y="10070"/>
                        <a:pt x="3916" y="10070"/>
                      </a:cubicBezTo>
                      <a:cubicBezTo>
                        <a:pt x="3604" y="10070"/>
                        <a:pt x="3306" y="9731"/>
                        <a:pt x="3306" y="9216"/>
                      </a:cubicBezTo>
                      <a:cubicBezTo>
                        <a:pt x="3306" y="8742"/>
                        <a:pt x="3579" y="8359"/>
                        <a:pt x="3912" y="8359"/>
                      </a:cubicBezTo>
                      <a:close/>
                      <a:moveTo>
                        <a:pt x="16929" y="0"/>
                      </a:moveTo>
                      <a:cubicBezTo>
                        <a:pt x="16627" y="0"/>
                        <a:pt x="16319" y="53"/>
                        <a:pt x="16013" y="166"/>
                      </a:cubicBezTo>
                      <a:cubicBezTo>
                        <a:pt x="15924" y="192"/>
                        <a:pt x="2767" y="5104"/>
                        <a:pt x="2696" y="5154"/>
                      </a:cubicBezTo>
                      <a:cubicBezTo>
                        <a:pt x="1851" y="5455"/>
                        <a:pt x="1133" y="6182"/>
                        <a:pt x="647" y="7184"/>
                      </a:cubicBezTo>
                      <a:cubicBezTo>
                        <a:pt x="-573" y="9934"/>
                        <a:pt x="861" y="13412"/>
                        <a:pt x="3115" y="13412"/>
                      </a:cubicBezTo>
                      <a:cubicBezTo>
                        <a:pt x="3184" y="13412"/>
                        <a:pt x="3253" y="13408"/>
                        <a:pt x="3324" y="13401"/>
                      </a:cubicBezTo>
                      <a:lnTo>
                        <a:pt x="3324" y="15732"/>
                      </a:lnTo>
                      <a:lnTo>
                        <a:pt x="2139" y="15732"/>
                      </a:lnTo>
                      <a:cubicBezTo>
                        <a:pt x="1581" y="15732"/>
                        <a:pt x="1042" y="16058"/>
                        <a:pt x="647" y="16585"/>
                      </a:cubicBezTo>
                      <a:cubicBezTo>
                        <a:pt x="-215" y="17713"/>
                        <a:pt x="-215" y="19619"/>
                        <a:pt x="647" y="20747"/>
                      </a:cubicBezTo>
                      <a:cubicBezTo>
                        <a:pt x="1042" y="21299"/>
                        <a:pt x="1581" y="21598"/>
                        <a:pt x="2139" y="21598"/>
                      </a:cubicBezTo>
                      <a:lnTo>
                        <a:pt x="18888" y="21598"/>
                      </a:lnTo>
                      <a:cubicBezTo>
                        <a:pt x="18899" y="21600"/>
                        <a:pt x="18911" y="21600"/>
                        <a:pt x="18921" y="21600"/>
                      </a:cubicBezTo>
                      <a:cubicBezTo>
                        <a:pt x="20093" y="21600"/>
                        <a:pt x="21027" y="20280"/>
                        <a:pt x="21027" y="18665"/>
                      </a:cubicBezTo>
                      <a:cubicBezTo>
                        <a:pt x="21027" y="17067"/>
                        <a:pt x="20109" y="15757"/>
                        <a:pt x="18953" y="15757"/>
                      </a:cubicBezTo>
                      <a:cubicBezTo>
                        <a:pt x="18932" y="15757"/>
                        <a:pt x="18911" y="15757"/>
                        <a:pt x="18888" y="15757"/>
                      </a:cubicBezTo>
                      <a:lnTo>
                        <a:pt x="18888" y="15732"/>
                      </a:lnTo>
                      <a:lnTo>
                        <a:pt x="4565" y="15732"/>
                      </a:lnTo>
                      <a:lnTo>
                        <a:pt x="4565" y="12976"/>
                      </a:lnTo>
                      <a:lnTo>
                        <a:pt x="19733" y="7060"/>
                      </a:lnTo>
                      <a:cubicBezTo>
                        <a:pt x="20345" y="6834"/>
                        <a:pt x="20740" y="5956"/>
                        <a:pt x="20595" y="5053"/>
                      </a:cubicBezTo>
                      <a:cubicBezTo>
                        <a:pt x="20470" y="4226"/>
                        <a:pt x="20434" y="3901"/>
                        <a:pt x="20416" y="3800"/>
                      </a:cubicBezTo>
                      <a:cubicBezTo>
                        <a:pt x="20416" y="3775"/>
                        <a:pt x="20416" y="3750"/>
                        <a:pt x="20398" y="3699"/>
                      </a:cubicBezTo>
                      <a:cubicBezTo>
                        <a:pt x="19960" y="1470"/>
                        <a:pt x="18511" y="0"/>
                        <a:pt x="16929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</p:grpSp>
        <p:grpSp>
          <p:nvGrpSpPr>
            <p:cNvPr id="1140" name="Google Shape;686;p33"/>
            <p:cNvGrpSpPr/>
            <p:nvPr/>
          </p:nvGrpSpPr>
          <p:grpSpPr>
            <a:xfrm>
              <a:off x="4805527" y="-1"/>
              <a:ext cx="1031500" cy="1042443"/>
              <a:chOff x="0" y="0"/>
              <a:chExt cx="1031498" cy="1042441"/>
            </a:xfrm>
          </p:grpSpPr>
          <p:sp>
            <p:nvSpPr>
              <p:cNvPr id="1128" name="Google Shape;687;p33"/>
              <p:cNvSpPr/>
              <p:nvPr/>
            </p:nvSpPr>
            <p:spPr>
              <a:xfrm flipH="1">
                <a:off x="0" y="11074"/>
                <a:ext cx="1031499" cy="1031368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29" name="Google Shape;688;p33"/>
              <p:cNvSpPr/>
              <p:nvPr/>
            </p:nvSpPr>
            <p:spPr>
              <a:xfrm flipH="1">
                <a:off x="970" y="0"/>
                <a:ext cx="514960" cy="4162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417" y="0"/>
                      <a:pt x="19418" y="9001"/>
                      <a:pt x="21600" y="21600"/>
                    </a:cubicBezTo>
                  </a:path>
                </a:pathLst>
              </a:custGeom>
              <a:noFill/>
              <a:ln w="76200" cap="flat">
                <a:solidFill>
                  <a:srgbClr val="323B5B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1139" name="Google Shape;689;p33"/>
              <p:cNvGrpSpPr/>
              <p:nvPr/>
            </p:nvGrpSpPr>
            <p:grpSpPr>
              <a:xfrm>
                <a:off x="302185" y="281666"/>
                <a:ext cx="427507" cy="489790"/>
                <a:chOff x="35" y="0"/>
                <a:chExt cx="427506" cy="489789"/>
              </a:xfrm>
            </p:grpSpPr>
            <p:sp>
              <p:nvSpPr>
                <p:cNvPr id="1130" name="Google Shape;690;p33"/>
                <p:cNvSpPr/>
                <p:nvPr/>
              </p:nvSpPr>
              <p:spPr>
                <a:xfrm>
                  <a:off x="306527" y="144788"/>
                  <a:ext cx="120593" cy="2386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lnTo>
                        <a:pt x="19427" y="796"/>
                      </a:lnTo>
                      <a:cubicBezTo>
                        <a:pt x="16535" y="907"/>
                        <a:pt x="13650" y="964"/>
                        <a:pt x="10772" y="964"/>
                      </a:cubicBezTo>
                      <a:cubicBezTo>
                        <a:pt x="7893" y="964"/>
                        <a:pt x="5027" y="907"/>
                        <a:pt x="2173" y="79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131" name="Google Shape;691;p33"/>
                <p:cNvSpPr/>
                <p:nvPr/>
              </p:nvSpPr>
              <p:spPr>
                <a:xfrm>
                  <a:off x="306527" y="412348"/>
                  <a:ext cx="121015" cy="77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0" y="6180"/>
                        <a:pt x="0" y="7749"/>
                        <a:pt x="0" y="8053"/>
                      </a:cubicBezTo>
                      <a:cubicBezTo>
                        <a:pt x="75" y="15528"/>
                        <a:pt x="3961" y="21600"/>
                        <a:pt x="8744" y="21600"/>
                      </a:cubicBezTo>
                      <a:lnTo>
                        <a:pt x="12404" y="21600"/>
                      </a:lnTo>
                      <a:cubicBezTo>
                        <a:pt x="17043" y="21374"/>
                        <a:pt x="21004" y="15881"/>
                        <a:pt x="21525" y="8524"/>
                      </a:cubicBezTo>
                      <a:cubicBezTo>
                        <a:pt x="21600" y="8171"/>
                        <a:pt x="21600" y="8760"/>
                        <a:pt x="21600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132" name="Google Shape;692;p33"/>
                <p:cNvSpPr/>
                <p:nvPr/>
              </p:nvSpPr>
              <p:spPr>
                <a:xfrm>
                  <a:off x="312822" y="0"/>
                  <a:ext cx="108003" cy="1340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32" y="0"/>
                      </a:moveTo>
                      <a:cubicBezTo>
                        <a:pt x="9734" y="0"/>
                        <a:pt x="8623" y="487"/>
                        <a:pt x="8117" y="1467"/>
                      </a:cubicBezTo>
                      <a:lnTo>
                        <a:pt x="0" y="18331"/>
                      </a:lnTo>
                      <a:cubicBezTo>
                        <a:pt x="5106" y="21430"/>
                        <a:pt x="4684" y="21232"/>
                        <a:pt x="4853" y="21300"/>
                      </a:cubicBezTo>
                      <a:cubicBezTo>
                        <a:pt x="5275" y="21498"/>
                        <a:pt x="5753" y="21600"/>
                        <a:pt x="6239" y="21600"/>
                      </a:cubicBezTo>
                      <a:cubicBezTo>
                        <a:pt x="6717" y="21600"/>
                        <a:pt x="7195" y="21498"/>
                        <a:pt x="7617" y="21300"/>
                      </a:cubicBezTo>
                      <a:cubicBezTo>
                        <a:pt x="7871" y="21096"/>
                        <a:pt x="8039" y="20892"/>
                        <a:pt x="8117" y="20688"/>
                      </a:cubicBezTo>
                      <a:cubicBezTo>
                        <a:pt x="8581" y="19680"/>
                        <a:pt x="9713" y="19170"/>
                        <a:pt x="10832" y="19170"/>
                      </a:cubicBezTo>
                      <a:cubicBezTo>
                        <a:pt x="11950" y="19170"/>
                        <a:pt x="13061" y="19680"/>
                        <a:pt x="13476" y="20688"/>
                      </a:cubicBezTo>
                      <a:cubicBezTo>
                        <a:pt x="13645" y="20892"/>
                        <a:pt x="13814" y="21096"/>
                        <a:pt x="14067" y="21300"/>
                      </a:cubicBezTo>
                      <a:cubicBezTo>
                        <a:pt x="14482" y="21498"/>
                        <a:pt x="14967" y="21600"/>
                        <a:pt x="15446" y="21600"/>
                      </a:cubicBezTo>
                      <a:cubicBezTo>
                        <a:pt x="15931" y="21600"/>
                        <a:pt x="16409" y="21498"/>
                        <a:pt x="16831" y="21300"/>
                      </a:cubicBezTo>
                      <a:cubicBezTo>
                        <a:pt x="16916" y="21232"/>
                        <a:pt x="16494" y="21430"/>
                        <a:pt x="21600" y="18331"/>
                      </a:cubicBezTo>
                      <a:lnTo>
                        <a:pt x="13476" y="1467"/>
                      </a:lnTo>
                      <a:cubicBezTo>
                        <a:pt x="13019" y="487"/>
                        <a:pt x="11929" y="0"/>
                        <a:pt x="10832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133" name="Google Shape;693;p33"/>
                <p:cNvSpPr/>
                <p:nvPr/>
              </p:nvSpPr>
              <p:spPr>
                <a:xfrm>
                  <a:off x="153263" y="144788"/>
                  <a:ext cx="120594" cy="2386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lnTo>
                        <a:pt x="19502" y="796"/>
                      </a:lnTo>
                      <a:cubicBezTo>
                        <a:pt x="16611" y="907"/>
                        <a:pt x="13726" y="964"/>
                        <a:pt x="10841" y="964"/>
                      </a:cubicBezTo>
                      <a:cubicBezTo>
                        <a:pt x="7950" y="964"/>
                        <a:pt x="5065" y="907"/>
                        <a:pt x="2180" y="79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134" name="Google Shape;694;p33"/>
                <p:cNvSpPr/>
                <p:nvPr/>
              </p:nvSpPr>
              <p:spPr>
                <a:xfrm>
                  <a:off x="153263" y="412348"/>
                  <a:ext cx="121016" cy="77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0" y="6180"/>
                        <a:pt x="0" y="7749"/>
                        <a:pt x="0" y="8053"/>
                      </a:cubicBezTo>
                      <a:cubicBezTo>
                        <a:pt x="75" y="15528"/>
                        <a:pt x="3961" y="21600"/>
                        <a:pt x="8744" y="21600"/>
                      </a:cubicBezTo>
                      <a:lnTo>
                        <a:pt x="12410" y="21600"/>
                      </a:lnTo>
                      <a:cubicBezTo>
                        <a:pt x="17118" y="21374"/>
                        <a:pt x="21004" y="15881"/>
                        <a:pt x="21600" y="8524"/>
                      </a:cubicBezTo>
                      <a:cubicBezTo>
                        <a:pt x="21600" y="8171"/>
                        <a:pt x="21600" y="8760"/>
                        <a:pt x="21600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135" name="Google Shape;695;p33"/>
                <p:cNvSpPr/>
                <p:nvPr/>
              </p:nvSpPr>
              <p:spPr>
                <a:xfrm>
                  <a:off x="159980" y="0"/>
                  <a:ext cx="107617" cy="1340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7" y="0"/>
                      </a:moveTo>
                      <a:cubicBezTo>
                        <a:pt x="9706" y="0"/>
                        <a:pt x="8612" y="487"/>
                        <a:pt x="8153" y="1467"/>
                      </a:cubicBezTo>
                      <a:lnTo>
                        <a:pt x="0" y="18331"/>
                      </a:lnTo>
                      <a:cubicBezTo>
                        <a:pt x="5040" y="21430"/>
                        <a:pt x="4701" y="21232"/>
                        <a:pt x="4786" y="21300"/>
                      </a:cubicBezTo>
                      <a:cubicBezTo>
                        <a:pt x="5209" y="21498"/>
                        <a:pt x="5689" y="21600"/>
                        <a:pt x="6176" y="21600"/>
                      </a:cubicBezTo>
                      <a:cubicBezTo>
                        <a:pt x="6656" y="21600"/>
                        <a:pt x="7144" y="21498"/>
                        <a:pt x="7560" y="21300"/>
                      </a:cubicBezTo>
                      <a:cubicBezTo>
                        <a:pt x="7814" y="21096"/>
                        <a:pt x="7984" y="20892"/>
                        <a:pt x="8068" y="20688"/>
                      </a:cubicBezTo>
                      <a:cubicBezTo>
                        <a:pt x="8527" y="19680"/>
                        <a:pt x="9664" y="19170"/>
                        <a:pt x="10800" y="19170"/>
                      </a:cubicBezTo>
                      <a:cubicBezTo>
                        <a:pt x="11929" y="19170"/>
                        <a:pt x="13066" y="19680"/>
                        <a:pt x="13532" y="20688"/>
                      </a:cubicBezTo>
                      <a:cubicBezTo>
                        <a:pt x="13616" y="20892"/>
                        <a:pt x="13779" y="21096"/>
                        <a:pt x="14033" y="21300"/>
                      </a:cubicBezTo>
                      <a:cubicBezTo>
                        <a:pt x="14456" y="21498"/>
                        <a:pt x="14936" y="21600"/>
                        <a:pt x="15424" y="21600"/>
                      </a:cubicBezTo>
                      <a:cubicBezTo>
                        <a:pt x="15904" y="21600"/>
                        <a:pt x="16384" y="21498"/>
                        <a:pt x="16807" y="21300"/>
                      </a:cubicBezTo>
                      <a:cubicBezTo>
                        <a:pt x="16892" y="21232"/>
                        <a:pt x="16468" y="21430"/>
                        <a:pt x="21600" y="18331"/>
                      </a:cubicBezTo>
                      <a:lnTo>
                        <a:pt x="13532" y="1467"/>
                      </a:lnTo>
                      <a:cubicBezTo>
                        <a:pt x="13024" y="487"/>
                        <a:pt x="11908" y="0"/>
                        <a:pt x="10807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136" name="Google Shape;696;p33"/>
                <p:cNvSpPr/>
                <p:nvPr/>
              </p:nvSpPr>
              <p:spPr>
                <a:xfrm>
                  <a:off x="422" y="144788"/>
                  <a:ext cx="120593" cy="2386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lnTo>
                        <a:pt x="19427" y="796"/>
                      </a:lnTo>
                      <a:cubicBezTo>
                        <a:pt x="16542" y="907"/>
                        <a:pt x="13650" y="964"/>
                        <a:pt x="10765" y="964"/>
                      </a:cubicBezTo>
                      <a:cubicBezTo>
                        <a:pt x="7880" y="964"/>
                        <a:pt x="4989" y="907"/>
                        <a:pt x="2104" y="79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137" name="Google Shape;697;p33"/>
                <p:cNvSpPr/>
                <p:nvPr/>
              </p:nvSpPr>
              <p:spPr>
                <a:xfrm>
                  <a:off x="35" y="412348"/>
                  <a:ext cx="120980" cy="77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0" y="6180"/>
                        <a:pt x="0" y="7749"/>
                        <a:pt x="0" y="8053"/>
                      </a:cubicBezTo>
                      <a:cubicBezTo>
                        <a:pt x="69" y="15528"/>
                        <a:pt x="3962" y="21600"/>
                        <a:pt x="8747" y="21600"/>
                      </a:cubicBezTo>
                      <a:lnTo>
                        <a:pt x="12407" y="21600"/>
                      </a:lnTo>
                      <a:cubicBezTo>
                        <a:pt x="17117" y="21374"/>
                        <a:pt x="21003" y="15881"/>
                        <a:pt x="21600" y="8524"/>
                      </a:cubicBezTo>
                      <a:cubicBezTo>
                        <a:pt x="21600" y="8171"/>
                        <a:pt x="21600" y="8760"/>
                        <a:pt x="21600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138" name="Google Shape;698;p33"/>
                <p:cNvSpPr/>
                <p:nvPr/>
              </p:nvSpPr>
              <p:spPr>
                <a:xfrm>
                  <a:off x="6717" y="0"/>
                  <a:ext cx="108038" cy="1340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65" y="0"/>
                      </a:moveTo>
                      <a:cubicBezTo>
                        <a:pt x="9668" y="0"/>
                        <a:pt x="8578" y="487"/>
                        <a:pt x="8121" y="1467"/>
                      </a:cubicBezTo>
                      <a:lnTo>
                        <a:pt x="0" y="18331"/>
                      </a:lnTo>
                      <a:cubicBezTo>
                        <a:pt x="5020" y="21430"/>
                        <a:pt x="4690" y="21232"/>
                        <a:pt x="4774" y="21300"/>
                      </a:cubicBezTo>
                      <a:cubicBezTo>
                        <a:pt x="5189" y="21498"/>
                        <a:pt x="5674" y="21600"/>
                        <a:pt x="6166" y="21600"/>
                      </a:cubicBezTo>
                      <a:cubicBezTo>
                        <a:pt x="6659" y="21600"/>
                        <a:pt x="7158" y="21498"/>
                        <a:pt x="7622" y="21300"/>
                      </a:cubicBezTo>
                      <a:cubicBezTo>
                        <a:pt x="7784" y="21096"/>
                        <a:pt x="7952" y="20892"/>
                        <a:pt x="8121" y="20688"/>
                      </a:cubicBezTo>
                      <a:cubicBezTo>
                        <a:pt x="8536" y="19680"/>
                        <a:pt x="9647" y="19170"/>
                        <a:pt x="10765" y="19170"/>
                      </a:cubicBezTo>
                      <a:cubicBezTo>
                        <a:pt x="11890" y="19170"/>
                        <a:pt x="13015" y="19680"/>
                        <a:pt x="13479" y="20688"/>
                      </a:cubicBezTo>
                      <a:cubicBezTo>
                        <a:pt x="13563" y="20892"/>
                        <a:pt x="13732" y="21096"/>
                        <a:pt x="13978" y="21300"/>
                      </a:cubicBezTo>
                      <a:cubicBezTo>
                        <a:pt x="14400" y="21498"/>
                        <a:pt x="14878" y="21600"/>
                        <a:pt x="15363" y="21600"/>
                      </a:cubicBezTo>
                      <a:cubicBezTo>
                        <a:pt x="15841" y="21600"/>
                        <a:pt x="16327" y="21498"/>
                        <a:pt x="16741" y="21300"/>
                      </a:cubicBezTo>
                      <a:cubicBezTo>
                        <a:pt x="16910" y="21232"/>
                        <a:pt x="16495" y="21430"/>
                        <a:pt x="21600" y="18331"/>
                      </a:cubicBezTo>
                      <a:lnTo>
                        <a:pt x="13479" y="1467"/>
                      </a:lnTo>
                      <a:cubicBezTo>
                        <a:pt x="12980" y="487"/>
                        <a:pt x="11869" y="0"/>
                        <a:pt x="10765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</p:grpSp>
        <p:grpSp>
          <p:nvGrpSpPr>
            <p:cNvPr id="1148" name="Google Shape;699;p33"/>
            <p:cNvGrpSpPr/>
            <p:nvPr/>
          </p:nvGrpSpPr>
          <p:grpSpPr>
            <a:xfrm>
              <a:off x="1601808" y="0"/>
              <a:ext cx="1031499" cy="1042442"/>
              <a:chOff x="0" y="0"/>
              <a:chExt cx="1031498" cy="1042441"/>
            </a:xfrm>
          </p:grpSpPr>
          <p:sp>
            <p:nvSpPr>
              <p:cNvPr id="1141" name="Google Shape;700;p33"/>
              <p:cNvSpPr/>
              <p:nvPr/>
            </p:nvSpPr>
            <p:spPr>
              <a:xfrm flipH="1">
                <a:off x="0" y="11074"/>
                <a:ext cx="1031499" cy="1031368"/>
              </a:xfrm>
              <a:prstGeom prst="ellipse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42" name="Google Shape;701;p33"/>
              <p:cNvSpPr/>
              <p:nvPr/>
            </p:nvSpPr>
            <p:spPr>
              <a:xfrm flipH="1">
                <a:off x="839" y="0"/>
                <a:ext cx="515022" cy="4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416" y="0"/>
                      <a:pt x="19417" y="9001"/>
                      <a:pt x="21600" y="21600"/>
                    </a:cubicBezTo>
                  </a:path>
                </a:pathLst>
              </a:custGeom>
              <a:noFill/>
              <a:ln w="76200" cap="flat">
                <a:solidFill>
                  <a:srgbClr val="323B5B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1147" name="Google Shape;702;p33"/>
              <p:cNvGrpSpPr/>
              <p:nvPr/>
            </p:nvGrpSpPr>
            <p:grpSpPr>
              <a:xfrm>
                <a:off x="271809" y="281630"/>
                <a:ext cx="489739" cy="489932"/>
                <a:chOff x="0" y="0"/>
                <a:chExt cx="489738" cy="489930"/>
              </a:xfrm>
            </p:grpSpPr>
            <p:sp>
              <p:nvSpPr>
                <p:cNvPr id="1143" name="Google Shape;703;p33"/>
                <p:cNvSpPr/>
                <p:nvPr/>
              </p:nvSpPr>
              <p:spPr>
                <a:xfrm>
                  <a:off x="398826" y="246037"/>
                  <a:ext cx="90032" cy="1206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9720" y="0"/>
                        <a:pt x="8640" y="352"/>
                        <a:pt x="7940" y="1064"/>
                      </a:cubicBezTo>
                      <a:cubicBezTo>
                        <a:pt x="7940" y="1215"/>
                        <a:pt x="6033" y="3166"/>
                        <a:pt x="4126" y="5639"/>
                      </a:cubicBezTo>
                      <a:cubicBezTo>
                        <a:pt x="405" y="10359"/>
                        <a:pt x="0" y="12380"/>
                        <a:pt x="0" y="13506"/>
                      </a:cubicBezTo>
                      <a:cubicBezTo>
                        <a:pt x="0" y="17924"/>
                        <a:pt x="4826" y="21600"/>
                        <a:pt x="10749" y="21600"/>
                      </a:cubicBezTo>
                      <a:cubicBezTo>
                        <a:pt x="16782" y="21600"/>
                        <a:pt x="21600" y="17924"/>
                        <a:pt x="21600" y="13506"/>
                      </a:cubicBezTo>
                      <a:cubicBezTo>
                        <a:pt x="21600" y="12380"/>
                        <a:pt x="21203" y="10359"/>
                        <a:pt x="17483" y="5639"/>
                      </a:cubicBezTo>
                      <a:cubicBezTo>
                        <a:pt x="15576" y="3166"/>
                        <a:pt x="13669" y="1215"/>
                        <a:pt x="13669" y="1064"/>
                      </a:cubicBezTo>
                      <a:cubicBezTo>
                        <a:pt x="12960" y="352"/>
                        <a:pt x="1188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144" name="Google Shape;704;p33"/>
                <p:cNvSpPr/>
                <p:nvPr/>
              </p:nvSpPr>
              <p:spPr>
                <a:xfrm>
                  <a:off x="354866" y="0"/>
                  <a:ext cx="134873" cy="1351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05" h="21600" fill="norm" stroke="1" extrusionOk="0">
                      <a:moveTo>
                        <a:pt x="19155" y="0"/>
                      </a:moveTo>
                      <a:cubicBezTo>
                        <a:pt x="18809" y="0"/>
                        <a:pt x="18463" y="79"/>
                        <a:pt x="18145" y="253"/>
                      </a:cubicBezTo>
                      <a:lnTo>
                        <a:pt x="0" y="9420"/>
                      </a:lnTo>
                      <a:lnTo>
                        <a:pt x="12028" y="21600"/>
                      </a:lnTo>
                      <a:lnTo>
                        <a:pt x="21131" y="3333"/>
                      </a:lnTo>
                      <a:cubicBezTo>
                        <a:pt x="21600" y="2462"/>
                        <a:pt x="21466" y="1394"/>
                        <a:pt x="20735" y="658"/>
                      </a:cubicBezTo>
                      <a:cubicBezTo>
                        <a:pt x="20316" y="236"/>
                        <a:pt x="19741" y="0"/>
                        <a:pt x="19155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145" name="Google Shape;705;p33"/>
                <p:cNvSpPr/>
                <p:nvPr/>
              </p:nvSpPr>
              <p:spPr>
                <a:xfrm>
                  <a:off x="298114" y="68402"/>
                  <a:ext cx="123177" cy="1235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60" h="21600" fill="norm" stroke="1" extrusionOk="0">
                      <a:moveTo>
                        <a:pt x="2907" y="0"/>
                      </a:moveTo>
                      <a:cubicBezTo>
                        <a:pt x="708" y="0"/>
                        <a:pt x="-1173" y="3197"/>
                        <a:pt x="889" y="5448"/>
                      </a:cubicBezTo>
                      <a:lnTo>
                        <a:pt x="14373" y="20604"/>
                      </a:lnTo>
                      <a:cubicBezTo>
                        <a:pt x="15000" y="21305"/>
                        <a:pt x="15698" y="21600"/>
                        <a:pt x="16369" y="21600"/>
                      </a:cubicBezTo>
                      <a:cubicBezTo>
                        <a:pt x="18563" y="21600"/>
                        <a:pt x="20427" y="18440"/>
                        <a:pt x="18370" y="16140"/>
                      </a:cubicBezTo>
                      <a:lnTo>
                        <a:pt x="4881" y="984"/>
                      </a:lnTo>
                      <a:cubicBezTo>
                        <a:pt x="4260" y="289"/>
                        <a:pt x="3567" y="0"/>
                        <a:pt x="2907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146" name="Google Shape;706;p33"/>
                <p:cNvSpPr/>
                <p:nvPr/>
              </p:nvSpPr>
              <p:spPr>
                <a:xfrm>
                  <a:off x="-1" y="120943"/>
                  <a:ext cx="368689" cy="3689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1" h="21600" fill="norm" stroke="1" extrusionOk="0">
                      <a:moveTo>
                        <a:pt x="16522" y="0"/>
                      </a:moveTo>
                      <a:cubicBezTo>
                        <a:pt x="16099" y="251"/>
                        <a:pt x="15598" y="366"/>
                        <a:pt x="15105" y="366"/>
                      </a:cubicBezTo>
                      <a:cubicBezTo>
                        <a:pt x="14976" y="366"/>
                        <a:pt x="14847" y="358"/>
                        <a:pt x="14720" y="342"/>
                      </a:cubicBezTo>
                      <a:cubicBezTo>
                        <a:pt x="14561" y="319"/>
                        <a:pt x="14403" y="309"/>
                        <a:pt x="14244" y="309"/>
                      </a:cubicBezTo>
                      <a:cubicBezTo>
                        <a:pt x="13362" y="309"/>
                        <a:pt x="12511" y="655"/>
                        <a:pt x="11871" y="1299"/>
                      </a:cubicBezTo>
                      <a:lnTo>
                        <a:pt x="475" y="12745"/>
                      </a:lnTo>
                      <a:cubicBezTo>
                        <a:pt x="-159" y="13406"/>
                        <a:pt x="-159" y="14460"/>
                        <a:pt x="475" y="15123"/>
                      </a:cubicBezTo>
                      <a:lnTo>
                        <a:pt x="6417" y="21104"/>
                      </a:lnTo>
                      <a:cubicBezTo>
                        <a:pt x="6746" y="21435"/>
                        <a:pt x="7171" y="21600"/>
                        <a:pt x="7597" y="21600"/>
                      </a:cubicBezTo>
                      <a:cubicBezTo>
                        <a:pt x="8024" y="21600"/>
                        <a:pt x="8450" y="21435"/>
                        <a:pt x="8779" y="21104"/>
                      </a:cubicBezTo>
                      <a:lnTo>
                        <a:pt x="20175" y="9657"/>
                      </a:lnTo>
                      <a:cubicBezTo>
                        <a:pt x="20905" y="8898"/>
                        <a:pt x="21271" y="7844"/>
                        <a:pt x="21124" y="6790"/>
                      </a:cubicBezTo>
                      <a:cubicBezTo>
                        <a:pt x="21028" y="6151"/>
                        <a:pt x="21149" y="5513"/>
                        <a:pt x="21441" y="4951"/>
                      </a:cubicBezTo>
                      <a:lnTo>
                        <a:pt x="16522" y="0"/>
                      </a:ln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</p:grpSp>
        <p:grpSp>
          <p:nvGrpSpPr>
            <p:cNvPr id="1157" name="Google Shape;707;p33"/>
            <p:cNvGrpSpPr/>
            <p:nvPr/>
          </p:nvGrpSpPr>
          <p:grpSpPr>
            <a:xfrm>
              <a:off x="3203897" y="0"/>
              <a:ext cx="1031352" cy="1042426"/>
              <a:chOff x="0" y="0"/>
              <a:chExt cx="1031351" cy="1042425"/>
            </a:xfrm>
          </p:grpSpPr>
          <p:sp>
            <p:nvSpPr>
              <p:cNvPr id="1149" name="Google Shape;708;p33"/>
              <p:cNvSpPr/>
              <p:nvPr/>
            </p:nvSpPr>
            <p:spPr>
              <a:xfrm flipH="1">
                <a:off x="0" y="11074"/>
                <a:ext cx="1031352" cy="1031352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50" name="Google Shape;709;p33"/>
              <p:cNvSpPr/>
              <p:nvPr/>
            </p:nvSpPr>
            <p:spPr>
              <a:xfrm flipH="1">
                <a:off x="692" y="0"/>
                <a:ext cx="515022" cy="4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416" y="0"/>
                      <a:pt x="19417" y="9001"/>
                      <a:pt x="21600" y="21600"/>
                    </a:cubicBezTo>
                  </a:path>
                </a:pathLst>
              </a:custGeom>
              <a:noFill/>
              <a:ln w="76200" cap="flat">
                <a:solidFill>
                  <a:srgbClr val="323B5B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1156" name="Google Shape;710;p33"/>
              <p:cNvGrpSpPr/>
              <p:nvPr/>
            </p:nvGrpSpPr>
            <p:grpSpPr>
              <a:xfrm>
                <a:off x="316554" y="281763"/>
                <a:ext cx="398262" cy="489967"/>
                <a:chOff x="0" y="0"/>
                <a:chExt cx="398260" cy="489965"/>
              </a:xfrm>
            </p:grpSpPr>
            <p:sp>
              <p:nvSpPr>
                <p:cNvPr id="1151" name="Google Shape;711;p33"/>
                <p:cNvSpPr/>
                <p:nvPr/>
              </p:nvSpPr>
              <p:spPr>
                <a:xfrm>
                  <a:off x="154243" y="223284"/>
                  <a:ext cx="89915" cy="898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2" h="21600" fill="norm" stroke="1" extrusionOk="0">
                      <a:moveTo>
                        <a:pt x="9520" y="0"/>
                      </a:moveTo>
                      <a:cubicBezTo>
                        <a:pt x="8876" y="0"/>
                        <a:pt x="8217" y="76"/>
                        <a:pt x="7558" y="237"/>
                      </a:cubicBezTo>
                      <a:cubicBezTo>
                        <a:pt x="-291" y="2046"/>
                        <a:pt x="-2668" y="13425"/>
                        <a:pt x="3500" y="19157"/>
                      </a:cubicBezTo>
                      <a:cubicBezTo>
                        <a:pt x="5307" y="20839"/>
                        <a:pt x="7388" y="21600"/>
                        <a:pt x="9417" y="21600"/>
                      </a:cubicBezTo>
                      <a:cubicBezTo>
                        <a:pt x="14304" y="21600"/>
                        <a:pt x="18932" y="17204"/>
                        <a:pt x="18932" y="10804"/>
                      </a:cubicBezTo>
                      <a:cubicBezTo>
                        <a:pt x="18932" y="4734"/>
                        <a:pt x="14622" y="0"/>
                        <a:pt x="9520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152" name="Google Shape;712;p33"/>
                <p:cNvSpPr/>
                <p:nvPr/>
              </p:nvSpPr>
              <p:spPr>
                <a:xfrm>
                  <a:off x="222353" y="0"/>
                  <a:ext cx="151195" cy="2766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68" h="21600" fill="norm" stroke="1" extrusionOk="0">
                      <a:moveTo>
                        <a:pt x="15487" y="0"/>
                      </a:moveTo>
                      <a:cubicBezTo>
                        <a:pt x="14811" y="0"/>
                        <a:pt x="14140" y="206"/>
                        <a:pt x="13778" y="610"/>
                      </a:cubicBezTo>
                      <a:lnTo>
                        <a:pt x="0" y="15454"/>
                      </a:lnTo>
                      <a:cubicBezTo>
                        <a:pt x="4480" y="16335"/>
                        <a:pt x="7313" y="18887"/>
                        <a:pt x="6803" y="21600"/>
                      </a:cubicBezTo>
                      <a:cubicBezTo>
                        <a:pt x="9298" y="20946"/>
                        <a:pt x="11340" y="19834"/>
                        <a:pt x="12588" y="18428"/>
                      </a:cubicBezTo>
                      <a:lnTo>
                        <a:pt x="18196" y="12183"/>
                      </a:lnTo>
                      <a:cubicBezTo>
                        <a:pt x="21600" y="8456"/>
                        <a:pt x="21143" y="3977"/>
                        <a:pt x="17063" y="478"/>
                      </a:cubicBezTo>
                      <a:cubicBezTo>
                        <a:pt x="16668" y="157"/>
                        <a:pt x="16073" y="0"/>
                        <a:pt x="15487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153" name="Google Shape;713;p33"/>
                <p:cNvSpPr/>
                <p:nvPr/>
              </p:nvSpPr>
              <p:spPr>
                <a:xfrm>
                  <a:off x="24912" y="0"/>
                  <a:ext cx="151406" cy="2766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96" h="21600" fill="norm" stroke="1" extrusionOk="0">
                      <a:moveTo>
                        <a:pt x="4990" y="0"/>
                      </a:moveTo>
                      <a:cubicBezTo>
                        <a:pt x="4395" y="0"/>
                        <a:pt x="3804" y="157"/>
                        <a:pt x="3433" y="478"/>
                      </a:cubicBezTo>
                      <a:cubicBezTo>
                        <a:pt x="-704" y="3977"/>
                        <a:pt x="-1104" y="8456"/>
                        <a:pt x="2243" y="12183"/>
                      </a:cubicBezTo>
                      <a:lnTo>
                        <a:pt x="7913" y="18428"/>
                      </a:lnTo>
                      <a:cubicBezTo>
                        <a:pt x="9160" y="19834"/>
                        <a:pt x="11198" y="20946"/>
                        <a:pt x="13693" y="21600"/>
                      </a:cubicBezTo>
                      <a:cubicBezTo>
                        <a:pt x="13126" y="18887"/>
                        <a:pt x="16016" y="16335"/>
                        <a:pt x="20496" y="15454"/>
                      </a:cubicBezTo>
                      <a:lnTo>
                        <a:pt x="6723" y="610"/>
                      </a:lnTo>
                      <a:cubicBezTo>
                        <a:pt x="6356" y="206"/>
                        <a:pt x="5671" y="0"/>
                        <a:pt x="4990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154" name="Google Shape;714;p33"/>
                <p:cNvSpPr/>
                <p:nvPr/>
              </p:nvSpPr>
              <p:spPr>
                <a:xfrm>
                  <a:off x="0" y="324604"/>
                  <a:ext cx="180925" cy="1653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18" h="21600" fill="norm" stroke="1" extrusionOk="0">
                      <a:moveTo>
                        <a:pt x="10065" y="3739"/>
                      </a:moveTo>
                      <a:cubicBezTo>
                        <a:pt x="10563" y="3739"/>
                        <a:pt x="11045" y="3859"/>
                        <a:pt x="11482" y="4125"/>
                      </a:cubicBezTo>
                      <a:cubicBezTo>
                        <a:pt x="13525" y="5324"/>
                        <a:pt x="13913" y="9266"/>
                        <a:pt x="12406" y="12766"/>
                      </a:cubicBezTo>
                      <a:lnTo>
                        <a:pt x="12214" y="13147"/>
                      </a:lnTo>
                      <a:cubicBezTo>
                        <a:pt x="10931" y="15904"/>
                        <a:pt x="8619" y="17856"/>
                        <a:pt x="6625" y="17856"/>
                      </a:cubicBezTo>
                      <a:cubicBezTo>
                        <a:pt x="6126" y="17856"/>
                        <a:pt x="5648" y="17732"/>
                        <a:pt x="5207" y="17470"/>
                      </a:cubicBezTo>
                      <a:cubicBezTo>
                        <a:pt x="4186" y="16758"/>
                        <a:pt x="3503" y="15499"/>
                        <a:pt x="3410" y="14130"/>
                      </a:cubicBezTo>
                      <a:cubicBezTo>
                        <a:pt x="3213" y="12164"/>
                        <a:pt x="3553" y="10194"/>
                        <a:pt x="4431" y="8499"/>
                      </a:cubicBezTo>
                      <a:cubicBezTo>
                        <a:pt x="5714" y="5696"/>
                        <a:pt x="8055" y="3739"/>
                        <a:pt x="10065" y="3739"/>
                      </a:cubicBezTo>
                      <a:close/>
                      <a:moveTo>
                        <a:pt x="10048" y="0"/>
                      </a:moveTo>
                      <a:cubicBezTo>
                        <a:pt x="8945" y="0"/>
                        <a:pt x="7769" y="303"/>
                        <a:pt x="6572" y="951"/>
                      </a:cubicBezTo>
                      <a:cubicBezTo>
                        <a:pt x="2290" y="3303"/>
                        <a:pt x="-582" y="9376"/>
                        <a:pt x="100" y="14677"/>
                      </a:cubicBezTo>
                      <a:cubicBezTo>
                        <a:pt x="644" y="18963"/>
                        <a:pt x="3324" y="21600"/>
                        <a:pt x="6608" y="21600"/>
                      </a:cubicBezTo>
                      <a:cubicBezTo>
                        <a:pt x="7732" y="21600"/>
                        <a:pt x="8921" y="21292"/>
                        <a:pt x="10122" y="20640"/>
                      </a:cubicBezTo>
                      <a:cubicBezTo>
                        <a:pt x="12357" y="19326"/>
                        <a:pt x="14158" y="17305"/>
                        <a:pt x="15229" y="14732"/>
                      </a:cubicBezTo>
                      <a:cubicBezTo>
                        <a:pt x="15425" y="14351"/>
                        <a:pt x="20871" y="2375"/>
                        <a:pt x="21018" y="1934"/>
                      </a:cubicBezTo>
                      <a:cubicBezTo>
                        <a:pt x="19948" y="1663"/>
                        <a:pt x="18926" y="1116"/>
                        <a:pt x="18003" y="349"/>
                      </a:cubicBezTo>
                      <a:lnTo>
                        <a:pt x="16054" y="4722"/>
                      </a:lnTo>
                      <a:cubicBezTo>
                        <a:pt x="15020" y="1810"/>
                        <a:pt x="12753" y="0"/>
                        <a:pt x="10048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155" name="Google Shape;715;p33"/>
                <p:cNvSpPr/>
                <p:nvPr/>
              </p:nvSpPr>
              <p:spPr>
                <a:xfrm>
                  <a:off x="217359" y="324604"/>
                  <a:ext cx="180902" cy="1653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19" h="21600" fill="norm" stroke="1" extrusionOk="0">
                      <a:moveTo>
                        <a:pt x="10992" y="3739"/>
                      </a:moveTo>
                      <a:cubicBezTo>
                        <a:pt x="14498" y="3739"/>
                        <a:pt x="18241" y="9266"/>
                        <a:pt x="17612" y="14130"/>
                      </a:cubicBezTo>
                      <a:cubicBezTo>
                        <a:pt x="17563" y="15499"/>
                        <a:pt x="16880" y="16758"/>
                        <a:pt x="15859" y="17470"/>
                      </a:cubicBezTo>
                      <a:cubicBezTo>
                        <a:pt x="15417" y="17727"/>
                        <a:pt x="14935" y="17847"/>
                        <a:pt x="14429" y="17847"/>
                      </a:cubicBezTo>
                      <a:cubicBezTo>
                        <a:pt x="12463" y="17847"/>
                        <a:pt x="10158" y="16019"/>
                        <a:pt x="8806" y="13147"/>
                      </a:cubicBezTo>
                      <a:cubicBezTo>
                        <a:pt x="8610" y="12766"/>
                        <a:pt x="8659" y="12766"/>
                        <a:pt x="8659" y="12766"/>
                      </a:cubicBezTo>
                      <a:cubicBezTo>
                        <a:pt x="6808" y="8499"/>
                        <a:pt x="7784" y="3739"/>
                        <a:pt x="10992" y="3739"/>
                      </a:cubicBezTo>
                      <a:close/>
                      <a:moveTo>
                        <a:pt x="11008" y="0"/>
                      </a:moveTo>
                      <a:cubicBezTo>
                        <a:pt x="8291" y="0"/>
                        <a:pt x="6011" y="1810"/>
                        <a:pt x="5010" y="4722"/>
                      </a:cubicBezTo>
                      <a:lnTo>
                        <a:pt x="3016" y="349"/>
                      </a:lnTo>
                      <a:cubicBezTo>
                        <a:pt x="2137" y="1116"/>
                        <a:pt x="1116" y="1663"/>
                        <a:pt x="0" y="1934"/>
                      </a:cubicBezTo>
                      <a:cubicBezTo>
                        <a:pt x="45" y="2044"/>
                        <a:pt x="5835" y="14898"/>
                        <a:pt x="5835" y="14898"/>
                      </a:cubicBezTo>
                      <a:cubicBezTo>
                        <a:pt x="6955" y="17360"/>
                        <a:pt x="8757" y="19381"/>
                        <a:pt x="10943" y="20640"/>
                      </a:cubicBezTo>
                      <a:cubicBezTo>
                        <a:pt x="12132" y="21292"/>
                        <a:pt x="13313" y="21600"/>
                        <a:pt x="14429" y="21600"/>
                      </a:cubicBezTo>
                      <a:cubicBezTo>
                        <a:pt x="17694" y="21600"/>
                        <a:pt x="20374" y="18963"/>
                        <a:pt x="20918" y="14677"/>
                      </a:cubicBezTo>
                      <a:cubicBezTo>
                        <a:pt x="21600" y="9376"/>
                        <a:pt x="18776" y="3358"/>
                        <a:pt x="14498" y="951"/>
                      </a:cubicBezTo>
                      <a:cubicBezTo>
                        <a:pt x="13301" y="303"/>
                        <a:pt x="12116" y="0"/>
                        <a:pt x="11008" y="0"/>
                      </a:cubicBezTo>
                      <a:close/>
                    </a:path>
                  </a:pathLst>
                </a:custGeom>
                <a:solidFill>
                  <a:srgbClr val="323B5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</p:grpSp>
      </p:grpSp>
      <p:pic>
        <p:nvPicPr>
          <p:cNvPr id="1159" name="IMG_3988.png" descr="IMG_3988.png"/>
          <p:cNvPicPr>
            <a:picLocks noChangeAspect="1"/>
          </p:cNvPicPr>
          <p:nvPr/>
        </p:nvPicPr>
        <p:blipFill>
          <a:blip r:embed="rId2">
            <a:extLst/>
          </a:blip>
          <a:srcRect l="14251" t="46348" r="3611" b="37546"/>
          <a:stretch>
            <a:fillRect/>
          </a:stretch>
        </p:blipFill>
        <p:spPr>
          <a:xfrm>
            <a:off x="1030242" y="3243981"/>
            <a:ext cx="22533057" cy="19149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65" name="تجميع"/>
          <p:cNvGrpSpPr/>
          <p:nvPr/>
        </p:nvGrpSpPr>
        <p:grpSpPr>
          <a:xfrm>
            <a:off x="17008870" y="-1"/>
            <a:ext cx="7375130" cy="1977552"/>
            <a:chOff x="0" y="0"/>
            <a:chExt cx="7375128" cy="1977550"/>
          </a:xfrm>
        </p:grpSpPr>
        <p:grpSp>
          <p:nvGrpSpPr>
            <p:cNvPr id="1163" name="تجميع"/>
            <p:cNvGrpSpPr/>
            <p:nvPr/>
          </p:nvGrpSpPr>
          <p:grpSpPr>
            <a:xfrm>
              <a:off x="0" y="0"/>
              <a:ext cx="7375130" cy="1815646"/>
              <a:chOff x="0" y="0"/>
              <a:chExt cx="7375129" cy="1815645"/>
            </a:xfrm>
          </p:grpSpPr>
          <p:sp>
            <p:nvSpPr>
              <p:cNvPr id="1160" name="الفصل"/>
              <p:cNvSpPr txBox="1"/>
              <p:nvPr/>
            </p:nvSpPr>
            <p:spPr>
              <a:xfrm>
                <a:off x="4689440" y="0"/>
                <a:ext cx="2685690" cy="106783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2600"/>
                  </a:spcBef>
                  <a:defRPr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1161" name="دائرة"/>
              <p:cNvSpPr/>
              <p:nvPr/>
            </p:nvSpPr>
            <p:spPr>
              <a:xfrm>
                <a:off x="5614937" y="939128"/>
                <a:ext cx="750544" cy="750544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A8ADC4"/>
                </a:solidFill>
                <a:prstDash val="solid"/>
                <a:miter lim="8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r" rtl="0">
                  <a:defRPr sz="4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162" name="العبارات الجبرية والمعادلات"/>
              <p:cNvSpPr txBox="1"/>
              <p:nvPr/>
            </p:nvSpPr>
            <p:spPr>
              <a:xfrm>
                <a:off x="0" y="533915"/>
                <a:ext cx="5598005" cy="128173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rmAutofit fontScale="100000" lnSpcReduction="0"/>
              </a:bodyPr>
              <a:lstStyle>
                <a:lvl1pPr algn="r">
                  <a:lnSpc>
                    <a:spcPct val="90000"/>
                  </a:lnSpc>
                  <a:spcBef>
                    <a:spcPts val="2600"/>
                  </a:spcBef>
                  <a:defRPr sz="3400"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العبارات الجبرية والمعادلات</a:t>
                </a:r>
              </a:p>
            </p:txBody>
          </p:sp>
        </p:grpSp>
        <p:sp>
          <p:nvSpPr>
            <p:cNvPr id="1164" name="٥"/>
            <p:cNvSpPr txBox="1"/>
            <p:nvPr/>
          </p:nvSpPr>
          <p:spPr>
            <a:xfrm>
              <a:off x="5708420" y="451010"/>
              <a:ext cx="605654" cy="15265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6600">
                  <a:solidFill>
                    <a:schemeClr val="accent5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٥</a:t>
              </a:r>
            </a:p>
          </p:txBody>
        </p:sp>
      </p:grpSp>
      <p:pic>
        <p:nvPicPr>
          <p:cNvPr id="1166" name="IMG_3988.png" descr="IMG_3988.png"/>
          <p:cNvPicPr>
            <a:picLocks noChangeAspect="1"/>
          </p:cNvPicPr>
          <p:nvPr/>
        </p:nvPicPr>
        <p:blipFill>
          <a:blip r:embed="rId2">
            <a:extLst/>
          </a:blip>
          <a:srcRect l="1064" t="61560" r="2522" b="7624"/>
          <a:stretch>
            <a:fillRect/>
          </a:stretch>
        </p:blipFill>
        <p:spPr>
          <a:xfrm>
            <a:off x="445028" y="6668550"/>
            <a:ext cx="23494211" cy="32545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71" name="تجميع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22520098" y="4548506"/>
            <a:ext cx="795361" cy="803800"/>
            <a:chOff x="0" y="0"/>
            <a:chExt cx="795360" cy="803798"/>
          </a:xfrm>
        </p:grpSpPr>
        <p:grpSp>
          <p:nvGrpSpPr>
            <p:cNvPr id="1169" name="Google Shape;686;p33"/>
            <p:cNvGrpSpPr/>
            <p:nvPr/>
          </p:nvGrpSpPr>
          <p:grpSpPr>
            <a:xfrm>
              <a:off x="0" y="0"/>
              <a:ext cx="795361" cy="803799"/>
              <a:chOff x="0" y="0"/>
              <a:chExt cx="795360" cy="803798"/>
            </a:xfrm>
          </p:grpSpPr>
          <p:sp>
            <p:nvSpPr>
              <p:cNvPr id="1167" name="Google Shape;687;p33"/>
              <p:cNvSpPr/>
              <p:nvPr/>
            </p:nvSpPr>
            <p:spPr>
              <a:xfrm flipH="1">
                <a:off x="0" y="8539"/>
                <a:ext cx="795361" cy="79526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68" name="Google Shape;688;p33"/>
              <p:cNvSpPr/>
              <p:nvPr/>
            </p:nvSpPr>
            <p:spPr>
              <a:xfrm flipH="1">
                <a:off x="748" y="0"/>
                <a:ext cx="397072" cy="320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417" y="0"/>
                      <a:pt x="19418" y="9001"/>
                      <a:pt x="21600" y="21600"/>
                    </a:cubicBezTo>
                  </a:path>
                </a:pathLst>
              </a:custGeom>
              <a:noFill/>
              <a:ln w="76200" cap="flat">
                <a:solidFill>
                  <a:srgbClr val="323B5B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pic>
          <p:nvPicPr>
            <p:cNvPr id="1170" name="IMG_3212.jpeg" descr="IMG_3212.jpe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25721" t="26367" r="28742" b="26363"/>
            <a:stretch>
              <a:fillRect/>
            </a:stretch>
          </p:blipFill>
          <p:spPr>
            <a:xfrm>
              <a:off x="49758" y="20341"/>
              <a:ext cx="594844" cy="661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3692" y="0"/>
                  </a:moveTo>
                  <a:cubicBezTo>
                    <a:pt x="3588" y="90"/>
                    <a:pt x="3575" y="318"/>
                    <a:pt x="3792" y="674"/>
                  </a:cubicBezTo>
                  <a:cubicBezTo>
                    <a:pt x="4098" y="1175"/>
                    <a:pt x="4143" y="1189"/>
                    <a:pt x="4235" y="790"/>
                  </a:cubicBezTo>
                  <a:cubicBezTo>
                    <a:pt x="4292" y="546"/>
                    <a:pt x="4220" y="219"/>
                    <a:pt x="4064" y="78"/>
                  </a:cubicBezTo>
                  <a:cubicBezTo>
                    <a:pt x="4007" y="26"/>
                    <a:pt x="3969" y="27"/>
                    <a:pt x="3921" y="0"/>
                  </a:cubicBezTo>
                  <a:lnTo>
                    <a:pt x="3692" y="0"/>
                  </a:lnTo>
                  <a:close/>
                  <a:moveTo>
                    <a:pt x="8971" y="0"/>
                  </a:moveTo>
                  <a:cubicBezTo>
                    <a:pt x="8765" y="137"/>
                    <a:pt x="8532" y="494"/>
                    <a:pt x="8528" y="803"/>
                  </a:cubicBezTo>
                  <a:cubicBezTo>
                    <a:pt x="8525" y="968"/>
                    <a:pt x="8635" y="1114"/>
                    <a:pt x="8771" y="1114"/>
                  </a:cubicBezTo>
                  <a:cubicBezTo>
                    <a:pt x="9071" y="1114"/>
                    <a:pt x="9392" y="243"/>
                    <a:pt x="9200" y="0"/>
                  </a:cubicBezTo>
                  <a:lnTo>
                    <a:pt x="8971" y="0"/>
                  </a:lnTo>
                  <a:close/>
                  <a:moveTo>
                    <a:pt x="6453" y="1892"/>
                  </a:moveTo>
                  <a:cubicBezTo>
                    <a:pt x="3447" y="1910"/>
                    <a:pt x="1368" y="5099"/>
                    <a:pt x="3091" y="7476"/>
                  </a:cubicBezTo>
                  <a:cubicBezTo>
                    <a:pt x="3706" y="8325"/>
                    <a:pt x="3914" y="7992"/>
                    <a:pt x="3391" y="6997"/>
                  </a:cubicBezTo>
                  <a:cubicBezTo>
                    <a:pt x="2798" y="5867"/>
                    <a:pt x="2855" y="4913"/>
                    <a:pt x="3563" y="3952"/>
                  </a:cubicBezTo>
                  <a:cubicBezTo>
                    <a:pt x="5267" y="1638"/>
                    <a:pt x="8579" y="1962"/>
                    <a:pt x="9858" y="4561"/>
                  </a:cubicBezTo>
                  <a:cubicBezTo>
                    <a:pt x="10236" y="5329"/>
                    <a:pt x="10344" y="5420"/>
                    <a:pt x="10359" y="4989"/>
                  </a:cubicBezTo>
                  <a:cubicBezTo>
                    <a:pt x="10407" y="3585"/>
                    <a:pt x="8886" y="2179"/>
                    <a:pt x="7054" y="1931"/>
                  </a:cubicBezTo>
                  <a:cubicBezTo>
                    <a:pt x="6846" y="1902"/>
                    <a:pt x="6654" y="1891"/>
                    <a:pt x="6453" y="1892"/>
                  </a:cubicBezTo>
                  <a:close/>
                  <a:moveTo>
                    <a:pt x="143" y="3304"/>
                  </a:moveTo>
                  <a:cubicBezTo>
                    <a:pt x="82" y="3302"/>
                    <a:pt x="49" y="3321"/>
                    <a:pt x="0" y="3330"/>
                  </a:cubicBezTo>
                  <a:lnTo>
                    <a:pt x="0" y="3641"/>
                  </a:lnTo>
                  <a:cubicBezTo>
                    <a:pt x="40" y="3679"/>
                    <a:pt x="-1" y="3711"/>
                    <a:pt x="58" y="3745"/>
                  </a:cubicBezTo>
                  <a:cubicBezTo>
                    <a:pt x="561" y="4033"/>
                    <a:pt x="1116" y="4042"/>
                    <a:pt x="1116" y="3758"/>
                  </a:cubicBezTo>
                  <a:cubicBezTo>
                    <a:pt x="1116" y="3548"/>
                    <a:pt x="533" y="3317"/>
                    <a:pt x="143" y="3304"/>
                  </a:cubicBezTo>
                  <a:close/>
                  <a:moveTo>
                    <a:pt x="12677" y="3304"/>
                  </a:moveTo>
                  <a:cubicBezTo>
                    <a:pt x="12287" y="3317"/>
                    <a:pt x="11690" y="3548"/>
                    <a:pt x="11690" y="3758"/>
                  </a:cubicBezTo>
                  <a:cubicBezTo>
                    <a:pt x="11690" y="3880"/>
                    <a:pt x="11851" y="3980"/>
                    <a:pt x="12033" y="3978"/>
                  </a:cubicBezTo>
                  <a:cubicBezTo>
                    <a:pt x="12519" y="3973"/>
                    <a:pt x="13161" y="3548"/>
                    <a:pt x="12963" y="3369"/>
                  </a:cubicBezTo>
                  <a:cubicBezTo>
                    <a:pt x="12905" y="3317"/>
                    <a:pt x="12807" y="3300"/>
                    <a:pt x="12677" y="3304"/>
                  </a:cubicBezTo>
                  <a:close/>
                  <a:moveTo>
                    <a:pt x="6424" y="4276"/>
                  </a:moveTo>
                  <a:cubicBezTo>
                    <a:pt x="5690" y="4332"/>
                    <a:pt x="5408" y="4486"/>
                    <a:pt x="5123" y="5027"/>
                  </a:cubicBezTo>
                  <a:cubicBezTo>
                    <a:pt x="4783" y="5672"/>
                    <a:pt x="4855" y="5949"/>
                    <a:pt x="6124" y="8967"/>
                  </a:cubicBezTo>
                  <a:cubicBezTo>
                    <a:pt x="6898" y="10808"/>
                    <a:pt x="7371" y="12295"/>
                    <a:pt x="7240" y="12413"/>
                  </a:cubicBezTo>
                  <a:cubicBezTo>
                    <a:pt x="7109" y="12532"/>
                    <a:pt x="6727" y="12495"/>
                    <a:pt x="6339" y="12335"/>
                  </a:cubicBezTo>
                  <a:cubicBezTo>
                    <a:pt x="5533" y="12003"/>
                    <a:pt x="4410" y="12198"/>
                    <a:pt x="4193" y="12711"/>
                  </a:cubicBezTo>
                  <a:cubicBezTo>
                    <a:pt x="3947" y="13289"/>
                    <a:pt x="4360" y="13966"/>
                    <a:pt x="6668" y="16845"/>
                  </a:cubicBezTo>
                  <a:cubicBezTo>
                    <a:pt x="8981" y="19730"/>
                    <a:pt x="10520" y="20981"/>
                    <a:pt x="12491" y="21548"/>
                  </a:cubicBezTo>
                  <a:cubicBezTo>
                    <a:pt x="12607" y="21582"/>
                    <a:pt x="12670" y="21572"/>
                    <a:pt x="12777" y="21600"/>
                  </a:cubicBezTo>
                  <a:lnTo>
                    <a:pt x="16340" y="21600"/>
                  </a:lnTo>
                  <a:cubicBezTo>
                    <a:pt x="19146" y="20924"/>
                    <a:pt x="21041" y="19136"/>
                    <a:pt x="21390" y="16832"/>
                  </a:cubicBezTo>
                  <a:cubicBezTo>
                    <a:pt x="21599" y="15454"/>
                    <a:pt x="21237" y="14151"/>
                    <a:pt x="19816" y="11092"/>
                  </a:cubicBezTo>
                  <a:cubicBezTo>
                    <a:pt x="18552" y="8368"/>
                    <a:pt x="17934" y="7806"/>
                    <a:pt x="16697" y="8228"/>
                  </a:cubicBezTo>
                  <a:cubicBezTo>
                    <a:pt x="16140" y="8418"/>
                    <a:pt x="15715" y="8407"/>
                    <a:pt x="15152" y="8215"/>
                  </a:cubicBezTo>
                  <a:cubicBezTo>
                    <a:pt x="14558" y="8012"/>
                    <a:pt x="14208" y="8034"/>
                    <a:pt x="13635" y="8280"/>
                  </a:cubicBezTo>
                  <a:cubicBezTo>
                    <a:pt x="13225" y="8456"/>
                    <a:pt x="12443" y="8569"/>
                    <a:pt x="11890" y="8539"/>
                  </a:cubicBezTo>
                  <a:cubicBezTo>
                    <a:pt x="11337" y="8509"/>
                    <a:pt x="10705" y="8622"/>
                    <a:pt x="10488" y="8785"/>
                  </a:cubicBezTo>
                  <a:cubicBezTo>
                    <a:pt x="9970" y="9174"/>
                    <a:pt x="9821" y="8999"/>
                    <a:pt x="8928" y="6854"/>
                  </a:cubicBezTo>
                  <a:cubicBezTo>
                    <a:pt x="7966" y="4543"/>
                    <a:pt x="7618" y="4185"/>
                    <a:pt x="6424" y="4276"/>
                  </a:cubicBezTo>
                  <a:close/>
                  <a:moveTo>
                    <a:pt x="1317" y="7373"/>
                  </a:moveTo>
                  <a:cubicBezTo>
                    <a:pt x="1261" y="7347"/>
                    <a:pt x="1156" y="7358"/>
                    <a:pt x="1002" y="7412"/>
                  </a:cubicBezTo>
                  <a:cubicBezTo>
                    <a:pt x="752" y="7498"/>
                    <a:pt x="434" y="7567"/>
                    <a:pt x="301" y="7567"/>
                  </a:cubicBezTo>
                  <a:cubicBezTo>
                    <a:pt x="167" y="7567"/>
                    <a:pt x="58" y="7724"/>
                    <a:pt x="58" y="7917"/>
                  </a:cubicBezTo>
                  <a:cubicBezTo>
                    <a:pt x="58" y="8352"/>
                    <a:pt x="1152" y="8052"/>
                    <a:pt x="1331" y="7567"/>
                  </a:cubicBezTo>
                  <a:cubicBezTo>
                    <a:pt x="1370" y="7461"/>
                    <a:pt x="1373" y="7399"/>
                    <a:pt x="1317" y="7373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1176" name="تجميع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22767856" y="8295738"/>
            <a:ext cx="795362" cy="803799"/>
            <a:chOff x="0" y="0"/>
            <a:chExt cx="795360" cy="803798"/>
          </a:xfrm>
        </p:grpSpPr>
        <p:grpSp>
          <p:nvGrpSpPr>
            <p:cNvPr id="1174" name="Google Shape;686;p33"/>
            <p:cNvGrpSpPr/>
            <p:nvPr/>
          </p:nvGrpSpPr>
          <p:grpSpPr>
            <a:xfrm>
              <a:off x="0" y="0"/>
              <a:ext cx="795361" cy="803799"/>
              <a:chOff x="0" y="0"/>
              <a:chExt cx="795360" cy="803798"/>
            </a:xfrm>
          </p:grpSpPr>
          <p:sp>
            <p:nvSpPr>
              <p:cNvPr id="1172" name="Google Shape;687;p33"/>
              <p:cNvSpPr/>
              <p:nvPr/>
            </p:nvSpPr>
            <p:spPr>
              <a:xfrm flipH="1">
                <a:off x="0" y="8539"/>
                <a:ext cx="795361" cy="79526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73" name="Google Shape;688;p33"/>
              <p:cNvSpPr/>
              <p:nvPr/>
            </p:nvSpPr>
            <p:spPr>
              <a:xfrm flipH="1">
                <a:off x="748" y="0"/>
                <a:ext cx="397072" cy="320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417" y="0"/>
                      <a:pt x="19418" y="9001"/>
                      <a:pt x="21600" y="21600"/>
                    </a:cubicBezTo>
                  </a:path>
                </a:pathLst>
              </a:custGeom>
              <a:noFill/>
              <a:ln w="76200" cap="flat">
                <a:solidFill>
                  <a:srgbClr val="323B5B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pic>
          <p:nvPicPr>
            <p:cNvPr id="1175" name="IMG_3212.jpeg" descr="IMG_3212.jpe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25721" t="26367" r="28742" b="26363"/>
            <a:stretch>
              <a:fillRect/>
            </a:stretch>
          </p:blipFill>
          <p:spPr>
            <a:xfrm>
              <a:off x="49758" y="20341"/>
              <a:ext cx="594844" cy="661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3692" y="0"/>
                  </a:moveTo>
                  <a:cubicBezTo>
                    <a:pt x="3588" y="90"/>
                    <a:pt x="3575" y="318"/>
                    <a:pt x="3792" y="674"/>
                  </a:cubicBezTo>
                  <a:cubicBezTo>
                    <a:pt x="4098" y="1175"/>
                    <a:pt x="4143" y="1189"/>
                    <a:pt x="4235" y="790"/>
                  </a:cubicBezTo>
                  <a:cubicBezTo>
                    <a:pt x="4292" y="546"/>
                    <a:pt x="4220" y="219"/>
                    <a:pt x="4064" y="78"/>
                  </a:cubicBezTo>
                  <a:cubicBezTo>
                    <a:pt x="4007" y="26"/>
                    <a:pt x="3969" y="27"/>
                    <a:pt x="3921" y="0"/>
                  </a:cubicBezTo>
                  <a:lnTo>
                    <a:pt x="3692" y="0"/>
                  </a:lnTo>
                  <a:close/>
                  <a:moveTo>
                    <a:pt x="8971" y="0"/>
                  </a:moveTo>
                  <a:cubicBezTo>
                    <a:pt x="8765" y="137"/>
                    <a:pt x="8532" y="494"/>
                    <a:pt x="8528" y="803"/>
                  </a:cubicBezTo>
                  <a:cubicBezTo>
                    <a:pt x="8525" y="968"/>
                    <a:pt x="8635" y="1114"/>
                    <a:pt x="8771" y="1114"/>
                  </a:cubicBezTo>
                  <a:cubicBezTo>
                    <a:pt x="9071" y="1114"/>
                    <a:pt x="9392" y="243"/>
                    <a:pt x="9200" y="0"/>
                  </a:cubicBezTo>
                  <a:lnTo>
                    <a:pt x="8971" y="0"/>
                  </a:lnTo>
                  <a:close/>
                  <a:moveTo>
                    <a:pt x="6453" y="1892"/>
                  </a:moveTo>
                  <a:cubicBezTo>
                    <a:pt x="3447" y="1910"/>
                    <a:pt x="1368" y="5099"/>
                    <a:pt x="3091" y="7476"/>
                  </a:cubicBezTo>
                  <a:cubicBezTo>
                    <a:pt x="3706" y="8325"/>
                    <a:pt x="3914" y="7992"/>
                    <a:pt x="3391" y="6997"/>
                  </a:cubicBezTo>
                  <a:cubicBezTo>
                    <a:pt x="2798" y="5867"/>
                    <a:pt x="2855" y="4913"/>
                    <a:pt x="3563" y="3952"/>
                  </a:cubicBezTo>
                  <a:cubicBezTo>
                    <a:pt x="5267" y="1638"/>
                    <a:pt x="8579" y="1962"/>
                    <a:pt x="9858" y="4561"/>
                  </a:cubicBezTo>
                  <a:cubicBezTo>
                    <a:pt x="10236" y="5329"/>
                    <a:pt x="10344" y="5420"/>
                    <a:pt x="10359" y="4989"/>
                  </a:cubicBezTo>
                  <a:cubicBezTo>
                    <a:pt x="10407" y="3585"/>
                    <a:pt x="8886" y="2179"/>
                    <a:pt x="7054" y="1931"/>
                  </a:cubicBezTo>
                  <a:cubicBezTo>
                    <a:pt x="6846" y="1902"/>
                    <a:pt x="6654" y="1891"/>
                    <a:pt x="6453" y="1892"/>
                  </a:cubicBezTo>
                  <a:close/>
                  <a:moveTo>
                    <a:pt x="143" y="3304"/>
                  </a:moveTo>
                  <a:cubicBezTo>
                    <a:pt x="82" y="3302"/>
                    <a:pt x="49" y="3321"/>
                    <a:pt x="0" y="3330"/>
                  </a:cubicBezTo>
                  <a:lnTo>
                    <a:pt x="0" y="3641"/>
                  </a:lnTo>
                  <a:cubicBezTo>
                    <a:pt x="40" y="3679"/>
                    <a:pt x="-1" y="3711"/>
                    <a:pt x="58" y="3745"/>
                  </a:cubicBezTo>
                  <a:cubicBezTo>
                    <a:pt x="561" y="4033"/>
                    <a:pt x="1116" y="4042"/>
                    <a:pt x="1116" y="3758"/>
                  </a:cubicBezTo>
                  <a:cubicBezTo>
                    <a:pt x="1116" y="3548"/>
                    <a:pt x="533" y="3317"/>
                    <a:pt x="143" y="3304"/>
                  </a:cubicBezTo>
                  <a:close/>
                  <a:moveTo>
                    <a:pt x="12677" y="3304"/>
                  </a:moveTo>
                  <a:cubicBezTo>
                    <a:pt x="12287" y="3317"/>
                    <a:pt x="11690" y="3548"/>
                    <a:pt x="11690" y="3758"/>
                  </a:cubicBezTo>
                  <a:cubicBezTo>
                    <a:pt x="11690" y="3880"/>
                    <a:pt x="11851" y="3980"/>
                    <a:pt x="12033" y="3978"/>
                  </a:cubicBezTo>
                  <a:cubicBezTo>
                    <a:pt x="12519" y="3973"/>
                    <a:pt x="13161" y="3548"/>
                    <a:pt x="12963" y="3369"/>
                  </a:cubicBezTo>
                  <a:cubicBezTo>
                    <a:pt x="12905" y="3317"/>
                    <a:pt x="12807" y="3300"/>
                    <a:pt x="12677" y="3304"/>
                  </a:cubicBezTo>
                  <a:close/>
                  <a:moveTo>
                    <a:pt x="6424" y="4276"/>
                  </a:moveTo>
                  <a:cubicBezTo>
                    <a:pt x="5690" y="4332"/>
                    <a:pt x="5408" y="4486"/>
                    <a:pt x="5123" y="5027"/>
                  </a:cubicBezTo>
                  <a:cubicBezTo>
                    <a:pt x="4783" y="5672"/>
                    <a:pt x="4855" y="5949"/>
                    <a:pt x="6124" y="8967"/>
                  </a:cubicBezTo>
                  <a:cubicBezTo>
                    <a:pt x="6898" y="10808"/>
                    <a:pt x="7371" y="12295"/>
                    <a:pt x="7240" y="12413"/>
                  </a:cubicBezTo>
                  <a:cubicBezTo>
                    <a:pt x="7109" y="12532"/>
                    <a:pt x="6727" y="12495"/>
                    <a:pt x="6339" y="12335"/>
                  </a:cubicBezTo>
                  <a:cubicBezTo>
                    <a:pt x="5533" y="12003"/>
                    <a:pt x="4410" y="12198"/>
                    <a:pt x="4193" y="12711"/>
                  </a:cubicBezTo>
                  <a:cubicBezTo>
                    <a:pt x="3947" y="13289"/>
                    <a:pt x="4360" y="13966"/>
                    <a:pt x="6668" y="16845"/>
                  </a:cubicBezTo>
                  <a:cubicBezTo>
                    <a:pt x="8981" y="19730"/>
                    <a:pt x="10520" y="20981"/>
                    <a:pt x="12491" y="21548"/>
                  </a:cubicBezTo>
                  <a:cubicBezTo>
                    <a:pt x="12607" y="21582"/>
                    <a:pt x="12670" y="21572"/>
                    <a:pt x="12777" y="21600"/>
                  </a:cubicBezTo>
                  <a:lnTo>
                    <a:pt x="16340" y="21600"/>
                  </a:lnTo>
                  <a:cubicBezTo>
                    <a:pt x="19146" y="20924"/>
                    <a:pt x="21041" y="19136"/>
                    <a:pt x="21390" y="16832"/>
                  </a:cubicBezTo>
                  <a:cubicBezTo>
                    <a:pt x="21599" y="15454"/>
                    <a:pt x="21237" y="14151"/>
                    <a:pt x="19816" y="11092"/>
                  </a:cubicBezTo>
                  <a:cubicBezTo>
                    <a:pt x="18552" y="8368"/>
                    <a:pt x="17934" y="7806"/>
                    <a:pt x="16697" y="8228"/>
                  </a:cubicBezTo>
                  <a:cubicBezTo>
                    <a:pt x="16140" y="8418"/>
                    <a:pt x="15715" y="8407"/>
                    <a:pt x="15152" y="8215"/>
                  </a:cubicBezTo>
                  <a:cubicBezTo>
                    <a:pt x="14558" y="8012"/>
                    <a:pt x="14208" y="8034"/>
                    <a:pt x="13635" y="8280"/>
                  </a:cubicBezTo>
                  <a:cubicBezTo>
                    <a:pt x="13225" y="8456"/>
                    <a:pt x="12443" y="8569"/>
                    <a:pt x="11890" y="8539"/>
                  </a:cubicBezTo>
                  <a:cubicBezTo>
                    <a:pt x="11337" y="8509"/>
                    <a:pt x="10705" y="8622"/>
                    <a:pt x="10488" y="8785"/>
                  </a:cubicBezTo>
                  <a:cubicBezTo>
                    <a:pt x="9970" y="9174"/>
                    <a:pt x="9821" y="8999"/>
                    <a:pt x="8928" y="6854"/>
                  </a:cubicBezTo>
                  <a:cubicBezTo>
                    <a:pt x="7966" y="4543"/>
                    <a:pt x="7618" y="4185"/>
                    <a:pt x="6424" y="4276"/>
                  </a:cubicBezTo>
                  <a:close/>
                  <a:moveTo>
                    <a:pt x="1317" y="7373"/>
                  </a:moveTo>
                  <a:cubicBezTo>
                    <a:pt x="1261" y="7347"/>
                    <a:pt x="1156" y="7358"/>
                    <a:pt x="1002" y="7412"/>
                  </a:cubicBezTo>
                  <a:cubicBezTo>
                    <a:pt x="752" y="7498"/>
                    <a:pt x="434" y="7567"/>
                    <a:pt x="301" y="7567"/>
                  </a:cubicBezTo>
                  <a:cubicBezTo>
                    <a:pt x="167" y="7567"/>
                    <a:pt x="58" y="7724"/>
                    <a:pt x="58" y="7917"/>
                  </a:cubicBezTo>
                  <a:cubicBezTo>
                    <a:pt x="58" y="8352"/>
                    <a:pt x="1152" y="8052"/>
                    <a:pt x="1331" y="7567"/>
                  </a:cubicBezTo>
                  <a:cubicBezTo>
                    <a:pt x="1370" y="7461"/>
                    <a:pt x="1373" y="7399"/>
                    <a:pt x="1317" y="7373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59" grpId="1"/>
      <p:bldP build="whole" bldLvl="1" animBg="1" rev="0" advAuto="0" spid="1166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7" name="تجميع"/>
          <p:cNvGrpSpPr/>
          <p:nvPr/>
        </p:nvGrpSpPr>
        <p:grpSpPr>
          <a:xfrm>
            <a:off x="-3250059" y="8962346"/>
            <a:ext cx="7088470" cy="7473162"/>
            <a:chOff x="0" y="0"/>
            <a:chExt cx="7088469" cy="7473160"/>
          </a:xfrm>
        </p:grpSpPr>
        <p:grpSp>
          <p:nvGrpSpPr>
            <p:cNvPr id="1183" name="Google Shape;873;p35"/>
            <p:cNvGrpSpPr/>
            <p:nvPr/>
          </p:nvGrpSpPr>
          <p:grpSpPr>
            <a:xfrm>
              <a:off x="0" y="0"/>
              <a:ext cx="5541262" cy="6381373"/>
              <a:chOff x="0" y="0"/>
              <a:chExt cx="5541261" cy="6381373"/>
            </a:xfrm>
          </p:grpSpPr>
          <p:sp>
            <p:nvSpPr>
              <p:cNvPr id="1178" name="Google Shape;874;p35"/>
              <p:cNvSpPr/>
              <p:nvPr/>
            </p:nvSpPr>
            <p:spPr>
              <a:xfrm flipH="1" rot="18559748">
                <a:off x="-648613" y="3001679"/>
                <a:ext cx="6140324" cy="1230120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79" name="Google Shape;875;p35"/>
              <p:cNvSpPr/>
              <p:nvPr/>
            </p:nvSpPr>
            <p:spPr>
              <a:xfrm flipH="1" rot="18559748">
                <a:off x="3996191" y="281019"/>
                <a:ext cx="1309007" cy="1230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178" y="0"/>
                    </a:moveTo>
                    <a:lnTo>
                      <a:pt x="0" y="10799"/>
                    </a:lnTo>
                    <a:lnTo>
                      <a:pt x="18178" y="21600"/>
                    </a:lnTo>
                    <a:lnTo>
                      <a:pt x="21600" y="16139"/>
                    </a:lnTo>
                    <a:lnTo>
                      <a:pt x="18178" y="10799"/>
                    </a:lnTo>
                    <a:lnTo>
                      <a:pt x="21600" y="4485"/>
                    </a:lnTo>
                    <a:lnTo>
                      <a:pt x="1817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80" name="Google Shape;876;p35"/>
              <p:cNvSpPr/>
              <p:nvPr/>
            </p:nvSpPr>
            <p:spPr>
              <a:xfrm flipH="1" rot="18559748">
                <a:off x="4662665" y="304198"/>
                <a:ext cx="493137" cy="5526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10797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81" name="Google Shape;877;p35"/>
              <p:cNvSpPr/>
              <p:nvPr/>
            </p:nvSpPr>
            <p:spPr>
              <a:xfrm flipH="1" rot="18559748">
                <a:off x="-375435" y="3849677"/>
                <a:ext cx="5932914" cy="79975"/>
              </a:xfrm>
              <a:prstGeom prst="rect">
                <a:avLst/>
              </a:prstGeom>
              <a:solidFill>
                <a:srgbClr val="EDED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82" name="Google Shape;878;p35"/>
              <p:cNvSpPr/>
              <p:nvPr/>
            </p:nvSpPr>
            <p:spPr>
              <a:xfrm flipH="1" rot="18559748">
                <a:off x="-874732" y="3439707"/>
                <a:ext cx="5932915" cy="81727"/>
              </a:xfrm>
              <a:prstGeom prst="rect">
                <a:avLst/>
              </a:prstGeom>
              <a:solidFill>
                <a:srgbClr val="EDED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191" name="Google Shape;879;p35"/>
            <p:cNvGrpSpPr/>
            <p:nvPr/>
          </p:nvGrpSpPr>
          <p:grpSpPr>
            <a:xfrm>
              <a:off x="714613" y="1338180"/>
              <a:ext cx="5034671" cy="4854996"/>
              <a:chOff x="0" y="0"/>
              <a:chExt cx="5034669" cy="4854994"/>
            </a:xfrm>
          </p:grpSpPr>
          <p:sp>
            <p:nvSpPr>
              <p:cNvPr id="1184" name="Google Shape;880;p35"/>
              <p:cNvSpPr/>
              <p:nvPr/>
            </p:nvSpPr>
            <p:spPr>
              <a:xfrm flipH="1" rot="18984393">
                <a:off x="4503366" y="103463"/>
                <a:ext cx="458184" cy="3953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55" h="21600" fill="norm" stroke="1" extrusionOk="0">
                    <a:moveTo>
                      <a:pt x="20355" y="0"/>
                    </a:moveTo>
                    <a:lnTo>
                      <a:pt x="3734" y="5000"/>
                    </a:lnTo>
                    <a:cubicBezTo>
                      <a:pt x="-1245" y="6467"/>
                      <a:pt x="-1245" y="15133"/>
                      <a:pt x="3734" y="16600"/>
                    </a:cubicBezTo>
                    <a:lnTo>
                      <a:pt x="20355" y="21600"/>
                    </a:lnTo>
                    <a:lnTo>
                      <a:pt x="20355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85" name="Google Shape;881;p35"/>
              <p:cNvSpPr/>
              <p:nvPr/>
            </p:nvSpPr>
            <p:spPr>
              <a:xfrm flipH="1" rot="18984393">
                <a:off x="3811145" y="386002"/>
                <a:ext cx="577610" cy="1043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569" y="0"/>
                    </a:moveTo>
                    <a:cubicBezTo>
                      <a:pt x="4283" y="0"/>
                      <a:pt x="0" y="2374"/>
                      <a:pt x="0" y="5305"/>
                    </a:cubicBezTo>
                    <a:lnTo>
                      <a:pt x="0" y="16295"/>
                    </a:lnTo>
                    <a:cubicBezTo>
                      <a:pt x="0" y="19226"/>
                      <a:pt x="4283" y="21600"/>
                      <a:pt x="9569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86" name="Google Shape;882;p35"/>
              <p:cNvSpPr/>
              <p:nvPr/>
            </p:nvSpPr>
            <p:spPr>
              <a:xfrm flipH="1" rot="18984393">
                <a:off x="4247021" y="226781"/>
                <a:ext cx="447308" cy="653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418" y="0"/>
                    </a:moveTo>
                    <a:cubicBezTo>
                      <a:pt x="6475" y="0"/>
                      <a:pt x="0" y="4434"/>
                      <a:pt x="0" y="9913"/>
                    </a:cubicBezTo>
                    <a:lnTo>
                      <a:pt x="0" y="11727"/>
                    </a:lnTo>
                    <a:cubicBezTo>
                      <a:pt x="0" y="17207"/>
                      <a:pt x="6475" y="21600"/>
                      <a:pt x="14418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87" name="Google Shape;883;p35"/>
              <p:cNvSpPr/>
              <p:nvPr/>
            </p:nvSpPr>
            <p:spPr>
              <a:xfrm flipH="1" rot="18984393">
                <a:off x="4292375" y="369420"/>
                <a:ext cx="33867" cy="6801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06" y="0"/>
                    </a:moveTo>
                    <a:cubicBezTo>
                      <a:pt x="5361" y="0"/>
                      <a:pt x="473" y="137"/>
                      <a:pt x="0" y="407"/>
                    </a:cubicBezTo>
                    <a:lnTo>
                      <a:pt x="0" y="21135"/>
                    </a:lnTo>
                    <a:cubicBezTo>
                      <a:pt x="0" y="21405"/>
                      <a:pt x="4651" y="21600"/>
                      <a:pt x="10327" y="21600"/>
                    </a:cubicBezTo>
                    <a:cubicBezTo>
                      <a:pt x="13086" y="21600"/>
                      <a:pt x="14978" y="21561"/>
                      <a:pt x="16870" y="21522"/>
                    </a:cubicBezTo>
                    <a:cubicBezTo>
                      <a:pt x="19708" y="21405"/>
                      <a:pt x="21600" y="21288"/>
                      <a:pt x="21600" y="21135"/>
                    </a:cubicBezTo>
                    <a:lnTo>
                      <a:pt x="21600" y="407"/>
                    </a:lnTo>
                    <a:cubicBezTo>
                      <a:pt x="20654" y="137"/>
                      <a:pt x="15451" y="0"/>
                      <a:pt x="10406" y="0"/>
                    </a:cubicBezTo>
                    <a:close/>
                  </a:path>
                </a:pathLst>
              </a:custGeom>
              <a:solidFill>
                <a:srgbClr val="EDED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88" name="Google Shape;884;p35"/>
              <p:cNvSpPr/>
              <p:nvPr/>
            </p:nvSpPr>
            <p:spPr>
              <a:xfrm flipH="1" rot="18984393">
                <a:off x="-231659" y="2079609"/>
                <a:ext cx="4865105" cy="1273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0" y="0"/>
                    </a:moveTo>
                    <a:cubicBezTo>
                      <a:pt x="471" y="0"/>
                      <a:pt x="0" y="1800"/>
                      <a:pt x="0" y="4035"/>
                    </a:cubicBezTo>
                    <a:lnTo>
                      <a:pt x="0" y="17586"/>
                    </a:lnTo>
                    <a:cubicBezTo>
                      <a:pt x="0" y="19800"/>
                      <a:pt x="471" y="21600"/>
                      <a:pt x="1050" y="21600"/>
                    </a:cubicBezTo>
                    <a:lnTo>
                      <a:pt x="20545" y="21600"/>
                    </a:lnTo>
                    <a:cubicBezTo>
                      <a:pt x="21129" y="21600"/>
                      <a:pt x="21600" y="19800"/>
                      <a:pt x="21600" y="17586"/>
                    </a:cubicBezTo>
                    <a:lnTo>
                      <a:pt x="21600" y="4035"/>
                    </a:lnTo>
                    <a:cubicBezTo>
                      <a:pt x="21600" y="1800"/>
                      <a:pt x="21124" y="0"/>
                      <a:pt x="205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89" name="Google Shape;885;p35"/>
              <p:cNvSpPr/>
              <p:nvPr/>
            </p:nvSpPr>
            <p:spPr>
              <a:xfrm flipH="1" rot="18984393">
                <a:off x="625840" y="3489269"/>
                <a:ext cx="188853" cy="1273656"/>
              </a:xfrm>
              <a:prstGeom prst="rect">
                <a:avLst/>
              </a:pr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90" name="Google Shape;886;p35"/>
              <p:cNvSpPr/>
              <p:nvPr/>
            </p:nvSpPr>
            <p:spPr>
              <a:xfrm flipH="1" rot="18984393">
                <a:off x="3575590" y="680855"/>
                <a:ext cx="188955" cy="1273656"/>
              </a:xfrm>
              <a:prstGeom prst="rect">
                <a:avLst/>
              </a:pr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196" name="Google Shape;887;p35"/>
            <p:cNvGrpSpPr/>
            <p:nvPr/>
          </p:nvGrpSpPr>
          <p:grpSpPr>
            <a:xfrm>
              <a:off x="378954" y="2460559"/>
              <a:ext cx="6709516" cy="5012602"/>
              <a:chOff x="0" y="0"/>
              <a:chExt cx="6709514" cy="5012600"/>
            </a:xfrm>
          </p:grpSpPr>
          <p:sp>
            <p:nvSpPr>
              <p:cNvPr id="1192" name="Google Shape;888;p35"/>
              <p:cNvSpPr/>
              <p:nvPr/>
            </p:nvSpPr>
            <p:spPr>
              <a:xfrm rot="18458128">
                <a:off x="374201" y="1035352"/>
                <a:ext cx="4061280" cy="29418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94" y="0"/>
                    </a:moveTo>
                    <a:cubicBezTo>
                      <a:pt x="111" y="0"/>
                      <a:pt x="53" y="28"/>
                      <a:pt x="24" y="87"/>
                    </a:cubicBezTo>
                    <a:cubicBezTo>
                      <a:pt x="-361" y="844"/>
                      <a:pt x="3995" y="6241"/>
                      <a:pt x="9749" y="12159"/>
                    </a:cubicBezTo>
                    <a:cubicBezTo>
                      <a:pt x="15057" y="17617"/>
                      <a:pt x="19698" y="21600"/>
                      <a:pt x="20684" y="21600"/>
                    </a:cubicBezTo>
                    <a:cubicBezTo>
                      <a:pt x="20768" y="21600"/>
                      <a:pt x="20825" y="21572"/>
                      <a:pt x="20854" y="21514"/>
                    </a:cubicBezTo>
                    <a:cubicBezTo>
                      <a:pt x="21239" y="20756"/>
                      <a:pt x="16876" y="15350"/>
                      <a:pt x="11129" y="9432"/>
                    </a:cubicBezTo>
                    <a:cubicBezTo>
                      <a:pt x="5822" y="3975"/>
                      <a:pt x="1181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93" name="Google Shape;889;p35"/>
              <p:cNvSpPr/>
              <p:nvPr/>
            </p:nvSpPr>
            <p:spPr>
              <a:xfrm rot="18458128">
                <a:off x="4439457" y="1628786"/>
                <a:ext cx="439777" cy="380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586" y="0"/>
                    </a:moveTo>
                    <a:lnTo>
                      <a:pt x="0" y="10985"/>
                    </a:lnTo>
                    <a:lnTo>
                      <a:pt x="18307" y="21600"/>
                    </a:lnTo>
                    <a:lnTo>
                      <a:pt x="19951" y="18820"/>
                    </a:lnTo>
                    <a:lnTo>
                      <a:pt x="21600" y="16114"/>
                    </a:lnTo>
                    <a:lnTo>
                      <a:pt x="6586" y="0"/>
                    </a:ln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94" name="Google Shape;890;p35"/>
              <p:cNvSpPr/>
              <p:nvPr/>
            </p:nvSpPr>
            <p:spPr>
              <a:xfrm rot="18458128">
                <a:off x="4995231" y="976338"/>
                <a:ext cx="1387946" cy="11355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07" h="21600" fill="norm" stroke="1" extrusionOk="0">
                    <a:moveTo>
                      <a:pt x="3723" y="0"/>
                    </a:moveTo>
                    <a:cubicBezTo>
                      <a:pt x="2151" y="0"/>
                      <a:pt x="1034" y="260"/>
                      <a:pt x="1034" y="260"/>
                    </a:cubicBezTo>
                    <a:lnTo>
                      <a:pt x="5" y="2097"/>
                    </a:lnTo>
                    <a:cubicBezTo>
                      <a:pt x="5" y="2097"/>
                      <a:pt x="-293" y="7520"/>
                      <a:pt x="4102" y="12131"/>
                    </a:cubicBezTo>
                    <a:cubicBezTo>
                      <a:pt x="8497" y="16742"/>
                      <a:pt x="21307" y="21600"/>
                      <a:pt x="21307" y="21600"/>
                    </a:cubicBezTo>
                    <a:cubicBezTo>
                      <a:pt x="21307" y="21600"/>
                      <a:pt x="15665" y="12081"/>
                      <a:pt x="12595" y="5190"/>
                    </a:cubicBezTo>
                    <a:cubicBezTo>
                      <a:pt x="10640" y="797"/>
                      <a:pt x="6483" y="0"/>
                      <a:pt x="37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95" name="Google Shape;891;p35"/>
              <p:cNvSpPr/>
              <p:nvPr/>
            </p:nvSpPr>
            <p:spPr>
              <a:xfrm rot="18458128">
                <a:off x="5771878" y="978666"/>
                <a:ext cx="784492" cy="772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2" h="21600" fill="norm" stroke="1" extrusionOk="0">
                    <a:moveTo>
                      <a:pt x="5197" y="0"/>
                    </a:moveTo>
                    <a:cubicBezTo>
                      <a:pt x="4704" y="0"/>
                      <a:pt x="4242" y="267"/>
                      <a:pt x="3977" y="1081"/>
                    </a:cubicBezTo>
                    <a:cubicBezTo>
                      <a:pt x="3279" y="3253"/>
                      <a:pt x="9289" y="9858"/>
                      <a:pt x="6529" y="9858"/>
                    </a:cubicBezTo>
                    <a:cubicBezTo>
                      <a:pt x="6263" y="9858"/>
                      <a:pt x="5916" y="9798"/>
                      <a:pt x="5472" y="9664"/>
                    </a:cubicBezTo>
                    <a:cubicBezTo>
                      <a:pt x="4239" y="9295"/>
                      <a:pt x="3241" y="9131"/>
                      <a:pt x="2449" y="9131"/>
                    </a:cubicBezTo>
                    <a:cubicBezTo>
                      <a:pt x="-16" y="9131"/>
                      <a:pt x="-448" y="10727"/>
                      <a:pt x="393" y="12693"/>
                    </a:cubicBezTo>
                    <a:cubicBezTo>
                      <a:pt x="1541" y="15288"/>
                      <a:pt x="21152" y="21600"/>
                      <a:pt x="21152" y="21600"/>
                    </a:cubicBezTo>
                    <a:lnTo>
                      <a:pt x="7139" y="936"/>
                    </a:lnTo>
                    <a:cubicBezTo>
                      <a:pt x="7139" y="936"/>
                      <a:pt x="6117" y="0"/>
                      <a:pt x="51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pSp>
        <p:nvGrpSpPr>
          <p:cNvPr id="1278" name="تجميع"/>
          <p:cNvGrpSpPr/>
          <p:nvPr/>
        </p:nvGrpSpPr>
        <p:grpSpPr>
          <a:xfrm>
            <a:off x="20995776" y="8666915"/>
            <a:ext cx="8395737" cy="8792753"/>
            <a:chOff x="0" y="0"/>
            <a:chExt cx="8395736" cy="8792751"/>
          </a:xfrm>
        </p:grpSpPr>
        <p:grpSp>
          <p:nvGrpSpPr>
            <p:cNvPr id="1233" name="Google Shape;786;p35"/>
            <p:cNvGrpSpPr/>
            <p:nvPr/>
          </p:nvGrpSpPr>
          <p:grpSpPr>
            <a:xfrm>
              <a:off x="0" y="3790929"/>
              <a:ext cx="7422355" cy="1881498"/>
              <a:chOff x="0" y="0"/>
              <a:chExt cx="7422353" cy="1881496"/>
            </a:xfrm>
          </p:grpSpPr>
          <p:sp>
            <p:nvSpPr>
              <p:cNvPr id="1198" name="Google Shape;787;p35"/>
              <p:cNvSpPr/>
              <p:nvPr/>
            </p:nvSpPr>
            <p:spPr>
              <a:xfrm rot="245171">
                <a:off x="39179" y="259924"/>
                <a:ext cx="7343997" cy="13616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28" y="8684"/>
                    </a:moveTo>
                    <a:cubicBezTo>
                      <a:pt x="1130" y="8684"/>
                      <a:pt x="1323" y="9528"/>
                      <a:pt x="1323" y="10799"/>
                    </a:cubicBezTo>
                    <a:cubicBezTo>
                      <a:pt x="1323" y="11984"/>
                      <a:pt x="1149" y="12927"/>
                      <a:pt x="929" y="12927"/>
                    </a:cubicBezTo>
                    <a:cubicBezTo>
                      <a:pt x="574" y="12927"/>
                      <a:pt x="400" y="10638"/>
                      <a:pt x="649" y="9320"/>
                    </a:cubicBezTo>
                    <a:cubicBezTo>
                      <a:pt x="731" y="8881"/>
                      <a:pt x="830" y="8684"/>
                      <a:pt x="928" y="8684"/>
                    </a:cubicBezTo>
                    <a:close/>
                    <a:moveTo>
                      <a:pt x="664" y="0"/>
                    </a:moveTo>
                    <a:cubicBezTo>
                      <a:pt x="295" y="0"/>
                      <a:pt x="0" y="1615"/>
                      <a:pt x="0" y="3610"/>
                    </a:cubicBezTo>
                    <a:lnTo>
                      <a:pt x="0" y="18017"/>
                    </a:lnTo>
                    <a:cubicBezTo>
                      <a:pt x="0" y="19983"/>
                      <a:pt x="295" y="21600"/>
                      <a:pt x="664" y="21600"/>
                    </a:cubicBezTo>
                    <a:lnTo>
                      <a:pt x="20931" y="21600"/>
                    </a:lnTo>
                    <a:cubicBezTo>
                      <a:pt x="21300" y="21600"/>
                      <a:pt x="21600" y="20010"/>
                      <a:pt x="21600" y="18017"/>
                    </a:cubicBezTo>
                    <a:lnTo>
                      <a:pt x="21600" y="3610"/>
                    </a:lnTo>
                    <a:cubicBezTo>
                      <a:pt x="21600" y="1615"/>
                      <a:pt x="21300" y="0"/>
                      <a:pt x="209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99" name="Google Shape;788;p35"/>
              <p:cNvSpPr/>
              <p:nvPr/>
            </p:nvSpPr>
            <p:spPr>
              <a:xfrm rot="245171">
                <a:off x="425573" y="991893"/>
                <a:ext cx="57825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7" h="21600" fill="norm" stroke="1" extrusionOk="0">
                    <a:moveTo>
                      <a:pt x="10361" y="0"/>
                    </a:moveTo>
                    <a:cubicBezTo>
                      <a:pt x="5324" y="0"/>
                      <a:pt x="392" y="668"/>
                      <a:pt x="80" y="2015"/>
                    </a:cubicBezTo>
                    <a:lnTo>
                      <a:pt x="80" y="19400"/>
                    </a:lnTo>
                    <a:cubicBezTo>
                      <a:pt x="-543" y="20377"/>
                      <a:pt x="2520" y="21117"/>
                      <a:pt x="6882" y="21477"/>
                    </a:cubicBezTo>
                    <a:cubicBezTo>
                      <a:pt x="8076" y="21477"/>
                      <a:pt x="9322" y="21600"/>
                      <a:pt x="10569" y="21600"/>
                    </a:cubicBezTo>
                    <a:cubicBezTo>
                      <a:pt x="16124" y="21600"/>
                      <a:pt x="21057" y="20623"/>
                      <a:pt x="21057" y="19400"/>
                    </a:cubicBezTo>
                    <a:lnTo>
                      <a:pt x="21057" y="2015"/>
                    </a:lnTo>
                    <a:cubicBezTo>
                      <a:pt x="20486" y="668"/>
                      <a:pt x="15345" y="0"/>
                      <a:pt x="10361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00" name="Google Shape;789;p35"/>
              <p:cNvSpPr/>
              <p:nvPr/>
            </p:nvSpPr>
            <p:spPr>
              <a:xfrm rot="245171">
                <a:off x="620536" y="1004595"/>
                <a:ext cx="59458" cy="300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67" y="0"/>
                    </a:moveTo>
                    <a:cubicBezTo>
                      <a:pt x="5232" y="0"/>
                      <a:pt x="0" y="696"/>
                      <a:pt x="0" y="2099"/>
                    </a:cubicBezTo>
                    <a:lnTo>
                      <a:pt x="0" y="19409"/>
                    </a:lnTo>
                    <a:cubicBezTo>
                      <a:pt x="0" y="20382"/>
                      <a:pt x="2435" y="21119"/>
                      <a:pt x="6786" y="21477"/>
                    </a:cubicBezTo>
                    <a:cubicBezTo>
                      <a:pt x="8029" y="21477"/>
                      <a:pt x="9220" y="21600"/>
                      <a:pt x="10463" y="21600"/>
                    </a:cubicBezTo>
                    <a:cubicBezTo>
                      <a:pt x="16627" y="21600"/>
                      <a:pt x="20978" y="20627"/>
                      <a:pt x="21600" y="19409"/>
                    </a:cubicBezTo>
                    <a:lnTo>
                      <a:pt x="21600" y="2099"/>
                    </a:lnTo>
                    <a:cubicBezTo>
                      <a:pt x="21289" y="696"/>
                      <a:pt x="15850" y="0"/>
                      <a:pt x="10567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01" name="Google Shape;790;p35"/>
              <p:cNvSpPr/>
              <p:nvPr/>
            </p:nvSpPr>
            <p:spPr>
              <a:xfrm rot="245171">
                <a:off x="815189" y="1019785"/>
                <a:ext cx="59458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74" y="0"/>
                    </a:moveTo>
                    <a:cubicBezTo>
                      <a:pt x="5698" y="0"/>
                      <a:pt x="622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108" y="21117"/>
                      <a:pt x="7407" y="21477"/>
                    </a:cubicBezTo>
                    <a:cubicBezTo>
                      <a:pt x="8650" y="21477"/>
                      <a:pt x="9894" y="21600"/>
                      <a:pt x="11085" y="21600"/>
                    </a:cubicBezTo>
                    <a:cubicBezTo>
                      <a:pt x="16679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8" y="668"/>
                      <a:pt x="15902" y="0"/>
                      <a:pt x="10774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02" name="Google Shape;791;p35"/>
              <p:cNvSpPr/>
              <p:nvPr/>
            </p:nvSpPr>
            <p:spPr>
              <a:xfrm rot="245171">
                <a:off x="1011595" y="1033816"/>
                <a:ext cx="59458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6" y="0"/>
                    </a:moveTo>
                    <a:cubicBezTo>
                      <a:pt x="5698" y="0"/>
                      <a:pt x="622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2486" y="21117"/>
                      <a:pt x="6786" y="21477"/>
                    </a:cubicBezTo>
                    <a:cubicBezTo>
                      <a:pt x="8029" y="21477"/>
                      <a:pt x="9272" y="21600"/>
                      <a:pt x="10515" y="21600"/>
                    </a:cubicBezTo>
                    <a:cubicBezTo>
                      <a:pt x="16679" y="21600"/>
                      <a:pt x="20978" y="20623"/>
                      <a:pt x="21600" y="19400"/>
                    </a:cubicBezTo>
                    <a:lnTo>
                      <a:pt x="21600" y="2015"/>
                    </a:lnTo>
                    <a:cubicBezTo>
                      <a:pt x="20978" y="668"/>
                      <a:pt x="15902" y="0"/>
                      <a:pt x="10826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03" name="Google Shape;792;p35"/>
              <p:cNvSpPr/>
              <p:nvPr/>
            </p:nvSpPr>
            <p:spPr>
              <a:xfrm rot="245171">
                <a:off x="1206294" y="1047725"/>
                <a:ext cx="59458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6" y="0"/>
                    </a:moveTo>
                    <a:cubicBezTo>
                      <a:pt x="5750" y="0"/>
                      <a:pt x="622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108" y="21117"/>
                      <a:pt x="7407" y="21477"/>
                    </a:cubicBezTo>
                    <a:cubicBezTo>
                      <a:pt x="8650" y="21477"/>
                      <a:pt x="9894" y="21600"/>
                      <a:pt x="11137" y="21600"/>
                    </a:cubicBezTo>
                    <a:cubicBezTo>
                      <a:pt x="16679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8" y="668"/>
                      <a:pt x="15902" y="0"/>
                      <a:pt x="10826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04" name="Google Shape;793;p35"/>
              <p:cNvSpPr/>
              <p:nvPr/>
            </p:nvSpPr>
            <p:spPr>
              <a:xfrm rot="245171">
                <a:off x="1402845" y="1061700"/>
                <a:ext cx="57604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4" y="0"/>
                    </a:moveTo>
                    <a:cubicBezTo>
                      <a:pt x="5881" y="0"/>
                      <a:pt x="588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2513" y="21117"/>
                      <a:pt x="6950" y="21477"/>
                    </a:cubicBezTo>
                    <a:cubicBezTo>
                      <a:pt x="8234" y="21477"/>
                      <a:pt x="9517" y="21600"/>
                      <a:pt x="10800" y="21600"/>
                    </a:cubicBezTo>
                    <a:cubicBezTo>
                      <a:pt x="17162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1279" y="668"/>
                      <a:pt x="16200" y="0"/>
                      <a:pt x="11014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05" name="Google Shape;794;p35"/>
              <p:cNvSpPr/>
              <p:nvPr/>
            </p:nvSpPr>
            <p:spPr>
              <a:xfrm rot="245171">
                <a:off x="1597542" y="1075670"/>
                <a:ext cx="59315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5712" y="0"/>
                      <a:pt x="623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063" y="21117"/>
                      <a:pt x="6802" y="21477"/>
                    </a:cubicBezTo>
                    <a:cubicBezTo>
                      <a:pt x="8048" y="21477"/>
                      <a:pt x="9242" y="21600"/>
                      <a:pt x="10488" y="21600"/>
                    </a:cubicBezTo>
                    <a:cubicBezTo>
                      <a:pt x="16667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1029" y="668"/>
                      <a:pt x="15888" y="0"/>
                      <a:pt x="1080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06" name="Google Shape;795;p35"/>
              <p:cNvSpPr/>
              <p:nvPr/>
            </p:nvSpPr>
            <p:spPr>
              <a:xfrm rot="245171">
                <a:off x="1793950" y="1089645"/>
                <a:ext cx="57747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60" y="0"/>
                    </a:moveTo>
                    <a:cubicBezTo>
                      <a:pt x="5387" y="0"/>
                      <a:pt x="320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2507" y="21117"/>
                      <a:pt x="6987" y="21477"/>
                    </a:cubicBezTo>
                    <a:cubicBezTo>
                      <a:pt x="8267" y="21477"/>
                      <a:pt x="9493" y="21600"/>
                      <a:pt x="10773" y="21600"/>
                    </a:cubicBezTo>
                    <a:cubicBezTo>
                      <a:pt x="17120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60" y="668"/>
                      <a:pt x="15733" y="0"/>
                      <a:pt x="1056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07" name="Google Shape;796;p35"/>
              <p:cNvSpPr/>
              <p:nvPr/>
            </p:nvSpPr>
            <p:spPr>
              <a:xfrm rot="245171">
                <a:off x="1988647" y="1103615"/>
                <a:ext cx="59458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74" y="0"/>
                    </a:moveTo>
                    <a:cubicBezTo>
                      <a:pt x="5698" y="0"/>
                      <a:pt x="622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108" y="21117"/>
                      <a:pt x="6786" y="21477"/>
                    </a:cubicBezTo>
                    <a:cubicBezTo>
                      <a:pt x="8029" y="21477"/>
                      <a:pt x="9272" y="21600"/>
                      <a:pt x="10463" y="21600"/>
                    </a:cubicBezTo>
                    <a:cubicBezTo>
                      <a:pt x="16679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8" y="668"/>
                      <a:pt x="15902" y="0"/>
                      <a:pt x="10774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08" name="Google Shape;797;p35"/>
              <p:cNvSpPr/>
              <p:nvPr/>
            </p:nvSpPr>
            <p:spPr>
              <a:xfrm rot="245171">
                <a:off x="2183346" y="1117525"/>
                <a:ext cx="59458" cy="2995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6" y="0"/>
                    </a:moveTo>
                    <a:cubicBezTo>
                      <a:pt x="5698" y="0"/>
                      <a:pt x="622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108" y="21117"/>
                      <a:pt x="7407" y="21477"/>
                    </a:cubicBezTo>
                    <a:cubicBezTo>
                      <a:pt x="8650" y="21477"/>
                      <a:pt x="9894" y="21600"/>
                      <a:pt x="11137" y="21600"/>
                    </a:cubicBezTo>
                    <a:cubicBezTo>
                      <a:pt x="16679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8" y="668"/>
                      <a:pt x="15902" y="0"/>
                      <a:pt x="10826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09" name="Google Shape;798;p35"/>
              <p:cNvSpPr/>
              <p:nvPr/>
            </p:nvSpPr>
            <p:spPr>
              <a:xfrm rot="245171">
                <a:off x="2379752" y="1131555"/>
                <a:ext cx="59458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6" y="0"/>
                    </a:moveTo>
                    <a:cubicBezTo>
                      <a:pt x="5750" y="0"/>
                      <a:pt x="622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108" y="21117"/>
                      <a:pt x="6786" y="21477"/>
                    </a:cubicBezTo>
                    <a:cubicBezTo>
                      <a:pt x="8029" y="21477"/>
                      <a:pt x="9272" y="21600"/>
                      <a:pt x="10515" y="21600"/>
                    </a:cubicBezTo>
                    <a:cubicBezTo>
                      <a:pt x="16679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8" y="668"/>
                      <a:pt x="15902" y="0"/>
                      <a:pt x="10826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10" name="Google Shape;799;p35"/>
              <p:cNvSpPr/>
              <p:nvPr/>
            </p:nvSpPr>
            <p:spPr>
              <a:xfrm rot="245171">
                <a:off x="2574685" y="1142906"/>
                <a:ext cx="59315" cy="302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112" y="0"/>
                    </a:moveTo>
                    <a:cubicBezTo>
                      <a:pt x="4933" y="0"/>
                      <a:pt x="0" y="968"/>
                      <a:pt x="0" y="2181"/>
                    </a:cubicBezTo>
                    <a:lnTo>
                      <a:pt x="0" y="19419"/>
                    </a:lnTo>
                    <a:cubicBezTo>
                      <a:pt x="0" y="20387"/>
                      <a:pt x="3063" y="21121"/>
                      <a:pt x="7425" y="21478"/>
                    </a:cubicBezTo>
                    <a:cubicBezTo>
                      <a:pt x="8619" y="21478"/>
                      <a:pt x="9865" y="21600"/>
                      <a:pt x="11112" y="21600"/>
                    </a:cubicBezTo>
                    <a:cubicBezTo>
                      <a:pt x="16667" y="21600"/>
                      <a:pt x="21600" y="20632"/>
                      <a:pt x="21600" y="19419"/>
                    </a:cubicBezTo>
                    <a:lnTo>
                      <a:pt x="21600" y="2181"/>
                    </a:lnTo>
                    <a:cubicBezTo>
                      <a:pt x="21600" y="968"/>
                      <a:pt x="16667" y="0"/>
                      <a:pt x="11112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11" name="Google Shape;800;p35"/>
              <p:cNvSpPr/>
              <p:nvPr/>
            </p:nvSpPr>
            <p:spPr>
              <a:xfrm rot="245171">
                <a:off x="2771001" y="1159445"/>
                <a:ext cx="57747" cy="2995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0" y="0"/>
                    </a:moveTo>
                    <a:cubicBezTo>
                      <a:pt x="5867" y="0"/>
                      <a:pt x="640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2507" y="21117"/>
                      <a:pt x="6987" y="21477"/>
                    </a:cubicBezTo>
                    <a:cubicBezTo>
                      <a:pt x="8267" y="21477"/>
                      <a:pt x="9493" y="21600"/>
                      <a:pt x="10773" y="21600"/>
                    </a:cubicBezTo>
                    <a:cubicBezTo>
                      <a:pt x="17120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1280" y="668"/>
                      <a:pt x="16160" y="0"/>
                      <a:pt x="1104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12" name="Google Shape;801;p35"/>
              <p:cNvSpPr/>
              <p:nvPr/>
            </p:nvSpPr>
            <p:spPr>
              <a:xfrm rot="245171">
                <a:off x="2965744" y="1172133"/>
                <a:ext cx="59458" cy="300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74" y="0"/>
                    </a:moveTo>
                    <a:cubicBezTo>
                      <a:pt x="5387" y="0"/>
                      <a:pt x="0" y="696"/>
                      <a:pt x="0" y="2099"/>
                    </a:cubicBezTo>
                    <a:lnTo>
                      <a:pt x="0" y="19409"/>
                    </a:lnTo>
                    <a:cubicBezTo>
                      <a:pt x="0" y="20382"/>
                      <a:pt x="3108" y="21119"/>
                      <a:pt x="7407" y="21477"/>
                    </a:cubicBezTo>
                    <a:cubicBezTo>
                      <a:pt x="8650" y="21477"/>
                      <a:pt x="9842" y="21600"/>
                      <a:pt x="11085" y="21600"/>
                    </a:cubicBezTo>
                    <a:cubicBezTo>
                      <a:pt x="16627" y="21600"/>
                      <a:pt x="21600" y="20627"/>
                      <a:pt x="21600" y="19409"/>
                    </a:cubicBezTo>
                    <a:lnTo>
                      <a:pt x="21600" y="2099"/>
                    </a:lnTo>
                    <a:cubicBezTo>
                      <a:pt x="21600" y="696"/>
                      <a:pt x="16213" y="0"/>
                      <a:pt x="10774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13" name="Google Shape;802;p35"/>
              <p:cNvSpPr/>
              <p:nvPr/>
            </p:nvSpPr>
            <p:spPr>
              <a:xfrm rot="245171">
                <a:off x="3162106" y="1187385"/>
                <a:ext cx="57747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60" y="0"/>
                    </a:moveTo>
                    <a:cubicBezTo>
                      <a:pt x="5387" y="0"/>
                      <a:pt x="320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2560" y="21117"/>
                      <a:pt x="6987" y="21477"/>
                    </a:cubicBezTo>
                    <a:cubicBezTo>
                      <a:pt x="8267" y="21477"/>
                      <a:pt x="9547" y="21600"/>
                      <a:pt x="10827" y="21600"/>
                    </a:cubicBezTo>
                    <a:cubicBezTo>
                      <a:pt x="16533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60" y="668"/>
                      <a:pt x="15733" y="0"/>
                      <a:pt x="1056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14" name="Google Shape;803;p35"/>
              <p:cNvSpPr/>
              <p:nvPr/>
            </p:nvSpPr>
            <p:spPr>
              <a:xfrm rot="245171">
                <a:off x="3356895" y="1198791"/>
                <a:ext cx="59458" cy="302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137" y="0"/>
                    </a:moveTo>
                    <a:cubicBezTo>
                      <a:pt x="4973" y="0"/>
                      <a:pt x="0" y="968"/>
                      <a:pt x="0" y="2181"/>
                    </a:cubicBezTo>
                    <a:lnTo>
                      <a:pt x="0" y="19419"/>
                    </a:lnTo>
                    <a:cubicBezTo>
                      <a:pt x="0" y="20387"/>
                      <a:pt x="3108" y="21121"/>
                      <a:pt x="7407" y="21478"/>
                    </a:cubicBezTo>
                    <a:cubicBezTo>
                      <a:pt x="8029" y="21478"/>
                      <a:pt x="9272" y="21600"/>
                      <a:pt x="11137" y="21600"/>
                    </a:cubicBezTo>
                    <a:cubicBezTo>
                      <a:pt x="16679" y="21600"/>
                      <a:pt x="21600" y="20632"/>
                      <a:pt x="21600" y="19419"/>
                    </a:cubicBezTo>
                    <a:lnTo>
                      <a:pt x="21600" y="2181"/>
                    </a:lnTo>
                    <a:cubicBezTo>
                      <a:pt x="21600" y="968"/>
                      <a:pt x="16679" y="0"/>
                      <a:pt x="11137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15" name="Google Shape;804;p35"/>
              <p:cNvSpPr/>
              <p:nvPr/>
            </p:nvSpPr>
            <p:spPr>
              <a:xfrm rot="245171">
                <a:off x="3553211" y="1215324"/>
                <a:ext cx="57747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60" y="0"/>
                    </a:moveTo>
                    <a:cubicBezTo>
                      <a:pt x="5440" y="0"/>
                      <a:pt x="320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2560" y="21117"/>
                      <a:pt x="6987" y="21477"/>
                    </a:cubicBezTo>
                    <a:cubicBezTo>
                      <a:pt x="8267" y="21477"/>
                      <a:pt x="9547" y="21600"/>
                      <a:pt x="10827" y="21600"/>
                    </a:cubicBezTo>
                    <a:cubicBezTo>
                      <a:pt x="17173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60" y="668"/>
                      <a:pt x="15733" y="0"/>
                      <a:pt x="1056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16" name="Google Shape;805;p35"/>
              <p:cNvSpPr/>
              <p:nvPr/>
            </p:nvSpPr>
            <p:spPr>
              <a:xfrm rot="245171">
                <a:off x="3748142" y="1226736"/>
                <a:ext cx="59316" cy="302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8" y="0"/>
                    </a:moveTo>
                    <a:cubicBezTo>
                      <a:pt x="4933" y="0"/>
                      <a:pt x="0" y="968"/>
                      <a:pt x="0" y="2181"/>
                    </a:cubicBezTo>
                    <a:lnTo>
                      <a:pt x="0" y="19419"/>
                    </a:lnTo>
                    <a:cubicBezTo>
                      <a:pt x="0" y="20387"/>
                      <a:pt x="3063" y="21121"/>
                      <a:pt x="7425" y="21478"/>
                    </a:cubicBezTo>
                    <a:cubicBezTo>
                      <a:pt x="7996" y="21478"/>
                      <a:pt x="9242" y="21600"/>
                      <a:pt x="10488" y="21600"/>
                    </a:cubicBezTo>
                    <a:cubicBezTo>
                      <a:pt x="16667" y="21600"/>
                      <a:pt x="21600" y="20632"/>
                      <a:pt x="21600" y="19419"/>
                    </a:cubicBezTo>
                    <a:lnTo>
                      <a:pt x="21600" y="2181"/>
                    </a:lnTo>
                    <a:cubicBezTo>
                      <a:pt x="21600" y="968"/>
                      <a:pt x="16667" y="0"/>
                      <a:pt x="10488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17" name="Google Shape;806;p35"/>
              <p:cNvSpPr/>
              <p:nvPr/>
            </p:nvSpPr>
            <p:spPr>
              <a:xfrm rot="245171">
                <a:off x="3944456" y="1243336"/>
                <a:ext cx="59458" cy="2995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74" y="0"/>
                    </a:moveTo>
                    <a:cubicBezTo>
                      <a:pt x="5698" y="0"/>
                      <a:pt x="622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056" y="21117"/>
                      <a:pt x="7407" y="21477"/>
                    </a:cubicBezTo>
                    <a:cubicBezTo>
                      <a:pt x="8029" y="21477"/>
                      <a:pt x="9220" y="21600"/>
                      <a:pt x="10463" y="21600"/>
                    </a:cubicBezTo>
                    <a:cubicBezTo>
                      <a:pt x="16627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8" y="668"/>
                      <a:pt x="15850" y="0"/>
                      <a:pt x="10774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18" name="Google Shape;807;p35"/>
              <p:cNvSpPr/>
              <p:nvPr/>
            </p:nvSpPr>
            <p:spPr>
              <a:xfrm rot="245171">
                <a:off x="4139156" y="1257245"/>
                <a:ext cx="59458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74" y="0"/>
                    </a:moveTo>
                    <a:cubicBezTo>
                      <a:pt x="5698" y="0"/>
                      <a:pt x="622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108" y="21117"/>
                      <a:pt x="6786" y="21477"/>
                    </a:cubicBezTo>
                    <a:cubicBezTo>
                      <a:pt x="8029" y="21477"/>
                      <a:pt x="9272" y="21600"/>
                      <a:pt x="10463" y="21600"/>
                    </a:cubicBezTo>
                    <a:cubicBezTo>
                      <a:pt x="16627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8" y="668"/>
                      <a:pt x="15902" y="0"/>
                      <a:pt x="10774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19" name="Google Shape;808;p35"/>
              <p:cNvSpPr/>
              <p:nvPr/>
            </p:nvSpPr>
            <p:spPr>
              <a:xfrm rot="245171">
                <a:off x="4333855" y="1271154"/>
                <a:ext cx="59458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6" y="0"/>
                    </a:moveTo>
                    <a:cubicBezTo>
                      <a:pt x="5698" y="0"/>
                      <a:pt x="622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108" y="21117"/>
                      <a:pt x="7407" y="21477"/>
                    </a:cubicBezTo>
                    <a:cubicBezTo>
                      <a:pt x="8650" y="21477"/>
                      <a:pt x="9894" y="21600"/>
                      <a:pt x="11137" y="21600"/>
                    </a:cubicBezTo>
                    <a:cubicBezTo>
                      <a:pt x="16679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8" y="668"/>
                      <a:pt x="15902" y="0"/>
                      <a:pt x="10826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20" name="Google Shape;809;p35"/>
              <p:cNvSpPr/>
              <p:nvPr/>
            </p:nvSpPr>
            <p:spPr>
              <a:xfrm rot="245171">
                <a:off x="4530261" y="1285185"/>
                <a:ext cx="59457" cy="2995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6" y="0"/>
                    </a:moveTo>
                    <a:cubicBezTo>
                      <a:pt x="5698" y="0"/>
                      <a:pt x="622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2486" y="21117"/>
                      <a:pt x="6786" y="21477"/>
                    </a:cubicBezTo>
                    <a:cubicBezTo>
                      <a:pt x="8029" y="21477"/>
                      <a:pt x="9272" y="21600"/>
                      <a:pt x="10515" y="21600"/>
                    </a:cubicBezTo>
                    <a:cubicBezTo>
                      <a:pt x="16679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8" y="668"/>
                      <a:pt x="15902" y="0"/>
                      <a:pt x="10826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21" name="Google Shape;810;p35"/>
              <p:cNvSpPr/>
              <p:nvPr/>
            </p:nvSpPr>
            <p:spPr>
              <a:xfrm rot="245171">
                <a:off x="4725103" y="1299099"/>
                <a:ext cx="59315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5712" y="0"/>
                      <a:pt x="571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063" y="21117"/>
                      <a:pt x="7373" y="21477"/>
                    </a:cubicBezTo>
                    <a:cubicBezTo>
                      <a:pt x="8619" y="21477"/>
                      <a:pt x="9865" y="21600"/>
                      <a:pt x="11112" y="21600"/>
                    </a:cubicBezTo>
                    <a:cubicBezTo>
                      <a:pt x="16667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7" y="668"/>
                      <a:pt x="15888" y="0"/>
                      <a:pt x="1080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22" name="Google Shape;811;p35"/>
              <p:cNvSpPr/>
              <p:nvPr/>
            </p:nvSpPr>
            <p:spPr>
              <a:xfrm rot="245171">
                <a:off x="4921510" y="1313074"/>
                <a:ext cx="57747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0" y="0"/>
                    </a:moveTo>
                    <a:cubicBezTo>
                      <a:pt x="5867" y="0"/>
                      <a:pt x="640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2507" y="21117"/>
                      <a:pt x="6987" y="21477"/>
                    </a:cubicBezTo>
                    <a:cubicBezTo>
                      <a:pt x="8213" y="21477"/>
                      <a:pt x="9493" y="21600"/>
                      <a:pt x="10773" y="21600"/>
                    </a:cubicBezTo>
                    <a:cubicBezTo>
                      <a:pt x="17120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1280" y="668"/>
                      <a:pt x="16160" y="0"/>
                      <a:pt x="1104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23" name="Google Shape;812;p35"/>
              <p:cNvSpPr/>
              <p:nvPr/>
            </p:nvSpPr>
            <p:spPr>
              <a:xfrm rot="245171">
                <a:off x="5116299" y="1324480"/>
                <a:ext cx="59458" cy="302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85" y="0"/>
                    </a:moveTo>
                    <a:cubicBezTo>
                      <a:pt x="4921" y="0"/>
                      <a:pt x="0" y="968"/>
                      <a:pt x="0" y="2181"/>
                    </a:cubicBezTo>
                    <a:lnTo>
                      <a:pt x="0" y="19419"/>
                    </a:lnTo>
                    <a:cubicBezTo>
                      <a:pt x="0" y="20387"/>
                      <a:pt x="3056" y="21121"/>
                      <a:pt x="7407" y="21478"/>
                    </a:cubicBezTo>
                    <a:cubicBezTo>
                      <a:pt x="8029" y="21478"/>
                      <a:pt x="9272" y="21600"/>
                      <a:pt x="11085" y="21600"/>
                    </a:cubicBezTo>
                    <a:cubicBezTo>
                      <a:pt x="16627" y="21600"/>
                      <a:pt x="21600" y="20632"/>
                      <a:pt x="21600" y="19419"/>
                    </a:cubicBezTo>
                    <a:lnTo>
                      <a:pt x="21600" y="2181"/>
                    </a:lnTo>
                    <a:cubicBezTo>
                      <a:pt x="21600" y="968"/>
                      <a:pt x="16627" y="0"/>
                      <a:pt x="11085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24" name="Google Shape;813;p35"/>
              <p:cNvSpPr/>
              <p:nvPr/>
            </p:nvSpPr>
            <p:spPr>
              <a:xfrm rot="245171">
                <a:off x="5312661" y="1339732"/>
                <a:ext cx="57747" cy="300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73" y="0"/>
                    </a:moveTo>
                    <a:cubicBezTo>
                      <a:pt x="5387" y="0"/>
                      <a:pt x="0" y="696"/>
                      <a:pt x="0" y="2099"/>
                    </a:cubicBezTo>
                    <a:lnTo>
                      <a:pt x="0" y="19409"/>
                    </a:lnTo>
                    <a:cubicBezTo>
                      <a:pt x="0" y="20382"/>
                      <a:pt x="2560" y="21119"/>
                      <a:pt x="6987" y="21477"/>
                    </a:cubicBezTo>
                    <a:cubicBezTo>
                      <a:pt x="8267" y="21477"/>
                      <a:pt x="9547" y="21600"/>
                      <a:pt x="10773" y="21600"/>
                    </a:cubicBezTo>
                    <a:cubicBezTo>
                      <a:pt x="17173" y="21600"/>
                      <a:pt x="21600" y="20627"/>
                      <a:pt x="21600" y="19409"/>
                    </a:cubicBezTo>
                    <a:lnTo>
                      <a:pt x="21600" y="2099"/>
                    </a:lnTo>
                    <a:cubicBezTo>
                      <a:pt x="21600" y="696"/>
                      <a:pt x="16213" y="0"/>
                      <a:pt x="10773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25" name="Google Shape;814;p35"/>
              <p:cNvSpPr/>
              <p:nvPr/>
            </p:nvSpPr>
            <p:spPr>
              <a:xfrm rot="245171">
                <a:off x="5507313" y="1354984"/>
                <a:ext cx="59457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6" y="0"/>
                    </a:moveTo>
                    <a:cubicBezTo>
                      <a:pt x="5698" y="0"/>
                      <a:pt x="622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108" y="21117"/>
                      <a:pt x="7407" y="21477"/>
                    </a:cubicBezTo>
                    <a:cubicBezTo>
                      <a:pt x="8029" y="21477"/>
                      <a:pt x="9272" y="21600"/>
                      <a:pt x="10515" y="21600"/>
                    </a:cubicBezTo>
                    <a:cubicBezTo>
                      <a:pt x="16679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8" y="668"/>
                      <a:pt x="15902" y="0"/>
                      <a:pt x="10826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26" name="Google Shape;815;p35"/>
              <p:cNvSpPr/>
              <p:nvPr/>
            </p:nvSpPr>
            <p:spPr>
              <a:xfrm rot="245171">
                <a:off x="5703766" y="1367672"/>
                <a:ext cx="57747" cy="300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7" y="0"/>
                    </a:moveTo>
                    <a:cubicBezTo>
                      <a:pt x="5440" y="0"/>
                      <a:pt x="0" y="696"/>
                      <a:pt x="0" y="2099"/>
                    </a:cubicBezTo>
                    <a:lnTo>
                      <a:pt x="0" y="19409"/>
                    </a:lnTo>
                    <a:cubicBezTo>
                      <a:pt x="0" y="20382"/>
                      <a:pt x="2560" y="21119"/>
                      <a:pt x="6987" y="21477"/>
                    </a:cubicBezTo>
                    <a:cubicBezTo>
                      <a:pt x="8267" y="21477"/>
                      <a:pt x="9547" y="21600"/>
                      <a:pt x="10827" y="21600"/>
                    </a:cubicBezTo>
                    <a:cubicBezTo>
                      <a:pt x="16533" y="21600"/>
                      <a:pt x="21600" y="20627"/>
                      <a:pt x="21600" y="19409"/>
                    </a:cubicBezTo>
                    <a:lnTo>
                      <a:pt x="21600" y="2099"/>
                    </a:lnTo>
                    <a:cubicBezTo>
                      <a:pt x="21600" y="696"/>
                      <a:pt x="16213" y="0"/>
                      <a:pt x="10827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27" name="Google Shape;816;p35"/>
              <p:cNvSpPr/>
              <p:nvPr/>
            </p:nvSpPr>
            <p:spPr>
              <a:xfrm rot="245171">
                <a:off x="5898560" y="1382929"/>
                <a:ext cx="59315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5712" y="0"/>
                      <a:pt x="623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063" y="21117"/>
                      <a:pt x="6802" y="21477"/>
                    </a:cubicBezTo>
                    <a:cubicBezTo>
                      <a:pt x="7996" y="21477"/>
                      <a:pt x="9242" y="21600"/>
                      <a:pt x="10488" y="21600"/>
                    </a:cubicBezTo>
                    <a:cubicBezTo>
                      <a:pt x="16667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7" y="668"/>
                      <a:pt x="15888" y="0"/>
                      <a:pt x="1080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28" name="Google Shape;817;p35"/>
              <p:cNvSpPr/>
              <p:nvPr/>
            </p:nvSpPr>
            <p:spPr>
              <a:xfrm rot="245171">
                <a:off x="6094793" y="1395614"/>
                <a:ext cx="57968" cy="300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9" h="21600" fill="norm" stroke="1" extrusionOk="0">
                    <a:moveTo>
                      <a:pt x="10544" y="0"/>
                    </a:moveTo>
                    <a:cubicBezTo>
                      <a:pt x="5312" y="0"/>
                      <a:pt x="81" y="696"/>
                      <a:pt x="81" y="2099"/>
                    </a:cubicBezTo>
                    <a:lnTo>
                      <a:pt x="81" y="19409"/>
                    </a:lnTo>
                    <a:cubicBezTo>
                      <a:pt x="-541" y="20382"/>
                      <a:pt x="2515" y="21119"/>
                      <a:pt x="6866" y="21477"/>
                    </a:cubicBezTo>
                    <a:cubicBezTo>
                      <a:pt x="8109" y="21477"/>
                      <a:pt x="9301" y="21600"/>
                      <a:pt x="10544" y="21600"/>
                    </a:cubicBezTo>
                    <a:cubicBezTo>
                      <a:pt x="16086" y="21600"/>
                      <a:pt x="21059" y="20627"/>
                      <a:pt x="21059" y="19409"/>
                    </a:cubicBezTo>
                    <a:lnTo>
                      <a:pt x="21059" y="2099"/>
                    </a:lnTo>
                    <a:cubicBezTo>
                      <a:pt x="21059" y="696"/>
                      <a:pt x="15776" y="0"/>
                      <a:pt x="10544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29" name="Google Shape;818;p35"/>
              <p:cNvSpPr/>
              <p:nvPr/>
            </p:nvSpPr>
            <p:spPr>
              <a:xfrm rot="245171">
                <a:off x="6289665" y="1410874"/>
                <a:ext cx="59458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74" y="0"/>
                    </a:moveTo>
                    <a:cubicBezTo>
                      <a:pt x="5698" y="0"/>
                      <a:pt x="622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2486" y="21117"/>
                      <a:pt x="6786" y="21477"/>
                    </a:cubicBezTo>
                    <a:cubicBezTo>
                      <a:pt x="8029" y="21477"/>
                      <a:pt x="9272" y="21600"/>
                      <a:pt x="10463" y="21600"/>
                    </a:cubicBezTo>
                    <a:cubicBezTo>
                      <a:pt x="16627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8" y="668"/>
                      <a:pt x="15902" y="0"/>
                      <a:pt x="10774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30" name="Google Shape;819;p35"/>
              <p:cNvSpPr/>
              <p:nvPr/>
            </p:nvSpPr>
            <p:spPr>
              <a:xfrm rot="245171">
                <a:off x="6484364" y="1424783"/>
                <a:ext cx="59458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6" y="0"/>
                    </a:moveTo>
                    <a:cubicBezTo>
                      <a:pt x="5698" y="0"/>
                      <a:pt x="622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108" y="21117"/>
                      <a:pt x="7407" y="21477"/>
                    </a:cubicBezTo>
                    <a:cubicBezTo>
                      <a:pt x="8029" y="21477"/>
                      <a:pt x="9272" y="21600"/>
                      <a:pt x="10515" y="21600"/>
                    </a:cubicBezTo>
                    <a:cubicBezTo>
                      <a:pt x="16679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8" y="668"/>
                      <a:pt x="15902" y="0"/>
                      <a:pt x="10826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31" name="Google Shape;820;p35"/>
              <p:cNvSpPr/>
              <p:nvPr/>
            </p:nvSpPr>
            <p:spPr>
              <a:xfrm rot="245171">
                <a:off x="6680772" y="1438753"/>
                <a:ext cx="57746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0" y="0"/>
                    </a:moveTo>
                    <a:cubicBezTo>
                      <a:pt x="5867" y="0"/>
                      <a:pt x="640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2560" y="21117"/>
                      <a:pt x="6987" y="21477"/>
                    </a:cubicBezTo>
                    <a:cubicBezTo>
                      <a:pt x="8267" y="21477"/>
                      <a:pt x="9547" y="21600"/>
                      <a:pt x="10827" y="21600"/>
                    </a:cubicBezTo>
                    <a:cubicBezTo>
                      <a:pt x="17173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1280" y="668"/>
                      <a:pt x="16213" y="0"/>
                      <a:pt x="1104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32" name="Google Shape;821;p35"/>
              <p:cNvSpPr/>
              <p:nvPr/>
            </p:nvSpPr>
            <p:spPr>
              <a:xfrm rot="245171">
                <a:off x="6875612" y="1452728"/>
                <a:ext cx="59315" cy="29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5712" y="0"/>
                      <a:pt x="571" y="668"/>
                      <a:pt x="0" y="2015"/>
                    </a:cubicBezTo>
                    <a:lnTo>
                      <a:pt x="0" y="19400"/>
                    </a:lnTo>
                    <a:cubicBezTo>
                      <a:pt x="0" y="20377"/>
                      <a:pt x="3063" y="21117"/>
                      <a:pt x="7373" y="21477"/>
                    </a:cubicBezTo>
                    <a:cubicBezTo>
                      <a:pt x="8619" y="21477"/>
                      <a:pt x="9865" y="21600"/>
                      <a:pt x="11112" y="21600"/>
                    </a:cubicBezTo>
                    <a:cubicBezTo>
                      <a:pt x="16667" y="21600"/>
                      <a:pt x="21600" y="20623"/>
                      <a:pt x="21600" y="19400"/>
                    </a:cubicBezTo>
                    <a:lnTo>
                      <a:pt x="21600" y="2015"/>
                    </a:lnTo>
                    <a:cubicBezTo>
                      <a:pt x="20977" y="668"/>
                      <a:pt x="15888" y="0"/>
                      <a:pt x="1080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255" name="Google Shape;822;p35"/>
            <p:cNvGrpSpPr/>
            <p:nvPr/>
          </p:nvGrpSpPr>
          <p:grpSpPr>
            <a:xfrm>
              <a:off x="412446" y="925396"/>
              <a:ext cx="6240514" cy="6941959"/>
              <a:chOff x="0" y="0"/>
              <a:chExt cx="6240513" cy="6941957"/>
            </a:xfrm>
          </p:grpSpPr>
          <p:sp>
            <p:nvSpPr>
              <p:cNvPr id="1234" name="Google Shape;823;p35"/>
              <p:cNvSpPr/>
              <p:nvPr/>
            </p:nvSpPr>
            <p:spPr>
              <a:xfrm flipH="1" rot="8628146">
                <a:off x="1572432" y="302546"/>
                <a:ext cx="3095649" cy="63368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754" y="3404"/>
                    </a:moveTo>
                    <a:lnTo>
                      <a:pt x="15754" y="18196"/>
                    </a:lnTo>
                    <a:cubicBezTo>
                      <a:pt x="9780" y="17027"/>
                      <a:pt x="5857" y="14195"/>
                      <a:pt x="5857" y="11053"/>
                    </a:cubicBezTo>
                    <a:lnTo>
                      <a:pt x="5857" y="10552"/>
                    </a:lnTo>
                    <a:cubicBezTo>
                      <a:pt x="5857" y="7405"/>
                      <a:pt x="9780" y="4578"/>
                      <a:pt x="15754" y="3404"/>
                    </a:cubicBezTo>
                    <a:close/>
                    <a:moveTo>
                      <a:pt x="21600" y="0"/>
                    </a:moveTo>
                    <a:cubicBezTo>
                      <a:pt x="9673" y="0"/>
                      <a:pt x="0" y="4725"/>
                      <a:pt x="0" y="10552"/>
                    </a:cubicBezTo>
                    <a:lnTo>
                      <a:pt x="0" y="11053"/>
                    </a:lnTo>
                    <a:cubicBezTo>
                      <a:pt x="0" y="16880"/>
                      <a:pt x="9673" y="21600"/>
                      <a:pt x="21600" y="2160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35" name="Google Shape;824;p35"/>
              <p:cNvSpPr/>
              <p:nvPr/>
            </p:nvSpPr>
            <p:spPr>
              <a:xfrm flipH="1" rot="8628146">
                <a:off x="2405961" y="459810"/>
                <a:ext cx="294051" cy="64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2" h="21600" fill="norm" stroke="1" extrusionOk="0">
                    <a:moveTo>
                      <a:pt x="2303" y="0"/>
                    </a:moveTo>
                    <a:cubicBezTo>
                      <a:pt x="-768" y="0"/>
                      <a:pt x="-768" y="21600"/>
                      <a:pt x="2303" y="21600"/>
                    </a:cubicBezTo>
                    <a:lnTo>
                      <a:pt x="18551" y="21600"/>
                    </a:lnTo>
                    <a:cubicBezTo>
                      <a:pt x="19841" y="21600"/>
                      <a:pt x="20832" y="16436"/>
                      <a:pt x="20832" y="10800"/>
                    </a:cubicBezTo>
                    <a:cubicBezTo>
                      <a:pt x="20832" y="7962"/>
                      <a:pt x="20632" y="5164"/>
                      <a:pt x="20241" y="3272"/>
                    </a:cubicBezTo>
                    <a:cubicBezTo>
                      <a:pt x="19742" y="946"/>
                      <a:pt x="19250" y="0"/>
                      <a:pt x="18551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36" name="Google Shape;825;p35"/>
              <p:cNvSpPr/>
              <p:nvPr/>
            </p:nvSpPr>
            <p:spPr>
              <a:xfrm flipH="1" rot="8628146">
                <a:off x="2574020" y="694264"/>
                <a:ext cx="297271" cy="64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7" h="21600" fill="norm" stroke="1" extrusionOk="0">
                    <a:moveTo>
                      <a:pt x="2314" y="0"/>
                    </a:moveTo>
                    <a:cubicBezTo>
                      <a:pt x="-740" y="0"/>
                      <a:pt x="-773" y="21600"/>
                      <a:pt x="2223" y="21600"/>
                    </a:cubicBezTo>
                    <a:cubicBezTo>
                      <a:pt x="2314" y="21600"/>
                      <a:pt x="2404" y="21561"/>
                      <a:pt x="2503" y="21521"/>
                    </a:cubicBezTo>
                    <a:lnTo>
                      <a:pt x="18572" y="21521"/>
                    </a:lnTo>
                    <a:cubicBezTo>
                      <a:pt x="19847" y="21521"/>
                      <a:pt x="20827" y="16848"/>
                      <a:pt x="20827" y="10761"/>
                    </a:cubicBezTo>
                    <a:cubicBezTo>
                      <a:pt x="20827" y="7972"/>
                      <a:pt x="20629" y="5145"/>
                      <a:pt x="20243" y="3299"/>
                    </a:cubicBezTo>
                    <a:cubicBezTo>
                      <a:pt x="19749" y="1414"/>
                      <a:pt x="19263" y="0"/>
                      <a:pt x="18572" y="0"/>
                    </a:cubicBezTo>
                    <a:lnTo>
                      <a:pt x="2503" y="0"/>
                    </a:lnTo>
                    <a:cubicBezTo>
                      <a:pt x="2437" y="0"/>
                      <a:pt x="2372" y="0"/>
                      <a:pt x="2314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37" name="Google Shape;826;p35"/>
              <p:cNvSpPr/>
              <p:nvPr/>
            </p:nvSpPr>
            <p:spPr>
              <a:xfrm flipH="1" rot="8628146">
                <a:off x="2743834" y="925676"/>
                <a:ext cx="297282" cy="65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8" h="21600" fill="norm" stroke="1" extrusionOk="0">
                    <a:moveTo>
                      <a:pt x="2315" y="0"/>
                    </a:moveTo>
                    <a:cubicBezTo>
                      <a:pt x="-772" y="0"/>
                      <a:pt x="-772" y="21600"/>
                      <a:pt x="2315" y="21600"/>
                    </a:cubicBezTo>
                    <a:cubicBezTo>
                      <a:pt x="2373" y="21600"/>
                      <a:pt x="2438" y="21600"/>
                      <a:pt x="2504" y="21561"/>
                    </a:cubicBezTo>
                    <a:lnTo>
                      <a:pt x="18573" y="21561"/>
                    </a:lnTo>
                    <a:cubicBezTo>
                      <a:pt x="19848" y="21561"/>
                      <a:pt x="20828" y="16518"/>
                      <a:pt x="20828" y="11050"/>
                    </a:cubicBezTo>
                    <a:cubicBezTo>
                      <a:pt x="20828" y="8278"/>
                      <a:pt x="20630" y="5544"/>
                      <a:pt x="20244" y="3696"/>
                    </a:cubicBezTo>
                    <a:cubicBezTo>
                      <a:pt x="19750" y="1425"/>
                      <a:pt x="19264" y="501"/>
                      <a:pt x="18573" y="39"/>
                    </a:cubicBezTo>
                    <a:lnTo>
                      <a:pt x="2504" y="39"/>
                    </a:lnTo>
                    <a:cubicBezTo>
                      <a:pt x="2438" y="0"/>
                      <a:pt x="2373" y="0"/>
                      <a:pt x="2315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38" name="Google Shape;827;p35"/>
              <p:cNvSpPr/>
              <p:nvPr/>
            </p:nvSpPr>
            <p:spPr>
              <a:xfrm flipH="1" rot="8628146">
                <a:off x="2913634" y="1158386"/>
                <a:ext cx="297271" cy="64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7" h="21600" fill="norm" stroke="1" extrusionOk="0">
                    <a:moveTo>
                      <a:pt x="2223" y="0"/>
                    </a:moveTo>
                    <a:cubicBezTo>
                      <a:pt x="-773" y="0"/>
                      <a:pt x="-740" y="21600"/>
                      <a:pt x="2314" y="21600"/>
                    </a:cubicBezTo>
                    <a:cubicBezTo>
                      <a:pt x="2372" y="21600"/>
                      <a:pt x="2437" y="21600"/>
                      <a:pt x="2503" y="21600"/>
                    </a:cubicBezTo>
                    <a:lnTo>
                      <a:pt x="18572" y="21600"/>
                    </a:lnTo>
                    <a:cubicBezTo>
                      <a:pt x="19847" y="21600"/>
                      <a:pt x="20827" y="16446"/>
                      <a:pt x="20827" y="10820"/>
                    </a:cubicBezTo>
                    <a:cubicBezTo>
                      <a:pt x="20827" y="7987"/>
                      <a:pt x="20629" y="5193"/>
                      <a:pt x="20243" y="3305"/>
                    </a:cubicBezTo>
                    <a:cubicBezTo>
                      <a:pt x="19749" y="984"/>
                      <a:pt x="19263" y="39"/>
                      <a:pt x="18572" y="39"/>
                    </a:cubicBezTo>
                    <a:lnTo>
                      <a:pt x="2503" y="39"/>
                    </a:lnTo>
                    <a:cubicBezTo>
                      <a:pt x="2404" y="0"/>
                      <a:pt x="2314" y="0"/>
                      <a:pt x="2223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39" name="Google Shape;828;p35"/>
              <p:cNvSpPr/>
              <p:nvPr/>
            </p:nvSpPr>
            <p:spPr>
              <a:xfrm flipH="1" rot="8628146">
                <a:off x="3083738" y="1390654"/>
                <a:ext cx="297959" cy="64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6" h="21600" fill="norm" stroke="1" extrusionOk="0">
                    <a:moveTo>
                      <a:pt x="2146" y="0"/>
                    </a:moveTo>
                    <a:cubicBezTo>
                      <a:pt x="-746" y="0"/>
                      <a:pt x="-714" y="21600"/>
                      <a:pt x="2233" y="21600"/>
                    </a:cubicBezTo>
                    <a:cubicBezTo>
                      <a:pt x="2289" y="21600"/>
                      <a:pt x="2352" y="21561"/>
                      <a:pt x="2416" y="21561"/>
                    </a:cubicBezTo>
                    <a:lnTo>
                      <a:pt x="17923" y="21561"/>
                    </a:lnTo>
                    <a:cubicBezTo>
                      <a:pt x="19909" y="21089"/>
                      <a:pt x="20854" y="9857"/>
                      <a:pt x="19535" y="3338"/>
                    </a:cubicBezTo>
                    <a:cubicBezTo>
                      <a:pt x="19059" y="982"/>
                      <a:pt x="18590" y="39"/>
                      <a:pt x="17923" y="39"/>
                    </a:cubicBezTo>
                    <a:lnTo>
                      <a:pt x="2416" y="39"/>
                    </a:lnTo>
                    <a:cubicBezTo>
                      <a:pt x="2320" y="0"/>
                      <a:pt x="2233" y="0"/>
                      <a:pt x="2146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40" name="Google Shape;829;p35"/>
              <p:cNvSpPr/>
              <p:nvPr/>
            </p:nvSpPr>
            <p:spPr>
              <a:xfrm flipH="1" rot="8628146">
                <a:off x="3254010" y="1623434"/>
                <a:ext cx="297271" cy="64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7" h="21600" fill="norm" stroke="1" extrusionOk="0">
                    <a:moveTo>
                      <a:pt x="2223" y="0"/>
                    </a:moveTo>
                    <a:cubicBezTo>
                      <a:pt x="-773" y="0"/>
                      <a:pt x="-740" y="21600"/>
                      <a:pt x="2314" y="21600"/>
                    </a:cubicBezTo>
                    <a:cubicBezTo>
                      <a:pt x="2372" y="21600"/>
                      <a:pt x="2437" y="21600"/>
                      <a:pt x="2503" y="21561"/>
                    </a:cubicBezTo>
                    <a:lnTo>
                      <a:pt x="18572" y="21561"/>
                    </a:lnTo>
                    <a:cubicBezTo>
                      <a:pt x="19847" y="21561"/>
                      <a:pt x="20827" y="16416"/>
                      <a:pt x="20827" y="10839"/>
                    </a:cubicBezTo>
                    <a:cubicBezTo>
                      <a:pt x="20827" y="8012"/>
                      <a:pt x="20629" y="5223"/>
                      <a:pt x="20243" y="3338"/>
                    </a:cubicBezTo>
                    <a:cubicBezTo>
                      <a:pt x="19749" y="982"/>
                      <a:pt x="19263" y="79"/>
                      <a:pt x="18572" y="79"/>
                    </a:cubicBezTo>
                    <a:lnTo>
                      <a:pt x="2503" y="79"/>
                    </a:lnTo>
                    <a:cubicBezTo>
                      <a:pt x="2404" y="39"/>
                      <a:pt x="2314" y="0"/>
                      <a:pt x="2223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41" name="Google Shape;830;p35"/>
              <p:cNvSpPr/>
              <p:nvPr/>
            </p:nvSpPr>
            <p:spPr>
              <a:xfrm flipH="1" rot="8628146">
                <a:off x="3424216" y="1856011"/>
                <a:ext cx="297270" cy="64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7" h="21600" fill="norm" stroke="1" extrusionOk="0">
                    <a:moveTo>
                      <a:pt x="2223" y="0"/>
                    </a:moveTo>
                    <a:cubicBezTo>
                      <a:pt x="-773" y="0"/>
                      <a:pt x="-740" y="21600"/>
                      <a:pt x="2314" y="21600"/>
                    </a:cubicBezTo>
                    <a:cubicBezTo>
                      <a:pt x="2372" y="21600"/>
                      <a:pt x="2437" y="21600"/>
                      <a:pt x="2503" y="21600"/>
                    </a:cubicBezTo>
                    <a:lnTo>
                      <a:pt x="18572" y="21600"/>
                    </a:lnTo>
                    <a:cubicBezTo>
                      <a:pt x="19847" y="21600"/>
                      <a:pt x="20827" y="16455"/>
                      <a:pt x="20827" y="10839"/>
                    </a:cubicBezTo>
                    <a:cubicBezTo>
                      <a:pt x="20827" y="8012"/>
                      <a:pt x="20629" y="5223"/>
                      <a:pt x="20243" y="3338"/>
                    </a:cubicBezTo>
                    <a:cubicBezTo>
                      <a:pt x="19749" y="1021"/>
                      <a:pt x="19263" y="79"/>
                      <a:pt x="18572" y="79"/>
                    </a:cubicBezTo>
                    <a:lnTo>
                      <a:pt x="2503" y="79"/>
                    </a:lnTo>
                    <a:cubicBezTo>
                      <a:pt x="2404" y="39"/>
                      <a:pt x="2314" y="0"/>
                      <a:pt x="2223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42" name="Google Shape;831;p35"/>
              <p:cNvSpPr/>
              <p:nvPr/>
            </p:nvSpPr>
            <p:spPr>
              <a:xfrm flipH="1" rot="8628146">
                <a:off x="3594723" y="2088372"/>
                <a:ext cx="297283" cy="659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8" h="21600" fill="norm" stroke="1" extrusionOk="0">
                    <a:moveTo>
                      <a:pt x="2315" y="0"/>
                    </a:moveTo>
                    <a:cubicBezTo>
                      <a:pt x="-772" y="0"/>
                      <a:pt x="-772" y="21600"/>
                      <a:pt x="2315" y="21600"/>
                    </a:cubicBezTo>
                    <a:cubicBezTo>
                      <a:pt x="2373" y="21600"/>
                      <a:pt x="2438" y="21561"/>
                      <a:pt x="2504" y="21561"/>
                    </a:cubicBezTo>
                    <a:lnTo>
                      <a:pt x="18573" y="21561"/>
                    </a:lnTo>
                    <a:cubicBezTo>
                      <a:pt x="19848" y="21561"/>
                      <a:pt x="20828" y="16518"/>
                      <a:pt x="20828" y="11012"/>
                    </a:cubicBezTo>
                    <a:cubicBezTo>
                      <a:pt x="20828" y="8278"/>
                      <a:pt x="20630" y="5506"/>
                      <a:pt x="20244" y="3696"/>
                    </a:cubicBezTo>
                    <a:cubicBezTo>
                      <a:pt x="19750" y="1386"/>
                      <a:pt x="19264" y="462"/>
                      <a:pt x="18573" y="0"/>
                    </a:cubicBezTo>
                    <a:lnTo>
                      <a:pt x="2504" y="0"/>
                    </a:lnTo>
                    <a:cubicBezTo>
                      <a:pt x="2438" y="0"/>
                      <a:pt x="2373" y="0"/>
                      <a:pt x="2315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43" name="Google Shape;832;p35"/>
              <p:cNvSpPr/>
              <p:nvPr/>
            </p:nvSpPr>
            <p:spPr>
              <a:xfrm flipH="1" rot="8628146">
                <a:off x="3769294" y="2319415"/>
                <a:ext cx="293065" cy="656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2" h="21600" fill="norm" stroke="1" extrusionOk="0">
                    <a:moveTo>
                      <a:pt x="2029" y="0"/>
                    </a:moveTo>
                    <a:cubicBezTo>
                      <a:pt x="-676" y="1352"/>
                      <a:pt x="-676" y="20673"/>
                      <a:pt x="2029" y="21600"/>
                    </a:cubicBezTo>
                    <a:lnTo>
                      <a:pt x="17935" y="21600"/>
                    </a:lnTo>
                    <a:cubicBezTo>
                      <a:pt x="19960" y="21136"/>
                      <a:pt x="20924" y="10124"/>
                      <a:pt x="19580" y="3671"/>
                    </a:cubicBezTo>
                    <a:cubicBezTo>
                      <a:pt x="19094" y="1352"/>
                      <a:pt x="18519" y="0"/>
                      <a:pt x="17935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44" name="Google Shape;833;p35"/>
              <p:cNvSpPr/>
              <p:nvPr/>
            </p:nvSpPr>
            <p:spPr>
              <a:xfrm flipH="1" rot="8628146">
                <a:off x="3934697" y="2553444"/>
                <a:ext cx="297958" cy="64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6" h="21600" fill="norm" stroke="1" extrusionOk="0">
                    <a:moveTo>
                      <a:pt x="18145" y="0"/>
                    </a:moveTo>
                    <a:cubicBezTo>
                      <a:pt x="18074" y="0"/>
                      <a:pt x="17994" y="0"/>
                      <a:pt x="17923" y="79"/>
                    </a:cubicBezTo>
                    <a:lnTo>
                      <a:pt x="2416" y="79"/>
                    </a:lnTo>
                    <a:cubicBezTo>
                      <a:pt x="2320" y="39"/>
                      <a:pt x="2233" y="0"/>
                      <a:pt x="2146" y="0"/>
                    </a:cubicBezTo>
                    <a:cubicBezTo>
                      <a:pt x="-746" y="0"/>
                      <a:pt x="-714" y="21600"/>
                      <a:pt x="2233" y="21600"/>
                    </a:cubicBezTo>
                    <a:cubicBezTo>
                      <a:pt x="2289" y="21600"/>
                      <a:pt x="2352" y="21600"/>
                      <a:pt x="2416" y="21600"/>
                    </a:cubicBezTo>
                    <a:lnTo>
                      <a:pt x="17923" y="21600"/>
                    </a:lnTo>
                    <a:cubicBezTo>
                      <a:pt x="19909" y="21129"/>
                      <a:pt x="20854" y="9897"/>
                      <a:pt x="19535" y="3338"/>
                    </a:cubicBezTo>
                    <a:cubicBezTo>
                      <a:pt x="19122" y="1296"/>
                      <a:pt x="18638" y="0"/>
                      <a:pt x="18145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45" name="Google Shape;834;p35"/>
              <p:cNvSpPr/>
              <p:nvPr/>
            </p:nvSpPr>
            <p:spPr>
              <a:xfrm flipH="1" rot="8628146">
                <a:off x="4104868" y="2785915"/>
                <a:ext cx="297958" cy="64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6" h="21600" fill="norm" stroke="1" extrusionOk="0">
                    <a:moveTo>
                      <a:pt x="18145" y="0"/>
                    </a:moveTo>
                    <a:cubicBezTo>
                      <a:pt x="18074" y="0"/>
                      <a:pt x="17994" y="39"/>
                      <a:pt x="17923" y="78"/>
                    </a:cubicBezTo>
                    <a:lnTo>
                      <a:pt x="2416" y="78"/>
                    </a:lnTo>
                    <a:cubicBezTo>
                      <a:pt x="2320" y="39"/>
                      <a:pt x="2233" y="39"/>
                      <a:pt x="2146" y="39"/>
                    </a:cubicBezTo>
                    <a:cubicBezTo>
                      <a:pt x="-746" y="39"/>
                      <a:pt x="-714" y="21600"/>
                      <a:pt x="2233" y="21600"/>
                    </a:cubicBezTo>
                    <a:cubicBezTo>
                      <a:pt x="2289" y="21600"/>
                      <a:pt x="2352" y="21561"/>
                      <a:pt x="2416" y="21561"/>
                    </a:cubicBezTo>
                    <a:lnTo>
                      <a:pt x="17923" y="21561"/>
                    </a:lnTo>
                    <a:cubicBezTo>
                      <a:pt x="19909" y="21090"/>
                      <a:pt x="20854" y="9879"/>
                      <a:pt x="19535" y="3371"/>
                    </a:cubicBezTo>
                    <a:cubicBezTo>
                      <a:pt x="19122" y="1333"/>
                      <a:pt x="18638" y="0"/>
                      <a:pt x="18145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46" name="Google Shape;835;p35"/>
              <p:cNvSpPr/>
              <p:nvPr/>
            </p:nvSpPr>
            <p:spPr>
              <a:xfrm flipH="1" rot="8628146">
                <a:off x="4275139" y="3018695"/>
                <a:ext cx="297271" cy="64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7" h="21600" fill="norm" stroke="1" extrusionOk="0">
                    <a:moveTo>
                      <a:pt x="18827" y="0"/>
                    </a:moveTo>
                    <a:cubicBezTo>
                      <a:pt x="18744" y="0"/>
                      <a:pt x="18662" y="39"/>
                      <a:pt x="18572" y="118"/>
                    </a:cubicBezTo>
                    <a:lnTo>
                      <a:pt x="2503" y="118"/>
                    </a:lnTo>
                    <a:cubicBezTo>
                      <a:pt x="2404" y="78"/>
                      <a:pt x="2314" y="39"/>
                      <a:pt x="2223" y="39"/>
                    </a:cubicBezTo>
                    <a:cubicBezTo>
                      <a:pt x="-773" y="39"/>
                      <a:pt x="-740" y="21600"/>
                      <a:pt x="2314" y="21600"/>
                    </a:cubicBezTo>
                    <a:cubicBezTo>
                      <a:pt x="2372" y="21600"/>
                      <a:pt x="2437" y="21600"/>
                      <a:pt x="2503" y="21561"/>
                    </a:cubicBezTo>
                    <a:lnTo>
                      <a:pt x="18572" y="21561"/>
                    </a:lnTo>
                    <a:cubicBezTo>
                      <a:pt x="19847" y="21561"/>
                      <a:pt x="20827" y="16425"/>
                      <a:pt x="20827" y="10820"/>
                    </a:cubicBezTo>
                    <a:cubicBezTo>
                      <a:pt x="20827" y="8036"/>
                      <a:pt x="20629" y="5253"/>
                      <a:pt x="20243" y="3371"/>
                    </a:cubicBezTo>
                    <a:cubicBezTo>
                      <a:pt x="19814" y="1333"/>
                      <a:pt x="19386" y="0"/>
                      <a:pt x="18827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47" name="Google Shape;836;p35"/>
              <p:cNvSpPr/>
              <p:nvPr/>
            </p:nvSpPr>
            <p:spPr>
              <a:xfrm flipH="1" rot="8628146">
                <a:off x="4445310" y="3251284"/>
                <a:ext cx="297271" cy="64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7" h="21600" fill="norm" stroke="1" extrusionOk="0">
                    <a:moveTo>
                      <a:pt x="2223" y="0"/>
                    </a:moveTo>
                    <a:cubicBezTo>
                      <a:pt x="-773" y="0"/>
                      <a:pt x="-740" y="21600"/>
                      <a:pt x="2314" y="21600"/>
                    </a:cubicBezTo>
                    <a:cubicBezTo>
                      <a:pt x="2372" y="21600"/>
                      <a:pt x="2437" y="21600"/>
                      <a:pt x="2503" y="21600"/>
                    </a:cubicBezTo>
                    <a:lnTo>
                      <a:pt x="18572" y="21600"/>
                    </a:lnTo>
                    <a:cubicBezTo>
                      <a:pt x="19847" y="21600"/>
                      <a:pt x="20827" y="16455"/>
                      <a:pt x="20827" y="10839"/>
                    </a:cubicBezTo>
                    <a:cubicBezTo>
                      <a:pt x="20827" y="7540"/>
                      <a:pt x="20629" y="5223"/>
                      <a:pt x="20243" y="2867"/>
                    </a:cubicBezTo>
                    <a:cubicBezTo>
                      <a:pt x="19749" y="1021"/>
                      <a:pt x="19263" y="79"/>
                      <a:pt x="18572" y="79"/>
                    </a:cubicBezTo>
                    <a:lnTo>
                      <a:pt x="2503" y="79"/>
                    </a:lnTo>
                    <a:cubicBezTo>
                      <a:pt x="2404" y="39"/>
                      <a:pt x="2314" y="0"/>
                      <a:pt x="2223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48" name="Google Shape;837;p35"/>
              <p:cNvSpPr/>
              <p:nvPr/>
            </p:nvSpPr>
            <p:spPr>
              <a:xfrm flipH="1" rot="8628146">
                <a:off x="4618356" y="3482933"/>
                <a:ext cx="294051" cy="64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2" h="21600" fill="norm" stroke="1" extrusionOk="0">
                    <a:moveTo>
                      <a:pt x="2303" y="0"/>
                    </a:moveTo>
                    <a:cubicBezTo>
                      <a:pt x="-768" y="0"/>
                      <a:pt x="-768" y="21600"/>
                      <a:pt x="2303" y="21600"/>
                    </a:cubicBezTo>
                    <a:lnTo>
                      <a:pt x="18551" y="21600"/>
                    </a:lnTo>
                    <a:cubicBezTo>
                      <a:pt x="19841" y="21600"/>
                      <a:pt x="20832" y="16436"/>
                      <a:pt x="20832" y="10800"/>
                    </a:cubicBezTo>
                    <a:cubicBezTo>
                      <a:pt x="20832" y="8001"/>
                      <a:pt x="20632" y="5164"/>
                      <a:pt x="20241" y="3311"/>
                    </a:cubicBezTo>
                    <a:cubicBezTo>
                      <a:pt x="19742" y="946"/>
                      <a:pt x="19250" y="0"/>
                      <a:pt x="18551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49" name="Google Shape;838;p35"/>
              <p:cNvSpPr/>
              <p:nvPr/>
            </p:nvSpPr>
            <p:spPr>
              <a:xfrm flipH="1" rot="8628146">
                <a:off x="4786023" y="3716222"/>
                <a:ext cx="297282" cy="659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8" h="21600" fill="norm" stroke="1" extrusionOk="0">
                    <a:moveTo>
                      <a:pt x="2315" y="0"/>
                    </a:moveTo>
                    <a:cubicBezTo>
                      <a:pt x="-772" y="0"/>
                      <a:pt x="-772" y="21600"/>
                      <a:pt x="2315" y="21600"/>
                    </a:cubicBezTo>
                    <a:cubicBezTo>
                      <a:pt x="2373" y="21600"/>
                      <a:pt x="2438" y="21600"/>
                      <a:pt x="2504" y="21561"/>
                    </a:cubicBezTo>
                    <a:lnTo>
                      <a:pt x="18573" y="21561"/>
                    </a:lnTo>
                    <a:cubicBezTo>
                      <a:pt x="19848" y="21561"/>
                      <a:pt x="20828" y="16518"/>
                      <a:pt x="20828" y="11012"/>
                    </a:cubicBezTo>
                    <a:cubicBezTo>
                      <a:pt x="20828" y="8278"/>
                      <a:pt x="20630" y="5506"/>
                      <a:pt x="20244" y="3696"/>
                    </a:cubicBezTo>
                    <a:cubicBezTo>
                      <a:pt x="19750" y="1386"/>
                      <a:pt x="19264" y="501"/>
                      <a:pt x="18573" y="39"/>
                    </a:cubicBezTo>
                    <a:lnTo>
                      <a:pt x="2504" y="39"/>
                    </a:lnTo>
                    <a:cubicBezTo>
                      <a:pt x="2438" y="0"/>
                      <a:pt x="2373" y="0"/>
                      <a:pt x="2315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50" name="Google Shape;839;p35"/>
              <p:cNvSpPr/>
              <p:nvPr/>
            </p:nvSpPr>
            <p:spPr>
              <a:xfrm flipH="1" rot="8628146">
                <a:off x="4955857" y="3948920"/>
                <a:ext cx="297271" cy="64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7" h="21600" fill="norm" stroke="1" extrusionOk="0">
                    <a:moveTo>
                      <a:pt x="2223" y="0"/>
                    </a:moveTo>
                    <a:cubicBezTo>
                      <a:pt x="-773" y="0"/>
                      <a:pt x="-740" y="21600"/>
                      <a:pt x="2314" y="21600"/>
                    </a:cubicBezTo>
                    <a:cubicBezTo>
                      <a:pt x="2372" y="21600"/>
                      <a:pt x="2437" y="21600"/>
                      <a:pt x="2503" y="21600"/>
                    </a:cubicBezTo>
                    <a:lnTo>
                      <a:pt x="18572" y="21600"/>
                    </a:lnTo>
                    <a:cubicBezTo>
                      <a:pt x="19847" y="21600"/>
                      <a:pt x="20827" y="16455"/>
                      <a:pt x="20827" y="10839"/>
                    </a:cubicBezTo>
                    <a:cubicBezTo>
                      <a:pt x="20827" y="8012"/>
                      <a:pt x="20629" y="5223"/>
                      <a:pt x="20243" y="3338"/>
                    </a:cubicBezTo>
                    <a:cubicBezTo>
                      <a:pt x="19749" y="1021"/>
                      <a:pt x="19263" y="79"/>
                      <a:pt x="18572" y="79"/>
                    </a:cubicBezTo>
                    <a:lnTo>
                      <a:pt x="2503" y="79"/>
                    </a:lnTo>
                    <a:cubicBezTo>
                      <a:pt x="2404" y="39"/>
                      <a:pt x="2314" y="0"/>
                      <a:pt x="2223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51" name="Google Shape;840;p35"/>
              <p:cNvSpPr/>
              <p:nvPr/>
            </p:nvSpPr>
            <p:spPr>
              <a:xfrm flipH="1" rot="8628146">
                <a:off x="5125994" y="4181402"/>
                <a:ext cx="297270" cy="64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7" h="21600" fill="norm" stroke="1" extrusionOk="0">
                    <a:moveTo>
                      <a:pt x="2223" y="0"/>
                    </a:moveTo>
                    <a:cubicBezTo>
                      <a:pt x="-773" y="0"/>
                      <a:pt x="-740" y="21600"/>
                      <a:pt x="2314" y="21600"/>
                    </a:cubicBezTo>
                    <a:cubicBezTo>
                      <a:pt x="2372" y="21600"/>
                      <a:pt x="2437" y="21561"/>
                      <a:pt x="2503" y="21561"/>
                    </a:cubicBezTo>
                    <a:lnTo>
                      <a:pt x="18572" y="21561"/>
                    </a:lnTo>
                    <a:cubicBezTo>
                      <a:pt x="19847" y="21561"/>
                      <a:pt x="20827" y="16416"/>
                      <a:pt x="20827" y="10800"/>
                    </a:cubicBezTo>
                    <a:cubicBezTo>
                      <a:pt x="20827" y="8012"/>
                      <a:pt x="20629" y="5184"/>
                      <a:pt x="20243" y="3338"/>
                    </a:cubicBezTo>
                    <a:cubicBezTo>
                      <a:pt x="19749" y="982"/>
                      <a:pt x="19263" y="39"/>
                      <a:pt x="18572" y="39"/>
                    </a:cubicBezTo>
                    <a:lnTo>
                      <a:pt x="2503" y="39"/>
                    </a:lnTo>
                    <a:cubicBezTo>
                      <a:pt x="2404" y="0"/>
                      <a:pt x="2314" y="0"/>
                      <a:pt x="2223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52" name="Google Shape;841;p35"/>
              <p:cNvSpPr/>
              <p:nvPr/>
            </p:nvSpPr>
            <p:spPr>
              <a:xfrm flipH="1" rot="8628146">
                <a:off x="5296133" y="4413777"/>
                <a:ext cx="297959" cy="64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6" h="21600" fill="norm" stroke="1" extrusionOk="0">
                    <a:moveTo>
                      <a:pt x="2146" y="0"/>
                    </a:moveTo>
                    <a:cubicBezTo>
                      <a:pt x="-746" y="0"/>
                      <a:pt x="-714" y="21600"/>
                      <a:pt x="2233" y="21600"/>
                    </a:cubicBezTo>
                    <a:cubicBezTo>
                      <a:pt x="2289" y="21600"/>
                      <a:pt x="2352" y="21600"/>
                      <a:pt x="2416" y="21561"/>
                    </a:cubicBezTo>
                    <a:lnTo>
                      <a:pt x="17923" y="21561"/>
                    </a:lnTo>
                    <a:cubicBezTo>
                      <a:pt x="19909" y="21089"/>
                      <a:pt x="20854" y="9897"/>
                      <a:pt x="19535" y="3338"/>
                    </a:cubicBezTo>
                    <a:cubicBezTo>
                      <a:pt x="19059" y="982"/>
                      <a:pt x="18590" y="39"/>
                      <a:pt x="17923" y="39"/>
                    </a:cubicBezTo>
                    <a:lnTo>
                      <a:pt x="2416" y="39"/>
                    </a:lnTo>
                    <a:cubicBezTo>
                      <a:pt x="2320" y="0"/>
                      <a:pt x="2233" y="0"/>
                      <a:pt x="2146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53" name="Google Shape;842;p35"/>
              <p:cNvSpPr/>
              <p:nvPr/>
            </p:nvSpPr>
            <p:spPr>
              <a:xfrm flipH="1" rot="8628146">
                <a:off x="5471142" y="4644901"/>
                <a:ext cx="293064" cy="656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2" h="21600" fill="norm" stroke="1" extrusionOk="0">
                    <a:moveTo>
                      <a:pt x="2029" y="0"/>
                    </a:moveTo>
                    <a:cubicBezTo>
                      <a:pt x="-676" y="1391"/>
                      <a:pt x="-676" y="20711"/>
                      <a:pt x="2029" y="21600"/>
                    </a:cubicBezTo>
                    <a:lnTo>
                      <a:pt x="17935" y="21600"/>
                    </a:lnTo>
                    <a:cubicBezTo>
                      <a:pt x="19960" y="21175"/>
                      <a:pt x="20924" y="10124"/>
                      <a:pt x="19580" y="3671"/>
                    </a:cubicBezTo>
                    <a:cubicBezTo>
                      <a:pt x="19094" y="1391"/>
                      <a:pt x="18519" y="0"/>
                      <a:pt x="17935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54" name="Google Shape;843;p35"/>
              <p:cNvSpPr/>
              <p:nvPr/>
            </p:nvSpPr>
            <p:spPr>
              <a:xfrm flipH="1" rot="8628146">
                <a:off x="5636880" y="4878821"/>
                <a:ext cx="297970" cy="657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7" h="21600" fill="norm" stroke="1" extrusionOk="0">
                    <a:moveTo>
                      <a:pt x="2234" y="0"/>
                    </a:moveTo>
                    <a:cubicBezTo>
                      <a:pt x="-745" y="0"/>
                      <a:pt x="-745" y="21600"/>
                      <a:pt x="2234" y="21600"/>
                    </a:cubicBezTo>
                    <a:cubicBezTo>
                      <a:pt x="2290" y="21600"/>
                      <a:pt x="2353" y="21600"/>
                      <a:pt x="2417" y="21600"/>
                    </a:cubicBezTo>
                    <a:lnTo>
                      <a:pt x="17924" y="21600"/>
                    </a:lnTo>
                    <a:cubicBezTo>
                      <a:pt x="19910" y="21137"/>
                      <a:pt x="20855" y="10106"/>
                      <a:pt x="19536" y="3664"/>
                    </a:cubicBezTo>
                    <a:cubicBezTo>
                      <a:pt x="19060" y="1389"/>
                      <a:pt x="18591" y="463"/>
                      <a:pt x="17924" y="0"/>
                    </a:cubicBezTo>
                    <a:lnTo>
                      <a:pt x="2417" y="0"/>
                    </a:lnTo>
                    <a:cubicBezTo>
                      <a:pt x="2353" y="0"/>
                      <a:pt x="2290" y="0"/>
                      <a:pt x="2234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277" name="Google Shape;892;p35"/>
            <p:cNvGrpSpPr/>
            <p:nvPr/>
          </p:nvGrpSpPr>
          <p:grpSpPr>
            <a:xfrm>
              <a:off x="689712" y="-1"/>
              <a:ext cx="7706025" cy="8792753"/>
              <a:chOff x="0" y="0"/>
              <a:chExt cx="7706024" cy="8792751"/>
            </a:xfrm>
          </p:grpSpPr>
          <p:sp>
            <p:nvSpPr>
              <p:cNvPr id="1256" name="Google Shape;893;p35"/>
              <p:cNvSpPr/>
              <p:nvPr/>
            </p:nvSpPr>
            <p:spPr>
              <a:xfrm flipH="1" rot="3678062">
                <a:off x="129826" y="2042048"/>
                <a:ext cx="7446371" cy="4708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84" y="5951"/>
                    </a:moveTo>
                    <a:lnTo>
                      <a:pt x="14208" y="18168"/>
                    </a:lnTo>
                    <a:lnTo>
                      <a:pt x="1984" y="18168"/>
                    </a:lnTo>
                    <a:lnTo>
                      <a:pt x="1984" y="5951"/>
                    </a:lnTo>
                    <a:close/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57" name="Google Shape;894;p35"/>
              <p:cNvSpPr/>
              <p:nvPr/>
            </p:nvSpPr>
            <p:spPr>
              <a:xfrm flipH="1" rot="3678062">
                <a:off x="3562757" y="8108206"/>
                <a:ext cx="87168" cy="340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69" y="0"/>
                    </a:moveTo>
                    <a:cubicBezTo>
                      <a:pt x="9180" y="0"/>
                      <a:pt x="7367" y="130"/>
                      <a:pt x="5979" y="389"/>
                    </a:cubicBezTo>
                    <a:cubicBezTo>
                      <a:pt x="2314" y="778"/>
                      <a:pt x="0" y="1804"/>
                      <a:pt x="0" y="2959"/>
                    </a:cubicBezTo>
                    <a:lnTo>
                      <a:pt x="0" y="18652"/>
                    </a:lnTo>
                    <a:cubicBezTo>
                      <a:pt x="0" y="20185"/>
                      <a:pt x="5053" y="21600"/>
                      <a:pt x="10569" y="21600"/>
                    </a:cubicBezTo>
                    <a:cubicBezTo>
                      <a:pt x="16547" y="21481"/>
                      <a:pt x="21137" y="20185"/>
                      <a:pt x="21600" y="18652"/>
                    </a:cubicBezTo>
                    <a:lnTo>
                      <a:pt x="21600" y="2959"/>
                    </a:lnTo>
                    <a:cubicBezTo>
                      <a:pt x="21600" y="1285"/>
                      <a:pt x="16547" y="0"/>
                      <a:pt x="10569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58" name="Google Shape;895;p35"/>
              <p:cNvSpPr/>
              <p:nvPr/>
            </p:nvSpPr>
            <p:spPr>
              <a:xfrm flipH="1" rot="3678062">
                <a:off x="3415667" y="7839934"/>
                <a:ext cx="85492" cy="3440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10315" y="0"/>
                    </a:moveTo>
                    <a:cubicBezTo>
                      <a:pt x="8518" y="0"/>
                      <a:pt x="6721" y="128"/>
                      <a:pt x="5411" y="257"/>
                    </a:cubicBezTo>
                    <a:cubicBezTo>
                      <a:pt x="1817" y="770"/>
                      <a:pt x="58" y="1785"/>
                      <a:pt x="58" y="2928"/>
                    </a:cubicBezTo>
                    <a:lnTo>
                      <a:pt x="58" y="18458"/>
                    </a:lnTo>
                    <a:cubicBezTo>
                      <a:pt x="-616" y="20553"/>
                      <a:pt x="4737" y="21600"/>
                      <a:pt x="10128" y="21600"/>
                    </a:cubicBezTo>
                    <a:cubicBezTo>
                      <a:pt x="15518" y="21600"/>
                      <a:pt x="20984" y="20553"/>
                      <a:pt x="20535" y="18458"/>
                    </a:cubicBezTo>
                    <a:lnTo>
                      <a:pt x="20535" y="2928"/>
                    </a:lnTo>
                    <a:cubicBezTo>
                      <a:pt x="20535" y="1272"/>
                      <a:pt x="16080" y="0"/>
                      <a:pt x="10315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59" name="Google Shape;896;p35"/>
              <p:cNvSpPr/>
              <p:nvPr/>
            </p:nvSpPr>
            <p:spPr>
              <a:xfrm flipH="1" rot="3678062">
                <a:off x="3272177" y="7573604"/>
                <a:ext cx="85300" cy="336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8908" y="0"/>
                      <a:pt x="7528" y="131"/>
                      <a:pt x="5636" y="262"/>
                    </a:cubicBezTo>
                    <a:cubicBezTo>
                      <a:pt x="2365" y="787"/>
                      <a:pt x="0" y="1825"/>
                      <a:pt x="0" y="2994"/>
                    </a:cubicBezTo>
                    <a:lnTo>
                      <a:pt x="0" y="18869"/>
                    </a:lnTo>
                    <a:cubicBezTo>
                      <a:pt x="473" y="20682"/>
                      <a:pt x="5636" y="21600"/>
                      <a:pt x="10800" y="21600"/>
                    </a:cubicBezTo>
                    <a:cubicBezTo>
                      <a:pt x="15964" y="21600"/>
                      <a:pt x="21127" y="20682"/>
                      <a:pt x="21600" y="18869"/>
                    </a:cubicBezTo>
                    <a:lnTo>
                      <a:pt x="21600" y="2994"/>
                    </a:lnTo>
                    <a:cubicBezTo>
                      <a:pt x="21600" y="1300"/>
                      <a:pt x="16909" y="0"/>
                      <a:pt x="1080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60" name="Google Shape;897;p35"/>
              <p:cNvSpPr/>
              <p:nvPr/>
            </p:nvSpPr>
            <p:spPr>
              <a:xfrm flipH="1" rot="3678062">
                <a:off x="3123698" y="7304366"/>
                <a:ext cx="85144" cy="340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0" y="0"/>
                    </a:moveTo>
                    <a:cubicBezTo>
                      <a:pt x="8924" y="0"/>
                      <a:pt x="7029" y="130"/>
                      <a:pt x="5647" y="389"/>
                    </a:cubicBezTo>
                    <a:cubicBezTo>
                      <a:pt x="1856" y="778"/>
                      <a:pt x="0" y="1804"/>
                      <a:pt x="0" y="2959"/>
                    </a:cubicBezTo>
                    <a:lnTo>
                      <a:pt x="0" y="18652"/>
                    </a:lnTo>
                    <a:cubicBezTo>
                      <a:pt x="0" y="20185"/>
                      <a:pt x="4699" y="21600"/>
                      <a:pt x="10820" y="21600"/>
                    </a:cubicBezTo>
                    <a:cubicBezTo>
                      <a:pt x="16427" y="21481"/>
                      <a:pt x="21600" y="20185"/>
                      <a:pt x="21600" y="18652"/>
                    </a:cubicBezTo>
                    <a:lnTo>
                      <a:pt x="21600" y="2959"/>
                    </a:lnTo>
                    <a:cubicBezTo>
                      <a:pt x="21600" y="1285"/>
                      <a:pt x="16901" y="0"/>
                      <a:pt x="1082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61" name="Google Shape;898;p35"/>
              <p:cNvSpPr/>
              <p:nvPr/>
            </p:nvSpPr>
            <p:spPr>
              <a:xfrm flipH="1" rot="3678062">
                <a:off x="2975070" y="7035275"/>
                <a:ext cx="85647" cy="344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2" h="21600" fill="norm" stroke="1" extrusionOk="0">
                    <a:moveTo>
                      <a:pt x="10297" y="0"/>
                    </a:moveTo>
                    <a:cubicBezTo>
                      <a:pt x="8503" y="0"/>
                      <a:pt x="6747" y="128"/>
                      <a:pt x="5402" y="257"/>
                    </a:cubicBezTo>
                    <a:cubicBezTo>
                      <a:pt x="1851" y="770"/>
                      <a:pt x="58" y="1785"/>
                      <a:pt x="58" y="2928"/>
                    </a:cubicBezTo>
                    <a:lnTo>
                      <a:pt x="58" y="18458"/>
                    </a:lnTo>
                    <a:cubicBezTo>
                      <a:pt x="-615" y="20553"/>
                      <a:pt x="4729" y="21600"/>
                      <a:pt x="10148" y="21600"/>
                    </a:cubicBezTo>
                    <a:cubicBezTo>
                      <a:pt x="15529" y="21600"/>
                      <a:pt x="20985" y="20553"/>
                      <a:pt x="20537" y="18458"/>
                    </a:cubicBezTo>
                    <a:lnTo>
                      <a:pt x="20537" y="2928"/>
                    </a:lnTo>
                    <a:cubicBezTo>
                      <a:pt x="20537" y="1272"/>
                      <a:pt x="15641" y="0"/>
                      <a:pt x="10297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62" name="Google Shape;899;p35"/>
              <p:cNvSpPr/>
              <p:nvPr/>
            </p:nvSpPr>
            <p:spPr>
              <a:xfrm flipH="1" rot="3678062">
                <a:off x="2829533" y="6768746"/>
                <a:ext cx="87012" cy="340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87" y="0"/>
                    </a:moveTo>
                    <a:cubicBezTo>
                      <a:pt x="9196" y="0"/>
                      <a:pt x="7342" y="130"/>
                      <a:pt x="5989" y="389"/>
                    </a:cubicBezTo>
                    <a:cubicBezTo>
                      <a:pt x="2280" y="778"/>
                      <a:pt x="0" y="1804"/>
                      <a:pt x="0" y="2959"/>
                    </a:cubicBezTo>
                    <a:lnTo>
                      <a:pt x="0" y="18652"/>
                    </a:lnTo>
                    <a:cubicBezTo>
                      <a:pt x="0" y="20185"/>
                      <a:pt x="5062" y="21600"/>
                      <a:pt x="10587" y="21600"/>
                    </a:cubicBezTo>
                    <a:cubicBezTo>
                      <a:pt x="16577" y="21481"/>
                      <a:pt x="21175" y="20185"/>
                      <a:pt x="21600" y="18652"/>
                    </a:cubicBezTo>
                    <a:lnTo>
                      <a:pt x="21600" y="2959"/>
                    </a:lnTo>
                    <a:cubicBezTo>
                      <a:pt x="21600" y="1285"/>
                      <a:pt x="16577" y="0"/>
                      <a:pt x="10587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63" name="Google Shape;900;p35"/>
              <p:cNvSpPr/>
              <p:nvPr/>
            </p:nvSpPr>
            <p:spPr>
              <a:xfrm flipH="1" rot="3678062">
                <a:off x="2681391" y="6498835"/>
                <a:ext cx="85647" cy="3440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2" h="21600" fill="norm" stroke="1" extrusionOk="0">
                    <a:moveTo>
                      <a:pt x="10297" y="0"/>
                    </a:moveTo>
                    <a:cubicBezTo>
                      <a:pt x="8541" y="0"/>
                      <a:pt x="6747" y="128"/>
                      <a:pt x="5402" y="385"/>
                    </a:cubicBezTo>
                    <a:cubicBezTo>
                      <a:pt x="1851" y="770"/>
                      <a:pt x="58" y="1785"/>
                      <a:pt x="58" y="2928"/>
                    </a:cubicBezTo>
                    <a:lnTo>
                      <a:pt x="58" y="18458"/>
                    </a:lnTo>
                    <a:cubicBezTo>
                      <a:pt x="-615" y="20553"/>
                      <a:pt x="4729" y="21600"/>
                      <a:pt x="10148" y="21600"/>
                    </a:cubicBezTo>
                    <a:cubicBezTo>
                      <a:pt x="15529" y="21600"/>
                      <a:pt x="20985" y="20553"/>
                      <a:pt x="20537" y="18458"/>
                    </a:cubicBezTo>
                    <a:lnTo>
                      <a:pt x="20537" y="2928"/>
                    </a:lnTo>
                    <a:cubicBezTo>
                      <a:pt x="20537" y="1272"/>
                      <a:pt x="15641" y="0"/>
                      <a:pt x="10297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64" name="Google Shape;901;p35"/>
              <p:cNvSpPr/>
              <p:nvPr/>
            </p:nvSpPr>
            <p:spPr>
              <a:xfrm flipH="1" rot="3678062">
                <a:off x="2537494" y="6233279"/>
                <a:ext cx="85300" cy="339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8908" y="0"/>
                      <a:pt x="7489" y="130"/>
                      <a:pt x="5636" y="260"/>
                    </a:cubicBezTo>
                    <a:cubicBezTo>
                      <a:pt x="2326" y="780"/>
                      <a:pt x="0" y="1808"/>
                      <a:pt x="0" y="2967"/>
                    </a:cubicBezTo>
                    <a:lnTo>
                      <a:pt x="0" y="18698"/>
                    </a:lnTo>
                    <a:cubicBezTo>
                      <a:pt x="0" y="20626"/>
                      <a:pt x="5400" y="21600"/>
                      <a:pt x="10800" y="21600"/>
                    </a:cubicBezTo>
                    <a:cubicBezTo>
                      <a:pt x="16200" y="21600"/>
                      <a:pt x="21600" y="20626"/>
                      <a:pt x="21600" y="18698"/>
                    </a:cubicBezTo>
                    <a:lnTo>
                      <a:pt x="21600" y="2967"/>
                    </a:lnTo>
                    <a:cubicBezTo>
                      <a:pt x="21600" y="1288"/>
                      <a:pt x="16909" y="0"/>
                      <a:pt x="1080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65" name="Google Shape;902;p35"/>
              <p:cNvSpPr/>
              <p:nvPr/>
            </p:nvSpPr>
            <p:spPr>
              <a:xfrm flipH="1" rot="3678062">
                <a:off x="2388614" y="5964024"/>
                <a:ext cx="85624" cy="3440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2" h="21600" fill="norm" stroke="1" extrusionOk="0">
                    <a:moveTo>
                      <a:pt x="10310" y="0"/>
                    </a:moveTo>
                    <a:cubicBezTo>
                      <a:pt x="8550" y="0"/>
                      <a:pt x="6753" y="128"/>
                      <a:pt x="5406" y="385"/>
                    </a:cubicBezTo>
                    <a:cubicBezTo>
                      <a:pt x="1849" y="770"/>
                      <a:pt x="52" y="1785"/>
                      <a:pt x="52" y="2928"/>
                    </a:cubicBezTo>
                    <a:lnTo>
                      <a:pt x="52" y="18458"/>
                    </a:lnTo>
                    <a:cubicBezTo>
                      <a:pt x="-584" y="20553"/>
                      <a:pt x="4732" y="21600"/>
                      <a:pt x="10160" y="21600"/>
                    </a:cubicBezTo>
                    <a:cubicBezTo>
                      <a:pt x="15550" y="21600"/>
                      <a:pt x="21016" y="20553"/>
                      <a:pt x="20567" y="18458"/>
                    </a:cubicBezTo>
                    <a:lnTo>
                      <a:pt x="20567" y="2928"/>
                    </a:lnTo>
                    <a:cubicBezTo>
                      <a:pt x="20567" y="1272"/>
                      <a:pt x="16112" y="0"/>
                      <a:pt x="1031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66" name="Google Shape;903;p35"/>
              <p:cNvSpPr/>
              <p:nvPr/>
            </p:nvSpPr>
            <p:spPr>
              <a:xfrm flipH="1" rot="3678062">
                <a:off x="2241731" y="5695746"/>
                <a:ext cx="85647" cy="3440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2" h="21600" fill="norm" stroke="1" extrusionOk="0">
                    <a:moveTo>
                      <a:pt x="10297" y="0"/>
                    </a:moveTo>
                    <a:cubicBezTo>
                      <a:pt x="8503" y="0"/>
                      <a:pt x="6747" y="128"/>
                      <a:pt x="5402" y="257"/>
                    </a:cubicBezTo>
                    <a:cubicBezTo>
                      <a:pt x="1851" y="770"/>
                      <a:pt x="58" y="1785"/>
                      <a:pt x="58" y="2928"/>
                    </a:cubicBezTo>
                    <a:lnTo>
                      <a:pt x="58" y="18458"/>
                    </a:lnTo>
                    <a:cubicBezTo>
                      <a:pt x="-615" y="20553"/>
                      <a:pt x="4729" y="21600"/>
                      <a:pt x="10110" y="21600"/>
                    </a:cubicBezTo>
                    <a:cubicBezTo>
                      <a:pt x="15529" y="21600"/>
                      <a:pt x="20985" y="20553"/>
                      <a:pt x="20537" y="18458"/>
                    </a:cubicBezTo>
                    <a:lnTo>
                      <a:pt x="20537" y="2928"/>
                    </a:lnTo>
                    <a:cubicBezTo>
                      <a:pt x="20537" y="1272"/>
                      <a:pt x="15641" y="0"/>
                      <a:pt x="10297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67" name="Google Shape;904;p35"/>
              <p:cNvSpPr/>
              <p:nvPr/>
            </p:nvSpPr>
            <p:spPr>
              <a:xfrm flipH="1" rot="3678062">
                <a:off x="2096193" y="5429217"/>
                <a:ext cx="87012" cy="340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49" y="0"/>
                    </a:moveTo>
                    <a:cubicBezTo>
                      <a:pt x="9196" y="0"/>
                      <a:pt x="7342" y="130"/>
                      <a:pt x="5951" y="389"/>
                    </a:cubicBezTo>
                    <a:cubicBezTo>
                      <a:pt x="2280" y="778"/>
                      <a:pt x="0" y="1804"/>
                      <a:pt x="0" y="2959"/>
                    </a:cubicBezTo>
                    <a:lnTo>
                      <a:pt x="0" y="18652"/>
                    </a:lnTo>
                    <a:cubicBezTo>
                      <a:pt x="0" y="20185"/>
                      <a:pt x="5062" y="21600"/>
                      <a:pt x="10549" y="21600"/>
                    </a:cubicBezTo>
                    <a:cubicBezTo>
                      <a:pt x="16538" y="21481"/>
                      <a:pt x="21136" y="20185"/>
                      <a:pt x="21600" y="18652"/>
                    </a:cubicBezTo>
                    <a:lnTo>
                      <a:pt x="21600" y="2959"/>
                    </a:lnTo>
                    <a:cubicBezTo>
                      <a:pt x="21600" y="1285"/>
                      <a:pt x="16538" y="0"/>
                      <a:pt x="10549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68" name="Google Shape;905;p35"/>
              <p:cNvSpPr/>
              <p:nvPr/>
            </p:nvSpPr>
            <p:spPr>
              <a:xfrm flipH="1" rot="3678062">
                <a:off x="1948885" y="5160830"/>
                <a:ext cx="85647" cy="344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2" h="21600" fill="norm" stroke="1" extrusionOk="0">
                    <a:moveTo>
                      <a:pt x="10265" y="0"/>
                    </a:moveTo>
                    <a:cubicBezTo>
                      <a:pt x="8471" y="0"/>
                      <a:pt x="7163" y="128"/>
                      <a:pt x="5818" y="385"/>
                    </a:cubicBezTo>
                    <a:cubicBezTo>
                      <a:pt x="2268" y="770"/>
                      <a:pt x="25" y="1785"/>
                      <a:pt x="25" y="2928"/>
                    </a:cubicBezTo>
                    <a:lnTo>
                      <a:pt x="25" y="18458"/>
                    </a:lnTo>
                    <a:cubicBezTo>
                      <a:pt x="-423" y="20553"/>
                      <a:pt x="5033" y="21600"/>
                      <a:pt x="10414" y="21600"/>
                    </a:cubicBezTo>
                    <a:cubicBezTo>
                      <a:pt x="15833" y="21600"/>
                      <a:pt x="21177" y="20553"/>
                      <a:pt x="20504" y="18458"/>
                    </a:cubicBezTo>
                    <a:lnTo>
                      <a:pt x="20504" y="2928"/>
                    </a:lnTo>
                    <a:cubicBezTo>
                      <a:pt x="20504" y="1272"/>
                      <a:pt x="16057" y="0"/>
                      <a:pt x="10265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69" name="Google Shape;906;p35"/>
              <p:cNvSpPr/>
              <p:nvPr/>
            </p:nvSpPr>
            <p:spPr>
              <a:xfrm flipH="1" rot="3678062">
                <a:off x="1802186" y="4892725"/>
                <a:ext cx="85492" cy="3440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10315" y="0"/>
                    </a:moveTo>
                    <a:cubicBezTo>
                      <a:pt x="8518" y="0"/>
                      <a:pt x="7170" y="128"/>
                      <a:pt x="5411" y="257"/>
                    </a:cubicBezTo>
                    <a:cubicBezTo>
                      <a:pt x="2266" y="770"/>
                      <a:pt x="58" y="1785"/>
                      <a:pt x="58" y="2928"/>
                    </a:cubicBezTo>
                    <a:lnTo>
                      <a:pt x="58" y="18458"/>
                    </a:lnTo>
                    <a:cubicBezTo>
                      <a:pt x="-616" y="20553"/>
                      <a:pt x="4737" y="21600"/>
                      <a:pt x="10128" y="21600"/>
                    </a:cubicBezTo>
                    <a:cubicBezTo>
                      <a:pt x="15518" y="21600"/>
                      <a:pt x="20984" y="20553"/>
                      <a:pt x="20535" y="18458"/>
                    </a:cubicBezTo>
                    <a:lnTo>
                      <a:pt x="20535" y="2928"/>
                    </a:lnTo>
                    <a:cubicBezTo>
                      <a:pt x="20535" y="1272"/>
                      <a:pt x="16080" y="0"/>
                      <a:pt x="10315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70" name="Google Shape;907;p35"/>
              <p:cNvSpPr/>
              <p:nvPr/>
            </p:nvSpPr>
            <p:spPr>
              <a:xfrm flipH="1" rot="3678062">
                <a:off x="1656979" y="4625377"/>
                <a:ext cx="85299" cy="3404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8908" y="0"/>
                      <a:pt x="7055" y="130"/>
                      <a:pt x="5636" y="389"/>
                    </a:cubicBezTo>
                    <a:cubicBezTo>
                      <a:pt x="1892" y="778"/>
                      <a:pt x="0" y="1804"/>
                      <a:pt x="0" y="2959"/>
                    </a:cubicBezTo>
                    <a:lnTo>
                      <a:pt x="0" y="18652"/>
                    </a:lnTo>
                    <a:cubicBezTo>
                      <a:pt x="0" y="20185"/>
                      <a:pt x="4691" y="21600"/>
                      <a:pt x="10800" y="21600"/>
                    </a:cubicBezTo>
                    <a:cubicBezTo>
                      <a:pt x="16436" y="21481"/>
                      <a:pt x="21600" y="20185"/>
                      <a:pt x="21600" y="18652"/>
                    </a:cubicBezTo>
                    <a:lnTo>
                      <a:pt x="21600" y="2959"/>
                    </a:lnTo>
                    <a:cubicBezTo>
                      <a:pt x="21600" y="1285"/>
                      <a:pt x="16909" y="0"/>
                      <a:pt x="10800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71" name="Google Shape;908;p35"/>
              <p:cNvSpPr/>
              <p:nvPr/>
            </p:nvSpPr>
            <p:spPr>
              <a:xfrm flipH="1" rot="3678062">
                <a:off x="1508506" y="4356286"/>
                <a:ext cx="85492" cy="344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1" h="21600" fill="norm" stroke="1" extrusionOk="0">
                    <a:moveTo>
                      <a:pt x="10315" y="0"/>
                    </a:moveTo>
                    <a:cubicBezTo>
                      <a:pt x="8518" y="0"/>
                      <a:pt x="6721" y="128"/>
                      <a:pt x="5411" y="257"/>
                    </a:cubicBezTo>
                    <a:cubicBezTo>
                      <a:pt x="1817" y="770"/>
                      <a:pt x="58" y="1785"/>
                      <a:pt x="58" y="2928"/>
                    </a:cubicBezTo>
                    <a:lnTo>
                      <a:pt x="58" y="18458"/>
                    </a:lnTo>
                    <a:cubicBezTo>
                      <a:pt x="-616" y="20553"/>
                      <a:pt x="4737" y="21600"/>
                      <a:pt x="10128" y="21600"/>
                    </a:cubicBezTo>
                    <a:cubicBezTo>
                      <a:pt x="15556" y="21600"/>
                      <a:pt x="20984" y="20553"/>
                      <a:pt x="20535" y="18458"/>
                    </a:cubicBezTo>
                    <a:lnTo>
                      <a:pt x="20535" y="2928"/>
                    </a:lnTo>
                    <a:cubicBezTo>
                      <a:pt x="20535" y="1272"/>
                      <a:pt x="15631" y="0"/>
                      <a:pt x="10315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72" name="Google Shape;909;p35"/>
              <p:cNvSpPr/>
              <p:nvPr/>
            </p:nvSpPr>
            <p:spPr>
              <a:xfrm flipH="1" rot="3678062">
                <a:off x="1363238" y="4089041"/>
                <a:ext cx="85536" cy="3404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6" h="21600" fill="norm" stroke="1" extrusionOk="0">
                    <a:moveTo>
                      <a:pt x="10165" y="0"/>
                    </a:moveTo>
                    <a:cubicBezTo>
                      <a:pt x="8815" y="0"/>
                      <a:pt x="6963" y="130"/>
                      <a:pt x="5575" y="389"/>
                    </a:cubicBezTo>
                    <a:cubicBezTo>
                      <a:pt x="1910" y="778"/>
                      <a:pt x="-404" y="1804"/>
                      <a:pt x="59" y="2959"/>
                    </a:cubicBezTo>
                    <a:lnTo>
                      <a:pt x="59" y="18652"/>
                    </a:lnTo>
                    <a:cubicBezTo>
                      <a:pt x="-404" y="20185"/>
                      <a:pt x="4649" y="21600"/>
                      <a:pt x="10627" y="21600"/>
                    </a:cubicBezTo>
                    <a:cubicBezTo>
                      <a:pt x="16143" y="21600"/>
                      <a:pt x="21196" y="20185"/>
                      <a:pt x="21196" y="18652"/>
                    </a:cubicBezTo>
                    <a:lnTo>
                      <a:pt x="21196" y="2959"/>
                    </a:lnTo>
                    <a:cubicBezTo>
                      <a:pt x="21196" y="1285"/>
                      <a:pt x="16143" y="0"/>
                      <a:pt x="10165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73" name="Google Shape;910;p35"/>
              <p:cNvSpPr/>
              <p:nvPr/>
            </p:nvSpPr>
            <p:spPr>
              <a:xfrm flipH="1" rot="3678062">
                <a:off x="1215563" y="3821311"/>
                <a:ext cx="85624" cy="3440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2" h="21600" fill="norm" stroke="1" extrusionOk="0">
                    <a:moveTo>
                      <a:pt x="10283" y="0"/>
                    </a:moveTo>
                    <a:cubicBezTo>
                      <a:pt x="8487" y="0"/>
                      <a:pt x="7139" y="128"/>
                      <a:pt x="5829" y="385"/>
                    </a:cubicBezTo>
                    <a:cubicBezTo>
                      <a:pt x="2235" y="770"/>
                      <a:pt x="26" y="1785"/>
                      <a:pt x="26" y="2928"/>
                    </a:cubicBezTo>
                    <a:lnTo>
                      <a:pt x="26" y="18458"/>
                    </a:lnTo>
                    <a:cubicBezTo>
                      <a:pt x="-423" y="20553"/>
                      <a:pt x="5043" y="21600"/>
                      <a:pt x="10433" y="21600"/>
                    </a:cubicBezTo>
                    <a:cubicBezTo>
                      <a:pt x="15861" y="21600"/>
                      <a:pt x="21177" y="20553"/>
                      <a:pt x="20541" y="18458"/>
                    </a:cubicBezTo>
                    <a:lnTo>
                      <a:pt x="20541" y="2928"/>
                    </a:lnTo>
                    <a:cubicBezTo>
                      <a:pt x="20541" y="1272"/>
                      <a:pt x="16086" y="0"/>
                      <a:pt x="10283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74" name="Google Shape;911;p35"/>
              <p:cNvSpPr/>
              <p:nvPr/>
            </p:nvSpPr>
            <p:spPr>
              <a:xfrm flipH="1" rot="3678062">
                <a:off x="1068747" y="3553142"/>
                <a:ext cx="85631" cy="3440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4" h="21600" fill="norm" stroke="1" extrusionOk="0">
                    <a:moveTo>
                      <a:pt x="10279" y="0"/>
                    </a:moveTo>
                    <a:cubicBezTo>
                      <a:pt x="8520" y="0"/>
                      <a:pt x="7172" y="128"/>
                      <a:pt x="5824" y="257"/>
                    </a:cubicBezTo>
                    <a:cubicBezTo>
                      <a:pt x="2268" y="770"/>
                      <a:pt x="22" y="1785"/>
                      <a:pt x="22" y="2928"/>
                    </a:cubicBezTo>
                    <a:lnTo>
                      <a:pt x="22" y="18458"/>
                    </a:lnTo>
                    <a:cubicBezTo>
                      <a:pt x="-390" y="20553"/>
                      <a:pt x="5038" y="21600"/>
                      <a:pt x="10466" y="21600"/>
                    </a:cubicBezTo>
                    <a:cubicBezTo>
                      <a:pt x="15857" y="21600"/>
                      <a:pt x="21210" y="20553"/>
                      <a:pt x="20536" y="18458"/>
                    </a:cubicBezTo>
                    <a:lnTo>
                      <a:pt x="20536" y="2928"/>
                    </a:lnTo>
                    <a:cubicBezTo>
                      <a:pt x="20536" y="1272"/>
                      <a:pt x="16081" y="0"/>
                      <a:pt x="10279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75" name="Google Shape;912;p35"/>
              <p:cNvSpPr/>
              <p:nvPr/>
            </p:nvSpPr>
            <p:spPr>
              <a:xfrm flipH="1" rot="3678062">
                <a:off x="921929" y="3284977"/>
                <a:ext cx="85647" cy="3440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2" h="21600" fill="norm" stroke="1" extrusionOk="0">
                    <a:moveTo>
                      <a:pt x="10297" y="0"/>
                    </a:moveTo>
                    <a:cubicBezTo>
                      <a:pt x="8503" y="0"/>
                      <a:pt x="6747" y="128"/>
                      <a:pt x="5402" y="385"/>
                    </a:cubicBezTo>
                    <a:cubicBezTo>
                      <a:pt x="1851" y="770"/>
                      <a:pt x="58" y="1785"/>
                      <a:pt x="58" y="2928"/>
                    </a:cubicBezTo>
                    <a:lnTo>
                      <a:pt x="58" y="18458"/>
                    </a:lnTo>
                    <a:cubicBezTo>
                      <a:pt x="-615" y="20553"/>
                      <a:pt x="4729" y="21600"/>
                      <a:pt x="10110" y="21600"/>
                    </a:cubicBezTo>
                    <a:cubicBezTo>
                      <a:pt x="15529" y="21600"/>
                      <a:pt x="20985" y="20553"/>
                      <a:pt x="20537" y="18458"/>
                    </a:cubicBezTo>
                    <a:lnTo>
                      <a:pt x="20537" y="2928"/>
                    </a:lnTo>
                    <a:cubicBezTo>
                      <a:pt x="20537" y="1272"/>
                      <a:pt x="16089" y="0"/>
                      <a:pt x="10297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76" name="Google Shape;913;p35"/>
              <p:cNvSpPr/>
              <p:nvPr/>
            </p:nvSpPr>
            <p:spPr>
              <a:xfrm flipH="1" rot="3678062">
                <a:off x="775167" y="3016757"/>
                <a:ext cx="85492" cy="3440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10278" y="0"/>
                    </a:moveTo>
                    <a:cubicBezTo>
                      <a:pt x="8518" y="0"/>
                      <a:pt x="6721" y="128"/>
                      <a:pt x="5374" y="257"/>
                    </a:cubicBezTo>
                    <a:cubicBezTo>
                      <a:pt x="1817" y="770"/>
                      <a:pt x="58" y="1785"/>
                      <a:pt x="58" y="2928"/>
                    </a:cubicBezTo>
                    <a:lnTo>
                      <a:pt x="58" y="18458"/>
                    </a:lnTo>
                    <a:cubicBezTo>
                      <a:pt x="-616" y="20553"/>
                      <a:pt x="4737" y="21600"/>
                      <a:pt x="10128" y="21600"/>
                    </a:cubicBezTo>
                    <a:cubicBezTo>
                      <a:pt x="15518" y="21600"/>
                      <a:pt x="20984" y="20553"/>
                      <a:pt x="20535" y="18458"/>
                    </a:cubicBezTo>
                    <a:lnTo>
                      <a:pt x="20535" y="2928"/>
                    </a:lnTo>
                    <a:cubicBezTo>
                      <a:pt x="20535" y="1272"/>
                      <a:pt x="15631" y="0"/>
                      <a:pt x="10278" y="0"/>
                    </a:cubicBezTo>
                    <a:close/>
                  </a:path>
                </a:pathLst>
              </a:custGeom>
              <a:solidFill>
                <a:srgbClr val="323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pSp>
        <p:nvGrpSpPr>
          <p:cNvPr id="1284" name="تجميع"/>
          <p:cNvGrpSpPr/>
          <p:nvPr/>
        </p:nvGrpSpPr>
        <p:grpSpPr>
          <a:xfrm>
            <a:off x="17153348" y="-1"/>
            <a:ext cx="7375130" cy="1977552"/>
            <a:chOff x="0" y="0"/>
            <a:chExt cx="7375128" cy="1977550"/>
          </a:xfrm>
        </p:grpSpPr>
        <p:grpSp>
          <p:nvGrpSpPr>
            <p:cNvPr id="1282" name="تجميع"/>
            <p:cNvGrpSpPr/>
            <p:nvPr/>
          </p:nvGrpSpPr>
          <p:grpSpPr>
            <a:xfrm>
              <a:off x="0" y="0"/>
              <a:ext cx="7375130" cy="1815646"/>
              <a:chOff x="0" y="0"/>
              <a:chExt cx="7375129" cy="1815645"/>
            </a:xfrm>
          </p:grpSpPr>
          <p:sp>
            <p:nvSpPr>
              <p:cNvPr id="1279" name="الفصل"/>
              <p:cNvSpPr txBox="1"/>
              <p:nvPr/>
            </p:nvSpPr>
            <p:spPr>
              <a:xfrm>
                <a:off x="4689440" y="0"/>
                <a:ext cx="2685690" cy="106783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2600"/>
                  </a:spcBef>
                  <a:defRPr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1280" name="دائرة"/>
              <p:cNvSpPr/>
              <p:nvPr/>
            </p:nvSpPr>
            <p:spPr>
              <a:xfrm>
                <a:off x="5614937" y="939128"/>
                <a:ext cx="750544" cy="750544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A8ADC4"/>
                </a:solidFill>
                <a:prstDash val="solid"/>
                <a:miter lim="8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r" rtl="0">
                  <a:defRPr sz="4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281" name="العبارات الجبرية والمعادلات"/>
              <p:cNvSpPr txBox="1"/>
              <p:nvPr/>
            </p:nvSpPr>
            <p:spPr>
              <a:xfrm>
                <a:off x="0" y="533915"/>
                <a:ext cx="5598005" cy="128173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rmAutofit fontScale="100000" lnSpcReduction="0"/>
              </a:bodyPr>
              <a:lstStyle>
                <a:lvl1pPr algn="r">
                  <a:lnSpc>
                    <a:spcPct val="90000"/>
                  </a:lnSpc>
                  <a:spcBef>
                    <a:spcPts val="2600"/>
                  </a:spcBef>
                  <a:defRPr sz="3400"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العبارات الجبرية والمعادلات</a:t>
                </a:r>
              </a:p>
            </p:txBody>
          </p:sp>
        </p:grpSp>
        <p:sp>
          <p:nvSpPr>
            <p:cNvPr id="1283" name="٥"/>
            <p:cNvSpPr txBox="1"/>
            <p:nvPr/>
          </p:nvSpPr>
          <p:spPr>
            <a:xfrm>
              <a:off x="5708420" y="451010"/>
              <a:ext cx="605654" cy="15265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6600">
                  <a:solidFill>
                    <a:schemeClr val="accent5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٥</a:t>
              </a:r>
            </a:p>
          </p:txBody>
        </p:sp>
      </p:grpSp>
      <p:pic>
        <p:nvPicPr>
          <p:cNvPr id="1285" name="IMG_3988.png" descr="IMG_3988.png"/>
          <p:cNvPicPr>
            <a:picLocks noChangeAspect="1"/>
          </p:cNvPicPr>
          <p:nvPr/>
        </p:nvPicPr>
        <p:blipFill>
          <a:blip r:embed="rId2">
            <a:extLst/>
          </a:blip>
          <a:srcRect l="14251" t="46348" r="3611" b="37546"/>
          <a:stretch>
            <a:fillRect/>
          </a:stretch>
        </p:blipFill>
        <p:spPr>
          <a:xfrm>
            <a:off x="1030242" y="3243981"/>
            <a:ext cx="22533057" cy="19149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88" name="يصبح لديه =٢٥ + ٧ = ٣٢ سيارة"/>
          <p:cNvGrpSpPr/>
          <p:nvPr/>
        </p:nvGrpSpPr>
        <p:grpSpPr>
          <a:xfrm>
            <a:off x="7031890" y="6437719"/>
            <a:ext cx="13333985" cy="1920241"/>
            <a:chOff x="0" y="0"/>
            <a:chExt cx="13333984" cy="1920239"/>
          </a:xfrm>
        </p:grpSpPr>
        <p:sp>
          <p:nvSpPr>
            <p:cNvPr id="1287" name="يصبح لديه =٢٥ + ٧ = ٣٢ سيارة"/>
            <p:cNvSpPr txBox="1"/>
            <p:nvPr/>
          </p:nvSpPr>
          <p:spPr>
            <a:xfrm>
              <a:off x="50800" y="50800"/>
              <a:ext cx="13232385" cy="181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sp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7600">
                  <a:solidFill>
                    <a:schemeClr val="accent1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يصبح لديه =٢٥ + ٧ = ٣٢ سيارة</a:t>
              </a:r>
            </a:p>
          </p:txBody>
        </p:sp>
        <p:pic>
          <p:nvPicPr>
            <p:cNvPr id="1286" name="يصبح لديه =٢٥ + ٧ = ٣٢ سيارة يصبح لديه =٢٥ + ٧ = ٣٢ سيارة" descr="يصبح لديه =٢٥ + ٧ = ٣٢ سيارة يصبح لديه =٢٥ + ٧ = ٣٢ سيارة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3333985" cy="1920240"/>
            </a:xfrm>
            <a:prstGeom prst="rect">
              <a:avLst/>
            </a:prstGeom>
            <a:effectLst/>
          </p:spPr>
        </p:pic>
      </p:grpSp>
      <p:sp>
        <p:nvSpPr>
          <p:cNvPr id="1289" name="مراجعة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1865645" y="10210423"/>
            <a:ext cx="843660" cy="84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7" y="8522"/>
                </a:cubicBezTo>
                <a:lnTo>
                  <a:pt x="8977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7" y="4016"/>
                </a:cubicBezTo>
                <a:lnTo>
                  <a:pt x="8977" y="1883"/>
                </a:lnTo>
                <a:cubicBezTo>
                  <a:pt x="8977" y="1859"/>
                  <a:pt x="8993" y="1842"/>
                  <a:pt x="9011" y="1834"/>
                </a:cubicBezTo>
                <a:close/>
              </a:path>
            </a:pathLst>
          </a:custGeom>
          <a:solidFill>
            <a:srgbClr val="EDEDED">
              <a:alpha val="65981"/>
            </a:srgbClr>
          </a:solidFill>
          <a:ln w="63500">
            <a:solidFill>
              <a:schemeClr val="accent3">
                <a:alpha val="65981"/>
              </a:schemeClr>
            </a:solidFill>
          </a:ln>
        </p:spPr>
        <p:txBody>
          <a:bodyPr lIns="121919" tIns="121919" rIns="121919" bIns="1219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8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6" name="Google Shape;786;p35"/>
          <p:cNvGrpSpPr/>
          <p:nvPr/>
        </p:nvGrpSpPr>
        <p:grpSpPr>
          <a:xfrm>
            <a:off x="20995776" y="12457845"/>
            <a:ext cx="7422354" cy="1881498"/>
            <a:chOff x="0" y="0"/>
            <a:chExt cx="7422353" cy="1881496"/>
          </a:xfrm>
        </p:grpSpPr>
        <p:sp>
          <p:nvSpPr>
            <p:cNvPr id="1291" name="Google Shape;787;p35"/>
            <p:cNvSpPr/>
            <p:nvPr/>
          </p:nvSpPr>
          <p:spPr>
            <a:xfrm rot="245171">
              <a:off x="39179" y="259924"/>
              <a:ext cx="7343997" cy="1361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8" y="8684"/>
                  </a:moveTo>
                  <a:cubicBezTo>
                    <a:pt x="1130" y="8684"/>
                    <a:pt x="1323" y="9528"/>
                    <a:pt x="1323" y="10799"/>
                  </a:cubicBezTo>
                  <a:cubicBezTo>
                    <a:pt x="1323" y="11984"/>
                    <a:pt x="1149" y="12927"/>
                    <a:pt x="929" y="12927"/>
                  </a:cubicBezTo>
                  <a:cubicBezTo>
                    <a:pt x="574" y="12927"/>
                    <a:pt x="400" y="10638"/>
                    <a:pt x="649" y="9320"/>
                  </a:cubicBezTo>
                  <a:cubicBezTo>
                    <a:pt x="731" y="8881"/>
                    <a:pt x="830" y="8684"/>
                    <a:pt x="928" y="8684"/>
                  </a:cubicBezTo>
                  <a:close/>
                  <a:moveTo>
                    <a:pt x="664" y="0"/>
                  </a:moveTo>
                  <a:cubicBezTo>
                    <a:pt x="295" y="0"/>
                    <a:pt x="0" y="1615"/>
                    <a:pt x="0" y="3610"/>
                  </a:cubicBezTo>
                  <a:lnTo>
                    <a:pt x="0" y="18017"/>
                  </a:lnTo>
                  <a:cubicBezTo>
                    <a:pt x="0" y="19983"/>
                    <a:pt x="295" y="21600"/>
                    <a:pt x="664" y="21600"/>
                  </a:cubicBezTo>
                  <a:lnTo>
                    <a:pt x="20931" y="21600"/>
                  </a:lnTo>
                  <a:cubicBezTo>
                    <a:pt x="21300" y="21600"/>
                    <a:pt x="21600" y="20010"/>
                    <a:pt x="21600" y="18017"/>
                  </a:cubicBezTo>
                  <a:lnTo>
                    <a:pt x="21600" y="3610"/>
                  </a:lnTo>
                  <a:cubicBezTo>
                    <a:pt x="21600" y="1615"/>
                    <a:pt x="21300" y="0"/>
                    <a:pt x="2093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2" name="Google Shape;788;p35"/>
            <p:cNvSpPr/>
            <p:nvPr/>
          </p:nvSpPr>
          <p:spPr>
            <a:xfrm rot="245171">
              <a:off x="425573" y="991893"/>
              <a:ext cx="57825" cy="299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600" fill="norm" stroke="1" extrusionOk="0">
                  <a:moveTo>
                    <a:pt x="10361" y="0"/>
                  </a:moveTo>
                  <a:cubicBezTo>
                    <a:pt x="5324" y="0"/>
                    <a:pt x="392" y="668"/>
                    <a:pt x="80" y="2015"/>
                  </a:cubicBezTo>
                  <a:lnTo>
                    <a:pt x="80" y="19400"/>
                  </a:lnTo>
                  <a:cubicBezTo>
                    <a:pt x="-543" y="20377"/>
                    <a:pt x="2520" y="21117"/>
                    <a:pt x="6882" y="21477"/>
                  </a:cubicBezTo>
                  <a:cubicBezTo>
                    <a:pt x="8076" y="21477"/>
                    <a:pt x="9322" y="21600"/>
                    <a:pt x="10569" y="21600"/>
                  </a:cubicBezTo>
                  <a:cubicBezTo>
                    <a:pt x="16124" y="21600"/>
                    <a:pt x="21057" y="20623"/>
                    <a:pt x="21057" y="19400"/>
                  </a:cubicBezTo>
                  <a:lnTo>
                    <a:pt x="21057" y="2015"/>
                  </a:lnTo>
                  <a:cubicBezTo>
                    <a:pt x="20486" y="668"/>
                    <a:pt x="15345" y="0"/>
                    <a:pt x="10361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3" name="Google Shape;789;p35"/>
            <p:cNvSpPr/>
            <p:nvPr/>
          </p:nvSpPr>
          <p:spPr>
            <a:xfrm rot="245171">
              <a:off x="620536" y="1004595"/>
              <a:ext cx="59458" cy="300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67" y="0"/>
                  </a:moveTo>
                  <a:cubicBezTo>
                    <a:pt x="5232" y="0"/>
                    <a:pt x="0" y="696"/>
                    <a:pt x="0" y="2099"/>
                  </a:cubicBezTo>
                  <a:lnTo>
                    <a:pt x="0" y="19409"/>
                  </a:lnTo>
                  <a:cubicBezTo>
                    <a:pt x="0" y="20382"/>
                    <a:pt x="2435" y="21119"/>
                    <a:pt x="6786" y="21477"/>
                  </a:cubicBezTo>
                  <a:cubicBezTo>
                    <a:pt x="8029" y="21477"/>
                    <a:pt x="9220" y="21600"/>
                    <a:pt x="10463" y="21600"/>
                  </a:cubicBezTo>
                  <a:cubicBezTo>
                    <a:pt x="16627" y="21600"/>
                    <a:pt x="20978" y="20627"/>
                    <a:pt x="21600" y="19409"/>
                  </a:cubicBezTo>
                  <a:lnTo>
                    <a:pt x="21600" y="2099"/>
                  </a:lnTo>
                  <a:cubicBezTo>
                    <a:pt x="21289" y="696"/>
                    <a:pt x="15850" y="0"/>
                    <a:pt x="10567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4" name="Google Shape;790;p35"/>
            <p:cNvSpPr/>
            <p:nvPr/>
          </p:nvSpPr>
          <p:spPr>
            <a:xfrm rot="245171">
              <a:off x="815189" y="1019785"/>
              <a:ext cx="59458" cy="299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4" y="0"/>
                  </a:moveTo>
                  <a:cubicBezTo>
                    <a:pt x="5698" y="0"/>
                    <a:pt x="622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108" y="21117"/>
                    <a:pt x="7407" y="21477"/>
                  </a:cubicBezTo>
                  <a:cubicBezTo>
                    <a:pt x="8650" y="21477"/>
                    <a:pt x="9894" y="21600"/>
                    <a:pt x="11085" y="21600"/>
                  </a:cubicBezTo>
                  <a:cubicBezTo>
                    <a:pt x="16679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8" y="668"/>
                    <a:pt x="15902" y="0"/>
                    <a:pt x="10774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5" name="Google Shape;791;p35"/>
            <p:cNvSpPr/>
            <p:nvPr/>
          </p:nvSpPr>
          <p:spPr>
            <a:xfrm rot="245171">
              <a:off x="1011595" y="1033816"/>
              <a:ext cx="59458" cy="299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6" y="0"/>
                  </a:moveTo>
                  <a:cubicBezTo>
                    <a:pt x="5698" y="0"/>
                    <a:pt x="622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2486" y="21117"/>
                    <a:pt x="6786" y="21477"/>
                  </a:cubicBezTo>
                  <a:cubicBezTo>
                    <a:pt x="8029" y="21477"/>
                    <a:pt x="9272" y="21600"/>
                    <a:pt x="10515" y="21600"/>
                  </a:cubicBezTo>
                  <a:cubicBezTo>
                    <a:pt x="16679" y="21600"/>
                    <a:pt x="20978" y="20623"/>
                    <a:pt x="21600" y="19400"/>
                  </a:cubicBezTo>
                  <a:lnTo>
                    <a:pt x="21600" y="2015"/>
                  </a:lnTo>
                  <a:cubicBezTo>
                    <a:pt x="20978" y="668"/>
                    <a:pt x="15902" y="0"/>
                    <a:pt x="1082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6" name="Google Shape;792;p35"/>
            <p:cNvSpPr/>
            <p:nvPr/>
          </p:nvSpPr>
          <p:spPr>
            <a:xfrm rot="245171">
              <a:off x="1206294" y="1047725"/>
              <a:ext cx="59458" cy="299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6" y="0"/>
                  </a:moveTo>
                  <a:cubicBezTo>
                    <a:pt x="5750" y="0"/>
                    <a:pt x="622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108" y="21117"/>
                    <a:pt x="7407" y="21477"/>
                  </a:cubicBezTo>
                  <a:cubicBezTo>
                    <a:pt x="8650" y="21477"/>
                    <a:pt x="9894" y="21600"/>
                    <a:pt x="11137" y="21600"/>
                  </a:cubicBezTo>
                  <a:cubicBezTo>
                    <a:pt x="16679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8" y="668"/>
                    <a:pt x="15902" y="0"/>
                    <a:pt x="1082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7" name="Google Shape;793;p35"/>
            <p:cNvSpPr/>
            <p:nvPr/>
          </p:nvSpPr>
          <p:spPr>
            <a:xfrm rot="245171">
              <a:off x="1402845" y="1061700"/>
              <a:ext cx="57604" cy="299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14" y="0"/>
                  </a:moveTo>
                  <a:cubicBezTo>
                    <a:pt x="5881" y="0"/>
                    <a:pt x="588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2513" y="21117"/>
                    <a:pt x="6950" y="21477"/>
                  </a:cubicBezTo>
                  <a:cubicBezTo>
                    <a:pt x="8234" y="21477"/>
                    <a:pt x="9517" y="21600"/>
                    <a:pt x="10800" y="21600"/>
                  </a:cubicBezTo>
                  <a:cubicBezTo>
                    <a:pt x="17162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1279" y="668"/>
                    <a:pt x="16200" y="0"/>
                    <a:pt x="11014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8" name="Google Shape;794;p35"/>
            <p:cNvSpPr/>
            <p:nvPr/>
          </p:nvSpPr>
          <p:spPr>
            <a:xfrm rot="245171">
              <a:off x="1597542" y="1075670"/>
              <a:ext cx="59315" cy="299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5712" y="0"/>
                    <a:pt x="623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063" y="21117"/>
                    <a:pt x="6802" y="21477"/>
                  </a:cubicBezTo>
                  <a:cubicBezTo>
                    <a:pt x="8048" y="21477"/>
                    <a:pt x="9242" y="21600"/>
                    <a:pt x="10488" y="21600"/>
                  </a:cubicBezTo>
                  <a:cubicBezTo>
                    <a:pt x="16667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1029" y="668"/>
                    <a:pt x="15888" y="0"/>
                    <a:pt x="1080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9" name="Google Shape;795;p35"/>
            <p:cNvSpPr/>
            <p:nvPr/>
          </p:nvSpPr>
          <p:spPr>
            <a:xfrm rot="245171">
              <a:off x="1793950" y="1089645"/>
              <a:ext cx="57747" cy="299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60" y="0"/>
                  </a:moveTo>
                  <a:cubicBezTo>
                    <a:pt x="5387" y="0"/>
                    <a:pt x="320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2507" y="21117"/>
                    <a:pt x="6987" y="21477"/>
                  </a:cubicBezTo>
                  <a:cubicBezTo>
                    <a:pt x="8267" y="21477"/>
                    <a:pt x="9493" y="21600"/>
                    <a:pt x="10773" y="21600"/>
                  </a:cubicBezTo>
                  <a:cubicBezTo>
                    <a:pt x="17120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60" y="668"/>
                    <a:pt x="15733" y="0"/>
                    <a:pt x="1056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0" name="Google Shape;796;p35"/>
            <p:cNvSpPr/>
            <p:nvPr/>
          </p:nvSpPr>
          <p:spPr>
            <a:xfrm rot="245171">
              <a:off x="1988647" y="1103615"/>
              <a:ext cx="59458" cy="299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4" y="0"/>
                  </a:moveTo>
                  <a:cubicBezTo>
                    <a:pt x="5698" y="0"/>
                    <a:pt x="622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108" y="21117"/>
                    <a:pt x="6786" y="21477"/>
                  </a:cubicBezTo>
                  <a:cubicBezTo>
                    <a:pt x="8029" y="21477"/>
                    <a:pt x="9272" y="21600"/>
                    <a:pt x="10463" y="21600"/>
                  </a:cubicBezTo>
                  <a:cubicBezTo>
                    <a:pt x="16679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8" y="668"/>
                    <a:pt x="15902" y="0"/>
                    <a:pt x="10774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1" name="Google Shape;797;p35"/>
            <p:cNvSpPr/>
            <p:nvPr/>
          </p:nvSpPr>
          <p:spPr>
            <a:xfrm rot="245171">
              <a:off x="2183346" y="1117525"/>
              <a:ext cx="59458" cy="299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6" y="0"/>
                  </a:moveTo>
                  <a:cubicBezTo>
                    <a:pt x="5698" y="0"/>
                    <a:pt x="622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108" y="21117"/>
                    <a:pt x="7407" y="21477"/>
                  </a:cubicBezTo>
                  <a:cubicBezTo>
                    <a:pt x="8650" y="21477"/>
                    <a:pt x="9894" y="21600"/>
                    <a:pt x="11137" y="21600"/>
                  </a:cubicBezTo>
                  <a:cubicBezTo>
                    <a:pt x="16679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8" y="668"/>
                    <a:pt x="15902" y="0"/>
                    <a:pt x="1082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2" name="Google Shape;798;p35"/>
            <p:cNvSpPr/>
            <p:nvPr/>
          </p:nvSpPr>
          <p:spPr>
            <a:xfrm rot="245171">
              <a:off x="2379752" y="1131555"/>
              <a:ext cx="59458" cy="299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6" y="0"/>
                  </a:moveTo>
                  <a:cubicBezTo>
                    <a:pt x="5750" y="0"/>
                    <a:pt x="622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108" y="21117"/>
                    <a:pt x="6786" y="21477"/>
                  </a:cubicBezTo>
                  <a:cubicBezTo>
                    <a:pt x="8029" y="21477"/>
                    <a:pt x="9272" y="21600"/>
                    <a:pt x="10515" y="21600"/>
                  </a:cubicBezTo>
                  <a:cubicBezTo>
                    <a:pt x="16679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8" y="668"/>
                    <a:pt x="15902" y="0"/>
                    <a:pt x="1082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3" name="Google Shape;799;p35"/>
            <p:cNvSpPr/>
            <p:nvPr/>
          </p:nvSpPr>
          <p:spPr>
            <a:xfrm rot="245171">
              <a:off x="2574685" y="1142906"/>
              <a:ext cx="59315" cy="30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12" y="0"/>
                  </a:moveTo>
                  <a:cubicBezTo>
                    <a:pt x="4933" y="0"/>
                    <a:pt x="0" y="968"/>
                    <a:pt x="0" y="2181"/>
                  </a:cubicBezTo>
                  <a:lnTo>
                    <a:pt x="0" y="19419"/>
                  </a:lnTo>
                  <a:cubicBezTo>
                    <a:pt x="0" y="20387"/>
                    <a:pt x="3063" y="21121"/>
                    <a:pt x="7425" y="21478"/>
                  </a:cubicBezTo>
                  <a:cubicBezTo>
                    <a:pt x="8619" y="21478"/>
                    <a:pt x="9865" y="21600"/>
                    <a:pt x="11112" y="21600"/>
                  </a:cubicBezTo>
                  <a:cubicBezTo>
                    <a:pt x="16667" y="21600"/>
                    <a:pt x="21600" y="20632"/>
                    <a:pt x="21600" y="19419"/>
                  </a:cubicBezTo>
                  <a:lnTo>
                    <a:pt x="21600" y="2181"/>
                  </a:lnTo>
                  <a:cubicBezTo>
                    <a:pt x="21600" y="968"/>
                    <a:pt x="16667" y="0"/>
                    <a:pt x="11112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4" name="Google Shape;800;p35"/>
            <p:cNvSpPr/>
            <p:nvPr/>
          </p:nvSpPr>
          <p:spPr>
            <a:xfrm rot="245171">
              <a:off x="2771001" y="1159445"/>
              <a:ext cx="57747" cy="299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0" y="0"/>
                  </a:moveTo>
                  <a:cubicBezTo>
                    <a:pt x="5867" y="0"/>
                    <a:pt x="640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2507" y="21117"/>
                    <a:pt x="6987" y="21477"/>
                  </a:cubicBezTo>
                  <a:cubicBezTo>
                    <a:pt x="8267" y="21477"/>
                    <a:pt x="9493" y="21600"/>
                    <a:pt x="10773" y="21600"/>
                  </a:cubicBezTo>
                  <a:cubicBezTo>
                    <a:pt x="17120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1280" y="668"/>
                    <a:pt x="16160" y="0"/>
                    <a:pt x="1104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5" name="Google Shape;801;p35"/>
            <p:cNvSpPr/>
            <p:nvPr/>
          </p:nvSpPr>
          <p:spPr>
            <a:xfrm rot="245171">
              <a:off x="2965744" y="1172133"/>
              <a:ext cx="59458" cy="300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4" y="0"/>
                  </a:moveTo>
                  <a:cubicBezTo>
                    <a:pt x="5387" y="0"/>
                    <a:pt x="0" y="696"/>
                    <a:pt x="0" y="2099"/>
                  </a:cubicBezTo>
                  <a:lnTo>
                    <a:pt x="0" y="19409"/>
                  </a:lnTo>
                  <a:cubicBezTo>
                    <a:pt x="0" y="20382"/>
                    <a:pt x="3108" y="21119"/>
                    <a:pt x="7407" y="21477"/>
                  </a:cubicBezTo>
                  <a:cubicBezTo>
                    <a:pt x="8650" y="21477"/>
                    <a:pt x="9842" y="21600"/>
                    <a:pt x="11085" y="21600"/>
                  </a:cubicBezTo>
                  <a:cubicBezTo>
                    <a:pt x="16627" y="21600"/>
                    <a:pt x="21600" y="20627"/>
                    <a:pt x="21600" y="19409"/>
                  </a:cubicBezTo>
                  <a:lnTo>
                    <a:pt x="21600" y="2099"/>
                  </a:lnTo>
                  <a:cubicBezTo>
                    <a:pt x="21600" y="696"/>
                    <a:pt x="16213" y="0"/>
                    <a:pt x="10774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6" name="Google Shape;802;p35"/>
            <p:cNvSpPr/>
            <p:nvPr/>
          </p:nvSpPr>
          <p:spPr>
            <a:xfrm rot="245171">
              <a:off x="3162106" y="1187385"/>
              <a:ext cx="57747" cy="299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60" y="0"/>
                  </a:moveTo>
                  <a:cubicBezTo>
                    <a:pt x="5387" y="0"/>
                    <a:pt x="320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2560" y="21117"/>
                    <a:pt x="6987" y="21477"/>
                  </a:cubicBezTo>
                  <a:cubicBezTo>
                    <a:pt x="8267" y="21477"/>
                    <a:pt x="9547" y="21600"/>
                    <a:pt x="10827" y="21600"/>
                  </a:cubicBezTo>
                  <a:cubicBezTo>
                    <a:pt x="16533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60" y="668"/>
                    <a:pt x="15733" y="0"/>
                    <a:pt x="1056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7" name="Google Shape;803;p35"/>
            <p:cNvSpPr/>
            <p:nvPr/>
          </p:nvSpPr>
          <p:spPr>
            <a:xfrm rot="245171">
              <a:off x="3356895" y="1198791"/>
              <a:ext cx="59458" cy="30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37" y="0"/>
                  </a:moveTo>
                  <a:cubicBezTo>
                    <a:pt x="4973" y="0"/>
                    <a:pt x="0" y="968"/>
                    <a:pt x="0" y="2181"/>
                  </a:cubicBezTo>
                  <a:lnTo>
                    <a:pt x="0" y="19419"/>
                  </a:lnTo>
                  <a:cubicBezTo>
                    <a:pt x="0" y="20387"/>
                    <a:pt x="3108" y="21121"/>
                    <a:pt x="7407" y="21478"/>
                  </a:cubicBezTo>
                  <a:cubicBezTo>
                    <a:pt x="8029" y="21478"/>
                    <a:pt x="9272" y="21600"/>
                    <a:pt x="11137" y="21600"/>
                  </a:cubicBezTo>
                  <a:cubicBezTo>
                    <a:pt x="16679" y="21600"/>
                    <a:pt x="21600" y="20632"/>
                    <a:pt x="21600" y="19419"/>
                  </a:cubicBezTo>
                  <a:lnTo>
                    <a:pt x="21600" y="2181"/>
                  </a:lnTo>
                  <a:cubicBezTo>
                    <a:pt x="21600" y="968"/>
                    <a:pt x="16679" y="0"/>
                    <a:pt x="11137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8" name="Google Shape;804;p35"/>
            <p:cNvSpPr/>
            <p:nvPr/>
          </p:nvSpPr>
          <p:spPr>
            <a:xfrm rot="245171">
              <a:off x="3553211" y="1215324"/>
              <a:ext cx="57747" cy="299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60" y="0"/>
                  </a:moveTo>
                  <a:cubicBezTo>
                    <a:pt x="5440" y="0"/>
                    <a:pt x="320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2560" y="21117"/>
                    <a:pt x="6987" y="21477"/>
                  </a:cubicBezTo>
                  <a:cubicBezTo>
                    <a:pt x="8267" y="21477"/>
                    <a:pt x="9547" y="21600"/>
                    <a:pt x="10827" y="21600"/>
                  </a:cubicBezTo>
                  <a:cubicBezTo>
                    <a:pt x="17173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60" y="668"/>
                    <a:pt x="15733" y="0"/>
                    <a:pt x="1056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9" name="Google Shape;805;p35"/>
            <p:cNvSpPr/>
            <p:nvPr/>
          </p:nvSpPr>
          <p:spPr>
            <a:xfrm rot="245171">
              <a:off x="3748142" y="1226736"/>
              <a:ext cx="59316" cy="30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88" y="0"/>
                  </a:moveTo>
                  <a:cubicBezTo>
                    <a:pt x="4933" y="0"/>
                    <a:pt x="0" y="968"/>
                    <a:pt x="0" y="2181"/>
                  </a:cubicBezTo>
                  <a:lnTo>
                    <a:pt x="0" y="19419"/>
                  </a:lnTo>
                  <a:cubicBezTo>
                    <a:pt x="0" y="20387"/>
                    <a:pt x="3063" y="21121"/>
                    <a:pt x="7425" y="21478"/>
                  </a:cubicBezTo>
                  <a:cubicBezTo>
                    <a:pt x="7996" y="21478"/>
                    <a:pt x="9242" y="21600"/>
                    <a:pt x="10488" y="21600"/>
                  </a:cubicBezTo>
                  <a:cubicBezTo>
                    <a:pt x="16667" y="21600"/>
                    <a:pt x="21600" y="20632"/>
                    <a:pt x="21600" y="19419"/>
                  </a:cubicBezTo>
                  <a:lnTo>
                    <a:pt x="21600" y="2181"/>
                  </a:lnTo>
                  <a:cubicBezTo>
                    <a:pt x="21600" y="968"/>
                    <a:pt x="16667" y="0"/>
                    <a:pt x="10488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0" name="Google Shape;806;p35"/>
            <p:cNvSpPr/>
            <p:nvPr/>
          </p:nvSpPr>
          <p:spPr>
            <a:xfrm rot="245171">
              <a:off x="3944456" y="1243336"/>
              <a:ext cx="59458" cy="299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4" y="0"/>
                  </a:moveTo>
                  <a:cubicBezTo>
                    <a:pt x="5698" y="0"/>
                    <a:pt x="622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056" y="21117"/>
                    <a:pt x="7407" y="21477"/>
                  </a:cubicBezTo>
                  <a:cubicBezTo>
                    <a:pt x="8029" y="21477"/>
                    <a:pt x="9220" y="21600"/>
                    <a:pt x="10463" y="21600"/>
                  </a:cubicBezTo>
                  <a:cubicBezTo>
                    <a:pt x="16627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8" y="668"/>
                    <a:pt x="15850" y="0"/>
                    <a:pt x="10774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1" name="Google Shape;807;p35"/>
            <p:cNvSpPr/>
            <p:nvPr/>
          </p:nvSpPr>
          <p:spPr>
            <a:xfrm rot="245171">
              <a:off x="4139156" y="1257245"/>
              <a:ext cx="59458" cy="299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4" y="0"/>
                  </a:moveTo>
                  <a:cubicBezTo>
                    <a:pt x="5698" y="0"/>
                    <a:pt x="622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108" y="21117"/>
                    <a:pt x="6786" y="21477"/>
                  </a:cubicBezTo>
                  <a:cubicBezTo>
                    <a:pt x="8029" y="21477"/>
                    <a:pt x="9272" y="21600"/>
                    <a:pt x="10463" y="21600"/>
                  </a:cubicBezTo>
                  <a:cubicBezTo>
                    <a:pt x="16627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8" y="668"/>
                    <a:pt x="15902" y="0"/>
                    <a:pt x="10774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2" name="Google Shape;808;p35"/>
            <p:cNvSpPr/>
            <p:nvPr/>
          </p:nvSpPr>
          <p:spPr>
            <a:xfrm rot="245171">
              <a:off x="4333855" y="1271154"/>
              <a:ext cx="59458" cy="299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6" y="0"/>
                  </a:moveTo>
                  <a:cubicBezTo>
                    <a:pt x="5698" y="0"/>
                    <a:pt x="622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108" y="21117"/>
                    <a:pt x="7407" y="21477"/>
                  </a:cubicBezTo>
                  <a:cubicBezTo>
                    <a:pt x="8650" y="21477"/>
                    <a:pt x="9894" y="21600"/>
                    <a:pt x="11137" y="21600"/>
                  </a:cubicBezTo>
                  <a:cubicBezTo>
                    <a:pt x="16679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8" y="668"/>
                    <a:pt x="15902" y="0"/>
                    <a:pt x="1082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3" name="Google Shape;809;p35"/>
            <p:cNvSpPr/>
            <p:nvPr/>
          </p:nvSpPr>
          <p:spPr>
            <a:xfrm rot="245171">
              <a:off x="4530261" y="1285185"/>
              <a:ext cx="59457" cy="299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6" y="0"/>
                  </a:moveTo>
                  <a:cubicBezTo>
                    <a:pt x="5698" y="0"/>
                    <a:pt x="622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2486" y="21117"/>
                    <a:pt x="6786" y="21477"/>
                  </a:cubicBezTo>
                  <a:cubicBezTo>
                    <a:pt x="8029" y="21477"/>
                    <a:pt x="9272" y="21600"/>
                    <a:pt x="10515" y="21600"/>
                  </a:cubicBezTo>
                  <a:cubicBezTo>
                    <a:pt x="16679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8" y="668"/>
                    <a:pt x="15902" y="0"/>
                    <a:pt x="1082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4" name="Google Shape;810;p35"/>
            <p:cNvSpPr/>
            <p:nvPr/>
          </p:nvSpPr>
          <p:spPr>
            <a:xfrm rot="245171">
              <a:off x="4725103" y="1299099"/>
              <a:ext cx="59315" cy="299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5712" y="0"/>
                    <a:pt x="571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063" y="21117"/>
                    <a:pt x="7373" y="21477"/>
                  </a:cubicBezTo>
                  <a:cubicBezTo>
                    <a:pt x="8619" y="21477"/>
                    <a:pt x="9865" y="21600"/>
                    <a:pt x="11112" y="21600"/>
                  </a:cubicBezTo>
                  <a:cubicBezTo>
                    <a:pt x="16667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7" y="668"/>
                    <a:pt x="15888" y="0"/>
                    <a:pt x="1080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5" name="Google Shape;811;p35"/>
            <p:cNvSpPr/>
            <p:nvPr/>
          </p:nvSpPr>
          <p:spPr>
            <a:xfrm rot="245171">
              <a:off x="4921510" y="1313074"/>
              <a:ext cx="57747" cy="299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0" y="0"/>
                  </a:moveTo>
                  <a:cubicBezTo>
                    <a:pt x="5867" y="0"/>
                    <a:pt x="640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2507" y="21117"/>
                    <a:pt x="6987" y="21477"/>
                  </a:cubicBezTo>
                  <a:cubicBezTo>
                    <a:pt x="8213" y="21477"/>
                    <a:pt x="9493" y="21600"/>
                    <a:pt x="10773" y="21600"/>
                  </a:cubicBezTo>
                  <a:cubicBezTo>
                    <a:pt x="17120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1280" y="668"/>
                    <a:pt x="16160" y="0"/>
                    <a:pt x="1104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6" name="Google Shape;812;p35"/>
            <p:cNvSpPr/>
            <p:nvPr/>
          </p:nvSpPr>
          <p:spPr>
            <a:xfrm rot="245171">
              <a:off x="5116299" y="1324480"/>
              <a:ext cx="59458" cy="30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85" y="0"/>
                  </a:moveTo>
                  <a:cubicBezTo>
                    <a:pt x="4921" y="0"/>
                    <a:pt x="0" y="968"/>
                    <a:pt x="0" y="2181"/>
                  </a:cubicBezTo>
                  <a:lnTo>
                    <a:pt x="0" y="19419"/>
                  </a:lnTo>
                  <a:cubicBezTo>
                    <a:pt x="0" y="20387"/>
                    <a:pt x="3056" y="21121"/>
                    <a:pt x="7407" y="21478"/>
                  </a:cubicBezTo>
                  <a:cubicBezTo>
                    <a:pt x="8029" y="21478"/>
                    <a:pt x="9272" y="21600"/>
                    <a:pt x="11085" y="21600"/>
                  </a:cubicBezTo>
                  <a:cubicBezTo>
                    <a:pt x="16627" y="21600"/>
                    <a:pt x="21600" y="20632"/>
                    <a:pt x="21600" y="19419"/>
                  </a:cubicBezTo>
                  <a:lnTo>
                    <a:pt x="21600" y="2181"/>
                  </a:lnTo>
                  <a:cubicBezTo>
                    <a:pt x="21600" y="968"/>
                    <a:pt x="16627" y="0"/>
                    <a:pt x="1108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7" name="Google Shape;813;p35"/>
            <p:cNvSpPr/>
            <p:nvPr/>
          </p:nvSpPr>
          <p:spPr>
            <a:xfrm rot="245171">
              <a:off x="5312661" y="1339732"/>
              <a:ext cx="57747" cy="300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3" y="0"/>
                  </a:moveTo>
                  <a:cubicBezTo>
                    <a:pt x="5387" y="0"/>
                    <a:pt x="0" y="696"/>
                    <a:pt x="0" y="2099"/>
                  </a:cubicBezTo>
                  <a:lnTo>
                    <a:pt x="0" y="19409"/>
                  </a:lnTo>
                  <a:cubicBezTo>
                    <a:pt x="0" y="20382"/>
                    <a:pt x="2560" y="21119"/>
                    <a:pt x="6987" y="21477"/>
                  </a:cubicBezTo>
                  <a:cubicBezTo>
                    <a:pt x="8267" y="21477"/>
                    <a:pt x="9547" y="21600"/>
                    <a:pt x="10773" y="21600"/>
                  </a:cubicBezTo>
                  <a:cubicBezTo>
                    <a:pt x="17173" y="21600"/>
                    <a:pt x="21600" y="20627"/>
                    <a:pt x="21600" y="19409"/>
                  </a:cubicBezTo>
                  <a:lnTo>
                    <a:pt x="21600" y="2099"/>
                  </a:lnTo>
                  <a:cubicBezTo>
                    <a:pt x="21600" y="696"/>
                    <a:pt x="16213" y="0"/>
                    <a:pt x="10773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8" name="Google Shape;814;p35"/>
            <p:cNvSpPr/>
            <p:nvPr/>
          </p:nvSpPr>
          <p:spPr>
            <a:xfrm rot="245171">
              <a:off x="5507313" y="1354984"/>
              <a:ext cx="59457" cy="299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6" y="0"/>
                  </a:moveTo>
                  <a:cubicBezTo>
                    <a:pt x="5698" y="0"/>
                    <a:pt x="622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108" y="21117"/>
                    <a:pt x="7407" y="21477"/>
                  </a:cubicBezTo>
                  <a:cubicBezTo>
                    <a:pt x="8029" y="21477"/>
                    <a:pt x="9272" y="21600"/>
                    <a:pt x="10515" y="21600"/>
                  </a:cubicBezTo>
                  <a:cubicBezTo>
                    <a:pt x="16679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8" y="668"/>
                    <a:pt x="15902" y="0"/>
                    <a:pt x="1082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9" name="Google Shape;815;p35"/>
            <p:cNvSpPr/>
            <p:nvPr/>
          </p:nvSpPr>
          <p:spPr>
            <a:xfrm rot="245171">
              <a:off x="5703766" y="1367672"/>
              <a:ext cx="57747" cy="300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7" y="0"/>
                  </a:moveTo>
                  <a:cubicBezTo>
                    <a:pt x="5440" y="0"/>
                    <a:pt x="0" y="696"/>
                    <a:pt x="0" y="2099"/>
                  </a:cubicBezTo>
                  <a:lnTo>
                    <a:pt x="0" y="19409"/>
                  </a:lnTo>
                  <a:cubicBezTo>
                    <a:pt x="0" y="20382"/>
                    <a:pt x="2560" y="21119"/>
                    <a:pt x="6987" y="21477"/>
                  </a:cubicBezTo>
                  <a:cubicBezTo>
                    <a:pt x="8267" y="21477"/>
                    <a:pt x="9547" y="21600"/>
                    <a:pt x="10827" y="21600"/>
                  </a:cubicBezTo>
                  <a:cubicBezTo>
                    <a:pt x="16533" y="21600"/>
                    <a:pt x="21600" y="20627"/>
                    <a:pt x="21600" y="19409"/>
                  </a:cubicBezTo>
                  <a:lnTo>
                    <a:pt x="21600" y="2099"/>
                  </a:lnTo>
                  <a:cubicBezTo>
                    <a:pt x="21600" y="696"/>
                    <a:pt x="16213" y="0"/>
                    <a:pt x="10827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0" name="Google Shape;816;p35"/>
            <p:cNvSpPr/>
            <p:nvPr/>
          </p:nvSpPr>
          <p:spPr>
            <a:xfrm rot="245171">
              <a:off x="5898560" y="1382929"/>
              <a:ext cx="59315" cy="299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5712" y="0"/>
                    <a:pt x="623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063" y="21117"/>
                    <a:pt x="6802" y="21477"/>
                  </a:cubicBezTo>
                  <a:cubicBezTo>
                    <a:pt x="7996" y="21477"/>
                    <a:pt x="9242" y="21600"/>
                    <a:pt x="10488" y="21600"/>
                  </a:cubicBezTo>
                  <a:cubicBezTo>
                    <a:pt x="16667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7" y="668"/>
                    <a:pt x="15888" y="0"/>
                    <a:pt x="1080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1" name="Google Shape;817;p35"/>
            <p:cNvSpPr/>
            <p:nvPr/>
          </p:nvSpPr>
          <p:spPr>
            <a:xfrm rot="245171">
              <a:off x="6094793" y="1395614"/>
              <a:ext cx="57968" cy="300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600" fill="norm" stroke="1" extrusionOk="0">
                  <a:moveTo>
                    <a:pt x="10544" y="0"/>
                  </a:moveTo>
                  <a:cubicBezTo>
                    <a:pt x="5312" y="0"/>
                    <a:pt x="81" y="696"/>
                    <a:pt x="81" y="2099"/>
                  </a:cubicBezTo>
                  <a:lnTo>
                    <a:pt x="81" y="19409"/>
                  </a:lnTo>
                  <a:cubicBezTo>
                    <a:pt x="-541" y="20382"/>
                    <a:pt x="2515" y="21119"/>
                    <a:pt x="6866" y="21477"/>
                  </a:cubicBezTo>
                  <a:cubicBezTo>
                    <a:pt x="8109" y="21477"/>
                    <a:pt x="9301" y="21600"/>
                    <a:pt x="10544" y="21600"/>
                  </a:cubicBezTo>
                  <a:cubicBezTo>
                    <a:pt x="16086" y="21600"/>
                    <a:pt x="21059" y="20627"/>
                    <a:pt x="21059" y="19409"/>
                  </a:cubicBezTo>
                  <a:lnTo>
                    <a:pt x="21059" y="2099"/>
                  </a:lnTo>
                  <a:cubicBezTo>
                    <a:pt x="21059" y="696"/>
                    <a:pt x="15776" y="0"/>
                    <a:pt x="10544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2" name="Google Shape;818;p35"/>
            <p:cNvSpPr/>
            <p:nvPr/>
          </p:nvSpPr>
          <p:spPr>
            <a:xfrm rot="245171">
              <a:off x="6289665" y="1410874"/>
              <a:ext cx="59458" cy="299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4" y="0"/>
                  </a:moveTo>
                  <a:cubicBezTo>
                    <a:pt x="5698" y="0"/>
                    <a:pt x="622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2486" y="21117"/>
                    <a:pt x="6786" y="21477"/>
                  </a:cubicBezTo>
                  <a:cubicBezTo>
                    <a:pt x="8029" y="21477"/>
                    <a:pt x="9272" y="21600"/>
                    <a:pt x="10463" y="21600"/>
                  </a:cubicBezTo>
                  <a:cubicBezTo>
                    <a:pt x="16627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8" y="668"/>
                    <a:pt x="15902" y="0"/>
                    <a:pt x="10774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3" name="Google Shape;819;p35"/>
            <p:cNvSpPr/>
            <p:nvPr/>
          </p:nvSpPr>
          <p:spPr>
            <a:xfrm rot="245171">
              <a:off x="6484364" y="1424783"/>
              <a:ext cx="59458" cy="299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6" y="0"/>
                  </a:moveTo>
                  <a:cubicBezTo>
                    <a:pt x="5698" y="0"/>
                    <a:pt x="622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108" y="21117"/>
                    <a:pt x="7407" y="21477"/>
                  </a:cubicBezTo>
                  <a:cubicBezTo>
                    <a:pt x="8029" y="21477"/>
                    <a:pt x="9272" y="21600"/>
                    <a:pt x="10515" y="21600"/>
                  </a:cubicBezTo>
                  <a:cubicBezTo>
                    <a:pt x="16679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8" y="668"/>
                    <a:pt x="15902" y="0"/>
                    <a:pt x="1082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4" name="Google Shape;820;p35"/>
            <p:cNvSpPr/>
            <p:nvPr/>
          </p:nvSpPr>
          <p:spPr>
            <a:xfrm rot="245171">
              <a:off x="6680772" y="1438753"/>
              <a:ext cx="57746" cy="299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0" y="0"/>
                  </a:moveTo>
                  <a:cubicBezTo>
                    <a:pt x="5867" y="0"/>
                    <a:pt x="640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2560" y="21117"/>
                    <a:pt x="6987" y="21477"/>
                  </a:cubicBezTo>
                  <a:cubicBezTo>
                    <a:pt x="8267" y="21477"/>
                    <a:pt x="9547" y="21600"/>
                    <a:pt x="10827" y="21600"/>
                  </a:cubicBezTo>
                  <a:cubicBezTo>
                    <a:pt x="17173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1280" y="668"/>
                    <a:pt x="16213" y="0"/>
                    <a:pt x="1104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5" name="Google Shape;821;p35"/>
            <p:cNvSpPr/>
            <p:nvPr/>
          </p:nvSpPr>
          <p:spPr>
            <a:xfrm rot="245171">
              <a:off x="6875612" y="1452728"/>
              <a:ext cx="59315" cy="299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5712" y="0"/>
                    <a:pt x="571" y="668"/>
                    <a:pt x="0" y="2015"/>
                  </a:cubicBezTo>
                  <a:lnTo>
                    <a:pt x="0" y="19400"/>
                  </a:lnTo>
                  <a:cubicBezTo>
                    <a:pt x="0" y="20377"/>
                    <a:pt x="3063" y="21117"/>
                    <a:pt x="7373" y="21477"/>
                  </a:cubicBezTo>
                  <a:cubicBezTo>
                    <a:pt x="8619" y="21477"/>
                    <a:pt x="9865" y="21600"/>
                    <a:pt x="11112" y="21600"/>
                  </a:cubicBezTo>
                  <a:cubicBezTo>
                    <a:pt x="16667" y="21600"/>
                    <a:pt x="21600" y="20623"/>
                    <a:pt x="21600" y="19400"/>
                  </a:cubicBezTo>
                  <a:lnTo>
                    <a:pt x="21600" y="2015"/>
                  </a:lnTo>
                  <a:cubicBezTo>
                    <a:pt x="20977" y="668"/>
                    <a:pt x="15888" y="0"/>
                    <a:pt x="1080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348" name="Google Shape;822;p35"/>
          <p:cNvGrpSpPr/>
          <p:nvPr/>
        </p:nvGrpSpPr>
        <p:grpSpPr>
          <a:xfrm>
            <a:off x="21408221" y="9592312"/>
            <a:ext cx="6240515" cy="6941959"/>
            <a:chOff x="0" y="0"/>
            <a:chExt cx="6240513" cy="6941957"/>
          </a:xfrm>
        </p:grpSpPr>
        <p:sp>
          <p:nvSpPr>
            <p:cNvPr id="1327" name="Google Shape;823;p35"/>
            <p:cNvSpPr/>
            <p:nvPr/>
          </p:nvSpPr>
          <p:spPr>
            <a:xfrm flipH="1" rot="8628146">
              <a:off x="1572432" y="302546"/>
              <a:ext cx="3095649" cy="6336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754" y="3404"/>
                  </a:moveTo>
                  <a:lnTo>
                    <a:pt x="15754" y="18196"/>
                  </a:lnTo>
                  <a:cubicBezTo>
                    <a:pt x="9780" y="17027"/>
                    <a:pt x="5857" y="14195"/>
                    <a:pt x="5857" y="11053"/>
                  </a:cubicBezTo>
                  <a:lnTo>
                    <a:pt x="5857" y="10552"/>
                  </a:lnTo>
                  <a:cubicBezTo>
                    <a:pt x="5857" y="7405"/>
                    <a:pt x="9780" y="4578"/>
                    <a:pt x="15754" y="3404"/>
                  </a:cubicBezTo>
                  <a:close/>
                  <a:moveTo>
                    <a:pt x="21600" y="0"/>
                  </a:moveTo>
                  <a:cubicBezTo>
                    <a:pt x="9673" y="0"/>
                    <a:pt x="0" y="4725"/>
                    <a:pt x="0" y="10552"/>
                  </a:cubicBezTo>
                  <a:lnTo>
                    <a:pt x="0" y="11053"/>
                  </a:lnTo>
                  <a:cubicBezTo>
                    <a:pt x="0" y="16880"/>
                    <a:pt x="9673" y="21600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8" name="Google Shape;824;p35"/>
            <p:cNvSpPr/>
            <p:nvPr/>
          </p:nvSpPr>
          <p:spPr>
            <a:xfrm flipH="1" rot="8628146">
              <a:off x="2405961" y="459810"/>
              <a:ext cx="294051" cy="64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600" fill="norm" stroke="1" extrusionOk="0">
                  <a:moveTo>
                    <a:pt x="2303" y="0"/>
                  </a:moveTo>
                  <a:cubicBezTo>
                    <a:pt x="-768" y="0"/>
                    <a:pt x="-768" y="21600"/>
                    <a:pt x="2303" y="21600"/>
                  </a:cubicBezTo>
                  <a:lnTo>
                    <a:pt x="18551" y="21600"/>
                  </a:lnTo>
                  <a:cubicBezTo>
                    <a:pt x="19841" y="21600"/>
                    <a:pt x="20832" y="16436"/>
                    <a:pt x="20832" y="10800"/>
                  </a:cubicBezTo>
                  <a:cubicBezTo>
                    <a:pt x="20832" y="7962"/>
                    <a:pt x="20632" y="5164"/>
                    <a:pt x="20241" y="3272"/>
                  </a:cubicBezTo>
                  <a:cubicBezTo>
                    <a:pt x="19742" y="946"/>
                    <a:pt x="19250" y="0"/>
                    <a:pt x="18551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9" name="Google Shape;825;p35"/>
            <p:cNvSpPr/>
            <p:nvPr/>
          </p:nvSpPr>
          <p:spPr>
            <a:xfrm flipH="1" rot="8628146">
              <a:off x="2574020" y="694264"/>
              <a:ext cx="297271" cy="64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2314" y="0"/>
                  </a:moveTo>
                  <a:cubicBezTo>
                    <a:pt x="-740" y="0"/>
                    <a:pt x="-773" y="21600"/>
                    <a:pt x="2223" y="21600"/>
                  </a:cubicBezTo>
                  <a:cubicBezTo>
                    <a:pt x="2314" y="21600"/>
                    <a:pt x="2404" y="21561"/>
                    <a:pt x="2503" y="21521"/>
                  </a:cubicBezTo>
                  <a:lnTo>
                    <a:pt x="18572" y="21521"/>
                  </a:lnTo>
                  <a:cubicBezTo>
                    <a:pt x="19847" y="21521"/>
                    <a:pt x="20827" y="16848"/>
                    <a:pt x="20827" y="10761"/>
                  </a:cubicBezTo>
                  <a:cubicBezTo>
                    <a:pt x="20827" y="7972"/>
                    <a:pt x="20629" y="5145"/>
                    <a:pt x="20243" y="3299"/>
                  </a:cubicBezTo>
                  <a:cubicBezTo>
                    <a:pt x="19749" y="1414"/>
                    <a:pt x="19263" y="0"/>
                    <a:pt x="18572" y="0"/>
                  </a:cubicBezTo>
                  <a:lnTo>
                    <a:pt x="2503" y="0"/>
                  </a:lnTo>
                  <a:cubicBezTo>
                    <a:pt x="2437" y="0"/>
                    <a:pt x="2372" y="0"/>
                    <a:pt x="2314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0" name="Google Shape;826;p35"/>
            <p:cNvSpPr/>
            <p:nvPr/>
          </p:nvSpPr>
          <p:spPr>
            <a:xfrm flipH="1" rot="8628146">
              <a:off x="2743834" y="925676"/>
              <a:ext cx="297282" cy="65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600" fill="norm" stroke="1" extrusionOk="0">
                  <a:moveTo>
                    <a:pt x="2315" y="0"/>
                  </a:moveTo>
                  <a:cubicBezTo>
                    <a:pt x="-772" y="0"/>
                    <a:pt x="-772" y="21600"/>
                    <a:pt x="2315" y="21600"/>
                  </a:cubicBezTo>
                  <a:cubicBezTo>
                    <a:pt x="2373" y="21600"/>
                    <a:pt x="2438" y="21600"/>
                    <a:pt x="2504" y="21561"/>
                  </a:cubicBezTo>
                  <a:lnTo>
                    <a:pt x="18573" y="21561"/>
                  </a:lnTo>
                  <a:cubicBezTo>
                    <a:pt x="19848" y="21561"/>
                    <a:pt x="20828" y="16518"/>
                    <a:pt x="20828" y="11050"/>
                  </a:cubicBezTo>
                  <a:cubicBezTo>
                    <a:pt x="20828" y="8278"/>
                    <a:pt x="20630" y="5544"/>
                    <a:pt x="20244" y="3696"/>
                  </a:cubicBezTo>
                  <a:cubicBezTo>
                    <a:pt x="19750" y="1425"/>
                    <a:pt x="19264" y="501"/>
                    <a:pt x="18573" y="39"/>
                  </a:cubicBezTo>
                  <a:lnTo>
                    <a:pt x="2504" y="39"/>
                  </a:lnTo>
                  <a:cubicBezTo>
                    <a:pt x="2438" y="0"/>
                    <a:pt x="2373" y="0"/>
                    <a:pt x="231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1" name="Google Shape;827;p35"/>
            <p:cNvSpPr/>
            <p:nvPr/>
          </p:nvSpPr>
          <p:spPr>
            <a:xfrm flipH="1" rot="8628146">
              <a:off x="2913634" y="1158386"/>
              <a:ext cx="297271" cy="64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2223" y="0"/>
                  </a:moveTo>
                  <a:cubicBezTo>
                    <a:pt x="-773" y="0"/>
                    <a:pt x="-740" y="21600"/>
                    <a:pt x="2314" y="21600"/>
                  </a:cubicBezTo>
                  <a:cubicBezTo>
                    <a:pt x="2372" y="21600"/>
                    <a:pt x="2437" y="21600"/>
                    <a:pt x="2503" y="21600"/>
                  </a:cubicBezTo>
                  <a:lnTo>
                    <a:pt x="18572" y="21600"/>
                  </a:lnTo>
                  <a:cubicBezTo>
                    <a:pt x="19847" y="21600"/>
                    <a:pt x="20827" y="16446"/>
                    <a:pt x="20827" y="10820"/>
                  </a:cubicBezTo>
                  <a:cubicBezTo>
                    <a:pt x="20827" y="7987"/>
                    <a:pt x="20629" y="5193"/>
                    <a:pt x="20243" y="3305"/>
                  </a:cubicBezTo>
                  <a:cubicBezTo>
                    <a:pt x="19749" y="984"/>
                    <a:pt x="19263" y="39"/>
                    <a:pt x="18572" y="39"/>
                  </a:cubicBezTo>
                  <a:lnTo>
                    <a:pt x="2503" y="39"/>
                  </a:lnTo>
                  <a:cubicBezTo>
                    <a:pt x="2404" y="0"/>
                    <a:pt x="2314" y="0"/>
                    <a:pt x="2223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2" name="Google Shape;828;p35"/>
            <p:cNvSpPr/>
            <p:nvPr/>
          </p:nvSpPr>
          <p:spPr>
            <a:xfrm flipH="1" rot="8628146">
              <a:off x="3083738" y="1390654"/>
              <a:ext cx="297959" cy="64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6" h="21600" fill="norm" stroke="1" extrusionOk="0">
                  <a:moveTo>
                    <a:pt x="2146" y="0"/>
                  </a:moveTo>
                  <a:cubicBezTo>
                    <a:pt x="-746" y="0"/>
                    <a:pt x="-714" y="21600"/>
                    <a:pt x="2233" y="21600"/>
                  </a:cubicBezTo>
                  <a:cubicBezTo>
                    <a:pt x="2289" y="21600"/>
                    <a:pt x="2352" y="21561"/>
                    <a:pt x="2416" y="21561"/>
                  </a:cubicBezTo>
                  <a:lnTo>
                    <a:pt x="17923" y="21561"/>
                  </a:lnTo>
                  <a:cubicBezTo>
                    <a:pt x="19909" y="21089"/>
                    <a:pt x="20854" y="9857"/>
                    <a:pt x="19535" y="3338"/>
                  </a:cubicBezTo>
                  <a:cubicBezTo>
                    <a:pt x="19059" y="982"/>
                    <a:pt x="18590" y="39"/>
                    <a:pt x="17923" y="39"/>
                  </a:cubicBezTo>
                  <a:lnTo>
                    <a:pt x="2416" y="39"/>
                  </a:lnTo>
                  <a:cubicBezTo>
                    <a:pt x="2320" y="0"/>
                    <a:pt x="2233" y="0"/>
                    <a:pt x="214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3" name="Google Shape;829;p35"/>
            <p:cNvSpPr/>
            <p:nvPr/>
          </p:nvSpPr>
          <p:spPr>
            <a:xfrm flipH="1" rot="8628146">
              <a:off x="3254010" y="1623434"/>
              <a:ext cx="297271" cy="64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2223" y="0"/>
                  </a:moveTo>
                  <a:cubicBezTo>
                    <a:pt x="-773" y="0"/>
                    <a:pt x="-740" y="21600"/>
                    <a:pt x="2314" y="21600"/>
                  </a:cubicBezTo>
                  <a:cubicBezTo>
                    <a:pt x="2372" y="21600"/>
                    <a:pt x="2437" y="21600"/>
                    <a:pt x="2503" y="21561"/>
                  </a:cubicBezTo>
                  <a:lnTo>
                    <a:pt x="18572" y="21561"/>
                  </a:lnTo>
                  <a:cubicBezTo>
                    <a:pt x="19847" y="21561"/>
                    <a:pt x="20827" y="16416"/>
                    <a:pt x="20827" y="10839"/>
                  </a:cubicBezTo>
                  <a:cubicBezTo>
                    <a:pt x="20827" y="8012"/>
                    <a:pt x="20629" y="5223"/>
                    <a:pt x="20243" y="3338"/>
                  </a:cubicBezTo>
                  <a:cubicBezTo>
                    <a:pt x="19749" y="982"/>
                    <a:pt x="19263" y="79"/>
                    <a:pt x="18572" y="79"/>
                  </a:cubicBezTo>
                  <a:lnTo>
                    <a:pt x="2503" y="79"/>
                  </a:lnTo>
                  <a:cubicBezTo>
                    <a:pt x="2404" y="39"/>
                    <a:pt x="2314" y="0"/>
                    <a:pt x="2223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4" name="Google Shape;830;p35"/>
            <p:cNvSpPr/>
            <p:nvPr/>
          </p:nvSpPr>
          <p:spPr>
            <a:xfrm flipH="1" rot="8628146">
              <a:off x="3424216" y="1856011"/>
              <a:ext cx="297270" cy="64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2223" y="0"/>
                  </a:moveTo>
                  <a:cubicBezTo>
                    <a:pt x="-773" y="0"/>
                    <a:pt x="-740" y="21600"/>
                    <a:pt x="2314" y="21600"/>
                  </a:cubicBezTo>
                  <a:cubicBezTo>
                    <a:pt x="2372" y="21600"/>
                    <a:pt x="2437" y="21600"/>
                    <a:pt x="2503" y="21600"/>
                  </a:cubicBezTo>
                  <a:lnTo>
                    <a:pt x="18572" y="21600"/>
                  </a:lnTo>
                  <a:cubicBezTo>
                    <a:pt x="19847" y="21600"/>
                    <a:pt x="20827" y="16455"/>
                    <a:pt x="20827" y="10839"/>
                  </a:cubicBezTo>
                  <a:cubicBezTo>
                    <a:pt x="20827" y="8012"/>
                    <a:pt x="20629" y="5223"/>
                    <a:pt x="20243" y="3338"/>
                  </a:cubicBezTo>
                  <a:cubicBezTo>
                    <a:pt x="19749" y="1021"/>
                    <a:pt x="19263" y="79"/>
                    <a:pt x="18572" y="79"/>
                  </a:cubicBezTo>
                  <a:lnTo>
                    <a:pt x="2503" y="79"/>
                  </a:lnTo>
                  <a:cubicBezTo>
                    <a:pt x="2404" y="39"/>
                    <a:pt x="2314" y="0"/>
                    <a:pt x="2223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5" name="Google Shape;831;p35"/>
            <p:cNvSpPr/>
            <p:nvPr/>
          </p:nvSpPr>
          <p:spPr>
            <a:xfrm flipH="1" rot="8628146">
              <a:off x="3594723" y="2088372"/>
              <a:ext cx="297283" cy="65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600" fill="norm" stroke="1" extrusionOk="0">
                  <a:moveTo>
                    <a:pt x="2315" y="0"/>
                  </a:moveTo>
                  <a:cubicBezTo>
                    <a:pt x="-772" y="0"/>
                    <a:pt x="-772" y="21600"/>
                    <a:pt x="2315" y="21600"/>
                  </a:cubicBezTo>
                  <a:cubicBezTo>
                    <a:pt x="2373" y="21600"/>
                    <a:pt x="2438" y="21561"/>
                    <a:pt x="2504" y="21561"/>
                  </a:cubicBezTo>
                  <a:lnTo>
                    <a:pt x="18573" y="21561"/>
                  </a:lnTo>
                  <a:cubicBezTo>
                    <a:pt x="19848" y="21561"/>
                    <a:pt x="20828" y="16518"/>
                    <a:pt x="20828" y="11012"/>
                  </a:cubicBezTo>
                  <a:cubicBezTo>
                    <a:pt x="20828" y="8278"/>
                    <a:pt x="20630" y="5506"/>
                    <a:pt x="20244" y="3696"/>
                  </a:cubicBezTo>
                  <a:cubicBezTo>
                    <a:pt x="19750" y="1386"/>
                    <a:pt x="19264" y="462"/>
                    <a:pt x="18573" y="0"/>
                  </a:cubicBezTo>
                  <a:lnTo>
                    <a:pt x="2504" y="0"/>
                  </a:lnTo>
                  <a:cubicBezTo>
                    <a:pt x="2438" y="0"/>
                    <a:pt x="2373" y="0"/>
                    <a:pt x="231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6" name="Google Shape;832;p35"/>
            <p:cNvSpPr/>
            <p:nvPr/>
          </p:nvSpPr>
          <p:spPr>
            <a:xfrm flipH="1" rot="8628146">
              <a:off x="3769294" y="2319415"/>
              <a:ext cx="293065" cy="65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2" h="21600" fill="norm" stroke="1" extrusionOk="0">
                  <a:moveTo>
                    <a:pt x="2029" y="0"/>
                  </a:moveTo>
                  <a:cubicBezTo>
                    <a:pt x="-676" y="1352"/>
                    <a:pt x="-676" y="20673"/>
                    <a:pt x="2029" y="21600"/>
                  </a:cubicBezTo>
                  <a:lnTo>
                    <a:pt x="17935" y="21600"/>
                  </a:lnTo>
                  <a:cubicBezTo>
                    <a:pt x="19960" y="21136"/>
                    <a:pt x="20924" y="10124"/>
                    <a:pt x="19580" y="3671"/>
                  </a:cubicBezTo>
                  <a:cubicBezTo>
                    <a:pt x="19094" y="1352"/>
                    <a:pt x="18519" y="0"/>
                    <a:pt x="1793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7" name="Google Shape;833;p35"/>
            <p:cNvSpPr/>
            <p:nvPr/>
          </p:nvSpPr>
          <p:spPr>
            <a:xfrm flipH="1" rot="8628146">
              <a:off x="3934697" y="2553444"/>
              <a:ext cx="297958" cy="64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6" h="21600" fill="norm" stroke="1" extrusionOk="0">
                  <a:moveTo>
                    <a:pt x="18145" y="0"/>
                  </a:moveTo>
                  <a:cubicBezTo>
                    <a:pt x="18074" y="0"/>
                    <a:pt x="17994" y="0"/>
                    <a:pt x="17923" y="79"/>
                  </a:cubicBezTo>
                  <a:lnTo>
                    <a:pt x="2416" y="79"/>
                  </a:lnTo>
                  <a:cubicBezTo>
                    <a:pt x="2320" y="39"/>
                    <a:pt x="2233" y="0"/>
                    <a:pt x="2146" y="0"/>
                  </a:cubicBezTo>
                  <a:cubicBezTo>
                    <a:pt x="-746" y="0"/>
                    <a:pt x="-714" y="21600"/>
                    <a:pt x="2233" y="21600"/>
                  </a:cubicBezTo>
                  <a:cubicBezTo>
                    <a:pt x="2289" y="21600"/>
                    <a:pt x="2352" y="21600"/>
                    <a:pt x="2416" y="21600"/>
                  </a:cubicBezTo>
                  <a:lnTo>
                    <a:pt x="17923" y="21600"/>
                  </a:lnTo>
                  <a:cubicBezTo>
                    <a:pt x="19909" y="21129"/>
                    <a:pt x="20854" y="9897"/>
                    <a:pt x="19535" y="3338"/>
                  </a:cubicBezTo>
                  <a:cubicBezTo>
                    <a:pt x="19122" y="1296"/>
                    <a:pt x="18638" y="0"/>
                    <a:pt x="1814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8" name="Google Shape;834;p35"/>
            <p:cNvSpPr/>
            <p:nvPr/>
          </p:nvSpPr>
          <p:spPr>
            <a:xfrm flipH="1" rot="8628146">
              <a:off x="4104868" y="2785915"/>
              <a:ext cx="297958" cy="64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6" h="21600" fill="norm" stroke="1" extrusionOk="0">
                  <a:moveTo>
                    <a:pt x="18145" y="0"/>
                  </a:moveTo>
                  <a:cubicBezTo>
                    <a:pt x="18074" y="0"/>
                    <a:pt x="17994" y="39"/>
                    <a:pt x="17923" y="78"/>
                  </a:cubicBezTo>
                  <a:lnTo>
                    <a:pt x="2416" y="78"/>
                  </a:lnTo>
                  <a:cubicBezTo>
                    <a:pt x="2320" y="39"/>
                    <a:pt x="2233" y="39"/>
                    <a:pt x="2146" y="39"/>
                  </a:cubicBezTo>
                  <a:cubicBezTo>
                    <a:pt x="-746" y="39"/>
                    <a:pt x="-714" y="21600"/>
                    <a:pt x="2233" y="21600"/>
                  </a:cubicBezTo>
                  <a:cubicBezTo>
                    <a:pt x="2289" y="21600"/>
                    <a:pt x="2352" y="21561"/>
                    <a:pt x="2416" y="21561"/>
                  </a:cubicBezTo>
                  <a:lnTo>
                    <a:pt x="17923" y="21561"/>
                  </a:lnTo>
                  <a:cubicBezTo>
                    <a:pt x="19909" y="21090"/>
                    <a:pt x="20854" y="9879"/>
                    <a:pt x="19535" y="3371"/>
                  </a:cubicBezTo>
                  <a:cubicBezTo>
                    <a:pt x="19122" y="1333"/>
                    <a:pt x="18638" y="0"/>
                    <a:pt x="1814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9" name="Google Shape;835;p35"/>
            <p:cNvSpPr/>
            <p:nvPr/>
          </p:nvSpPr>
          <p:spPr>
            <a:xfrm flipH="1" rot="8628146">
              <a:off x="4275139" y="3018695"/>
              <a:ext cx="297271" cy="64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18827" y="0"/>
                  </a:moveTo>
                  <a:cubicBezTo>
                    <a:pt x="18744" y="0"/>
                    <a:pt x="18662" y="39"/>
                    <a:pt x="18572" y="118"/>
                  </a:cubicBezTo>
                  <a:lnTo>
                    <a:pt x="2503" y="118"/>
                  </a:lnTo>
                  <a:cubicBezTo>
                    <a:pt x="2404" y="78"/>
                    <a:pt x="2314" y="39"/>
                    <a:pt x="2223" y="39"/>
                  </a:cubicBezTo>
                  <a:cubicBezTo>
                    <a:pt x="-773" y="39"/>
                    <a:pt x="-740" y="21600"/>
                    <a:pt x="2314" y="21600"/>
                  </a:cubicBezTo>
                  <a:cubicBezTo>
                    <a:pt x="2372" y="21600"/>
                    <a:pt x="2437" y="21600"/>
                    <a:pt x="2503" y="21561"/>
                  </a:cubicBezTo>
                  <a:lnTo>
                    <a:pt x="18572" y="21561"/>
                  </a:lnTo>
                  <a:cubicBezTo>
                    <a:pt x="19847" y="21561"/>
                    <a:pt x="20827" y="16425"/>
                    <a:pt x="20827" y="10820"/>
                  </a:cubicBezTo>
                  <a:cubicBezTo>
                    <a:pt x="20827" y="8036"/>
                    <a:pt x="20629" y="5253"/>
                    <a:pt x="20243" y="3371"/>
                  </a:cubicBezTo>
                  <a:cubicBezTo>
                    <a:pt x="19814" y="1333"/>
                    <a:pt x="19386" y="0"/>
                    <a:pt x="18827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0" name="Google Shape;836;p35"/>
            <p:cNvSpPr/>
            <p:nvPr/>
          </p:nvSpPr>
          <p:spPr>
            <a:xfrm flipH="1" rot="8628146">
              <a:off x="4445310" y="3251284"/>
              <a:ext cx="297271" cy="64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2223" y="0"/>
                  </a:moveTo>
                  <a:cubicBezTo>
                    <a:pt x="-773" y="0"/>
                    <a:pt x="-740" y="21600"/>
                    <a:pt x="2314" y="21600"/>
                  </a:cubicBezTo>
                  <a:cubicBezTo>
                    <a:pt x="2372" y="21600"/>
                    <a:pt x="2437" y="21600"/>
                    <a:pt x="2503" y="21600"/>
                  </a:cubicBezTo>
                  <a:lnTo>
                    <a:pt x="18572" y="21600"/>
                  </a:lnTo>
                  <a:cubicBezTo>
                    <a:pt x="19847" y="21600"/>
                    <a:pt x="20827" y="16455"/>
                    <a:pt x="20827" y="10839"/>
                  </a:cubicBezTo>
                  <a:cubicBezTo>
                    <a:pt x="20827" y="7540"/>
                    <a:pt x="20629" y="5223"/>
                    <a:pt x="20243" y="2867"/>
                  </a:cubicBezTo>
                  <a:cubicBezTo>
                    <a:pt x="19749" y="1021"/>
                    <a:pt x="19263" y="79"/>
                    <a:pt x="18572" y="79"/>
                  </a:cubicBezTo>
                  <a:lnTo>
                    <a:pt x="2503" y="79"/>
                  </a:lnTo>
                  <a:cubicBezTo>
                    <a:pt x="2404" y="39"/>
                    <a:pt x="2314" y="0"/>
                    <a:pt x="2223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1" name="Google Shape;837;p35"/>
            <p:cNvSpPr/>
            <p:nvPr/>
          </p:nvSpPr>
          <p:spPr>
            <a:xfrm flipH="1" rot="8628146">
              <a:off x="4618356" y="3482933"/>
              <a:ext cx="294051" cy="64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600" fill="norm" stroke="1" extrusionOk="0">
                  <a:moveTo>
                    <a:pt x="2303" y="0"/>
                  </a:moveTo>
                  <a:cubicBezTo>
                    <a:pt x="-768" y="0"/>
                    <a:pt x="-768" y="21600"/>
                    <a:pt x="2303" y="21600"/>
                  </a:cubicBezTo>
                  <a:lnTo>
                    <a:pt x="18551" y="21600"/>
                  </a:lnTo>
                  <a:cubicBezTo>
                    <a:pt x="19841" y="21600"/>
                    <a:pt x="20832" y="16436"/>
                    <a:pt x="20832" y="10800"/>
                  </a:cubicBezTo>
                  <a:cubicBezTo>
                    <a:pt x="20832" y="8001"/>
                    <a:pt x="20632" y="5164"/>
                    <a:pt x="20241" y="3311"/>
                  </a:cubicBezTo>
                  <a:cubicBezTo>
                    <a:pt x="19742" y="946"/>
                    <a:pt x="19250" y="0"/>
                    <a:pt x="18551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2" name="Google Shape;838;p35"/>
            <p:cNvSpPr/>
            <p:nvPr/>
          </p:nvSpPr>
          <p:spPr>
            <a:xfrm flipH="1" rot="8628146">
              <a:off x="4786023" y="3716222"/>
              <a:ext cx="297282" cy="65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600" fill="norm" stroke="1" extrusionOk="0">
                  <a:moveTo>
                    <a:pt x="2315" y="0"/>
                  </a:moveTo>
                  <a:cubicBezTo>
                    <a:pt x="-772" y="0"/>
                    <a:pt x="-772" y="21600"/>
                    <a:pt x="2315" y="21600"/>
                  </a:cubicBezTo>
                  <a:cubicBezTo>
                    <a:pt x="2373" y="21600"/>
                    <a:pt x="2438" y="21600"/>
                    <a:pt x="2504" y="21561"/>
                  </a:cubicBezTo>
                  <a:lnTo>
                    <a:pt x="18573" y="21561"/>
                  </a:lnTo>
                  <a:cubicBezTo>
                    <a:pt x="19848" y="21561"/>
                    <a:pt x="20828" y="16518"/>
                    <a:pt x="20828" y="11012"/>
                  </a:cubicBezTo>
                  <a:cubicBezTo>
                    <a:pt x="20828" y="8278"/>
                    <a:pt x="20630" y="5506"/>
                    <a:pt x="20244" y="3696"/>
                  </a:cubicBezTo>
                  <a:cubicBezTo>
                    <a:pt x="19750" y="1386"/>
                    <a:pt x="19264" y="501"/>
                    <a:pt x="18573" y="39"/>
                  </a:cubicBezTo>
                  <a:lnTo>
                    <a:pt x="2504" y="39"/>
                  </a:lnTo>
                  <a:cubicBezTo>
                    <a:pt x="2438" y="0"/>
                    <a:pt x="2373" y="0"/>
                    <a:pt x="231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3" name="Google Shape;839;p35"/>
            <p:cNvSpPr/>
            <p:nvPr/>
          </p:nvSpPr>
          <p:spPr>
            <a:xfrm flipH="1" rot="8628146">
              <a:off x="4955857" y="3948920"/>
              <a:ext cx="297271" cy="64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2223" y="0"/>
                  </a:moveTo>
                  <a:cubicBezTo>
                    <a:pt x="-773" y="0"/>
                    <a:pt x="-740" y="21600"/>
                    <a:pt x="2314" y="21600"/>
                  </a:cubicBezTo>
                  <a:cubicBezTo>
                    <a:pt x="2372" y="21600"/>
                    <a:pt x="2437" y="21600"/>
                    <a:pt x="2503" y="21600"/>
                  </a:cubicBezTo>
                  <a:lnTo>
                    <a:pt x="18572" y="21600"/>
                  </a:lnTo>
                  <a:cubicBezTo>
                    <a:pt x="19847" y="21600"/>
                    <a:pt x="20827" y="16455"/>
                    <a:pt x="20827" y="10839"/>
                  </a:cubicBezTo>
                  <a:cubicBezTo>
                    <a:pt x="20827" y="8012"/>
                    <a:pt x="20629" y="5223"/>
                    <a:pt x="20243" y="3338"/>
                  </a:cubicBezTo>
                  <a:cubicBezTo>
                    <a:pt x="19749" y="1021"/>
                    <a:pt x="19263" y="79"/>
                    <a:pt x="18572" y="79"/>
                  </a:cubicBezTo>
                  <a:lnTo>
                    <a:pt x="2503" y="79"/>
                  </a:lnTo>
                  <a:cubicBezTo>
                    <a:pt x="2404" y="39"/>
                    <a:pt x="2314" y="0"/>
                    <a:pt x="2223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4" name="Google Shape;840;p35"/>
            <p:cNvSpPr/>
            <p:nvPr/>
          </p:nvSpPr>
          <p:spPr>
            <a:xfrm flipH="1" rot="8628146">
              <a:off x="5125994" y="4181402"/>
              <a:ext cx="297270" cy="64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2223" y="0"/>
                  </a:moveTo>
                  <a:cubicBezTo>
                    <a:pt x="-773" y="0"/>
                    <a:pt x="-740" y="21600"/>
                    <a:pt x="2314" y="21600"/>
                  </a:cubicBezTo>
                  <a:cubicBezTo>
                    <a:pt x="2372" y="21600"/>
                    <a:pt x="2437" y="21561"/>
                    <a:pt x="2503" y="21561"/>
                  </a:cubicBezTo>
                  <a:lnTo>
                    <a:pt x="18572" y="21561"/>
                  </a:lnTo>
                  <a:cubicBezTo>
                    <a:pt x="19847" y="21561"/>
                    <a:pt x="20827" y="16416"/>
                    <a:pt x="20827" y="10800"/>
                  </a:cubicBezTo>
                  <a:cubicBezTo>
                    <a:pt x="20827" y="8012"/>
                    <a:pt x="20629" y="5184"/>
                    <a:pt x="20243" y="3338"/>
                  </a:cubicBezTo>
                  <a:cubicBezTo>
                    <a:pt x="19749" y="982"/>
                    <a:pt x="19263" y="39"/>
                    <a:pt x="18572" y="39"/>
                  </a:cubicBezTo>
                  <a:lnTo>
                    <a:pt x="2503" y="39"/>
                  </a:lnTo>
                  <a:cubicBezTo>
                    <a:pt x="2404" y="0"/>
                    <a:pt x="2314" y="0"/>
                    <a:pt x="2223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5" name="Google Shape;841;p35"/>
            <p:cNvSpPr/>
            <p:nvPr/>
          </p:nvSpPr>
          <p:spPr>
            <a:xfrm flipH="1" rot="8628146">
              <a:off x="5296133" y="4413777"/>
              <a:ext cx="297959" cy="64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6" h="21600" fill="norm" stroke="1" extrusionOk="0">
                  <a:moveTo>
                    <a:pt x="2146" y="0"/>
                  </a:moveTo>
                  <a:cubicBezTo>
                    <a:pt x="-746" y="0"/>
                    <a:pt x="-714" y="21600"/>
                    <a:pt x="2233" y="21600"/>
                  </a:cubicBezTo>
                  <a:cubicBezTo>
                    <a:pt x="2289" y="21600"/>
                    <a:pt x="2352" y="21600"/>
                    <a:pt x="2416" y="21561"/>
                  </a:cubicBezTo>
                  <a:lnTo>
                    <a:pt x="17923" y="21561"/>
                  </a:lnTo>
                  <a:cubicBezTo>
                    <a:pt x="19909" y="21089"/>
                    <a:pt x="20854" y="9897"/>
                    <a:pt x="19535" y="3338"/>
                  </a:cubicBezTo>
                  <a:cubicBezTo>
                    <a:pt x="19059" y="982"/>
                    <a:pt x="18590" y="39"/>
                    <a:pt x="17923" y="39"/>
                  </a:cubicBezTo>
                  <a:lnTo>
                    <a:pt x="2416" y="39"/>
                  </a:lnTo>
                  <a:cubicBezTo>
                    <a:pt x="2320" y="0"/>
                    <a:pt x="2233" y="0"/>
                    <a:pt x="2146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6" name="Google Shape;842;p35"/>
            <p:cNvSpPr/>
            <p:nvPr/>
          </p:nvSpPr>
          <p:spPr>
            <a:xfrm flipH="1" rot="8628146">
              <a:off x="5471142" y="4644901"/>
              <a:ext cx="293064" cy="65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2" h="21600" fill="norm" stroke="1" extrusionOk="0">
                  <a:moveTo>
                    <a:pt x="2029" y="0"/>
                  </a:moveTo>
                  <a:cubicBezTo>
                    <a:pt x="-676" y="1391"/>
                    <a:pt x="-676" y="20711"/>
                    <a:pt x="2029" y="21600"/>
                  </a:cubicBezTo>
                  <a:lnTo>
                    <a:pt x="17935" y="21600"/>
                  </a:lnTo>
                  <a:cubicBezTo>
                    <a:pt x="19960" y="21175"/>
                    <a:pt x="20924" y="10124"/>
                    <a:pt x="19580" y="3671"/>
                  </a:cubicBezTo>
                  <a:cubicBezTo>
                    <a:pt x="19094" y="1391"/>
                    <a:pt x="18519" y="0"/>
                    <a:pt x="1793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7" name="Google Shape;843;p35"/>
            <p:cNvSpPr/>
            <p:nvPr/>
          </p:nvSpPr>
          <p:spPr>
            <a:xfrm flipH="1" rot="8628146">
              <a:off x="5636880" y="4878821"/>
              <a:ext cx="297970" cy="65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7" h="21600" fill="norm" stroke="1" extrusionOk="0">
                  <a:moveTo>
                    <a:pt x="2234" y="0"/>
                  </a:moveTo>
                  <a:cubicBezTo>
                    <a:pt x="-745" y="0"/>
                    <a:pt x="-745" y="21600"/>
                    <a:pt x="2234" y="21600"/>
                  </a:cubicBezTo>
                  <a:cubicBezTo>
                    <a:pt x="2290" y="21600"/>
                    <a:pt x="2353" y="21600"/>
                    <a:pt x="2417" y="21600"/>
                  </a:cubicBezTo>
                  <a:lnTo>
                    <a:pt x="17924" y="21600"/>
                  </a:lnTo>
                  <a:cubicBezTo>
                    <a:pt x="19910" y="21137"/>
                    <a:pt x="20855" y="10106"/>
                    <a:pt x="19536" y="3664"/>
                  </a:cubicBezTo>
                  <a:cubicBezTo>
                    <a:pt x="19060" y="1389"/>
                    <a:pt x="18591" y="463"/>
                    <a:pt x="17924" y="0"/>
                  </a:cubicBezTo>
                  <a:lnTo>
                    <a:pt x="2417" y="0"/>
                  </a:lnTo>
                  <a:cubicBezTo>
                    <a:pt x="2353" y="0"/>
                    <a:pt x="2290" y="0"/>
                    <a:pt x="2234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354" name="Google Shape;873;p35"/>
          <p:cNvGrpSpPr/>
          <p:nvPr/>
        </p:nvGrpSpPr>
        <p:grpSpPr>
          <a:xfrm>
            <a:off x="-3250059" y="8962346"/>
            <a:ext cx="5541262" cy="6381374"/>
            <a:chOff x="0" y="0"/>
            <a:chExt cx="5541261" cy="6381373"/>
          </a:xfrm>
        </p:grpSpPr>
        <p:sp>
          <p:nvSpPr>
            <p:cNvPr id="1349" name="Google Shape;874;p35"/>
            <p:cNvSpPr/>
            <p:nvPr/>
          </p:nvSpPr>
          <p:spPr>
            <a:xfrm flipH="1" rot="18559748">
              <a:off x="-648613" y="3001679"/>
              <a:ext cx="6140324" cy="1230120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0" name="Google Shape;875;p35"/>
            <p:cNvSpPr/>
            <p:nvPr/>
          </p:nvSpPr>
          <p:spPr>
            <a:xfrm flipH="1" rot="18559748">
              <a:off x="3996191" y="281019"/>
              <a:ext cx="1309007" cy="1230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78" y="0"/>
                  </a:moveTo>
                  <a:lnTo>
                    <a:pt x="0" y="10799"/>
                  </a:lnTo>
                  <a:lnTo>
                    <a:pt x="18178" y="21600"/>
                  </a:lnTo>
                  <a:lnTo>
                    <a:pt x="21600" y="16139"/>
                  </a:lnTo>
                  <a:lnTo>
                    <a:pt x="18178" y="10799"/>
                  </a:lnTo>
                  <a:lnTo>
                    <a:pt x="21600" y="4485"/>
                  </a:lnTo>
                  <a:lnTo>
                    <a:pt x="18178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1" name="Google Shape;876;p35"/>
            <p:cNvSpPr/>
            <p:nvPr/>
          </p:nvSpPr>
          <p:spPr>
            <a:xfrm flipH="1" rot="18559748">
              <a:off x="4662665" y="304198"/>
              <a:ext cx="493137" cy="552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0797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2" name="Google Shape;877;p35"/>
            <p:cNvSpPr/>
            <p:nvPr/>
          </p:nvSpPr>
          <p:spPr>
            <a:xfrm flipH="1" rot="18559748">
              <a:off x="-375435" y="3849677"/>
              <a:ext cx="5932914" cy="79975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3" name="Google Shape;878;p35"/>
            <p:cNvSpPr/>
            <p:nvPr/>
          </p:nvSpPr>
          <p:spPr>
            <a:xfrm flipH="1" rot="18559748">
              <a:off x="-874732" y="3439707"/>
              <a:ext cx="5932915" cy="81727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362" name="Google Shape;879;p35"/>
          <p:cNvGrpSpPr/>
          <p:nvPr/>
        </p:nvGrpSpPr>
        <p:grpSpPr>
          <a:xfrm>
            <a:off x="-2535446" y="10300527"/>
            <a:ext cx="5034671" cy="4854996"/>
            <a:chOff x="0" y="0"/>
            <a:chExt cx="5034669" cy="4854994"/>
          </a:xfrm>
        </p:grpSpPr>
        <p:sp>
          <p:nvSpPr>
            <p:cNvPr id="1355" name="Google Shape;880;p35"/>
            <p:cNvSpPr/>
            <p:nvPr/>
          </p:nvSpPr>
          <p:spPr>
            <a:xfrm flipH="1" rot="18984393">
              <a:off x="4503366" y="103463"/>
              <a:ext cx="458184" cy="395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5" h="21600" fill="norm" stroke="1" extrusionOk="0">
                  <a:moveTo>
                    <a:pt x="20355" y="0"/>
                  </a:moveTo>
                  <a:lnTo>
                    <a:pt x="3734" y="5000"/>
                  </a:lnTo>
                  <a:cubicBezTo>
                    <a:pt x="-1245" y="6467"/>
                    <a:pt x="-1245" y="15133"/>
                    <a:pt x="3734" y="16600"/>
                  </a:cubicBezTo>
                  <a:lnTo>
                    <a:pt x="20355" y="21600"/>
                  </a:lnTo>
                  <a:lnTo>
                    <a:pt x="20355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6" name="Google Shape;881;p35"/>
            <p:cNvSpPr/>
            <p:nvPr/>
          </p:nvSpPr>
          <p:spPr>
            <a:xfrm flipH="1" rot="18984393">
              <a:off x="3811145" y="386002"/>
              <a:ext cx="577610" cy="1043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69" y="0"/>
                  </a:moveTo>
                  <a:cubicBezTo>
                    <a:pt x="4283" y="0"/>
                    <a:pt x="0" y="2374"/>
                    <a:pt x="0" y="5305"/>
                  </a:cubicBezTo>
                  <a:lnTo>
                    <a:pt x="0" y="16295"/>
                  </a:lnTo>
                  <a:cubicBezTo>
                    <a:pt x="0" y="19226"/>
                    <a:pt x="4283" y="21600"/>
                    <a:pt x="9569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7" name="Google Shape;882;p35"/>
            <p:cNvSpPr/>
            <p:nvPr/>
          </p:nvSpPr>
          <p:spPr>
            <a:xfrm flipH="1" rot="18984393">
              <a:off x="4247021" y="226781"/>
              <a:ext cx="447308" cy="653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18" y="0"/>
                  </a:moveTo>
                  <a:cubicBezTo>
                    <a:pt x="6475" y="0"/>
                    <a:pt x="0" y="4434"/>
                    <a:pt x="0" y="9913"/>
                  </a:cubicBezTo>
                  <a:lnTo>
                    <a:pt x="0" y="11727"/>
                  </a:lnTo>
                  <a:cubicBezTo>
                    <a:pt x="0" y="17207"/>
                    <a:pt x="6475" y="21600"/>
                    <a:pt x="14418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8" name="Google Shape;883;p35"/>
            <p:cNvSpPr/>
            <p:nvPr/>
          </p:nvSpPr>
          <p:spPr>
            <a:xfrm flipH="1" rot="18984393">
              <a:off x="4292375" y="369420"/>
              <a:ext cx="33867" cy="680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06" y="0"/>
                  </a:moveTo>
                  <a:cubicBezTo>
                    <a:pt x="5361" y="0"/>
                    <a:pt x="473" y="137"/>
                    <a:pt x="0" y="407"/>
                  </a:cubicBezTo>
                  <a:lnTo>
                    <a:pt x="0" y="21135"/>
                  </a:lnTo>
                  <a:cubicBezTo>
                    <a:pt x="0" y="21405"/>
                    <a:pt x="4651" y="21600"/>
                    <a:pt x="10327" y="21600"/>
                  </a:cubicBezTo>
                  <a:cubicBezTo>
                    <a:pt x="13086" y="21600"/>
                    <a:pt x="14978" y="21561"/>
                    <a:pt x="16870" y="21522"/>
                  </a:cubicBezTo>
                  <a:cubicBezTo>
                    <a:pt x="19708" y="21405"/>
                    <a:pt x="21600" y="21288"/>
                    <a:pt x="21600" y="21135"/>
                  </a:cubicBezTo>
                  <a:lnTo>
                    <a:pt x="21600" y="407"/>
                  </a:lnTo>
                  <a:cubicBezTo>
                    <a:pt x="20654" y="137"/>
                    <a:pt x="15451" y="0"/>
                    <a:pt x="10406" y="0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9" name="Google Shape;884;p35"/>
            <p:cNvSpPr/>
            <p:nvPr/>
          </p:nvSpPr>
          <p:spPr>
            <a:xfrm flipH="1" rot="18984393">
              <a:off x="-231659" y="2079609"/>
              <a:ext cx="4865105" cy="1273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0" y="0"/>
                  </a:moveTo>
                  <a:cubicBezTo>
                    <a:pt x="471" y="0"/>
                    <a:pt x="0" y="1800"/>
                    <a:pt x="0" y="4035"/>
                  </a:cubicBezTo>
                  <a:lnTo>
                    <a:pt x="0" y="17586"/>
                  </a:lnTo>
                  <a:cubicBezTo>
                    <a:pt x="0" y="19800"/>
                    <a:pt x="471" y="21600"/>
                    <a:pt x="1050" y="21600"/>
                  </a:cubicBezTo>
                  <a:lnTo>
                    <a:pt x="20545" y="21600"/>
                  </a:lnTo>
                  <a:cubicBezTo>
                    <a:pt x="21129" y="21600"/>
                    <a:pt x="21600" y="19800"/>
                    <a:pt x="21600" y="17586"/>
                  </a:cubicBezTo>
                  <a:lnTo>
                    <a:pt x="21600" y="4035"/>
                  </a:lnTo>
                  <a:cubicBezTo>
                    <a:pt x="21600" y="1800"/>
                    <a:pt x="21124" y="0"/>
                    <a:pt x="2054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0" name="Google Shape;885;p35"/>
            <p:cNvSpPr/>
            <p:nvPr/>
          </p:nvSpPr>
          <p:spPr>
            <a:xfrm flipH="1" rot="18984393">
              <a:off x="625840" y="3489269"/>
              <a:ext cx="188853" cy="1273656"/>
            </a:xfrm>
            <a:prstGeom prst="rect">
              <a:avLst/>
            </a:pr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1" name="Google Shape;886;p35"/>
            <p:cNvSpPr/>
            <p:nvPr/>
          </p:nvSpPr>
          <p:spPr>
            <a:xfrm flipH="1" rot="18984393">
              <a:off x="3575590" y="680855"/>
              <a:ext cx="188955" cy="1273656"/>
            </a:xfrm>
            <a:prstGeom prst="rect">
              <a:avLst/>
            </a:pr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367" name="Google Shape;887;p35"/>
          <p:cNvGrpSpPr/>
          <p:nvPr/>
        </p:nvGrpSpPr>
        <p:grpSpPr>
          <a:xfrm>
            <a:off x="-2871104" y="11422907"/>
            <a:ext cx="6709515" cy="5012602"/>
            <a:chOff x="0" y="0"/>
            <a:chExt cx="6709514" cy="5012600"/>
          </a:xfrm>
        </p:grpSpPr>
        <p:sp>
          <p:nvSpPr>
            <p:cNvPr id="1363" name="Google Shape;888;p35"/>
            <p:cNvSpPr/>
            <p:nvPr/>
          </p:nvSpPr>
          <p:spPr>
            <a:xfrm rot="18458128">
              <a:off x="374201" y="1035352"/>
              <a:ext cx="4061280" cy="2941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1600" fill="norm" stroke="1" extrusionOk="0">
                  <a:moveTo>
                    <a:pt x="194" y="0"/>
                  </a:moveTo>
                  <a:cubicBezTo>
                    <a:pt x="111" y="0"/>
                    <a:pt x="53" y="28"/>
                    <a:pt x="24" y="87"/>
                  </a:cubicBezTo>
                  <a:cubicBezTo>
                    <a:pt x="-361" y="844"/>
                    <a:pt x="3995" y="6241"/>
                    <a:pt x="9749" y="12159"/>
                  </a:cubicBezTo>
                  <a:cubicBezTo>
                    <a:pt x="15057" y="17617"/>
                    <a:pt x="19698" y="21600"/>
                    <a:pt x="20684" y="21600"/>
                  </a:cubicBezTo>
                  <a:cubicBezTo>
                    <a:pt x="20768" y="21600"/>
                    <a:pt x="20825" y="21572"/>
                    <a:pt x="20854" y="21514"/>
                  </a:cubicBezTo>
                  <a:cubicBezTo>
                    <a:pt x="21239" y="20756"/>
                    <a:pt x="16876" y="15350"/>
                    <a:pt x="11129" y="9432"/>
                  </a:cubicBezTo>
                  <a:cubicBezTo>
                    <a:pt x="5822" y="3975"/>
                    <a:pt x="1181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4" name="Google Shape;889;p35"/>
            <p:cNvSpPr/>
            <p:nvPr/>
          </p:nvSpPr>
          <p:spPr>
            <a:xfrm rot="18458128">
              <a:off x="4439457" y="1628786"/>
              <a:ext cx="439777" cy="380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86" y="0"/>
                  </a:moveTo>
                  <a:lnTo>
                    <a:pt x="0" y="10985"/>
                  </a:lnTo>
                  <a:lnTo>
                    <a:pt x="18307" y="21600"/>
                  </a:lnTo>
                  <a:lnTo>
                    <a:pt x="19951" y="18820"/>
                  </a:lnTo>
                  <a:lnTo>
                    <a:pt x="21600" y="16114"/>
                  </a:lnTo>
                  <a:lnTo>
                    <a:pt x="6586" y="0"/>
                  </a:ln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5" name="Google Shape;890;p35"/>
            <p:cNvSpPr/>
            <p:nvPr/>
          </p:nvSpPr>
          <p:spPr>
            <a:xfrm rot="18458128">
              <a:off x="4995231" y="976338"/>
              <a:ext cx="1387946" cy="1135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3723" y="0"/>
                  </a:moveTo>
                  <a:cubicBezTo>
                    <a:pt x="2151" y="0"/>
                    <a:pt x="1034" y="260"/>
                    <a:pt x="1034" y="260"/>
                  </a:cubicBezTo>
                  <a:lnTo>
                    <a:pt x="5" y="2097"/>
                  </a:lnTo>
                  <a:cubicBezTo>
                    <a:pt x="5" y="2097"/>
                    <a:pt x="-293" y="7520"/>
                    <a:pt x="4102" y="12131"/>
                  </a:cubicBezTo>
                  <a:cubicBezTo>
                    <a:pt x="8497" y="16742"/>
                    <a:pt x="21307" y="21600"/>
                    <a:pt x="21307" y="21600"/>
                  </a:cubicBezTo>
                  <a:cubicBezTo>
                    <a:pt x="21307" y="21600"/>
                    <a:pt x="15665" y="12081"/>
                    <a:pt x="12595" y="5190"/>
                  </a:cubicBezTo>
                  <a:cubicBezTo>
                    <a:pt x="10640" y="797"/>
                    <a:pt x="6483" y="0"/>
                    <a:pt x="372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6" name="Google Shape;891;p35"/>
            <p:cNvSpPr/>
            <p:nvPr/>
          </p:nvSpPr>
          <p:spPr>
            <a:xfrm rot="18458128">
              <a:off x="5771878" y="978666"/>
              <a:ext cx="784492" cy="77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600" fill="norm" stroke="1" extrusionOk="0">
                  <a:moveTo>
                    <a:pt x="5197" y="0"/>
                  </a:moveTo>
                  <a:cubicBezTo>
                    <a:pt x="4704" y="0"/>
                    <a:pt x="4242" y="267"/>
                    <a:pt x="3977" y="1081"/>
                  </a:cubicBezTo>
                  <a:cubicBezTo>
                    <a:pt x="3279" y="3253"/>
                    <a:pt x="9289" y="9858"/>
                    <a:pt x="6529" y="9858"/>
                  </a:cubicBezTo>
                  <a:cubicBezTo>
                    <a:pt x="6263" y="9858"/>
                    <a:pt x="5916" y="9798"/>
                    <a:pt x="5472" y="9664"/>
                  </a:cubicBezTo>
                  <a:cubicBezTo>
                    <a:pt x="4239" y="9295"/>
                    <a:pt x="3241" y="9131"/>
                    <a:pt x="2449" y="9131"/>
                  </a:cubicBezTo>
                  <a:cubicBezTo>
                    <a:pt x="-16" y="9131"/>
                    <a:pt x="-448" y="10727"/>
                    <a:pt x="393" y="12693"/>
                  </a:cubicBezTo>
                  <a:cubicBezTo>
                    <a:pt x="1541" y="15288"/>
                    <a:pt x="21152" y="21600"/>
                    <a:pt x="21152" y="21600"/>
                  </a:cubicBezTo>
                  <a:lnTo>
                    <a:pt x="7139" y="936"/>
                  </a:lnTo>
                  <a:cubicBezTo>
                    <a:pt x="7139" y="936"/>
                    <a:pt x="6117" y="0"/>
                    <a:pt x="519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389" name="Google Shape;892;p35"/>
          <p:cNvGrpSpPr/>
          <p:nvPr/>
        </p:nvGrpSpPr>
        <p:grpSpPr>
          <a:xfrm>
            <a:off x="21685488" y="8666915"/>
            <a:ext cx="7706025" cy="8792753"/>
            <a:chOff x="0" y="0"/>
            <a:chExt cx="7706024" cy="8792751"/>
          </a:xfrm>
        </p:grpSpPr>
        <p:sp>
          <p:nvSpPr>
            <p:cNvPr id="1368" name="Google Shape;893;p35"/>
            <p:cNvSpPr/>
            <p:nvPr/>
          </p:nvSpPr>
          <p:spPr>
            <a:xfrm flipH="1" rot="3678062">
              <a:off x="129826" y="2042048"/>
              <a:ext cx="7446371" cy="470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4" y="5951"/>
                  </a:moveTo>
                  <a:lnTo>
                    <a:pt x="14208" y="18168"/>
                  </a:lnTo>
                  <a:lnTo>
                    <a:pt x="1984" y="18168"/>
                  </a:lnTo>
                  <a:lnTo>
                    <a:pt x="1984" y="5951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9" name="Google Shape;894;p35"/>
            <p:cNvSpPr/>
            <p:nvPr/>
          </p:nvSpPr>
          <p:spPr>
            <a:xfrm flipH="1" rot="3678062">
              <a:off x="3562757" y="8108206"/>
              <a:ext cx="87168" cy="340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69" y="0"/>
                  </a:moveTo>
                  <a:cubicBezTo>
                    <a:pt x="9180" y="0"/>
                    <a:pt x="7367" y="130"/>
                    <a:pt x="5979" y="389"/>
                  </a:cubicBezTo>
                  <a:cubicBezTo>
                    <a:pt x="2314" y="778"/>
                    <a:pt x="0" y="1804"/>
                    <a:pt x="0" y="2959"/>
                  </a:cubicBezTo>
                  <a:lnTo>
                    <a:pt x="0" y="18652"/>
                  </a:lnTo>
                  <a:cubicBezTo>
                    <a:pt x="0" y="20185"/>
                    <a:pt x="5053" y="21600"/>
                    <a:pt x="10569" y="21600"/>
                  </a:cubicBezTo>
                  <a:cubicBezTo>
                    <a:pt x="16547" y="21481"/>
                    <a:pt x="21137" y="20185"/>
                    <a:pt x="21600" y="18652"/>
                  </a:cubicBezTo>
                  <a:lnTo>
                    <a:pt x="21600" y="2959"/>
                  </a:lnTo>
                  <a:cubicBezTo>
                    <a:pt x="21600" y="1285"/>
                    <a:pt x="16547" y="0"/>
                    <a:pt x="10569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0" name="Google Shape;895;p35"/>
            <p:cNvSpPr/>
            <p:nvPr/>
          </p:nvSpPr>
          <p:spPr>
            <a:xfrm flipH="1" rot="3678062">
              <a:off x="3415667" y="7839934"/>
              <a:ext cx="85492" cy="344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10315" y="0"/>
                  </a:moveTo>
                  <a:cubicBezTo>
                    <a:pt x="8518" y="0"/>
                    <a:pt x="6721" y="128"/>
                    <a:pt x="5411" y="257"/>
                  </a:cubicBezTo>
                  <a:cubicBezTo>
                    <a:pt x="1817" y="770"/>
                    <a:pt x="58" y="1785"/>
                    <a:pt x="58" y="2928"/>
                  </a:cubicBezTo>
                  <a:lnTo>
                    <a:pt x="58" y="18458"/>
                  </a:lnTo>
                  <a:cubicBezTo>
                    <a:pt x="-616" y="20553"/>
                    <a:pt x="4737" y="21600"/>
                    <a:pt x="10128" y="21600"/>
                  </a:cubicBezTo>
                  <a:cubicBezTo>
                    <a:pt x="15518" y="21600"/>
                    <a:pt x="20984" y="20553"/>
                    <a:pt x="20535" y="18458"/>
                  </a:cubicBezTo>
                  <a:lnTo>
                    <a:pt x="20535" y="2928"/>
                  </a:lnTo>
                  <a:cubicBezTo>
                    <a:pt x="20535" y="1272"/>
                    <a:pt x="16080" y="0"/>
                    <a:pt x="1031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1" name="Google Shape;896;p35"/>
            <p:cNvSpPr/>
            <p:nvPr/>
          </p:nvSpPr>
          <p:spPr>
            <a:xfrm flipH="1" rot="3678062">
              <a:off x="3272177" y="7573604"/>
              <a:ext cx="85300" cy="336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8908" y="0"/>
                    <a:pt x="7528" y="131"/>
                    <a:pt x="5636" y="262"/>
                  </a:cubicBezTo>
                  <a:cubicBezTo>
                    <a:pt x="2365" y="787"/>
                    <a:pt x="0" y="1825"/>
                    <a:pt x="0" y="2994"/>
                  </a:cubicBezTo>
                  <a:lnTo>
                    <a:pt x="0" y="18869"/>
                  </a:lnTo>
                  <a:cubicBezTo>
                    <a:pt x="473" y="20682"/>
                    <a:pt x="5636" y="21600"/>
                    <a:pt x="10800" y="21600"/>
                  </a:cubicBezTo>
                  <a:cubicBezTo>
                    <a:pt x="15964" y="21600"/>
                    <a:pt x="21127" y="20682"/>
                    <a:pt x="21600" y="18869"/>
                  </a:cubicBezTo>
                  <a:lnTo>
                    <a:pt x="21600" y="2994"/>
                  </a:lnTo>
                  <a:cubicBezTo>
                    <a:pt x="21600" y="1300"/>
                    <a:pt x="16909" y="0"/>
                    <a:pt x="1080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2" name="Google Shape;897;p35"/>
            <p:cNvSpPr/>
            <p:nvPr/>
          </p:nvSpPr>
          <p:spPr>
            <a:xfrm flipH="1" rot="3678062">
              <a:off x="3123698" y="7304366"/>
              <a:ext cx="85144" cy="340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0" y="0"/>
                  </a:moveTo>
                  <a:cubicBezTo>
                    <a:pt x="8924" y="0"/>
                    <a:pt x="7029" y="130"/>
                    <a:pt x="5647" y="389"/>
                  </a:cubicBezTo>
                  <a:cubicBezTo>
                    <a:pt x="1856" y="778"/>
                    <a:pt x="0" y="1804"/>
                    <a:pt x="0" y="2959"/>
                  </a:cubicBezTo>
                  <a:lnTo>
                    <a:pt x="0" y="18652"/>
                  </a:lnTo>
                  <a:cubicBezTo>
                    <a:pt x="0" y="20185"/>
                    <a:pt x="4699" y="21600"/>
                    <a:pt x="10820" y="21600"/>
                  </a:cubicBezTo>
                  <a:cubicBezTo>
                    <a:pt x="16427" y="21481"/>
                    <a:pt x="21600" y="20185"/>
                    <a:pt x="21600" y="18652"/>
                  </a:cubicBezTo>
                  <a:lnTo>
                    <a:pt x="21600" y="2959"/>
                  </a:lnTo>
                  <a:cubicBezTo>
                    <a:pt x="21600" y="1285"/>
                    <a:pt x="16901" y="0"/>
                    <a:pt x="1082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3" name="Google Shape;898;p35"/>
            <p:cNvSpPr/>
            <p:nvPr/>
          </p:nvSpPr>
          <p:spPr>
            <a:xfrm flipH="1" rot="3678062">
              <a:off x="2975070" y="7035275"/>
              <a:ext cx="85647" cy="344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1600" fill="norm" stroke="1" extrusionOk="0">
                  <a:moveTo>
                    <a:pt x="10297" y="0"/>
                  </a:moveTo>
                  <a:cubicBezTo>
                    <a:pt x="8503" y="0"/>
                    <a:pt x="6747" y="128"/>
                    <a:pt x="5402" y="257"/>
                  </a:cubicBezTo>
                  <a:cubicBezTo>
                    <a:pt x="1851" y="770"/>
                    <a:pt x="58" y="1785"/>
                    <a:pt x="58" y="2928"/>
                  </a:cubicBezTo>
                  <a:lnTo>
                    <a:pt x="58" y="18458"/>
                  </a:lnTo>
                  <a:cubicBezTo>
                    <a:pt x="-615" y="20553"/>
                    <a:pt x="4729" y="21600"/>
                    <a:pt x="10148" y="21600"/>
                  </a:cubicBezTo>
                  <a:cubicBezTo>
                    <a:pt x="15529" y="21600"/>
                    <a:pt x="20985" y="20553"/>
                    <a:pt x="20537" y="18458"/>
                  </a:cubicBezTo>
                  <a:lnTo>
                    <a:pt x="20537" y="2928"/>
                  </a:lnTo>
                  <a:cubicBezTo>
                    <a:pt x="20537" y="1272"/>
                    <a:pt x="15641" y="0"/>
                    <a:pt x="10297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4" name="Google Shape;899;p35"/>
            <p:cNvSpPr/>
            <p:nvPr/>
          </p:nvSpPr>
          <p:spPr>
            <a:xfrm flipH="1" rot="3678062">
              <a:off x="2829533" y="6768746"/>
              <a:ext cx="87012" cy="340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87" y="0"/>
                  </a:moveTo>
                  <a:cubicBezTo>
                    <a:pt x="9196" y="0"/>
                    <a:pt x="7342" y="130"/>
                    <a:pt x="5989" y="389"/>
                  </a:cubicBezTo>
                  <a:cubicBezTo>
                    <a:pt x="2280" y="778"/>
                    <a:pt x="0" y="1804"/>
                    <a:pt x="0" y="2959"/>
                  </a:cubicBezTo>
                  <a:lnTo>
                    <a:pt x="0" y="18652"/>
                  </a:lnTo>
                  <a:cubicBezTo>
                    <a:pt x="0" y="20185"/>
                    <a:pt x="5062" y="21600"/>
                    <a:pt x="10587" y="21600"/>
                  </a:cubicBezTo>
                  <a:cubicBezTo>
                    <a:pt x="16577" y="21481"/>
                    <a:pt x="21175" y="20185"/>
                    <a:pt x="21600" y="18652"/>
                  </a:cubicBezTo>
                  <a:lnTo>
                    <a:pt x="21600" y="2959"/>
                  </a:lnTo>
                  <a:cubicBezTo>
                    <a:pt x="21600" y="1285"/>
                    <a:pt x="16577" y="0"/>
                    <a:pt x="10587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5" name="Google Shape;900;p35"/>
            <p:cNvSpPr/>
            <p:nvPr/>
          </p:nvSpPr>
          <p:spPr>
            <a:xfrm flipH="1" rot="3678062">
              <a:off x="2681391" y="6498835"/>
              <a:ext cx="85647" cy="344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1600" fill="norm" stroke="1" extrusionOk="0">
                  <a:moveTo>
                    <a:pt x="10297" y="0"/>
                  </a:moveTo>
                  <a:cubicBezTo>
                    <a:pt x="8541" y="0"/>
                    <a:pt x="6747" y="128"/>
                    <a:pt x="5402" y="385"/>
                  </a:cubicBezTo>
                  <a:cubicBezTo>
                    <a:pt x="1851" y="770"/>
                    <a:pt x="58" y="1785"/>
                    <a:pt x="58" y="2928"/>
                  </a:cubicBezTo>
                  <a:lnTo>
                    <a:pt x="58" y="18458"/>
                  </a:lnTo>
                  <a:cubicBezTo>
                    <a:pt x="-615" y="20553"/>
                    <a:pt x="4729" y="21600"/>
                    <a:pt x="10148" y="21600"/>
                  </a:cubicBezTo>
                  <a:cubicBezTo>
                    <a:pt x="15529" y="21600"/>
                    <a:pt x="20985" y="20553"/>
                    <a:pt x="20537" y="18458"/>
                  </a:cubicBezTo>
                  <a:lnTo>
                    <a:pt x="20537" y="2928"/>
                  </a:lnTo>
                  <a:cubicBezTo>
                    <a:pt x="20537" y="1272"/>
                    <a:pt x="15641" y="0"/>
                    <a:pt x="10297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6" name="Google Shape;901;p35"/>
            <p:cNvSpPr/>
            <p:nvPr/>
          </p:nvSpPr>
          <p:spPr>
            <a:xfrm flipH="1" rot="3678062">
              <a:off x="2537494" y="6233279"/>
              <a:ext cx="85300" cy="339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8908" y="0"/>
                    <a:pt x="7489" y="130"/>
                    <a:pt x="5636" y="260"/>
                  </a:cubicBezTo>
                  <a:cubicBezTo>
                    <a:pt x="2326" y="780"/>
                    <a:pt x="0" y="1808"/>
                    <a:pt x="0" y="2967"/>
                  </a:cubicBezTo>
                  <a:lnTo>
                    <a:pt x="0" y="18698"/>
                  </a:lnTo>
                  <a:cubicBezTo>
                    <a:pt x="0" y="20626"/>
                    <a:pt x="5400" y="21600"/>
                    <a:pt x="10800" y="21600"/>
                  </a:cubicBezTo>
                  <a:cubicBezTo>
                    <a:pt x="16200" y="21600"/>
                    <a:pt x="21600" y="20626"/>
                    <a:pt x="21600" y="18698"/>
                  </a:cubicBezTo>
                  <a:lnTo>
                    <a:pt x="21600" y="2967"/>
                  </a:lnTo>
                  <a:cubicBezTo>
                    <a:pt x="21600" y="1288"/>
                    <a:pt x="16909" y="0"/>
                    <a:pt x="1080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7" name="Google Shape;902;p35"/>
            <p:cNvSpPr/>
            <p:nvPr/>
          </p:nvSpPr>
          <p:spPr>
            <a:xfrm flipH="1" rot="3678062">
              <a:off x="2388614" y="5964024"/>
              <a:ext cx="85624" cy="344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2" h="21600" fill="norm" stroke="1" extrusionOk="0">
                  <a:moveTo>
                    <a:pt x="10310" y="0"/>
                  </a:moveTo>
                  <a:cubicBezTo>
                    <a:pt x="8550" y="0"/>
                    <a:pt x="6753" y="128"/>
                    <a:pt x="5406" y="385"/>
                  </a:cubicBezTo>
                  <a:cubicBezTo>
                    <a:pt x="1849" y="770"/>
                    <a:pt x="52" y="1785"/>
                    <a:pt x="52" y="2928"/>
                  </a:cubicBezTo>
                  <a:lnTo>
                    <a:pt x="52" y="18458"/>
                  </a:lnTo>
                  <a:cubicBezTo>
                    <a:pt x="-584" y="20553"/>
                    <a:pt x="4732" y="21600"/>
                    <a:pt x="10160" y="21600"/>
                  </a:cubicBezTo>
                  <a:cubicBezTo>
                    <a:pt x="15550" y="21600"/>
                    <a:pt x="21016" y="20553"/>
                    <a:pt x="20567" y="18458"/>
                  </a:cubicBezTo>
                  <a:lnTo>
                    <a:pt x="20567" y="2928"/>
                  </a:lnTo>
                  <a:cubicBezTo>
                    <a:pt x="20567" y="1272"/>
                    <a:pt x="16112" y="0"/>
                    <a:pt x="1031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8" name="Google Shape;903;p35"/>
            <p:cNvSpPr/>
            <p:nvPr/>
          </p:nvSpPr>
          <p:spPr>
            <a:xfrm flipH="1" rot="3678062">
              <a:off x="2241731" y="5695746"/>
              <a:ext cx="85647" cy="344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1600" fill="norm" stroke="1" extrusionOk="0">
                  <a:moveTo>
                    <a:pt x="10297" y="0"/>
                  </a:moveTo>
                  <a:cubicBezTo>
                    <a:pt x="8503" y="0"/>
                    <a:pt x="6747" y="128"/>
                    <a:pt x="5402" y="257"/>
                  </a:cubicBezTo>
                  <a:cubicBezTo>
                    <a:pt x="1851" y="770"/>
                    <a:pt x="58" y="1785"/>
                    <a:pt x="58" y="2928"/>
                  </a:cubicBezTo>
                  <a:lnTo>
                    <a:pt x="58" y="18458"/>
                  </a:lnTo>
                  <a:cubicBezTo>
                    <a:pt x="-615" y="20553"/>
                    <a:pt x="4729" y="21600"/>
                    <a:pt x="10110" y="21600"/>
                  </a:cubicBezTo>
                  <a:cubicBezTo>
                    <a:pt x="15529" y="21600"/>
                    <a:pt x="20985" y="20553"/>
                    <a:pt x="20537" y="18458"/>
                  </a:cubicBezTo>
                  <a:lnTo>
                    <a:pt x="20537" y="2928"/>
                  </a:lnTo>
                  <a:cubicBezTo>
                    <a:pt x="20537" y="1272"/>
                    <a:pt x="15641" y="0"/>
                    <a:pt x="10297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9" name="Google Shape;904;p35"/>
            <p:cNvSpPr/>
            <p:nvPr/>
          </p:nvSpPr>
          <p:spPr>
            <a:xfrm flipH="1" rot="3678062">
              <a:off x="2096193" y="5429217"/>
              <a:ext cx="87012" cy="340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49" y="0"/>
                  </a:moveTo>
                  <a:cubicBezTo>
                    <a:pt x="9196" y="0"/>
                    <a:pt x="7342" y="130"/>
                    <a:pt x="5951" y="389"/>
                  </a:cubicBezTo>
                  <a:cubicBezTo>
                    <a:pt x="2280" y="778"/>
                    <a:pt x="0" y="1804"/>
                    <a:pt x="0" y="2959"/>
                  </a:cubicBezTo>
                  <a:lnTo>
                    <a:pt x="0" y="18652"/>
                  </a:lnTo>
                  <a:cubicBezTo>
                    <a:pt x="0" y="20185"/>
                    <a:pt x="5062" y="21600"/>
                    <a:pt x="10549" y="21600"/>
                  </a:cubicBezTo>
                  <a:cubicBezTo>
                    <a:pt x="16538" y="21481"/>
                    <a:pt x="21136" y="20185"/>
                    <a:pt x="21600" y="18652"/>
                  </a:cubicBezTo>
                  <a:lnTo>
                    <a:pt x="21600" y="2959"/>
                  </a:lnTo>
                  <a:cubicBezTo>
                    <a:pt x="21600" y="1285"/>
                    <a:pt x="16538" y="0"/>
                    <a:pt x="10549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0" name="Google Shape;905;p35"/>
            <p:cNvSpPr/>
            <p:nvPr/>
          </p:nvSpPr>
          <p:spPr>
            <a:xfrm flipH="1" rot="3678062">
              <a:off x="1948885" y="5160830"/>
              <a:ext cx="85647" cy="344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1600" fill="norm" stroke="1" extrusionOk="0">
                  <a:moveTo>
                    <a:pt x="10265" y="0"/>
                  </a:moveTo>
                  <a:cubicBezTo>
                    <a:pt x="8471" y="0"/>
                    <a:pt x="7163" y="128"/>
                    <a:pt x="5818" y="385"/>
                  </a:cubicBezTo>
                  <a:cubicBezTo>
                    <a:pt x="2268" y="770"/>
                    <a:pt x="25" y="1785"/>
                    <a:pt x="25" y="2928"/>
                  </a:cubicBezTo>
                  <a:lnTo>
                    <a:pt x="25" y="18458"/>
                  </a:lnTo>
                  <a:cubicBezTo>
                    <a:pt x="-423" y="20553"/>
                    <a:pt x="5033" y="21600"/>
                    <a:pt x="10414" y="21600"/>
                  </a:cubicBezTo>
                  <a:cubicBezTo>
                    <a:pt x="15833" y="21600"/>
                    <a:pt x="21177" y="20553"/>
                    <a:pt x="20504" y="18458"/>
                  </a:cubicBezTo>
                  <a:lnTo>
                    <a:pt x="20504" y="2928"/>
                  </a:lnTo>
                  <a:cubicBezTo>
                    <a:pt x="20504" y="1272"/>
                    <a:pt x="16057" y="0"/>
                    <a:pt x="1026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1" name="Google Shape;906;p35"/>
            <p:cNvSpPr/>
            <p:nvPr/>
          </p:nvSpPr>
          <p:spPr>
            <a:xfrm flipH="1" rot="3678062">
              <a:off x="1802186" y="4892725"/>
              <a:ext cx="85492" cy="344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10315" y="0"/>
                  </a:moveTo>
                  <a:cubicBezTo>
                    <a:pt x="8518" y="0"/>
                    <a:pt x="7170" y="128"/>
                    <a:pt x="5411" y="257"/>
                  </a:cubicBezTo>
                  <a:cubicBezTo>
                    <a:pt x="2266" y="770"/>
                    <a:pt x="58" y="1785"/>
                    <a:pt x="58" y="2928"/>
                  </a:cubicBezTo>
                  <a:lnTo>
                    <a:pt x="58" y="18458"/>
                  </a:lnTo>
                  <a:cubicBezTo>
                    <a:pt x="-616" y="20553"/>
                    <a:pt x="4737" y="21600"/>
                    <a:pt x="10128" y="21600"/>
                  </a:cubicBezTo>
                  <a:cubicBezTo>
                    <a:pt x="15518" y="21600"/>
                    <a:pt x="20984" y="20553"/>
                    <a:pt x="20535" y="18458"/>
                  </a:cubicBezTo>
                  <a:lnTo>
                    <a:pt x="20535" y="2928"/>
                  </a:lnTo>
                  <a:cubicBezTo>
                    <a:pt x="20535" y="1272"/>
                    <a:pt x="16080" y="0"/>
                    <a:pt x="1031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2" name="Google Shape;907;p35"/>
            <p:cNvSpPr/>
            <p:nvPr/>
          </p:nvSpPr>
          <p:spPr>
            <a:xfrm flipH="1" rot="3678062">
              <a:off x="1656979" y="4625377"/>
              <a:ext cx="85299" cy="340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8908" y="0"/>
                    <a:pt x="7055" y="130"/>
                    <a:pt x="5636" y="389"/>
                  </a:cubicBezTo>
                  <a:cubicBezTo>
                    <a:pt x="1892" y="778"/>
                    <a:pt x="0" y="1804"/>
                    <a:pt x="0" y="2959"/>
                  </a:cubicBezTo>
                  <a:lnTo>
                    <a:pt x="0" y="18652"/>
                  </a:lnTo>
                  <a:cubicBezTo>
                    <a:pt x="0" y="20185"/>
                    <a:pt x="4691" y="21600"/>
                    <a:pt x="10800" y="21600"/>
                  </a:cubicBezTo>
                  <a:cubicBezTo>
                    <a:pt x="16436" y="21481"/>
                    <a:pt x="21600" y="20185"/>
                    <a:pt x="21600" y="18652"/>
                  </a:cubicBezTo>
                  <a:lnTo>
                    <a:pt x="21600" y="2959"/>
                  </a:lnTo>
                  <a:cubicBezTo>
                    <a:pt x="21600" y="1285"/>
                    <a:pt x="16909" y="0"/>
                    <a:pt x="10800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3" name="Google Shape;908;p35"/>
            <p:cNvSpPr/>
            <p:nvPr/>
          </p:nvSpPr>
          <p:spPr>
            <a:xfrm flipH="1" rot="3678062">
              <a:off x="1508506" y="4356286"/>
              <a:ext cx="85492" cy="344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1" h="21600" fill="norm" stroke="1" extrusionOk="0">
                  <a:moveTo>
                    <a:pt x="10315" y="0"/>
                  </a:moveTo>
                  <a:cubicBezTo>
                    <a:pt x="8518" y="0"/>
                    <a:pt x="6721" y="128"/>
                    <a:pt x="5411" y="257"/>
                  </a:cubicBezTo>
                  <a:cubicBezTo>
                    <a:pt x="1817" y="770"/>
                    <a:pt x="58" y="1785"/>
                    <a:pt x="58" y="2928"/>
                  </a:cubicBezTo>
                  <a:lnTo>
                    <a:pt x="58" y="18458"/>
                  </a:lnTo>
                  <a:cubicBezTo>
                    <a:pt x="-616" y="20553"/>
                    <a:pt x="4737" y="21600"/>
                    <a:pt x="10128" y="21600"/>
                  </a:cubicBezTo>
                  <a:cubicBezTo>
                    <a:pt x="15556" y="21600"/>
                    <a:pt x="20984" y="20553"/>
                    <a:pt x="20535" y="18458"/>
                  </a:cubicBezTo>
                  <a:lnTo>
                    <a:pt x="20535" y="2928"/>
                  </a:lnTo>
                  <a:cubicBezTo>
                    <a:pt x="20535" y="1272"/>
                    <a:pt x="15631" y="0"/>
                    <a:pt x="1031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4" name="Google Shape;909;p35"/>
            <p:cNvSpPr/>
            <p:nvPr/>
          </p:nvSpPr>
          <p:spPr>
            <a:xfrm flipH="1" rot="3678062">
              <a:off x="1363238" y="4089041"/>
              <a:ext cx="85536" cy="340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600" fill="norm" stroke="1" extrusionOk="0">
                  <a:moveTo>
                    <a:pt x="10165" y="0"/>
                  </a:moveTo>
                  <a:cubicBezTo>
                    <a:pt x="8815" y="0"/>
                    <a:pt x="6963" y="130"/>
                    <a:pt x="5575" y="389"/>
                  </a:cubicBezTo>
                  <a:cubicBezTo>
                    <a:pt x="1910" y="778"/>
                    <a:pt x="-404" y="1804"/>
                    <a:pt x="59" y="2959"/>
                  </a:cubicBezTo>
                  <a:lnTo>
                    <a:pt x="59" y="18652"/>
                  </a:lnTo>
                  <a:cubicBezTo>
                    <a:pt x="-404" y="20185"/>
                    <a:pt x="4649" y="21600"/>
                    <a:pt x="10627" y="21600"/>
                  </a:cubicBezTo>
                  <a:cubicBezTo>
                    <a:pt x="16143" y="21600"/>
                    <a:pt x="21196" y="20185"/>
                    <a:pt x="21196" y="18652"/>
                  </a:cubicBezTo>
                  <a:lnTo>
                    <a:pt x="21196" y="2959"/>
                  </a:lnTo>
                  <a:cubicBezTo>
                    <a:pt x="21196" y="1285"/>
                    <a:pt x="16143" y="0"/>
                    <a:pt x="10165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5" name="Google Shape;910;p35"/>
            <p:cNvSpPr/>
            <p:nvPr/>
          </p:nvSpPr>
          <p:spPr>
            <a:xfrm flipH="1" rot="3678062">
              <a:off x="1215563" y="3821311"/>
              <a:ext cx="85624" cy="344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2" h="21600" fill="norm" stroke="1" extrusionOk="0">
                  <a:moveTo>
                    <a:pt x="10283" y="0"/>
                  </a:moveTo>
                  <a:cubicBezTo>
                    <a:pt x="8487" y="0"/>
                    <a:pt x="7139" y="128"/>
                    <a:pt x="5829" y="385"/>
                  </a:cubicBezTo>
                  <a:cubicBezTo>
                    <a:pt x="2235" y="770"/>
                    <a:pt x="26" y="1785"/>
                    <a:pt x="26" y="2928"/>
                  </a:cubicBezTo>
                  <a:lnTo>
                    <a:pt x="26" y="18458"/>
                  </a:lnTo>
                  <a:cubicBezTo>
                    <a:pt x="-423" y="20553"/>
                    <a:pt x="5043" y="21600"/>
                    <a:pt x="10433" y="21600"/>
                  </a:cubicBezTo>
                  <a:cubicBezTo>
                    <a:pt x="15861" y="21600"/>
                    <a:pt x="21177" y="20553"/>
                    <a:pt x="20541" y="18458"/>
                  </a:cubicBezTo>
                  <a:lnTo>
                    <a:pt x="20541" y="2928"/>
                  </a:lnTo>
                  <a:cubicBezTo>
                    <a:pt x="20541" y="1272"/>
                    <a:pt x="16086" y="0"/>
                    <a:pt x="10283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6" name="Google Shape;911;p35"/>
            <p:cNvSpPr/>
            <p:nvPr/>
          </p:nvSpPr>
          <p:spPr>
            <a:xfrm flipH="1" rot="3678062">
              <a:off x="1068747" y="3553142"/>
              <a:ext cx="85631" cy="344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4" h="21600" fill="norm" stroke="1" extrusionOk="0">
                  <a:moveTo>
                    <a:pt x="10279" y="0"/>
                  </a:moveTo>
                  <a:cubicBezTo>
                    <a:pt x="8520" y="0"/>
                    <a:pt x="7172" y="128"/>
                    <a:pt x="5824" y="257"/>
                  </a:cubicBezTo>
                  <a:cubicBezTo>
                    <a:pt x="2268" y="770"/>
                    <a:pt x="22" y="1785"/>
                    <a:pt x="22" y="2928"/>
                  </a:cubicBezTo>
                  <a:lnTo>
                    <a:pt x="22" y="18458"/>
                  </a:lnTo>
                  <a:cubicBezTo>
                    <a:pt x="-390" y="20553"/>
                    <a:pt x="5038" y="21600"/>
                    <a:pt x="10466" y="21600"/>
                  </a:cubicBezTo>
                  <a:cubicBezTo>
                    <a:pt x="15857" y="21600"/>
                    <a:pt x="21210" y="20553"/>
                    <a:pt x="20536" y="18458"/>
                  </a:cubicBezTo>
                  <a:lnTo>
                    <a:pt x="20536" y="2928"/>
                  </a:lnTo>
                  <a:cubicBezTo>
                    <a:pt x="20536" y="1272"/>
                    <a:pt x="16081" y="0"/>
                    <a:pt x="10279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7" name="Google Shape;912;p35"/>
            <p:cNvSpPr/>
            <p:nvPr/>
          </p:nvSpPr>
          <p:spPr>
            <a:xfrm flipH="1" rot="3678062">
              <a:off x="921929" y="3284977"/>
              <a:ext cx="85647" cy="344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1600" fill="norm" stroke="1" extrusionOk="0">
                  <a:moveTo>
                    <a:pt x="10297" y="0"/>
                  </a:moveTo>
                  <a:cubicBezTo>
                    <a:pt x="8503" y="0"/>
                    <a:pt x="6747" y="128"/>
                    <a:pt x="5402" y="385"/>
                  </a:cubicBezTo>
                  <a:cubicBezTo>
                    <a:pt x="1851" y="770"/>
                    <a:pt x="58" y="1785"/>
                    <a:pt x="58" y="2928"/>
                  </a:cubicBezTo>
                  <a:lnTo>
                    <a:pt x="58" y="18458"/>
                  </a:lnTo>
                  <a:cubicBezTo>
                    <a:pt x="-615" y="20553"/>
                    <a:pt x="4729" y="21600"/>
                    <a:pt x="10110" y="21600"/>
                  </a:cubicBezTo>
                  <a:cubicBezTo>
                    <a:pt x="15529" y="21600"/>
                    <a:pt x="20985" y="20553"/>
                    <a:pt x="20537" y="18458"/>
                  </a:cubicBezTo>
                  <a:lnTo>
                    <a:pt x="20537" y="2928"/>
                  </a:lnTo>
                  <a:cubicBezTo>
                    <a:pt x="20537" y="1272"/>
                    <a:pt x="16089" y="0"/>
                    <a:pt x="10297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8" name="Google Shape;913;p35"/>
            <p:cNvSpPr/>
            <p:nvPr/>
          </p:nvSpPr>
          <p:spPr>
            <a:xfrm flipH="1" rot="3678062">
              <a:off x="775167" y="3016757"/>
              <a:ext cx="85492" cy="344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10278" y="0"/>
                  </a:moveTo>
                  <a:cubicBezTo>
                    <a:pt x="8518" y="0"/>
                    <a:pt x="6721" y="128"/>
                    <a:pt x="5374" y="257"/>
                  </a:cubicBezTo>
                  <a:cubicBezTo>
                    <a:pt x="1817" y="770"/>
                    <a:pt x="58" y="1785"/>
                    <a:pt x="58" y="2928"/>
                  </a:cubicBezTo>
                  <a:lnTo>
                    <a:pt x="58" y="18458"/>
                  </a:lnTo>
                  <a:cubicBezTo>
                    <a:pt x="-616" y="20553"/>
                    <a:pt x="4737" y="21600"/>
                    <a:pt x="10128" y="21600"/>
                  </a:cubicBezTo>
                  <a:cubicBezTo>
                    <a:pt x="15518" y="21600"/>
                    <a:pt x="20984" y="20553"/>
                    <a:pt x="20535" y="18458"/>
                  </a:cubicBezTo>
                  <a:lnTo>
                    <a:pt x="20535" y="2928"/>
                  </a:lnTo>
                  <a:cubicBezTo>
                    <a:pt x="20535" y="1272"/>
                    <a:pt x="15631" y="0"/>
                    <a:pt x="10278" y="0"/>
                  </a:cubicBezTo>
                  <a:close/>
                </a:path>
              </a:pathLst>
            </a:custGeom>
            <a:solidFill>
              <a:srgbClr val="323B5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395" name="تجميع"/>
          <p:cNvGrpSpPr/>
          <p:nvPr/>
        </p:nvGrpSpPr>
        <p:grpSpPr>
          <a:xfrm>
            <a:off x="17153348" y="-1"/>
            <a:ext cx="7375130" cy="1977552"/>
            <a:chOff x="0" y="0"/>
            <a:chExt cx="7375128" cy="1977550"/>
          </a:xfrm>
        </p:grpSpPr>
        <p:grpSp>
          <p:nvGrpSpPr>
            <p:cNvPr id="1393" name="تجميع"/>
            <p:cNvGrpSpPr/>
            <p:nvPr/>
          </p:nvGrpSpPr>
          <p:grpSpPr>
            <a:xfrm>
              <a:off x="0" y="0"/>
              <a:ext cx="7375130" cy="1815646"/>
              <a:chOff x="0" y="0"/>
              <a:chExt cx="7375129" cy="1815645"/>
            </a:xfrm>
          </p:grpSpPr>
          <p:sp>
            <p:nvSpPr>
              <p:cNvPr id="1390" name="الفصل"/>
              <p:cNvSpPr txBox="1"/>
              <p:nvPr/>
            </p:nvSpPr>
            <p:spPr>
              <a:xfrm>
                <a:off x="4689440" y="0"/>
                <a:ext cx="2685690" cy="106783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2600"/>
                  </a:spcBef>
                  <a:defRPr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1391" name="دائرة"/>
              <p:cNvSpPr/>
              <p:nvPr/>
            </p:nvSpPr>
            <p:spPr>
              <a:xfrm>
                <a:off x="5614937" y="939128"/>
                <a:ext cx="750544" cy="750544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A8ADC4"/>
                </a:solidFill>
                <a:prstDash val="solid"/>
                <a:miter lim="8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r" rtl="0">
                  <a:defRPr sz="4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392" name="العبارات الجبرية والمعادلات"/>
              <p:cNvSpPr txBox="1"/>
              <p:nvPr/>
            </p:nvSpPr>
            <p:spPr>
              <a:xfrm>
                <a:off x="0" y="533915"/>
                <a:ext cx="5598005" cy="128173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rmAutofit fontScale="100000" lnSpcReduction="0"/>
              </a:bodyPr>
              <a:lstStyle>
                <a:lvl1pPr algn="r">
                  <a:lnSpc>
                    <a:spcPct val="90000"/>
                  </a:lnSpc>
                  <a:spcBef>
                    <a:spcPts val="2600"/>
                  </a:spcBef>
                  <a:defRPr sz="3400"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العبارات الجبرية والمعادلات</a:t>
                </a:r>
              </a:p>
            </p:txBody>
          </p:sp>
        </p:grpSp>
        <p:sp>
          <p:nvSpPr>
            <p:cNvPr id="1394" name="٥"/>
            <p:cNvSpPr txBox="1"/>
            <p:nvPr/>
          </p:nvSpPr>
          <p:spPr>
            <a:xfrm>
              <a:off x="5708420" y="451010"/>
              <a:ext cx="605654" cy="15265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6600">
                  <a:solidFill>
                    <a:schemeClr val="accent5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٥</a:t>
              </a:r>
            </a:p>
          </p:txBody>
        </p:sp>
      </p:grpSp>
      <p:pic>
        <p:nvPicPr>
          <p:cNvPr id="1396" name="IMG_3988.png" descr="IMG_3988.png"/>
          <p:cNvPicPr>
            <a:picLocks noChangeAspect="1"/>
          </p:cNvPicPr>
          <p:nvPr/>
        </p:nvPicPr>
        <p:blipFill>
          <a:blip r:embed="rId2">
            <a:extLst/>
          </a:blip>
          <a:srcRect l="1064" t="61560" r="2522" b="7624"/>
          <a:stretch>
            <a:fillRect/>
          </a:stretch>
        </p:blipFill>
        <p:spPr>
          <a:xfrm>
            <a:off x="685464" y="3023478"/>
            <a:ext cx="23494210" cy="32545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99" name="تستعمل =٢ ×  ٣ = ٦ ملاعق"/>
          <p:cNvGrpSpPr/>
          <p:nvPr/>
        </p:nvGrpSpPr>
        <p:grpSpPr>
          <a:xfrm>
            <a:off x="6262497" y="7033640"/>
            <a:ext cx="13333985" cy="1920241"/>
            <a:chOff x="0" y="0"/>
            <a:chExt cx="13333984" cy="1920239"/>
          </a:xfrm>
        </p:grpSpPr>
        <p:sp>
          <p:nvSpPr>
            <p:cNvPr id="1398" name="تستعمل =٢ ×  ٣ = ٦ ملاعق"/>
            <p:cNvSpPr txBox="1"/>
            <p:nvPr/>
          </p:nvSpPr>
          <p:spPr>
            <a:xfrm>
              <a:off x="50800" y="50800"/>
              <a:ext cx="13232385" cy="181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sp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7600">
                  <a:solidFill>
                    <a:schemeClr val="accent1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تستعمل =٢ ×  ٣ = ٦ ملاعق</a:t>
              </a:r>
            </a:p>
          </p:txBody>
        </p:sp>
        <p:pic>
          <p:nvPicPr>
            <p:cNvPr id="1397" name="تستعمل =٢ ×  ٣ = ٦ ملاعق تستعمل =٢ ×  ٣ = ٦ ملاعق" descr="تستعمل =٢ ×  ٣ = ٦ ملاعق تستعمل =٢ ×  ٣ = ٦ ملاعق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3333985" cy="1920240"/>
            </a:xfrm>
            <a:prstGeom prst="rect">
              <a:avLst/>
            </a:prstGeom>
            <a:effectLst/>
          </p:spPr>
        </p:pic>
      </p:grpSp>
      <p:sp>
        <p:nvSpPr>
          <p:cNvPr id="1400" name="مراجعة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1865645" y="10210423"/>
            <a:ext cx="843660" cy="84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7" y="8522"/>
                </a:cubicBezTo>
                <a:lnTo>
                  <a:pt x="8977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7" y="4016"/>
                </a:cubicBezTo>
                <a:lnTo>
                  <a:pt x="8977" y="1883"/>
                </a:lnTo>
                <a:cubicBezTo>
                  <a:pt x="8977" y="1859"/>
                  <a:pt x="8993" y="1842"/>
                  <a:pt x="9011" y="1834"/>
                </a:cubicBezTo>
                <a:close/>
              </a:path>
            </a:pathLst>
          </a:custGeom>
          <a:solidFill>
            <a:srgbClr val="EDEDED">
              <a:alpha val="65981"/>
            </a:srgbClr>
          </a:solidFill>
          <a:ln w="63500">
            <a:solidFill>
              <a:schemeClr val="accent3">
                <a:alpha val="65981"/>
              </a:schemeClr>
            </a:solidFill>
          </a:ln>
        </p:spPr>
        <p:txBody>
          <a:bodyPr lIns="121919" tIns="121919" rIns="121919" bIns="1219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9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Back to School Activities by Slidesgo">
  <a:themeElements>
    <a:clrScheme name="Back to School Activities by Slidesgo">
      <a:dk1>
        <a:srgbClr val="323B5B"/>
      </a:dk1>
      <a:lt1>
        <a:srgbClr val="EDEDED"/>
      </a:lt1>
      <a:dk2>
        <a:srgbClr val="A7A7A7"/>
      </a:dk2>
      <a:lt2>
        <a:srgbClr val="535353"/>
      </a:lt2>
      <a:accent1>
        <a:srgbClr val="4399AB"/>
      </a:accent1>
      <a:accent2>
        <a:srgbClr val="FFC867"/>
      </a:accent2>
      <a:accent3>
        <a:srgbClr val="8FAEFF"/>
      </a:accent3>
      <a:accent4>
        <a:srgbClr val="FF9067"/>
      </a:accent4>
      <a:accent5>
        <a:srgbClr val="ED4C67"/>
      </a:accent5>
      <a:accent6>
        <a:srgbClr val="AE4FD9"/>
      </a:accent6>
      <a:hlink>
        <a:srgbClr val="0000FF"/>
      </a:hlink>
      <a:folHlink>
        <a:srgbClr val="FF00FF"/>
      </a:folHlink>
    </a:clrScheme>
    <a:fontScheme name="Back to School Activities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Back to School Activitie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DEDED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23B5B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23B5B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ack to School Activities by Slidesgo">
  <a:themeElements>
    <a:clrScheme name="Back to School Activities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399AB"/>
      </a:accent1>
      <a:accent2>
        <a:srgbClr val="FFC867"/>
      </a:accent2>
      <a:accent3>
        <a:srgbClr val="8FAEFF"/>
      </a:accent3>
      <a:accent4>
        <a:srgbClr val="FF9067"/>
      </a:accent4>
      <a:accent5>
        <a:srgbClr val="ED4C67"/>
      </a:accent5>
      <a:accent6>
        <a:srgbClr val="AE4FD9"/>
      </a:accent6>
      <a:hlink>
        <a:srgbClr val="0000FF"/>
      </a:hlink>
      <a:folHlink>
        <a:srgbClr val="FF00FF"/>
      </a:folHlink>
    </a:clrScheme>
    <a:fontScheme name="Back to School Activities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Back to School Activitie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DEDED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23B5B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23B5B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