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748" r:id="rId1"/>
  </p:sldMasterIdLst>
  <p:notesMasterIdLst>
    <p:notesMasterId r:id="rId24"/>
  </p:notesMasterIdLst>
  <p:sldIdLst>
    <p:sldId id="256" r:id="rId2"/>
    <p:sldId id="277" r:id="rId3"/>
    <p:sldId id="258" r:id="rId4"/>
    <p:sldId id="259" r:id="rId5"/>
    <p:sldId id="278" r:id="rId6"/>
    <p:sldId id="267" r:id="rId7"/>
    <p:sldId id="268" r:id="rId8"/>
    <p:sldId id="279" r:id="rId9"/>
    <p:sldId id="272" r:id="rId10"/>
    <p:sldId id="283" r:id="rId11"/>
    <p:sldId id="270" r:id="rId12"/>
    <p:sldId id="284" r:id="rId13"/>
    <p:sldId id="280" r:id="rId14"/>
    <p:sldId id="288" r:id="rId15"/>
    <p:sldId id="289" r:id="rId16"/>
    <p:sldId id="285" r:id="rId17"/>
    <p:sldId id="286" r:id="rId18"/>
    <p:sldId id="282" r:id="rId19"/>
    <p:sldId id="274" r:id="rId20"/>
    <p:sldId id="275" r:id="rId21"/>
    <p:sldId id="273" r:id="rId22"/>
    <p:sldId id="257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</p:embeddedFont>
    <p:embeddedFont>
      <p:font typeface="Calibri Light" panose="020F0302020204030204" pitchFamily="34" charset="0"/>
      <p:regular r:id="rId27"/>
    </p:embeddedFont>
    <p:embeddedFont>
      <p:font typeface="Segoe UI Semibold" panose="020B0702040204020203" pitchFamily="34" charset="0"/>
      <p:bold r:id="rId28"/>
    </p:embeddedFont>
    <p:embeddedFont>
      <p:font typeface="رموز الرياضيات العربية" panose="02020603050405020304" pitchFamily="18" charset="0"/>
      <p:regular r:id="rId29"/>
    </p:embeddedFont>
  </p:embeddedFontLst>
  <p:custDataLst>
    <p:tags r:id="rId30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78"/>
            <p14:sldId id="267"/>
            <p14:sldId id="268"/>
            <p14:sldId id="279"/>
            <p14:sldId id="272"/>
            <p14:sldId id="283"/>
            <p14:sldId id="270"/>
            <p14:sldId id="284"/>
            <p14:sldId id="280"/>
            <p14:sldId id="288"/>
            <p14:sldId id="289"/>
            <p14:sldId id="285"/>
            <p14:sldId id="286"/>
            <p14:sldId id="282"/>
            <p14:sldId id="274"/>
            <p14:sldId id="275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2D91"/>
    <a:srgbClr val="002060"/>
    <a:srgbClr val="E6A87F"/>
    <a:srgbClr val="00B050"/>
    <a:srgbClr val="B663AC"/>
    <a:srgbClr val="E1AAF3"/>
    <a:srgbClr val="0070C0"/>
    <a:srgbClr val="929FF7"/>
    <a:srgbClr val="1E232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ags" Target="tags/tag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4AB4B1FB-C268-4E54-B3C4-73FB28DC8128}"/>
    <pc:docChg chg="modSld">
      <pc:chgData name="منى الثبيتي" userId="cb151b56e55a1c37" providerId="LiveId" clId="{4AB4B1FB-C268-4E54-B3C4-73FB28DC8128}" dt="2021-10-17T15:35:17.665" v="0"/>
      <pc:docMkLst>
        <pc:docMk/>
      </pc:docMkLst>
      <pc:sldChg chg="modSp">
        <pc:chgData name="منى الثبيتي" userId="cb151b56e55a1c37" providerId="LiveId" clId="{4AB4B1FB-C268-4E54-B3C4-73FB28DC8128}" dt="2021-10-17T15:35:17.665" v="0"/>
        <pc:sldMkLst>
          <pc:docMk/>
          <pc:sldMk cId="763320181" sldId="268"/>
        </pc:sldMkLst>
        <pc:picChg chg="mod">
          <ac:chgData name="منى الثبيتي" userId="cb151b56e55a1c37" providerId="LiveId" clId="{4AB4B1FB-C268-4E54-B3C4-73FB28DC8128}" dt="2021-10-17T15:35:17.665" v="0"/>
          <ac:picMkLst>
            <pc:docMk/>
            <pc:sldMk cId="763320181" sldId="268"/>
            <ac:picMk id="25" creationId="{392E2817-2AB3-483E-ADD5-67A0EC2BFDAB}"/>
          </ac:picMkLst>
        </pc:picChg>
      </pc:sldChg>
    </pc:docChg>
  </pc:docChgLst>
  <pc:docChgLst>
    <pc:chgData name="منى الثبيتي" userId="cb151b56e55a1c37" providerId="LiveId" clId="{F436F0E9-19B0-4F38-B899-2B2110CD836D}"/>
    <pc:docChg chg="custSel modSld">
      <pc:chgData name="منى الثبيتي" userId="cb151b56e55a1c37" providerId="LiveId" clId="{F436F0E9-19B0-4F38-B899-2B2110CD836D}" dt="2021-09-06T13:37:09.075" v="180" actId="207"/>
      <pc:docMkLst>
        <pc:docMk/>
      </pc:docMkLst>
      <pc:sldChg chg="modSp mod">
        <pc:chgData name="منى الثبيتي" userId="cb151b56e55a1c37" providerId="LiveId" clId="{F436F0E9-19B0-4F38-B899-2B2110CD836D}" dt="2021-09-06T12:54:09.204" v="5" actId="1362"/>
        <pc:sldMkLst>
          <pc:docMk/>
          <pc:sldMk cId="763320181" sldId="268"/>
        </pc:sldMkLst>
        <pc:picChg chg="mod">
          <ac:chgData name="منى الثبيتي" userId="cb151b56e55a1c37" providerId="LiveId" clId="{F436F0E9-19B0-4F38-B899-2B2110CD836D}" dt="2021-09-06T12:53:54.795" v="3"/>
          <ac:picMkLst>
            <pc:docMk/>
            <pc:sldMk cId="763320181" sldId="268"/>
            <ac:picMk id="3" creationId="{0D6FC994-E29E-48DE-BE6A-C9EF2BC4D693}"/>
          </ac:picMkLst>
        </pc:picChg>
        <pc:picChg chg="mod">
          <ac:chgData name="منى الثبيتي" userId="cb151b56e55a1c37" providerId="LiveId" clId="{F436F0E9-19B0-4F38-B899-2B2110CD836D}" dt="2021-09-06T12:54:09.204" v="5" actId="1362"/>
          <ac:picMkLst>
            <pc:docMk/>
            <pc:sldMk cId="763320181" sldId="268"/>
            <ac:picMk id="25" creationId="{392E2817-2AB3-483E-ADD5-67A0EC2BFDAB}"/>
          </ac:picMkLst>
        </pc:picChg>
      </pc:sldChg>
      <pc:sldChg chg="delSp modSp mod">
        <pc:chgData name="منى الثبيتي" userId="cb151b56e55a1c37" providerId="LiveId" clId="{F436F0E9-19B0-4F38-B899-2B2110CD836D}" dt="2021-09-06T13:37:09.075" v="180" actId="207"/>
        <pc:sldMkLst>
          <pc:docMk/>
          <pc:sldMk cId="2761679910" sldId="275"/>
        </pc:sldMkLst>
        <pc:spChg chg="mod">
          <ac:chgData name="منى الثبيتي" userId="cb151b56e55a1c37" providerId="LiveId" clId="{F436F0E9-19B0-4F38-B899-2B2110CD836D}" dt="2021-09-06T13:37:09.075" v="180" actId="207"/>
          <ac:spMkLst>
            <pc:docMk/>
            <pc:sldMk cId="2761679910" sldId="275"/>
            <ac:spMk id="2" creationId="{12306225-4A39-4B89-8DF6-D2FFEA355070}"/>
          </ac:spMkLst>
        </pc:spChg>
        <pc:picChg chg="mod">
          <ac:chgData name="منى الثبيتي" userId="cb151b56e55a1c37" providerId="LiveId" clId="{F436F0E9-19B0-4F38-B899-2B2110CD836D}" dt="2021-09-06T13:37:00.487" v="179"/>
          <ac:picMkLst>
            <pc:docMk/>
            <pc:sldMk cId="2761679910" sldId="275"/>
            <ac:picMk id="4" creationId="{B1D19D8C-0AAE-4774-9CD1-EAF51939BA3A}"/>
          </ac:picMkLst>
        </pc:picChg>
        <pc:picChg chg="del">
          <ac:chgData name="منى الثبيتي" userId="cb151b56e55a1c37" providerId="LiveId" clId="{F436F0E9-19B0-4F38-B899-2B2110CD836D}" dt="2021-09-06T13:36:54.074" v="178" actId="478"/>
          <ac:picMkLst>
            <pc:docMk/>
            <pc:sldMk cId="2761679910" sldId="275"/>
            <ac:picMk id="25" creationId="{8AB73DD6-002E-4B1E-ACF7-78B77C6CC84B}"/>
          </ac:picMkLst>
        </pc:picChg>
      </pc:sldChg>
      <pc:sldChg chg="modSp">
        <pc:chgData name="منى الثبيتي" userId="cb151b56e55a1c37" providerId="LiveId" clId="{F436F0E9-19B0-4F38-B899-2B2110CD836D}" dt="2021-09-06T12:52:01.134" v="0"/>
        <pc:sldMkLst>
          <pc:docMk/>
          <pc:sldMk cId="3193801237" sldId="278"/>
        </pc:sldMkLst>
        <pc:picChg chg="mod">
          <ac:chgData name="منى الثبيتي" userId="cb151b56e55a1c37" providerId="LiveId" clId="{F436F0E9-19B0-4F38-B899-2B2110CD836D}" dt="2021-09-06T12:52:01.134" v="0"/>
          <ac:picMkLst>
            <pc:docMk/>
            <pc:sldMk cId="3193801237" sldId="278"/>
            <ac:picMk id="25" creationId="{A2CA032C-E2EA-4EA0-BE49-1F2A4D3283B4}"/>
          </ac:picMkLst>
        </pc:picChg>
        <pc:picChg chg="mod">
          <ac:chgData name="منى الثبيتي" userId="cb151b56e55a1c37" providerId="LiveId" clId="{F436F0E9-19B0-4F38-B899-2B2110CD836D}" dt="2021-09-06T12:52:01.134" v="0"/>
          <ac:picMkLst>
            <pc:docMk/>
            <pc:sldMk cId="3193801237" sldId="278"/>
            <ac:picMk id="33" creationId="{8D98B331-0333-4E6F-932E-2C388A7E400F}"/>
          </ac:picMkLst>
        </pc:picChg>
        <pc:picChg chg="mod">
          <ac:chgData name="منى الثبيتي" userId="cb151b56e55a1c37" providerId="LiveId" clId="{F436F0E9-19B0-4F38-B899-2B2110CD836D}" dt="2021-09-06T12:52:01.134" v="0"/>
          <ac:picMkLst>
            <pc:docMk/>
            <pc:sldMk cId="3193801237" sldId="278"/>
            <ac:picMk id="35" creationId="{8E6DFDF2-534A-4A4E-9220-7242E193BC57}"/>
          </ac:picMkLst>
        </pc:picChg>
        <pc:picChg chg="mod">
          <ac:chgData name="منى الثبيتي" userId="cb151b56e55a1c37" providerId="LiveId" clId="{F436F0E9-19B0-4F38-B899-2B2110CD836D}" dt="2021-09-06T12:52:01.134" v="0"/>
          <ac:picMkLst>
            <pc:docMk/>
            <pc:sldMk cId="3193801237" sldId="278"/>
            <ac:picMk id="46" creationId="{7ADA0FF1-E242-4BF2-9AB2-0DA761354CF6}"/>
          </ac:picMkLst>
        </pc:picChg>
      </pc:sldChg>
      <pc:sldChg chg="modSp mod">
        <pc:chgData name="منى الثبيتي" userId="cb151b56e55a1c37" providerId="LiveId" clId="{F436F0E9-19B0-4F38-B899-2B2110CD836D}" dt="2021-09-06T13:34:31.848" v="165" actId="1035"/>
        <pc:sldMkLst>
          <pc:docMk/>
          <pc:sldMk cId="836905390" sldId="280"/>
        </pc:sldMkLst>
        <pc:spChg chg="mod">
          <ac:chgData name="منى الثبيتي" userId="cb151b56e55a1c37" providerId="LiveId" clId="{F436F0E9-19B0-4F38-B899-2B2110CD836D}" dt="2021-09-06T13:34:31.848" v="165" actId="1035"/>
          <ac:spMkLst>
            <pc:docMk/>
            <pc:sldMk cId="836905390" sldId="280"/>
            <ac:spMk id="9" creationId="{BB1858AC-7C84-44EB-832A-B57DC3E2FFEF}"/>
          </ac:spMkLst>
        </pc:spChg>
        <pc:picChg chg="mod">
          <ac:chgData name="منى الثبيتي" userId="cb151b56e55a1c37" providerId="LiveId" clId="{F436F0E9-19B0-4F38-B899-2B2110CD836D}" dt="2021-09-06T13:33:52.074" v="148"/>
          <ac:picMkLst>
            <pc:docMk/>
            <pc:sldMk cId="836905390" sldId="280"/>
            <ac:picMk id="3" creationId="{3B8393C6-03EF-47FF-87CB-04E9A38F302E}"/>
          </ac:picMkLst>
        </pc:picChg>
        <pc:picChg chg="mod">
          <ac:chgData name="منى الثبيتي" userId="cb151b56e55a1c37" providerId="LiveId" clId="{F436F0E9-19B0-4F38-B899-2B2110CD836D}" dt="2021-09-06T13:34:12.907" v="150"/>
          <ac:picMkLst>
            <pc:docMk/>
            <pc:sldMk cId="836905390" sldId="280"/>
            <ac:picMk id="23" creationId="{DFCEA1F5-3183-4EAC-8850-B2CAC676DAF3}"/>
          </ac:picMkLst>
        </pc:picChg>
      </pc:sldChg>
      <pc:sldChg chg="modSp mod">
        <pc:chgData name="منى الثبيتي" userId="cb151b56e55a1c37" providerId="LiveId" clId="{F436F0E9-19B0-4F38-B899-2B2110CD836D}" dt="2021-09-06T13:36:32.498" v="177" actId="2085"/>
        <pc:sldMkLst>
          <pc:docMk/>
          <pc:sldMk cId="3000631065" sldId="282"/>
        </pc:sldMkLst>
        <pc:picChg chg="mod">
          <ac:chgData name="منى الثبيتي" userId="cb151b56e55a1c37" providerId="LiveId" clId="{F436F0E9-19B0-4F38-B899-2B2110CD836D}" dt="2021-09-06T13:36:32.498" v="177" actId="2085"/>
          <ac:picMkLst>
            <pc:docMk/>
            <pc:sldMk cId="3000631065" sldId="282"/>
            <ac:picMk id="14" creationId="{83692EAD-D2CA-4694-87F7-09E24EF42CDF}"/>
          </ac:picMkLst>
        </pc:picChg>
        <pc:picChg chg="mod">
          <ac:chgData name="منى الثبيتي" userId="cb151b56e55a1c37" providerId="LiveId" clId="{F436F0E9-19B0-4F38-B899-2B2110CD836D}" dt="2021-09-06T13:36:02.633" v="174"/>
          <ac:picMkLst>
            <pc:docMk/>
            <pc:sldMk cId="3000631065" sldId="282"/>
            <ac:picMk id="22" creationId="{F8D96BFC-3C6A-4563-9347-362E8422E958}"/>
          </ac:picMkLst>
        </pc:picChg>
        <pc:picChg chg="mod">
          <ac:chgData name="منى الثبيتي" userId="cb151b56e55a1c37" providerId="LiveId" clId="{F436F0E9-19B0-4F38-B899-2B2110CD836D}" dt="2021-09-06T13:36:12.793" v="175"/>
          <ac:picMkLst>
            <pc:docMk/>
            <pc:sldMk cId="3000631065" sldId="282"/>
            <ac:picMk id="26" creationId="{750D213C-C9A3-47A6-B3F9-86AFA76211B5}"/>
          </ac:picMkLst>
        </pc:picChg>
      </pc:sldChg>
      <pc:sldChg chg="modSp mod">
        <pc:chgData name="منى الثبيتي" userId="cb151b56e55a1c37" providerId="LiveId" clId="{F436F0E9-19B0-4F38-B899-2B2110CD836D}" dt="2021-09-06T13:33:36.916" v="147" actId="1036"/>
        <pc:sldMkLst>
          <pc:docMk/>
          <pc:sldMk cId="3930070736" sldId="284"/>
        </pc:sldMkLst>
        <pc:picChg chg="mod">
          <ac:chgData name="منى الثبيتي" userId="cb151b56e55a1c37" providerId="LiveId" clId="{F436F0E9-19B0-4F38-B899-2B2110CD836D}" dt="2021-09-06T13:33:36.916" v="147" actId="1036"/>
          <ac:picMkLst>
            <pc:docMk/>
            <pc:sldMk cId="3930070736" sldId="284"/>
            <ac:picMk id="4" creationId="{E69DAD8B-3540-4380-AA39-42791EF60CB2}"/>
          </ac:picMkLst>
        </pc:picChg>
        <pc:picChg chg="mod">
          <ac:chgData name="منى الثبيتي" userId="cb151b56e55a1c37" providerId="LiveId" clId="{F436F0E9-19B0-4F38-B899-2B2110CD836D}" dt="2021-09-06T13:33:30.396" v="110" actId="1037"/>
          <ac:picMkLst>
            <pc:docMk/>
            <pc:sldMk cId="3930070736" sldId="284"/>
            <ac:picMk id="15" creationId="{9337BE6E-A2AD-4E27-A1C7-0788CCE8A3B4}"/>
          </ac:picMkLst>
        </pc:picChg>
      </pc:sldChg>
      <pc:sldChg chg="modSp mod">
        <pc:chgData name="منى الثبيتي" userId="cb151b56e55a1c37" providerId="LiveId" clId="{F436F0E9-19B0-4F38-B899-2B2110CD836D}" dt="2021-09-06T13:34:58.495" v="168" actId="1076"/>
        <pc:sldMkLst>
          <pc:docMk/>
          <pc:sldMk cId="2654475293" sldId="285"/>
        </pc:sldMkLst>
        <pc:spChg chg="mod">
          <ac:chgData name="منى الثبيتي" userId="cb151b56e55a1c37" providerId="LiveId" clId="{F436F0E9-19B0-4F38-B899-2B2110CD836D}" dt="2021-09-06T13:34:58.495" v="168" actId="1076"/>
          <ac:spMkLst>
            <pc:docMk/>
            <pc:sldMk cId="2654475293" sldId="285"/>
            <ac:spMk id="20" creationId="{7D8F998C-3929-453A-B4E2-B1D1E67FDDC3}"/>
          </ac:spMkLst>
        </pc:spChg>
        <pc:picChg chg="mod">
          <ac:chgData name="منى الثبيتي" userId="cb151b56e55a1c37" providerId="LiveId" clId="{F436F0E9-19B0-4F38-B899-2B2110CD836D}" dt="2021-09-06T13:34:53.620" v="167" actId="14100"/>
          <ac:picMkLst>
            <pc:docMk/>
            <pc:sldMk cId="2654475293" sldId="285"/>
            <ac:picMk id="12" creationId="{AFE686E2-C0DA-4693-A95A-DEF5E7B22CFE}"/>
          </ac:picMkLst>
        </pc:picChg>
      </pc:sldChg>
      <pc:sldChg chg="modSp">
        <pc:chgData name="منى الثبيتي" userId="cb151b56e55a1c37" providerId="LiveId" clId="{F436F0E9-19B0-4F38-B899-2B2110CD836D}" dt="2021-09-06T13:35:50.877" v="173"/>
        <pc:sldMkLst>
          <pc:docMk/>
          <pc:sldMk cId="1358398682" sldId="286"/>
        </pc:sldMkLst>
        <pc:picChg chg="mod">
          <ac:chgData name="منى الثبيتي" userId="cb151b56e55a1c37" providerId="LiveId" clId="{F436F0E9-19B0-4F38-B899-2B2110CD836D}" dt="2021-09-06T13:35:11.533" v="169"/>
          <ac:picMkLst>
            <pc:docMk/>
            <pc:sldMk cId="1358398682" sldId="286"/>
            <ac:picMk id="9" creationId="{446D6576-2BE9-4F95-9128-E5B54672A148}"/>
          </ac:picMkLst>
        </pc:picChg>
        <pc:picChg chg="mod">
          <ac:chgData name="منى الثبيتي" userId="cb151b56e55a1c37" providerId="LiveId" clId="{F436F0E9-19B0-4F38-B899-2B2110CD836D}" dt="2021-09-06T13:35:50.877" v="173"/>
          <ac:picMkLst>
            <pc:docMk/>
            <pc:sldMk cId="1358398682" sldId="286"/>
            <ac:picMk id="15" creationId="{7201C24B-0B26-4547-A532-6B7BC36CB774}"/>
          </ac:picMkLst>
        </pc:picChg>
        <pc:picChg chg="mod">
          <ac:chgData name="منى الثبيتي" userId="cb151b56e55a1c37" providerId="LiveId" clId="{F436F0E9-19B0-4F38-B899-2B2110CD836D}" dt="2021-09-06T13:35:35.504" v="171"/>
          <ac:picMkLst>
            <pc:docMk/>
            <pc:sldMk cId="1358398682" sldId="286"/>
            <ac:picMk id="17" creationId="{C34E1F70-A177-4CCA-8E9A-B04A8357BD4E}"/>
          </ac:picMkLst>
        </pc:picChg>
      </pc:sldChg>
    </pc:docChg>
  </pc:docChgLst>
  <pc:docChgLst>
    <pc:chgData name="منى الثبيتي" userId="cb151b56e55a1c37" providerId="LiveId" clId="{5E03BE17-8D17-4578-ABE4-23D9D9E8FD81}"/>
    <pc:docChg chg="undo custSel modSld">
      <pc:chgData name="منى الثبيتي" userId="cb151b56e55a1c37" providerId="LiveId" clId="{5E03BE17-8D17-4578-ABE4-23D9D9E8FD81}" dt="2021-08-21T10:19:05.185" v="1223" actId="20577"/>
      <pc:docMkLst>
        <pc:docMk/>
      </pc:docMkLst>
      <pc:sldChg chg="modSp mod modAnim">
        <pc:chgData name="منى الثبيتي" userId="cb151b56e55a1c37" providerId="LiveId" clId="{5E03BE17-8D17-4578-ABE4-23D9D9E8FD81}" dt="2021-08-21T10:18:47.311" v="1195" actId="1076"/>
        <pc:sldMkLst>
          <pc:docMk/>
          <pc:sldMk cId="3279427134" sldId="258"/>
        </pc:sldMkLst>
        <pc:spChg chg="mod">
          <ac:chgData name="منى الثبيتي" userId="cb151b56e55a1c37" providerId="LiveId" clId="{5E03BE17-8D17-4578-ABE4-23D9D9E8FD81}" dt="2021-08-21T10:18:43.446" v="1194" actId="20577"/>
          <ac:spMkLst>
            <pc:docMk/>
            <pc:sldMk cId="3279427134" sldId="258"/>
            <ac:spMk id="7" creationId="{53541BDB-F481-4E6A-B37E-6EFAFF40CED6}"/>
          </ac:spMkLst>
        </pc:spChg>
        <pc:picChg chg="mod">
          <ac:chgData name="منى الثبيتي" userId="cb151b56e55a1c37" providerId="LiveId" clId="{5E03BE17-8D17-4578-ABE4-23D9D9E8FD81}" dt="2021-08-21T08:49:06.613" v="4" actId="14100"/>
          <ac:picMkLst>
            <pc:docMk/>
            <pc:sldMk cId="3279427134" sldId="258"/>
            <ac:picMk id="4" creationId="{5C3A36B8-1B41-416F-88F9-F55133CDA28F}"/>
          </ac:picMkLst>
        </pc:picChg>
        <pc:picChg chg="mod">
          <ac:chgData name="منى الثبيتي" userId="cb151b56e55a1c37" providerId="LiveId" clId="{5E03BE17-8D17-4578-ABE4-23D9D9E8FD81}" dt="2021-08-21T10:18:47.311" v="1195" actId="1076"/>
          <ac:picMkLst>
            <pc:docMk/>
            <pc:sldMk cId="3279427134" sldId="258"/>
            <ac:picMk id="53" creationId="{79C98D39-8D64-479F-ACAC-7F8BE7144001}"/>
          </ac:picMkLst>
        </pc:picChg>
      </pc:sldChg>
      <pc:sldChg chg="modSp mod">
        <pc:chgData name="منى الثبيتي" userId="cb151b56e55a1c37" providerId="LiveId" clId="{5E03BE17-8D17-4578-ABE4-23D9D9E8FD81}" dt="2021-08-21T10:19:05.185" v="1223" actId="20577"/>
        <pc:sldMkLst>
          <pc:docMk/>
          <pc:sldMk cId="1673484133" sldId="259"/>
        </pc:sldMkLst>
        <pc:spChg chg="mod">
          <ac:chgData name="منى الثبيتي" userId="cb151b56e55a1c37" providerId="LiveId" clId="{5E03BE17-8D17-4578-ABE4-23D9D9E8FD81}" dt="2021-08-21T10:19:05.185" v="1223" actId="20577"/>
          <ac:spMkLst>
            <pc:docMk/>
            <pc:sldMk cId="1673484133" sldId="259"/>
            <ac:spMk id="20" creationId="{64141805-5036-486C-8EC7-53355BB3C17F}"/>
          </ac:spMkLst>
        </pc:spChg>
      </pc:sldChg>
      <pc:sldChg chg="addSp delSp modSp mod addAnim delAnim modAnim">
        <pc:chgData name="منى الثبيتي" userId="cb151b56e55a1c37" providerId="LiveId" clId="{5E03BE17-8D17-4578-ABE4-23D9D9E8FD81}" dt="2021-08-21T10:17:58.849" v="1165" actId="1076"/>
        <pc:sldMkLst>
          <pc:docMk/>
          <pc:sldMk cId="3373581317" sldId="277"/>
        </pc:sldMkLst>
        <pc:spChg chg="del">
          <ac:chgData name="منى الثبيتي" userId="cb151b56e55a1c37" providerId="LiveId" clId="{5E03BE17-8D17-4578-ABE4-23D9D9E8FD81}" dt="2021-08-21T09:26:24.672" v="78" actId="478"/>
          <ac:spMkLst>
            <pc:docMk/>
            <pc:sldMk cId="3373581317" sldId="277"/>
            <ac:spMk id="6" creationId="{23CF17DE-88B4-4460-85F9-6D978E1D86FF}"/>
          </ac:spMkLst>
        </pc:spChg>
        <pc:spChg chg="del">
          <ac:chgData name="منى الثبيتي" userId="cb151b56e55a1c37" providerId="LiveId" clId="{5E03BE17-8D17-4578-ABE4-23D9D9E8FD81}" dt="2021-08-21T09:30:19.413" v="109" actId="478"/>
          <ac:spMkLst>
            <pc:docMk/>
            <pc:sldMk cId="3373581317" sldId="277"/>
            <ac:spMk id="7" creationId="{A615204B-259F-4D63-8EE0-CBF4633D19DE}"/>
          </ac:spMkLst>
        </pc:spChg>
        <pc:spChg chg="add mod">
          <ac:chgData name="منى الثبيتي" userId="cb151b56e55a1c37" providerId="LiveId" clId="{5E03BE17-8D17-4578-ABE4-23D9D9E8FD81}" dt="2021-08-21T09:56:47.460" v="638" actId="11530"/>
          <ac:spMkLst>
            <pc:docMk/>
            <pc:sldMk cId="3373581317" sldId="277"/>
            <ac:spMk id="7" creationId="{D8A768FA-F9A4-4D29-AC5D-FB636B1BF185}"/>
          </ac:spMkLst>
        </pc:spChg>
        <pc:spChg chg="add mod">
          <ac:chgData name="منى الثبيتي" userId="cb151b56e55a1c37" providerId="LiveId" clId="{5E03BE17-8D17-4578-ABE4-23D9D9E8FD81}" dt="2021-08-21T10:13:02.412" v="1096" actId="14100"/>
          <ac:spMkLst>
            <pc:docMk/>
            <pc:sldMk cId="3373581317" sldId="277"/>
            <ac:spMk id="8" creationId="{0A5B62F1-28E0-403F-A80E-23BCC96D70A3}"/>
          </ac:spMkLst>
        </pc:spChg>
        <pc:spChg chg="del">
          <ac:chgData name="منى الثبيتي" userId="cb151b56e55a1c37" providerId="LiveId" clId="{5E03BE17-8D17-4578-ABE4-23D9D9E8FD81}" dt="2021-08-21T09:26:17.180" v="76" actId="478"/>
          <ac:spMkLst>
            <pc:docMk/>
            <pc:sldMk cId="3373581317" sldId="277"/>
            <ac:spMk id="8" creationId="{15634084-51FC-4057-9551-419D9950347B}"/>
          </ac:spMkLst>
        </pc:spChg>
        <pc:spChg chg="add mod">
          <ac:chgData name="منى الثبيتي" userId="cb151b56e55a1c37" providerId="LiveId" clId="{5E03BE17-8D17-4578-ABE4-23D9D9E8FD81}" dt="2021-08-21T10:13:18.143" v="1098" actId="1076"/>
          <ac:spMkLst>
            <pc:docMk/>
            <pc:sldMk cId="3373581317" sldId="277"/>
            <ac:spMk id="9" creationId="{17A6888F-549F-4EB3-88C9-402B95FF538F}"/>
          </ac:spMkLst>
        </pc:spChg>
        <pc:spChg chg="del">
          <ac:chgData name="منى الثبيتي" userId="cb151b56e55a1c37" providerId="LiveId" clId="{5E03BE17-8D17-4578-ABE4-23D9D9E8FD81}" dt="2021-08-21T09:26:21.937" v="77" actId="478"/>
          <ac:spMkLst>
            <pc:docMk/>
            <pc:sldMk cId="3373581317" sldId="277"/>
            <ac:spMk id="9" creationId="{F78BB4B1-0C46-4567-9601-02F4DCDCD541}"/>
          </ac:spMkLst>
        </pc:spChg>
        <pc:spChg chg="add del">
          <ac:chgData name="منى الثبيتي" userId="cb151b56e55a1c37" providerId="LiveId" clId="{5E03BE17-8D17-4578-ABE4-23D9D9E8FD81}" dt="2021-08-21T10:05:44.568" v="718" actId="478"/>
          <ac:spMkLst>
            <pc:docMk/>
            <pc:sldMk cId="3373581317" sldId="277"/>
            <ac:spMk id="12" creationId="{049AE7C0-13D9-46EF-B3EA-C5E8C6838A99}"/>
          </ac:spMkLst>
        </pc:spChg>
        <pc:spChg chg="del">
          <ac:chgData name="منى الثبيتي" userId="cb151b56e55a1c37" providerId="LiveId" clId="{5E03BE17-8D17-4578-ABE4-23D9D9E8FD81}" dt="2021-08-21T09:26:33.343" v="80" actId="478"/>
          <ac:spMkLst>
            <pc:docMk/>
            <pc:sldMk cId="3373581317" sldId="277"/>
            <ac:spMk id="13" creationId="{93AEB06F-61D2-4E65-B4D9-9370EBCD8805}"/>
          </ac:spMkLst>
        </pc:spChg>
        <pc:spChg chg="add mod">
          <ac:chgData name="منى الثبيتي" userId="cb151b56e55a1c37" providerId="LiveId" clId="{5E03BE17-8D17-4578-ABE4-23D9D9E8FD81}" dt="2021-08-21T10:12:36.931" v="1093" actId="1076"/>
          <ac:spMkLst>
            <pc:docMk/>
            <pc:sldMk cId="3373581317" sldId="277"/>
            <ac:spMk id="13" creationId="{9D637FB5-93C7-4E1A-9A2E-6C8823B48762}"/>
          </ac:spMkLst>
        </pc:spChg>
        <pc:spChg chg="del">
          <ac:chgData name="منى الثبيتي" userId="cb151b56e55a1c37" providerId="LiveId" clId="{5E03BE17-8D17-4578-ABE4-23D9D9E8FD81}" dt="2021-08-21T09:26:28.299" v="79" actId="478"/>
          <ac:spMkLst>
            <pc:docMk/>
            <pc:sldMk cId="3373581317" sldId="277"/>
            <ac:spMk id="18" creationId="{DDB3FD41-C09D-4AE1-9128-3EDD83AACFE5}"/>
          </ac:spMkLst>
        </pc:spChg>
        <pc:spChg chg="mod">
          <ac:chgData name="منى الثبيتي" userId="cb151b56e55a1c37" providerId="LiveId" clId="{5E03BE17-8D17-4578-ABE4-23D9D9E8FD81}" dt="2021-08-21T10:17:58.849" v="1165" actId="1076"/>
          <ac:spMkLst>
            <pc:docMk/>
            <pc:sldMk cId="3373581317" sldId="277"/>
            <ac:spMk id="24" creationId="{50E0064A-4327-4703-B8BD-35541E38E6CA}"/>
          </ac:spMkLst>
        </pc:spChg>
        <pc:spChg chg="del">
          <ac:chgData name="منى الثبيتي" userId="cb151b56e55a1c37" providerId="LiveId" clId="{5E03BE17-8D17-4578-ABE4-23D9D9E8FD81}" dt="2021-08-21T09:26:43.651" v="83" actId="478"/>
          <ac:spMkLst>
            <pc:docMk/>
            <pc:sldMk cId="3373581317" sldId="277"/>
            <ac:spMk id="25" creationId="{2F8075F2-218F-450F-91DE-D6464CB70D10}"/>
          </ac:spMkLst>
        </pc:spChg>
        <pc:spChg chg="del mod">
          <ac:chgData name="منى الثبيتي" userId="cb151b56e55a1c37" providerId="LiveId" clId="{5E03BE17-8D17-4578-ABE4-23D9D9E8FD81}" dt="2021-08-21T09:26:51.651" v="85" actId="478"/>
          <ac:spMkLst>
            <pc:docMk/>
            <pc:sldMk cId="3373581317" sldId="277"/>
            <ac:spMk id="26" creationId="{153D0EFD-0159-4585-A5D5-62EF483FB321}"/>
          </ac:spMkLst>
        </pc:spChg>
        <pc:spChg chg="add mod">
          <ac:chgData name="منى الثبيتي" userId="cb151b56e55a1c37" providerId="LiveId" clId="{5E03BE17-8D17-4578-ABE4-23D9D9E8FD81}" dt="2021-08-21T10:13:36.995" v="1101" actId="14100"/>
          <ac:spMkLst>
            <pc:docMk/>
            <pc:sldMk cId="3373581317" sldId="277"/>
            <ac:spMk id="29" creationId="{A9C4B604-5590-44C1-888A-6F8B757F0AF0}"/>
          </ac:spMkLst>
        </pc:spChg>
        <pc:spChg chg="add mod">
          <ac:chgData name="منى الثبيتي" userId="cb151b56e55a1c37" providerId="LiveId" clId="{5E03BE17-8D17-4578-ABE4-23D9D9E8FD81}" dt="2021-08-21T10:14:13.845" v="1146" actId="1036"/>
          <ac:spMkLst>
            <pc:docMk/>
            <pc:sldMk cId="3373581317" sldId="277"/>
            <ac:spMk id="30" creationId="{F9A694C6-8FCC-4ED6-A77E-B389EE5F9B74}"/>
          </ac:spMkLst>
        </pc:spChg>
        <pc:spChg chg="add del mod">
          <ac:chgData name="منى الثبيتي" userId="cb151b56e55a1c37" providerId="LiveId" clId="{5E03BE17-8D17-4578-ABE4-23D9D9E8FD81}" dt="2021-08-21T09:53:36.997" v="589" actId="478"/>
          <ac:spMkLst>
            <pc:docMk/>
            <pc:sldMk cId="3373581317" sldId="277"/>
            <ac:spMk id="32" creationId="{D19C7FF1-43BF-499B-BDC5-6597903B4CEF}"/>
          </ac:spMkLst>
        </pc:spChg>
        <pc:spChg chg="add del mod">
          <ac:chgData name="منى الثبيتي" userId="cb151b56e55a1c37" providerId="LiveId" clId="{5E03BE17-8D17-4578-ABE4-23D9D9E8FD81}" dt="2021-08-21T09:53:24.796" v="585" actId="478"/>
          <ac:spMkLst>
            <pc:docMk/>
            <pc:sldMk cId="3373581317" sldId="277"/>
            <ac:spMk id="33" creationId="{5E4E54A9-D19A-4059-9195-4DFABFD76517}"/>
          </ac:spMkLst>
        </pc:spChg>
        <pc:spChg chg="add del mod">
          <ac:chgData name="منى الثبيتي" userId="cb151b56e55a1c37" providerId="LiveId" clId="{5E03BE17-8D17-4578-ABE4-23D9D9E8FD81}" dt="2021-08-21T09:53:34.437" v="588" actId="478"/>
          <ac:spMkLst>
            <pc:docMk/>
            <pc:sldMk cId="3373581317" sldId="277"/>
            <ac:spMk id="36" creationId="{EE804F7C-2C56-4691-9D10-E8E674551504}"/>
          </ac:spMkLst>
        </pc:spChg>
        <pc:spChg chg="add del mod">
          <ac:chgData name="منى الثبيتي" userId="cb151b56e55a1c37" providerId="LiveId" clId="{5E03BE17-8D17-4578-ABE4-23D9D9E8FD81}" dt="2021-08-21T09:53:17.817" v="582" actId="478"/>
          <ac:spMkLst>
            <pc:docMk/>
            <pc:sldMk cId="3373581317" sldId="277"/>
            <ac:spMk id="37" creationId="{4F24D591-147B-4A32-9113-3A292F41CB8D}"/>
          </ac:spMkLst>
        </pc:spChg>
        <pc:spChg chg="add del mod">
          <ac:chgData name="منى الثبيتي" userId="cb151b56e55a1c37" providerId="LiveId" clId="{5E03BE17-8D17-4578-ABE4-23D9D9E8FD81}" dt="2021-08-21T09:53:20.027" v="583" actId="478"/>
          <ac:spMkLst>
            <pc:docMk/>
            <pc:sldMk cId="3373581317" sldId="277"/>
            <ac:spMk id="38" creationId="{0C7618C9-3612-4F6C-967D-3ED3DFEE3BD0}"/>
          </ac:spMkLst>
        </pc:spChg>
        <pc:spChg chg="add del mod">
          <ac:chgData name="منى الثبيتي" userId="cb151b56e55a1c37" providerId="LiveId" clId="{5E03BE17-8D17-4578-ABE4-23D9D9E8FD81}" dt="2021-08-21T09:53:46.252" v="592" actId="478"/>
          <ac:spMkLst>
            <pc:docMk/>
            <pc:sldMk cId="3373581317" sldId="277"/>
            <ac:spMk id="39" creationId="{2C8990DF-DD9C-46BB-AB43-365BD90ED599}"/>
          </ac:spMkLst>
        </pc:spChg>
        <pc:spChg chg="add del mod">
          <ac:chgData name="منى الثبيتي" userId="cb151b56e55a1c37" providerId="LiveId" clId="{5E03BE17-8D17-4578-ABE4-23D9D9E8FD81}" dt="2021-08-21T09:53:42.698" v="591" actId="478"/>
          <ac:spMkLst>
            <pc:docMk/>
            <pc:sldMk cId="3373581317" sldId="277"/>
            <ac:spMk id="40" creationId="{191AE6CD-1098-4B2E-AB75-F51091694A86}"/>
          </ac:spMkLst>
        </pc:spChg>
        <pc:spChg chg="add mod">
          <ac:chgData name="منى الثبيتي" userId="cb151b56e55a1c37" providerId="LiveId" clId="{5E03BE17-8D17-4578-ABE4-23D9D9E8FD81}" dt="2021-08-21T10:13:32.243" v="1100" actId="1076"/>
          <ac:spMkLst>
            <pc:docMk/>
            <pc:sldMk cId="3373581317" sldId="277"/>
            <ac:spMk id="41" creationId="{D441B1CF-25BE-468A-B772-D434E306A04C}"/>
          </ac:spMkLst>
        </pc:spChg>
        <pc:spChg chg="del">
          <ac:chgData name="منى الثبيتي" userId="cb151b56e55a1c37" providerId="LiveId" clId="{5E03BE17-8D17-4578-ABE4-23D9D9E8FD81}" dt="2021-08-21T09:26:36.033" v="81" actId="478"/>
          <ac:spMkLst>
            <pc:docMk/>
            <pc:sldMk cId="3373581317" sldId="277"/>
            <ac:spMk id="42" creationId="{3EE96125-0E22-4D8A-9E92-C0E551E46CB4}"/>
          </ac:spMkLst>
        </pc:spChg>
        <pc:spChg chg="add mod">
          <ac:chgData name="منى الثبيتي" userId="cb151b56e55a1c37" providerId="LiveId" clId="{5E03BE17-8D17-4578-ABE4-23D9D9E8FD81}" dt="2021-08-21T10:15:29.567" v="1149" actId="14100"/>
          <ac:spMkLst>
            <pc:docMk/>
            <pc:sldMk cId="3373581317" sldId="277"/>
            <ac:spMk id="42" creationId="{4E9E4EA5-0E8D-4E48-AD2D-6A17ED2D6044}"/>
          </ac:spMkLst>
        </pc:spChg>
        <pc:spChg chg="add mod">
          <ac:chgData name="منى الثبيتي" userId="cb151b56e55a1c37" providerId="LiveId" clId="{5E03BE17-8D17-4578-ABE4-23D9D9E8FD81}" dt="2021-08-21T10:15:33.932" v="1150" actId="14100"/>
          <ac:spMkLst>
            <pc:docMk/>
            <pc:sldMk cId="3373581317" sldId="277"/>
            <ac:spMk id="43" creationId="{707A66C5-AE57-40E9-8DEE-8636CC37FF3F}"/>
          </ac:spMkLst>
        </pc:spChg>
        <pc:spChg chg="del">
          <ac:chgData name="منى الثبيتي" userId="cb151b56e55a1c37" providerId="LiveId" clId="{5E03BE17-8D17-4578-ABE4-23D9D9E8FD81}" dt="2021-08-21T09:26:40.111" v="82" actId="478"/>
          <ac:spMkLst>
            <pc:docMk/>
            <pc:sldMk cId="3373581317" sldId="277"/>
            <ac:spMk id="43" creationId="{B686E3A5-7672-4F4B-8AAB-4BB0E4CD8916}"/>
          </ac:spMkLst>
        </pc:spChg>
        <pc:spChg chg="add mod">
          <ac:chgData name="منى الثبيتي" userId="cb151b56e55a1c37" providerId="LiveId" clId="{5E03BE17-8D17-4578-ABE4-23D9D9E8FD81}" dt="2021-08-21T10:12:24.322" v="1091" actId="1037"/>
          <ac:spMkLst>
            <pc:docMk/>
            <pc:sldMk cId="3373581317" sldId="277"/>
            <ac:spMk id="44" creationId="{CB215520-D9EA-4D7A-866C-AC3E179BFCD5}"/>
          </ac:spMkLst>
        </pc:spChg>
        <pc:picChg chg="add del mod">
          <ac:chgData name="منى الثبيتي" userId="cb151b56e55a1c37" providerId="LiveId" clId="{5E03BE17-8D17-4578-ABE4-23D9D9E8FD81}" dt="2021-08-21T10:17:17.760" v="1159" actId="1076"/>
          <ac:picMkLst>
            <pc:docMk/>
            <pc:sldMk cId="3373581317" sldId="277"/>
            <ac:picMk id="5" creationId="{9DEC5A9E-11B4-4B09-B647-D6BB354170F4}"/>
          </ac:picMkLst>
        </pc:picChg>
        <pc:picChg chg="add mod ord">
          <ac:chgData name="منى الثبيتي" userId="cb151b56e55a1c37" providerId="LiveId" clId="{5E03BE17-8D17-4578-ABE4-23D9D9E8FD81}" dt="2021-08-21T09:55:30.524" v="612" actId="1076"/>
          <ac:picMkLst>
            <pc:docMk/>
            <pc:sldMk cId="3373581317" sldId="277"/>
            <ac:picMk id="6" creationId="{EA2A7804-0B5F-427B-9A18-FE19F9895688}"/>
          </ac:picMkLst>
        </pc:picChg>
        <pc:picChg chg="mod">
          <ac:chgData name="منى الثبيتي" userId="cb151b56e55a1c37" providerId="LiveId" clId="{5E03BE17-8D17-4578-ABE4-23D9D9E8FD81}" dt="2021-08-21T10:17:52.017" v="1163" actId="688"/>
          <ac:picMkLst>
            <pc:docMk/>
            <pc:sldMk cId="3373581317" sldId="277"/>
            <ac:picMk id="10" creationId="{3D8F5023-9366-4999-A109-0C75E6C8A440}"/>
          </ac:picMkLst>
        </pc:picChg>
        <pc:picChg chg="add del mod">
          <ac:chgData name="منى الثبيتي" userId="cb151b56e55a1c37" providerId="LiveId" clId="{5E03BE17-8D17-4578-ABE4-23D9D9E8FD81}" dt="2021-08-21T09:53:58.457" v="593" actId="478"/>
          <ac:picMkLst>
            <pc:docMk/>
            <pc:sldMk cId="3373581317" sldId="277"/>
            <ac:picMk id="11" creationId="{026F9A02-0B41-4B77-A6D3-6A761DD8CBCB}"/>
          </ac:picMkLst>
        </pc:picChg>
        <pc:picChg chg="add del mod">
          <ac:chgData name="منى الثبيتي" userId="cb151b56e55a1c37" providerId="LiveId" clId="{5E03BE17-8D17-4578-ABE4-23D9D9E8FD81}" dt="2021-08-21T09:20:02.987" v="53" actId="478"/>
          <ac:picMkLst>
            <pc:docMk/>
            <pc:sldMk cId="3373581317" sldId="277"/>
            <ac:picMk id="17" creationId="{B84B87AC-D934-42D2-BF6A-5143AF4E7CEB}"/>
          </ac:picMkLst>
        </pc:picChg>
        <pc:picChg chg="del mod">
          <ac:chgData name="منى الثبيتي" userId="cb151b56e55a1c37" providerId="LiveId" clId="{5E03BE17-8D17-4578-ABE4-23D9D9E8FD81}" dt="2021-08-21T09:18:12.646" v="45" actId="478"/>
          <ac:picMkLst>
            <pc:docMk/>
            <pc:sldMk cId="3373581317" sldId="277"/>
            <ac:picMk id="19" creationId="{372902AE-E965-452A-8485-75E55DD46B06}"/>
          </ac:picMkLst>
        </pc:picChg>
        <pc:picChg chg="add del mod">
          <ac:chgData name="منى الثبيتي" userId="cb151b56e55a1c37" providerId="LiveId" clId="{5E03BE17-8D17-4578-ABE4-23D9D9E8FD81}" dt="2021-08-21T09:28:46.907" v="95" actId="478"/>
          <ac:picMkLst>
            <pc:docMk/>
            <pc:sldMk cId="3373581317" sldId="277"/>
            <ac:picMk id="21" creationId="{37BE5CC6-B667-47C0-92FF-B03CA07A7D74}"/>
          </ac:picMkLst>
        </pc:picChg>
        <pc:picChg chg="add del mod">
          <ac:chgData name="منى الثبيتي" userId="cb151b56e55a1c37" providerId="LiveId" clId="{5E03BE17-8D17-4578-ABE4-23D9D9E8FD81}" dt="2021-08-21T09:29:08.412" v="99" actId="478"/>
          <ac:picMkLst>
            <pc:docMk/>
            <pc:sldMk cId="3373581317" sldId="277"/>
            <ac:picMk id="27" creationId="{F2214B02-C19E-4530-935A-8A91E1BF261E}"/>
          </ac:picMkLst>
        </pc:picChg>
        <pc:picChg chg="add del mod">
          <ac:chgData name="منى الثبيتي" userId="cb151b56e55a1c37" providerId="LiveId" clId="{5E03BE17-8D17-4578-ABE4-23D9D9E8FD81}" dt="2021-08-21T09:29:35.220" v="103" actId="478"/>
          <ac:picMkLst>
            <pc:docMk/>
            <pc:sldMk cId="3373581317" sldId="277"/>
            <ac:picMk id="29" creationId="{69F3A896-FA63-4672-9AEA-4124123EA73F}"/>
          </ac:picMkLst>
        </pc:picChg>
        <pc:picChg chg="add del mod">
          <ac:chgData name="منى الثبيتي" userId="cb151b56e55a1c37" providerId="LiveId" clId="{5E03BE17-8D17-4578-ABE4-23D9D9E8FD81}" dt="2021-08-21T09:53:22.727" v="584" actId="478"/>
          <ac:picMkLst>
            <pc:docMk/>
            <pc:sldMk cId="3373581317" sldId="277"/>
            <ac:picMk id="31" creationId="{B55FF46E-CCD1-4CEC-AB9C-CE89D15005FE}"/>
          </ac:picMkLst>
        </pc:picChg>
        <pc:picChg chg="add del mod">
          <ac:chgData name="منى الثبيتي" userId="cb151b56e55a1c37" providerId="LiveId" clId="{5E03BE17-8D17-4578-ABE4-23D9D9E8FD81}" dt="2021-08-21T09:53:12.207" v="580" actId="478"/>
          <ac:picMkLst>
            <pc:docMk/>
            <pc:sldMk cId="3373581317" sldId="277"/>
            <ac:picMk id="34" creationId="{2DBEED86-9528-4FB4-9FF3-EB2684530A68}"/>
          </ac:picMkLst>
        </pc:picChg>
        <pc:picChg chg="add del mod">
          <ac:chgData name="منى الثبيتي" userId="cb151b56e55a1c37" providerId="LiveId" clId="{5E03BE17-8D17-4578-ABE4-23D9D9E8FD81}" dt="2021-08-21T09:53:39.417" v="590" actId="478"/>
          <ac:picMkLst>
            <pc:docMk/>
            <pc:sldMk cId="3373581317" sldId="277"/>
            <ac:picMk id="35" creationId="{6A9AE347-08C2-4C8C-9152-58E14A6F5809}"/>
          </ac:picMkLst>
        </pc:picChg>
        <pc:picChg chg="add del mod">
          <ac:chgData name="منى الثبيتي" userId="cb151b56e55a1c37" providerId="LiveId" clId="{5E03BE17-8D17-4578-ABE4-23D9D9E8FD81}" dt="2021-08-21T09:47:37.099" v="431" actId="478"/>
          <ac:picMkLst>
            <pc:docMk/>
            <pc:sldMk cId="3373581317" sldId="277"/>
            <ac:picMk id="44" creationId="{7A74A7D6-D4B1-437D-BC56-8170B5950B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6459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5769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5264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48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0430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6667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2634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4138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  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42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6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5408772-A041-427F-B653-57EE57834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7A2315B-EFFE-474B-99B1-D88E0794E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92BBE7F-59D3-43F9-B4CD-2D89CD87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C719F4-A03B-40D4-806D-1BFDEC4A8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8C1AAE-65EA-44C9-9FE4-5267296A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2100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F2FC7A-5145-43EF-81A9-229C42BF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35A307B-1EC4-43F9-BEC2-1649C0092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AB5FED9-ABE1-4461-8019-B8333142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F32C62-BBD5-43AB-9DE7-33EB6382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E518401-02E4-462B-8225-1C2DFC4F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368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C71D5B9-D5FF-4280-8F3F-86B1AFC77B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C70903C-17A8-4768-8EA2-711F0120D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4AF239-FD97-45AC-A5FA-CFE229DA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428CFE-0805-4F42-9491-03131EF3A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57BC19-2AE6-4AA7-A3CC-6E9CC138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390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2A4769-8D2F-4356-B14A-F5282C3A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8EB4463-08FB-4424-8A7B-68A53DECA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5C63D68-151D-43A8-998E-5D343153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C7A5A04-C699-499B-A333-A33271D8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6ECC7F-9728-46D2-A00B-A497FC4B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266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0D1D41-4722-4CE9-AF5F-559B3A5B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D98AD4D-CCB5-4819-9C03-256AF3DC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8D876B8-F5F7-4EE7-A2BB-A31226A7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F385BD8-F3D7-4AC1-89F0-D53502AD2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88A90F-1E0A-40B1-B15C-34F28C39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672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71A5D2-A147-4C18-8C47-3E040269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F6A05B8-35FA-47FC-A14D-072E51ABE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E0FC1C8-9589-4721-94FE-CCAB8F1E7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238D1E2-77CE-4B8E-8EB6-3F0E554E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4F2F800-6C2C-48B0-B993-41D2CBF2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2CA9C3C-9FF3-4A9A-8707-9FFA8948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532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A4DA86-115D-4684-8820-64BB5A66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1370CA-D56F-4D4F-8181-22D200C9C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96D317F-3458-4B49-A261-424309101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F102F85-2DE7-4C72-9793-4DD0EB988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1984BCC-1586-4A16-A2BA-5677EE2AC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7E2725E-F974-425B-9858-79392CE5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83CD275-D4B5-4D17-95D6-C8EFCE72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3AAA463-B6EE-4911-9242-5E86A6381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828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170332-AA6E-43AD-888C-322A6868C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F6279DB-85A8-4556-88F3-A6A8A7ED4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B827F7F-E8DB-49C1-8806-46C43C5A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5776479-6E74-4CEC-9D22-0B6242B3F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102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A17084B-1C40-41F8-BCDD-C6FA0830B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E14A6E0-13FC-4051-B84C-FFE2B204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63DD10C-45DB-4DA0-9F82-66BB26E0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394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6D9685-40D8-4B75-972B-CD47085DC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5C9AEEA-FED5-4A88-BBFF-3DA4AD6F2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D7D7E1B-3746-4B0E-BAEF-1E8435703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E3AE4FC-C168-46A6-BFE5-3452C54B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21941B-9266-4B7F-A78B-2BF25501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D036776-ED66-4EFF-8A96-15714AD3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703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320393-541C-436B-AFA8-55CDD914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883C5DA-3F33-49BE-822B-291789C14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776794C-85A8-4CEB-A79A-88E74DFE9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E55206F-98C6-4CE9-82B9-AF3926ADB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D84286D-B2BC-4A66-A94D-4053AA34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1B609EB-24BA-45AE-BD9E-BF933C7E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5560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79E8D7D-C19D-4B3C-9927-DC1B0F25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34021E0-7570-41CE-A2B1-9D582A281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34EA0E1-3735-4037-8F50-541DB9535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51549-4368-49DE-A674-720CA6BD0913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FC50B3-993C-41ED-A85F-90BE0F4C0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E6AD34-C13A-4A37-9E4C-57A413449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D44E8-A5DB-4EC5-B0EE-1BC4B28E3273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83F3AB5-8D5E-447F-956A-F90D5D224F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27886" y="4692071"/>
            <a:ext cx="2008869" cy="141489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D7DEE47-3B15-4A16-AC54-1F5F77D9FF32}"/>
              </a:ext>
            </a:extLst>
          </p:cNvPr>
          <p:cNvSpPr txBox="1"/>
          <p:nvPr userDrawn="1"/>
        </p:nvSpPr>
        <p:spPr>
          <a:xfrm rot="5400000" flipV="1">
            <a:off x="-960583" y="5230242"/>
            <a:ext cx="271549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>
                <a:solidFill>
                  <a:schemeClr val="bg2">
                    <a:lumMod val="50000"/>
                  </a:schemeClr>
                </a:solidFill>
              </a:rPr>
              <a:t>اعداد المعلمة 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115268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.png"/><Relationship Id="rId5" Type="http://schemas.openxmlformats.org/officeDocument/2006/relationships/image" Target="../media/image6.gif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27.png"/><Relationship Id="rId5" Type="http://schemas.openxmlformats.org/officeDocument/2006/relationships/image" Target="../media/image14.svg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7.gif"/><Relationship Id="rId5" Type="http://schemas.openxmlformats.org/officeDocument/2006/relationships/image" Target="../media/image14.svg"/><Relationship Id="rId15" Type="http://schemas.openxmlformats.org/officeDocument/2006/relationships/image" Target="../media/image1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microsoft.com/office/2007/relationships/hdphoto" Target="../media/hdphoto2.wdp"/><Relationship Id="rId5" Type="http://schemas.openxmlformats.org/officeDocument/2006/relationships/image" Target="../media/image14.sv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7.gif"/><Relationship Id="rId5" Type="http://schemas.openxmlformats.org/officeDocument/2006/relationships/image" Target="../media/image14.svg"/><Relationship Id="rId15" Type="http://schemas.openxmlformats.org/officeDocument/2006/relationships/image" Target="../media/image1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8.gif"/><Relationship Id="rId5" Type="http://schemas.openxmlformats.org/officeDocument/2006/relationships/image" Target="../media/image14.svg"/><Relationship Id="rId15" Type="http://schemas.openxmlformats.org/officeDocument/2006/relationships/image" Target="../media/image1.png"/><Relationship Id="rId10" Type="http://schemas.openxmlformats.org/officeDocument/2006/relationships/image" Target="../media/image11.svg"/><Relationship Id="rId4" Type="http://schemas.openxmlformats.org/officeDocument/2006/relationships/image" Target="../media/image13.png"/><Relationship Id="rId9" Type="http://schemas.openxmlformats.org/officeDocument/2006/relationships/image" Target="../media/image10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20.png"/><Relationship Id="rId5" Type="http://schemas.openxmlformats.org/officeDocument/2006/relationships/image" Target="../media/image6.gif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image" Target="../media/image39.png"/><Relationship Id="rId5" Type="http://schemas.openxmlformats.org/officeDocument/2006/relationships/image" Target="../media/image14.svg"/><Relationship Id="rId15" Type="http://schemas.openxmlformats.org/officeDocument/2006/relationships/image" Target="../media/image41.GIF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4.png"/><Relationship Id="rId1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42.gif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.png"/><Relationship Id="rId5" Type="http://schemas.openxmlformats.org/officeDocument/2006/relationships/image" Target="../media/image6.gif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6.png"/><Relationship Id="rId5" Type="http://schemas.openxmlformats.org/officeDocument/2006/relationships/image" Target="../media/image14.svg"/><Relationship Id="rId15" Type="http://schemas.openxmlformats.org/officeDocument/2006/relationships/image" Target="../media/image1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6.gif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.png"/><Relationship Id="rId5" Type="http://schemas.openxmlformats.org/officeDocument/2006/relationships/image" Target="../media/image6.gif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7.gif"/><Relationship Id="rId5" Type="http://schemas.openxmlformats.org/officeDocument/2006/relationships/image" Target="../media/image14.sv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microsoft.com/office/2007/relationships/hdphoto" Target="../media/hdphoto2.wdp"/><Relationship Id="rId5" Type="http://schemas.openxmlformats.org/officeDocument/2006/relationships/image" Target="../media/image14.sv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07786" y="-435473"/>
            <a:ext cx="5779013" cy="580679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D5A960F-7589-446D-9140-074C89F368A1}"/>
              </a:ext>
            </a:extLst>
          </p:cNvPr>
          <p:cNvSpPr txBox="1"/>
          <p:nvPr/>
        </p:nvSpPr>
        <p:spPr>
          <a:xfrm rot="5400000" flipH="1" flipV="1">
            <a:off x="-186815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705873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7590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98909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82242" y="127506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502936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801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59" t="20868" r="20283"/>
          <a:stretch/>
        </p:blipFill>
        <p:spPr>
          <a:xfrm>
            <a:off x="3100623" y="3472901"/>
            <a:ext cx="1825719" cy="1828545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C2E4D3A5-AA6C-4C7F-A7DB-E1D792AA13A2}"/>
              </a:ext>
            </a:extLst>
          </p:cNvPr>
          <p:cNvSpPr txBox="1"/>
          <p:nvPr/>
        </p:nvSpPr>
        <p:spPr>
          <a:xfrm>
            <a:off x="4555390" y="600463"/>
            <a:ext cx="3523882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48F2E9B0-BC20-422D-9777-45E520963B5B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C4F5C01C-8B12-4168-985D-45EE227955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id="{197B0550-3719-48BD-91A3-98A81F42D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5110" y="458854"/>
            <a:ext cx="8156142" cy="52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7617 -0.10671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90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431"/>
            <a:ext cx="12192000" cy="7057696"/>
          </a:xfrm>
          <a:prstGeom prst="rect">
            <a:avLst/>
          </a:prstGeom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49EA3930-CA6E-4D97-8FF5-1C60C5909C45}"/>
              </a:ext>
            </a:extLst>
          </p:cNvPr>
          <p:cNvSpPr/>
          <p:nvPr/>
        </p:nvSpPr>
        <p:spPr>
          <a:xfrm>
            <a:off x="1536062" y="2097737"/>
            <a:ext cx="2338883" cy="150902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DF0E8331-D30D-430B-B3F5-F5B34ABF0B0F}"/>
              </a:ext>
            </a:extLst>
          </p:cNvPr>
          <p:cNvSpPr/>
          <p:nvPr/>
        </p:nvSpPr>
        <p:spPr>
          <a:xfrm>
            <a:off x="5184080" y="2097737"/>
            <a:ext cx="2316775" cy="15094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7DDD014-187E-44BA-8A03-9776F3972CD1}"/>
              </a:ext>
            </a:extLst>
          </p:cNvPr>
          <p:cNvSpPr/>
          <p:nvPr/>
        </p:nvSpPr>
        <p:spPr>
          <a:xfrm>
            <a:off x="8420905" y="1955468"/>
            <a:ext cx="2338883" cy="15094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253538" y="938964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3530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id="{18099565-04BA-4FF5-A0C0-D89D11E7A93B}"/>
              </a:ext>
            </a:extLst>
          </p:cNvPr>
          <p:cNvSpPr/>
          <p:nvPr/>
        </p:nvSpPr>
        <p:spPr>
          <a:xfrm>
            <a:off x="8278782" y="2962945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48" name="شكل حر: شكل 47">
            <a:extLst>
              <a:ext uri="{FF2B5EF4-FFF2-40B4-BE49-F238E27FC236}">
                <a16:creationId xmlns:a16="http://schemas.microsoft.com/office/drawing/2014/main" id="{C06390E7-E1F6-4BAB-9EA3-49C9A87C194E}"/>
              </a:ext>
            </a:extLst>
          </p:cNvPr>
          <p:cNvSpPr/>
          <p:nvPr/>
        </p:nvSpPr>
        <p:spPr>
          <a:xfrm>
            <a:off x="5028046" y="3001506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id="{2D9230FC-C48C-492B-B2A6-9928D883B6CB}"/>
              </a:ext>
            </a:extLst>
          </p:cNvPr>
          <p:cNvSpPr/>
          <p:nvPr/>
        </p:nvSpPr>
        <p:spPr>
          <a:xfrm>
            <a:off x="1353130" y="2943825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1AE3AC3-C5C1-4E85-BF05-F7A56E5F861C}"/>
              </a:ext>
            </a:extLst>
          </p:cNvPr>
          <p:cNvSpPr/>
          <p:nvPr/>
        </p:nvSpPr>
        <p:spPr>
          <a:xfrm>
            <a:off x="8265994" y="3317974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تـــــــــــأكد</a:t>
            </a: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D10293AB-8D65-4B2C-80C0-2C83477DE1A5}"/>
              </a:ext>
            </a:extLst>
          </p:cNvPr>
          <p:cNvSpPr/>
          <p:nvPr/>
        </p:nvSpPr>
        <p:spPr>
          <a:xfrm>
            <a:off x="1320682" y="3393946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تــــــــــــأكد</a:t>
            </a: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C08AD98C-18AC-4EC6-A65A-5786926AC37A}"/>
              </a:ext>
            </a:extLst>
          </p:cNvPr>
          <p:cNvSpPr/>
          <p:nvPr/>
        </p:nvSpPr>
        <p:spPr>
          <a:xfrm>
            <a:off x="4958719" y="3356417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تــــــــــأكد</a:t>
            </a: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22E1BE78-FB88-46AC-80CA-552F9DD829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4194A51E-4D8B-4966-8312-E539B09EB48E}"/>
              </a:ext>
            </a:extLst>
          </p:cNvPr>
          <p:cNvGrpSpPr/>
          <p:nvPr/>
        </p:nvGrpSpPr>
        <p:grpSpPr>
          <a:xfrm>
            <a:off x="978813" y="1314044"/>
            <a:ext cx="1849930" cy="1102251"/>
            <a:chOff x="962079" y="2290596"/>
            <a:chExt cx="2255165" cy="1250103"/>
          </a:xfrm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827B722-B4A8-4E1F-9D66-46EED7198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BD65CC3D-202F-4E6B-8048-FA84B7BB773B}"/>
                </a:ext>
              </a:extLst>
            </p:cNvPr>
            <p:cNvSpPr txBox="1"/>
            <p:nvPr/>
          </p:nvSpPr>
          <p:spPr>
            <a:xfrm rot="20602374">
              <a:off x="1129434" y="2563661"/>
              <a:ext cx="1686040" cy="5934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/>
                <a:t>ص </a:t>
              </a:r>
              <a:r>
                <a:rPr lang="ar-SA" sz="28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29</a:t>
              </a:r>
              <a:endParaRPr lang="ar-SA" sz="2800" b="1"/>
            </a:p>
          </p:txBody>
        </p:sp>
      </p:grp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8196AB75-12AE-40FB-8A5F-DCD529A32DFC}"/>
              </a:ext>
            </a:extLst>
          </p:cNvPr>
          <p:cNvSpPr txBox="1"/>
          <p:nvPr/>
        </p:nvSpPr>
        <p:spPr>
          <a:xfrm>
            <a:off x="8544251" y="2309964"/>
            <a:ext cx="20002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chemeClr val="tx2"/>
                </a:solidFill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أ + 7 </a:t>
            </a:r>
            <a:endParaRPr lang="ar-SA" sz="2400" b="1" dirty="0">
              <a:solidFill>
                <a:schemeClr val="tx2"/>
              </a:solidFill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93A05AD-2709-42C6-B29C-2C5FC9106AF1}"/>
              </a:ext>
            </a:extLst>
          </p:cNvPr>
          <p:cNvSpPr txBox="1"/>
          <p:nvPr/>
        </p:nvSpPr>
        <p:spPr>
          <a:xfrm>
            <a:off x="5334688" y="2403828"/>
            <a:ext cx="20002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chemeClr val="accent2">
                    <a:lumMod val="75000"/>
                  </a:schemeClr>
                </a:solidFill>
              </a:rPr>
              <a:t>8 – ب 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20845EC5-44EF-43E8-A545-89AB88475698}"/>
              </a:ext>
            </a:extLst>
          </p:cNvPr>
          <p:cNvSpPr txBox="1"/>
          <p:nvPr/>
        </p:nvSpPr>
        <p:spPr>
          <a:xfrm>
            <a:off x="1618226" y="2324251"/>
            <a:ext cx="21574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rgbClr val="FF0000"/>
                </a:solidFill>
              </a:rPr>
              <a:t> ب – أ 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C9CD9B3-0A0B-48B4-8AA1-EAB936C34356}"/>
              </a:ext>
            </a:extLst>
          </p:cNvPr>
          <p:cNvSpPr txBox="1"/>
          <p:nvPr/>
        </p:nvSpPr>
        <p:spPr>
          <a:xfrm>
            <a:off x="423770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FFC25FE0-6D24-4702-84EB-0098D04BF113}"/>
              </a:ext>
            </a:extLst>
          </p:cNvPr>
          <p:cNvSpPr txBox="1"/>
          <p:nvPr/>
        </p:nvSpPr>
        <p:spPr>
          <a:xfrm>
            <a:off x="3008673" y="1466163"/>
            <a:ext cx="6376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chemeClr val="tx1"/>
                </a:solidFill>
              </a:rPr>
              <a:t>احسب قيمة كل عبارة مما يأتي ، إذا كانت  أ = 3   ،   ب = 5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780FCE5-76EB-4215-AF3A-EB9EEE4CF8B1}"/>
              </a:ext>
            </a:extLst>
          </p:cNvPr>
          <p:cNvSpPr txBox="1"/>
          <p:nvPr/>
        </p:nvSpPr>
        <p:spPr>
          <a:xfrm rot="5400000" flipH="1" flipV="1">
            <a:off x="-304800" y="4949048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23EF1B52-8210-4451-B28C-C1291BCEC5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6" grpId="0" animBg="1"/>
      <p:bldP spid="8" grpId="0" animBg="1"/>
      <p:bldP spid="37" grpId="0" animBg="1"/>
      <p:bldP spid="48" grpId="0" animBg="1"/>
      <p:bldP spid="52" grpId="0" animBg="1"/>
      <p:bldP spid="34" grpId="0"/>
      <p:bldP spid="53" grpId="0"/>
      <p:bldP spid="54" grpId="0"/>
      <p:bldP spid="49" grpId="0"/>
      <p:bldP spid="51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9242" y="775856"/>
            <a:ext cx="1485916" cy="111443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6F67FF9-F7E8-4B25-98D3-D1BC6DC34A04}"/>
              </a:ext>
            </a:extLst>
          </p:cNvPr>
          <p:cNvSpPr txBox="1"/>
          <p:nvPr/>
        </p:nvSpPr>
        <p:spPr>
          <a:xfrm>
            <a:off x="4287195" y="719493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</a:t>
            </a:r>
          </a:p>
        </p:txBody>
      </p:sp>
      <p:pic>
        <p:nvPicPr>
          <p:cNvPr id="15" name="صورة 1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337BE6E-A2AD-4E27-A1C7-0788CCE8A3B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9614" y="2150936"/>
            <a:ext cx="7406490" cy="3264344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7D8F998C-3929-453A-B4E2-B1D1E67FDDC3}"/>
              </a:ext>
            </a:extLst>
          </p:cNvPr>
          <p:cNvSpPr/>
          <p:nvPr/>
        </p:nvSpPr>
        <p:spPr>
          <a:xfrm rot="20199532">
            <a:off x="1252163" y="1299451"/>
            <a:ext cx="1771640" cy="646331"/>
          </a:xfrm>
          <a:custGeom>
            <a:avLst/>
            <a:gdLst>
              <a:gd name="connsiteX0" fmla="*/ 0 w 1771640"/>
              <a:gd name="connsiteY0" fmla="*/ 0 h 646331"/>
              <a:gd name="connsiteX1" fmla="*/ 1771640 w 1771640"/>
              <a:gd name="connsiteY1" fmla="*/ 0 h 646331"/>
              <a:gd name="connsiteX2" fmla="*/ 1771640 w 1771640"/>
              <a:gd name="connsiteY2" fmla="*/ 646331 h 646331"/>
              <a:gd name="connsiteX3" fmla="*/ 0 w 1771640"/>
              <a:gd name="connsiteY3" fmla="*/ 646331 h 646331"/>
              <a:gd name="connsiteX4" fmla="*/ 0 w 17716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1640" h="646331" extrusionOk="0">
                <a:moveTo>
                  <a:pt x="0" y="0"/>
                </a:moveTo>
                <a:cubicBezTo>
                  <a:pt x="592628" y="138472"/>
                  <a:pt x="1580184" y="125642"/>
                  <a:pt x="1771640" y="0"/>
                </a:cubicBezTo>
                <a:cubicBezTo>
                  <a:pt x="1801192" y="146003"/>
                  <a:pt x="1822697" y="330026"/>
                  <a:pt x="1771640" y="646331"/>
                </a:cubicBezTo>
                <a:cubicBezTo>
                  <a:pt x="991249" y="534492"/>
                  <a:pt x="501463" y="575866"/>
                  <a:pt x="0" y="646331"/>
                </a:cubicBezTo>
                <a:cubicBezTo>
                  <a:pt x="-39762" y="457401"/>
                  <a:pt x="53166" y="76043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صفحة 28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69DAD8B-3540-4380-AA39-42791EF60CB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833" r="94167">
                        <a14:foregroundMark x1="17331" y1="75930" x2="22500" y2="77222"/>
                        <a14:foregroundMark x1="11389" y1="74444" x2="17322" y2="75927"/>
                        <a14:foregroundMark x1="22500" y1="77222" x2="41111" y2="76389"/>
                        <a14:foregroundMark x1="41111" y1="76389" x2="66944" y2="76944"/>
                        <a14:foregroundMark x1="66944" y1="76944" x2="80833" y2="75278"/>
                        <a14:foregroundMark x1="87500" y1="76389" x2="84444" y2="70556"/>
                        <a14:foregroundMark x1="94444" y1="77500" x2="93333" y2="70833"/>
                        <a14:foregroundMark x1="91598" y1="40273" x2="91241" y2="30712"/>
                        <a14:foregroundMark x1="91927" y1="49080" x2="91783" y2="45233"/>
                        <a14:foregroundMark x1="92500" y1="64444" x2="91982" y2="50555"/>
                        <a14:foregroundMark x1="87222" y1="25833" x2="18611" y2="25556"/>
                        <a14:foregroundMark x1="13611" y1="25278" x2="16111" y2="32500"/>
                        <a14:foregroundMark x1="5833" y1="25278" x2="5833" y2="30556"/>
                        <a14:foregroundMark x1="7500" y1="36667" x2="8611" y2="74722"/>
                        <a14:foregroundMark x1="12778" y1="76944" x2="41667" y2="75556"/>
                        <a14:foregroundMark x1="41667" y1="75556" x2="68611" y2="77500"/>
                        <a14:foregroundMark x1="68611" y1="77500" x2="76111" y2="75833"/>
                        <a14:foregroundMark x1="49167" y1="75833" x2="60833" y2="75556"/>
                        <a14:foregroundMark x1="60833" y1="75556" x2="76111" y2="75833"/>
                        <a14:foregroundMark x1="21389" y1="75556" x2="47222" y2="76111"/>
                        <a14:foregroundMark x1="18333" y1="24722" x2="30833" y2="25278"/>
                        <a14:foregroundMark x1="30833" y1="25278" x2="41111" y2="24722"/>
                        <a14:foregroundMark x1="41111" y1="24722" x2="52222" y2="25278"/>
                        <a14:foregroundMark x1="52222" y1="25278" x2="69722" y2="24722"/>
                        <a14:foregroundMark x1="20833" y1="25000" x2="32778" y2="26389"/>
                        <a14:foregroundMark x1="32778" y1="26389" x2="60833" y2="25000"/>
                        <a14:foregroundMark x1="60833" y1="25000" x2="61389" y2="25000"/>
                        <a14:foregroundMark x1="26111" y1="24722" x2="19167" y2="24722"/>
                        <a14:foregroundMark x1="35556" y1="24444" x2="27500" y2="24444"/>
                        <a14:foregroundMark x1="55556" y1="24722" x2="43333" y2="25000"/>
                        <a14:backgroundMark x1="19167" y1="70278" x2="20278" y2="56111"/>
                        <a14:backgroundMark x1="20278" y1="56111" x2="26667" y2="46667"/>
                        <a14:backgroundMark x1="26667" y1="46667" x2="46667" y2="44444"/>
                        <a14:backgroundMark x1="46667" y1="44444" x2="62222" y2="49167"/>
                        <a14:backgroundMark x1="62222" y1="49167" x2="54722" y2="61944"/>
                        <a14:backgroundMark x1="54722" y1="61944" x2="61111" y2="45000"/>
                        <a14:backgroundMark x1="61111" y1="45000" x2="83889" y2="44722"/>
                        <a14:backgroundMark x1="83889" y1="44722" x2="75556" y2="57222"/>
                        <a14:backgroundMark x1="75556" y1="57222" x2="65833" y2="43889"/>
                        <a14:backgroundMark x1="65833" y1="43889" x2="53889" y2="38889"/>
                        <a14:backgroundMark x1="53889" y1="38889" x2="44722" y2="54167"/>
                        <a14:backgroundMark x1="44722" y1="54167" x2="33333" y2="55556"/>
                        <a14:backgroundMark x1="33333" y1="55556" x2="30556" y2="43056"/>
                        <a14:backgroundMark x1="30556" y1="43056" x2="56111" y2="46111"/>
                        <a14:backgroundMark x1="56111" y1="46111" x2="66944" y2="57500"/>
                        <a14:backgroundMark x1="66944" y1="57500" x2="58611" y2="69167"/>
                        <a14:backgroundMark x1="58611" y1="69167" x2="35278" y2="69444"/>
                        <a14:backgroundMark x1="35278" y1="69444" x2="23889" y2="64722"/>
                        <a14:backgroundMark x1="23889" y1="64722" x2="16389" y2="54444"/>
                        <a14:backgroundMark x1="16389" y1="54444" x2="26111" y2="39167"/>
                        <a14:backgroundMark x1="26111" y1="39167" x2="55000" y2="33611"/>
                        <a14:backgroundMark x1="55000" y1="33611" x2="82222" y2="36389"/>
                        <a14:backgroundMark x1="82222" y1="36389" x2="86944" y2="47222"/>
                        <a14:backgroundMark x1="86944" y1="47222" x2="81944" y2="60000"/>
                        <a14:backgroundMark x1="81944" y1="60000" x2="74444" y2="68056"/>
                        <a14:backgroundMark x1="74444" y1="68056" x2="43889" y2="66389"/>
                        <a14:backgroundMark x1="43889" y1="66389" x2="40000" y2="50833"/>
                        <a14:backgroundMark x1="40000" y1="50833" x2="56944" y2="45278"/>
                        <a14:backgroundMark x1="56944" y1="45278" x2="68889" y2="50278"/>
                        <a14:backgroundMark x1="68889" y1="50278" x2="54722" y2="52778"/>
                        <a14:backgroundMark x1="54722" y1="52778" x2="48056" y2="48889"/>
                        <a14:backgroundMark x1="23611" y1="60000" x2="62500" y2="41667"/>
                        <a14:backgroundMark x1="62500" y1="41667" x2="63611" y2="41389"/>
                        <a14:backgroundMark x1="85833" y1="30000" x2="88611" y2="32778"/>
                        <a14:backgroundMark x1="91667" y1="40278" x2="91389" y2="44167"/>
                      </a14:backgroundRemoval>
                    </a14:imgEffect>
                  </a14:imgLayer>
                </a14:imgProps>
              </a:ext>
            </a:extLst>
          </a:blip>
          <a:srcRect t="19297" b="18499"/>
          <a:stretch/>
        </p:blipFill>
        <p:spPr>
          <a:xfrm>
            <a:off x="980885" y="1562850"/>
            <a:ext cx="10629531" cy="4459528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D6E7920-88E4-43F1-A00F-36E3F660AD8E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32A533C-DC74-4A1F-80AB-F6C2BE0F9B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7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23664"/>
          <a:stretch/>
        </p:blipFill>
        <p:spPr>
          <a:xfrm>
            <a:off x="3043341" y="1612310"/>
            <a:ext cx="6031902" cy="462664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1876" y="529430"/>
            <a:ext cx="1485916" cy="1114437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DFCEA1F5-3183-4EAC-8850-B2CAC676DAF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00" b="93200" l="5400" r="96100">
                        <a14:foregroundMark x1="56200" y1="44000" x2="55600" y2="10200"/>
                        <a14:foregroundMark x1="55600" y1="10200" x2="67700" y2="8000"/>
                        <a14:foregroundMark x1="67700" y1="8000" x2="96100" y2="8800"/>
                        <a14:foregroundMark x1="96100" y1="8800" x2="93700" y2="39100"/>
                        <a14:foregroundMark x1="65800" y1="6200" x2="76400" y2="3900"/>
                        <a14:foregroundMark x1="76400" y1="3900" x2="86300" y2="5900"/>
                        <a14:foregroundMark x1="86300" y1="5900" x2="90100" y2="5700"/>
                        <a14:foregroundMark x1="14700" y1="56800" x2="38100" y2="54500"/>
                        <a14:foregroundMark x1="38100" y1="54500" x2="39200" y2="55600"/>
                        <a14:foregroundMark x1="7000" y1="93200" x2="10800" y2="66500"/>
                        <a14:foregroundMark x1="10800" y1="66500" x2="22300" y2="62500"/>
                        <a14:foregroundMark x1="22300" y1="62500" x2="41600" y2="71200"/>
                        <a14:foregroundMark x1="41600" y1="71200" x2="36700" y2="90200"/>
                        <a14:foregroundMark x1="36700" y1="90200" x2="39800" y2="91600"/>
                        <a14:foregroundMark x1="14700" y1="59400" x2="24300" y2="57600"/>
                        <a14:foregroundMark x1="24300" y1="57600" x2="24600" y2="57600"/>
                        <a14:foregroundMark x1="4800" y1="59100" x2="5400" y2="93100"/>
                        <a14:foregroundMark x1="5400" y1="93100" x2="5400" y2="93200"/>
                      </a14:backgroundRemoval>
                    </a14:imgEffect>
                  </a14:imgLayer>
                </a14:imgProps>
              </a:ext>
            </a:extLst>
          </a:blip>
          <a:srcRect l="54921" b="56057"/>
          <a:stretch/>
        </p:blipFill>
        <p:spPr>
          <a:xfrm>
            <a:off x="1672811" y="869483"/>
            <a:ext cx="9550010" cy="49193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B1858AC-7C84-44EB-832A-B57DC3E2FFEF}"/>
              </a:ext>
            </a:extLst>
          </p:cNvPr>
          <p:cNvSpPr/>
          <p:nvPr/>
        </p:nvSpPr>
        <p:spPr>
          <a:xfrm>
            <a:off x="4560389" y="1253996"/>
            <a:ext cx="39661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مثال : حساب قيمة عبارة جبرية </a:t>
            </a:r>
            <a:endParaRPr lang="ar-SA" sz="2800" b="1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D8F998C-3929-453A-B4E2-B1D1E67FDDC3}"/>
              </a:ext>
            </a:extLst>
          </p:cNvPr>
          <p:cNvSpPr/>
          <p:nvPr/>
        </p:nvSpPr>
        <p:spPr>
          <a:xfrm rot="20199532">
            <a:off x="1506964" y="1302775"/>
            <a:ext cx="1771640" cy="646331"/>
          </a:xfrm>
          <a:custGeom>
            <a:avLst/>
            <a:gdLst>
              <a:gd name="connsiteX0" fmla="*/ 0 w 1771640"/>
              <a:gd name="connsiteY0" fmla="*/ 0 h 646331"/>
              <a:gd name="connsiteX1" fmla="*/ 1771640 w 1771640"/>
              <a:gd name="connsiteY1" fmla="*/ 0 h 646331"/>
              <a:gd name="connsiteX2" fmla="*/ 1771640 w 1771640"/>
              <a:gd name="connsiteY2" fmla="*/ 646331 h 646331"/>
              <a:gd name="connsiteX3" fmla="*/ 0 w 1771640"/>
              <a:gd name="connsiteY3" fmla="*/ 646331 h 646331"/>
              <a:gd name="connsiteX4" fmla="*/ 0 w 17716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1640" h="646331" extrusionOk="0">
                <a:moveTo>
                  <a:pt x="0" y="0"/>
                </a:moveTo>
                <a:cubicBezTo>
                  <a:pt x="592628" y="138472"/>
                  <a:pt x="1580184" y="125642"/>
                  <a:pt x="1771640" y="0"/>
                </a:cubicBezTo>
                <a:cubicBezTo>
                  <a:pt x="1801192" y="146003"/>
                  <a:pt x="1822697" y="330026"/>
                  <a:pt x="1771640" y="646331"/>
                </a:cubicBezTo>
                <a:cubicBezTo>
                  <a:pt x="991249" y="534492"/>
                  <a:pt x="501463" y="575866"/>
                  <a:pt x="0" y="646331"/>
                </a:cubicBezTo>
                <a:cubicBezTo>
                  <a:pt x="-39762" y="457401"/>
                  <a:pt x="53166" y="76043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صفحة 28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BA80693-38AD-48CF-9E8E-FEBB10D7939E}"/>
              </a:ext>
            </a:extLst>
          </p:cNvPr>
          <p:cNvSpPr txBox="1"/>
          <p:nvPr/>
        </p:nvSpPr>
        <p:spPr>
          <a:xfrm>
            <a:off x="4444512" y="473690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</a:t>
            </a: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B8393C6-03EF-47FF-87CB-04E9A38F302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605" y="2653747"/>
            <a:ext cx="7754432" cy="224821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73FA852-FC29-4498-8C3E-8F7AA3327AEB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DF2DED9D-36C2-45B2-9886-F08228C92C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0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0854232-2308-4164-8353-274F36DBEB46}"/>
              </a:ext>
            </a:extLst>
          </p:cNvPr>
          <p:cNvGrpSpPr/>
          <p:nvPr/>
        </p:nvGrpSpPr>
        <p:grpSpPr>
          <a:xfrm>
            <a:off x="1355049" y="1169099"/>
            <a:ext cx="2255165" cy="1250103"/>
            <a:chOff x="962079" y="2290596"/>
            <a:chExt cx="2255165" cy="125010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6F618FC-F66D-4C11-B43F-7FB9F2C7D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B9B409B-8DC5-47BA-9736-CD76BFBF3203}"/>
                </a:ext>
              </a:extLst>
            </p:cNvPr>
            <p:cNvSpPr txBox="1"/>
            <p:nvPr/>
          </p:nvSpPr>
          <p:spPr>
            <a:xfrm rot="20602374">
              <a:off x="1130716" y="2623338"/>
              <a:ext cx="164198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ص 28</a:t>
              </a:r>
            </a:p>
          </p:txBody>
        </p:sp>
      </p:grpSp>
      <p:pic>
        <p:nvPicPr>
          <p:cNvPr id="96" name="صورة 95">
            <a:extLst>
              <a:ext uri="{FF2B5EF4-FFF2-40B4-BE49-F238E27FC236}">
                <a16:creationId xmlns:a16="http://schemas.microsoft.com/office/drawing/2014/main" id="{39D32193-FF37-4C3D-9CBE-5295EB65D4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8464" y="2114493"/>
            <a:ext cx="2988771" cy="2799960"/>
          </a:xfrm>
          <a:prstGeom prst="rect">
            <a:avLst/>
          </a:prstGeom>
        </p:spPr>
      </p:pic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09B0E70-E139-4725-9D68-52A5B4795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472" y="1360631"/>
            <a:ext cx="928694" cy="42862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0BD84DC-9EAC-44C1-AD70-15B1CF01B33E}"/>
              </a:ext>
            </a:extLst>
          </p:cNvPr>
          <p:cNvSpPr txBox="1"/>
          <p:nvPr/>
        </p:nvSpPr>
        <p:spPr>
          <a:xfrm>
            <a:off x="423770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413929A-745C-4E65-9136-99FC575CB72C}"/>
              </a:ext>
            </a:extLst>
          </p:cNvPr>
          <p:cNvSpPr txBox="1"/>
          <p:nvPr/>
        </p:nvSpPr>
        <p:spPr>
          <a:xfrm>
            <a:off x="3991897" y="1141499"/>
            <a:ext cx="4349284" cy="954107"/>
          </a:xfrm>
          <a:custGeom>
            <a:avLst/>
            <a:gdLst>
              <a:gd name="connsiteX0" fmla="*/ 0 w 4349284"/>
              <a:gd name="connsiteY0" fmla="*/ 0 h 954107"/>
              <a:gd name="connsiteX1" fmla="*/ 708312 w 4349284"/>
              <a:gd name="connsiteY1" fmla="*/ 0 h 954107"/>
              <a:gd name="connsiteX2" fmla="*/ 1199160 w 4349284"/>
              <a:gd name="connsiteY2" fmla="*/ 0 h 954107"/>
              <a:gd name="connsiteX3" fmla="*/ 1863979 w 4349284"/>
              <a:gd name="connsiteY3" fmla="*/ 0 h 954107"/>
              <a:gd name="connsiteX4" fmla="*/ 2528798 w 4349284"/>
              <a:gd name="connsiteY4" fmla="*/ 0 h 954107"/>
              <a:gd name="connsiteX5" fmla="*/ 3063139 w 4349284"/>
              <a:gd name="connsiteY5" fmla="*/ 0 h 954107"/>
              <a:gd name="connsiteX6" fmla="*/ 3684465 w 4349284"/>
              <a:gd name="connsiteY6" fmla="*/ 0 h 954107"/>
              <a:gd name="connsiteX7" fmla="*/ 4349284 w 4349284"/>
              <a:gd name="connsiteY7" fmla="*/ 0 h 954107"/>
              <a:gd name="connsiteX8" fmla="*/ 4349284 w 4349284"/>
              <a:gd name="connsiteY8" fmla="*/ 496136 h 954107"/>
              <a:gd name="connsiteX9" fmla="*/ 4349284 w 4349284"/>
              <a:gd name="connsiteY9" fmla="*/ 954107 h 954107"/>
              <a:gd name="connsiteX10" fmla="*/ 3727958 w 4349284"/>
              <a:gd name="connsiteY10" fmla="*/ 954107 h 954107"/>
              <a:gd name="connsiteX11" fmla="*/ 3193617 w 4349284"/>
              <a:gd name="connsiteY11" fmla="*/ 954107 h 954107"/>
              <a:gd name="connsiteX12" fmla="*/ 2485305 w 4349284"/>
              <a:gd name="connsiteY12" fmla="*/ 954107 h 954107"/>
              <a:gd name="connsiteX13" fmla="*/ 1820486 w 4349284"/>
              <a:gd name="connsiteY13" fmla="*/ 954107 h 954107"/>
              <a:gd name="connsiteX14" fmla="*/ 1286145 w 4349284"/>
              <a:gd name="connsiteY14" fmla="*/ 954107 h 954107"/>
              <a:gd name="connsiteX15" fmla="*/ 795298 w 4349284"/>
              <a:gd name="connsiteY15" fmla="*/ 954107 h 954107"/>
              <a:gd name="connsiteX16" fmla="*/ 0 w 4349284"/>
              <a:gd name="connsiteY16" fmla="*/ 954107 h 954107"/>
              <a:gd name="connsiteX17" fmla="*/ 0 w 4349284"/>
              <a:gd name="connsiteY17" fmla="*/ 467512 h 954107"/>
              <a:gd name="connsiteX18" fmla="*/ 0 w 4349284"/>
              <a:gd name="connsiteY18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49284" h="954107" fill="none" extrusionOk="0">
                <a:moveTo>
                  <a:pt x="0" y="0"/>
                </a:moveTo>
                <a:cubicBezTo>
                  <a:pt x="144130" y="16181"/>
                  <a:pt x="437156" y="1358"/>
                  <a:pt x="708312" y="0"/>
                </a:cubicBezTo>
                <a:cubicBezTo>
                  <a:pt x="979468" y="-1358"/>
                  <a:pt x="1013773" y="-6779"/>
                  <a:pt x="1199160" y="0"/>
                </a:cubicBezTo>
                <a:cubicBezTo>
                  <a:pt x="1384547" y="6779"/>
                  <a:pt x="1538271" y="11653"/>
                  <a:pt x="1863979" y="0"/>
                </a:cubicBezTo>
                <a:cubicBezTo>
                  <a:pt x="2189687" y="-11653"/>
                  <a:pt x="2267711" y="-14100"/>
                  <a:pt x="2528798" y="0"/>
                </a:cubicBezTo>
                <a:cubicBezTo>
                  <a:pt x="2789885" y="14100"/>
                  <a:pt x="2801630" y="23324"/>
                  <a:pt x="3063139" y="0"/>
                </a:cubicBezTo>
                <a:cubicBezTo>
                  <a:pt x="3324648" y="-23324"/>
                  <a:pt x="3543396" y="17978"/>
                  <a:pt x="3684465" y="0"/>
                </a:cubicBezTo>
                <a:cubicBezTo>
                  <a:pt x="3825534" y="-17978"/>
                  <a:pt x="4156679" y="18891"/>
                  <a:pt x="4349284" y="0"/>
                </a:cubicBezTo>
                <a:cubicBezTo>
                  <a:pt x="4370555" y="190567"/>
                  <a:pt x="4353737" y="251788"/>
                  <a:pt x="4349284" y="496136"/>
                </a:cubicBezTo>
                <a:cubicBezTo>
                  <a:pt x="4344831" y="740484"/>
                  <a:pt x="4348192" y="756765"/>
                  <a:pt x="4349284" y="954107"/>
                </a:cubicBezTo>
                <a:cubicBezTo>
                  <a:pt x="4160474" y="984524"/>
                  <a:pt x="3907689" y="931276"/>
                  <a:pt x="3727958" y="954107"/>
                </a:cubicBezTo>
                <a:cubicBezTo>
                  <a:pt x="3548227" y="976938"/>
                  <a:pt x="3377233" y="949528"/>
                  <a:pt x="3193617" y="954107"/>
                </a:cubicBezTo>
                <a:cubicBezTo>
                  <a:pt x="3010001" y="958686"/>
                  <a:pt x="2827884" y="921164"/>
                  <a:pt x="2485305" y="954107"/>
                </a:cubicBezTo>
                <a:cubicBezTo>
                  <a:pt x="2142726" y="987050"/>
                  <a:pt x="2121389" y="941164"/>
                  <a:pt x="1820486" y="954107"/>
                </a:cubicBezTo>
                <a:cubicBezTo>
                  <a:pt x="1519583" y="967050"/>
                  <a:pt x="1477730" y="965090"/>
                  <a:pt x="1286145" y="954107"/>
                </a:cubicBezTo>
                <a:cubicBezTo>
                  <a:pt x="1094560" y="943124"/>
                  <a:pt x="999199" y="960828"/>
                  <a:pt x="795298" y="954107"/>
                </a:cubicBezTo>
                <a:cubicBezTo>
                  <a:pt x="591397" y="947386"/>
                  <a:pt x="226116" y="954754"/>
                  <a:pt x="0" y="954107"/>
                </a:cubicBezTo>
                <a:cubicBezTo>
                  <a:pt x="24026" y="726700"/>
                  <a:pt x="-12713" y="660586"/>
                  <a:pt x="0" y="467512"/>
                </a:cubicBezTo>
                <a:cubicBezTo>
                  <a:pt x="12713" y="274439"/>
                  <a:pt x="900" y="102974"/>
                  <a:pt x="0" y="0"/>
                </a:cubicBezTo>
                <a:close/>
              </a:path>
              <a:path w="4349284" h="954107" stroke="0" extrusionOk="0">
                <a:moveTo>
                  <a:pt x="0" y="0"/>
                </a:moveTo>
                <a:cubicBezTo>
                  <a:pt x="163669" y="20274"/>
                  <a:pt x="385389" y="9632"/>
                  <a:pt x="490848" y="0"/>
                </a:cubicBezTo>
                <a:cubicBezTo>
                  <a:pt x="596307" y="-9632"/>
                  <a:pt x="898500" y="-23856"/>
                  <a:pt x="1025188" y="0"/>
                </a:cubicBezTo>
                <a:cubicBezTo>
                  <a:pt x="1151876" y="23856"/>
                  <a:pt x="1358611" y="-6729"/>
                  <a:pt x="1559529" y="0"/>
                </a:cubicBezTo>
                <a:cubicBezTo>
                  <a:pt x="1760447" y="6729"/>
                  <a:pt x="2115564" y="10961"/>
                  <a:pt x="2267841" y="0"/>
                </a:cubicBezTo>
                <a:cubicBezTo>
                  <a:pt x="2420118" y="-10961"/>
                  <a:pt x="2592706" y="-5592"/>
                  <a:pt x="2845674" y="0"/>
                </a:cubicBezTo>
                <a:cubicBezTo>
                  <a:pt x="3098642" y="5592"/>
                  <a:pt x="3221410" y="-11787"/>
                  <a:pt x="3553986" y="0"/>
                </a:cubicBezTo>
                <a:cubicBezTo>
                  <a:pt x="3886562" y="11787"/>
                  <a:pt x="4005957" y="-5971"/>
                  <a:pt x="4349284" y="0"/>
                </a:cubicBezTo>
                <a:cubicBezTo>
                  <a:pt x="4350564" y="137880"/>
                  <a:pt x="4360801" y="276472"/>
                  <a:pt x="4349284" y="457971"/>
                </a:cubicBezTo>
                <a:cubicBezTo>
                  <a:pt x="4337767" y="639470"/>
                  <a:pt x="4344662" y="825748"/>
                  <a:pt x="4349284" y="954107"/>
                </a:cubicBezTo>
                <a:cubicBezTo>
                  <a:pt x="4028717" y="983587"/>
                  <a:pt x="3834027" y="941664"/>
                  <a:pt x="3684465" y="954107"/>
                </a:cubicBezTo>
                <a:cubicBezTo>
                  <a:pt x="3534903" y="966550"/>
                  <a:pt x="3251974" y="974625"/>
                  <a:pt x="2976153" y="954107"/>
                </a:cubicBezTo>
                <a:cubicBezTo>
                  <a:pt x="2700332" y="933589"/>
                  <a:pt x="2480606" y="935383"/>
                  <a:pt x="2354827" y="954107"/>
                </a:cubicBezTo>
                <a:cubicBezTo>
                  <a:pt x="2229048" y="972831"/>
                  <a:pt x="1911195" y="967318"/>
                  <a:pt x="1776993" y="954107"/>
                </a:cubicBezTo>
                <a:cubicBezTo>
                  <a:pt x="1642791" y="940896"/>
                  <a:pt x="1379293" y="945683"/>
                  <a:pt x="1242653" y="954107"/>
                </a:cubicBezTo>
                <a:cubicBezTo>
                  <a:pt x="1106013" y="962531"/>
                  <a:pt x="867526" y="958806"/>
                  <a:pt x="751805" y="954107"/>
                </a:cubicBezTo>
                <a:cubicBezTo>
                  <a:pt x="636084" y="949408"/>
                  <a:pt x="161774" y="964246"/>
                  <a:pt x="0" y="954107"/>
                </a:cubicBezTo>
                <a:cubicBezTo>
                  <a:pt x="11442" y="726003"/>
                  <a:pt x="-19099" y="647267"/>
                  <a:pt x="0" y="467512"/>
                </a:cubicBezTo>
                <a:cubicBezTo>
                  <a:pt x="19099" y="287757"/>
                  <a:pt x="20149" y="192600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984134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ar-SA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احسب قيمة كل من العبارات التالية</a:t>
            </a:r>
          </a:p>
          <a:p>
            <a:r>
              <a:rPr lang="ar-SA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إذا كانت   هـ = 6    ،    ب = 4</a:t>
            </a:r>
            <a:endParaRPr lang="ar-SA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32F055C7-4BDB-42C1-98BD-C52A016A4B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340" y="2848455"/>
            <a:ext cx="2942692" cy="2799960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1A78A615-2366-471E-9152-EABBFE7E4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903" y="2390889"/>
            <a:ext cx="2887751" cy="311517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EA70A4B-1775-4DCA-9446-6F04C138B964}"/>
              </a:ext>
            </a:extLst>
          </p:cNvPr>
          <p:cNvSpPr/>
          <p:nvPr/>
        </p:nvSpPr>
        <p:spPr>
          <a:xfrm>
            <a:off x="8079272" y="2882105"/>
            <a:ext cx="18405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9هـ - 6ب 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8EBD8F46-BE14-4F09-9D8B-A23BA8214659}"/>
              </a:ext>
            </a:extLst>
          </p:cNvPr>
          <p:cNvSpPr/>
          <p:nvPr/>
        </p:nvSpPr>
        <p:spPr>
          <a:xfrm>
            <a:off x="1594765" y="3243718"/>
            <a:ext cx="17892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2هـ </a:t>
            </a:r>
            <a:r>
              <a:rPr lang="ar-SA" sz="3600" b="0" cap="none" spc="0" baseline="300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ar-SA" sz="36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+ 5 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265B0889-886B-46C3-A968-2E57D771F2B7}"/>
              </a:ext>
            </a:extLst>
          </p:cNvPr>
          <p:cNvSpPr/>
          <p:nvPr/>
        </p:nvSpPr>
        <p:spPr>
          <a:xfrm>
            <a:off x="5390916" y="3542192"/>
            <a:ext cx="77617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u="sng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هـ ب</a:t>
            </a:r>
            <a:endParaRPr lang="ar-SA" sz="28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28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5995B4C-8196-4955-802F-F6A2052C2012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5043D919-CD19-496E-956F-AF706003C5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6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" grpId="0"/>
      <p:bldP spid="33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712"/>
            <a:ext cx="12244600" cy="7057696"/>
          </a:xfrm>
          <a:prstGeom prst="rect">
            <a:avLst/>
          </a:prstGeom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49EA3930-CA6E-4D97-8FF5-1C60C5909C45}"/>
              </a:ext>
            </a:extLst>
          </p:cNvPr>
          <p:cNvSpPr/>
          <p:nvPr/>
        </p:nvSpPr>
        <p:spPr>
          <a:xfrm>
            <a:off x="1536062" y="2097737"/>
            <a:ext cx="2338883" cy="150902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DF0E8331-D30D-430B-B3F5-F5B34ABF0B0F}"/>
              </a:ext>
            </a:extLst>
          </p:cNvPr>
          <p:cNvSpPr/>
          <p:nvPr/>
        </p:nvSpPr>
        <p:spPr>
          <a:xfrm>
            <a:off x="5184080" y="2097737"/>
            <a:ext cx="2316775" cy="15094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7DDD014-187E-44BA-8A03-9776F3972CD1}"/>
              </a:ext>
            </a:extLst>
          </p:cNvPr>
          <p:cNvSpPr/>
          <p:nvPr/>
        </p:nvSpPr>
        <p:spPr>
          <a:xfrm>
            <a:off x="8420905" y="1955468"/>
            <a:ext cx="2338883" cy="15094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253538" y="938964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3530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id="{18099565-04BA-4FF5-A0C0-D89D11E7A93B}"/>
              </a:ext>
            </a:extLst>
          </p:cNvPr>
          <p:cNvSpPr/>
          <p:nvPr/>
        </p:nvSpPr>
        <p:spPr>
          <a:xfrm>
            <a:off x="8278782" y="2962945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48" name="شكل حر: شكل 47">
            <a:extLst>
              <a:ext uri="{FF2B5EF4-FFF2-40B4-BE49-F238E27FC236}">
                <a16:creationId xmlns:a16="http://schemas.microsoft.com/office/drawing/2014/main" id="{C06390E7-E1F6-4BAB-9EA3-49C9A87C194E}"/>
              </a:ext>
            </a:extLst>
          </p:cNvPr>
          <p:cNvSpPr/>
          <p:nvPr/>
        </p:nvSpPr>
        <p:spPr>
          <a:xfrm>
            <a:off x="5028046" y="3001506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id="{2D9230FC-C48C-492B-B2A6-9928D883B6CB}"/>
              </a:ext>
            </a:extLst>
          </p:cNvPr>
          <p:cNvSpPr/>
          <p:nvPr/>
        </p:nvSpPr>
        <p:spPr>
          <a:xfrm>
            <a:off x="1353130" y="2943825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1AE3AC3-C5C1-4E85-BF05-F7A56E5F861C}"/>
              </a:ext>
            </a:extLst>
          </p:cNvPr>
          <p:cNvSpPr/>
          <p:nvPr/>
        </p:nvSpPr>
        <p:spPr>
          <a:xfrm>
            <a:off x="8265994" y="3317974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تـــــــــــأكد</a:t>
            </a: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D10293AB-8D65-4B2C-80C0-2C83477DE1A5}"/>
              </a:ext>
            </a:extLst>
          </p:cNvPr>
          <p:cNvSpPr/>
          <p:nvPr/>
        </p:nvSpPr>
        <p:spPr>
          <a:xfrm>
            <a:off x="1320682" y="3393946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تــــــــــــأكد</a:t>
            </a: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C08AD98C-18AC-4EC6-A65A-5786926AC37A}"/>
              </a:ext>
            </a:extLst>
          </p:cNvPr>
          <p:cNvSpPr/>
          <p:nvPr/>
        </p:nvSpPr>
        <p:spPr>
          <a:xfrm>
            <a:off x="4958719" y="3356417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تــــــــــأكد</a:t>
            </a: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22E1BE78-FB88-46AC-80CA-552F9DD829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4194A51E-4D8B-4966-8312-E539B09EB48E}"/>
              </a:ext>
            </a:extLst>
          </p:cNvPr>
          <p:cNvGrpSpPr/>
          <p:nvPr/>
        </p:nvGrpSpPr>
        <p:grpSpPr>
          <a:xfrm>
            <a:off x="1024567" y="1668687"/>
            <a:ext cx="1849930" cy="1102251"/>
            <a:chOff x="962079" y="2290596"/>
            <a:chExt cx="2255165" cy="1250103"/>
          </a:xfrm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827B722-B4A8-4E1F-9D66-46EED7198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BD65CC3D-202F-4E6B-8048-FA84B7BB773B}"/>
                </a:ext>
              </a:extLst>
            </p:cNvPr>
            <p:cNvSpPr txBox="1"/>
            <p:nvPr/>
          </p:nvSpPr>
          <p:spPr>
            <a:xfrm rot="20602374">
              <a:off x="1129434" y="2563661"/>
              <a:ext cx="1686040" cy="5934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/>
                <a:t>ص </a:t>
              </a:r>
              <a:r>
                <a:rPr lang="ar-SA" sz="28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29</a:t>
              </a:r>
              <a:endParaRPr lang="ar-SA" sz="2800" b="1"/>
            </a:p>
          </p:txBody>
        </p:sp>
      </p:grp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8196AB75-12AE-40FB-8A5F-DCD529A32DFC}"/>
              </a:ext>
            </a:extLst>
          </p:cNvPr>
          <p:cNvSpPr txBox="1"/>
          <p:nvPr/>
        </p:nvSpPr>
        <p:spPr>
          <a:xfrm>
            <a:off x="8544251" y="2309964"/>
            <a:ext cx="20002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7 م – 2 ن </a:t>
            </a:r>
            <a:endParaRPr lang="ar-SA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93A05AD-2709-42C6-B29C-2C5FC9106AF1}"/>
              </a:ext>
            </a:extLst>
          </p:cNvPr>
          <p:cNvSpPr txBox="1"/>
          <p:nvPr/>
        </p:nvSpPr>
        <p:spPr>
          <a:xfrm>
            <a:off x="5333066" y="2315161"/>
            <a:ext cx="200026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u="sng">
                <a:solidFill>
                  <a:schemeClr val="accent2">
                    <a:lumMod val="75000"/>
                  </a:schemeClr>
                </a:solidFill>
              </a:rPr>
              <a:t>3 م + 4 ب</a:t>
            </a:r>
          </a:p>
          <a:p>
            <a:pPr algn="ctr"/>
            <a:r>
              <a:rPr lang="ar-SA" sz="2400" b="1">
                <a:solidFill>
                  <a:schemeClr val="accent2">
                    <a:lumMod val="75000"/>
                  </a:schemeClr>
                </a:solidFill>
              </a:rPr>
              <a:t>11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20845EC5-44EF-43E8-A545-89AB88475698}"/>
              </a:ext>
            </a:extLst>
          </p:cNvPr>
          <p:cNvSpPr txBox="1"/>
          <p:nvPr/>
        </p:nvSpPr>
        <p:spPr>
          <a:xfrm>
            <a:off x="1618226" y="2343915"/>
            <a:ext cx="21574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rgbClr val="FF0000"/>
                </a:solidFill>
              </a:rPr>
              <a:t>15 –  م </a:t>
            </a:r>
            <a:r>
              <a:rPr lang="ar-SA" sz="3200" b="1" baseline="30000">
                <a:solidFill>
                  <a:srgbClr val="FF0000"/>
                </a:solidFill>
              </a:rPr>
              <a:t>2</a:t>
            </a:r>
            <a:endParaRPr lang="ar-SA" sz="2400" b="1" baseline="30000" dirty="0">
              <a:solidFill>
                <a:srgbClr val="FF0000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C9CD9B3-0A0B-48B4-8AA1-EAB936C34356}"/>
              </a:ext>
            </a:extLst>
          </p:cNvPr>
          <p:cNvSpPr txBox="1"/>
          <p:nvPr/>
        </p:nvSpPr>
        <p:spPr>
          <a:xfrm>
            <a:off x="434946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FFC25FE0-6D24-4702-84EB-0098D04BF113}"/>
              </a:ext>
            </a:extLst>
          </p:cNvPr>
          <p:cNvSpPr txBox="1"/>
          <p:nvPr/>
        </p:nvSpPr>
        <p:spPr>
          <a:xfrm>
            <a:off x="2210383" y="1338415"/>
            <a:ext cx="7251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chemeClr val="tx1"/>
                </a:solidFill>
              </a:rPr>
              <a:t>احسب قيمة كل عبارة مما يأتي ، إذا كانت م = 2 ، ن = 6  ،   ب = 5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CD03E4D-BF6C-4053-BC21-F2F1C88D58B2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7774F5E-7540-4685-8BC3-B07671DA21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7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6" grpId="0" animBg="1"/>
      <p:bldP spid="8" grpId="0" animBg="1"/>
      <p:bldP spid="37" grpId="0" animBg="1"/>
      <p:bldP spid="48" grpId="0" animBg="1"/>
      <p:bldP spid="52" grpId="0" animBg="1"/>
      <p:bldP spid="34" grpId="0"/>
      <p:bldP spid="53" grpId="0"/>
      <p:bldP spid="54" grpId="0"/>
      <p:bldP spid="49" grpId="0"/>
      <p:bldP spid="51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23664"/>
          <a:stretch/>
        </p:blipFill>
        <p:spPr>
          <a:xfrm>
            <a:off x="3043341" y="1612310"/>
            <a:ext cx="6031902" cy="462664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8703" y="728803"/>
            <a:ext cx="1287653" cy="965740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59612F4-F8D4-4963-9148-A6BA2BC63CA3}"/>
              </a:ext>
            </a:extLst>
          </p:cNvPr>
          <p:cNvSpPr txBox="1"/>
          <p:nvPr/>
        </p:nvSpPr>
        <p:spPr>
          <a:xfrm>
            <a:off x="4349463" y="325163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</a:t>
            </a:r>
          </a:p>
        </p:txBody>
      </p:sp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FE686E2-C0DA-4693-A95A-DEF5E7B22CF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7020" y="1979725"/>
            <a:ext cx="6878596" cy="3564277"/>
          </a:xfrm>
          <a:custGeom>
            <a:avLst/>
            <a:gdLst>
              <a:gd name="connsiteX0" fmla="*/ 0 w 6878596"/>
              <a:gd name="connsiteY0" fmla="*/ 0 h 3564277"/>
              <a:gd name="connsiteX1" fmla="*/ 550288 w 6878596"/>
              <a:gd name="connsiteY1" fmla="*/ 0 h 3564277"/>
              <a:gd name="connsiteX2" fmla="*/ 1306933 w 6878596"/>
              <a:gd name="connsiteY2" fmla="*/ 0 h 3564277"/>
              <a:gd name="connsiteX3" fmla="*/ 1994793 w 6878596"/>
              <a:gd name="connsiteY3" fmla="*/ 0 h 3564277"/>
              <a:gd name="connsiteX4" fmla="*/ 2545081 w 6878596"/>
              <a:gd name="connsiteY4" fmla="*/ 0 h 3564277"/>
              <a:gd name="connsiteX5" fmla="*/ 3370512 w 6878596"/>
              <a:gd name="connsiteY5" fmla="*/ 0 h 3564277"/>
              <a:gd name="connsiteX6" fmla="*/ 3989586 w 6878596"/>
              <a:gd name="connsiteY6" fmla="*/ 0 h 3564277"/>
              <a:gd name="connsiteX7" fmla="*/ 4815017 w 6878596"/>
              <a:gd name="connsiteY7" fmla="*/ 0 h 3564277"/>
              <a:gd name="connsiteX8" fmla="*/ 5571663 w 6878596"/>
              <a:gd name="connsiteY8" fmla="*/ 0 h 3564277"/>
              <a:gd name="connsiteX9" fmla="*/ 6259522 w 6878596"/>
              <a:gd name="connsiteY9" fmla="*/ 0 h 3564277"/>
              <a:gd name="connsiteX10" fmla="*/ 6878596 w 6878596"/>
              <a:gd name="connsiteY10" fmla="*/ 0 h 3564277"/>
              <a:gd name="connsiteX11" fmla="*/ 6878596 w 6878596"/>
              <a:gd name="connsiteY11" fmla="*/ 558403 h 3564277"/>
              <a:gd name="connsiteX12" fmla="*/ 6878596 w 6878596"/>
              <a:gd name="connsiteY12" fmla="*/ 1045521 h 3564277"/>
              <a:gd name="connsiteX13" fmla="*/ 6878596 w 6878596"/>
              <a:gd name="connsiteY13" fmla="*/ 1675210 h 3564277"/>
              <a:gd name="connsiteX14" fmla="*/ 6878596 w 6878596"/>
              <a:gd name="connsiteY14" fmla="*/ 2162328 h 3564277"/>
              <a:gd name="connsiteX15" fmla="*/ 6878596 w 6878596"/>
              <a:gd name="connsiteY15" fmla="*/ 2685089 h 3564277"/>
              <a:gd name="connsiteX16" fmla="*/ 6878596 w 6878596"/>
              <a:gd name="connsiteY16" fmla="*/ 3564277 h 3564277"/>
              <a:gd name="connsiteX17" fmla="*/ 6053164 w 6878596"/>
              <a:gd name="connsiteY17" fmla="*/ 3564277 h 3564277"/>
              <a:gd name="connsiteX18" fmla="*/ 5502877 w 6878596"/>
              <a:gd name="connsiteY18" fmla="*/ 3564277 h 3564277"/>
              <a:gd name="connsiteX19" fmla="*/ 4883803 w 6878596"/>
              <a:gd name="connsiteY19" fmla="*/ 3564277 h 3564277"/>
              <a:gd name="connsiteX20" fmla="*/ 4195944 w 6878596"/>
              <a:gd name="connsiteY20" fmla="*/ 3564277 h 3564277"/>
              <a:gd name="connsiteX21" fmla="*/ 3645656 w 6878596"/>
              <a:gd name="connsiteY21" fmla="*/ 3564277 h 3564277"/>
              <a:gd name="connsiteX22" fmla="*/ 2820224 w 6878596"/>
              <a:gd name="connsiteY22" fmla="*/ 3564277 h 3564277"/>
              <a:gd name="connsiteX23" fmla="*/ 1994793 w 6878596"/>
              <a:gd name="connsiteY23" fmla="*/ 3564277 h 3564277"/>
              <a:gd name="connsiteX24" fmla="*/ 1306933 w 6878596"/>
              <a:gd name="connsiteY24" fmla="*/ 3564277 h 3564277"/>
              <a:gd name="connsiteX25" fmla="*/ 0 w 6878596"/>
              <a:gd name="connsiteY25" fmla="*/ 3564277 h 3564277"/>
              <a:gd name="connsiteX26" fmla="*/ 0 w 6878596"/>
              <a:gd name="connsiteY26" fmla="*/ 2898945 h 3564277"/>
              <a:gd name="connsiteX27" fmla="*/ 0 w 6878596"/>
              <a:gd name="connsiteY27" fmla="*/ 2304899 h 3564277"/>
              <a:gd name="connsiteX28" fmla="*/ 0 w 6878596"/>
              <a:gd name="connsiteY28" fmla="*/ 1639567 h 3564277"/>
              <a:gd name="connsiteX29" fmla="*/ 0 w 6878596"/>
              <a:gd name="connsiteY29" fmla="*/ 1009878 h 3564277"/>
              <a:gd name="connsiteX30" fmla="*/ 0 w 6878596"/>
              <a:gd name="connsiteY30" fmla="*/ 522761 h 3564277"/>
              <a:gd name="connsiteX31" fmla="*/ 0 w 6878596"/>
              <a:gd name="connsiteY31" fmla="*/ 0 h 3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78596" h="3564277" fill="none" extrusionOk="0">
                <a:moveTo>
                  <a:pt x="0" y="0"/>
                </a:moveTo>
                <a:cubicBezTo>
                  <a:pt x="111937" y="19817"/>
                  <a:pt x="287501" y="-19718"/>
                  <a:pt x="550288" y="0"/>
                </a:cubicBezTo>
                <a:cubicBezTo>
                  <a:pt x="813075" y="19718"/>
                  <a:pt x="979444" y="10046"/>
                  <a:pt x="1306933" y="0"/>
                </a:cubicBezTo>
                <a:cubicBezTo>
                  <a:pt x="1634423" y="-10046"/>
                  <a:pt x="1698878" y="12569"/>
                  <a:pt x="1994793" y="0"/>
                </a:cubicBezTo>
                <a:cubicBezTo>
                  <a:pt x="2290708" y="-12569"/>
                  <a:pt x="2349572" y="19891"/>
                  <a:pt x="2545081" y="0"/>
                </a:cubicBezTo>
                <a:cubicBezTo>
                  <a:pt x="2740590" y="-19891"/>
                  <a:pt x="3193994" y="-30496"/>
                  <a:pt x="3370512" y="0"/>
                </a:cubicBezTo>
                <a:cubicBezTo>
                  <a:pt x="3547030" y="30496"/>
                  <a:pt x="3776701" y="17345"/>
                  <a:pt x="3989586" y="0"/>
                </a:cubicBezTo>
                <a:cubicBezTo>
                  <a:pt x="4202471" y="-17345"/>
                  <a:pt x="4523475" y="-28139"/>
                  <a:pt x="4815017" y="0"/>
                </a:cubicBezTo>
                <a:cubicBezTo>
                  <a:pt x="5106559" y="28139"/>
                  <a:pt x="5338109" y="26388"/>
                  <a:pt x="5571663" y="0"/>
                </a:cubicBezTo>
                <a:cubicBezTo>
                  <a:pt x="5805217" y="-26388"/>
                  <a:pt x="6011999" y="-15103"/>
                  <a:pt x="6259522" y="0"/>
                </a:cubicBezTo>
                <a:cubicBezTo>
                  <a:pt x="6507045" y="15103"/>
                  <a:pt x="6582762" y="20601"/>
                  <a:pt x="6878596" y="0"/>
                </a:cubicBezTo>
                <a:cubicBezTo>
                  <a:pt x="6882263" y="169135"/>
                  <a:pt x="6854534" y="395920"/>
                  <a:pt x="6878596" y="558403"/>
                </a:cubicBezTo>
                <a:cubicBezTo>
                  <a:pt x="6902658" y="720886"/>
                  <a:pt x="6889704" y="850954"/>
                  <a:pt x="6878596" y="1045521"/>
                </a:cubicBezTo>
                <a:cubicBezTo>
                  <a:pt x="6867488" y="1240088"/>
                  <a:pt x="6853819" y="1526620"/>
                  <a:pt x="6878596" y="1675210"/>
                </a:cubicBezTo>
                <a:cubicBezTo>
                  <a:pt x="6903373" y="1823800"/>
                  <a:pt x="6879549" y="1963670"/>
                  <a:pt x="6878596" y="2162328"/>
                </a:cubicBezTo>
                <a:cubicBezTo>
                  <a:pt x="6877643" y="2360986"/>
                  <a:pt x="6893170" y="2531816"/>
                  <a:pt x="6878596" y="2685089"/>
                </a:cubicBezTo>
                <a:cubicBezTo>
                  <a:pt x="6864022" y="2838362"/>
                  <a:pt x="6876283" y="3373986"/>
                  <a:pt x="6878596" y="3564277"/>
                </a:cubicBezTo>
                <a:cubicBezTo>
                  <a:pt x="6706385" y="3584740"/>
                  <a:pt x="6232921" y="3586455"/>
                  <a:pt x="6053164" y="3564277"/>
                </a:cubicBezTo>
                <a:cubicBezTo>
                  <a:pt x="5873407" y="3542099"/>
                  <a:pt x="5732154" y="3583428"/>
                  <a:pt x="5502877" y="3564277"/>
                </a:cubicBezTo>
                <a:cubicBezTo>
                  <a:pt x="5273600" y="3545126"/>
                  <a:pt x="5164189" y="3551106"/>
                  <a:pt x="4883803" y="3564277"/>
                </a:cubicBezTo>
                <a:cubicBezTo>
                  <a:pt x="4603417" y="3577448"/>
                  <a:pt x="4348009" y="3567538"/>
                  <a:pt x="4195944" y="3564277"/>
                </a:cubicBezTo>
                <a:cubicBezTo>
                  <a:pt x="4043879" y="3561016"/>
                  <a:pt x="3862690" y="3539439"/>
                  <a:pt x="3645656" y="3564277"/>
                </a:cubicBezTo>
                <a:cubicBezTo>
                  <a:pt x="3428622" y="3589115"/>
                  <a:pt x="3068155" y="3561600"/>
                  <a:pt x="2820224" y="3564277"/>
                </a:cubicBezTo>
                <a:cubicBezTo>
                  <a:pt x="2572293" y="3566954"/>
                  <a:pt x="2387266" y="3525111"/>
                  <a:pt x="1994793" y="3564277"/>
                </a:cubicBezTo>
                <a:cubicBezTo>
                  <a:pt x="1602320" y="3603443"/>
                  <a:pt x="1629544" y="3568679"/>
                  <a:pt x="1306933" y="3564277"/>
                </a:cubicBezTo>
                <a:cubicBezTo>
                  <a:pt x="984322" y="3559875"/>
                  <a:pt x="293890" y="3594354"/>
                  <a:pt x="0" y="3564277"/>
                </a:cubicBezTo>
                <a:cubicBezTo>
                  <a:pt x="18384" y="3381915"/>
                  <a:pt x="17920" y="3054852"/>
                  <a:pt x="0" y="2898945"/>
                </a:cubicBezTo>
                <a:cubicBezTo>
                  <a:pt x="-17920" y="2743038"/>
                  <a:pt x="9731" y="2524007"/>
                  <a:pt x="0" y="2304899"/>
                </a:cubicBezTo>
                <a:cubicBezTo>
                  <a:pt x="-9731" y="2085791"/>
                  <a:pt x="11348" y="1905787"/>
                  <a:pt x="0" y="1639567"/>
                </a:cubicBezTo>
                <a:cubicBezTo>
                  <a:pt x="-11348" y="1373347"/>
                  <a:pt x="-20829" y="1305196"/>
                  <a:pt x="0" y="1009878"/>
                </a:cubicBezTo>
                <a:cubicBezTo>
                  <a:pt x="20829" y="714560"/>
                  <a:pt x="-11402" y="710590"/>
                  <a:pt x="0" y="522761"/>
                </a:cubicBezTo>
                <a:cubicBezTo>
                  <a:pt x="11402" y="334932"/>
                  <a:pt x="10130" y="116408"/>
                  <a:pt x="0" y="0"/>
                </a:cubicBezTo>
                <a:close/>
              </a:path>
              <a:path w="6878596" h="3564277" stroke="0" extrusionOk="0">
                <a:moveTo>
                  <a:pt x="0" y="0"/>
                </a:moveTo>
                <a:cubicBezTo>
                  <a:pt x="262085" y="-2211"/>
                  <a:pt x="391592" y="-19627"/>
                  <a:pt x="619074" y="0"/>
                </a:cubicBezTo>
                <a:cubicBezTo>
                  <a:pt x="846556" y="19627"/>
                  <a:pt x="1163531" y="9810"/>
                  <a:pt x="1306933" y="0"/>
                </a:cubicBezTo>
                <a:cubicBezTo>
                  <a:pt x="1450335" y="-9810"/>
                  <a:pt x="1664782" y="-15149"/>
                  <a:pt x="1788435" y="0"/>
                </a:cubicBezTo>
                <a:cubicBezTo>
                  <a:pt x="1912088" y="15149"/>
                  <a:pt x="2228511" y="26370"/>
                  <a:pt x="2476295" y="0"/>
                </a:cubicBezTo>
                <a:cubicBezTo>
                  <a:pt x="2724079" y="-26370"/>
                  <a:pt x="3018997" y="30899"/>
                  <a:pt x="3232940" y="0"/>
                </a:cubicBezTo>
                <a:cubicBezTo>
                  <a:pt x="3446884" y="-30899"/>
                  <a:pt x="3672618" y="-22542"/>
                  <a:pt x="3989586" y="0"/>
                </a:cubicBezTo>
                <a:cubicBezTo>
                  <a:pt x="4306554" y="22542"/>
                  <a:pt x="4241036" y="11521"/>
                  <a:pt x="4471087" y="0"/>
                </a:cubicBezTo>
                <a:cubicBezTo>
                  <a:pt x="4701138" y="-11521"/>
                  <a:pt x="4864400" y="-26276"/>
                  <a:pt x="5090161" y="0"/>
                </a:cubicBezTo>
                <a:cubicBezTo>
                  <a:pt x="5315922" y="26276"/>
                  <a:pt x="5603914" y="10364"/>
                  <a:pt x="5915593" y="0"/>
                </a:cubicBezTo>
                <a:cubicBezTo>
                  <a:pt x="6227272" y="-10364"/>
                  <a:pt x="6561873" y="10786"/>
                  <a:pt x="6878596" y="0"/>
                </a:cubicBezTo>
                <a:cubicBezTo>
                  <a:pt x="6867609" y="182754"/>
                  <a:pt x="6861160" y="324823"/>
                  <a:pt x="6878596" y="487118"/>
                </a:cubicBezTo>
                <a:cubicBezTo>
                  <a:pt x="6896032" y="649413"/>
                  <a:pt x="6901951" y="840535"/>
                  <a:pt x="6878596" y="1081164"/>
                </a:cubicBezTo>
                <a:cubicBezTo>
                  <a:pt x="6855241" y="1321793"/>
                  <a:pt x="6870088" y="1445146"/>
                  <a:pt x="6878596" y="1746496"/>
                </a:cubicBezTo>
                <a:cubicBezTo>
                  <a:pt x="6887104" y="2047846"/>
                  <a:pt x="6876103" y="2122458"/>
                  <a:pt x="6878596" y="2269256"/>
                </a:cubicBezTo>
                <a:cubicBezTo>
                  <a:pt x="6881089" y="2416054"/>
                  <a:pt x="6847899" y="2643437"/>
                  <a:pt x="6878596" y="2898945"/>
                </a:cubicBezTo>
                <a:cubicBezTo>
                  <a:pt x="6909293" y="3154453"/>
                  <a:pt x="6892517" y="3289293"/>
                  <a:pt x="6878596" y="3564277"/>
                </a:cubicBezTo>
                <a:cubicBezTo>
                  <a:pt x="6753885" y="3575411"/>
                  <a:pt x="6619521" y="3559264"/>
                  <a:pt x="6397094" y="3564277"/>
                </a:cubicBezTo>
                <a:cubicBezTo>
                  <a:pt x="6174667" y="3569290"/>
                  <a:pt x="5878215" y="3581773"/>
                  <a:pt x="5640449" y="3564277"/>
                </a:cubicBezTo>
                <a:cubicBezTo>
                  <a:pt x="5402683" y="3546781"/>
                  <a:pt x="5260701" y="3574677"/>
                  <a:pt x="5090161" y="3564277"/>
                </a:cubicBezTo>
                <a:cubicBezTo>
                  <a:pt x="4919621" y="3553877"/>
                  <a:pt x="4766583" y="3579373"/>
                  <a:pt x="4539873" y="3564277"/>
                </a:cubicBezTo>
                <a:cubicBezTo>
                  <a:pt x="4313163" y="3549181"/>
                  <a:pt x="4073087" y="3560356"/>
                  <a:pt x="3920800" y="3564277"/>
                </a:cubicBezTo>
                <a:cubicBezTo>
                  <a:pt x="3768513" y="3568198"/>
                  <a:pt x="3520043" y="3563751"/>
                  <a:pt x="3301726" y="3564277"/>
                </a:cubicBezTo>
                <a:cubicBezTo>
                  <a:pt x="3083409" y="3564803"/>
                  <a:pt x="2746183" y="3570274"/>
                  <a:pt x="2545081" y="3564277"/>
                </a:cubicBezTo>
                <a:cubicBezTo>
                  <a:pt x="2343979" y="3558280"/>
                  <a:pt x="2148820" y="3579468"/>
                  <a:pt x="1857221" y="3564277"/>
                </a:cubicBezTo>
                <a:cubicBezTo>
                  <a:pt x="1565622" y="3549086"/>
                  <a:pt x="1549943" y="3541851"/>
                  <a:pt x="1306933" y="3564277"/>
                </a:cubicBezTo>
                <a:cubicBezTo>
                  <a:pt x="1063923" y="3586703"/>
                  <a:pt x="816856" y="3588185"/>
                  <a:pt x="619074" y="3564277"/>
                </a:cubicBezTo>
                <a:cubicBezTo>
                  <a:pt x="421292" y="3540369"/>
                  <a:pt x="127098" y="3593083"/>
                  <a:pt x="0" y="3564277"/>
                </a:cubicBezTo>
                <a:cubicBezTo>
                  <a:pt x="14071" y="3323622"/>
                  <a:pt x="26308" y="3130400"/>
                  <a:pt x="0" y="3005874"/>
                </a:cubicBezTo>
                <a:cubicBezTo>
                  <a:pt x="-26308" y="2881348"/>
                  <a:pt x="9364" y="2678974"/>
                  <a:pt x="0" y="2411827"/>
                </a:cubicBezTo>
                <a:cubicBezTo>
                  <a:pt x="-9364" y="2144680"/>
                  <a:pt x="20694" y="2135729"/>
                  <a:pt x="0" y="1924710"/>
                </a:cubicBezTo>
                <a:cubicBezTo>
                  <a:pt x="-20694" y="1713691"/>
                  <a:pt x="2564" y="1572915"/>
                  <a:pt x="0" y="1259378"/>
                </a:cubicBezTo>
                <a:cubicBezTo>
                  <a:pt x="-2564" y="945841"/>
                  <a:pt x="-14118" y="926481"/>
                  <a:pt x="0" y="594046"/>
                </a:cubicBezTo>
                <a:cubicBezTo>
                  <a:pt x="14118" y="261611"/>
                  <a:pt x="-19866" y="119825"/>
                  <a:pt x="0" y="0"/>
                </a:cubicBezTo>
                <a:close/>
              </a:path>
            </a:pathLst>
          </a:custGeom>
          <a:ln w="28575">
            <a:solidFill>
              <a:srgbClr val="662D91"/>
            </a:solidFill>
            <a:extLst>
              <a:ext uri="{C807C97D-BFC1-408E-A445-0C87EB9F89A2}">
                <ask:lineSketchStyleProps xmlns:ask="http://schemas.microsoft.com/office/drawing/2018/sketchyshapes" sd="30908836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7D8F998C-3929-453A-B4E2-B1D1E67FDDC3}"/>
              </a:ext>
            </a:extLst>
          </p:cNvPr>
          <p:cNvSpPr/>
          <p:nvPr/>
        </p:nvSpPr>
        <p:spPr>
          <a:xfrm rot="20199532">
            <a:off x="1454472" y="2956412"/>
            <a:ext cx="1771640" cy="646331"/>
          </a:xfrm>
          <a:custGeom>
            <a:avLst/>
            <a:gdLst>
              <a:gd name="connsiteX0" fmla="*/ 0 w 1771640"/>
              <a:gd name="connsiteY0" fmla="*/ 0 h 646331"/>
              <a:gd name="connsiteX1" fmla="*/ 1771640 w 1771640"/>
              <a:gd name="connsiteY1" fmla="*/ 0 h 646331"/>
              <a:gd name="connsiteX2" fmla="*/ 1771640 w 1771640"/>
              <a:gd name="connsiteY2" fmla="*/ 646331 h 646331"/>
              <a:gd name="connsiteX3" fmla="*/ 0 w 1771640"/>
              <a:gd name="connsiteY3" fmla="*/ 646331 h 646331"/>
              <a:gd name="connsiteX4" fmla="*/ 0 w 17716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1640" h="646331" extrusionOk="0">
                <a:moveTo>
                  <a:pt x="0" y="0"/>
                </a:moveTo>
                <a:cubicBezTo>
                  <a:pt x="592628" y="138472"/>
                  <a:pt x="1580184" y="125642"/>
                  <a:pt x="1771640" y="0"/>
                </a:cubicBezTo>
                <a:cubicBezTo>
                  <a:pt x="1801192" y="146003"/>
                  <a:pt x="1822697" y="330026"/>
                  <a:pt x="1771640" y="646331"/>
                </a:cubicBezTo>
                <a:cubicBezTo>
                  <a:pt x="991249" y="534492"/>
                  <a:pt x="501463" y="575866"/>
                  <a:pt x="0" y="646331"/>
                </a:cubicBezTo>
                <a:cubicBezTo>
                  <a:pt x="-39762" y="457401"/>
                  <a:pt x="53166" y="76043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صفحة 28</a:t>
            </a:r>
          </a:p>
        </p:txBody>
      </p:sp>
      <p:pic>
        <p:nvPicPr>
          <p:cNvPr id="16" name="صورة 15" descr="صورة تحتوي على نص, أزرق, صورة, إغلاق&#10;&#10;تم إنشاء الوصف تلقائياً">
            <a:extLst>
              <a:ext uri="{FF2B5EF4-FFF2-40B4-BE49-F238E27FC236}">
                <a16:creationId xmlns:a16="http://schemas.microsoft.com/office/drawing/2014/main" id="{D42B9BF0-8A49-4559-9B80-2DB5BC560A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5969" y="1273597"/>
            <a:ext cx="4229690" cy="600159"/>
          </a:xfrm>
          <a:custGeom>
            <a:avLst/>
            <a:gdLst>
              <a:gd name="connsiteX0" fmla="*/ 0 w 4229690"/>
              <a:gd name="connsiteY0" fmla="*/ 0 h 600159"/>
              <a:gd name="connsiteX1" fmla="*/ 519648 w 4229690"/>
              <a:gd name="connsiteY1" fmla="*/ 0 h 600159"/>
              <a:gd name="connsiteX2" fmla="*/ 1208483 w 4229690"/>
              <a:gd name="connsiteY2" fmla="*/ 0 h 600159"/>
              <a:gd name="connsiteX3" fmla="*/ 1728130 w 4229690"/>
              <a:gd name="connsiteY3" fmla="*/ 0 h 600159"/>
              <a:gd name="connsiteX4" fmla="*/ 2374669 w 4229690"/>
              <a:gd name="connsiteY4" fmla="*/ 0 h 600159"/>
              <a:gd name="connsiteX5" fmla="*/ 2852020 w 4229690"/>
              <a:gd name="connsiteY5" fmla="*/ 0 h 600159"/>
              <a:gd name="connsiteX6" fmla="*/ 3371667 w 4229690"/>
              <a:gd name="connsiteY6" fmla="*/ 0 h 600159"/>
              <a:gd name="connsiteX7" fmla="*/ 4229690 w 4229690"/>
              <a:gd name="connsiteY7" fmla="*/ 0 h 600159"/>
              <a:gd name="connsiteX8" fmla="*/ 4229690 w 4229690"/>
              <a:gd name="connsiteY8" fmla="*/ 600159 h 600159"/>
              <a:gd name="connsiteX9" fmla="*/ 3625449 w 4229690"/>
              <a:gd name="connsiteY9" fmla="*/ 600159 h 600159"/>
              <a:gd name="connsiteX10" fmla="*/ 3021207 w 4229690"/>
              <a:gd name="connsiteY10" fmla="*/ 600159 h 600159"/>
              <a:gd name="connsiteX11" fmla="*/ 2459263 w 4229690"/>
              <a:gd name="connsiteY11" fmla="*/ 600159 h 600159"/>
              <a:gd name="connsiteX12" fmla="*/ 1855021 w 4229690"/>
              <a:gd name="connsiteY12" fmla="*/ 600159 h 600159"/>
              <a:gd name="connsiteX13" fmla="*/ 1208483 w 4229690"/>
              <a:gd name="connsiteY13" fmla="*/ 600159 h 600159"/>
              <a:gd name="connsiteX14" fmla="*/ 646538 w 4229690"/>
              <a:gd name="connsiteY14" fmla="*/ 600159 h 600159"/>
              <a:gd name="connsiteX15" fmla="*/ 0 w 4229690"/>
              <a:gd name="connsiteY15" fmla="*/ 600159 h 600159"/>
              <a:gd name="connsiteX16" fmla="*/ 0 w 4229690"/>
              <a:gd name="connsiteY16" fmla="*/ 0 h 60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29690" h="600159" fill="none" extrusionOk="0">
                <a:moveTo>
                  <a:pt x="0" y="0"/>
                </a:moveTo>
                <a:cubicBezTo>
                  <a:pt x="252445" y="12923"/>
                  <a:pt x="274111" y="10481"/>
                  <a:pt x="519648" y="0"/>
                </a:cubicBezTo>
                <a:cubicBezTo>
                  <a:pt x="765185" y="-10481"/>
                  <a:pt x="1030081" y="13008"/>
                  <a:pt x="1208483" y="0"/>
                </a:cubicBezTo>
                <a:cubicBezTo>
                  <a:pt x="1386886" y="-13008"/>
                  <a:pt x="1563881" y="-8623"/>
                  <a:pt x="1728130" y="0"/>
                </a:cubicBezTo>
                <a:cubicBezTo>
                  <a:pt x="1892379" y="8623"/>
                  <a:pt x="2089570" y="7361"/>
                  <a:pt x="2374669" y="0"/>
                </a:cubicBezTo>
                <a:cubicBezTo>
                  <a:pt x="2659768" y="-7361"/>
                  <a:pt x="2715456" y="-2189"/>
                  <a:pt x="2852020" y="0"/>
                </a:cubicBezTo>
                <a:cubicBezTo>
                  <a:pt x="2988584" y="2189"/>
                  <a:pt x="3224249" y="-13658"/>
                  <a:pt x="3371667" y="0"/>
                </a:cubicBezTo>
                <a:cubicBezTo>
                  <a:pt x="3519085" y="13658"/>
                  <a:pt x="3810617" y="38389"/>
                  <a:pt x="4229690" y="0"/>
                </a:cubicBezTo>
                <a:cubicBezTo>
                  <a:pt x="4242746" y="242703"/>
                  <a:pt x="4225019" y="416383"/>
                  <a:pt x="4229690" y="600159"/>
                </a:cubicBezTo>
                <a:cubicBezTo>
                  <a:pt x="4051103" y="580371"/>
                  <a:pt x="3764007" y="609717"/>
                  <a:pt x="3625449" y="600159"/>
                </a:cubicBezTo>
                <a:cubicBezTo>
                  <a:pt x="3486891" y="590601"/>
                  <a:pt x="3312740" y="603077"/>
                  <a:pt x="3021207" y="600159"/>
                </a:cubicBezTo>
                <a:cubicBezTo>
                  <a:pt x="2729674" y="597241"/>
                  <a:pt x="2695997" y="585097"/>
                  <a:pt x="2459263" y="600159"/>
                </a:cubicBezTo>
                <a:cubicBezTo>
                  <a:pt x="2222529" y="615221"/>
                  <a:pt x="2016197" y="612757"/>
                  <a:pt x="1855021" y="600159"/>
                </a:cubicBezTo>
                <a:cubicBezTo>
                  <a:pt x="1693845" y="587561"/>
                  <a:pt x="1465339" y="624176"/>
                  <a:pt x="1208483" y="600159"/>
                </a:cubicBezTo>
                <a:cubicBezTo>
                  <a:pt x="951627" y="576142"/>
                  <a:pt x="845832" y="585649"/>
                  <a:pt x="646538" y="600159"/>
                </a:cubicBezTo>
                <a:cubicBezTo>
                  <a:pt x="447244" y="614669"/>
                  <a:pt x="319794" y="588552"/>
                  <a:pt x="0" y="600159"/>
                </a:cubicBezTo>
                <a:cubicBezTo>
                  <a:pt x="6692" y="412610"/>
                  <a:pt x="20599" y="279721"/>
                  <a:pt x="0" y="0"/>
                </a:cubicBezTo>
                <a:close/>
              </a:path>
              <a:path w="4229690" h="600159" stroke="0" extrusionOk="0">
                <a:moveTo>
                  <a:pt x="0" y="0"/>
                </a:moveTo>
                <a:cubicBezTo>
                  <a:pt x="216786" y="-4372"/>
                  <a:pt x="238733" y="-12295"/>
                  <a:pt x="477351" y="0"/>
                </a:cubicBezTo>
                <a:cubicBezTo>
                  <a:pt x="715969" y="12295"/>
                  <a:pt x="740291" y="8456"/>
                  <a:pt x="954701" y="0"/>
                </a:cubicBezTo>
                <a:cubicBezTo>
                  <a:pt x="1169111" y="-8456"/>
                  <a:pt x="1445921" y="-3209"/>
                  <a:pt x="1601240" y="0"/>
                </a:cubicBezTo>
                <a:cubicBezTo>
                  <a:pt x="1756559" y="3209"/>
                  <a:pt x="1958585" y="2816"/>
                  <a:pt x="2290075" y="0"/>
                </a:cubicBezTo>
                <a:cubicBezTo>
                  <a:pt x="2621565" y="-2816"/>
                  <a:pt x="2835144" y="7771"/>
                  <a:pt x="2978910" y="0"/>
                </a:cubicBezTo>
                <a:cubicBezTo>
                  <a:pt x="3122676" y="-7771"/>
                  <a:pt x="3410633" y="26054"/>
                  <a:pt x="3625449" y="0"/>
                </a:cubicBezTo>
                <a:cubicBezTo>
                  <a:pt x="3840265" y="-26054"/>
                  <a:pt x="3977636" y="11212"/>
                  <a:pt x="4229690" y="0"/>
                </a:cubicBezTo>
                <a:cubicBezTo>
                  <a:pt x="4205987" y="164046"/>
                  <a:pt x="4207953" y="435035"/>
                  <a:pt x="4229690" y="600159"/>
                </a:cubicBezTo>
                <a:cubicBezTo>
                  <a:pt x="4000306" y="586628"/>
                  <a:pt x="3940495" y="613827"/>
                  <a:pt x="3752339" y="600159"/>
                </a:cubicBezTo>
                <a:cubicBezTo>
                  <a:pt x="3564183" y="586491"/>
                  <a:pt x="3270764" y="613086"/>
                  <a:pt x="3148098" y="600159"/>
                </a:cubicBezTo>
                <a:cubicBezTo>
                  <a:pt x="3025432" y="587232"/>
                  <a:pt x="2805914" y="591908"/>
                  <a:pt x="2670747" y="600159"/>
                </a:cubicBezTo>
                <a:cubicBezTo>
                  <a:pt x="2535580" y="608410"/>
                  <a:pt x="2324980" y="616862"/>
                  <a:pt x="2193396" y="600159"/>
                </a:cubicBezTo>
                <a:cubicBezTo>
                  <a:pt x="2061812" y="583456"/>
                  <a:pt x="1876703" y="604936"/>
                  <a:pt x="1673749" y="600159"/>
                </a:cubicBezTo>
                <a:cubicBezTo>
                  <a:pt x="1470795" y="595382"/>
                  <a:pt x="1220949" y="604008"/>
                  <a:pt x="1069507" y="600159"/>
                </a:cubicBezTo>
                <a:cubicBezTo>
                  <a:pt x="918065" y="596310"/>
                  <a:pt x="231591" y="572898"/>
                  <a:pt x="0" y="600159"/>
                </a:cubicBezTo>
                <a:cubicBezTo>
                  <a:pt x="9519" y="412908"/>
                  <a:pt x="28610" y="189340"/>
                  <a:pt x="0" y="0"/>
                </a:cubicBezTo>
                <a:close/>
              </a:path>
            </a:pathLst>
          </a:custGeom>
          <a:ln w="190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692880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1" name="صورة 20" descr="صورة تحتوي على رياضة, شخص, داخلي, جهاز التدريب&#10;&#10;تم إنشاء الوصف تلقائياً">
            <a:extLst>
              <a:ext uri="{FF2B5EF4-FFF2-40B4-BE49-F238E27FC236}">
                <a16:creationId xmlns:a16="http://schemas.microsoft.com/office/drawing/2014/main" id="{4A8FDF35-DD6B-4339-A443-CABB4FF49F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3001" y="1992855"/>
            <a:ext cx="2105582" cy="3135973"/>
          </a:xfrm>
          <a:custGeom>
            <a:avLst/>
            <a:gdLst>
              <a:gd name="connsiteX0" fmla="*/ 0 w 2105582"/>
              <a:gd name="connsiteY0" fmla="*/ 0 h 3135973"/>
              <a:gd name="connsiteX1" fmla="*/ 568507 w 2105582"/>
              <a:gd name="connsiteY1" fmla="*/ 0 h 3135973"/>
              <a:gd name="connsiteX2" fmla="*/ 1052791 w 2105582"/>
              <a:gd name="connsiteY2" fmla="*/ 0 h 3135973"/>
              <a:gd name="connsiteX3" fmla="*/ 1537075 w 2105582"/>
              <a:gd name="connsiteY3" fmla="*/ 0 h 3135973"/>
              <a:gd name="connsiteX4" fmla="*/ 2105582 w 2105582"/>
              <a:gd name="connsiteY4" fmla="*/ 0 h 3135973"/>
              <a:gd name="connsiteX5" fmla="*/ 2105582 w 2105582"/>
              <a:gd name="connsiteY5" fmla="*/ 595835 h 3135973"/>
              <a:gd name="connsiteX6" fmla="*/ 2105582 w 2105582"/>
              <a:gd name="connsiteY6" fmla="*/ 1223029 h 3135973"/>
              <a:gd name="connsiteX7" fmla="*/ 2105582 w 2105582"/>
              <a:gd name="connsiteY7" fmla="*/ 1787505 h 3135973"/>
              <a:gd name="connsiteX8" fmla="*/ 2105582 w 2105582"/>
              <a:gd name="connsiteY8" fmla="*/ 2351980 h 3135973"/>
              <a:gd name="connsiteX9" fmla="*/ 2105582 w 2105582"/>
              <a:gd name="connsiteY9" fmla="*/ 3135973 h 3135973"/>
              <a:gd name="connsiteX10" fmla="*/ 1579187 w 2105582"/>
              <a:gd name="connsiteY10" fmla="*/ 3135973 h 3135973"/>
              <a:gd name="connsiteX11" fmla="*/ 1052791 w 2105582"/>
              <a:gd name="connsiteY11" fmla="*/ 3135973 h 3135973"/>
              <a:gd name="connsiteX12" fmla="*/ 484284 w 2105582"/>
              <a:gd name="connsiteY12" fmla="*/ 3135973 h 3135973"/>
              <a:gd name="connsiteX13" fmla="*/ 0 w 2105582"/>
              <a:gd name="connsiteY13" fmla="*/ 3135973 h 3135973"/>
              <a:gd name="connsiteX14" fmla="*/ 0 w 2105582"/>
              <a:gd name="connsiteY14" fmla="*/ 2571498 h 3135973"/>
              <a:gd name="connsiteX15" fmla="*/ 0 w 2105582"/>
              <a:gd name="connsiteY15" fmla="*/ 1944303 h 3135973"/>
              <a:gd name="connsiteX16" fmla="*/ 0 w 2105582"/>
              <a:gd name="connsiteY16" fmla="*/ 1379828 h 3135973"/>
              <a:gd name="connsiteX17" fmla="*/ 0 w 2105582"/>
              <a:gd name="connsiteY17" fmla="*/ 721274 h 3135973"/>
              <a:gd name="connsiteX18" fmla="*/ 0 w 2105582"/>
              <a:gd name="connsiteY18" fmla="*/ 0 h 3135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05582" h="3135973" fill="none" extrusionOk="0">
                <a:moveTo>
                  <a:pt x="0" y="0"/>
                </a:moveTo>
                <a:cubicBezTo>
                  <a:pt x="195290" y="-8295"/>
                  <a:pt x="328132" y="-2514"/>
                  <a:pt x="568507" y="0"/>
                </a:cubicBezTo>
                <a:cubicBezTo>
                  <a:pt x="808882" y="2514"/>
                  <a:pt x="894093" y="-18556"/>
                  <a:pt x="1052791" y="0"/>
                </a:cubicBezTo>
                <a:cubicBezTo>
                  <a:pt x="1211489" y="18556"/>
                  <a:pt x="1382284" y="10521"/>
                  <a:pt x="1537075" y="0"/>
                </a:cubicBezTo>
                <a:cubicBezTo>
                  <a:pt x="1691866" y="-10521"/>
                  <a:pt x="1930749" y="26520"/>
                  <a:pt x="2105582" y="0"/>
                </a:cubicBezTo>
                <a:cubicBezTo>
                  <a:pt x="2112828" y="200286"/>
                  <a:pt x="2124307" y="348552"/>
                  <a:pt x="2105582" y="595835"/>
                </a:cubicBezTo>
                <a:cubicBezTo>
                  <a:pt x="2086857" y="843119"/>
                  <a:pt x="2115814" y="1086999"/>
                  <a:pt x="2105582" y="1223029"/>
                </a:cubicBezTo>
                <a:cubicBezTo>
                  <a:pt x="2095350" y="1359059"/>
                  <a:pt x="2122585" y="1645153"/>
                  <a:pt x="2105582" y="1787505"/>
                </a:cubicBezTo>
                <a:cubicBezTo>
                  <a:pt x="2088579" y="1929857"/>
                  <a:pt x="2132724" y="2225451"/>
                  <a:pt x="2105582" y="2351980"/>
                </a:cubicBezTo>
                <a:cubicBezTo>
                  <a:pt x="2078440" y="2478509"/>
                  <a:pt x="2137700" y="2888764"/>
                  <a:pt x="2105582" y="3135973"/>
                </a:cubicBezTo>
                <a:cubicBezTo>
                  <a:pt x="1880228" y="3136082"/>
                  <a:pt x="1730098" y="3157186"/>
                  <a:pt x="1579187" y="3135973"/>
                </a:cubicBezTo>
                <a:cubicBezTo>
                  <a:pt x="1428276" y="3114760"/>
                  <a:pt x="1256705" y="3122944"/>
                  <a:pt x="1052791" y="3135973"/>
                </a:cubicBezTo>
                <a:cubicBezTo>
                  <a:pt x="848877" y="3149002"/>
                  <a:pt x="757713" y="3132140"/>
                  <a:pt x="484284" y="3135973"/>
                </a:cubicBezTo>
                <a:cubicBezTo>
                  <a:pt x="210855" y="3139806"/>
                  <a:pt x="158251" y="3141200"/>
                  <a:pt x="0" y="3135973"/>
                </a:cubicBezTo>
                <a:cubicBezTo>
                  <a:pt x="-20972" y="2865910"/>
                  <a:pt x="-4144" y="2826542"/>
                  <a:pt x="0" y="2571498"/>
                </a:cubicBezTo>
                <a:cubicBezTo>
                  <a:pt x="4144" y="2316454"/>
                  <a:pt x="16693" y="2205780"/>
                  <a:pt x="0" y="1944303"/>
                </a:cubicBezTo>
                <a:cubicBezTo>
                  <a:pt x="-16693" y="1682826"/>
                  <a:pt x="3850" y="1647184"/>
                  <a:pt x="0" y="1379828"/>
                </a:cubicBezTo>
                <a:cubicBezTo>
                  <a:pt x="-3850" y="1112473"/>
                  <a:pt x="-10015" y="914180"/>
                  <a:pt x="0" y="721274"/>
                </a:cubicBezTo>
                <a:cubicBezTo>
                  <a:pt x="10015" y="528368"/>
                  <a:pt x="35107" y="246389"/>
                  <a:pt x="0" y="0"/>
                </a:cubicBezTo>
                <a:close/>
              </a:path>
              <a:path w="2105582" h="3135973" stroke="0" extrusionOk="0">
                <a:moveTo>
                  <a:pt x="0" y="0"/>
                </a:moveTo>
                <a:cubicBezTo>
                  <a:pt x="128450" y="-6944"/>
                  <a:pt x="384279" y="-16426"/>
                  <a:pt x="505340" y="0"/>
                </a:cubicBezTo>
                <a:cubicBezTo>
                  <a:pt x="626401" y="16426"/>
                  <a:pt x="783501" y="-4049"/>
                  <a:pt x="989624" y="0"/>
                </a:cubicBezTo>
                <a:cubicBezTo>
                  <a:pt x="1195747" y="4049"/>
                  <a:pt x="1365240" y="9635"/>
                  <a:pt x="1537075" y="0"/>
                </a:cubicBezTo>
                <a:cubicBezTo>
                  <a:pt x="1708910" y="-9635"/>
                  <a:pt x="1894275" y="-11059"/>
                  <a:pt x="2105582" y="0"/>
                </a:cubicBezTo>
                <a:cubicBezTo>
                  <a:pt x="2096278" y="141812"/>
                  <a:pt x="2108442" y="459988"/>
                  <a:pt x="2105582" y="627195"/>
                </a:cubicBezTo>
                <a:cubicBezTo>
                  <a:pt x="2102722" y="794402"/>
                  <a:pt x="2124982" y="982435"/>
                  <a:pt x="2105582" y="1191670"/>
                </a:cubicBezTo>
                <a:cubicBezTo>
                  <a:pt x="2086182" y="1400906"/>
                  <a:pt x="2104314" y="1581260"/>
                  <a:pt x="2105582" y="1756145"/>
                </a:cubicBezTo>
                <a:cubicBezTo>
                  <a:pt x="2106850" y="1931031"/>
                  <a:pt x="2085684" y="2192914"/>
                  <a:pt x="2105582" y="2414699"/>
                </a:cubicBezTo>
                <a:cubicBezTo>
                  <a:pt x="2125480" y="2636484"/>
                  <a:pt x="2120112" y="2885069"/>
                  <a:pt x="2105582" y="3135973"/>
                </a:cubicBezTo>
                <a:cubicBezTo>
                  <a:pt x="1874585" y="3137547"/>
                  <a:pt x="1815067" y="3115784"/>
                  <a:pt x="1600242" y="3135973"/>
                </a:cubicBezTo>
                <a:cubicBezTo>
                  <a:pt x="1385417" y="3156162"/>
                  <a:pt x="1292165" y="3115414"/>
                  <a:pt x="1115958" y="3135973"/>
                </a:cubicBezTo>
                <a:cubicBezTo>
                  <a:pt x="939751" y="3156532"/>
                  <a:pt x="826303" y="3152910"/>
                  <a:pt x="652730" y="3135973"/>
                </a:cubicBezTo>
                <a:cubicBezTo>
                  <a:pt x="479157" y="3119036"/>
                  <a:pt x="233910" y="3111353"/>
                  <a:pt x="0" y="3135973"/>
                </a:cubicBezTo>
                <a:cubicBezTo>
                  <a:pt x="-6207" y="2885262"/>
                  <a:pt x="-27783" y="2778526"/>
                  <a:pt x="0" y="2508778"/>
                </a:cubicBezTo>
                <a:cubicBezTo>
                  <a:pt x="27783" y="2239031"/>
                  <a:pt x="-26504" y="2212771"/>
                  <a:pt x="0" y="1975663"/>
                </a:cubicBezTo>
                <a:cubicBezTo>
                  <a:pt x="26504" y="1738555"/>
                  <a:pt x="4518" y="1621847"/>
                  <a:pt x="0" y="1317109"/>
                </a:cubicBezTo>
                <a:cubicBezTo>
                  <a:pt x="-4518" y="1012371"/>
                  <a:pt x="8180" y="943064"/>
                  <a:pt x="0" y="627195"/>
                </a:cubicBezTo>
                <a:cubicBezTo>
                  <a:pt x="-8180" y="311326"/>
                  <a:pt x="-12470" y="255974"/>
                  <a:pt x="0" y="0"/>
                </a:cubicBezTo>
                <a:close/>
              </a:path>
            </a:pathLst>
          </a:custGeom>
          <a:ln w="28575">
            <a:solidFill>
              <a:srgbClr val="662D91"/>
            </a:solidFill>
            <a:extLst>
              <a:ext uri="{C807C97D-BFC1-408E-A445-0C87EB9F89A2}">
                <ask:lineSketchStyleProps xmlns:ask="http://schemas.microsoft.com/office/drawing/2018/sketchyshapes" sd="7962422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A3DD641-7889-45C7-9C5D-2A3EF9E7C7B6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72274EEA-3D5B-4214-A896-B578253E68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sp>
        <p:nvSpPr>
          <p:cNvPr id="46" name="مربع نص 45">
            <a:extLst>
              <a:ext uri="{FF2B5EF4-FFF2-40B4-BE49-F238E27FC236}">
                <a16:creationId xmlns:a16="http://schemas.microsoft.com/office/drawing/2014/main" id="{3967E2FA-02BA-484C-881E-DD7C19BA3EE2}"/>
              </a:ext>
            </a:extLst>
          </p:cNvPr>
          <p:cNvSpPr txBox="1"/>
          <p:nvPr/>
        </p:nvSpPr>
        <p:spPr>
          <a:xfrm>
            <a:off x="434946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</a:t>
            </a:r>
          </a:p>
        </p:txBody>
      </p: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3801238E-83D6-48EE-A959-CD33B3EEF2A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1971" y="3193315"/>
            <a:ext cx="2942692" cy="2956839"/>
          </a:xfrm>
          <a:prstGeom prst="rect">
            <a:avLst/>
          </a:prstGeom>
        </p:spPr>
      </p:pic>
      <p:pic>
        <p:nvPicPr>
          <p:cNvPr id="9" name="صورة 8" descr="صورة تحتوي على مربع&#10;&#10;تم إنشاء الوصف تلقائياً">
            <a:extLst>
              <a:ext uri="{FF2B5EF4-FFF2-40B4-BE49-F238E27FC236}">
                <a16:creationId xmlns:a16="http://schemas.microsoft.com/office/drawing/2014/main" id="{446D6576-2BE9-4F95-9128-E5B54672A1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3"/>
              </a:clrFrom>
              <a:clrTo>
                <a:srgbClr val="FFFF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5144" t="12100" r="18420" b="12576"/>
          <a:stretch/>
        </p:blipFill>
        <p:spPr>
          <a:xfrm>
            <a:off x="1587987" y="800747"/>
            <a:ext cx="9129776" cy="5312305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0854232-2308-4164-8353-274F36DBEB46}"/>
              </a:ext>
            </a:extLst>
          </p:cNvPr>
          <p:cNvGrpSpPr/>
          <p:nvPr/>
        </p:nvGrpSpPr>
        <p:grpSpPr>
          <a:xfrm>
            <a:off x="2616214" y="1318496"/>
            <a:ext cx="2255165" cy="1250103"/>
            <a:chOff x="962079" y="2290596"/>
            <a:chExt cx="2255165" cy="125010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6F618FC-F66D-4C11-B43F-7FB9F2C7D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B9B409B-8DC5-47BA-9736-CD76BFBF3203}"/>
                </a:ext>
              </a:extLst>
            </p:cNvPr>
            <p:cNvSpPr txBox="1"/>
            <p:nvPr/>
          </p:nvSpPr>
          <p:spPr>
            <a:xfrm rot="20602374">
              <a:off x="1130716" y="2593841"/>
              <a:ext cx="164198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>
                  <a:solidFill>
                    <a:schemeClr val="bg2">
                      <a:lumMod val="10000"/>
                    </a:schemeClr>
                  </a:solidFill>
                </a:rPr>
                <a:t>    ص 28</a:t>
              </a:r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id="{7201C24B-0B26-4547-A532-6B7BC36CB77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1121" y="1522597"/>
            <a:ext cx="2171279" cy="614186"/>
          </a:xfrm>
          <a:prstGeom prst="rect">
            <a:avLst/>
          </a:prstGeom>
        </p:spPr>
      </p:pic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34E1F70-A177-4CCA-8E9A-B04A8357BD4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1978" y="2340826"/>
            <a:ext cx="6630422" cy="1648055"/>
          </a:xfrm>
          <a:prstGeom prst="rect">
            <a:avLst/>
          </a:prstGeom>
        </p:spPr>
      </p:pic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4243C1B-38AC-440D-B062-88A577B1A89D}"/>
              </a:ext>
            </a:extLst>
          </p:cNvPr>
          <p:cNvSpPr txBox="1"/>
          <p:nvPr/>
        </p:nvSpPr>
        <p:spPr>
          <a:xfrm rot="5400000" flipH="1" flipV="1">
            <a:off x="-27530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892EC55C-5A47-4A9F-B352-9795A57105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362"/>
            <a:ext cx="12192000" cy="7077361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B449F2D-92CC-4263-A508-D4EDE8418AAF}"/>
              </a:ext>
            </a:extLst>
          </p:cNvPr>
          <p:cNvSpPr txBox="1"/>
          <p:nvPr/>
        </p:nvSpPr>
        <p:spPr>
          <a:xfrm>
            <a:off x="434946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</a:t>
            </a:r>
          </a:p>
        </p:txBody>
      </p: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22" name="صورة 21" descr="صورة تحتوي على مربع&#10;&#10;تم إنشاء الوصف تلقائياً">
            <a:extLst>
              <a:ext uri="{FF2B5EF4-FFF2-40B4-BE49-F238E27FC236}">
                <a16:creationId xmlns:a16="http://schemas.microsoft.com/office/drawing/2014/main" id="{F8D96BFC-3C6A-4563-9347-362E8422E9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3"/>
              </a:clrFrom>
              <a:clrTo>
                <a:srgbClr val="FFFF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848" t="11074" r="14597" b="13334"/>
          <a:stretch/>
        </p:blipFill>
        <p:spPr>
          <a:xfrm>
            <a:off x="936365" y="714290"/>
            <a:ext cx="11174962" cy="5384282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8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AAF4A56-70D1-4BBA-A7DA-94CA1235A7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75627" y="532294"/>
            <a:ext cx="1362083" cy="1021562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EA48864-4AA4-4944-9F34-F4008A3C488B}"/>
              </a:ext>
            </a:extLst>
          </p:cNvPr>
          <p:cNvGrpSpPr/>
          <p:nvPr/>
        </p:nvGrpSpPr>
        <p:grpSpPr>
          <a:xfrm>
            <a:off x="1224118" y="1490756"/>
            <a:ext cx="2255165" cy="1250103"/>
            <a:chOff x="962079" y="2290596"/>
            <a:chExt cx="2255165" cy="1250103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32FE6CB4-A004-45DE-B150-B59512854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B614DF9-0BE1-46E1-BC58-8A6838FAB9EF}"/>
                </a:ext>
              </a:extLst>
            </p:cNvPr>
            <p:cNvSpPr txBox="1"/>
            <p:nvPr/>
          </p:nvSpPr>
          <p:spPr>
            <a:xfrm rot="20602374">
              <a:off x="1129849" y="2587719"/>
              <a:ext cx="168604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/>
                <a:t>ص 30</a:t>
              </a:r>
            </a:p>
          </p:txBody>
        </p:sp>
      </p:grpSp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3692EAD-D2CA-4694-87F7-09E24EF42CD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3695" y="1279102"/>
            <a:ext cx="2495898" cy="1124107"/>
          </a:xfrm>
          <a:prstGeom prst="rect">
            <a:avLst/>
          </a:prstGeom>
          <a:ln w="28575">
            <a:noFill/>
          </a:ln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50D213C-C9A3-47A6-B3F9-86AFA76211B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096" y="2501615"/>
            <a:ext cx="7770830" cy="1503349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C6A7F48-7C11-4B2E-85A0-73D25449F8EE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2DD3CD38-FC74-49E6-B913-0255B7C1A8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3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5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3" t="20401" r="22733"/>
          <a:stretch/>
        </p:blipFill>
        <p:spPr>
          <a:xfrm>
            <a:off x="3160760" y="3462109"/>
            <a:ext cx="1671865" cy="183933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1D54C884-291F-44AD-8529-B1307EEE5C46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71A21B5-6382-4415-9132-73D5A7BC0E31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5E9541B-C620-4341-8384-4C82F423B583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1CF3DD2C-E4CE-40CB-A63D-3886F3325901}"/>
              </a:ext>
            </a:extLst>
          </p:cNvPr>
          <p:cNvSpPr txBox="1"/>
          <p:nvPr/>
        </p:nvSpPr>
        <p:spPr>
          <a:xfrm>
            <a:off x="4288221" y="777448"/>
            <a:ext cx="3791051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المتغيرات والعبارات الجبرية 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E428865D-657E-43F3-807F-093B14DB4F8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1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15185"/>
          <a:stretch/>
        </p:blipFill>
        <p:spPr>
          <a:xfrm>
            <a:off x="2487415" y="1136755"/>
            <a:ext cx="7295682" cy="5140524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FA77229E-F9A1-4387-877C-FC37326FCDD9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0F24CEB0-55F0-488D-BF1D-0B7642841D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7839 -0.02616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94" y="0"/>
            <a:ext cx="12565626" cy="7138978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67253" y="437876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64364" y="91587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BF61CE3-D4B1-4AE4-9E36-625CE7DA994B}"/>
              </a:ext>
            </a:extLst>
          </p:cNvPr>
          <p:cNvGrpSpPr/>
          <p:nvPr/>
        </p:nvGrpSpPr>
        <p:grpSpPr>
          <a:xfrm>
            <a:off x="7990400" y="388485"/>
            <a:ext cx="3205316" cy="1270936"/>
            <a:chOff x="7990400" y="388485"/>
            <a:chExt cx="3205316" cy="1270936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3458E4D-FB77-4181-B370-86DBFC82A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7" t="79376" r="26915" b="6551"/>
            <a:stretch/>
          </p:blipFill>
          <p:spPr>
            <a:xfrm>
              <a:off x="7990400" y="388485"/>
              <a:ext cx="3205316" cy="1270936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B2C2271A-FE00-46AA-BA03-5F134A056107}"/>
                </a:ext>
              </a:extLst>
            </p:cNvPr>
            <p:cNvSpPr txBox="1"/>
            <p:nvPr/>
          </p:nvSpPr>
          <p:spPr>
            <a:xfrm>
              <a:off x="8561099" y="579056"/>
              <a:ext cx="1465006" cy="5539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000">
                  <a:solidFill>
                    <a:schemeClr val="bg1"/>
                  </a:solidFill>
                </a:rPr>
                <a:t>تمهيد : </a:t>
              </a: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2A2CB96-6188-4950-9FFC-6965B24E8864}"/>
              </a:ext>
            </a:extLst>
          </p:cNvPr>
          <p:cNvSpPr/>
          <p:nvPr/>
        </p:nvSpPr>
        <p:spPr>
          <a:xfrm>
            <a:off x="8109774" y="2343534"/>
            <a:ext cx="2696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0E0064A-4327-4703-B8BD-35541E38E6CA}"/>
              </a:ext>
            </a:extLst>
          </p:cNvPr>
          <p:cNvSpPr txBox="1"/>
          <p:nvPr/>
        </p:nvSpPr>
        <p:spPr>
          <a:xfrm rot="5400000" flipH="1" flipV="1">
            <a:off x="-413454" y="4835956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D8F5023-9366-4999-A109-0C75E6C8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72" y="785325"/>
            <a:ext cx="865163" cy="869323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8A768FA-F9A4-4D29-AC5D-FB636B1BF185}"/>
              </a:ext>
            </a:extLst>
          </p:cNvPr>
          <p:cNvSpPr/>
          <p:nvPr/>
        </p:nvSpPr>
        <p:spPr>
          <a:xfrm>
            <a:off x="790189" y="1659421"/>
            <a:ext cx="10271103" cy="4282705"/>
          </a:xfrm>
          <a:custGeom>
            <a:avLst/>
            <a:gdLst>
              <a:gd name="connsiteX0" fmla="*/ 0 w 10271103"/>
              <a:gd name="connsiteY0" fmla="*/ 713798 h 4282705"/>
              <a:gd name="connsiteX1" fmla="*/ 713798 w 10271103"/>
              <a:gd name="connsiteY1" fmla="*/ 0 h 4282705"/>
              <a:gd name="connsiteX2" fmla="*/ 1305633 w 10271103"/>
              <a:gd name="connsiteY2" fmla="*/ 0 h 4282705"/>
              <a:gd name="connsiteX3" fmla="*/ 1897467 w 10271103"/>
              <a:gd name="connsiteY3" fmla="*/ 0 h 4282705"/>
              <a:gd name="connsiteX4" fmla="*/ 2666172 w 10271103"/>
              <a:gd name="connsiteY4" fmla="*/ 0 h 4282705"/>
              <a:gd name="connsiteX5" fmla="*/ 3346442 w 10271103"/>
              <a:gd name="connsiteY5" fmla="*/ 0 h 4282705"/>
              <a:gd name="connsiteX6" fmla="*/ 3761407 w 10271103"/>
              <a:gd name="connsiteY6" fmla="*/ 0 h 4282705"/>
              <a:gd name="connsiteX7" fmla="*/ 4530111 w 10271103"/>
              <a:gd name="connsiteY7" fmla="*/ 0 h 4282705"/>
              <a:gd name="connsiteX8" fmla="*/ 5298816 w 10271103"/>
              <a:gd name="connsiteY8" fmla="*/ 0 h 4282705"/>
              <a:gd name="connsiteX9" fmla="*/ 5979086 w 10271103"/>
              <a:gd name="connsiteY9" fmla="*/ 0 h 4282705"/>
              <a:gd name="connsiteX10" fmla="*/ 6747791 w 10271103"/>
              <a:gd name="connsiteY10" fmla="*/ 0 h 4282705"/>
              <a:gd name="connsiteX11" fmla="*/ 7516496 w 10271103"/>
              <a:gd name="connsiteY11" fmla="*/ 0 h 4282705"/>
              <a:gd name="connsiteX12" fmla="*/ 8108330 w 10271103"/>
              <a:gd name="connsiteY12" fmla="*/ 0 h 4282705"/>
              <a:gd name="connsiteX13" fmla="*/ 8700165 w 10271103"/>
              <a:gd name="connsiteY13" fmla="*/ 0 h 4282705"/>
              <a:gd name="connsiteX14" fmla="*/ 9557305 w 10271103"/>
              <a:gd name="connsiteY14" fmla="*/ 0 h 4282705"/>
              <a:gd name="connsiteX15" fmla="*/ 10271103 w 10271103"/>
              <a:gd name="connsiteY15" fmla="*/ 713798 h 4282705"/>
              <a:gd name="connsiteX16" fmla="*/ 10271103 w 10271103"/>
              <a:gd name="connsiteY16" fmla="*/ 1341922 h 4282705"/>
              <a:gd name="connsiteX17" fmla="*/ 10271103 w 10271103"/>
              <a:gd name="connsiteY17" fmla="*/ 1941495 h 4282705"/>
              <a:gd name="connsiteX18" fmla="*/ 10271103 w 10271103"/>
              <a:gd name="connsiteY18" fmla="*/ 2426863 h 4282705"/>
              <a:gd name="connsiteX19" fmla="*/ 10271103 w 10271103"/>
              <a:gd name="connsiteY19" fmla="*/ 3026436 h 4282705"/>
              <a:gd name="connsiteX20" fmla="*/ 10271103 w 10271103"/>
              <a:gd name="connsiteY20" fmla="*/ 3568907 h 4282705"/>
              <a:gd name="connsiteX21" fmla="*/ 9557305 w 10271103"/>
              <a:gd name="connsiteY21" fmla="*/ 4282705 h 4282705"/>
              <a:gd name="connsiteX22" fmla="*/ 8788600 w 10271103"/>
              <a:gd name="connsiteY22" fmla="*/ 4282705 h 4282705"/>
              <a:gd name="connsiteX23" fmla="*/ 8285201 w 10271103"/>
              <a:gd name="connsiteY23" fmla="*/ 4282705 h 4282705"/>
              <a:gd name="connsiteX24" fmla="*/ 7870236 w 10271103"/>
              <a:gd name="connsiteY24" fmla="*/ 4282705 h 4282705"/>
              <a:gd name="connsiteX25" fmla="*/ 7189966 w 10271103"/>
              <a:gd name="connsiteY25" fmla="*/ 4282705 h 4282705"/>
              <a:gd name="connsiteX26" fmla="*/ 6332826 w 10271103"/>
              <a:gd name="connsiteY26" fmla="*/ 4282705 h 4282705"/>
              <a:gd name="connsiteX27" fmla="*/ 5475686 w 10271103"/>
              <a:gd name="connsiteY27" fmla="*/ 4282705 h 4282705"/>
              <a:gd name="connsiteX28" fmla="*/ 4795417 w 10271103"/>
              <a:gd name="connsiteY28" fmla="*/ 4282705 h 4282705"/>
              <a:gd name="connsiteX29" fmla="*/ 4203582 w 10271103"/>
              <a:gd name="connsiteY29" fmla="*/ 4282705 h 4282705"/>
              <a:gd name="connsiteX30" fmla="*/ 3434877 w 10271103"/>
              <a:gd name="connsiteY30" fmla="*/ 4282705 h 4282705"/>
              <a:gd name="connsiteX31" fmla="*/ 2577737 w 10271103"/>
              <a:gd name="connsiteY31" fmla="*/ 4282705 h 4282705"/>
              <a:gd name="connsiteX32" fmla="*/ 2074338 w 10271103"/>
              <a:gd name="connsiteY32" fmla="*/ 4282705 h 4282705"/>
              <a:gd name="connsiteX33" fmla="*/ 1659373 w 10271103"/>
              <a:gd name="connsiteY33" fmla="*/ 4282705 h 4282705"/>
              <a:gd name="connsiteX34" fmla="*/ 713798 w 10271103"/>
              <a:gd name="connsiteY34" fmla="*/ 4282705 h 4282705"/>
              <a:gd name="connsiteX35" fmla="*/ 0 w 10271103"/>
              <a:gd name="connsiteY35" fmla="*/ 3568907 h 4282705"/>
              <a:gd name="connsiteX36" fmla="*/ 0 w 10271103"/>
              <a:gd name="connsiteY36" fmla="*/ 2940783 h 4282705"/>
              <a:gd name="connsiteX37" fmla="*/ 0 w 10271103"/>
              <a:gd name="connsiteY37" fmla="*/ 2341210 h 4282705"/>
              <a:gd name="connsiteX38" fmla="*/ 0 w 10271103"/>
              <a:gd name="connsiteY38" fmla="*/ 1798739 h 4282705"/>
              <a:gd name="connsiteX39" fmla="*/ 0 w 10271103"/>
              <a:gd name="connsiteY39" fmla="*/ 1284820 h 4282705"/>
              <a:gd name="connsiteX40" fmla="*/ 0 w 10271103"/>
              <a:gd name="connsiteY40" fmla="*/ 713798 h 428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271103" h="4282705" extrusionOk="0">
                <a:moveTo>
                  <a:pt x="0" y="713798"/>
                </a:moveTo>
                <a:cubicBezTo>
                  <a:pt x="-87041" y="280313"/>
                  <a:pt x="342905" y="-16888"/>
                  <a:pt x="713798" y="0"/>
                </a:cubicBezTo>
                <a:cubicBezTo>
                  <a:pt x="838444" y="6390"/>
                  <a:pt x="1118049" y="23108"/>
                  <a:pt x="1305633" y="0"/>
                </a:cubicBezTo>
                <a:cubicBezTo>
                  <a:pt x="1493217" y="-23108"/>
                  <a:pt x="1773790" y="-2167"/>
                  <a:pt x="1897467" y="0"/>
                </a:cubicBezTo>
                <a:cubicBezTo>
                  <a:pt x="2021144" y="2167"/>
                  <a:pt x="2424841" y="-38391"/>
                  <a:pt x="2666172" y="0"/>
                </a:cubicBezTo>
                <a:cubicBezTo>
                  <a:pt x="2907504" y="38391"/>
                  <a:pt x="3058646" y="9163"/>
                  <a:pt x="3346442" y="0"/>
                </a:cubicBezTo>
                <a:cubicBezTo>
                  <a:pt x="3634238" y="-9163"/>
                  <a:pt x="3652219" y="-9182"/>
                  <a:pt x="3761407" y="0"/>
                </a:cubicBezTo>
                <a:cubicBezTo>
                  <a:pt x="3870596" y="9182"/>
                  <a:pt x="4166340" y="-35939"/>
                  <a:pt x="4530111" y="0"/>
                </a:cubicBezTo>
                <a:cubicBezTo>
                  <a:pt x="4893882" y="35939"/>
                  <a:pt x="5064945" y="-32065"/>
                  <a:pt x="5298816" y="0"/>
                </a:cubicBezTo>
                <a:cubicBezTo>
                  <a:pt x="5532687" y="32065"/>
                  <a:pt x="5740493" y="20975"/>
                  <a:pt x="5979086" y="0"/>
                </a:cubicBezTo>
                <a:cubicBezTo>
                  <a:pt x="6217679" y="-20975"/>
                  <a:pt x="6507032" y="-13513"/>
                  <a:pt x="6747791" y="0"/>
                </a:cubicBezTo>
                <a:cubicBezTo>
                  <a:pt x="6988550" y="13513"/>
                  <a:pt x="7231267" y="22143"/>
                  <a:pt x="7516496" y="0"/>
                </a:cubicBezTo>
                <a:cubicBezTo>
                  <a:pt x="7801725" y="-22143"/>
                  <a:pt x="7826236" y="29022"/>
                  <a:pt x="8108330" y="0"/>
                </a:cubicBezTo>
                <a:cubicBezTo>
                  <a:pt x="8390424" y="-29022"/>
                  <a:pt x="8547668" y="9432"/>
                  <a:pt x="8700165" y="0"/>
                </a:cubicBezTo>
                <a:cubicBezTo>
                  <a:pt x="8852663" y="-9432"/>
                  <a:pt x="9189291" y="-28827"/>
                  <a:pt x="9557305" y="0"/>
                </a:cubicBezTo>
                <a:cubicBezTo>
                  <a:pt x="9975927" y="-2322"/>
                  <a:pt x="10220516" y="402691"/>
                  <a:pt x="10271103" y="713798"/>
                </a:cubicBezTo>
                <a:cubicBezTo>
                  <a:pt x="10275397" y="891932"/>
                  <a:pt x="10286393" y="1166459"/>
                  <a:pt x="10271103" y="1341922"/>
                </a:cubicBezTo>
                <a:cubicBezTo>
                  <a:pt x="10255813" y="1517385"/>
                  <a:pt x="10276575" y="1662171"/>
                  <a:pt x="10271103" y="1941495"/>
                </a:cubicBezTo>
                <a:cubicBezTo>
                  <a:pt x="10265631" y="2220819"/>
                  <a:pt x="10266075" y="2235999"/>
                  <a:pt x="10271103" y="2426863"/>
                </a:cubicBezTo>
                <a:cubicBezTo>
                  <a:pt x="10276131" y="2617727"/>
                  <a:pt x="10277056" y="2772099"/>
                  <a:pt x="10271103" y="3026436"/>
                </a:cubicBezTo>
                <a:cubicBezTo>
                  <a:pt x="10265150" y="3280773"/>
                  <a:pt x="10265612" y="3335798"/>
                  <a:pt x="10271103" y="3568907"/>
                </a:cubicBezTo>
                <a:cubicBezTo>
                  <a:pt x="10278712" y="3980863"/>
                  <a:pt x="9883518" y="4236190"/>
                  <a:pt x="9557305" y="4282705"/>
                </a:cubicBezTo>
                <a:cubicBezTo>
                  <a:pt x="9239665" y="4263384"/>
                  <a:pt x="8996727" y="4282182"/>
                  <a:pt x="8788600" y="4282705"/>
                </a:cubicBezTo>
                <a:cubicBezTo>
                  <a:pt x="8580473" y="4283228"/>
                  <a:pt x="8503441" y="4289090"/>
                  <a:pt x="8285201" y="4282705"/>
                </a:cubicBezTo>
                <a:cubicBezTo>
                  <a:pt x="8066961" y="4276320"/>
                  <a:pt x="8006953" y="4298745"/>
                  <a:pt x="7870236" y="4282705"/>
                </a:cubicBezTo>
                <a:cubicBezTo>
                  <a:pt x="7733519" y="4266665"/>
                  <a:pt x="7445105" y="4301066"/>
                  <a:pt x="7189966" y="4282705"/>
                </a:cubicBezTo>
                <a:cubicBezTo>
                  <a:pt x="6934827" y="4264345"/>
                  <a:pt x="6594250" y="4262433"/>
                  <a:pt x="6332826" y="4282705"/>
                </a:cubicBezTo>
                <a:cubicBezTo>
                  <a:pt x="6071402" y="4302977"/>
                  <a:pt x="5656149" y="4261783"/>
                  <a:pt x="5475686" y="4282705"/>
                </a:cubicBezTo>
                <a:cubicBezTo>
                  <a:pt x="5295223" y="4303627"/>
                  <a:pt x="5116937" y="4257880"/>
                  <a:pt x="4795417" y="4282705"/>
                </a:cubicBezTo>
                <a:cubicBezTo>
                  <a:pt x="4473897" y="4307530"/>
                  <a:pt x="4453577" y="4303103"/>
                  <a:pt x="4203582" y="4282705"/>
                </a:cubicBezTo>
                <a:cubicBezTo>
                  <a:pt x="3953588" y="4262307"/>
                  <a:pt x="3763417" y="4317827"/>
                  <a:pt x="3434877" y="4282705"/>
                </a:cubicBezTo>
                <a:cubicBezTo>
                  <a:pt x="3106337" y="4247583"/>
                  <a:pt x="2863209" y="4277618"/>
                  <a:pt x="2577737" y="4282705"/>
                </a:cubicBezTo>
                <a:cubicBezTo>
                  <a:pt x="2292265" y="4287792"/>
                  <a:pt x="2230563" y="4305016"/>
                  <a:pt x="2074338" y="4282705"/>
                </a:cubicBezTo>
                <a:cubicBezTo>
                  <a:pt x="1918113" y="4260394"/>
                  <a:pt x="1828414" y="4266210"/>
                  <a:pt x="1659373" y="4282705"/>
                </a:cubicBezTo>
                <a:cubicBezTo>
                  <a:pt x="1490333" y="4299200"/>
                  <a:pt x="1145316" y="4309430"/>
                  <a:pt x="713798" y="4282705"/>
                </a:cubicBezTo>
                <a:cubicBezTo>
                  <a:pt x="255148" y="4277783"/>
                  <a:pt x="71539" y="3996811"/>
                  <a:pt x="0" y="3568907"/>
                </a:cubicBezTo>
                <a:cubicBezTo>
                  <a:pt x="-28138" y="3332564"/>
                  <a:pt x="-9975" y="3184949"/>
                  <a:pt x="0" y="2940783"/>
                </a:cubicBezTo>
                <a:cubicBezTo>
                  <a:pt x="9975" y="2696617"/>
                  <a:pt x="-19123" y="2638884"/>
                  <a:pt x="0" y="2341210"/>
                </a:cubicBezTo>
                <a:cubicBezTo>
                  <a:pt x="19123" y="2043536"/>
                  <a:pt x="-20440" y="2040261"/>
                  <a:pt x="0" y="1798739"/>
                </a:cubicBezTo>
                <a:cubicBezTo>
                  <a:pt x="20440" y="1557217"/>
                  <a:pt x="-8420" y="1522749"/>
                  <a:pt x="0" y="1284820"/>
                </a:cubicBezTo>
                <a:cubicBezTo>
                  <a:pt x="8420" y="1046891"/>
                  <a:pt x="27950" y="932154"/>
                  <a:pt x="0" y="713798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44619378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A2A7804-0B5F-427B-9A18-FE19F9895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987" y="1005806"/>
            <a:ext cx="2854645" cy="1897365"/>
          </a:xfrm>
          <a:prstGeom prst="rect">
            <a:avLst/>
          </a:prstGeom>
        </p:spPr>
      </p:pic>
      <p:sp>
        <p:nvSpPr>
          <p:cNvPr id="8" name="سهم: خماسي 7">
            <a:extLst>
              <a:ext uri="{FF2B5EF4-FFF2-40B4-BE49-F238E27FC236}">
                <a16:creationId xmlns:a16="http://schemas.microsoft.com/office/drawing/2014/main" id="{0A5B62F1-28E0-403F-A80E-23BCC96D70A3}"/>
              </a:ext>
            </a:extLst>
          </p:cNvPr>
          <p:cNvSpPr/>
          <p:nvPr/>
        </p:nvSpPr>
        <p:spPr>
          <a:xfrm flipH="1">
            <a:off x="5099519" y="1849991"/>
            <a:ext cx="5210413" cy="1182287"/>
          </a:xfrm>
          <a:prstGeom prst="homePlat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7A6888F-549F-4EB3-88C9-402B95FF538F}"/>
              </a:ext>
            </a:extLst>
          </p:cNvPr>
          <p:cNvSpPr txBox="1"/>
          <p:nvPr/>
        </p:nvSpPr>
        <p:spPr>
          <a:xfrm>
            <a:off x="5389032" y="2021919"/>
            <a:ext cx="466540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>
                <a:solidFill>
                  <a:schemeClr val="accent2">
                    <a:lumMod val="50000"/>
                  </a:schemeClr>
                </a:solidFill>
                <a:cs typeface="AdvertisingBold" pitchFamily="2" charset="-78"/>
              </a:rPr>
              <a:t>ماذا تعني كلمة " متغير "في سياق الحياة اليومية ؟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D637FB5-93C7-4E1A-9A2E-6C8823B48762}"/>
              </a:ext>
            </a:extLst>
          </p:cNvPr>
          <p:cNvSpPr/>
          <p:nvPr/>
        </p:nvSpPr>
        <p:spPr>
          <a:xfrm>
            <a:off x="2869165" y="2162011"/>
            <a:ext cx="19768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موضوع للتغيير</a:t>
            </a:r>
          </a:p>
        </p:txBody>
      </p:sp>
      <p:sp>
        <p:nvSpPr>
          <p:cNvPr id="29" name="سهم: خماسي 28">
            <a:extLst>
              <a:ext uri="{FF2B5EF4-FFF2-40B4-BE49-F238E27FC236}">
                <a16:creationId xmlns:a16="http://schemas.microsoft.com/office/drawing/2014/main" id="{A9C4B604-5590-44C1-888A-6F8B757F0AF0}"/>
              </a:ext>
            </a:extLst>
          </p:cNvPr>
          <p:cNvSpPr/>
          <p:nvPr/>
        </p:nvSpPr>
        <p:spPr>
          <a:xfrm flipH="1">
            <a:off x="5211417" y="3263634"/>
            <a:ext cx="5250915" cy="1129182"/>
          </a:xfrm>
          <a:prstGeom prst="homePlat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9A694C6-8FCC-4ED6-A77E-B389EE5F9B74}"/>
              </a:ext>
            </a:extLst>
          </p:cNvPr>
          <p:cNvSpPr txBox="1"/>
          <p:nvPr/>
        </p:nvSpPr>
        <p:spPr>
          <a:xfrm>
            <a:off x="5481357" y="3416953"/>
            <a:ext cx="484417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>
                <a:solidFill>
                  <a:schemeClr val="accent2">
                    <a:lumMod val="50000"/>
                  </a:schemeClr>
                </a:solidFill>
                <a:cs typeface="AdvertisingBold" pitchFamily="2" charset="-78"/>
              </a:rPr>
              <a:t>ماذا تعني كلمة " متغير "في الرياضيات من وجهة نظرك ؟ </a:t>
            </a: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D441B1CF-25BE-468A-B772-D434E306A04C}"/>
              </a:ext>
            </a:extLst>
          </p:cNvPr>
          <p:cNvSpPr/>
          <p:nvPr/>
        </p:nvSpPr>
        <p:spPr>
          <a:xfrm>
            <a:off x="1222826" y="3499813"/>
            <a:ext cx="39885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حرف او رمز ليس له كمية ثابتة </a:t>
            </a:r>
          </a:p>
        </p:txBody>
      </p:sp>
      <p:sp>
        <p:nvSpPr>
          <p:cNvPr id="42" name="سهم: خماسي 41">
            <a:extLst>
              <a:ext uri="{FF2B5EF4-FFF2-40B4-BE49-F238E27FC236}">
                <a16:creationId xmlns:a16="http://schemas.microsoft.com/office/drawing/2014/main" id="{4E9E4EA5-0E8D-4E48-AD2D-6A17ED2D6044}"/>
              </a:ext>
            </a:extLst>
          </p:cNvPr>
          <p:cNvSpPr/>
          <p:nvPr/>
        </p:nvSpPr>
        <p:spPr>
          <a:xfrm flipH="1">
            <a:off x="6550246" y="4593194"/>
            <a:ext cx="4064488" cy="1129182"/>
          </a:xfrm>
          <a:prstGeom prst="homePlat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707A66C5-AE57-40E9-8DEE-8636CC37FF3F}"/>
              </a:ext>
            </a:extLst>
          </p:cNvPr>
          <p:cNvSpPr txBox="1"/>
          <p:nvPr/>
        </p:nvSpPr>
        <p:spPr>
          <a:xfrm>
            <a:off x="6880611" y="4829373"/>
            <a:ext cx="35809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>
                <a:solidFill>
                  <a:schemeClr val="accent2">
                    <a:lumMod val="50000"/>
                  </a:schemeClr>
                </a:solidFill>
                <a:cs typeface="AdvertisingBold" pitchFamily="2" charset="-78"/>
              </a:rPr>
              <a:t>لماذا تعد المتغيرات مهمة في الرياضيات   ؟ </a:t>
            </a: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CB215520-D9EA-4D7A-866C-AC3E179BFCD5}"/>
              </a:ext>
            </a:extLst>
          </p:cNvPr>
          <p:cNvSpPr/>
          <p:nvPr/>
        </p:nvSpPr>
        <p:spPr>
          <a:xfrm>
            <a:off x="1120554" y="4520485"/>
            <a:ext cx="542969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لأنها تستعمل للتعبير عن الأعدادغير المعروفة</a:t>
            </a:r>
          </a:p>
          <a:p>
            <a:pPr algn="ctr"/>
            <a:r>
              <a:rPr lang="ar-SA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أو التي يطرأ عليها تغير ما في موقف معين </a:t>
            </a:r>
          </a:p>
        </p:txBody>
      </p:sp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3" grpId="0"/>
      <p:bldP spid="29" grpId="0" animBg="1"/>
      <p:bldP spid="30" grpId="0"/>
      <p:bldP spid="41" grpId="0"/>
      <p:bldP spid="42" grpId="0" animBg="1"/>
      <p:bldP spid="43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8882"/>
            <a:ext cx="12192000" cy="7257392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85EA0E05-3829-4DFC-8485-2B3C6A0384BA}"/>
              </a:ext>
            </a:extLst>
          </p:cNvPr>
          <p:cNvCxnSpPr/>
          <p:nvPr/>
        </p:nvCxnSpPr>
        <p:spPr>
          <a:xfrm flipH="1">
            <a:off x="6096000" y="109124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FB7F8D-841D-4C84-945B-68220E155A21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2AE0742-6589-45FF-AAF0-180DB02D2D5F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F9A2B7-9ABF-4DFE-87A8-15CCE686C0E3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446BD2A-C019-453B-A1CB-32BB5E66B9D6}"/>
              </a:ext>
            </a:extLst>
          </p:cNvPr>
          <p:cNvSpPr txBox="1"/>
          <p:nvPr/>
        </p:nvSpPr>
        <p:spPr>
          <a:xfrm>
            <a:off x="4398925" y="502146"/>
            <a:ext cx="368034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المتغيرات والعبارات الجبرية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2306225-4A39-4B89-8DF6-D2FFEA355070}"/>
              </a:ext>
            </a:extLst>
          </p:cNvPr>
          <p:cNvSpPr/>
          <p:nvPr/>
        </p:nvSpPr>
        <p:spPr>
          <a:xfrm>
            <a:off x="2685042" y="1392778"/>
            <a:ext cx="7404889" cy="4264185"/>
          </a:xfrm>
          <a:custGeom>
            <a:avLst/>
            <a:gdLst>
              <a:gd name="connsiteX0" fmla="*/ 0 w 7404889"/>
              <a:gd name="connsiteY0" fmla="*/ 710712 h 4264185"/>
              <a:gd name="connsiteX1" fmla="*/ 710712 w 7404889"/>
              <a:gd name="connsiteY1" fmla="*/ 0 h 4264185"/>
              <a:gd name="connsiteX2" fmla="*/ 1435376 w 7404889"/>
              <a:gd name="connsiteY2" fmla="*/ 0 h 4264185"/>
              <a:gd name="connsiteX3" fmla="*/ 2160040 w 7404889"/>
              <a:gd name="connsiteY3" fmla="*/ 0 h 4264185"/>
              <a:gd name="connsiteX4" fmla="*/ 2824870 w 7404889"/>
              <a:gd name="connsiteY4" fmla="*/ 0 h 4264185"/>
              <a:gd name="connsiteX5" fmla="*/ 3609368 w 7404889"/>
              <a:gd name="connsiteY5" fmla="*/ 0 h 4264185"/>
              <a:gd name="connsiteX6" fmla="*/ 4094694 w 7404889"/>
              <a:gd name="connsiteY6" fmla="*/ 0 h 4264185"/>
              <a:gd name="connsiteX7" fmla="*/ 4879193 w 7404889"/>
              <a:gd name="connsiteY7" fmla="*/ 0 h 4264185"/>
              <a:gd name="connsiteX8" fmla="*/ 5424353 w 7404889"/>
              <a:gd name="connsiteY8" fmla="*/ 0 h 4264185"/>
              <a:gd name="connsiteX9" fmla="*/ 5969513 w 7404889"/>
              <a:gd name="connsiteY9" fmla="*/ 0 h 4264185"/>
              <a:gd name="connsiteX10" fmla="*/ 6694177 w 7404889"/>
              <a:gd name="connsiteY10" fmla="*/ 0 h 4264185"/>
              <a:gd name="connsiteX11" fmla="*/ 7404889 w 7404889"/>
              <a:gd name="connsiteY11" fmla="*/ 710712 h 4264185"/>
              <a:gd name="connsiteX12" fmla="*/ 7404889 w 7404889"/>
              <a:gd name="connsiteY12" fmla="*/ 1222409 h 4264185"/>
              <a:gd name="connsiteX13" fmla="*/ 7404889 w 7404889"/>
              <a:gd name="connsiteY13" fmla="*/ 1734106 h 4264185"/>
              <a:gd name="connsiteX14" fmla="*/ 7404889 w 7404889"/>
              <a:gd name="connsiteY14" fmla="*/ 2359513 h 4264185"/>
              <a:gd name="connsiteX15" fmla="*/ 7404889 w 7404889"/>
              <a:gd name="connsiteY15" fmla="*/ 2871210 h 4264185"/>
              <a:gd name="connsiteX16" fmla="*/ 7404889 w 7404889"/>
              <a:gd name="connsiteY16" fmla="*/ 3553473 h 4264185"/>
              <a:gd name="connsiteX17" fmla="*/ 6694177 w 7404889"/>
              <a:gd name="connsiteY17" fmla="*/ 4264185 h 4264185"/>
              <a:gd name="connsiteX18" fmla="*/ 5969513 w 7404889"/>
              <a:gd name="connsiteY18" fmla="*/ 4264185 h 4264185"/>
              <a:gd name="connsiteX19" fmla="*/ 5484187 w 7404889"/>
              <a:gd name="connsiteY19" fmla="*/ 4264185 h 4264185"/>
              <a:gd name="connsiteX20" fmla="*/ 4939027 w 7404889"/>
              <a:gd name="connsiteY20" fmla="*/ 4264185 h 4264185"/>
              <a:gd name="connsiteX21" fmla="*/ 4393867 w 7404889"/>
              <a:gd name="connsiteY21" fmla="*/ 4264185 h 4264185"/>
              <a:gd name="connsiteX22" fmla="*/ 3669203 w 7404889"/>
              <a:gd name="connsiteY22" fmla="*/ 4264185 h 4264185"/>
              <a:gd name="connsiteX23" fmla="*/ 3183878 w 7404889"/>
              <a:gd name="connsiteY23" fmla="*/ 4264185 h 4264185"/>
              <a:gd name="connsiteX24" fmla="*/ 2459213 w 7404889"/>
              <a:gd name="connsiteY24" fmla="*/ 4264185 h 4264185"/>
              <a:gd name="connsiteX25" fmla="*/ 1973888 w 7404889"/>
              <a:gd name="connsiteY25" fmla="*/ 4264185 h 4264185"/>
              <a:gd name="connsiteX26" fmla="*/ 1488562 w 7404889"/>
              <a:gd name="connsiteY26" fmla="*/ 4264185 h 4264185"/>
              <a:gd name="connsiteX27" fmla="*/ 710712 w 7404889"/>
              <a:gd name="connsiteY27" fmla="*/ 4264185 h 4264185"/>
              <a:gd name="connsiteX28" fmla="*/ 0 w 7404889"/>
              <a:gd name="connsiteY28" fmla="*/ 3553473 h 4264185"/>
              <a:gd name="connsiteX29" fmla="*/ 0 w 7404889"/>
              <a:gd name="connsiteY29" fmla="*/ 3013348 h 4264185"/>
              <a:gd name="connsiteX30" fmla="*/ 0 w 7404889"/>
              <a:gd name="connsiteY30" fmla="*/ 2387941 h 4264185"/>
              <a:gd name="connsiteX31" fmla="*/ 0 w 7404889"/>
              <a:gd name="connsiteY31" fmla="*/ 1904672 h 4264185"/>
              <a:gd name="connsiteX32" fmla="*/ 0 w 7404889"/>
              <a:gd name="connsiteY32" fmla="*/ 1364547 h 4264185"/>
              <a:gd name="connsiteX33" fmla="*/ 0 w 7404889"/>
              <a:gd name="connsiteY33" fmla="*/ 710712 h 426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404889" h="4264185" extrusionOk="0">
                <a:moveTo>
                  <a:pt x="0" y="710712"/>
                </a:moveTo>
                <a:cubicBezTo>
                  <a:pt x="-11732" y="253068"/>
                  <a:pt x="299011" y="-36853"/>
                  <a:pt x="710712" y="0"/>
                </a:cubicBezTo>
                <a:cubicBezTo>
                  <a:pt x="1035258" y="25746"/>
                  <a:pt x="1176786" y="26434"/>
                  <a:pt x="1435376" y="0"/>
                </a:cubicBezTo>
                <a:cubicBezTo>
                  <a:pt x="1693966" y="-26434"/>
                  <a:pt x="1797988" y="-3304"/>
                  <a:pt x="2160040" y="0"/>
                </a:cubicBezTo>
                <a:cubicBezTo>
                  <a:pt x="2522092" y="3304"/>
                  <a:pt x="2633844" y="18793"/>
                  <a:pt x="2824870" y="0"/>
                </a:cubicBezTo>
                <a:cubicBezTo>
                  <a:pt x="3015896" y="-18793"/>
                  <a:pt x="3293494" y="35170"/>
                  <a:pt x="3609368" y="0"/>
                </a:cubicBezTo>
                <a:cubicBezTo>
                  <a:pt x="3925242" y="-35170"/>
                  <a:pt x="3941909" y="-12557"/>
                  <a:pt x="4094694" y="0"/>
                </a:cubicBezTo>
                <a:cubicBezTo>
                  <a:pt x="4247479" y="12557"/>
                  <a:pt x="4488440" y="-18338"/>
                  <a:pt x="4879193" y="0"/>
                </a:cubicBezTo>
                <a:cubicBezTo>
                  <a:pt x="5269946" y="18338"/>
                  <a:pt x="5313004" y="7528"/>
                  <a:pt x="5424353" y="0"/>
                </a:cubicBezTo>
                <a:cubicBezTo>
                  <a:pt x="5535702" y="-7528"/>
                  <a:pt x="5792027" y="3127"/>
                  <a:pt x="5969513" y="0"/>
                </a:cubicBezTo>
                <a:cubicBezTo>
                  <a:pt x="6146999" y="-3127"/>
                  <a:pt x="6415709" y="-33237"/>
                  <a:pt x="6694177" y="0"/>
                </a:cubicBezTo>
                <a:cubicBezTo>
                  <a:pt x="7130999" y="61493"/>
                  <a:pt x="7429857" y="288707"/>
                  <a:pt x="7404889" y="710712"/>
                </a:cubicBezTo>
                <a:cubicBezTo>
                  <a:pt x="7421817" y="879485"/>
                  <a:pt x="7412515" y="1019581"/>
                  <a:pt x="7404889" y="1222409"/>
                </a:cubicBezTo>
                <a:cubicBezTo>
                  <a:pt x="7397263" y="1425237"/>
                  <a:pt x="7426663" y="1494118"/>
                  <a:pt x="7404889" y="1734106"/>
                </a:cubicBezTo>
                <a:cubicBezTo>
                  <a:pt x="7383115" y="1974094"/>
                  <a:pt x="7424767" y="2183233"/>
                  <a:pt x="7404889" y="2359513"/>
                </a:cubicBezTo>
                <a:cubicBezTo>
                  <a:pt x="7385011" y="2535793"/>
                  <a:pt x="7409442" y="2734351"/>
                  <a:pt x="7404889" y="2871210"/>
                </a:cubicBezTo>
                <a:cubicBezTo>
                  <a:pt x="7400336" y="3008069"/>
                  <a:pt x="7380674" y="3271526"/>
                  <a:pt x="7404889" y="3553473"/>
                </a:cubicBezTo>
                <a:cubicBezTo>
                  <a:pt x="7454224" y="3944573"/>
                  <a:pt x="7110091" y="4173131"/>
                  <a:pt x="6694177" y="4264185"/>
                </a:cubicBezTo>
                <a:cubicBezTo>
                  <a:pt x="6536783" y="4262568"/>
                  <a:pt x="6258780" y="4264513"/>
                  <a:pt x="5969513" y="4264185"/>
                </a:cubicBezTo>
                <a:cubicBezTo>
                  <a:pt x="5680246" y="4263857"/>
                  <a:pt x="5643360" y="4276056"/>
                  <a:pt x="5484187" y="4264185"/>
                </a:cubicBezTo>
                <a:cubicBezTo>
                  <a:pt x="5325014" y="4252314"/>
                  <a:pt x="5201615" y="4249610"/>
                  <a:pt x="4939027" y="4264185"/>
                </a:cubicBezTo>
                <a:cubicBezTo>
                  <a:pt x="4676439" y="4278760"/>
                  <a:pt x="4610030" y="4246734"/>
                  <a:pt x="4393867" y="4264185"/>
                </a:cubicBezTo>
                <a:cubicBezTo>
                  <a:pt x="4177704" y="4281636"/>
                  <a:pt x="3926133" y="4278439"/>
                  <a:pt x="3669203" y="4264185"/>
                </a:cubicBezTo>
                <a:cubicBezTo>
                  <a:pt x="3412273" y="4249931"/>
                  <a:pt x="3338527" y="4247487"/>
                  <a:pt x="3183878" y="4264185"/>
                </a:cubicBezTo>
                <a:cubicBezTo>
                  <a:pt x="3029229" y="4280883"/>
                  <a:pt x="2651273" y="4239278"/>
                  <a:pt x="2459213" y="4264185"/>
                </a:cubicBezTo>
                <a:cubicBezTo>
                  <a:pt x="2267153" y="4289092"/>
                  <a:pt x="2208227" y="4277289"/>
                  <a:pt x="1973888" y="4264185"/>
                </a:cubicBezTo>
                <a:cubicBezTo>
                  <a:pt x="1739550" y="4251081"/>
                  <a:pt x="1642757" y="4244083"/>
                  <a:pt x="1488562" y="4264185"/>
                </a:cubicBezTo>
                <a:cubicBezTo>
                  <a:pt x="1334367" y="4284287"/>
                  <a:pt x="908997" y="4232508"/>
                  <a:pt x="710712" y="4264185"/>
                </a:cubicBezTo>
                <a:cubicBezTo>
                  <a:pt x="337537" y="4303143"/>
                  <a:pt x="8258" y="3952744"/>
                  <a:pt x="0" y="3553473"/>
                </a:cubicBezTo>
                <a:cubicBezTo>
                  <a:pt x="-20423" y="3386498"/>
                  <a:pt x="5311" y="3223709"/>
                  <a:pt x="0" y="3013348"/>
                </a:cubicBezTo>
                <a:cubicBezTo>
                  <a:pt x="-5311" y="2802988"/>
                  <a:pt x="-22412" y="2679095"/>
                  <a:pt x="0" y="2387941"/>
                </a:cubicBezTo>
                <a:cubicBezTo>
                  <a:pt x="22412" y="2096787"/>
                  <a:pt x="-14090" y="2058667"/>
                  <a:pt x="0" y="1904672"/>
                </a:cubicBezTo>
                <a:cubicBezTo>
                  <a:pt x="14090" y="1750677"/>
                  <a:pt x="-20582" y="1622392"/>
                  <a:pt x="0" y="1364547"/>
                </a:cubicBezTo>
                <a:cubicBezTo>
                  <a:pt x="20582" y="1106702"/>
                  <a:pt x="11629" y="980438"/>
                  <a:pt x="0" y="710712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287972528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68EA1702-EBF7-48C3-80AA-F209D1F021F0}"/>
              </a:ext>
            </a:extLst>
          </p:cNvPr>
          <p:cNvGrpSpPr/>
          <p:nvPr/>
        </p:nvGrpSpPr>
        <p:grpSpPr>
          <a:xfrm>
            <a:off x="8002418" y="1597723"/>
            <a:ext cx="3522068" cy="1333188"/>
            <a:chOff x="7112058" y="2985391"/>
            <a:chExt cx="3520780" cy="1333188"/>
          </a:xfrm>
        </p:grpSpPr>
        <p:pic>
          <p:nvPicPr>
            <p:cNvPr id="17" name="صورة 16" descr="مهارة سالقة&#10;">
              <a:extLst>
                <a:ext uri="{FF2B5EF4-FFF2-40B4-BE49-F238E27FC236}">
                  <a16:creationId xmlns:a16="http://schemas.microsoft.com/office/drawing/2014/main" id="{523F99EB-B7E1-4C02-9DDF-84E543F8E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7112058" y="2985391"/>
              <a:ext cx="3520780" cy="1333188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1EAA9637-7B95-4E49-A797-B559C219499C}"/>
                </a:ext>
              </a:extLst>
            </p:cNvPr>
            <p:cNvSpPr txBox="1"/>
            <p:nvPr/>
          </p:nvSpPr>
          <p:spPr>
            <a:xfrm>
              <a:off x="8220733" y="3389352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>
                  <a:solidFill>
                    <a:schemeClr val="bg1"/>
                  </a:solidFill>
                </a:rPr>
                <a:t>التقويم</a:t>
              </a:r>
              <a:r>
                <a:rPr lang="ar-SA" sz="280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00633B7E-5C57-45B5-AD12-F480F65D4436}"/>
              </a:ext>
            </a:extLst>
          </p:cNvPr>
          <p:cNvGrpSpPr/>
          <p:nvPr/>
        </p:nvGrpSpPr>
        <p:grpSpPr>
          <a:xfrm>
            <a:off x="2095893" y="1406398"/>
            <a:ext cx="2255165" cy="1250103"/>
            <a:chOff x="962079" y="2290596"/>
            <a:chExt cx="2255165" cy="1250103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3E8A330C-4F04-4507-AF1E-AA0B27042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C3030078-1C1F-4A20-8CFF-EEE52B83F45C}"/>
                </a:ext>
              </a:extLst>
            </p:cNvPr>
            <p:cNvSpPr txBox="1"/>
            <p:nvPr/>
          </p:nvSpPr>
          <p:spPr>
            <a:xfrm rot="20602374">
              <a:off x="1129849" y="2572330"/>
              <a:ext cx="1686040" cy="5539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000" b="1"/>
                <a:t>ص 30</a:t>
              </a:r>
            </a:p>
          </p:txBody>
        </p:sp>
      </p:grp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1D19D8C-0AAE-4774-9CD1-EAF51939BA3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1609" y="1978513"/>
            <a:ext cx="4080544" cy="3490412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7603" y="558084"/>
            <a:ext cx="1996897" cy="1497673"/>
          </a:xfrm>
          <a:prstGeom prst="rect">
            <a:avLst/>
          </a:prstGeom>
        </p:spPr>
      </p:pic>
      <p:pic>
        <p:nvPicPr>
          <p:cNvPr id="9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76B063-9C26-4AB9-9DDF-A282BC06B8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82687" y="1436768"/>
            <a:ext cx="2942692" cy="659006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67FB6D4-B347-4298-8C07-20570B598A7A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9C2EA769-E59D-4272-B78B-C7AF5E929C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75B3232-C2EC-47C2-A4A3-81A697291BD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6E9CA"/>
              </a:clrFrom>
              <a:clrTo>
                <a:srgbClr val="F6E9CA">
                  <a:alpha val="0"/>
                </a:srgbClr>
              </a:clrTo>
            </a:clrChange>
          </a:blip>
          <a:stretch>
            <a:fillRect/>
          </a:stretch>
        </p:blipFill>
        <p:spPr>
          <a:xfrm rot="20771358">
            <a:off x="2225027" y="4099386"/>
            <a:ext cx="2084026" cy="156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7330816" y="1751083"/>
            <a:ext cx="3522068" cy="1333188"/>
            <a:chOff x="6892152" y="2892441"/>
            <a:chExt cx="3520780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796311" y="3350960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A70CB3D-F911-4352-9C8E-EA07FFF56BCC}"/>
              </a:ext>
            </a:extLst>
          </p:cNvPr>
          <p:cNvSpPr txBox="1"/>
          <p:nvPr/>
        </p:nvSpPr>
        <p:spPr>
          <a:xfrm>
            <a:off x="4403834" y="502146"/>
            <a:ext cx="3675438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المتغيرات والعبارات الجبرية </a:t>
            </a:r>
          </a:p>
        </p:txBody>
      </p:sp>
      <p:pic>
        <p:nvPicPr>
          <p:cNvPr id="3" name="صورة 2" descr="صورة تحتوي على نص, الأسلحة, سكين&#10;&#10;تم إنشاء الوصف تلقائياً">
            <a:extLst>
              <a:ext uri="{FF2B5EF4-FFF2-40B4-BE49-F238E27FC236}">
                <a16:creationId xmlns:a16="http://schemas.microsoft.com/office/drawing/2014/main" id="{6652A808-64B4-4F77-8CC0-8768700EEC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2156" y="2511422"/>
            <a:ext cx="1152525" cy="101917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15F263D-A608-480C-B602-DA2A968EB84C}"/>
              </a:ext>
            </a:extLst>
          </p:cNvPr>
          <p:cNvSpPr/>
          <p:nvPr/>
        </p:nvSpPr>
        <p:spPr>
          <a:xfrm>
            <a:off x="2723535" y="2185406"/>
            <a:ext cx="6633363" cy="2819213"/>
          </a:xfrm>
          <a:custGeom>
            <a:avLst/>
            <a:gdLst>
              <a:gd name="connsiteX0" fmla="*/ 0 w 6633363"/>
              <a:gd name="connsiteY0" fmla="*/ 469878 h 2819213"/>
              <a:gd name="connsiteX1" fmla="*/ 469878 w 6633363"/>
              <a:gd name="connsiteY1" fmla="*/ 0 h 2819213"/>
              <a:gd name="connsiteX2" fmla="*/ 988629 w 6633363"/>
              <a:gd name="connsiteY2" fmla="*/ 0 h 2819213"/>
              <a:gd name="connsiteX3" fmla="*/ 1450444 w 6633363"/>
              <a:gd name="connsiteY3" fmla="*/ 0 h 2819213"/>
              <a:gd name="connsiteX4" fmla="*/ 2026131 w 6633363"/>
              <a:gd name="connsiteY4" fmla="*/ 0 h 2819213"/>
              <a:gd name="connsiteX5" fmla="*/ 2544881 w 6633363"/>
              <a:gd name="connsiteY5" fmla="*/ 0 h 2819213"/>
              <a:gd name="connsiteX6" fmla="*/ 3120568 w 6633363"/>
              <a:gd name="connsiteY6" fmla="*/ 0 h 2819213"/>
              <a:gd name="connsiteX7" fmla="*/ 3867064 w 6633363"/>
              <a:gd name="connsiteY7" fmla="*/ 0 h 2819213"/>
              <a:gd name="connsiteX8" fmla="*/ 4556623 w 6633363"/>
              <a:gd name="connsiteY8" fmla="*/ 0 h 2819213"/>
              <a:gd name="connsiteX9" fmla="*/ 5303118 w 6633363"/>
              <a:gd name="connsiteY9" fmla="*/ 0 h 2819213"/>
              <a:gd name="connsiteX10" fmla="*/ 6163485 w 6633363"/>
              <a:gd name="connsiteY10" fmla="*/ 0 h 2819213"/>
              <a:gd name="connsiteX11" fmla="*/ 6633363 w 6633363"/>
              <a:gd name="connsiteY11" fmla="*/ 469878 h 2819213"/>
              <a:gd name="connsiteX12" fmla="*/ 6633363 w 6633363"/>
              <a:gd name="connsiteY12" fmla="*/ 1077569 h 2819213"/>
              <a:gd name="connsiteX13" fmla="*/ 6633363 w 6633363"/>
              <a:gd name="connsiteY13" fmla="*/ 1647671 h 2819213"/>
              <a:gd name="connsiteX14" fmla="*/ 6633363 w 6633363"/>
              <a:gd name="connsiteY14" fmla="*/ 2349335 h 2819213"/>
              <a:gd name="connsiteX15" fmla="*/ 6163485 w 6633363"/>
              <a:gd name="connsiteY15" fmla="*/ 2819213 h 2819213"/>
              <a:gd name="connsiteX16" fmla="*/ 5644734 w 6633363"/>
              <a:gd name="connsiteY16" fmla="*/ 2819213 h 2819213"/>
              <a:gd name="connsiteX17" fmla="*/ 5012111 w 6633363"/>
              <a:gd name="connsiteY17" fmla="*/ 2819213 h 2819213"/>
              <a:gd name="connsiteX18" fmla="*/ 4322552 w 6633363"/>
              <a:gd name="connsiteY18" fmla="*/ 2819213 h 2819213"/>
              <a:gd name="connsiteX19" fmla="*/ 3632993 w 6633363"/>
              <a:gd name="connsiteY19" fmla="*/ 2819213 h 2819213"/>
              <a:gd name="connsiteX20" fmla="*/ 3114242 w 6633363"/>
              <a:gd name="connsiteY20" fmla="*/ 2819213 h 2819213"/>
              <a:gd name="connsiteX21" fmla="*/ 2424683 w 6633363"/>
              <a:gd name="connsiteY21" fmla="*/ 2819213 h 2819213"/>
              <a:gd name="connsiteX22" fmla="*/ 1848996 w 6633363"/>
              <a:gd name="connsiteY22" fmla="*/ 2819213 h 2819213"/>
              <a:gd name="connsiteX23" fmla="*/ 1102501 w 6633363"/>
              <a:gd name="connsiteY23" fmla="*/ 2819213 h 2819213"/>
              <a:gd name="connsiteX24" fmla="*/ 469878 w 6633363"/>
              <a:gd name="connsiteY24" fmla="*/ 2819213 h 2819213"/>
              <a:gd name="connsiteX25" fmla="*/ 0 w 6633363"/>
              <a:gd name="connsiteY25" fmla="*/ 2349335 h 2819213"/>
              <a:gd name="connsiteX26" fmla="*/ 0 w 6633363"/>
              <a:gd name="connsiteY26" fmla="*/ 1722849 h 2819213"/>
              <a:gd name="connsiteX27" fmla="*/ 0 w 6633363"/>
              <a:gd name="connsiteY27" fmla="*/ 1133953 h 2819213"/>
              <a:gd name="connsiteX28" fmla="*/ 0 w 6633363"/>
              <a:gd name="connsiteY28" fmla="*/ 469878 h 281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633363" h="2819213" extrusionOk="0">
                <a:moveTo>
                  <a:pt x="0" y="469878"/>
                </a:moveTo>
                <a:cubicBezTo>
                  <a:pt x="-15714" y="215796"/>
                  <a:pt x="236057" y="13399"/>
                  <a:pt x="469878" y="0"/>
                </a:cubicBezTo>
                <a:cubicBezTo>
                  <a:pt x="674492" y="20892"/>
                  <a:pt x="742738" y="12372"/>
                  <a:pt x="988629" y="0"/>
                </a:cubicBezTo>
                <a:cubicBezTo>
                  <a:pt x="1234520" y="-12372"/>
                  <a:pt x="1322305" y="18320"/>
                  <a:pt x="1450444" y="0"/>
                </a:cubicBezTo>
                <a:cubicBezTo>
                  <a:pt x="1578583" y="-18320"/>
                  <a:pt x="1843025" y="7345"/>
                  <a:pt x="2026131" y="0"/>
                </a:cubicBezTo>
                <a:cubicBezTo>
                  <a:pt x="2209237" y="-7345"/>
                  <a:pt x="2377585" y="15476"/>
                  <a:pt x="2544881" y="0"/>
                </a:cubicBezTo>
                <a:cubicBezTo>
                  <a:pt x="2712177" y="-15476"/>
                  <a:pt x="2881083" y="2195"/>
                  <a:pt x="3120568" y="0"/>
                </a:cubicBezTo>
                <a:cubicBezTo>
                  <a:pt x="3360053" y="-2195"/>
                  <a:pt x="3518609" y="26853"/>
                  <a:pt x="3867064" y="0"/>
                </a:cubicBezTo>
                <a:cubicBezTo>
                  <a:pt x="4215519" y="-26853"/>
                  <a:pt x="4273285" y="-31607"/>
                  <a:pt x="4556623" y="0"/>
                </a:cubicBezTo>
                <a:cubicBezTo>
                  <a:pt x="4839961" y="31607"/>
                  <a:pt x="5107528" y="-18603"/>
                  <a:pt x="5303118" y="0"/>
                </a:cubicBezTo>
                <a:cubicBezTo>
                  <a:pt x="5498709" y="18603"/>
                  <a:pt x="5862700" y="19488"/>
                  <a:pt x="6163485" y="0"/>
                </a:cubicBezTo>
                <a:cubicBezTo>
                  <a:pt x="6414791" y="13034"/>
                  <a:pt x="6642274" y="200747"/>
                  <a:pt x="6633363" y="469878"/>
                </a:cubicBezTo>
                <a:cubicBezTo>
                  <a:pt x="6624422" y="689526"/>
                  <a:pt x="6623263" y="928543"/>
                  <a:pt x="6633363" y="1077569"/>
                </a:cubicBezTo>
                <a:cubicBezTo>
                  <a:pt x="6643463" y="1226595"/>
                  <a:pt x="6615030" y="1405323"/>
                  <a:pt x="6633363" y="1647671"/>
                </a:cubicBezTo>
                <a:cubicBezTo>
                  <a:pt x="6651696" y="1890019"/>
                  <a:pt x="6643338" y="2082611"/>
                  <a:pt x="6633363" y="2349335"/>
                </a:cubicBezTo>
                <a:cubicBezTo>
                  <a:pt x="6659149" y="2605311"/>
                  <a:pt x="6371528" y="2807014"/>
                  <a:pt x="6163485" y="2819213"/>
                </a:cubicBezTo>
                <a:cubicBezTo>
                  <a:pt x="6021590" y="2828298"/>
                  <a:pt x="5755890" y="2842732"/>
                  <a:pt x="5644734" y="2819213"/>
                </a:cubicBezTo>
                <a:cubicBezTo>
                  <a:pt x="5533578" y="2795694"/>
                  <a:pt x="5266577" y="2817932"/>
                  <a:pt x="5012111" y="2819213"/>
                </a:cubicBezTo>
                <a:cubicBezTo>
                  <a:pt x="4757645" y="2820494"/>
                  <a:pt x="4612592" y="2796713"/>
                  <a:pt x="4322552" y="2819213"/>
                </a:cubicBezTo>
                <a:cubicBezTo>
                  <a:pt x="4032512" y="2841713"/>
                  <a:pt x="3780170" y="2852706"/>
                  <a:pt x="3632993" y="2819213"/>
                </a:cubicBezTo>
                <a:cubicBezTo>
                  <a:pt x="3485816" y="2785720"/>
                  <a:pt x="3244277" y="2814901"/>
                  <a:pt x="3114242" y="2819213"/>
                </a:cubicBezTo>
                <a:cubicBezTo>
                  <a:pt x="2984207" y="2823525"/>
                  <a:pt x="2740304" y="2850835"/>
                  <a:pt x="2424683" y="2819213"/>
                </a:cubicBezTo>
                <a:cubicBezTo>
                  <a:pt x="2109062" y="2787591"/>
                  <a:pt x="2126740" y="2814038"/>
                  <a:pt x="1848996" y="2819213"/>
                </a:cubicBezTo>
                <a:cubicBezTo>
                  <a:pt x="1571252" y="2824388"/>
                  <a:pt x="1290978" y="2841523"/>
                  <a:pt x="1102501" y="2819213"/>
                </a:cubicBezTo>
                <a:cubicBezTo>
                  <a:pt x="914024" y="2796903"/>
                  <a:pt x="708220" y="2789449"/>
                  <a:pt x="469878" y="2819213"/>
                </a:cubicBezTo>
                <a:cubicBezTo>
                  <a:pt x="207838" y="2768596"/>
                  <a:pt x="9462" y="2620559"/>
                  <a:pt x="0" y="2349335"/>
                </a:cubicBezTo>
                <a:cubicBezTo>
                  <a:pt x="-19456" y="2187977"/>
                  <a:pt x="-20691" y="1938693"/>
                  <a:pt x="0" y="1722849"/>
                </a:cubicBezTo>
                <a:cubicBezTo>
                  <a:pt x="20691" y="1507005"/>
                  <a:pt x="17101" y="1414962"/>
                  <a:pt x="0" y="1133953"/>
                </a:cubicBezTo>
                <a:cubicBezTo>
                  <a:pt x="-17101" y="852944"/>
                  <a:pt x="-14312" y="772815"/>
                  <a:pt x="0" y="469878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32855418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3735E49-89F9-4CE2-A034-329B73E9FA53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387C9204-21EA-4895-9F1B-FCA1496F7A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3456917-8862-4F95-B1DE-ED60DAEF7E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15185"/>
          <a:stretch/>
        </p:blipFill>
        <p:spPr>
          <a:xfrm>
            <a:off x="3158705" y="758890"/>
            <a:ext cx="6031902" cy="5140524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DCFD7B5-2EF3-4592-9DC6-9F2C22778014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FA0C2E1-AA02-417C-9415-CA28BF46B3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3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719896" y="2837001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3036335" y="3010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608464" y="785716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839" y="1552657"/>
            <a:ext cx="1533696" cy="1261786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650" y="1766667"/>
            <a:ext cx="1613539" cy="121015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901098" y="4742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797" y="3424865"/>
            <a:ext cx="1670683" cy="1253013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36336" y="4795739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048" y="3419913"/>
            <a:ext cx="1776934" cy="1332701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937757" y="79765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847056" y="11564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541BDB-F481-4E6A-B37E-6EFAFF40CED6}"/>
              </a:ext>
            </a:extLst>
          </p:cNvPr>
          <p:cNvSpPr txBox="1"/>
          <p:nvPr/>
        </p:nvSpPr>
        <p:spPr>
          <a:xfrm>
            <a:off x="4494302" y="956749"/>
            <a:ext cx="3586808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4BA80BEC-25F9-4E61-9FD5-2C5078064991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51" name="صورة 50">
            <a:extLst>
              <a:ext uri="{FF2B5EF4-FFF2-40B4-BE49-F238E27FC236}">
                <a16:creationId xmlns:a16="http://schemas.microsoft.com/office/drawing/2014/main" id="{871557AF-1F32-457B-8604-926373F2BF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79C98D39-8D64-479F-ACAC-7F8BE7144001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2500" y="651348"/>
            <a:ext cx="8156142" cy="52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511 -0.2557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-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5859825" y="1121809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61710"/>
              </p:ext>
            </p:extLst>
          </p:nvPr>
        </p:nvGraphicFramePr>
        <p:xfrm>
          <a:off x="1487849" y="2112155"/>
          <a:ext cx="9243213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94777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أعرف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أريد أن أعرف ؟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 ماذا تعلمت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C3AB125-4A53-4598-877E-5B037E6E46A0}"/>
              </a:ext>
            </a:extLst>
          </p:cNvPr>
          <p:cNvSpPr txBox="1"/>
          <p:nvPr/>
        </p:nvSpPr>
        <p:spPr>
          <a:xfrm>
            <a:off x="7700874" y="2820774"/>
            <a:ext cx="2928129" cy="1631216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>
                <a:solidFill>
                  <a:srgbClr val="1E2326"/>
                </a:solidFill>
              </a:rPr>
              <a:t> </a:t>
            </a:r>
          </a:p>
          <a:p>
            <a:pPr algn="ctr"/>
            <a:r>
              <a:rPr lang="ar-SA" sz="2000" b="1">
                <a:solidFill>
                  <a:srgbClr val="FF0000"/>
                </a:solidFill>
                <a:sym typeface="رموز1" panose="05000000000000000000" pitchFamily="2" charset="2"/>
              </a:rPr>
              <a:t></a:t>
            </a:r>
            <a:r>
              <a:rPr lang="ar-SA" sz="2000" b="1">
                <a:solidFill>
                  <a:srgbClr val="FF0000"/>
                </a:solidFill>
              </a:rPr>
              <a:t>اوجد الأعداد التالية في النمط :</a:t>
            </a:r>
          </a:p>
          <a:p>
            <a:pPr algn="ctr"/>
            <a:r>
              <a:rPr lang="ar-SA" sz="2000" b="1">
                <a:solidFill>
                  <a:srgbClr val="FF0000"/>
                </a:solidFill>
              </a:rPr>
              <a:t>13 ، 15 ، 17 ، ...</a:t>
            </a:r>
            <a:endParaRPr lang="ar-SA" sz="2000">
              <a:solidFill>
                <a:srgbClr val="0070C0"/>
              </a:solidFill>
            </a:endParaRPr>
          </a:p>
          <a:p>
            <a:pPr algn="ctr"/>
            <a:r>
              <a:rPr lang="ar-SA" sz="2000" b="1">
                <a:solidFill>
                  <a:schemeClr val="accent6">
                    <a:lumMod val="50000"/>
                  </a:schemeClr>
                </a:solidFill>
                <a:sym typeface="رموز1" panose="05000000000000000000" pitchFamily="2" charset="2"/>
              </a:rPr>
              <a:t>ماهي العلاقة بين الأعداد في النمط أعلاه ؟ </a:t>
            </a:r>
            <a:endParaRPr lang="ar-SA" sz="2000" b="1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B0E56B7-158E-48CC-828A-FC5EEC4A3ABD}"/>
              </a:ext>
            </a:extLst>
          </p:cNvPr>
          <p:cNvGrpSpPr/>
          <p:nvPr/>
        </p:nvGrpSpPr>
        <p:grpSpPr>
          <a:xfrm>
            <a:off x="4808033" y="1292272"/>
            <a:ext cx="2986810" cy="625721"/>
            <a:chOff x="7601080" y="3173703"/>
            <a:chExt cx="2986810" cy="625721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DE2A1077-B7A7-4761-9862-470B00ACF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6" b="30185"/>
            <a:stretch/>
          </p:blipFill>
          <p:spPr>
            <a:xfrm>
              <a:off x="7601080" y="3173703"/>
              <a:ext cx="2986810" cy="625721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2CF83276-A4BE-42FF-93FC-EA409F667E4F}"/>
                </a:ext>
              </a:extLst>
            </p:cNvPr>
            <p:cNvSpPr txBox="1"/>
            <p:nvPr/>
          </p:nvSpPr>
          <p:spPr>
            <a:xfrm>
              <a:off x="8219768" y="3323303"/>
              <a:ext cx="1730477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>
                  <a:cs typeface="AF_Taif Normal" pitchFamily="2" charset="-78"/>
                </a:rPr>
                <a:t>جدول التعلم </a:t>
              </a: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4141805-5036-486C-8EC7-53355BB3C17F}"/>
              </a:ext>
            </a:extLst>
          </p:cNvPr>
          <p:cNvSpPr txBox="1"/>
          <p:nvPr/>
        </p:nvSpPr>
        <p:spPr>
          <a:xfrm>
            <a:off x="4316361" y="472647"/>
            <a:ext cx="4009603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44F4EBCE-BEA0-4310-AEA1-DA1C41C1C514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3B72EE51-E21E-4281-988C-81F41B04F3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4"/>
            <a:ext cx="12192000" cy="6858000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5859825" y="1121809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2129" y="833556"/>
            <a:ext cx="914400" cy="752285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43006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4419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80075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4141805-5036-486C-8EC7-53355BB3C17F}"/>
              </a:ext>
            </a:extLst>
          </p:cNvPr>
          <p:cNvSpPr txBox="1"/>
          <p:nvPr/>
        </p:nvSpPr>
        <p:spPr>
          <a:xfrm>
            <a:off x="4555390" y="511975"/>
            <a:ext cx="3523882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 </a:t>
            </a:r>
          </a:p>
        </p:txBody>
      </p: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9F08BF47-F847-420A-A937-BA9800D4C9AC}"/>
              </a:ext>
            </a:extLst>
          </p:cNvPr>
          <p:cNvGrpSpPr/>
          <p:nvPr/>
        </p:nvGrpSpPr>
        <p:grpSpPr>
          <a:xfrm>
            <a:off x="778158" y="1212675"/>
            <a:ext cx="2255165" cy="1250103"/>
            <a:chOff x="868390" y="769202"/>
            <a:chExt cx="2255165" cy="1250103"/>
          </a:xfrm>
        </p:grpSpPr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F1FFBE94-3AC9-43B7-80E2-665610FBD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868390" y="769202"/>
              <a:ext cx="2255165" cy="1250103"/>
            </a:xfrm>
            <a:prstGeom prst="rect">
              <a:avLst/>
            </a:prstGeom>
          </p:spPr>
        </p:pic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68B755E2-3745-4CB4-8F00-BAC8809C5D89}"/>
                </a:ext>
              </a:extLst>
            </p:cNvPr>
            <p:cNvSpPr txBox="1"/>
            <p:nvPr/>
          </p:nvSpPr>
          <p:spPr>
            <a:xfrm rot="20602374">
              <a:off x="886903" y="1163421"/>
              <a:ext cx="164198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/>
                <a:t>ص 27 </a:t>
              </a:r>
              <a:r>
                <a:rPr lang="ar-SA"/>
                <a:t> </a:t>
              </a:r>
            </a:p>
          </p:txBody>
        </p:sp>
      </p:grpSp>
      <p:sp>
        <p:nvSpPr>
          <p:cNvPr id="2" name="مخطط انسيابي: معالجة متعاقبة 1">
            <a:extLst>
              <a:ext uri="{FF2B5EF4-FFF2-40B4-BE49-F238E27FC236}">
                <a16:creationId xmlns:a16="http://schemas.microsoft.com/office/drawing/2014/main" id="{088A8DEC-CB31-4B8C-B235-1900BF86ED9D}"/>
              </a:ext>
            </a:extLst>
          </p:cNvPr>
          <p:cNvSpPr/>
          <p:nvPr/>
        </p:nvSpPr>
        <p:spPr>
          <a:xfrm>
            <a:off x="1397897" y="1280504"/>
            <a:ext cx="9428632" cy="4624636"/>
          </a:xfrm>
          <a:custGeom>
            <a:avLst/>
            <a:gdLst>
              <a:gd name="connsiteX0" fmla="*/ 0 w 9428632"/>
              <a:gd name="connsiteY0" fmla="*/ 770773 h 4624636"/>
              <a:gd name="connsiteX1" fmla="*/ 770773 w 9428632"/>
              <a:gd name="connsiteY1" fmla="*/ 0 h 4624636"/>
              <a:gd name="connsiteX2" fmla="*/ 8657859 w 9428632"/>
              <a:gd name="connsiteY2" fmla="*/ 0 h 4624636"/>
              <a:gd name="connsiteX3" fmla="*/ 9428632 w 9428632"/>
              <a:gd name="connsiteY3" fmla="*/ 770773 h 4624636"/>
              <a:gd name="connsiteX4" fmla="*/ 9428632 w 9428632"/>
              <a:gd name="connsiteY4" fmla="*/ 3853863 h 4624636"/>
              <a:gd name="connsiteX5" fmla="*/ 8657859 w 9428632"/>
              <a:gd name="connsiteY5" fmla="*/ 4624636 h 4624636"/>
              <a:gd name="connsiteX6" fmla="*/ 770773 w 9428632"/>
              <a:gd name="connsiteY6" fmla="*/ 4624636 h 4624636"/>
              <a:gd name="connsiteX7" fmla="*/ 0 w 9428632"/>
              <a:gd name="connsiteY7" fmla="*/ 3853863 h 4624636"/>
              <a:gd name="connsiteX8" fmla="*/ 0 w 9428632"/>
              <a:gd name="connsiteY8" fmla="*/ 770773 h 462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8632" h="4624636" extrusionOk="0">
                <a:moveTo>
                  <a:pt x="0" y="770773"/>
                </a:moveTo>
                <a:cubicBezTo>
                  <a:pt x="-34062" y="404847"/>
                  <a:pt x="318648" y="-10918"/>
                  <a:pt x="770773" y="0"/>
                </a:cubicBezTo>
                <a:cubicBezTo>
                  <a:pt x="2133142" y="-60713"/>
                  <a:pt x="6483534" y="61072"/>
                  <a:pt x="8657859" y="0"/>
                </a:cubicBezTo>
                <a:cubicBezTo>
                  <a:pt x="9053173" y="10151"/>
                  <a:pt x="9410831" y="366137"/>
                  <a:pt x="9428632" y="770773"/>
                </a:cubicBezTo>
                <a:cubicBezTo>
                  <a:pt x="9453084" y="1686194"/>
                  <a:pt x="9496295" y="2408710"/>
                  <a:pt x="9428632" y="3853863"/>
                </a:cubicBezTo>
                <a:cubicBezTo>
                  <a:pt x="9471192" y="4239098"/>
                  <a:pt x="9126192" y="4627450"/>
                  <a:pt x="8657859" y="4624636"/>
                </a:cubicBezTo>
                <a:cubicBezTo>
                  <a:pt x="5878257" y="4550865"/>
                  <a:pt x="2266431" y="4468753"/>
                  <a:pt x="770773" y="4624636"/>
                </a:cubicBezTo>
                <a:cubicBezTo>
                  <a:pt x="362406" y="4627148"/>
                  <a:pt x="-73356" y="4246072"/>
                  <a:pt x="0" y="3853863"/>
                </a:cubicBezTo>
                <a:cubicBezTo>
                  <a:pt x="152408" y="2584667"/>
                  <a:pt x="73868" y="1921541"/>
                  <a:pt x="0" y="770773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flowChartAlternateProcess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A2CA032C-E2EA-4EA0-BE49-1F2A4D328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53062" y="1308651"/>
            <a:ext cx="5229249" cy="180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8D98B331-0333-4E6F-932E-2C388A7E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33738" y="3120053"/>
            <a:ext cx="552452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8E6DFDF2-534A-4A4E-9220-7242E193B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7411" y="4530584"/>
            <a:ext cx="4178594" cy="99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D67D8669-25DB-4CD3-9717-4BDDF07525F4}"/>
              </a:ext>
            </a:extLst>
          </p:cNvPr>
          <p:cNvSpPr txBox="1"/>
          <p:nvPr/>
        </p:nvSpPr>
        <p:spPr>
          <a:xfrm>
            <a:off x="4856434" y="4525856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995C99C8-B841-4614-8FB7-E7B6385A8FE7}"/>
              </a:ext>
            </a:extLst>
          </p:cNvPr>
          <p:cNvSpPr txBox="1"/>
          <p:nvPr/>
        </p:nvSpPr>
        <p:spPr>
          <a:xfrm>
            <a:off x="3513019" y="5294219"/>
            <a:ext cx="1785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رقم الشكل + 2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C8A6E16-3B81-4DA8-B40D-8D60F07403A5}"/>
              </a:ext>
            </a:extLst>
          </p:cNvPr>
          <p:cNvSpPr txBox="1"/>
          <p:nvPr/>
        </p:nvSpPr>
        <p:spPr>
          <a:xfrm>
            <a:off x="1512755" y="5294219"/>
            <a:ext cx="857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ر + 2</a:t>
            </a:r>
          </a:p>
        </p:txBody>
      </p:sp>
      <p:sp>
        <p:nvSpPr>
          <p:cNvPr id="39" name="سهم إلى اليمين 29">
            <a:extLst>
              <a:ext uri="{FF2B5EF4-FFF2-40B4-BE49-F238E27FC236}">
                <a16:creationId xmlns:a16="http://schemas.microsoft.com/office/drawing/2014/main" id="{1D3761D6-4BFA-4B90-B4EE-528EE666E3E3}"/>
              </a:ext>
            </a:extLst>
          </p:cNvPr>
          <p:cNvSpPr/>
          <p:nvPr/>
        </p:nvSpPr>
        <p:spPr>
          <a:xfrm flipH="1">
            <a:off x="2512887" y="5308505"/>
            <a:ext cx="1000132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DA769B1C-8EA4-4B01-B696-255BB63C3D1C}"/>
              </a:ext>
            </a:extLst>
          </p:cNvPr>
          <p:cNvSpPr txBox="1"/>
          <p:nvPr/>
        </p:nvSpPr>
        <p:spPr>
          <a:xfrm>
            <a:off x="5281004" y="4111270"/>
            <a:ext cx="64294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E28F8122-AAA5-4CC4-A6C6-9F36093CD7B7}"/>
              </a:ext>
            </a:extLst>
          </p:cNvPr>
          <p:cNvSpPr txBox="1"/>
          <p:nvPr/>
        </p:nvSpPr>
        <p:spPr>
          <a:xfrm>
            <a:off x="4680924" y="4111270"/>
            <a:ext cx="64294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46E7EB18-6DF1-4EE9-83D2-40E34D8205BC}"/>
              </a:ext>
            </a:extLst>
          </p:cNvPr>
          <p:cNvSpPr txBox="1"/>
          <p:nvPr/>
        </p:nvSpPr>
        <p:spPr>
          <a:xfrm>
            <a:off x="4080846" y="4111270"/>
            <a:ext cx="64294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7ADA0FF1-E242-4BF2-9AB2-0DA761354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10820" y="1342400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E47CE97-5376-4F37-A954-15B192386F9B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A6D7B855-6B80-4153-94EA-EE12CAB313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 animBg="1"/>
      <p:bldP spid="4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9459" y="300814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48" t="17819" r="13819"/>
          <a:stretch/>
        </p:blipFill>
        <p:spPr>
          <a:xfrm>
            <a:off x="2746704" y="3413065"/>
            <a:ext cx="1834407" cy="1654616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3AF133EA-8B6C-41BD-8DFB-89F8DEBADDDE}"/>
              </a:ext>
            </a:extLst>
          </p:cNvPr>
          <p:cNvSpPr txBox="1"/>
          <p:nvPr/>
        </p:nvSpPr>
        <p:spPr>
          <a:xfrm>
            <a:off x="4555390" y="600463"/>
            <a:ext cx="3523882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1121745-36B8-4CB4-AFB9-69C2566A858C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348FECC6-8949-49F9-96AB-7F9E5B6C7B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52DE6BA6-FED8-42D5-82F0-C4EE340508C7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5110" y="527678"/>
            <a:ext cx="8156142" cy="52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9545 -0.2752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22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1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15185"/>
          <a:stretch/>
        </p:blipFill>
        <p:spPr>
          <a:xfrm>
            <a:off x="3158705" y="758890"/>
            <a:ext cx="6031902" cy="5140524"/>
          </a:xfrm>
          <a:prstGeom prst="rect">
            <a:avLst/>
          </a:prstGeom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6168" y="748378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92E2817-2AB3-483E-ADD5-67A0EC2BF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1004" y="1502759"/>
            <a:ext cx="6978347" cy="3929090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D6FC994-E29E-48DE-BE6A-C9EF2BC4D69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rcRect l="3082" t="3557" r="2485" b="3116"/>
          <a:stretch/>
        </p:blipFill>
        <p:spPr>
          <a:xfrm>
            <a:off x="8288594" y="1988149"/>
            <a:ext cx="2408903" cy="30852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D38B904-BAC6-4FA0-A404-AC2ED998210C}"/>
              </a:ext>
            </a:extLst>
          </p:cNvPr>
          <p:cNvSpPr txBox="1"/>
          <p:nvPr/>
        </p:nvSpPr>
        <p:spPr>
          <a:xfrm>
            <a:off x="423770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A234C0E-FEA0-413E-BB68-8F259A8EEFB7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7195E60-1731-4C95-B4BE-0BD2F403AE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522"/>
            <a:ext cx="12192000" cy="7126521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4805" y="1486348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1C4D4E8-80E7-4F38-BA76-0622AD883918}"/>
              </a:ext>
            </a:extLst>
          </p:cNvPr>
          <p:cNvSpPr txBox="1"/>
          <p:nvPr/>
        </p:nvSpPr>
        <p:spPr>
          <a:xfrm>
            <a:off x="423770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</a:t>
            </a: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12EE1AB0-680B-446F-B303-6EFAE9D0B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256257"/>
              </p:ext>
            </p:extLst>
          </p:nvPr>
        </p:nvGraphicFramePr>
        <p:xfrm>
          <a:off x="1337186" y="1753736"/>
          <a:ext cx="8969468" cy="904479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8969468">
                  <a:extLst>
                    <a:ext uri="{9D8B030D-6E8A-4147-A177-3AD203B41FA5}">
                      <a16:colId xmlns:a16="http://schemas.microsoft.com/office/drawing/2014/main" val="463103879"/>
                    </a:ext>
                  </a:extLst>
                </a:gridCol>
              </a:tblGrid>
              <a:tr h="90447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>
                          <a:solidFill>
                            <a:srgbClr val="FF0000"/>
                          </a:solidFill>
                        </a:rPr>
                        <a:t>احسب قيمة العبارة :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203113285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40C76116-CDB0-4F12-980E-548C2B953A03}"/>
              </a:ext>
            </a:extLst>
          </p:cNvPr>
          <p:cNvSpPr txBox="1"/>
          <p:nvPr/>
        </p:nvSpPr>
        <p:spPr>
          <a:xfrm>
            <a:off x="7771615" y="1110899"/>
            <a:ext cx="2046149" cy="430887"/>
          </a:xfrm>
          <a:custGeom>
            <a:avLst/>
            <a:gdLst>
              <a:gd name="connsiteX0" fmla="*/ 0 w 2046149"/>
              <a:gd name="connsiteY0" fmla="*/ 0 h 430887"/>
              <a:gd name="connsiteX1" fmla="*/ 552460 w 2046149"/>
              <a:gd name="connsiteY1" fmla="*/ 0 h 430887"/>
              <a:gd name="connsiteX2" fmla="*/ 1104920 w 2046149"/>
              <a:gd name="connsiteY2" fmla="*/ 0 h 430887"/>
              <a:gd name="connsiteX3" fmla="*/ 1575535 w 2046149"/>
              <a:gd name="connsiteY3" fmla="*/ 0 h 430887"/>
              <a:gd name="connsiteX4" fmla="*/ 2046149 w 2046149"/>
              <a:gd name="connsiteY4" fmla="*/ 0 h 430887"/>
              <a:gd name="connsiteX5" fmla="*/ 2046149 w 2046149"/>
              <a:gd name="connsiteY5" fmla="*/ 430887 h 430887"/>
              <a:gd name="connsiteX6" fmla="*/ 1514150 w 2046149"/>
              <a:gd name="connsiteY6" fmla="*/ 430887 h 430887"/>
              <a:gd name="connsiteX7" fmla="*/ 1002613 w 2046149"/>
              <a:gd name="connsiteY7" fmla="*/ 430887 h 430887"/>
              <a:gd name="connsiteX8" fmla="*/ 450153 w 2046149"/>
              <a:gd name="connsiteY8" fmla="*/ 430887 h 430887"/>
              <a:gd name="connsiteX9" fmla="*/ 0 w 2046149"/>
              <a:gd name="connsiteY9" fmla="*/ 430887 h 430887"/>
              <a:gd name="connsiteX10" fmla="*/ 0 w 2046149"/>
              <a:gd name="connsiteY10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6149" h="430887" extrusionOk="0">
                <a:moveTo>
                  <a:pt x="0" y="0"/>
                </a:moveTo>
                <a:cubicBezTo>
                  <a:pt x="206590" y="-52746"/>
                  <a:pt x="339394" y="8303"/>
                  <a:pt x="552460" y="0"/>
                </a:cubicBezTo>
                <a:cubicBezTo>
                  <a:pt x="765526" y="-8303"/>
                  <a:pt x="929557" y="10223"/>
                  <a:pt x="1104920" y="0"/>
                </a:cubicBezTo>
                <a:cubicBezTo>
                  <a:pt x="1280283" y="-10223"/>
                  <a:pt x="1460045" y="55366"/>
                  <a:pt x="1575535" y="0"/>
                </a:cubicBezTo>
                <a:cubicBezTo>
                  <a:pt x="1691025" y="-55366"/>
                  <a:pt x="1884665" y="29713"/>
                  <a:pt x="2046149" y="0"/>
                </a:cubicBezTo>
                <a:cubicBezTo>
                  <a:pt x="2074871" y="127204"/>
                  <a:pt x="2035516" y="303743"/>
                  <a:pt x="2046149" y="430887"/>
                </a:cubicBezTo>
                <a:cubicBezTo>
                  <a:pt x="1906805" y="478645"/>
                  <a:pt x="1726495" y="410763"/>
                  <a:pt x="1514150" y="430887"/>
                </a:cubicBezTo>
                <a:cubicBezTo>
                  <a:pt x="1301805" y="451011"/>
                  <a:pt x="1187668" y="402406"/>
                  <a:pt x="1002613" y="430887"/>
                </a:cubicBezTo>
                <a:cubicBezTo>
                  <a:pt x="817558" y="459368"/>
                  <a:pt x="681625" y="414925"/>
                  <a:pt x="450153" y="430887"/>
                </a:cubicBezTo>
                <a:cubicBezTo>
                  <a:pt x="218681" y="446849"/>
                  <a:pt x="127082" y="382749"/>
                  <a:pt x="0" y="430887"/>
                </a:cubicBezTo>
                <a:cubicBezTo>
                  <a:pt x="-12847" y="231891"/>
                  <a:pt x="38365" y="213058"/>
                  <a:pt x="0" y="0"/>
                </a:cubicBezTo>
                <a:close/>
              </a:path>
            </a:pathLst>
          </a:custGeom>
          <a:noFill/>
          <a:ln w="28575">
            <a:solidFill>
              <a:srgbClr val="662D91"/>
            </a:solidFill>
            <a:extLst>
              <a:ext uri="{C807C97D-BFC1-408E-A445-0C87EB9F89A2}">
                <ask:lineSketchStyleProps xmlns:ask="http://schemas.microsoft.com/office/drawing/2018/sketchyshapes" sd="10101375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200" b="1"/>
              <a:t>مثال  : ص 27</a:t>
            </a:r>
          </a:p>
        </p:txBody>
      </p:sp>
      <p:sp>
        <p:nvSpPr>
          <p:cNvPr id="3" name="مستطيل: زاوية مطوية 2">
            <a:extLst>
              <a:ext uri="{FF2B5EF4-FFF2-40B4-BE49-F238E27FC236}">
                <a16:creationId xmlns:a16="http://schemas.microsoft.com/office/drawing/2014/main" id="{2467AB3D-DF6C-4D5F-AF76-583691AADE4E}"/>
              </a:ext>
            </a:extLst>
          </p:cNvPr>
          <p:cNvSpPr/>
          <p:nvPr/>
        </p:nvSpPr>
        <p:spPr>
          <a:xfrm>
            <a:off x="4267964" y="2760094"/>
            <a:ext cx="4256556" cy="2772771"/>
          </a:xfrm>
          <a:custGeom>
            <a:avLst/>
            <a:gdLst>
              <a:gd name="connsiteX0" fmla="*/ 0 w 4256556"/>
              <a:gd name="connsiteY0" fmla="*/ 0 h 2772771"/>
              <a:gd name="connsiteX1" fmla="*/ 4256556 w 4256556"/>
              <a:gd name="connsiteY1" fmla="*/ 0 h 2772771"/>
              <a:gd name="connsiteX2" fmla="*/ 4256556 w 4256556"/>
              <a:gd name="connsiteY2" fmla="*/ 2310633 h 2772771"/>
              <a:gd name="connsiteX3" fmla="*/ 3794418 w 4256556"/>
              <a:gd name="connsiteY3" fmla="*/ 2772771 h 2772771"/>
              <a:gd name="connsiteX4" fmla="*/ 0 w 4256556"/>
              <a:gd name="connsiteY4" fmla="*/ 2772771 h 2772771"/>
              <a:gd name="connsiteX5" fmla="*/ 0 w 4256556"/>
              <a:gd name="connsiteY5" fmla="*/ 0 h 2772771"/>
              <a:gd name="connsiteX0" fmla="*/ 3794418 w 4256556"/>
              <a:gd name="connsiteY0" fmla="*/ 2772771 h 2772771"/>
              <a:gd name="connsiteX1" fmla="*/ 3886846 w 4256556"/>
              <a:gd name="connsiteY1" fmla="*/ 2403061 h 2772771"/>
              <a:gd name="connsiteX2" fmla="*/ 4256556 w 4256556"/>
              <a:gd name="connsiteY2" fmla="*/ 2310633 h 2772771"/>
              <a:gd name="connsiteX3" fmla="*/ 3794418 w 4256556"/>
              <a:gd name="connsiteY3" fmla="*/ 2772771 h 2772771"/>
              <a:gd name="connsiteX0" fmla="*/ 3794418 w 4256556"/>
              <a:gd name="connsiteY0" fmla="*/ 2772771 h 2772771"/>
              <a:gd name="connsiteX1" fmla="*/ 3886846 w 4256556"/>
              <a:gd name="connsiteY1" fmla="*/ 2403061 h 2772771"/>
              <a:gd name="connsiteX2" fmla="*/ 4256556 w 4256556"/>
              <a:gd name="connsiteY2" fmla="*/ 2310633 h 2772771"/>
              <a:gd name="connsiteX3" fmla="*/ 3794418 w 4256556"/>
              <a:gd name="connsiteY3" fmla="*/ 2772771 h 2772771"/>
              <a:gd name="connsiteX4" fmla="*/ 0 w 4256556"/>
              <a:gd name="connsiteY4" fmla="*/ 2772771 h 2772771"/>
              <a:gd name="connsiteX5" fmla="*/ 0 w 4256556"/>
              <a:gd name="connsiteY5" fmla="*/ 0 h 2772771"/>
              <a:gd name="connsiteX6" fmla="*/ 4256556 w 4256556"/>
              <a:gd name="connsiteY6" fmla="*/ 0 h 2772771"/>
              <a:gd name="connsiteX7" fmla="*/ 4256556 w 4256556"/>
              <a:gd name="connsiteY7" fmla="*/ 2310633 h 277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56556" h="2772771" stroke="0" extrusionOk="0">
                <a:moveTo>
                  <a:pt x="0" y="0"/>
                </a:moveTo>
                <a:cubicBezTo>
                  <a:pt x="744841" y="-155391"/>
                  <a:pt x="2555626" y="39760"/>
                  <a:pt x="4256556" y="0"/>
                </a:cubicBezTo>
                <a:cubicBezTo>
                  <a:pt x="4180980" y="660169"/>
                  <a:pt x="4246639" y="1467449"/>
                  <a:pt x="4256556" y="2310633"/>
                </a:cubicBezTo>
                <a:cubicBezTo>
                  <a:pt x="4165664" y="2320598"/>
                  <a:pt x="3918900" y="2607125"/>
                  <a:pt x="3794418" y="2772771"/>
                </a:cubicBezTo>
                <a:cubicBezTo>
                  <a:pt x="2308232" y="2834985"/>
                  <a:pt x="1682630" y="2808875"/>
                  <a:pt x="0" y="2772771"/>
                </a:cubicBezTo>
                <a:cubicBezTo>
                  <a:pt x="146263" y="2177118"/>
                  <a:pt x="-114835" y="1034745"/>
                  <a:pt x="0" y="0"/>
                </a:cubicBezTo>
                <a:close/>
              </a:path>
              <a:path w="4256556" h="2772771" fill="darkenLess" stroke="0" extrusionOk="0">
                <a:moveTo>
                  <a:pt x="3794418" y="2772771"/>
                </a:moveTo>
                <a:cubicBezTo>
                  <a:pt x="3849864" y="2672378"/>
                  <a:pt x="3877015" y="2538978"/>
                  <a:pt x="3886846" y="2403061"/>
                </a:cubicBezTo>
                <a:cubicBezTo>
                  <a:pt x="3953440" y="2403891"/>
                  <a:pt x="4202894" y="2332202"/>
                  <a:pt x="4256556" y="2310633"/>
                </a:cubicBezTo>
                <a:cubicBezTo>
                  <a:pt x="4036946" y="2459106"/>
                  <a:pt x="3886679" y="2659408"/>
                  <a:pt x="3794418" y="2772771"/>
                </a:cubicBezTo>
                <a:close/>
              </a:path>
              <a:path w="4256556" h="2772771" fill="none" extrusionOk="0">
                <a:moveTo>
                  <a:pt x="3794418" y="2772771"/>
                </a:moveTo>
                <a:cubicBezTo>
                  <a:pt x="3816820" y="2629692"/>
                  <a:pt x="3838272" y="2527527"/>
                  <a:pt x="3886846" y="2403061"/>
                </a:cubicBezTo>
                <a:cubicBezTo>
                  <a:pt x="4017995" y="2360466"/>
                  <a:pt x="4187733" y="2306343"/>
                  <a:pt x="4256556" y="2310633"/>
                </a:cubicBezTo>
                <a:cubicBezTo>
                  <a:pt x="4002621" y="2503704"/>
                  <a:pt x="3954224" y="2664904"/>
                  <a:pt x="3794418" y="2772771"/>
                </a:cubicBezTo>
                <a:cubicBezTo>
                  <a:pt x="2128961" y="2805985"/>
                  <a:pt x="1864807" y="2794510"/>
                  <a:pt x="0" y="2772771"/>
                </a:cubicBezTo>
                <a:cubicBezTo>
                  <a:pt x="-66881" y="2003647"/>
                  <a:pt x="127622" y="1075183"/>
                  <a:pt x="0" y="0"/>
                </a:cubicBezTo>
                <a:cubicBezTo>
                  <a:pt x="1798122" y="88229"/>
                  <a:pt x="2148101" y="19194"/>
                  <a:pt x="4256556" y="0"/>
                </a:cubicBezTo>
                <a:cubicBezTo>
                  <a:pt x="4163471" y="1033793"/>
                  <a:pt x="4195844" y="1704409"/>
                  <a:pt x="4256556" y="2310633"/>
                </a:cubicBezTo>
              </a:path>
              <a:path w="4256556" h="2772771" fill="none" stroke="0" extrusionOk="0">
                <a:moveTo>
                  <a:pt x="3794418" y="2772771"/>
                </a:moveTo>
                <a:cubicBezTo>
                  <a:pt x="3868524" y="2614609"/>
                  <a:pt x="3870995" y="2548552"/>
                  <a:pt x="3886846" y="2403061"/>
                </a:cubicBezTo>
                <a:cubicBezTo>
                  <a:pt x="3993072" y="2358209"/>
                  <a:pt x="4170143" y="2316255"/>
                  <a:pt x="4256556" y="2310633"/>
                </a:cubicBezTo>
                <a:cubicBezTo>
                  <a:pt x="4165492" y="2370861"/>
                  <a:pt x="3951510" y="2565621"/>
                  <a:pt x="3794418" y="2772771"/>
                </a:cubicBezTo>
                <a:cubicBezTo>
                  <a:pt x="2640119" y="2811127"/>
                  <a:pt x="1159167" y="2705352"/>
                  <a:pt x="0" y="2772771"/>
                </a:cubicBezTo>
                <a:cubicBezTo>
                  <a:pt x="-92148" y="1781164"/>
                  <a:pt x="94148" y="398041"/>
                  <a:pt x="0" y="0"/>
                </a:cubicBezTo>
                <a:cubicBezTo>
                  <a:pt x="1676606" y="-35107"/>
                  <a:pt x="3409836" y="23663"/>
                  <a:pt x="4256556" y="0"/>
                </a:cubicBezTo>
                <a:cubicBezTo>
                  <a:pt x="4251443" y="843837"/>
                  <a:pt x="4252336" y="1819411"/>
                  <a:pt x="4256556" y="2310633"/>
                </a:cubicBezTo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181918364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948D30E-39DB-4982-96E3-2858EF8CB7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0586" y="1197067"/>
            <a:ext cx="2934109" cy="447737"/>
          </a:xfrm>
          <a:custGeom>
            <a:avLst/>
            <a:gdLst>
              <a:gd name="connsiteX0" fmla="*/ 0 w 2934109"/>
              <a:gd name="connsiteY0" fmla="*/ 0 h 447737"/>
              <a:gd name="connsiteX1" fmla="*/ 528140 w 2934109"/>
              <a:gd name="connsiteY1" fmla="*/ 0 h 447737"/>
              <a:gd name="connsiteX2" fmla="*/ 1026938 w 2934109"/>
              <a:gd name="connsiteY2" fmla="*/ 0 h 447737"/>
              <a:gd name="connsiteX3" fmla="*/ 1672442 w 2934109"/>
              <a:gd name="connsiteY3" fmla="*/ 0 h 447737"/>
              <a:gd name="connsiteX4" fmla="*/ 2200582 w 2934109"/>
              <a:gd name="connsiteY4" fmla="*/ 0 h 447737"/>
              <a:gd name="connsiteX5" fmla="*/ 2934109 w 2934109"/>
              <a:gd name="connsiteY5" fmla="*/ 0 h 447737"/>
              <a:gd name="connsiteX6" fmla="*/ 2934109 w 2934109"/>
              <a:gd name="connsiteY6" fmla="*/ 447737 h 447737"/>
              <a:gd name="connsiteX7" fmla="*/ 2288605 w 2934109"/>
              <a:gd name="connsiteY7" fmla="*/ 447737 h 447737"/>
              <a:gd name="connsiteX8" fmla="*/ 1760465 w 2934109"/>
              <a:gd name="connsiteY8" fmla="*/ 447737 h 447737"/>
              <a:gd name="connsiteX9" fmla="*/ 1114961 w 2934109"/>
              <a:gd name="connsiteY9" fmla="*/ 447737 h 447737"/>
              <a:gd name="connsiteX10" fmla="*/ 586822 w 2934109"/>
              <a:gd name="connsiteY10" fmla="*/ 447737 h 447737"/>
              <a:gd name="connsiteX11" fmla="*/ 0 w 2934109"/>
              <a:gd name="connsiteY11" fmla="*/ 447737 h 447737"/>
              <a:gd name="connsiteX12" fmla="*/ 0 w 2934109"/>
              <a:gd name="connsiteY12" fmla="*/ 0 h 4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34109" h="447737" fill="none" extrusionOk="0">
                <a:moveTo>
                  <a:pt x="0" y="0"/>
                </a:moveTo>
                <a:cubicBezTo>
                  <a:pt x="228649" y="22089"/>
                  <a:pt x="400115" y="-12332"/>
                  <a:pt x="528140" y="0"/>
                </a:cubicBezTo>
                <a:cubicBezTo>
                  <a:pt x="656165" y="12332"/>
                  <a:pt x="797303" y="-7688"/>
                  <a:pt x="1026938" y="0"/>
                </a:cubicBezTo>
                <a:cubicBezTo>
                  <a:pt x="1256573" y="7688"/>
                  <a:pt x="1415170" y="22744"/>
                  <a:pt x="1672442" y="0"/>
                </a:cubicBezTo>
                <a:cubicBezTo>
                  <a:pt x="1929714" y="-22744"/>
                  <a:pt x="2004596" y="-14500"/>
                  <a:pt x="2200582" y="0"/>
                </a:cubicBezTo>
                <a:cubicBezTo>
                  <a:pt x="2396568" y="14500"/>
                  <a:pt x="2734332" y="32136"/>
                  <a:pt x="2934109" y="0"/>
                </a:cubicBezTo>
                <a:cubicBezTo>
                  <a:pt x="2936016" y="103775"/>
                  <a:pt x="2925681" y="342440"/>
                  <a:pt x="2934109" y="447737"/>
                </a:cubicBezTo>
                <a:cubicBezTo>
                  <a:pt x="2626460" y="433075"/>
                  <a:pt x="2446824" y="478107"/>
                  <a:pt x="2288605" y="447737"/>
                </a:cubicBezTo>
                <a:cubicBezTo>
                  <a:pt x="2130386" y="417367"/>
                  <a:pt x="1932279" y="456746"/>
                  <a:pt x="1760465" y="447737"/>
                </a:cubicBezTo>
                <a:cubicBezTo>
                  <a:pt x="1588651" y="438728"/>
                  <a:pt x="1399347" y="450624"/>
                  <a:pt x="1114961" y="447737"/>
                </a:cubicBezTo>
                <a:cubicBezTo>
                  <a:pt x="830575" y="444850"/>
                  <a:pt x="697372" y="438484"/>
                  <a:pt x="586822" y="447737"/>
                </a:cubicBezTo>
                <a:cubicBezTo>
                  <a:pt x="476272" y="456990"/>
                  <a:pt x="119376" y="437996"/>
                  <a:pt x="0" y="447737"/>
                </a:cubicBezTo>
                <a:cubicBezTo>
                  <a:pt x="9334" y="266407"/>
                  <a:pt x="8259" y="192724"/>
                  <a:pt x="0" y="0"/>
                </a:cubicBezTo>
                <a:close/>
              </a:path>
              <a:path w="2934109" h="447737" stroke="0" extrusionOk="0">
                <a:moveTo>
                  <a:pt x="0" y="0"/>
                </a:moveTo>
                <a:cubicBezTo>
                  <a:pt x="120048" y="-4063"/>
                  <a:pt x="327825" y="-21013"/>
                  <a:pt x="557481" y="0"/>
                </a:cubicBezTo>
                <a:cubicBezTo>
                  <a:pt x="787137" y="21013"/>
                  <a:pt x="948693" y="11551"/>
                  <a:pt x="1114961" y="0"/>
                </a:cubicBezTo>
                <a:cubicBezTo>
                  <a:pt x="1281229" y="-11551"/>
                  <a:pt x="1480670" y="23123"/>
                  <a:pt x="1731124" y="0"/>
                </a:cubicBezTo>
                <a:cubicBezTo>
                  <a:pt x="1981578" y="-23123"/>
                  <a:pt x="2022574" y="-2749"/>
                  <a:pt x="2229923" y="0"/>
                </a:cubicBezTo>
                <a:cubicBezTo>
                  <a:pt x="2437272" y="2749"/>
                  <a:pt x="2693537" y="9368"/>
                  <a:pt x="2934109" y="0"/>
                </a:cubicBezTo>
                <a:cubicBezTo>
                  <a:pt x="2955495" y="102857"/>
                  <a:pt x="2943316" y="309347"/>
                  <a:pt x="2934109" y="447737"/>
                </a:cubicBezTo>
                <a:cubicBezTo>
                  <a:pt x="2686417" y="426655"/>
                  <a:pt x="2630252" y="446566"/>
                  <a:pt x="2435310" y="447737"/>
                </a:cubicBezTo>
                <a:cubicBezTo>
                  <a:pt x="2240368" y="448908"/>
                  <a:pt x="2043679" y="464303"/>
                  <a:pt x="1907171" y="447737"/>
                </a:cubicBezTo>
                <a:cubicBezTo>
                  <a:pt x="1770663" y="431171"/>
                  <a:pt x="1591166" y="431145"/>
                  <a:pt x="1320349" y="447737"/>
                </a:cubicBezTo>
                <a:cubicBezTo>
                  <a:pt x="1049532" y="464329"/>
                  <a:pt x="956856" y="438051"/>
                  <a:pt x="674845" y="447737"/>
                </a:cubicBezTo>
                <a:cubicBezTo>
                  <a:pt x="392834" y="457423"/>
                  <a:pt x="140167" y="465200"/>
                  <a:pt x="0" y="447737"/>
                </a:cubicBezTo>
                <a:cubicBezTo>
                  <a:pt x="3668" y="341658"/>
                  <a:pt x="-7365" y="172377"/>
                  <a:pt x="0" y="0"/>
                </a:cubicBezTo>
                <a:close/>
              </a:path>
            </a:pathLst>
          </a:custGeom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55710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327D7D87-EFC5-4D78-A78C-6A4B8B528A3F}"/>
              </a:ext>
            </a:extLst>
          </p:cNvPr>
          <p:cNvSpPr txBox="1"/>
          <p:nvPr/>
        </p:nvSpPr>
        <p:spPr>
          <a:xfrm>
            <a:off x="4798141" y="2966570"/>
            <a:ext cx="304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>
                <a:solidFill>
                  <a:srgbClr val="FF0000"/>
                </a:solidFill>
              </a:rPr>
              <a:t>ن + 3 إذا كانت  ن = 4</a:t>
            </a:r>
            <a:endParaRPr lang="ar-SA" sz="2800">
              <a:solidFill>
                <a:srgbClr val="FF0000"/>
              </a:solidFill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1EB6858C-5DE3-4CCB-86EE-3426236CA60D}"/>
              </a:ext>
            </a:extLst>
          </p:cNvPr>
          <p:cNvSpPr txBox="1"/>
          <p:nvPr/>
        </p:nvSpPr>
        <p:spPr>
          <a:xfrm>
            <a:off x="6723980" y="3780926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DDF9BFC3-DEB7-4670-A4AA-4A042DF12F15}"/>
              </a:ext>
            </a:extLst>
          </p:cNvPr>
          <p:cNvSpPr txBox="1"/>
          <p:nvPr/>
        </p:nvSpPr>
        <p:spPr>
          <a:xfrm>
            <a:off x="5881010" y="3795214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+ 3 =</a:t>
            </a: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B93340DF-2FFC-4FA5-9626-CB0154A45829}"/>
              </a:ext>
            </a:extLst>
          </p:cNvPr>
          <p:cNvSpPr txBox="1"/>
          <p:nvPr/>
        </p:nvSpPr>
        <p:spPr>
          <a:xfrm>
            <a:off x="6723980" y="3809502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4</a:t>
            </a: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04EB97B3-4BB2-491E-8A2A-F1F42DF3A239}"/>
              </a:ext>
            </a:extLst>
          </p:cNvPr>
          <p:cNvSpPr txBox="1"/>
          <p:nvPr/>
        </p:nvSpPr>
        <p:spPr>
          <a:xfrm>
            <a:off x="5552394" y="3823790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7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8E5FA79-F93E-4B1A-B9E7-279B2860DFDE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9294DF64-9D7B-405E-9818-EA5FB81FA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0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5" grpId="0"/>
      <p:bldP spid="75" grpId="0"/>
      <p:bldP spid="75" grpId="1"/>
      <p:bldP spid="76" grpId="0"/>
      <p:bldP spid="77" grpId="0"/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0854232-2308-4164-8353-274F36DBEB46}"/>
              </a:ext>
            </a:extLst>
          </p:cNvPr>
          <p:cNvGrpSpPr/>
          <p:nvPr/>
        </p:nvGrpSpPr>
        <p:grpSpPr>
          <a:xfrm>
            <a:off x="1355049" y="1169099"/>
            <a:ext cx="2255165" cy="1250103"/>
            <a:chOff x="962079" y="2290596"/>
            <a:chExt cx="2255165" cy="125010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6F618FC-F66D-4C11-B43F-7FB9F2C7D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B9B409B-8DC5-47BA-9736-CD76BFBF3203}"/>
                </a:ext>
              </a:extLst>
            </p:cNvPr>
            <p:cNvSpPr txBox="1"/>
            <p:nvPr/>
          </p:nvSpPr>
          <p:spPr>
            <a:xfrm rot="20602374">
              <a:off x="1130716" y="2623338"/>
              <a:ext cx="164198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ص 27</a:t>
              </a:r>
            </a:p>
          </p:txBody>
        </p:sp>
      </p:grpSp>
      <p:pic>
        <p:nvPicPr>
          <p:cNvPr id="96" name="صورة 95">
            <a:extLst>
              <a:ext uri="{FF2B5EF4-FFF2-40B4-BE49-F238E27FC236}">
                <a16:creationId xmlns:a16="http://schemas.microsoft.com/office/drawing/2014/main" id="{39D32193-FF37-4C3D-9CBE-5295EB65D4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8464" y="2114493"/>
            <a:ext cx="2988771" cy="2454465"/>
          </a:xfrm>
          <a:prstGeom prst="rect">
            <a:avLst/>
          </a:prstGeom>
        </p:spPr>
      </p:pic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09B0E70-E139-4725-9D68-52A5B4795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472" y="1360631"/>
            <a:ext cx="928694" cy="42862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0BD84DC-9EAC-44C1-AD70-15B1CF01B33E}"/>
              </a:ext>
            </a:extLst>
          </p:cNvPr>
          <p:cNvSpPr txBox="1"/>
          <p:nvPr/>
        </p:nvSpPr>
        <p:spPr>
          <a:xfrm>
            <a:off x="423770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413929A-745C-4E65-9136-99FC575CB72C}"/>
              </a:ext>
            </a:extLst>
          </p:cNvPr>
          <p:cNvSpPr txBox="1"/>
          <p:nvPr/>
        </p:nvSpPr>
        <p:spPr>
          <a:xfrm>
            <a:off x="3991897" y="1141499"/>
            <a:ext cx="4349284" cy="954107"/>
          </a:xfrm>
          <a:custGeom>
            <a:avLst/>
            <a:gdLst>
              <a:gd name="connsiteX0" fmla="*/ 0 w 4349284"/>
              <a:gd name="connsiteY0" fmla="*/ 0 h 954107"/>
              <a:gd name="connsiteX1" fmla="*/ 708312 w 4349284"/>
              <a:gd name="connsiteY1" fmla="*/ 0 h 954107"/>
              <a:gd name="connsiteX2" fmla="*/ 1199160 w 4349284"/>
              <a:gd name="connsiteY2" fmla="*/ 0 h 954107"/>
              <a:gd name="connsiteX3" fmla="*/ 1863979 w 4349284"/>
              <a:gd name="connsiteY3" fmla="*/ 0 h 954107"/>
              <a:gd name="connsiteX4" fmla="*/ 2528798 w 4349284"/>
              <a:gd name="connsiteY4" fmla="*/ 0 h 954107"/>
              <a:gd name="connsiteX5" fmla="*/ 3063139 w 4349284"/>
              <a:gd name="connsiteY5" fmla="*/ 0 h 954107"/>
              <a:gd name="connsiteX6" fmla="*/ 3684465 w 4349284"/>
              <a:gd name="connsiteY6" fmla="*/ 0 h 954107"/>
              <a:gd name="connsiteX7" fmla="*/ 4349284 w 4349284"/>
              <a:gd name="connsiteY7" fmla="*/ 0 h 954107"/>
              <a:gd name="connsiteX8" fmla="*/ 4349284 w 4349284"/>
              <a:gd name="connsiteY8" fmla="*/ 496136 h 954107"/>
              <a:gd name="connsiteX9" fmla="*/ 4349284 w 4349284"/>
              <a:gd name="connsiteY9" fmla="*/ 954107 h 954107"/>
              <a:gd name="connsiteX10" fmla="*/ 3727958 w 4349284"/>
              <a:gd name="connsiteY10" fmla="*/ 954107 h 954107"/>
              <a:gd name="connsiteX11" fmla="*/ 3193617 w 4349284"/>
              <a:gd name="connsiteY11" fmla="*/ 954107 h 954107"/>
              <a:gd name="connsiteX12" fmla="*/ 2485305 w 4349284"/>
              <a:gd name="connsiteY12" fmla="*/ 954107 h 954107"/>
              <a:gd name="connsiteX13" fmla="*/ 1820486 w 4349284"/>
              <a:gd name="connsiteY13" fmla="*/ 954107 h 954107"/>
              <a:gd name="connsiteX14" fmla="*/ 1286145 w 4349284"/>
              <a:gd name="connsiteY14" fmla="*/ 954107 h 954107"/>
              <a:gd name="connsiteX15" fmla="*/ 795298 w 4349284"/>
              <a:gd name="connsiteY15" fmla="*/ 954107 h 954107"/>
              <a:gd name="connsiteX16" fmla="*/ 0 w 4349284"/>
              <a:gd name="connsiteY16" fmla="*/ 954107 h 954107"/>
              <a:gd name="connsiteX17" fmla="*/ 0 w 4349284"/>
              <a:gd name="connsiteY17" fmla="*/ 467512 h 954107"/>
              <a:gd name="connsiteX18" fmla="*/ 0 w 4349284"/>
              <a:gd name="connsiteY18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49284" h="954107" fill="none" extrusionOk="0">
                <a:moveTo>
                  <a:pt x="0" y="0"/>
                </a:moveTo>
                <a:cubicBezTo>
                  <a:pt x="144130" y="16181"/>
                  <a:pt x="437156" y="1358"/>
                  <a:pt x="708312" y="0"/>
                </a:cubicBezTo>
                <a:cubicBezTo>
                  <a:pt x="979468" y="-1358"/>
                  <a:pt x="1013773" y="-6779"/>
                  <a:pt x="1199160" y="0"/>
                </a:cubicBezTo>
                <a:cubicBezTo>
                  <a:pt x="1384547" y="6779"/>
                  <a:pt x="1538271" y="11653"/>
                  <a:pt x="1863979" y="0"/>
                </a:cubicBezTo>
                <a:cubicBezTo>
                  <a:pt x="2189687" y="-11653"/>
                  <a:pt x="2267711" y="-14100"/>
                  <a:pt x="2528798" y="0"/>
                </a:cubicBezTo>
                <a:cubicBezTo>
                  <a:pt x="2789885" y="14100"/>
                  <a:pt x="2801630" y="23324"/>
                  <a:pt x="3063139" y="0"/>
                </a:cubicBezTo>
                <a:cubicBezTo>
                  <a:pt x="3324648" y="-23324"/>
                  <a:pt x="3543396" y="17978"/>
                  <a:pt x="3684465" y="0"/>
                </a:cubicBezTo>
                <a:cubicBezTo>
                  <a:pt x="3825534" y="-17978"/>
                  <a:pt x="4156679" y="18891"/>
                  <a:pt x="4349284" y="0"/>
                </a:cubicBezTo>
                <a:cubicBezTo>
                  <a:pt x="4370555" y="190567"/>
                  <a:pt x="4353737" y="251788"/>
                  <a:pt x="4349284" y="496136"/>
                </a:cubicBezTo>
                <a:cubicBezTo>
                  <a:pt x="4344831" y="740484"/>
                  <a:pt x="4348192" y="756765"/>
                  <a:pt x="4349284" y="954107"/>
                </a:cubicBezTo>
                <a:cubicBezTo>
                  <a:pt x="4160474" y="984524"/>
                  <a:pt x="3907689" y="931276"/>
                  <a:pt x="3727958" y="954107"/>
                </a:cubicBezTo>
                <a:cubicBezTo>
                  <a:pt x="3548227" y="976938"/>
                  <a:pt x="3377233" y="949528"/>
                  <a:pt x="3193617" y="954107"/>
                </a:cubicBezTo>
                <a:cubicBezTo>
                  <a:pt x="3010001" y="958686"/>
                  <a:pt x="2827884" y="921164"/>
                  <a:pt x="2485305" y="954107"/>
                </a:cubicBezTo>
                <a:cubicBezTo>
                  <a:pt x="2142726" y="987050"/>
                  <a:pt x="2121389" y="941164"/>
                  <a:pt x="1820486" y="954107"/>
                </a:cubicBezTo>
                <a:cubicBezTo>
                  <a:pt x="1519583" y="967050"/>
                  <a:pt x="1477730" y="965090"/>
                  <a:pt x="1286145" y="954107"/>
                </a:cubicBezTo>
                <a:cubicBezTo>
                  <a:pt x="1094560" y="943124"/>
                  <a:pt x="999199" y="960828"/>
                  <a:pt x="795298" y="954107"/>
                </a:cubicBezTo>
                <a:cubicBezTo>
                  <a:pt x="591397" y="947386"/>
                  <a:pt x="226116" y="954754"/>
                  <a:pt x="0" y="954107"/>
                </a:cubicBezTo>
                <a:cubicBezTo>
                  <a:pt x="24026" y="726700"/>
                  <a:pt x="-12713" y="660586"/>
                  <a:pt x="0" y="467512"/>
                </a:cubicBezTo>
                <a:cubicBezTo>
                  <a:pt x="12713" y="274439"/>
                  <a:pt x="900" y="102974"/>
                  <a:pt x="0" y="0"/>
                </a:cubicBezTo>
                <a:close/>
              </a:path>
              <a:path w="4349284" h="954107" stroke="0" extrusionOk="0">
                <a:moveTo>
                  <a:pt x="0" y="0"/>
                </a:moveTo>
                <a:cubicBezTo>
                  <a:pt x="163669" y="20274"/>
                  <a:pt x="385389" y="9632"/>
                  <a:pt x="490848" y="0"/>
                </a:cubicBezTo>
                <a:cubicBezTo>
                  <a:pt x="596307" y="-9632"/>
                  <a:pt x="898500" y="-23856"/>
                  <a:pt x="1025188" y="0"/>
                </a:cubicBezTo>
                <a:cubicBezTo>
                  <a:pt x="1151876" y="23856"/>
                  <a:pt x="1358611" y="-6729"/>
                  <a:pt x="1559529" y="0"/>
                </a:cubicBezTo>
                <a:cubicBezTo>
                  <a:pt x="1760447" y="6729"/>
                  <a:pt x="2115564" y="10961"/>
                  <a:pt x="2267841" y="0"/>
                </a:cubicBezTo>
                <a:cubicBezTo>
                  <a:pt x="2420118" y="-10961"/>
                  <a:pt x="2592706" y="-5592"/>
                  <a:pt x="2845674" y="0"/>
                </a:cubicBezTo>
                <a:cubicBezTo>
                  <a:pt x="3098642" y="5592"/>
                  <a:pt x="3221410" y="-11787"/>
                  <a:pt x="3553986" y="0"/>
                </a:cubicBezTo>
                <a:cubicBezTo>
                  <a:pt x="3886562" y="11787"/>
                  <a:pt x="4005957" y="-5971"/>
                  <a:pt x="4349284" y="0"/>
                </a:cubicBezTo>
                <a:cubicBezTo>
                  <a:pt x="4350564" y="137880"/>
                  <a:pt x="4360801" y="276472"/>
                  <a:pt x="4349284" y="457971"/>
                </a:cubicBezTo>
                <a:cubicBezTo>
                  <a:pt x="4337767" y="639470"/>
                  <a:pt x="4344662" y="825748"/>
                  <a:pt x="4349284" y="954107"/>
                </a:cubicBezTo>
                <a:cubicBezTo>
                  <a:pt x="4028717" y="983587"/>
                  <a:pt x="3834027" y="941664"/>
                  <a:pt x="3684465" y="954107"/>
                </a:cubicBezTo>
                <a:cubicBezTo>
                  <a:pt x="3534903" y="966550"/>
                  <a:pt x="3251974" y="974625"/>
                  <a:pt x="2976153" y="954107"/>
                </a:cubicBezTo>
                <a:cubicBezTo>
                  <a:pt x="2700332" y="933589"/>
                  <a:pt x="2480606" y="935383"/>
                  <a:pt x="2354827" y="954107"/>
                </a:cubicBezTo>
                <a:cubicBezTo>
                  <a:pt x="2229048" y="972831"/>
                  <a:pt x="1911195" y="967318"/>
                  <a:pt x="1776993" y="954107"/>
                </a:cubicBezTo>
                <a:cubicBezTo>
                  <a:pt x="1642791" y="940896"/>
                  <a:pt x="1379293" y="945683"/>
                  <a:pt x="1242653" y="954107"/>
                </a:cubicBezTo>
                <a:cubicBezTo>
                  <a:pt x="1106013" y="962531"/>
                  <a:pt x="867526" y="958806"/>
                  <a:pt x="751805" y="954107"/>
                </a:cubicBezTo>
                <a:cubicBezTo>
                  <a:pt x="636084" y="949408"/>
                  <a:pt x="161774" y="964246"/>
                  <a:pt x="0" y="954107"/>
                </a:cubicBezTo>
                <a:cubicBezTo>
                  <a:pt x="11442" y="726003"/>
                  <a:pt x="-19099" y="647267"/>
                  <a:pt x="0" y="467512"/>
                </a:cubicBezTo>
                <a:cubicBezTo>
                  <a:pt x="19099" y="287757"/>
                  <a:pt x="20149" y="192600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984134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ar-SA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احسب قيمة كل من العبارات التالية</a:t>
            </a:r>
          </a:p>
          <a:p>
            <a:r>
              <a:rPr lang="ar-SA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إذا كانت   هـ = 8    ،    د = 5</a:t>
            </a:r>
            <a:endParaRPr lang="ar-SA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32F055C7-4BDB-42C1-98BD-C52A016A4B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340" y="2848456"/>
            <a:ext cx="2942692" cy="2493886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1A78A615-2366-471E-9152-EABBFE7E4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903" y="2390889"/>
            <a:ext cx="2887751" cy="237150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EA70A4B-1775-4DCA-9446-6F04C138B964}"/>
              </a:ext>
            </a:extLst>
          </p:cNvPr>
          <p:cNvSpPr/>
          <p:nvPr/>
        </p:nvSpPr>
        <p:spPr>
          <a:xfrm>
            <a:off x="8349378" y="2667119"/>
            <a:ext cx="12698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هـ - 3 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8EBD8F46-BE14-4F09-9D8B-A23BA8214659}"/>
              </a:ext>
            </a:extLst>
          </p:cNvPr>
          <p:cNvSpPr/>
          <p:nvPr/>
        </p:nvSpPr>
        <p:spPr>
          <a:xfrm>
            <a:off x="1909547" y="3084991"/>
            <a:ext cx="12987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هـ + د 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265B0889-886B-46C3-A968-2E57D771F2B7}"/>
              </a:ext>
            </a:extLst>
          </p:cNvPr>
          <p:cNvSpPr/>
          <p:nvPr/>
        </p:nvSpPr>
        <p:spPr>
          <a:xfrm>
            <a:off x="5009403" y="3542192"/>
            <a:ext cx="15392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 – هـ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6EC1A78-8B1E-49AE-B819-4FE9DEA73483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3F14E389-FB7F-4D2F-BEB2-8DA2341750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" grpId="0"/>
      <p:bldP spid="33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خلفية رفعة شرائح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خلفية رفعة شرائح" id="{6BAE499E-0893-4369-A28E-33B587B5DBBF}" vid="{ADBF987B-01B2-4527-81A1-CF524A28F309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رفعة شرائح</Template>
  <TotalTime>2726</TotalTime>
  <Words>698</Words>
  <Application>Microsoft Office PowerPoint</Application>
  <PresentationFormat>شاشة عريضة</PresentationFormat>
  <Paragraphs>209</Paragraphs>
  <Slides>22</Slides>
  <Notes>22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8" baseType="lpstr">
      <vt:lpstr>Calibri Light</vt:lpstr>
      <vt:lpstr>رموز الرياضيات العربية</vt:lpstr>
      <vt:lpstr>Arial</vt:lpstr>
      <vt:lpstr>Calibri</vt:lpstr>
      <vt:lpstr>Segoe UI Semibold</vt:lpstr>
      <vt:lpstr>خلفية رفعة شرائح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الثبيتي</cp:lastModifiedBy>
  <cp:revision>69</cp:revision>
  <dcterms:created xsi:type="dcterms:W3CDTF">2021-05-11T19:30:39Z</dcterms:created>
  <dcterms:modified xsi:type="dcterms:W3CDTF">2021-10-17T15:35:34Z</dcterms:modified>
</cp:coreProperties>
</file>