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7" r:id="rId3"/>
    <p:sldId id="258" r:id="rId4"/>
    <p:sldId id="259" r:id="rId5"/>
    <p:sldId id="267" r:id="rId6"/>
    <p:sldId id="268" r:id="rId7"/>
    <p:sldId id="269" r:id="rId8"/>
    <p:sldId id="272" r:id="rId9"/>
    <p:sldId id="270" r:id="rId10"/>
    <p:sldId id="271" r:id="rId11"/>
    <p:sldId id="274" r:id="rId12"/>
    <p:sldId id="275" r:id="rId13"/>
    <p:sldId id="273" r:id="rId14"/>
    <p:sldId id="257" r:id="rId15"/>
  </p:sldIdLst>
  <p:sldSz cx="12192000" cy="6858000"/>
  <p:notesSz cx="6858000" cy="9144000"/>
  <p:embeddedFontLst>
    <p:embeddedFont>
      <p:font typeface="Aharoni" panose="02010803020104030203" pitchFamily="2" charset="-79"/>
      <p:bold r:id="rId17"/>
    </p:embeddedFont>
    <p:embeddedFont>
      <p:font typeface="Calibri" panose="020F0502020204030204" pitchFamily="34" charset="0"/>
      <p:regular r:id="rId18"/>
      <p:bold r:id="rId19"/>
    </p:embeddedFont>
    <p:embeddedFont>
      <p:font typeface="Segoe UI Semibold" panose="020B0702040204020203" pitchFamily="34" charset="0"/>
      <p:bold r:id="rId20"/>
    </p:embeddedFont>
  </p:embeddedFontLst>
  <p:custDataLst>
    <p:tags r:id="rId21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67"/>
            <p14:sldId id="268"/>
            <p14:sldId id="269"/>
            <p14:sldId id="272"/>
            <p14:sldId id="270"/>
            <p14:sldId id="271"/>
            <p14:sldId id="274"/>
            <p14:sldId id="275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662D91"/>
    <a:srgbClr val="E1AAF3"/>
    <a:srgbClr val="929FF7"/>
    <a:srgbClr val="1E2326"/>
    <a:srgbClr val="474F54"/>
    <a:srgbClr val="00B050"/>
    <a:srgbClr val="0070C0"/>
    <a:srgbClr val="00206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9.gif"/><Relationship Id="rId5" Type="http://schemas.openxmlformats.org/officeDocument/2006/relationships/image" Target="../media/image16.sv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gif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.pn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2.gif"/><Relationship Id="rId3" Type="http://schemas.openxmlformats.org/officeDocument/2006/relationships/image" Target="../media/image21.png"/><Relationship Id="rId7" Type="http://schemas.openxmlformats.org/officeDocument/2006/relationships/image" Target="../media/image16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4.pn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4.png"/><Relationship Id="rId5" Type="http://schemas.openxmlformats.org/officeDocument/2006/relationships/image" Target="../media/image16.sv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9.png"/><Relationship Id="rId5" Type="http://schemas.openxmlformats.org/officeDocument/2006/relationships/image" Target="../media/image16.svg"/><Relationship Id="rId10" Type="http://schemas.openxmlformats.org/officeDocument/2006/relationships/image" Target="../media/image9.gif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DB06B4-0B54-4EC1-A4DF-DA08E4880DAB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F8F64BF-8D01-43AE-BE47-90E5FF41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5668" y="393769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B8B0AD-CACE-4D6E-8712-3E46FED99387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B6C4620-3892-4C41-8E93-0888BADCF3B1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17E3F11-B231-44A0-91CA-B694006246AB}"/>
              </a:ext>
            </a:extLst>
          </p:cNvPr>
          <p:cNvGrpSpPr/>
          <p:nvPr/>
        </p:nvGrpSpPr>
        <p:grpSpPr>
          <a:xfrm>
            <a:off x="4358294" y="673694"/>
            <a:ext cx="5632640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DD19B2A5-B5BB-4466-A402-08735230B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8A319CD9-9ABF-4C60-AF2F-ACEAB02FF84D}"/>
                </a:ext>
              </a:extLst>
            </p:cNvPr>
            <p:cNvSpPr txBox="1"/>
            <p:nvPr/>
          </p:nvSpPr>
          <p:spPr>
            <a:xfrm>
              <a:off x="7923952" y="3334494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مسائل متنوعة</a:t>
              </a:r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7AAF4A56-70D1-4BBA-A7DA-94CA1235A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42D504ED-1DA0-4DB5-81BC-DF26BDFAF865}"/>
              </a:ext>
            </a:extLst>
          </p:cNvPr>
          <p:cNvSpPr/>
          <p:nvPr/>
        </p:nvSpPr>
        <p:spPr>
          <a:xfrm>
            <a:off x="2069881" y="1892388"/>
            <a:ext cx="8451541" cy="1143008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2400" b="1" dirty="0">
                <a:solidFill>
                  <a:schemeClr val="tx1"/>
                </a:solidFill>
                <a:cs typeface="KacstBook" pitchFamily="2" charset="-78"/>
              </a:rPr>
              <a:t>مع رقية 195 ريالا من الفئات التالية : 5 ريالات </a:t>
            </a:r>
            <a:r>
              <a:rPr lang="ar-SA" sz="2400" b="1" dirty="0" err="1">
                <a:solidFill>
                  <a:schemeClr val="tx1"/>
                </a:solidFill>
                <a:cs typeface="KacstBook" pitchFamily="2" charset="-78"/>
              </a:rPr>
              <a:t>و</a:t>
            </a:r>
            <a:r>
              <a:rPr lang="ar-SA" sz="2400" b="1" dirty="0">
                <a:solidFill>
                  <a:schemeClr val="tx1"/>
                </a:solidFill>
                <a:cs typeface="KacstBook" pitchFamily="2" charset="-78"/>
              </a:rPr>
              <a:t> 10 ريالات </a:t>
            </a:r>
            <a:r>
              <a:rPr lang="ar-SA" sz="2400" b="1" dirty="0" err="1">
                <a:solidFill>
                  <a:schemeClr val="tx1"/>
                </a:solidFill>
                <a:cs typeface="KacstBook" pitchFamily="2" charset="-78"/>
              </a:rPr>
              <a:t>و</a:t>
            </a:r>
            <a:r>
              <a:rPr lang="ar-SA" sz="2400" b="1" dirty="0">
                <a:solidFill>
                  <a:schemeClr val="tx1"/>
                </a:solidFill>
                <a:cs typeface="KacstBook" pitchFamily="2" charset="-78"/>
              </a:rPr>
              <a:t> 50 ريالا . فإذا كان معها أعداد متساوية من الفئات المختلفة ، فما عدد الأوراق النقدية من كل فئة ؟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B614DF9-0BE1-46E1-BC58-8A6838FAB9EF}"/>
              </a:ext>
            </a:extLst>
          </p:cNvPr>
          <p:cNvSpPr txBox="1"/>
          <p:nvPr/>
        </p:nvSpPr>
        <p:spPr>
          <a:xfrm rot="20602374">
            <a:off x="1344946" y="1589887"/>
            <a:ext cx="2198743" cy="461665"/>
          </a:xfrm>
          <a:custGeom>
            <a:avLst/>
            <a:gdLst>
              <a:gd name="connsiteX0" fmla="*/ 0 w 2198743"/>
              <a:gd name="connsiteY0" fmla="*/ 0 h 461665"/>
              <a:gd name="connsiteX1" fmla="*/ 549686 w 2198743"/>
              <a:gd name="connsiteY1" fmla="*/ 0 h 461665"/>
              <a:gd name="connsiteX2" fmla="*/ 1143346 w 2198743"/>
              <a:gd name="connsiteY2" fmla="*/ 0 h 461665"/>
              <a:gd name="connsiteX3" fmla="*/ 1649057 w 2198743"/>
              <a:gd name="connsiteY3" fmla="*/ 0 h 461665"/>
              <a:gd name="connsiteX4" fmla="*/ 2198743 w 2198743"/>
              <a:gd name="connsiteY4" fmla="*/ 0 h 461665"/>
              <a:gd name="connsiteX5" fmla="*/ 2198743 w 2198743"/>
              <a:gd name="connsiteY5" fmla="*/ 461665 h 461665"/>
              <a:gd name="connsiteX6" fmla="*/ 1715020 w 2198743"/>
              <a:gd name="connsiteY6" fmla="*/ 461665 h 461665"/>
              <a:gd name="connsiteX7" fmla="*/ 1231296 w 2198743"/>
              <a:gd name="connsiteY7" fmla="*/ 461665 h 461665"/>
              <a:gd name="connsiteX8" fmla="*/ 747573 w 2198743"/>
              <a:gd name="connsiteY8" fmla="*/ 461665 h 461665"/>
              <a:gd name="connsiteX9" fmla="*/ 0 w 2198743"/>
              <a:gd name="connsiteY9" fmla="*/ 461665 h 461665"/>
              <a:gd name="connsiteX10" fmla="*/ 0 w 2198743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743" h="461665" fill="none" extrusionOk="0">
                <a:moveTo>
                  <a:pt x="0" y="0"/>
                </a:moveTo>
                <a:cubicBezTo>
                  <a:pt x="154856" y="5089"/>
                  <a:pt x="439142" y="-54"/>
                  <a:pt x="549686" y="0"/>
                </a:cubicBezTo>
                <a:cubicBezTo>
                  <a:pt x="660230" y="54"/>
                  <a:pt x="1013831" y="-24121"/>
                  <a:pt x="1143346" y="0"/>
                </a:cubicBezTo>
                <a:cubicBezTo>
                  <a:pt x="1272861" y="24121"/>
                  <a:pt x="1545365" y="14594"/>
                  <a:pt x="1649057" y="0"/>
                </a:cubicBezTo>
                <a:cubicBezTo>
                  <a:pt x="1752749" y="-14594"/>
                  <a:pt x="2036257" y="8281"/>
                  <a:pt x="2198743" y="0"/>
                </a:cubicBezTo>
                <a:cubicBezTo>
                  <a:pt x="2189769" y="163290"/>
                  <a:pt x="2212050" y="301749"/>
                  <a:pt x="2198743" y="461665"/>
                </a:cubicBezTo>
                <a:cubicBezTo>
                  <a:pt x="1964314" y="467410"/>
                  <a:pt x="1819027" y="447866"/>
                  <a:pt x="1715020" y="461665"/>
                </a:cubicBezTo>
                <a:cubicBezTo>
                  <a:pt x="1611013" y="475464"/>
                  <a:pt x="1389060" y="443027"/>
                  <a:pt x="1231296" y="461665"/>
                </a:cubicBezTo>
                <a:cubicBezTo>
                  <a:pt x="1073532" y="480303"/>
                  <a:pt x="891434" y="460169"/>
                  <a:pt x="747573" y="461665"/>
                </a:cubicBezTo>
                <a:cubicBezTo>
                  <a:pt x="603712" y="463161"/>
                  <a:pt x="166802" y="473206"/>
                  <a:pt x="0" y="461665"/>
                </a:cubicBezTo>
                <a:cubicBezTo>
                  <a:pt x="-11259" y="293076"/>
                  <a:pt x="1022" y="126580"/>
                  <a:pt x="0" y="0"/>
                </a:cubicBezTo>
                <a:close/>
              </a:path>
              <a:path w="2198743" h="461665" stroke="0" extrusionOk="0">
                <a:moveTo>
                  <a:pt x="0" y="0"/>
                </a:moveTo>
                <a:cubicBezTo>
                  <a:pt x="234001" y="-24593"/>
                  <a:pt x="362153" y="-22971"/>
                  <a:pt x="527698" y="0"/>
                </a:cubicBezTo>
                <a:cubicBezTo>
                  <a:pt x="693243" y="22971"/>
                  <a:pt x="859963" y="25093"/>
                  <a:pt x="1099372" y="0"/>
                </a:cubicBezTo>
                <a:cubicBezTo>
                  <a:pt x="1338781" y="-25093"/>
                  <a:pt x="1457638" y="11429"/>
                  <a:pt x="1583095" y="0"/>
                </a:cubicBezTo>
                <a:cubicBezTo>
                  <a:pt x="1708552" y="-11429"/>
                  <a:pt x="2055801" y="-26325"/>
                  <a:pt x="2198743" y="0"/>
                </a:cubicBezTo>
                <a:cubicBezTo>
                  <a:pt x="2215323" y="100617"/>
                  <a:pt x="2210246" y="301450"/>
                  <a:pt x="2198743" y="461665"/>
                </a:cubicBezTo>
                <a:cubicBezTo>
                  <a:pt x="1972582" y="470236"/>
                  <a:pt x="1930549" y="485853"/>
                  <a:pt x="1693032" y="461665"/>
                </a:cubicBezTo>
                <a:cubicBezTo>
                  <a:pt x="1455515" y="437477"/>
                  <a:pt x="1322136" y="444931"/>
                  <a:pt x="1099372" y="461665"/>
                </a:cubicBezTo>
                <a:cubicBezTo>
                  <a:pt x="876608" y="478399"/>
                  <a:pt x="724697" y="436216"/>
                  <a:pt x="549686" y="461665"/>
                </a:cubicBezTo>
                <a:cubicBezTo>
                  <a:pt x="374675" y="487114"/>
                  <a:pt x="230095" y="457856"/>
                  <a:pt x="0" y="461665"/>
                </a:cubicBezTo>
                <a:cubicBezTo>
                  <a:pt x="-13713" y="291555"/>
                  <a:pt x="2518" y="10343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707556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4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س / 6 صـــ 26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6729EBC-C36A-4963-9D5D-867C53692A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2" name="مربع نص 1">
            <a:extLst>
              <a:ext uri="{FF2B5EF4-FFF2-40B4-BE49-F238E27FC236}">
                <a16:creationId xmlns:a16="http://schemas.microsoft.com/office/drawing/2014/main" id="{1E07F038-CADE-409D-A3DA-EEBF491BF668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604966 w 1712167"/>
              <a:gd name="connsiteY1" fmla="*/ 0 h 523220"/>
              <a:gd name="connsiteX2" fmla="*/ 1158566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58566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300700" y="3993"/>
                  <a:pt x="448773" y="-17441"/>
                  <a:pt x="604966" y="0"/>
                </a:cubicBezTo>
                <a:cubicBezTo>
                  <a:pt x="761159" y="17441"/>
                  <a:pt x="995512" y="-4731"/>
                  <a:pt x="1158566" y="0"/>
                </a:cubicBezTo>
                <a:cubicBezTo>
                  <a:pt x="1321620" y="4731"/>
                  <a:pt x="1520558" y="-18558"/>
                  <a:pt x="1712167" y="0"/>
                </a:cubicBezTo>
                <a:cubicBezTo>
                  <a:pt x="1709748" y="236582"/>
                  <a:pt x="1691894" y="317019"/>
                  <a:pt x="1712167" y="523220"/>
                </a:cubicBezTo>
                <a:cubicBezTo>
                  <a:pt x="1597862" y="516764"/>
                  <a:pt x="1297784" y="513258"/>
                  <a:pt x="1158566" y="523220"/>
                </a:cubicBezTo>
                <a:cubicBezTo>
                  <a:pt x="1019348" y="533182"/>
                  <a:pt x="689257" y="534499"/>
                  <a:pt x="553601" y="523220"/>
                </a:cubicBezTo>
                <a:cubicBezTo>
                  <a:pt x="417946" y="511941"/>
                  <a:pt x="194886" y="515793"/>
                  <a:pt x="0" y="523220"/>
                </a:cubicBezTo>
                <a:cubicBezTo>
                  <a:pt x="14137" y="310308"/>
                  <a:pt x="2286" y="15309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65285" y="-25241"/>
                  <a:pt x="423161" y="6346"/>
                  <a:pt x="553601" y="0"/>
                </a:cubicBezTo>
                <a:cubicBezTo>
                  <a:pt x="684041" y="-6346"/>
                  <a:pt x="1004008" y="27239"/>
                  <a:pt x="1141445" y="0"/>
                </a:cubicBezTo>
                <a:cubicBezTo>
                  <a:pt x="1278882" y="-27239"/>
                  <a:pt x="1575854" y="22335"/>
                  <a:pt x="1712167" y="0"/>
                </a:cubicBezTo>
                <a:cubicBezTo>
                  <a:pt x="1704357" y="185897"/>
                  <a:pt x="1723625" y="337822"/>
                  <a:pt x="1712167" y="523220"/>
                </a:cubicBezTo>
                <a:cubicBezTo>
                  <a:pt x="1573385" y="496042"/>
                  <a:pt x="1378678" y="527945"/>
                  <a:pt x="1158566" y="523220"/>
                </a:cubicBezTo>
                <a:cubicBezTo>
                  <a:pt x="938454" y="518495"/>
                  <a:pt x="732532" y="529689"/>
                  <a:pt x="553601" y="523220"/>
                </a:cubicBezTo>
                <a:cubicBezTo>
                  <a:pt x="374671" y="516751"/>
                  <a:pt x="117548" y="523448"/>
                  <a:pt x="0" y="523220"/>
                </a:cubicBezTo>
                <a:cubicBezTo>
                  <a:pt x="10575" y="292198"/>
                  <a:pt x="22154" y="21079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250858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9" y="2971501"/>
            <a:ext cx="1702832" cy="523220"/>
          </a:xfrm>
          <a:custGeom>
            <a:avLst/>
            <a:gdLst>
              <a:gd name="connsiteX0" fmla="*/ 0 w 1702832"/>
              <a:gd name="connsiteY0" fmla="*/ 0 h 523220"/>
              <a:gd name="connsiteX1" fmla="*/ 601667 w 1702832"/>
              <a:gd name="connsiteY1" fmla="*/ 0 h 523220"/>
              <a:gd name="connsiteX2" fmla="*/ 1152250 w 1702832"/>
              <a:gd name="connsiteY2" fmla="*/ 0 h 523220"/>
              <a:gd name="connsiteX3" fmla="*/ 1702832 w 1702832"/>
              <a:gd name="connsiteY3" fmla="*/ 0 h 523220"/>
              <a:gd name="connsiteX4" fmla="*/ 1702832 w 1702832"/>
              <a:gd name="connsiteY4" fmla="*/ 523220 h 523220"/>
              <a:gd name="connsiteX5" fmla="*/ 1118193 w 1702832"/>
              <a:gd name="connsiteY5" fmla="*/ 523220 h 523220"/>
              <a:gd name="connsiteX6" fmla="*/ 550582 w 1702832"/>
              <a:gd name="connsiteY6" fmla="*/ 523220 h 523220"/>
              <a:gd name="connsiteX7" fmla="*/ 0 w 1702832"/>
              <a:gd name="connsiteY7" fmla="*/ 523220 h 523220"/>
              <a:gd name="connsiteX8" fmla="*/ 0 w 1702832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2832" h="523220" fill="none" extrusionOk="0">
                <a:moveTo>
                  <a:pt x="0" y="0"/>
                </a:moveTo>
                <a:cubicBezTo>
                  <a:pt x="173574" y="-15318"/>
                  <a:pt x="366390" y="4018"/>
                  <a:pt x="601667" y="0"/>
                </a:cubicBezTo>
                <a:cubicBezTo>
                  <a:pt x="836944" y="-4018"/>
                  <a:pt x="1037717" y="-19045"/>
                  <a:pt x="1152250" y="0"/>
                </a:cubicBezTo>
                <a:cubicBezTo>
                  <a:pt x="1266783" y="19045"/>
                  <a:pt x="1542102" y="-15189"/>
                  <a:pt x="1702832" y="0"/>
                </a:cubicBezTo>
                <a:cubicBezTo>
                  <a:pt x="1692522" y="169416"/>
                  <a:pt x="1725376" y="354888"/>
                  <a:pt x="1702832" y="523220"/>
                </a:cubicBezTo>
                <a:cubicBezTo>
                  <a:pt x="1417289" y="498036"/>
                  <a:pt x="1316962" y="544383"/>
                  <a:pt x="1118193" y="523220"/>
                </a:cubicBezTo>
                <a:cubicBezTo>
                  <a:pt x="919424" y="502057"/>
                  <a:pt x="716712" y="522607"/>
                  <a:pt x="550582" y="523220"/>
                </a:cubicBezTo>
                <a:cubicBezTo>
                  <a:pt x="384452" y="523833"/>
                  <a:pt x="114325" y="500347"/>
                  <a:pt x="0" y="523220"/>
                </a:cubicBezTo>
                <a:cubicBezTo>
                  <a:pt x="-10597" y="396972"/>
                  <a:pt x="21900" y="239138"/>
                  <a:pt x="0" y="0"/>
                </a:cubicBezTo>
                <a:close/>
              </a:path>
              <a:path w="1702832" h="523220" stroke="0" extrusionOk="0">
                <a:moveTo>
                  <a:pt x="0" y="0"/>
                </a:moveTo>
                <a:cubicBezTo>
                  <a:pt x="141121" y="-23441"/>
                  <a:pt x="281914" y="22606"/>
                  <a:pt x="516526" y="0"/>
                </a:cubicBezTo>
                <a:cubicBezTo>
                  <a:pt x="751138" y="-22606"/>
                  <a:pt x="813900" y="-19290"/>
                  <a:pt x="1067108" y="0"/>
                </a:cubicBezTo>
                <a:cubicBezTo>
                  <a:pt x="1320316" y="19290"/>
                  <a:pt x="1467236" y="22155"/>
                  <a:pt x="1702832" y="0"/>
                </a:cubicBezTo>
                <a:cubicBezTo>
                  <a:pt x="1711844" y="111647"/>
                  <a:pt x="1720145" y="354000"/>
                  <a:pt x="1702832" y="523220"/>
                </a:cubicBezTo>
                <a:cubicBezTo>
                  <a:pt x="1480557" y="521754"/>
                  <a:pt x="1316746" y="539746"/>
                  <a:pt x="1186306" y="523220"/>
                </a:cubicBezTo>
                <a:cubicBezTo>
                  <a:pt x="1055866" y="506694"/>
                  <a:pt x="837001" y="549923"/>
                  <a:pt x="584639" y="523220"/>
                </a:cubicBezTo>
                <a:cubicBezTo>
                  <a:pt x="332277" y="496517"/>
                  <a:pt x="266078" y="508938"/>
                  <a:pt x="0" y="523220"/>
                </a:cubicBezTo>
                <a:cubicBezTo>
                  <a:pt x="-20570" y="407545"/>
                  <a:pt x="-24264" y="25550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306623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36479 w 1712167"/>
              <a:gd name="connsiteY1" fmla="*/ 0 h 523220"/>
              <a:gd name="connsiteX2" fmla="*/ 107295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92810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4872" y="-19920"/>
                  <a:pt x="377748" y="5011"/>
                  <a:pt x="536479" y="0"/>
                </a:cubicBezTo>
                <a:cubicBezTo>
                  <a:pt x="695210" y="-5011"/>
                  <a:pt x="925904" y="-22759"/>
                  <a:pt x="1072958" y="0"/>
                </a:cubicBezTo>
                <a:cubicBezTo>
                  <a:pt x="1220012" y="22759"/>
                  <a:pt x="1427681" y="-6456"/>
                  <a:pt x="1712167" y="0"/>
                </a:cubicBezTo>
                <a:cubicBezTo>
                  <a:pt x="1731535" y="147005"/>
                  <a:pt x="1719437" y="329018"/>
                  <a:pt x="1712167" y="523220"/>
                </a:cubicBezTo>
                <a:cubicBezTo>
                  <a:pt x="1553384" y="537596"/>
                  <a:pt x="1403177" y="511795"/>
                  <a:pt x="1192810" y="523220"/>
                </a:cubicBezTo>
                <a:cubicBezTo>
                  <a:pt x="982443" y="534645"/>
                  <a:pt x="748420" y="547302"/>
                  <a:pt x="604966" y="523220"/>
                </a:cubicBezTo>
                <a:cubicBezTo>
                  <a:pt x="461512" y="499138"/>
                  <a:pt x="130271" y="546050"/>
                  <a:pt x="0" y="523220"/>
                </a:cubicBezTo>
                <a:cubicBezTo>
                  <a:pt x="2003" y="312071"/>
                  <a:pt x="7237" y="25984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04755" y="-4581"/>
                  <a:pt x="292887" y="6952"/>
                  <a:pt x="519357" y="0"/>
                </a:cubicBezTo>
                <a:cubicBezTo>
                  <a:pt x="745827" y="-6952"/>
                  <a:pt x="985543" y="-17628"/>
                  <a:pt x="1107201" y="0"/>
                </a:cubicBezTo>
                <a:cubicBezTo>
                  <a:pt x="1228859" y="17628"/>
                  <a:pt x="1434635" y="-27978"/>
                  <a:pt x="1712167" y="0"/>
                </a:cubicBezTo>
                <a:cubicBezTo>
                  <a:pt x="1689179" y="261283"/>
                  <a:pt x="1696988" y="366564"/>
                  <a:pt x="1712167" y="523220"/>
                </a:cubicBezTo>
                <a:cubicBezTo>
                  <a:pt x="1503433" y="529628"/>
                  <a:pt x="1397976" y="508837"/>
                  <a:pt x="1141445" y="523220"/>
                </a:cubicBezTo>
                <a:cubicBezTo>
                  <a:pt x="884914" y="537603"/>
                  <a:pt x="702644" y="535447"/>
                  <a:pt x="587844" y="523220"/>
                </a:cubicBezTo>
                <a:cubicBezTo>
                  <a:pt x="473044" y="510993"/>
                  <a:pt x="286232" y="508359"/>
                  <a:pt x="0" y="523220"/>
                </a:cubicBezTo>
                <a:cubicBezTo>
                  <a:pt x="-18030" y="346254"/>
                  <a:pt x="5365" y="18952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35342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07201 w 1712167"/>
              <a:gd name="connsiteY5" fmla="*/ 523220 h 523220"/>
              <a:gd name="connsiteX6" fmla="*/ 536479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69390" y="-17132"/>
                  <a:pt x="307258" y="25658"/>
                  <a:pt x="553601" y="0"/>
                </a:cubicBezTo>
                <a:cubicBezTo>
                  <a:pt x="799944" y="-25658"/>
                  <a:pt x="1008713" y="8781"/>
                  <a:pt x="1124323" y="0"/>
                </a:cubicBezTo>
                <a:cubicBezTo>
                  <a:pt x="1239933" y="-8781"/>
                  <a:pt x="1464465" y="-18492"/>
                  <a:pt x="1712167" y="0"/>
                </a:cubicBezTo>
                <a:cubicBezTo>
                  <a:pt x="1705005" y="248784"/>
                  <a:pt x="1732476" y="386675"/>
                  <a:pt x="1712167" y="523220"/>
                </a:cubicBezTo>
                <a:cubicBezTo>
                  <a:pt x="1551856" y="550254"/>
                  <a:pt x="1397329" y="551321"/>
                  <a:pt x="1107201" y="523220"/>
                </a:cubicBezTo>
                <a:cubicBezTo>
                  <a:pt x="817073" y="495119"/>
                  <a:pt x="684287" y="524619"/>
                  <a:pt x="536479" y="523220"/>
                </a:cubicBezTo>
                <a:cubicBezTo>
                  <a:pt x="388671" y="521821"/>
                  <a:pt x="198187" y="503743"/>
                  <a:pt x="0" y="523220"/>
                </a:cubicBezTo>
                <a:cubicBezTo>
                  <a:pt x="6271" y="264334"/>
                  <a:pt x="3381" y="18859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36035" y="-11158"/>
                  <a:pt x="414719" y="22149"/>
                  <a:pt x="587844" y="0"/>
                </a:cubicBezTo>
                <a:cubicBezTo>
                  <a:pt x="760969" y="-22149"/>
                  <a:pt x="1027818" y="-4185"/>
                  <a:pt x="1192810" y="0"/>
                </a:cubicBezTo>
                <a:cubicBezTo>
                  <a:pt x="1357802" y="4185"/>
                  <a:pt x="1532752" y="1252"/>
                  <a:pt x="1712167" y="0"/>
                </a:cubicBezTo>
                <a:cubicBezTo>
                  <a:pt x="1687097" y="152224"/>
                  <a:pt x="1734084" y="376681"/>
                  <a:pt x="1712167" y="523220"/>
                </a:cubicBezTo>
                <a:cubicBezTo>
                  <a:pt x="1475144" y="501880"/>
                  <a:pt x="1332897" y="542613"/>
                  <a:pt x="1141445" y="523220"/>
                </a:cubicBezTo>
                <a:cubicBezTo>
                  <a:pt x="949993" y="503827"/>
                  <a:pt x="795349" y="546095"/>
                  <a:pt x="604966" y="523220"/>
                </a:cubicBezTo>
                <a:cubicBezTo>
                  <a:pt x="414583" y="500345"/>
                  <a:pt x="198994" y="520419"/>
                  <a:pt x="0" y="523220"/>
                </a:cubicBezTo>
                <a:cubicBezTo>
                  <a:pt x="-3462" y="293716"/>
                  <a:pt x="-1747" y="19788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755030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89" t="24824"/>
          <a:stretch/>
        </p:blipFill>
        <p:spPr>
          <a:xfrm>
            <a:off x="2981622" y="3564331"/>
            <a:ext cx="2551407" cy="17371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59C57C03-B48A-46E4-AEFB-EFA5EBCFAC99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68604A65-F985-48A9-AE86-6DEF5B63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85668" y="698570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AF46C9B-5B6F-40E8-8FF0-CEECF76B376D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83648BB5-E91F-475E-85AB-0F34BD616128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79A320-4D94-473E-A36E-7F587ADC45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646956D7-3266-4468-83D4-CB48629EAA56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9591" y="958325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7300" y="1155565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6488" y="502690"/>
            <a:ext cx="1996897" cy="1497673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5EA0E05-3829-4DFC-8485-2B3C6A0384BA}"/>
              </a:ext>
            </a:extLst>
          </p:cNvPr>
          <p:cNvCxnSpPr/>
          <p:nvPr/>
        </p:nvCxnSpPr>
        <p:spPr>
          <a:xfrm flipH="1">
            <a:off x="6096000" y="109124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7FB7F8D-841D-4C84-945B-68220E155A21}"/>
              </a:ext>
            </a:extLst>
          </p:cNvPr>
          <p:cNvSpPr txBox="1"/>
          <p:nvPr/>
        </p:nvSpPr>
        <p:spPr>
          <a:xfrm>
            <a:off x="7537079" y="502690"/>
            <a:ext cx="31806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B923F4C-8E2A-4D77-AF5B-829B8700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6263" y="595022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2AE0742-6589-45FF-AAF0-180DB02D2D5F}"/>
              </a:ext>
            </a:extLst>
          </p:cNvPr>
          <p:cNvSpPr txBox="1"/>
          <p:nvPr/>
        </p:nvSpPr>
        <p:spPr>
          <a:xfrm>
            <a:off x="937757" y="587385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FF9A2B7-9ABF-4DFE-87A8-15CCE686C0E3}"/>
              </a:ext>
            </a:extLst>
          </p:cNvPr>
          <p:cNvSpPr txBox="1"/>
          <p:nvPr/>
        </p:nvSpPr>
        <p:spPr>
          <a:xfrm>
            <a:off x="847056" y="96580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دبوس زينة 18">
            <a:extLst>
              <a:ext uri="{FF2B5EF4-FFF2-40B4-BE49-F238E27FC236}">
                <a16:creationId xmlns:a16="http://schemas.microsoft.com/office/drawing/2014/main" id="{68BC4EB9-B5F2-49C4-8C78-35963D39C312}"/>
              </a:ext>
            </a:extLst>
          </p:cNvPr>
          <p:cNvSpPr/>
          <p:nvPr/>
        </p:nvSpPr>
        <p:spPr>
          <a:xfrm>
            <a:off x="1840354" y="2047882"/>
            <a:ext cx="8104448" cy="1143008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KacstBook" pitchFamily="2" charset="-78"/>
              </a:rPr>
              <a:t>استعملت أسلاك معدنية طولها 128000 كلم لدعم أحد الجسور ، وهذا يزيد بمقدار 8480 كلم على ثلاثة أمثال محيط الأرض عند خط الاستواء . فما طول محيط الأرض عند خط الاستواء ؟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3030078-1C1F-4A20-8CFF-EEE52B83F45C}"/>
              </a:ext>
            </a:extLst>
          </p:cNvPr>
          <p:cNvSpPr txBox="1"/>
          <p:nvPr/>
        </p:nvSpPr>
        <p:spPr>
          <a:xfrm rot="20602374">
            <a:off x="1039363" y="1659871"/>
            <a:ext cx="2067477" cy="461665"/>
          </a:xfrm>
          <a:custGeom>
            <a:avLst/>
            <a:gdLst>
              <a:gd name="connsiteX0" fmla="*/ 0 w 2067477"/>
              <a:gd name="connsiteY0" fmla="*/ 0 h 461665"/>
              <a:gd name="connsiteX1" fmla="*/ 689159 w 2067477"/>
              <a:gd name="connsiteY1" fmla="*/ 0 h 461665"/>
              <a:gd name="connsiteX2" fmla="*/ 1378318 w 2067477"/>
              <a:gd name="connsiteY2" fmla="*/ 0 h 461665"/>
              <a:gd name="connsiteX3" fmla="*/ 2067477 w 2067477"/>
              <a:gd name="connsiteY3" fmla="*/ 0 h 461665"/>
              <a:gd name="connsiteX4" fmla="*/ 2067477 w 2067477"/>
              <a:gd name="connsiteY4" fmla="*/ 461665 h 461665"/>
              <a:gd name="connsiteX5" fmla="*/ 1336968 w 2067477"/>
              <a:gd name="connsiteY5" fmla="*/ 461665 h 461665"/>
              <a:gd name="connsiteX6" fmla="*/ 627135 w 2067477"/>
              <a:gd name="connsiteY6" fmla="*/ 461665 h 461665"/>
              <a:gd name="connsiteX7" fmla="*/ 0 w 2067477"/>
              <a:gd name="connsiteY7" fmla="*/ 461665 h 461665"/>
              <a:gd name="connsiteX8" fmla="*/ 0 w 2067477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7477" h="461665" fill="none" extrusionOk="0">
                <a:moveTo>
                  <a:pt x="0" y="0"/>
                </a:moveTo>
                <a:cubicBezTo>
                  <a:pt x="311688" y="-586"/>
                  <a:pt x="518878" y="-23704"/>
                  <a:pt x="689159" y="0"/>
                </a:cubicBezTo>
                <a:cubicBezTo>
                  <a:pt x="859440" y="23704"/>
                  <a:pt x="1078480" y="21847"/>
                  <a:pt x="1378318" y="0"/>
                </a:cubicBezTo>
                <a:cubicBezTo>
                  <a:pt x="1678156" y="-21847"/>
                  <a:pt x="1861477" y="-30952"/>
                  <a:pt x="2067477" y="0"/>
                </a:cubicBezTo>
                <a:cubicBezTo>
                  <a:pt x="2085697" y="116328"/>
                  <a:pt x="2083186" y="334745"/>
                  <a:pt x="2067477" y="461665"/>
                </a:cubicBezTo>
                <a:cubicBezTo>
                  <a:pt x="1722654" y="483799"/>
                  <a:pt x="1614413" y="433304"/>
                  <a:pt x="1336968" y="461665"/>
                </a:cubicBezTo>
                <a:cubicBezTo>
                  <a:pt x="1059523" y="490026"/>
                  <a:pt x="971682" y="481978"/>
                  <a:pt x="627135" y="461665"/>
                </a:cubicBezTo>
                <a:cubicBezTo>
                  <a:pt x="282588" y="441352"/>
                  <a:pt x="295675" y="479156"/>
                  <a:pt x="0" y="461665"/>
                </a:cubicBezTo>
                <a:cubicBezTo>
                  <a:pt x="-9017" y="330097"/>
                  <a:pt x="10548" y="137391"/>
                  <a:pt x="0" y="0"/>
                </a:cubicBezTo>
                <a:close/>
              </a:path>
              <a:path w="2067477" h="461665" stroke="0" extrusionOk="0">
                <a:moveTo>
                  <a:pt x="0" y="0"/>
                </a:moveTo>
                <a:cubicBezTo>
                  <a:pt x="168164" y="-18769"/>
                  <a:pt x="378501" y="-16347"/>
                  <a:pt x="647809" y="0"/>
                </a:cubicBezTo>
                <a:cubicBezTo>
                  <a:pt x="917117" y="16347"/>
                  <a:pt x="1025112" y="4372"/>
                  <a:pt x="1336968" y="0"/>
                </a:cubicBezTo>
                <a:cubicBezTo>
                  <a:pt x="1648824" y="-4372"/>
                  <a:pt x="1752894" y="36139"/>
                  <a:pt x="2067477" y="0"/>
                </a:cubicBezTo>
                <a:cubicBezTo>
                  <a:pt x="2045479" y="194240"/>
                  <a:pt x="2087079" y="311743"/>
                  <a:pt x="2067477" y="461665"/>
                </a:cubicBezTo>
                <a:cubicBezTo>
                  <a:pt x="1857907" y="437860"/>
                  <a:pt x="1616272" y="452672"/>
                  <a:pt x="1378318" y="461665"/>
                </a:cubicBezTo>
                <a:cubicBezTo>
                  <a:pt x="1140364" y="470658"/>
                  <a:pt x="997358" y="469734"/>
                  <a:pt x="730509" y="461665"/>
                </a:cubicBezTo>
                <a:cubicBezTo>
                  <a:pt x="463660" y="453596"/>
                  <a:pt x="289176" y="481959"/>
                  <a:pt x="0" y="461665"/>
                </a:cubicBezTo>
                <a:cubicBezTo>
                  <a:pt x="5555" y="350376"/>
                  <a:pt x="731" y="22585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73754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4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س / 7 صـــ 26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8391259-C01C-49F2-8E6D-CAD0157614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4" name="مربع نص 1">
            <a:extLst>
              <a:ext uri="{FF2B5EF4-FFF2-40B4-BE49-F238E27FC236}">
                <a16:creationId xmlns:a16="http://schemas.microsoft.com/office/drawing/2014/main" id="{CADDF438-ED6E-4331-AA55-CD3E0287ADC4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8EA1702-EBF7-48C3-80AA-F209D1F021F0}"/>
              </a:ext>
            </a:extLst>
          </p:cNvPr>
          <p:cNvGrpSpPr/>
          <p:nvPr/>
        </p:nvGrpSpPr>
        <p:grpSpPr>
          <a:xfrm>
            <a:off x="6493385" y="805812"/>
            <a:ext cx="3522068" cy="1333188"/>
            <a:chOff x="8629932" y="3640422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523F99EB-B7E1-4C02-9DDF-84E543F8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8629932" y="3640422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1EAA9637-7B95-4E49-A797-B559C219499C}"/>
                </a:ext>
              </a:extLst>
            </p:cNvPr>
            <p:cNvSpPr txBox="1"/>
            <p:nvPr/>
          </p:nvSpPr>
          <p:spPr>
            <a:xfrm>
              <a:off x="9739502" y="4062984"/>
              <a:ext cx="172054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>
                  <a:solidFill>
                    <a:schemeClr val="bg1"/>
                  </a:solidFill>
                </a:rPr>
                <a:t>التقويم</a:t>
              </a:r>
              <a:r>
                <a:rPr lang="ar-SA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3" name="صورة 2" descr="صورة تحتوي على رسوم المتجهات, بطاقة عمل&#10;&#10;تم إنشاء الوصف تلقائياً">
            <a:extLst>
              <a:ext uri="{FF2B5EF4-FFF2-40B4-BE49-F238E27FC236}">
                <a16:creationId xmlns:a16="http://schemas.microsoft.com/office/drawing/2014/main" id="{5E69B004-50FA-4EC6-AF06-259F42BA1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5807" t="5735"/>
          <a:stretch/>
        </p:blipFill>
        <p:spPr>
          <a:xfrm>
            <a:off x="1242275" y="3421837"/>
            <a:ext cx="1661652" cy="27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8141" y="64027"/>
            <a:ext cx="6163702" cy="6060901"/>
          </a:xfrm>
          <a:prstGeom prst="rect">
            <a:avLst/>
          </a:prstGeom>
        </p:spPr>
      </p:pic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-2271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8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877812" y="559939"/>
            <a:ext cx="274171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</a:t>
            </a:r>
          </a:p>
          <a:p>
            <a:pPr algn="ctr"/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B5F6A27-6E30-4A6F-823F-67C84CF4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6659" y="602360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40056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75932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6170562" y="1514046"/>
            <a:ext cx="3837308" cy="1333188"/>
            <a:chOff x="6577027" y="2892441"/>
            <a:chExt cx="3835905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577027" y="2892441"/>
              <a:ext cx="3835905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785671" y="3262838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pic>
        <p:nvPicPr>
          <p:cNvPr id="3" name="صورة 2" descr="صورة تحتوي على نص, برتقالي&#10;&#10;تم إنشاء الوصف تلقائياً">
            <a:extLst>
              <a:ext uri="{FF2B5EF4-FFF2-40B4-BE49-F238E27FC236}">
                <a16:creationId xmlns:a16="http://schemas.microsoft.com/office/drawing/2014/main" id="{90FEBCB3-474D-49BA-8FBD-0FE4EC5D60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353" b="10689"/>
          <a:stretch/>
        </p:blipFill>
        <p:spPr>
          <a:xfrm>
            <a:off x="1827288" y="3998523"/>
            <a:ext cx="1837180" cy="1087960"/>
          </a:xfrm>
          <a:custGeom>
            <a:avLst/>
            <a:gdLst>
              <a:gd name="connsiteX0" fmla="*/ 0 w 1837180"/>
              <a:gd name="connsiteY0" fmla="*/ 0 h 1087960"/>
              <a:gd name="connsiteX1" fmla="*/ 1837180 w 1837180"/>
              <a:gd name="connsiteY1" fmla="*/ 0 h 1087960"/>
              <a:gd name="connsiteX2" fmla="*/ 1837180 w 1837180"/>
              <a:gd name="connsiteY2" fmla="*/ 1087960 h 1087960"/>
              <a:gd name="connsiteX3" fmla="*/ 0 w 1837180"/>
              <a:gd name="connsiteY3" fmla="*/ 1087960 h 1087960"/>
              <a:gd name="connsiteX4" fmla="*/ 0 w 1837180"/>
              <a:gd name="connsiteY4" fmla="*/ 0 h 10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180" h="1087960" fill="none" extrusionOk="0">
                <a:moveTo>
                  <a:pt x="0" y="0"/>
                </a:moveTo>
                <a:cubicBezTo>
                  <a:pt x="235137" y="94137"/>
                  <a:pt x="979838" y="-145962"/>
                  <a:pt x="1837180" y="0"/>
                </a:cubicBezTo>
                <a:cubicBezTo>
                  <a:pt x="1846213" y="230964"/>
                  <a:pt x="1792070" y="559007"/>
                  <a:pt x="1837180" y="1087960"/>
                </a:cubicBezTo>
                <a:cubicBezTo>
                  <a:pt x="1289414" y="1190700"/>
                  <a:pt x="327483" y="1203259"/>
                  <a:pt x="0" y="1087960"/>
                </a:cubicBezTo>
                <a:cubicBezTo>
                  <a:pt x="-85274" y="885015"/>
                  <a:pt x="52383" y="193596"/>
                  <a:pt x="0" y="0"/>
                </a:cubicBezTo>
                <a:close/>
              </a:path>
              <a:path w="1837180" h="1087960" stroke="0" extrusionOk="0">
                <a:moveTo>
                  <a:pt x="0" y="0"/>
                </a:moveTo>
                <a:cubicBezTo>
                  <a:pt x="596209" y="119132"/>
                  <a:pt x="924384" y="-158520"/>
                  <a:pt x="1837180" y="0"/>
                </a:cubicBezTo>
                <a:cubicBezTo>
                  <a:pt x="1750387" y="289351"/>
                  <a:pt x="1777132" y="601233"/>
                  <a:pt x="1837180" y="1087960"/>
                </a:cubicBezTo>
                <a:cubicBezTo>
                  <a:pt x="1206227" y="971596"/>
                  <a:pt x="269238" y="1128668"/>
                  <a:pt x="0" y="1087960"/>
                </a:cubicBezTo>
                <a:cubicBezTo>
                  <a:pt x="67066" y="927809"/>
                  <a:pt x="32213" y="543227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E102319-A40A-44FF-A73A-826AD391EA2B}"/>
              </a:ext>
            </a:extLst>
          </p:cNvPr>
          <p:cNvSpPr/>
          <p:nvPr/>
        </p:nvSpPr>
        <p:spPr>
          <a:xfrm>
            <a:off x="2938141" y="2049280"/>
            <a:ext cx="4809474" cy="2493223"/>
          </a:xfrm>
          <a:prstGeom prst="roundRect">
            <a:avLst/>
          </a:prstGeom>
          <a:noFill/>
          <a:ln w="28575">
            <a:solidFill>
              <a:srgbClr val="66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4DE8BF2-4F1A-414A-9DDC-932C4EC509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2489" y="-334297"/>
            <a:ext cx="8846650" cy="670517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6FD3DA0-7378-43EF-B06C-FD4ACFAD1F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17" name="مربع نص 1">
            <a:extLst>
              <a:ext uri="{FF2B5EF4-FFF2-40B4-BE49-F238E27FC236}">
                <a16:creationId xmlns:a16="http://schemas.microsoft.com/office/drawing/2014/main" id="{87ACF141-2088-49C9-A860-DB99DB373723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5974881-A7E4-40B9-899D-28A8D7872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7" name="مربع نص 1">
            <a:extLst>
              <a:ext uri="{FF2B5EF4-FFF2-40B4-BE49-F238E27FC236}">
                <a16:creationId xmlns:a16="http://schemas.microsoft.com/office/drawing/2014/main" id="{545CF59B-9C38-4BA8-AF84-DAF49378473C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67253" y="437876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64364" y="91587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83458E4D-FB77-4181-B370-86DBFC82A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79376" r="26915" b="6551"/>
          <a:stretch/>
        </p:blipFill>
        <p:spPr>
          <a:xfrm>
            <a:off x="7895303" y="767620"/>
            <a:ext cx="3205316" cy="12709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2C2271A-FE00-46AA-BA03-5F134A056107}"/>
              </a:ext>
            </a:extLst>
          </p:cNvPr>
          <p:cNvSpPr txBox="1"/>
          <p:nvPr/>
        </p:nvSpPr>
        <p:spPr>
          <a:xfrm>
            <a:off x="8593394" y="973394"/>
            <a:ext cx="146500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>
                <a:solidFill>
                  <a:schemeClr val="bg1"/>
                </a:solidFill>
              </a:rPr>
              <a:t>تمهيد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9AD06E-3D5F-4162-B616-4E43DEC45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892" y="2101959"/>
            <a:ext cx="3482642" cy="3482642"/>
          </a:xfrm>
          <a:prstGeom prst="rect">
            <a:avLst/>
          </a:prstGeom>
        </p:spPr>
      </p:pic>
      <p:sp>
        <p:nvSpPr>
          <p:cNvPr id="8" name="سهم: مسنن إلى اليمين 7">
            <a:extLst>
              <a:ext uri="{FF2B5EF4-FFF2-40B4-BE49-F238E27FC236}">
                <a16:creationId xmlns:a16="http://schemas.microsoft.com/office/drawing/2014/main" id="{5FD358CB-9F25-40C6-BF90-11F470CB7867}"/>
              </a:ext>
            </a:extLst>
          </p:cNvPr>
          <p:cNvSpPr/>
          <p:nvPr/>
        </p:nvSpPr>
        <p:spPr>
          <a:xfrm rot="10800000">
            <a:off x="5663380" y="3229303"/>
            <a:ext cx="1120401" cy="6980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1FEB289-1302-40A0-AAFC-B6B2C688B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213" y="2063856"/>
            <a:ext cx="3543607" cy="35588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CD749E9-8658-4BA8-9A62-094D7074C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12" name="مربع نص 1">
            <a:extLst>
              <a:ext uri="{FF2B5EF4-FFF2-40B4-BE49-F238E27FC236}">
                <a16:creationId xmlns:a16="http://schemas.microsoft.com/office/drawing/2014/main" id="{FB4600DC-0653-4D15-98E3-97E026BACB83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19357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6139" y="15585"/>
                  <a:pt x="382325" y="-20658"/>
                  <a:pt x="553601" y="0"/>
                </a:cubicBezTo>
                <a:cubicBezTo>
                  <a:pt x="724877" y="20658"/>
                  <a:pt x="984502" y="-17134"/>
                  <a:pt x="1107201" y="0"/>
                </a:cubicBezTo>
                <a:cubicBezTo>
                  <a:pt x="1229900" y="17134"/>
                  <a:pt x="1588165" y="-6462"/>
                  <a:pt x="1712167" y="0"/>
                </a:cubicBezTo>
                <a:cubicBezTo>
                  <a:pt x="1687284" y="227040"/>
                  <a:pt x="1733771" y="403544"/>
                  <a:pt x="1712167" y="523220"/>
                </a:cubicBezTo>
                <a:cubicBezTo>
                  <a:pt x="1567136" y="500187"/>
                  <a:pt x="1385377" y="513489"/>
                  <a:pt x="1124323" y="523220"/>
                </a:cubicBezTo>
                <a:cubicBezTo>
                  <a:pt x="863269" y="532951"/>
                  <a:pt x="722634" y="518672"/>
                  <a:pt x="519357" y="523220"/>
                </a:cubicBezTo>
                <a:cubicBezTo>
                  <a:pt x="316080" y="527768"/>
                  <a:pt x="121837" y="544913"/>
                  <a:pt x="0" y="523220"/>
                </a:cubicBezTo>
                <a:cubicBezTo>
                  <a:pt x="8614" y="281631"/>
                  <a:pt x="22804" y="24287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50563" y="-22289"/>
                  <a:pt x="326407" y="10659"/>
                  <a:pt x="604966" y="0"/>
                </a:cubicBezTo>
                <a:cubicBezTo>
                  <a:pt x="883525" y="-10659"/>
                  <a:pt x="998969" y="8340"/>
                  <a:pt x="1175688" y="0"/>
                </a:cubicBezTo>
                <a:cubicBezTo>
                  <a:pt x="1352407" y="-8340"/>
                  <a:pt x="1483962" y="4201"/>
                  <a:pt x="1712167" y="0"/>
                </a:cubicBezTo>
                <a:cubicBezTo>
                  <a:pt x="1729442" y="126594"/>
                  <a:pt x="1733107" y="337369"/>
                  <a:pt x="1712167" y="523220"/>
                </a:cubicBezTo>
                <a:cubicBezTo>
                  <a:pt x="1548774" y="510969"/>
                  <a:pt x="1411210" y="510004"/>
                  <a:pt x="1141445" y="523220"/>
                </a:cubicBezTo>
                <a:cubicBezTo>
                  <a:pt x="871680" y="536436"/>
                  <a:pt x="751194" y="540123"/>
                  <a:pt x="604966" y="523220"/>
                </a:cubicBezTo>
                <a:cubicBezTo>
                  <a:pt x="458738" y="506317"/>
                  <a:pt x="296467" y="522046"/>
                  <a:pt x="0" y="523220"/>
                </a:cubicBezTo>
                <a:cubicBezTo>
                  <a:pt x="843" y="349421"/>
                  <a:pt x="16635" y="12884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7568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67550" y="-9475"/>
                  <a:pt x="296369" y="1336"/>
                  <a:pt x="587844" y="0"/>
                </a:cubicBezTo>
                <a:cubicBezTo>
                  <a:pt x="879319" y="-1336"/>
                  <a:pt x="1056308" y="17587"/>
                  <a:pt x="1175688" y="0"/>
                </a:cubicBezTo>
                <a:cubicBezTo>
                  <a:pt x="1295068" y="-17587"/>
                  <a:pt x="1593437" y="20812"/>
                  <a:pt x="1712167" y="0"/>
                </a:cubicBezTo>
                <a:cubicBezTo>
                  <a:pt x="1713665" y="226554"/>
                  <a:pt x="1725379" y="269763"/>
                  <a:pt x="1712167" y="523220"/>
                </a:cubicBezTo>
                <a:cubicBezTo>
                  <a:pt x="1517721" y="540026"/>
                  <a:pt x="1377486" y="524332"/>
                  <a:pt x="1124323" y="523220"/>
                </a:cubicBezTo>
                <a:cubicBezTo>
                  <a:pt x="871160" y="522108"/>
                  <a:pt x="821170" y="545995"/>
                  <a:pt x="553601" y="523220"/>
                </a:cubicBezTo>
                <a:cubicBezTo>
                  <a:pt x="286032" y="500445"/>
                  <a:pt x="147535" y="534989"/>
                  <a:pt x="0" y="523220"/>
                </a:cubicBezTo>
                <a:cubicBezTo>
                  <a:pt x="11958" y="334452"/>
                  <a:pt x="-4503" y="195474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36454" y="15762"/>
                  <a:pt x="410083" y="-17307"/>
                  <a:pt x="570722" y="0"/>
                </a:cubicBezTo>
                <a:cubicBezTo>
                  <a:pt x="731361" y="17307"/>
                  <a:pt x="945002" y="6508"/>
                  <a:pt x="1107201" y="0"/>
                </a:cubicBezTo>
                <a:cubicBezTo>
                  <a:pt x="1269400" y="-6508"/>
                  <a:pt x="1536418" y="18822"/>
                  <a:pt x="1712167" y="0"/>
                </a:cubicBezTo>
                <a:cubicBezTo>
                  <a:pt x="1731712" y="163443"/>
                  <a:pt x="1688702" y="329613"/>
                  <a:pt x="1712167" y="523220"/>
                </a:cubicBezTo>
                <a:cubicBezTo>
                  <a:pt x="1470082" y="519319"/>
                  <a:pt x="1250321" y="498551"/>
                  <a:pt x="1107201" y="523220"/>
                </a:cubicBezTo>
                <a:cubicBezTo>
                  <a:pt x="964081" y="547889"/>
                  <a:pt x="800411" y="528700"/>
                  <a:pt x="519357" y="523220"/>
                </a:cubicBezTo>
                <a:cubicBezTo>
                  <a:pt x="238303" y="517740"/>
                  <a:pt x="249606" y="535487"/>
                  <a:pt x="0" y="523220"/>
                </a:cubicBezTo>
                <a:cubicBezTo>
                  <a:pt x="20216" y="358427"/>
                  <a:pt x="25531" y="13161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381392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839957" y="1324221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604966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75688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3415" y="-20787"/>
                  <a:pt x="431904" y="-25173"/>
                  <a:pt x="604966" y="0"/>
                </a:cubicBezTo>
                <a:cubicBezTo>
                  <a:pt x="778028" y="25173"/>
                  <a:pt x="957017" y="17162"/>
                  <a:pt x="1124323" y="0"/>
                </a:cubicBezTo>
                <a:cubicBezTo>
                  <a:pt x="1291629" y="-17162"/>
                  <a:pt x="1477084" y="-2977"/>
                  <a:pt x="1712167" y="0"/>
                </a:cubicBezTo>
                <a:cubicBezTo>
                  <a:pt x="1732642" y="146080"/>
                  <a:pt x="1696683" y="397554"/>
                  <a:pt x="1712167" y="523220"/>
                </a:cubicBezTo>
                <a:cubicBezTo>
                  <a:pt x="1568100" y="504919"/>
                  <a:pt x="1317681" y="525294"/>
                  <a:pt x="1175688" y="523220"/>
                </a:cubicBezTo>
                <a:cubicBezTo>
                  <a:pt x="1033695" y="521146"/>
                  <a:pt x="777605" y="519999"/>
                  <a:pt x="604966" y="523220"/>
                </a:cubicBezTo>
                <a:cubicBezTo>
                  <a:pt x="432327" y="526441"/>
                  <a:pt x="146949" y="540353"/>
                  <a:pt x="0" y="523220"/>
                </a:cubicBezTo>
                <a:cubicBezTo>
                  <a:pt x="19809" y="288319"/>
                  <a:pt x="660" y="14692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10059" y="7351"/>
                  <a:pt x="323114" y="19992"/>
                  <a:pt x="570722" y="0"/>
                </a:cubicBezTo>
                <a:cubicBezTo>
                  <a:pt x="818330" y="-19992"/>
                  <a:pt x="846928" y="-21939"/>
                  <a:pt x="1090080" y="0"/>
                </a:cubicBezTo>
                <a:cubicBezTo>
                  <a:pt x="1333232" y="21939"/>
                  <a:pt x="1531569" y="-21467"/>
                  <a:pt x="1712167" y="0"/>
                </a:cubicBezTo>
                <a:cubicBezTo>
                  <a:pt x="1720132" y="203115"/>
                  <a:pt x="1702770" y="322409"/>
                  <a:pt x="1712167" y="523220"/>
                </a:cubicBezTo>
                <a:cubicBezTo>
                  <a:pt x="1500241" y="528159"/>
                  <a:pt x="1313636" y="528036"/>
                  <a:pt x="1192810" y="523220"/>
                </a:cubicBezTo>
                <a:cubicBezTo>
                  <a:pt x="1071984" y="518404"/>
                  <a:pt x="764653" y="540854"/>
                  <a:pt x="656331" y="523220"/>
                </a:cubicBezTo>
                <a:cubicBezTo>
                  <a:pt x="548009" y="505586"/>
                  <a:pt x="318917" y="537211"/>
                  <a:pt x="0" y="523220"/>
                </a:cubicBezTo>
                <a:cubicBezTo>
                  <a:pt x="-10940" y="281657"/>
                  <a:pt x="1942" y="25775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625643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53601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37399" y="-1556"/>
                  <a:pt x="398973" y="-26072"/>
                  <a:pt x="587844" y="0"/>
                </a:cubicBezTo>
                <a:cubicBezTo>
                  <a:pt x="776715" y="26072"/>
                  <a:pt x="987661" y="21711"/>
                  <a:pt x="1107201" y="0"/>
                </a:cubicBezTo>
                <a:cubicBezTo>
                  <a:pt x="1226741" y="-21711"/>
                  <a:pt x="1443400" y="1729"/>
                  <a:pt x="1712167" y="0"/>
                </a:cubicBezTo>
                <a:cubicBezTo>
                  <a:pt x="1703632" y="257169"/>
                  <a:pt x="1690455" y="353613"/>
                  <a:pt x="1712167" y="523220"/>
                </a:cubicBezTo>
                <a:cubicBezTo>
                  <a:pt x="1430747" y="533747"/>
                  <a:pt x="1324920" y="528067"/>
                  <a:pt x="1124323" y="523220"/>
                </a:cubicBezTo>
                <a:cubicBezTo>
                  <a:pt x="923726" y="518373"/>
                  <a:pt x="699679" y="500268"/>
                  <a:pt x="553601" y="523220"/>
                </a:cubicBezTo>
                <a:cubicBezTo>
                  <a:pt x="407523" y="546172"/>
                  <a:pt x="274966" y="540123"/>
                  <a:pt x="0" y="523220"/>
                </a:cubicBezTo>
                <a:cubicBezTo>
                  <a:pt x="21568" y="273569"/>
                  <a:pt x="-284" y="16018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27733" y="28975"/>
                  <a:pt x="429792" y="25012"/>
                  <a:pt x="587844" y="0"/>
                </a:cubicBezTo>
                <a:cubicBezTo>
                  <a:pt x="745896" y="-25012"/>
                  <a:pt x="989134" y="-18810"/>
                  <a:pt x="1124323" y="0"/>
                </a:cubicBezTo>
                <a:cubicBezTo>
                  <a:pt x="1259512" y="18810"/>
                  <a:pt x="1580367" y="-20235"/>
                  <a:pt x="1712167" y="0"/>
                </a:cubicBezTo>
                <a:cubicBezTo>
                  <a:pt x="1724632" y="110464"/>
                  <a:pt x="1698014" y="314926"/>
                  <a:pt x="1712167" y="523220"/>
                </a:cubicBezTo>
                <a:cubicBezTo>
                  <a:pt x="1470643" y="520203"/>
                  <a:pt x="1384016" y="511464"/>
                  <a:pt x="1192810" y="523220"/>
                </a:cubicBezTo>
                <a:cubicBezTo>
                  <a:pt x="1001604" y="534976"/>
                  <a:pt x="764286" y="533235"/>
                  <a:pt x="587844" y="523220"/>
                </a:cubicBezTo>
                <a:cubicBezTo>
                  <a:pt x="411402" y="513205"/>
                  <a:pt x="206053" y="521226"/>
                  <a:pt x="0" y="523220"/>
                </a:cubicBezTo>
                <a:cubicBezTo>
                  <a:pt x="25936" y="281557"/>
                  <a:pt x="19463" y="24978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66566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50" t="23089" r="25747"/>
          <a:stretch/>
        </p:blipFill>
        <p:spPr>
          <a:xfrm>
            <a:off x="3285456" y="3524221"/>
            <a:ext cx="1454303" cy="177722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4238" y="1291831"/>
            <a:ext cx="4247375" cy="424194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1C78641-C0E6-427A-BA7F-1FAAADF7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85668" y="386037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72B984DC-06D1-427E-A13F-6235287C5C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0F7432D5-1BBE-4DCD-B480-CB78FA3BC7FE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859825" y="1121809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FC55A90-8BA5-4260-9320-166DD651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5668" y="386037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902006"/>
              </p:ext>
            </p:extLst>
          </p:nvPr>
        </p:nvGraphicFramePr>
        <p:xfrm>
          <a:off x="1487849" y="2112155"/>
          <a:ext cx="9258809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10373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ماذا أعرف ؟ </a:t>
                      </a:r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ماذا أريد أن أعرف ؟</a:t>
                      </a:r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/>
                        <a:t> ماذا تعلمت ؟ </a:t>
                      </a:r>
                    </a:p>
                  </a:txBody>
                  <a:tcPr>
                    <a:solidFill>
                      <a:srgbClr val="E1A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rgbClr val="E1AAF3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rgbClr val="E1A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C3AB125-4A53-4598-877E-5B037E6E46A0}"/>
              </a:ext>
            </a:extLst>
          </p:cNvPr>
          <p:cNvSpPr txBox="1"/>
          <p:nvPr/>
        </p:nvSpPr>
        <p:spPr>
          <a:xfrm>
            <a:off x="7794843" y="3669989"/>
            <a:ext cx="2830844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000">
                <a:solidFill>
                  <a:srgbClr val="1E2326"/>
                </a:solidFill>
              </a:rPr>
              <a:t>لوحة تتكون من 121 مربعاً كم</a:t>
            </a:r>
          </a:p>
          <a:p>
            <a:r>
              <a:rPr lang="ar-SA" sz="2000">
                <a:solidFill>
                  <a:srgbClr val="1E2326"/>
                </a:solidFill>
              </a:rPr>
              <a:t> مربعاً في 8 لوحات ؟ 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B0E56B7-158E-48CC-828A-FC5EEC4A3ABD}"/>
              </a:ext>
            </a:extLst>
          </p:cNvPr>
          <p:cNvGrpSpPr/>
          <p:nvPr/>
        </p:nvGrpSpPr>
        <p:grpSpPr>
          <a:xfrm>
            <a:off x="4808033" y="1292272"/>
            <a:ext cx="2986810" cy="625721"/>
            <a:chOff x="7601080" y="3173703"/>
            <a:chExt cx="2986810" cy="625721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E2A1077-B7A7-4761-9862-470B00ACF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6" b="30185"/>
            <a:stretch/>
          </p:blipFill>
          <p:spPr>
            <a:xfrm>
              <a:off x="7601080" y="3173703"/>
              <a:ext cx="2986810" cy="625721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2CF83276-A4BE-42FF-93FC-EA409F667E4F}"/>
                </a:ext>
              </a:extLst>
            </p:cNvPr>
            <p:cNvSpPr txBox="1"/>
            <p:nvPr/>
          </p:nvSpPr>
          <p:spPr>
            <a:xfrm>
              <a:off x="8219768" y="3323303"/>
              <a:ext cx="173047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>
                  <a:cs typeface="AF_Taif Normal" pitchFamily="2" charset="-78"/>
                </a:rPr>
                <a:t>جدول التعلم </a:t>
              </a: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3C9A356-D1F4-4DD5-84D9-5F62C4AA1EA8}"/>
              </a:ext>
            </a:extLst>
          </p:cNvPr>
          <p:cNvGrpSpPr/>
          <p:nvPr/>
        </p:nvGrpSpPr>
        <p:grpSpPr>
          <a:xfrm>
            <a:off x="7576616" y="2443753"/>
            <a:ext cx="3520780" cy="1333188"/>
            <a:chOff x="6892152" y="2892441"/>
            <a:chExt cx="3520780" cy="1333188"/>
          </a:xfrm>
        </p:grpSpPr>
        <p:pic>
          <p:nvPicPr>
            <p:cNvPr id="17" name="صورة 16" descr="مهارة سالقة&#10;">
              <a:extLst>
                <a:ext uri="{FF2B5EF4-FFF2-40B4-BE49-F238E27FC236}">
                  <a16:creationId xmlns:a16="http://schemas.microsoft.com/office/drawing/2014/main" id="{6A5D0E7D-79B5-4CC3-AC71-F1C2C14BF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ADBF55A-5022-4D8B-9A16-49F1C089CD2F}"/>
                </a:ext>
              </a:extLst>
            </p:cNvPr>
            <p:cNvSpPr txBox="1"/>
            <p:nvPr/>
          </p:nvSpPr>
          <p:spPr>
            <a:xfrm>
              <a:off x="7766826" y="3419784"/>
              <a:ext cx="172054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>
                  <a:solidFill>
                    <a:schemeClr val="bg1"/>
                  </a:solidFill>
                </a:rPr>
                <a:t>تعلمنا سابقاً</a:t>
              </a:r>
            </a:p>
          </p:txBody>
        </p:sp>
      </p:grpSp>
      <p:pic>
        <p:nvPicPr>
          <p:cNvPr id="20" name="صورة 19">
            <a:extLst>
              <a:ext uri="{FF2B5EF4-FFF2-40B4-BE49-F238E27FC236}">
                <a16:creationId xmlns:a16="http://schemas.microsoft.com/office/drawing/2014/main" id="{B63B4B33-0B7E-4656-B85E-80C58D23C0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6" name="مربع نص 1">
            <a:extLst>
              <a:ext uri="{FF2B5EF4-FFF2-40B4-BE49-F238E27FC236}">
                <a16:creationId xmlns:a16="http://schemas.microsoft.com/office/drawing/2014/main" id="{705AB64A-C9C2-4282-B236-3666C8C01A3F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07295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75688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5285" y="6474"/>
                  <a:pt x="289136" y="12979"/>
                  <a:pt x="553601" y="0"/>
                </a:cubicBezTo>
                <a:cubicBezTo>
                  <a:pt x="818066" y="-12979"/>
                  <a:pt x="830872" y="-15057"/>
                  <a:pt x="1072958" y="0"/>
                </a:cubicBezTo>
                <a:cubicBezTo>
                  <a:pt x="1315044" y="15057"/>
                  <a:pt x="1409265" y="-17331"/>
                  <a:pt x="1712167" y="0"/>
                </a:cubicBezTo>
                <a:cubicBezTo>
                  <a:pt x="1733715" y="120371"/>
                  <a:pt x="1729291" y="270398"/>
                  <a:pt x="1712167" y="523220"/>
                </a:cubicBezTo>
                <a:cubicBezTo>
                  <a:pt x="1523181" y="518507"/>
                  <a:pt x="1394066" y="499818"/>
                  <a:pt x="1175688" y="523220"/>
                </a:cubicBezTo>
                <a:cubicBezTo>
                  <a:pt x="957310" y="546622"/>
                  <a:pt x="750970" y="496009"/>
                  <a:pt x="604966" y="523220"/>
                </a:cubicBezTo>
                <a:cubicBezTo>
                  <a:pt x="458962" y="550431"/>
                  <a:pt x="277196" y="548609"/>
                  <a:pt x="0" y="523220"/>
                </a:cubicBezTo>
                <a:cubicBezTo>
                  <a:pt x="4335" y="281550"/>
                  <a:pt x="-23953" y="19153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22835" y="16815"/>
                  <a:pt x="397485" y="13506"/>
                  <a:pt x="536479" y="0"/>
                </a:cubicBezTo>
                <a:cubicBezTo>
                  <a:pt x="675473" y="-13506"/>
                  <a:pt x="894865" y="-1597"/>
                  <a:pt x="1090080" y="0"/>
                </a:cubicBezTo>
                <a:cubicBezTo>
                  <a:pt x="1285295" y="1597"/>
                  <a:pt x="1463014" y="-20588"/>
                  <a:pt x="1712167" y="0"/>
                </a:cubicBezTo>
                <a:cubicBezTo>
                  <a:pt x="1713584" y="204223"/>
                  <a:pt x="1729951" y="362624"/>
                  <a:pt x="1712167" y="523220"/>
                </a:cubicBezTo>
                <a:cubicBezTo>
                  <a:pt x="1506499" y="517222"/>
                  <a:pt x="1300044" y="514072"/>
                  <a:pt x="1141445" y="523220"/>
                </a:cubicBezTo>
                <a:cubicBezTo>
                  <a:pt x="982846" y="532368"/>
                  <a:pt x="772404" y="535768"/>
                  <a:pt x="570722" y="523220"/>
                </a:cubicBezTo>
                <a:cubicBezTo>
                  <a:pt x="369040" y="510672"/>
                  <a:pt x="119578" y="547948"/>
                  <a:pt x="0" y="523220"/>
                </a:cubicBezTo>
                <a:cubicBezTo>
                  <a:pt x="-13351" y="368289"/>
                  <a:pt x="3147" y="10548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83297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75688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28333" y="5804"/>
                  <a:pt x="430122" y="28666"/>
                  <a:pt x="587844" y="0"/>
                </a:cubicBezTo>
                <a:cubicBezTo>
                  <a:pt x="745566" y="-28666"/>
                  <a:pt x="971815" y="-29161"/>
                  <a:pt x="1175688" y="0"/>
                </a:cubicBezTo>
                <a:cubicBezTo>
                  <a:pt x="1379561" y="29161"/>
                  <a:pt x="1591618" y="6711"/>
                  <a:pt x="1712167" y="0"/>
                </a:cubicBezTo>
                <a:cubicBezTo>
                  <a:pt x="1729600" y="136457"/>
                  <a:pt x="1695345" y="319969"/>
                  <a:pt x="1712167" y="523220"/>
                </a:cubicBezTo>
                <a:cubicBezTo>
                  <a:pt x="1594032" y="514058"/>
                  <a:pt x="1377078" y="536466"/>
                  <a:pt x="1141445" y="523220"/>
                </a:cubicBezTo>
                <a:cubicBezTo>
                  <a:pt x="905812" y="509974"/>
                  <a:pt x="733940" y="502869"/>
                  <a:pt x="604966" y="523220"/>
                </a:cubicBezTo>
                <a:cubicBezTo>
                  <a:pt x="475992" y="543571"/>
                  <a:pt x="177592" y="493688"/>
                  <a:pt x="0" y="523220"/>
                </a:cubicBezTo>
                <a:cubicBezTo>
                  <a:pt x="-4608" y="315814"/>
                  <a:pt x="-10907" y="190085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20164" y="7155"/>
                  <a:pt x="372448" y="20146"/>
                  <a:pt x="570722" y="0"/>
                </a:cubicBezTo>
                <a:cubicBezTo>
                  <a:pt x="768996" y="-20146"/>
                  <a:pt x="947588" y="-4841"/>
                  <a:pt x="1158566" y="0"/>
                </a:cubicBezTo>
                <a:cubicBezTo>
                  <a:pt x="1369544" y="4841"/>
                  <a:pt x="1581433" y="20605"/>
                  <a:pt x="1712167" y="0"/>
                </a:cubicBezTo>
                <a:cubicBezTo>
                  <a:pt x="1735094" y="214986"/>
                  <a:pt x="1718961" y="344226"/>
                  <a:pt x="1712167" y="523220"/>
                </a:cubicBezTo>
                <a:cubicBezTo>
                  <a:pt x="1487600" y="511100"/>
                  <a:pt x="1354182" y="552415"/>
                  <a:pt x="1107201" y="523220"/>
                </a:cubicBezTo>
                <a:cubicBezTo>
                  <a:pt x="860220" y="494025"/>
                  <a:pt x="811283" y="547853"/>
                  <a:pt x="536479" y="523220"/>
                </a:cubicBezTo>
                <a:cubicBezTo>
                  <a:pt x="261675" y="498587"/>
                  <a:pt x="234044" y="529691"/>
                  <a:pt x="0" y="523220"/>
                </a:cubicBezTo>
                <a:cubicBezTo>
                  <a:pt x="-5944" y="358945"/>
                  <a:pt x="-13132" y="23091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03858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797751" y="1343886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19357 w 1712167"/>
              <a:gd name="connsiteY1" fmla="*/ 0 h 523220"/>
              <a:gd name="connsiteX2" fmla="*/ 1090080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58566 w 1712167"/>
              <a:gd name="connsiteY5" fmla="*/ 523220 h 523220"/>
              <a:gd name="connsiteX6" fmla="*/ 604966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40415" y="21257"/>
                  <a:pt x="268505" y="10113"/>
                  <a:pt x="519357" y="0"/>
                </a:cubicBezTo>
                <a:cubicBezTo>
                  <a:pt x="770209" y="-10113"/>
                  <a:pt x="897037" y="20216"/>
                  <a:pt x="1090080" y="0"/>
                </a:cubicBezTo>
                <a:cubicBezTo>
                  <a:pt x="1283123" y="-20216"/>
                  <a:pt x="1523932" y="-26024"/>
                  <a:pt x="1712167" y="0"/>
                </a:cubicBezTo>
                <a:cubicBezTo>
                  <a:pt x="1729582" y="166746"/>
                  <a:pt x="1736228" y="314960"/>
                  <a:pt x="1712167" y="523220"/>
                </a:cubicBezTo>
                <a:cubicBezTo>
                  <a:pt x="1538424" y="505006"/>
                  <a:pt x="1433794" y="498060"/>
                  <a:pt x="1158566" y="523220"/>
                </a:cubicBezTo>
                <a:cubicBezTo>
                  <a:pt x="883338" y="548380"/>
                  <a:pt x="857131" y="520226"/>
                  <a:pt x="604966" y="523220"/>
                </a:cubicBezTo>
                <a:cubicBezTo>
                  <a:pt x="352801" y="526214"/>
                  <a:pt x="181861" y="552519"/>
                  <a:pt x="0" y="523220"/>
                </a:cubicBezTo>
                <a:cubicBezTo>
                  <a:pt x="13155" y="353848"/>
                  <a:pt x="-13836" y="17067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36013" y="23166"/>
                  <a:pt x="345584" y="-15247"/>
                  <a:pt x="536479" y="0"/>
                </a:cubicBezTo>
                <a:cubicBezTo>
                  <a:pt x="727374" y="15247"/>
                  <a:pt x="984361" y="23513"/>
                  <a:pt x="1124323" y="0"/>
                </a:cubicBezTo>
                <a:cubicBezTo>
                  <a:pt x="1264285" y="-23513"/>
                  <a:pt x="1422672" y="10692"/>
                  <a:pt x="1712167" y="0"/>
                </a:cubicBezTo>
                <a:cubicBezTo>
                  <a:pt x="1727321" y="241052"/>
                  <a:pt x="1706357" y="371874"/>
                  <a:pt x="1712167" y="523220"/>
                </a:cubicBezTo>
                <a:cubicBezTo>
                  <a:pt x="1466842" y="530690"/>
                  <a:pt x="1379465" y="517551"/>
                  <a:pt x="1158566" y="523220"/>
                </a:cubicBezTo>
                <a:cubicBezTo>
                  <a:pt x="937667" y="528889"/>
                  <a:pt x="864137" y="548104"/>
                  <a:pt x="639209" y="523220"/>
                </a:cubicBezTo>
                <a:cubicBezTo>
                  <a:pt x="414281" y="498336"/>
                  <a:pt x="296533" y="507304"/>
                  <a:pt x="0" y="523220"/>
                </a:cubicBezTo>
                <a:cubicBezTo>
                  <a:pt x="20192" y="313173"/>
                  <a:pt x="15136" y="21868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980352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19357 w 1712167"/>
              <a:gd name="connsiteY1" fmla="*/ 0 h 523220"/>
              <a:gd name="connsiteX2" fmla="*/ 1124323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24323 w 1712167"/>
              <a:gd name="connsiteY5" fmla="*/ 523220 h 523220"/>
              <a:gd name="connsiteX6" fmla="*/ 570722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38789" y="-15157"/>
                  <a:pt x="277831" y="16377"/>
                  <a:pt x="519357" y="0"/>
                </a:cubicBezTo>
                <a:cubicBezTo>
                  <a:pt x="760883" y="-16377"/>
                  <a:pt x="822606" y="18288"/>
                  <a:pt x="1124323" y="0"/>
                </a:cubicBezTo>
                <a:cubicBezTo>
                  <a:pt x="1426040" y="-18288"/>
                  <a:pt x="1477599" y="14891"/>
                  <a:pt x="1712167" y="0"/>
                </a:cubicBezTo>
                <a:cubicBezTo>
                  <a:pt x="1688940" y="105916"/>
                  <a:pt x="1729708" y="344203"/>
                  <a:pt x="1712167" y="523220"/>
                </a:cubicBezTo>
                <a:cubicBezTo>
                  <a:pt x="1484162" y="498956"/>
                  <a:pt x="1313232" y="503808"/>
                  <a:pt x="1124323" y="523220"/>
                </a:cubicBezTo>
                <a:cubicBezTo>
                  <a:pt x="935414" y="542632"/>
                  <a:pt x="795856" y="543060"/>
                  <a:pt x="570722" y="523220"/>
                </a:cubicBezTo>
                <a:cubicBezTo>
                  <a:pt x="345588" y="503380"/>
                  <a:pt x="165739" y="549634"/>
                  <a:pt x="0" y="523220"/>
                </a:cubicBezTo>
                <a:cubicBezTo>
                  <a:pt x="7859" y="265475"/>
                  <a:pt x="-8317" y="141161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41128" y="25688"/>
                  <a:pt x="366996" y="-5871"/>
                  <a:pt x="519357" y="0"/>
                </a:cubicBezTo>
                <a:cubicBezTo>
                  <a:pt x="671718" y="5871"/>
                  <a:pt x="845532" y="19015"/>
                  <a:pt x="1072958" y="0"/>
                </a:cubicBezTo>
                <a:cubicBezTo>
                  <a:pt x="1300384" y="-19015"/>
                  <a:pt x="1467360" y="-27232"/>
                  <a:pt x="1712167" y="0"/>
                </a:cubicBezTo>
                <a:cubicBezTo>
                  <a:pt x="1736484" y="179537"/>
                  <a:pt x="1699634" y="273550"/>
                  <a:pt x="1712167" y="523220"/>
                </a:cubicBezTo>
                <a:cubicBezTo>
                  <a:pt x="1584199" y="529401"/>
                  <a:pt x="1444781" y="529167"/>
                  <a:pt x="1192810" y="523220"/>
                </a:cubicBezTo>
                <a:cubicBezTo>
                  <a:pt x="940839" y="517273"/>
                  <a:pt x="789144" y="503378"/>
                  <a:pt x="639209" y="523220"/>
                </a:cubicBezTo>
                <a:cubicBezTo>
                  <a:pt x="489274" y="543062"/>
                  <a:pt x="300716" y="511878"/>
                  <a:pt x="0" y="523220"/>
                </a:cubicBezTo>
                <a:cubicBezTo>
                  <a:pt x="15532" y="410641"/>
                  <a:pt x="-10894" y="22584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43061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57" t="23398" r="15995" b="11234"/>
          <a:stretch/>
        </p:blipFill>
        <p:spPr>
          <a:xfrm>
            <a:off x="3159362" y="3531365"/>
            <a:ext cx="1880854" cy="151048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66597667-364C-4C53-9540-E8D8BFF4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85668" y="543349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FEE2559C-5BAF-42D1-A89C-C804FEF40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AEB0A081-5B6C-47FE-9826-9BEBD29E40F1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70"/>
            <a:ext cx="12192000" cy="7317469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4859" y="644146"/>
            <a:ext cx="1243541" cy="93265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753ECF1-8F7C-472C-AFDC-4E8CE9CA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34829" y="386037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0B60876-DEBB-4FA1-81DD-5F69A01348EF}"/>
              </a:ext>
            </a:extLst>
          </p:cNvPr>
          <p:cNvGrpSpPr/>
          <p:nvPr/>
        </p:nvGrpSpPr>
        <p:grpSpPr>
          <a:xfrm>
            <a:off x="8370716" y="1147046"/>
            <a:ext cx="2339787" cy="798206"/>
            <a:chOff x="7971211" y="1053504"/>
            <a:chExt cx="2339787" cy="798206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B1FF61A6-E20E-4CC6-8CB7-FDE898AA2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71211" y="1053504"/>
              <a:ext cx="2339787" cy="79820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7E0F1441-FF5D-4958-B911-C7CDDA771EA7}"/>
                </a:ext>
              </a:extLst>
            </p:cNvPr>
            <p:cNvSpPr txBox="1"/>
            <p:nvPr/>
          </p:nvSpPr>
          <p:spPr>
            <a:xfrm>
              <a:off x="8367269" y="1162554"/>
              <a:ext cx="125707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>
                  <a:solidFill>
                    <a:schemeClr val="bg1"/>
                  </a:solidFill>
                </a:rPr>
                <a:t>فكرة الدرس</a:t>
              </a: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E05BF48-1B93-4320-9315-04BA12540741}"/>
              </a:ext>
            </a:extLst>
          </p:cNvPr>
          <p:cNvSpPr txBox="1"/>
          <p:nvPr/>
        </p:nvSpPr>
        <p:spPr>
          <a:xfrm>
            <a:off x="3509375" y="1369762"/>
            <a:ext cx="502068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662D9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/>
              <a:t>أحل المسائل باستعمال استراتيجية التخمين والتحقق 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8493D4A-6946-4CD1-8552-FC79A7640C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4273" y="1937421"/>
            <a:ext cx="7845136" cy="3777578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745021A-4473-4BA6-B21E-12E2691835A3}"/>
              </a:ext>
            </a:extLst>
          </p:cNvPr>
          <p:cNvGrpSpPr/>
          <p:nvPr/>
        </p:nvGrpSpPr>
        <p:grpSpPr>
          <a:xfrm>
            <a:off x="9139107" y="1887326"/>
            <a:ext cx="2442748" cy="819042"/>
            <a:chOff x="7971211" y="1053504"/>
            <a:chExt cx="2339787" cy="798206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6AE885EC-F0C6-411F-AC9D-4836F8409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t="79376" r="26915" b="6551"/>
            <a:stretch/>
          </p:blipFill>
          <p:spPr>
            <a:xfrm>
              <a:off x="7971211" y="1053504"/>
              <a:ext cx="2339787" cy="798206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C00FE8E-992E-48FA-BB80-2040C2725E4E}"/>
                </a:ext>
              </a:extLst>
            </p:cNvPr>
            <p:cNvSpPr txBox="1"/>
            <p:nvPr/>
          </p:nvSpPr>
          <p:spPr>
            <a:xfrm>
              <a:off x="8367269" y="1162554"/>
              <a:ext cx="125707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>
                  <a:solidFill>
                    <a:schemeClr val="bg1"/>
                  </a:solidFill>
                </a:rPr>
                <a:t>صــــ 25 </a:t>
              </a: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E5A15EB2-7A2D-45C8-9D54-C4AD326438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4" name="مربع نص 1">
            <a:extLst>
              <a:ext uri="{FF2B5EF4-FFF2-40B4-BE49-F238E27FC236}">
                <a16:creationId xmlns:a16="http://schemas.microsoft.com/office/drawing/2014/main" id="{1D783A21-F8EB-446C-AB31-F35A73658F5A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53601 w 1712167"/>
              <a:gd name="connsiteY1" fmla="*/ 0 h 523220"/>
              <a:gd name="connsiteX2" fmla="*/ 1141445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07201 w 1712167"/>
              <a:gd name="connsiteY5" fmla="*/ 523220 h 523220"/>
              <a:gd name="connsiteX6" fmla="*/ 587844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12505" y="-22086"/>
                  <a:pt x="317446" y="12348"/>
                  <a:pt x="553601" y="0"/>
                </a:cubicBezTo>
                <a:cubicBezTo>
                  <a:pt x="789756" y="-12348"/>
                  <a:pt x="998196" y="24429"/>
                  <a:pt x="1141445" y="0"/>
                </a:cubicBezTo>
                <a:cubicBezTo>
                  <a:pt x="1284694" y="-24429"/>
                  <a:pt x="1582548" y="8798"/>
                  <a:pt x="1712167" y="0"/>
                </a:cubicBezTo>
                <a:cubicBezTo>
                  <a:pt x="1700219" y="186014"/>
                  <a:pt x="1735582" y="325140"/>
                  <a:pt x="1712167" y="523220"/>
                </a:cubicBezTo>
                <a:cubicBezTo>
                  <a:pt x="1579337" y="512073"/>
                  <a:pt x="1286725" y="502963"/>
                  <a:pt x="1107201" y="523220"/>
                </a:cubicBezTo>
                <a:cubicBezTo>
                  <a:pt x="927677" y="543477"/>
                  <a:pt x="757660" y="500667"/>
                  <a:pt x="587844" y="523220"/>
                </a:cubicBezTo>
                <a:cubicBezTo>
                  <a:pt x="418028" y="545773"/>
                  <a:pt x="140448" y="501508"/>
                  <a:pt x="0" y="523220"/>
                </a:cubicBezTo>
                <a:cubicBezTo>
                  <a:pt x="12065" y="315761"/>
                  <a:pt x="2974" y="189890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52609" y="-25842"/>
                  <a:pt x="401121" y="-15363"/>
                  <a:pt x="536479" y="0"/>
                </a:cubicBezTo>
                <a:cubicBezTo>
                  <a:pt x="671837" y="15363"/>
                  <a:pt x="800767" y="-13602"/>
                  <a:pt x="1055836" y="0"/>
                </a:cubicBezTo>
                <a:cubicBezTo>
                  <a:pt x="1310905" y="13602"/>
                  <a:pt x="1539058" y="3019"/>
                  <a:pt x="1712167" y="0"/>
                </a:cubicBezTo>
                <a:cubicBezTo>
                  <a:pt x="1710667" y="166645"/>
                  <a:pt x="1725405" y="364525"/>
                  <a:pt x="1712167" y="523220"/>
                </a:cubicBezTo>
                <a:cubicBezTo>
                  <a:pt x="1593168" y="524836"/>
                  <a:pt x="1275096" y="542919"/>
                  <a:pt x="1141445" y="523220"/>
                </a:cubicBezTo>
                <a:cubicBezTo>
                  <a:pt x="1007794" y="503521"/>
                  <a:pt x="842865" y="504009"/>
                  <a:pt x="553601" y="523220"/>
                </a:cubicBezTo>
                <a:cubicBezTo>
                  <a:pt x="264337" y="542431"/>
                  <a:pt x="260592" y="500138"/>
                  <a:pt x="0" y="523220"/>
                </a:cubicBezTo>
                <a:cubicBezTo>
                  <a:pt x="4355" y="320604"/>
                  <a:pt x="-4060" y="16255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92856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70722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587844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171977" y="-667"/>
                  <a:pt x="310163" y="-14502"/>
                  <a:pt x="570722" y="0"/>
                </a:cubicBezTo>
                <a:cubicBezTo>
                  <a:pt x="831281" y="14502"/>
                  <a:pt x="928571" y="6241"/>
                  <a:pt x="1107201" y="0"/>
                </a:cubicBezTo>
                <a:cubicBezTo>
                  <a:pt x="1285831" y="-6241"/>
                  <a:pt x="1499629" y="-15174"/>
                  <a:pt x="1712167" y="0"/>
                </a:cubicBezTo>
                <a:cubicBezTo>
                  <a:pt x="1688335" y="122893"/>
                  <a:pt x="1727394" y="278937"/>
                  <a:pt x="1712167" y="523220"/>
                </a:cubicBezTo>
                <a:cubicBezTo>
                  <a:pt x="1534616" y="511635"/>
                  <a:pt x="1353900" y="546481"/>
                  <a:pt x="1141445" y="523220"/>
                </a:cubicBezTo>
                <a:cubicBezTo>
                  <a:pt x="928990" y="499959"/>
                  <a:pt x="832556" y="501617"/>
                  <a:pt x="587844" y="523220"/>
                </a:cubicBezTo>
                <a:cubicBezTo>
                  <a:pt x="343132" y="544823"/>
                  <a:pt x="188690" y="511430"/>
                  <a:pt x="0" y="523220"/>
                </a:cubicBezTo>
                <a:cubicBezTo>
                  <a:pt x="24992" y="317914"/>
                  <a:pt x="-11841" y="248186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244093" y="19380"/>
                  <a:pt x="324721" y="-20906"/>
                  <a:pt x="570722" y="0"/>
                </a:cubicBezTo>
                <a:cubicBezTo>
                  <a:pt x="816723" y="20906"/>
                  <a:pt x="931865" y="-120"/>
                  <a:pt x="1175688" y="0"/>
                </a:cubicBezTo>
                <a:cubicBezTo>
                  <a:pt x="1419511" y="120"/>
                  <a:pt x="1477674" y="11763"/>
                  <a:pt x="1712167" y="0"/>
                </a:cubicBezTo>
                <a:cubicBezTo>
                  <a:pt x="1723382" y="115513"/>
                  <a:pt x="1712671" y="352088"/>
                  <a:pt x="1712167" y="523220"/>
                </a:cubicBezTo>
                <a:cubicBezTo>
                  <a:pt x="1595959" y="547484"/>
                  <a:pt x="1351531" y="520047"/>
                  <a:pt x="1175688" y="523220"/>
                </a:cubicBezTo>
                <a:cubicBezTo>
                  <a:pt x="999845" y="526393"/>
                  <a:pt x="744164" y="535255"/>
                  <a:pt x="604966" y="523220"/>
                </a:cubicBezTo>
                <a:cubicBezTo>
                  <a:pt x="465768" y="511185"/>
                  <a:pt x="149291" y="540533"/>
                  <a:pt x="0" y="523220"/>
                </a:cubicBezTo>
                <a:cubicBezTo>
                  <a:pt x="9624" y="273624"/>
                  <a:pt x="1573" y="14372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88689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82242" y="127506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36479 w 1712167"/>
              <a:gd name="connsiteY1" fmla="*/ 0 h 523220"/>
              <a:gd name="connsiteX2" fmla="*/ 1141445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41445 w 1712167"/>
              <a:gd name="connsiteY5" fmla="*/ 523220 h 523220"/>
              <a:gd name="connsiteX6" fmla="*/ 622087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39995" y="-20842"/>
                  <a:pt x="350694" y="8599"/>
                  <a:pt x="536479" y="0"/>
                </a:cubicBezTo>
                <a:cubicBezTo>
                  <a:pt x="722264" y="-8599"/>
                  <a:pt x="950972" y="-22645"/>
                  <a:pt x="1141445" y="0"/>
                </a:cubicBezTo>
                <a:cubicBezTo>
                  <a:pt x="1331918" y="22645"/>
                  <a:pt x="1433519" y="-16736"/>
                  <a:pt x="1712167" y="0"/>
                </a:cubicBezTo>
                <a:cubicBezTo>
                  <a:pt x="1717899" y="187598"/>
                  <a:pt x="1723964" y="363043"/>
                  <a:pt x="1712167" y="523220"/>
                </a:cubicBezTo>
                <a:cubicBezTo>
                  <a:pt x="1510825" y="518429"/>
                  <a:pt x="1335911" y="536672"/>
                  <a:pt x="1141445" y="523220"/>
                </a:cubicBezTo>
                <a:cubicBezTo>
                  <a:pt x="946979" y="509768"/>
                  <a:pt x="825803" y="498172"/>
                  <a:pt x="622087" y="523220"/>
                </a:cubicBezTo>
                <a:cubicBezTo>
                  <a:pt x="418371" y="548268"/>
                  <a:pt x="159444" y="498563"/>
                  <a:pt x="0" y="523220"/>
                </a:cubicBezTo>
                <a:cubicBezTo>
                  <a:pt x="13124" y="382885"/>
                  <a:pt x="4940" y="190392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29033" y="4890"/>
                  <a:pt x="383004" y="17954"/>
                  <a:pt x="519357" y="0"/>
                </a:cubicBezTo>
                <a:cubicBezTo>
                  <a:pt x="655710" y="-17954"/>
                  <a:pt x="897726" y="-21318"/>
                  <a:pt x="1055836" y="0"/>
                </a:cubicBezTo>
                <a:cubicBezTo>
                  <a:pt x="1213946" y="21318"/>
                  <a:pt x="1396169" y="505"/>
                  <a:pt x="1712167" y="0"/>
                </a:cubicBezTo>
                <a:cubicBezTo>
                  <a:pt x="1711391" y="124195"/>
                  <a:pt x="1727190" y="270633"/>
                  <a:pt x="1712167" y="523220"/>
                </a:cubicBezTo>
                <a:cubicBezTo>
                  <a:pt x="1584139" y="530687"/>
                  <a:pt x="1321250" y="542087"/>
                  <a:pt x="1192810" y="523220"/>
                </a:cubicBezTo>
                <a:cubicBezTo>
                  <a:pt x="1064370" y="504353"/>
                  <a:pt x="898622" y="530273"/>
                  <a:pt x="673452" y="523220"/>
                </a:cubicBezTo>
                <a:cubicBezTo>
                  <a:pt x="448282" y="516167"/>
                  <a:pt x="243800" y="493331"/>
                  <a:pt x="0" y="523220"/>
                </a:cubicBezTo>
                <a:cubicBezTo>
                  <a:pt x="-8905" y="404173"/>
                  <a:pt x="-21547" y="14896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106822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custGeom>
            <a:avLst/>
            <a:gdLst>
              <a:gd name="connsiteX0" fmla="*/ 0 w 1712167"/>
              <a:gd name="connsiteY0" fmla="*/ 0 h 523220"/>
              <a:gd name="connsiteX1" fmla="*/ 587844 w 1712167"/>
              <a:gd name="connsiteY1" fmla="*/ 0 h 523220"/>
              <a:gd name="connsiteX2" fmla="*/ 1107201 w 1712167"/>
              <a:gd name="connsiteY2" fmla="*/ 0 h 523220"/>
              <a:gd name="connsiteX3" fmla="*/ 1712167 w 1712167"/>
              <a:gd name="connsiteY3" fmla="*/ 0 h 523220"/>
              <a:gd name="connsiteX4" fmla="*/ 1712167 w 1712167"/>
              <a:gd name="connsiteY4" fmla="*/ 523220 h 523220"/>
              <a:gd name="connsiteX5" fmla="*/ 1192810 w 1712167"/>
              <a:gd name="connsiteY5" fmla="*/ 523220 h 523220"/>
              <a:gd name="connsiteX6" fmla="*/ 673452 w 1712167"/>
              <a:gd name="connsiteY6" fmla="*/ 523220 h 523220"/>
              <a:gd name="connsiteX7" fmla="*/ 0 w 1712167"/>
              <a:gd name="connsiteY7" fmla="*/ 523220 h 523220"/>
              <a:gd name="connsiteX8" fmla="*/ 0 w 1712167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2167" h="523220" fill="none" extrusionOk="0">
                <a:moveTo>
                  <a:pt x="0" y="0"/>
                </a:moveTo>
                <a:cubicBezTo>
                  <a:pt x="201370" y="18995"/>
                  <a:pt x="339216" y="2059"/>
                  <a:pt x="587844" y="0"/>
                </a:cubicBezTo>
                <a:cubicBezTo>
                  <a:pt x="836472" y="-2059"/>
                  <a:pt x="922140" y="2350"/>
                  <a:pt x="1107201" y="0"/>
                </a:cubicBezTo>
                <a:cubicBezTo>
                  <a:pt x="1292262" y="-2350"/>
                  <a:pt x="1541649" y="-8753"/>
                  <a:pt x="1712167" y="0"/>
                </a:cubicBezTo>
                <a:cubicBezTo>
                  <a:pt x="1694160" y="135598"/>
                  <a:pt x="1725412" y="357883"/>
                  <a:pt x="1712167" y="523220"/>
                </a:cubicBezTo>
                <a:cubicBezTo>
                  <a:pt x="1473291" y="526123"/>
                  <a:pt x="1340767" y="522674"/>
                  <a:pt x="1192810" y="523220"/>
                </a:cubicBezTo>
                <a:cubicBezTo>
                  <a:pt x="1044853" y="523766"/>
                  <a:pt x="845789" y="504187"/>
                  <a:pt x="673452" y="523220"/>
                </a:cubicBezTo>
                <a:cubicBezTo>
                  <a:pt x="501115" y="542253"/>
                  <a:pt x="216202" y="525870"/>
                  <a:pt x="0" y="523220"/>
                </a:cubicBezTo>
                <a:cubicBezTo>
                  <a:pt x="-12940" y="407165"/>
                  <a:pt x="-2544" y="189212"/>
                  <a:pt x="0" y="0"/>
                </a:cubicBezTo>
                <a:close/>
              </a:path>
              <a:path w="1712167" h="523220" stroke="0" extrusionOk="0">
                <a:moveTo>
                  <a:pt x="0" y="0"/>
                </a:moveTo>
                <a:cubicBezTo>
                  <a:pt x="130753" y="6717"/>
                  <a:pt x="312917" y="1485"/>
                  <a:pt x="604966" y="0"/>
                </a:cubicBezTo>
                <a:cubicBezTo>
                  <a:pt x="897015" y="-1485"/>
                  <a:pt x="1025583" y="5881"/>
                  <a:pt x="1192810" y="0"/>
                </a:cubicBezTo>
                <a:cubicBezTo>
                  <a:pt x="1360037" y="-5881"/>
                  <a:pt x="1477897" y="-4039"/>
                  <a:pt x="1712167" y="0"/>
                </a:cubicBezTo>
                <a:cubicBezTo>
                  <a:pt x="1720762" y="192957"/>
                  <a:pt x="1707961" y="262141"/>
                  <a:pt x="1712167" y="523220"/>
                </a:cubicBezTo>
                <a:cubicBezTo>
                  <a:pt x="1451750" y="513586"/>
                  <a:pt x="1365051" y="526012"/>
                  <a:pt x="1107201" y="523220"/>
                </a:cubicBezTo>
                <a:cubicBezTo>
                  <a:pt x="849351" y="520428"/>
                  <a:pt x="654194" y="525433"/>
                  <a:pt x="502236" y="523220"/>
                </a:cubicBezTo>
                <a:cubicBezTo>
                  <a:pt x="350278" y="521007"/>
                  <a:pt x="172284" y="502371"/>
                  <a:pt x="0" y="523220"/>
                </a:cubicBezTo>
                <a:cubicBezTo>
                  <a:pt x="-693" y="366857"/>
                  <a:pt x="18768" y="22363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990822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59" t="24206" r="23203" b="16769"/>
          <a:stretch/>
        </p:blipFill>
        <p:spPr>
          <a:xfrm>
            <a:off x="3276482" y="3550026"/>
            <a:ext cx="1541661" cy="136394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968" y="1114000"/>
            <a:ext cx="4945625" cy="49694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1B72A120-EDB7-4813-AE90-6B4A3627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34829" y="582677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5C864EF7-FC28-403C-BE65-D2000FD22F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48" name="مربع نص 1">
            <a:extLst>
              <a:ext uri="{FF2B5EF4-FFF2-40B4-BE49-F238E27FC236}">
                <a16:creationId xmlns:a16="http://schemas.microsoft.com/office/drawing/2014/main" id="{FDD066F3-9775-4138-BF64-25C5DA4D9E1B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1341 -0.0784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096000" y="935967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815" y="759429"/>
            <a:ext cx="1362083" cy="102156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7212F0-BB01-4EA6-928B-DEE394C92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5668" y="386037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دبوس زينة 17">
            <a:extLst>
              <a:ext uri="{FF2B5EF4-FFF2-40B4-BE49-F238E27FC236}">
                <a16:creationId xmlns:a16="http://schemas.microsoft.com/office/drawing/2014/main" id="{B255FD01-584D-403F-B84C-A12F3F673C68}"/>
              </a:ext>
            </a:extLst>
          </p:cNvPr>
          <p:cNvSpPr/>
          <p:nvPr/>
        </p:nvSpPr>
        <p:spPr>
          <a:xfrm>
            <a:off x="2851857" y="1255002"/>
            <a:ext cx="5783302" cy="1593473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latin typeface="Aharoni" panose="020B0604020202020204" pitchFamily="2" charset="-79"/>
                <a:cs typeface="KacstBook" pitchFamily="2" charset="-78"/>
              </a:rPr>
              <a:t>سعر تذكرة الدخول للمهرجان الرياضي 3 ريالات للصغار </a:t>
            </a:r>
            <a:r>
              <a:rPr lang="ar-SA" sz="2400" b="1" dirty="0" err="1">
                <a:solidFill>
                  <a:schemeClr val="tx1"/>
                </a:solidFill>
                <a:latin typeface="Aharoni" panose="020B0604020202020204" pitchFamily="2" charset="-79"/>
                <a:cs typeface="KacstBook" pitchFamily="2" charset="-78"/>
              </a:rPr>
              <a:t>و</a:t>
            </a:r>
            <a:r>
              <a:rPr lang="ar-SA" sz="2400" b="1" dirty="0">
                <a:solidFill>
                  <a:schemeClr val="tx1"/>
                </a:solidFill>
                <a:latin typeface="Aharoni" panose="020B0604020202020204" pitchFamily="2" charset="-79"/>
                <a:cs typeface="KacstBook" pitchFamily="2" charset="-78"/>
              </a:rPr>
              <a:t> 7 ريالات للكبار . فإذا كان عدد الصغار الذين حضروا مثلي عدد الكبار ، وكان الدخل 1625 ريالا . فكم عدد كل من الصغار والكبار الذين حضروا المهرجان ؟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CDB49DD-44F5-407E-B690-EC1A616B4ABA}"/>
              </a:ext>
            </a:extLst>
          </p:cNvPr>
          <p:cNvGrpSpPr/>
          <p:nvPr/>
        </p:nvGrpSpPr>
        <p:grpSpPr>
          <a:xfrm>
            <a:off x="7258873" y="555987"/>
            <a:ext cx="3522068" cy="1333188"/>
            <a:chOff x="6892152" y="2892441"/>
            <a:chExt cx="3520780" cy="1333188"/>
          </a:xfrm>
        </p:grpSpPr>
        <p:pic>
          <p:nvPicPr>
            <p:cNvPr id="16" name="صورة 15" descr="مهارة سالقة&#10;">
              <a:extLst>
                <a:ext uri="{FF2B5EF4-FFF2-40B4-BE49-F238E27FC236}">
                  <a16:creationId xmlns:a16="http://schemas.microsoft.com/office/drawing/2014/main" id="{D2F8A06C-A32F-4ED4-9F3B-CE1510B44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E55FE230-5C8E-4613-8979-780086382DC9}"/>
                </a:ext>
              </a:extLst>
            </p:cNvPr>
            <p:cNvSpPr txBox="1"/>
            <p:nvPr/>
          </p:nvSpPr>
          <p:spPr>
            <a:xfrm>
              <a:off x="7766826" y="3419784"/>
              <a:ext cx="172054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>
                  <a:solidFill>
                    <a:schemeClr val="bg1"/>
                  </a:solidFill>
                </a:rPr>
                <a:t>مسائل متنوعة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B9B409B-8DC5-47BA-9736-CD76BFBF3203}"/>
              </a:ext>
            </a:extLst>
          </p:cNvPr>
          <p:cNvSpPr txBox="1"/>
          <p:nvPr/>
        </p:nvSpPr>
        <p:spPr>
          <a:xfrm rot="20376998">
            <a:off x="1337923" y="1279557"/>
            <a:ext cx="2150878" cy="461666"/>
          </a:xfrm>
          <a:custGeom>
            <a:avLst/>
            <a:gdLst>
              <a:gd name="connsiteX0" fmla="*/ 0 w 2150878"/>
              <a:gd name="connsiteY0" fmla="*/ 0 h 461666"/>
              <a:gd name="connsiteX1" fmla="*/ 2150878 w 2150878"/>
              <a:gd name="connsiteY1" fmla="*/ 0 h 461666"/>
              <a:gd name="connsiteX2" fmla="*/ 2150878 w 2150878"/>
              <a:gd name="connsiteY2" fmla="*/ 461666 h 461666"/>
              <a:gd name="connsiteX3" fmla="*/ 0 w 2150878"/>
              <a:gd name="connsiteY3" fmla="*/ 461666 h 461666"/>
              <a:gd name="connsiteX4" fmla="*/ 0 w 2150878"/>
              <a:gd name="connsiteY4" fmla="*/ 0 h 46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878" h="461666" extrusionOk="0">
                <a:moveTo>
                  <a:pt x="0" y="0"/>
                </a:moveTo>
                <a:cubicBezTo>
                  <a:pt x="439071" y="-5264"/>
                  <a:pt x="1625249" y="84467"/>
                  <a:pt x="2150878" y="0"/>
                </a:cubicBezTo>
                <a:cubicBezTo>
                  <a:pt x="2150709" y="223875"/>
                  <a:pt x="2174265" y="345428"/>
                  <a:pt x="2150878" y="461666"/>
                </a:cubicBezTo>
                <a:cubicBezTo>
                  <a:pt x="1178630" y="567986"/>
                  <a:pt x="487984" y="454017"/>
                  <a:pt x="0" y="461666"/>
                </a:cubicBezTo>
                <a:cubicBezTo>
                  <a:pt x="24174" y="343310"/>
                  <a:pt x="16670" y="175938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4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س / 3 ص 26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A2DFD99-E3B9-4503-B297-4400F47734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0" name="مربع نص 1">
            <a:extLst>
              <a:ext uri="{FF2B5EF4-FFF2-40B4-BE49-F238E27FC236}">
                <a16:creationId xmlns:a16="http://schemas.microsoft.com/office/drawing/2014/main" id="{85BB6499-2F84-4D2A-9A2C-7BFA56E45933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1"/>
            <a:ext cx="12233720" cy="6858000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6253538" y="938964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894274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5877" y="1147941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335342" y="556786"/>
            <a:ext cx="3126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6EDEAC0D-AA08-43C0-9700-A70625E1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1311" y="694727"/>
            <a:ext cx="327813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63864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9740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AFE35732-8C7E-4E94-86F4-9BC3CED7C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6571" y="900769"/>
            <a:ext cx="1362083" cy="1021562"/>
          </a:xfrm>
          <a:prstGeom prst="rect">
            <a:avLst/>
          </a:prstGeom>
        </p:spPr>
      </p:pic>
      <p:sp>
        <p:nvSpPr>
          <p:cNvPr id="37" name="دبوس زينة 36">
            <a:extLst>
              <a:ext uri="{FF2B5EF4-FFF2-40B4-BE49-F238E27FC236}">
                <a16:creationId xmlns:a16="http://schemas.microsoft.com/office/drawing/2014/main" id="{1E916354-4866-49F9-B54E-E087CAA32633}"/>
              </a:ext>
            </a:extLst>
          </p:cNvPr>
          <p:cNvSpPr/>
          <p:nvPr/>
        </p:nvSpPr>
        <p:spPr>
          <a:xfrm>
            <a:off x="3130003" y="2016166"/>
            <a:ext cx="5500726" cy="1551469"/>
          </a:xfrm>
          <a:prstGeom prst="plaqu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  <a:cs typeface="KacstBook" pitchFamily="2" charset="-78"/>
              </a:rPr>
              <a:t>يريد سالم نقل بعض أشرطة الفيديو على أقراص مدمجة ، فإذا كانت سعة القرص 60 دقيقة ، فما الأشرطة التي يمكن نقلها من الجدول ، بحيث تستوعب الحد الأعلى من سعة القرص ؟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CBB0E870-DEE2-4A9A-8FA4-1744D67FD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96511" y="3155713"/>
            <a:ext cx="2502095" cy="152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D65CC3D-202F-4E6B-8048-FA84B7BB773B}"/>
              </a:ext>
            </a:extLst>
          </p:cNvPr>
          <p:cNvSpPr txBox="1"/>
          <p:nvPr/>
        </p:nvSpPr>
        <p:spPr>
          <a:xfrm rot="20602374">
            <a:off x="2091743" y="1768315"/>
            <a:ext cx="2273549" cy="461665"/>
          </a:xfrm>
          <a:custGeom>
            <a:avLst/>
            <a:gdLst>
              <a:gd name="connsiteX0" fmla="*/ 0 w 2273549"/>
              <a:gd name="connsiteY0" fmla="*/ 0 h 461665"/>
              <a:gd name="connsiteX1" fmla="*/ 545652 w 2273549"/>
              <a:gd name="connsiteY1" fmla="*/ 0 h 461665"/>
              <a:gd name="connsiteX2" fmla="*/ 1068568 w 2273549"/>
              <a:gd name="connsiteY2" fmla="*/ 0 h 461665"/>
              <a:gd name="connsiteX3" fmla="*/ 1682426 w 2273549"/>
              <a:gd name="connsiteY3" fmla="*/ 0 h 461665"/>
              <a:gd name="connsiteX4" fmla="*/ 2273549 w 2273549"/>
              <a:gd name="connsiteY4" fmla="*/ 0 h 461665"/>
              <a:gd name="connsiteX5" fmla="*/ 2273549 w 2273549"/>
              <a:gd name="connsiteY5" fmla="*/ 461665 h 461665"/>
              <a:gd name="connsiteX6" fmla="*/ 1659691 w 2273549"/>
              <a:gd name="connsiteY6" fmla="*/ 461665 h 461665"/>
              <a:gd name="connsiteX7" fmla="*/ 1068568 w 2273549"/>
              <a:gd name="connsiteY7" fmla="*/ 461665 h 461665"/>
              <a:gd name="connsiteX8" fmla="*/ 522916 w 2273549"/>
              <a:gd name="connsiteY8" fmla="*/ 461665 h 461665"/>
              <a:gd name="connsiteX9" fmla="*/ 0 w 2273549"/>
              <a:gd name="connsiteY9" fmla="*/ 461665 h 461665"/>
              <a:gd name="connsiteX10" fmla="*/ 0 w 2273549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3549" h="461665" fill="none" extrusionOk="0">
                <a:moveTo>
                  <a:pt x="0" y="0"/>
                </a:moveTo>
                <a:cubicBezTo>
                  <a:pt x="209401" y="-20012"/>
                  <a:pt x="344664" y="14902"/>
                  <a:pt x="545652" y="0"/>
                </a:cubicBezTo>
                <a:cubicBezTo>
                  <a:pt x="746640" y="-14902"/>
                  <a:pt x="840299" y="22752"/>
                  <a:pt x="1068568" y="0"/>
                </a:cubicBezTo>
                <a:cubicBezTo>
                  <a:pt x="1296837" y="-22752"/>
                  <a:pt x="1468649" y="2864"/>
                  <a:pt x="1682426" y="0"/>
                </a:cubicBezTo>
                <a:cubicBezTo>
                  <a:pt x="1896203" y="-2864"/>
                  <a:pt x="2039002" y="-9346"/>
                  <a:pt x="2273549" y="0"/>
                </a:cubicBezTo>
                <a:cubicBezTo>
                  <a:pt x="2261449" y="205394"/>
                  <a:pt x="2261046" y="264630"/>
                  <a:pt x="2273549" y="461665"/>
                </a:cubicBezTo>
                <a:cubicBezTo>
                  <a:pt x="2045131" y="440687"/>
                  <a:pt x="1931757" y="488660"/>
                  <a:pt x="1659691" y="461665"/>
                </a:cubicBezTo>
                <a:cubicBezTo>
                  <a:pt x="1387625" y="434670"/>
                  <a:pt x="1279898" y="433413"/>
                  <a:pt x="1068568" y="461665"/>
                </a:cubicBezTo>
                <a:cubicBezTo>
                  <a:pt x="857238" y="489917"/>
                  <a:pt x="741708" y="443868"/>
                  <a:pt x="522916" y="461665"/>
                </a:cubicBezTo>
                <a:cubicBezTo>
                  <a:pt x="304124" y="479462"/>
                  <a:pt x="246173" y="477344"/>
                  <a:pt x="0" y="461665"/>
                </a:cubicBezTo>
                <a:cubicBezTo>
                  <a:pt x="18878" y="271434"/>
                  <a:pt x="15152" y="169784"/>
                  <a:pt x="0" y="0"/>
                </a:cubicBezTo>
                <a:close/>
              </a:path>
              <a:path w="2273549" h="461665" stroke="0" extrusionOk="0">
                <a:moveTo>
                  <a:pt x="0" y="0"/>
                </a:moveTo>
                <a:cubicBezTo>
                  <a:pt x="193199" y="16031"/>
                  <a:pt x="394761" y="6055"/>
                  <a:pt x="522916" y="0"/>
                </a:cubicBezTo>
                <a:cubicBezTo>
                  <a:pt x="651071" y="-6055"/>
                  <a:pt x="908107" y="-24421"/>
                  <a:pt x="1045833" y="0"/>
                </a:cubicBezTo>
                <a:cubicBezTo>
                  <a:pt x="1183559" y="24421"/>
                  <a:pt x="1446026" y="-22969"/>
                  <a:pt x="1591484" y="0"/>
                </a:cubicBezTo>
                <a:cubicBezTo>
                  <a:pt x="1736942" y="22969"/>
                  <a:pt x="2071749" y="-25862"/>
                  <a:pt x="2273549" y="0"/>
                </a:cubicBezTo>
                <a:cubicBezTo>
                  <a:pt x="2271444" y="122780"/>
                  <a:pt x="2264281" y="339158"/>
                  <a:pt x="2273549" y="461665"/>
                </a:cubicBezTo>
                <a:cubicBezTo>
                  <a:pt x="2125430" y="455631"/>
                  <a:pt x="1971945" y="440388"/>
                  <a:pt x="1773368" y="461665"/>
                </a:cubicBezTo>
                <a:cubicBezTo>
                  <a:pt x="1574791" y="482942"/>
                  <a:pt x="1449034" y="452386"/>
                  <a:pt x="1250452" y="461665"/>
                </a:cubicBezTo>
                <a:cubicBezTo>
                  <a:pt x="1051870" y="470944"/>
                  <a:pt x="963001" y="471872"/>
                  <a:pt x="682065" y="461665"/>
                </a:cubicBezTo>
                <a:cubicBezTo>
                  <a:pt x="401129" y="451458"/>
                  <a:pt x="301464" y="468306"/>
                  <a:pt x="0" y="461665"/>
                </a:cubicBezTo>
                <a:cubicBezTo>
                  <a:pt x="-20351" y="240980"/>
                  <a:pt x="-20551" y="14195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35377349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س / 5 صـــ 26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6778DBC-8B61-4DD5-97EE-7E1035980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31401" y="2825818"/>
            <a:ext cx="1052689" cy="1057750"/>
          </a:xfrm>
          <a:prstGeom prst="rect">
            <a:avLst/>
          </a:prstGeom>
        </p:spPr>
      </p:pic>
      <p:sp>
        <p:nvSpPr>
          <p:cNvPr id="21" name="مربع نص 1">
            <a:extLst>
              <a:ext uri="{FF2B5EF4-FFF2-40B4-BE49-F238E27FC236}">
                <a16:creationId xmlns:a16="http://schemas.microsoft.com/office/drawing/2014/main" id="{6E7F6EC1-6785-4625-977C-C5A9E8C14979}"/>
              </a:ext>
            </a:extLst>
          </p:cNvPr>
          <p:cNvSpPr txBox="1"/>
          <p:nvPr/>
        </p:nvSpPr>
        <p:spPr>
          <a:xfrm rot="16200000">
            <a:off x="-303145" y="4389182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2AB2A42F-E3C7-4C93-AD52-FB7C74BBF551}"/>
              </a:ext>
            </a:extLst>
          </p:cNvPr>
          <p:cNvGrpSpPr/>
          <p:nvPr/>
        </p:nvGrpSpPr>
        <p:grpSpPr>
          <a:xfrm>
            <a:off x="6812985" y="1264103"/>
            <a:ext cx="5006739" cy="1333188"/>
            <a:chOff x="6892152" y="2892441"/>
            <a:chExt cx="3520780" cy="1333188"/>
          </a:xfrm>
        </p:grpSpPr>
        <p:pic>
          <p:nvPicPr>
            <p:cNvPr id="31" name="صورة 30" descr="مهارة سالقة&#10;">
              <a:extLst>
                <a:ext uri="{FF2B5EF4-FFF2-40B4-BE49-F238E27FC236}">
                  <a16:creationId xmlns:a16="http://schemas.microsoft.com/office/drawing/2014/main" id="{6C8F7760-2E1A-47B6-84CE-2194CF183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AC92FBB6-DE46-4D00-BC82-845696E95387}"/>
                </a:ext>
              </a:extLst>
            </p:cNvPr>
            <p:cNvSpPr txBox="1"/>
            <p:nvPr/>
          </p:nvSpPr>
          <p:spPr>
            <a:xfrm>
              <a:off x="8129624" y="3419784"/>
              <a:ext cx="135774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>
                  <a:solidFill>
                    <a:schemeClr val="bg1"/>
                  </a:solidFill>
                </a:rPr>
                <a:t>مسائل متنوعة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526</Words>
  <Application>Microsoft Office PowerPoint</Application>
  <PresentationFormat>شاشة عريضة</PresentationFormat>
  <Paragraphs>113</Paragraphs>
  <Slides>14</Slides>
  <Notes>14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Segoe UI Semibold</vt:lpstr>
      <vt:lpstr>Calibri</vt:lpstr>
      <vt:lpstr>Arial</vt:lpstr>
      <vt:lpstr>Aharoni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الثبيتى</cp:lastModifiedBy>
  <cp:revision>42</cp:revision>
  <dcterms:created xsi:type="dcterms:W3CDTF">2021-05-11T19:30:39Z</dcterms:created>
  <dcterms:modified xsi:type="dcterms:W3CDTF">2021-08-20T09:48:14Z</dcterms:modified>
</cp:coreProperties>
</file>