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70" r:id="rId11"/>
    <p:sldId id="280" r:id="rId12"/>
    <p:sldId id="269" r:id="rId13"/>
    <p:sldId id="281" r:id="rId14"/>
    <p:sldId id="271" r:id="rId15"/>
    <p:sldId id="282" r:id="rId16"/>
    <p:sldId id="274" r:id="rId17"/>
    <p:sldId id="275" r:id="rId18"/>
    <p:sldId id="273" r:id="rId19"/>
    <p:sldId id="257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</p:embeddedFont>
    <p:embeddedFont>
      <p:font typeface="Segoe UI Semibold" panose="020B0702040204020203" pitchFamily="34" charset="0"/>
      <p:bold r:id="rId24"/>
    </p:embeddedFont>
  </p:embeddedFontLst>
  <p:custDataLst>
    <p:tags r:id="rId25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70"/>
            <p14:sldId id="280"/>
            <p14:sldId id="269"/>
            <p14:sldId id="281"/>
            <p14:sldId id="271"/>
            <p14:sldId id="282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AAF3"/>
    <a:srgbClr val="B663AC"/>
    <a:srgbClr val="FFC000"/>
    <a:srgbClr val="002060"/>
    <a:srgbClr val="00B050"/>
    <a:srgbClr val="662D91"/>
    <a:srgbClr val="0070C0"/>
    <a:srgbClr val="929FF7"/>
    <a:srgbClr val="1E2326"/>
    <a:srgbClr val="47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94D9C383-37E0-4722-A2AF-083CE89D76BB}"/>
    <pc:docChg chg="undo custSel modSld">
      <pc:chgData name="منى الثبيتي" userId="cb151b56e55a1c37" providerId="LiveId" clId="{94D9C383-37E0-4722-A2AF-083CE89D76BB}" dt="2021-09-04T13:41:20.578" v="2819" actId="1035"/>
      <pc:docMkLst>
        <pc:docMk/>
      </pc:docMkLst>
      <pc:sldChg chg="addSp delSp modSp mod modAnim">
        <pc:chgData name="منى الثبيتي" userId="cb151b56e55a1c37" providerId="LiveId" clId="{94D9C383-37E0-4722-A2AF-083CE89D76BB}" dt="2021-09-04T13:39:32.565" v="2803"/>
        <pc:sldMkLst>
          <pc:docMk/>
          <pc:sldMk cId="3279427134" sldId="258"/>
        </pc:sldMkLst>
        <pc:spChg chg="del mod">
          <ac:chgData name="منى الثبيتي" userId="cb151b56e55a1c37" providerId="LiveId" clId="{94D9C383-37E0-4722-A2AF-083CE89D76BB}" dt="2021-09-04T12:43:30.101" v="2194" actId="478"/>
          <ac:spMkLst>
            <pc:docMk/>
            <pc:sldMk cId="3279427134" sldId="258"/>
            <ac:spMk id="7" creationId="{53541BDB-F481-4E6A-B37E-6EFAFF40CED6}"/>
          </ac:spMkLst>
        </pc:spChg>
        <pc:picChg chg="add mod">
          <ac:chgData name="منى الثبيتي" userId="cb151b56e55a1c37" providerId="LiveId" clId="{94D9C383-37E0-4722-A2AF-083CE89D76BB}" dt="2021-09-04T12:43:35.254" v="2212" actId="1036"/>
          <ac:picMkLst>
            <pc:docMk/>
            <pc:sldMk cId="3279427134" sldId="258"/>
            <ac:picMk id="49" creationId="{11DAFB96-2822-4C40-9A82-3493D253F763}"/>
          </ac:picMkLst>
        </pc:picChg>
      </pc:sldChg>
      <pc:sldChg chg="addSp delSp modSp mod delAnim modAnim">
        <pc:chgData name="منى الثبيتي" userId="cb151b56e55a1c37" providerId="LiveId" clId="{94D9C383-37E0-4722-A2AF-083CE89D76BB}" dt="2021-09-04T12:43:41.941" v="2214"/>
        <pc:sldMkLst>
          <pc:docMk/>
          <pc:sldMk cId="1673484133" sldId="259"/>
        </pc:sldMkLst>
        <pc:spChg chg="del mod">
          <ac:chgData name="منى الثبيتي" userId="cb151b56e55a1c37" providerId="LiveId" clId="{94D9C383-37E0-4722-A2AF-083CE89D76BB}" dt="2021-09-04T12:34:39.938" v="2065" actId="478"/>
          <ac:spMkLst>
            <pc:docMk/>
            <pc:sldMk cId="1673484133" sldId="259"/>
            <ac:spMk id="19" creationId="{EC3AB125-4A53-4598-877E-5B037E6E46A0}"/>
          </ac:spMkLst>
        </pc:spChg>
        <pc:spChg chg="del mod">
          <ac:chgData name="منى الثبيتي" userId="cb151b56e55a1c37" providerId="LiveId" clId="{94D9C383-37E0-4722-A2AF-083CE89D76BB}" dt="2021-09-04T12:43:40.025" v="2213" actId="478"/>
          <ac:spMkLst>
            <pc:docMk/>
            <pc:sldMk cId="1673484133" sldId="259"/>
            <ac:spMk id="20" creationId="{64141805-5036-486C-8EC7-53355BB3C17F}"/>
          </ac:spMkLst>
        </pc:spChg>
        <pc:graphicFrameChg chg="mod modGraphic">
          <ac:chgData name="منى الثبيتي" userId="cb151b56e55a1c37" providerId="LiveId" clId="{94D9C383-37E0-4722-A2AF-083CE89D76BB}" dt="2021-09-04T12:35:27.020" v="2096" actId="14734"/>
          <ac:graphicFrameMkLst>
            <pc:docMk/>
            <pc:sldMk cId="1673484133" sldId="259"/>
            <ac:graphicFrameMk id="24" creationId="{5361CC5F-4EAE-4F90-AD69-D5F573485D2B}"/>
          </ac:graphicFrameMkLst>
        </pc:graphicFrameChg>
        <pc:picChg chg="add mod">
          <ac:chgData name="منى الثبيتي" userId="cb151b56e55a1c37" providerId="LiveId" clId="{94D9C383-37E0-4722-A2AF-083CE89D76BB}" dt="2021-09-04T12:35:43.498" v="2099"/>
          <ac:picMkLst>
            <pc:docMk/>
            <pc:sldMk cId="1673484133" sldId="259"/>
            <ac:picMk id="3" creationId="{9544EB07-455B-42C6-A7FA-A8BDD7EDC44B}"/>
          </ac:picMkLst>
        </pc:picChg>
        <pc:picChg chg="add mod">
          <ac:chgData name="منى الثبيتي" userId="cb151b56e55a1c37" providerId="LiveId" clId="{94D9C383-37E0-4722-A2AF-083CE89D76BB}" dt="2021-09-04T12:40:40.888" v="2120"/>
          <ac:picMkLst>
            <pc:docMk/>
            <pc:sldMk cId="1673484133" sldId="259"/>
            <ac:picMk id="6" creationId="{5C835DC1-46B2-4B4E-BE23-6C3386F15A80}"/>
          </ac:picMkLst>
        </pc:picChg>
        <pc:picChg chg="add mod">
          <ac:chgData name="منى الثبيتي" userId="cb151b56e55a1c37" providerId="LiveId" clId="{94D9C383-37E0-4722-A2AF-083CE89D76BB}" dt="2021-09-04T12:40:48.877" v="2121" actId="1076"/>
          <ac:picMkLst>
            <pc:docMk/>
            <pc:sldMk cId="1673484133" sldId="259"/>
            <ac:picMk id="9" creationId="{3313EF5A-E000-4455-BC14-513E16E3FBEC}"/>
          </ac:picMkLst>
        </pc:picChg>
        <pc:picChg chg="add mod">
          <ac:chgData name="منى الثبيتي" userId="cb151b56e55a1c37" providerId="LiveId" clId="{94D9C383-37E0-4722-A2AF-083CE89D76BB}" dt="2021-09-04T12:40:51.117" v="2122" actId="1076"/>
          <ac:picMkLst>
            <pc:docMk/>
            <pc:sldMk cId="1673484133" sldId="259"/>
            <ac:picMk id="16" creationId="{1AB037CA-D8D6-424D-B1FD-9F7DEA71406C}"/>
          </ac:picMkLst>
        </pc:picChg>
        <pc:picChg chg="add mod">
          <ac:chgData name="منى الثبيتي" userId="cb151b56e55a1c37" providerId="LiveId" clId="{94D9C383-37E0-4722-A2AF-083CE89D76BB}" dt="2021-09-04T12:40:52.936" v="2123" actId="1076"/>
          <ac:picMkLst>
            <pc:docMk/>
            <pc:sldMk cId="1673484133" sldId="259"/>
            <ac:picMk id="18" creationId="{2AAF6E6F-C67A-490C-A802-40A7FD2F08CF}"/>
          </ac:picMkLst>
        </pc:picChg>
        <pc:picChg chg="del">
          <ac:chgData name="منى الثبيتي" userId="cb151b56e55a1c37" providerId="LiveId" clId="{94D9C383-37E0-4722-A2AF-083CE89D76BB}" dt="2021-08-31T16:42:46.090" v="174" actId="478"/>
          <ac:picMkLst>
            <pc:docMk/>
            <pc:sldMk cId="1673484133" sldId="259"/>
            <ac:picMk id="28" creationId="{0E180027-E800-4898-BBFE-D6BB928C00C0}"/>
          </ac:picMkLst>
        </pc:picChg>
        <pc:picChg chg="add mod">
          <ac:chgData name="منى الثبيتي" userId="cb151b56e55a1c37" providerId="LiveId" clId="{94D9C383-37E0-4722-A2AF-083CE89D76BB}" dt="2021-09-04T12:43:41.941" v="2214"/>
          <ac:picMkLst>
            <pc:docMk/>
            <pc:sldMk cId="1673484133" sldId="259"/>
            <ac:picMk id="28" creationId="{3CC4E5A9-C6A9-4849-8439-A753008A969A}"/>
          </ac:picMkLst>
        </pc:picChg>
      </pc:sldChg>
      <pc:sldChg chg="addSp delSp modSp mod modAnim">
        <pc:chgData name="منى الثبيتي" userId="cb151b56e55a1c37" providerId="LiveId" clId="{94D9C383-37E0-4722-A2AF-083CE89D76BB}" dt="2021-09-04T13:39:15.370" v="2802"/>
        <pc:sldMkLst>
          <pc:docMk/>
          <pc:sldMk cId="1436551722" sldId="267"/>
        </pc:sldMkLst>
        <pc:spChg chg="del mod">
          <ac:chgData name="منى الثبيتي" userId="cb151b56e55a1c37" providerId="LiveId" clId="{94D9C383-37E0-4722-A2AF-083CE89D76BB}" dt="2021-09-04T12:43:48.649" v="2215" actId="478"/>
          <ac:spMkLst>
            <pc:docMk/>
            <pc:sldMk cId="1436551722" sldId="267"/>
            <ac:spMk id="47" creationId="{CB32FB88-C99D-4DBA-AAEB-157A3891F6FF}"/>
          </ac:spMkLst>
        </pc:spChg>
        <pc:picChg chg="add mod">
          <ac:chgData name="منى الثبيتي" userId="cb151b56e55a1c37" providerId="LiveId" clId="{94D9C383-37E0-4722-A2AF-083CE89D76BB}" dt="2021-09-04T12:43:50.302" v="2216"/>
          <ac:picMkLst>
            <pc:docMk/>
            <pc:sldMk cId="1436551722" sldId="267"/>
            <ac:picMk id="48" creationId="{3AFD06D9-C129-4B4E-85CB-D274414D2D0A}"/>
          </ac:picMkLst>
        </pc:picChg>
      </pc:sldChg>
      <pc:sldChg chg="addSp delSp modSp mod delAnim modAnim">
        <pc:chgData name="منى الثبيتي" userId="cb151b56e55a1c37" providerId="LiveId" clId="{94D9C383-37E0-4722-A2AF-083CE89D76BB}" dt="2021-09-04T13:00:30.891" v="2459"/>
        <pc:sldMkLst>
          <pc:docMk/>
          <pc:sldMk cId="763320181" sldId="268"/>
        </pc:sldMkLst>
        <pc:spChg chg="add mod">
          <ac:chgData name="منى الثبيتي" userId="cb151b56e55a1c37" providerId="LiveId" clId="{94D9C383-37E0-4722-A2AF-083CE89D76BB}" dt="2021-08-31T17:30:03.842" v="1396" actId="1582"/>
          <ac:spMkLst>
            <pc:docMk/>
            <pc:sldMk cId="763320181" sldId="268"/>
            <ac:spMk id="2" creationId="{482355CE-7677-410A-90CC-FBC8EC8619B2}"/>
          </ac:spMkLst>
        </pc:spChg>
        <pc:spChg chg="del mod">
          <ac:chgData name="منى الثبيتي" userId="cb151b56e55a1c37" providerId="LiveId" clId="{94D9C383-37E0-4722-A2AF-083CE89D76BB}" dt="2021-09-04T12:43:56.401" v="2217" actId="478"/>
          <ac:spMkLst>
            <pc:docMk/>
            <pc:sldMk cId="763320181" sldId="268"/>
            <ac:spMk id="23" creationId="{81C4D4E8-80E7-4F38-BA76-0622AD883918}"/>
          </ac:spMkLst>
        </pc:spChg>
        <pc:spChg chg="add mod">
          <ac:chgData name="منى الثبيتي" userId="cb151b56e55a1c37" providerId="LiveId" clId="{94D9C383-37E0-4722-A2AF-083CE89D76BB}" dt="2021-09-04T12:52:28.409" v="2417" actId="20577"/>
          <ac:spMkLst>
            <pc:docMk/>
            <pc:sldMk cId="763320181" sldId="268"/>
            <ac:spMk id="45" creationId="{A02DF643-8612-4E66-A00A-E32C9DD90570}"/>
          </ac:spMkLst>
        </pc:spChg>
        <pc:grpChg chg="add del mod">
          <ac:chgData name="منى الثبيتي" userId="cb151b56e55a1c37" providerId="LiveId" clId="{94D9C383-37E0-4722-A2AF-083CE89D76BB}" dt="2021-09-04T12:51:55.494" v="2401" actId="478"/>
          <ac:grpSpMkLst>
            <pc:docMk/>
            <pc:sldMk cId="763320181" sldId="268"/>
            <ac:grpSpMk id="16" creationId="{14871948-78FF-4978-86ED-DF609F200244}"/>
          </ac:grpSpMkLst>
        </pc:grpChg>
        <pc:grpChg chg="add del mod">
          <ac:chgData name="منى الثبيتي" userId="cb151b56e55a1c37" providerId="LiveId" clId="{94D9C383-37E0-4722-A2AF-083CE89D76BB}" dt="2021-09-04T12:51:59.756" v="2403" actId="478"/>
          <ac:grpSpMkLst>
            <pc:docMk/>
            <pc:sldMk cId="763320181" sldId="268"/>
            <ac:grpSpMk id="22" creationId="{E5AB4190-1C3E-43BC-ACE7-05E46D0DA73A}"/>
          </ac:grpSpMkLst>
        </pc:grpChg>
        <pc:grpChg chg="add del mod">
          <ac:chgData name="منى الثبيتي" userId="cb151b56e55a1c37" providerId="LiveId" clId="{94D9C383-37E0-4722-A2AF-083CE89D76BB}" dt="2021-09-04T12:52:01.562" v="2404" actId="478"/>
          <ac:grpSpMkLst>
            <pc:docMk/>
            <pc:sldMk cId="763320181" sldId="268"/>
            <ac:grpSpMk id="29" creationId="{9C92C944-8B00-42D5-9863-76233E9A29A5}"/>
          </ac:grpSpMkLst>
        </pc:grpChg>
        <pc:grpChg chg="add del mod">
          <ac:chgData name="منى الثبيتي" userId="cb151b56e55a1c37" providerId="LiveId" clId="{94D9C383-37E0-4722-A2AF-083CE89D76BB}" dt="2021-09-04T12:52:15.672" v="2411" actId="478"/>
          <ac:grpSpMkLst>
            <pc:docMk/>
            <pc:sldMk cId="763320181" sldId="268"/>
            <ac:grpSpMk id="38" creationId="{C7A3E260-19A0-427F-8C18-C7B5D453C340}"/>
          </ac:grpSpMkLst>
        </pc:grpChg>
        <pc:picChg chg="add mod">
          <ac:chgData name="منى الثبيتي" userId="cb151b56e55a1c37" providerId="LiveId" clId="{94D9C383-37E0-4722-A2AF-083CE89D76BB}" dt="2021-09-04T12:53:38.390" v="2423"/>
          <ac:picMkLst>
            <pc:docMk/>
            <pc:sldMk cId="763320181" sldId="268"/>
            <ac:picMk id="4" creationId="{CF0D068F-E45A-4BF8-8BB4-E9735EBD2630}"/>
          </ac:picMkLst>
        </pc:picChg>
        <pc:picChg chg="add mod modCrop">
          <ac:chgData name="منى الثبيتي" userId="cb151b56e55a1c37" providerId="LiveId" clId="{94D9C383-37E0-4722-A2AF-083CE89D76BB}" dt="2021-09-04T12:57:34.672" v="2451" actId="14100"/>
          <ac:picMkLst>
            <pc:docMk/>
            <pc:sldMk cId="763320181" sldId="268"/>
            <ac:picMk id="7" creationId="{51F33218-2939-401A-B56A-4A63CFC76177}"/>
          </ac:picMkLst>
        </pc:picChg>
        <pc:picChg chg="del">
          <ac:chgData name="منى الثبيتي" userId="cb151b56e55a1c37" providerId="LiveId" clId="{94D9C383-37E0-4722-A2AF-083CE89D76BB}" dt="2021-08-31T17:09:49.570" v="632" actId="478"/>
          <ac:picMkLst>
            <pc:docMk/>
            <pc:sldMk cId="763320181" sldId="268"/>
            <ac:picMk id="7" creationId="{D7B419CC-8CB2-43DF-BBE7-C83BC863831B}"/>
          </ac:picMkLst>
        </pc:picChg>
        <pc:picChg chg="add mod">
          <ac:chgData name="منى الثبيتي" userId="cb151b56e55a1c37" providerId="LiveId" clId="{94D9C383-37E0-4722-A2AF-083CE89D76BB}" dt="2021-09-04T13:00:19.227" v="2456" actId="1076"/>
          <ac:picMkLst>
            <pc:docMk/>
            <pc:sldMk cId="763320181" sldId="268"/>
            <ac:picMk id="9" creationId="{E190489B-0F21-4E54-91A2-6D0E118A93D8}"/>
          </ac:picMkLst>
        </pc:picChg>
        <pc:picChg chg="mod">
          <ac:chgData name="منى الثبيتي" userId="cb151b56e55a1c37" providerId="LiveId" clId="{94D9C383-37E0-4722-A2AF-083CE89D76BB}" dt="2021-08-31T17:09:57.713" v="688" actId="1037"/>
          <ac:picMkLst>
            <pc:docMk/>
            <pc:sldMk cId="763320181" sldId="268"/>
            <ac:picMk id="17" creationId="{CB60742F-B26D-420A-8146-08E774CD0856}"/>
          </ac:picMkLst>
        </pc:picChg>
        <pc:picChg chg="mod">
          <ac:chgData name="منى الثبيتي" userId="cb151b56e55a1c37" providerId="LiveId" clId="{94D9C383-37E0-4722-A2AF-083CE89D76BB}" dt="2021-08-31T17:09:57.713" v="688" actId="1037"/>
          <ac:picMkLst>
            <pc:docMk/>
            <pc:sldMk cId="763320181" sldId="268"/>
            <ac:picMk id="20" creationId="{2B336E02-D8F2-4079-AD0D-D979C27A32FA}"/>
          </ac:picMkLst>
        </pc:picChg>
        <pc:picChg chg="add del mod">
          <ac:chgData name="منى الثبيتي" userId="cb151b56e55a1c37" providerId="LiveId" clId="{94D9C383-37E0-4722-A2AF-083CE89D76BB}" dt="2021-09-04T12:51:57.865" v="2402" actId="478"/>
          <ac:picMkLst>
            <pc:docMk/>
            <pc:sldMk cId="763320181" sldId="268"/>
            <ac:picMk id="21" creationId="{93DC23A7-BDAB-403A-9B33-CD3297992882}"/>
          </ac:picMkLst>
        </pc:picChg>
        <pc:picChg chg="del">
          <ac:chgData name="منى الثبيتي" userId="cb151b56e55a1c37" providerId="LiveId" clId="{94D9C383-37E0-4722-A2AF-083CE89D76BB}" dt="2021-08-31T17:09:46.022" v="629" actId="478"/>
          <ac:picMkLst>
            <pc:docMk/>
            <pc:sldMk cId="763320181" sldId="268"/>
            <ac:picMk id="24" creationId="{A63B39FC-15B3-4110-B834-025DBCB22638}"/>
          </ac:picMkLst>
        </pc:picChg>
        <pc:picChg chg="del">
          <ac:chgData name="منى الثبيتي" userId="cb151b56e55a1c37" providerId="LiveId" clId="{94D9C383-37E0-4722-A2AF-083CE89D76BB}" dt="2021-08-31T17:09:43.718" v="628" actId="478"/>
          <ac:picMkLst>
            <pc:docMk/>
            <pc:sldMk cId="763320181" sldId="268"/>
            <ac:picMk id="25" creationId="{68AC3436-2B84-49E0-AF95-56A939EDB4BC}"/>
          </ac:picMkLst>
        </pc:picChg>
        <pc:picChg chg="del mod">
          <ac:chgData name="منى الثبيتي" userId="cb151b56e55a1c37" providerId="LiveId" clId="{94D9C383-37E0-4722-A2AF-083CE89D76BB}" dt="2021-08-31T17:09:47.733" v="631" actId="478"/>
          <ac:picMkLst>
            <pc:docMk/>
            <pc:sldMk cId="763320181" sldId="268"/>
            <ac:picMk id="26" creationId="{5168E9BE-DA7A-4BA1-89D5-BAB0B4E96F82}"/>
          </ac:picMkLst>
        </pc:picChg>
        <pc:picChg chg="mod">
          <ac:chgData name="منى الثبيتي" userId="cb151b56e55a1c37" providerId="LiveId" clId="{94D9C383-37E0-4722-A2AF-083CE89D76BB}" dt="2021-08-31T17:09:57.713" v="688" actId="1037"/>
          <ac:picMkLst>
            <pc:docMk/>
            <pc:sldMk cId="763320181" sldId="268"/>
            <ac:picMk id="27" creationId="{A341B852-5CF3-457C-A282-B40D2426905C}"/>
          </ac:picMkLst>
        </pc:picChg>
        <pc:picChg chg="mod">
          <ac:chgData name="منى الثبيتي" userId="cb151b56e55a1c37" providerId="LiveId" clId="{94D9C383-37E0-4722-A2AF-083CE89D76BB}" dt="2021-08-31T17:09:57.713" v="688" actId="1037"/>
          <ac:picMkLst>
            <pc:docMk/>
            <pc:sldMk cId="763320181" sldId="268"/>
            <ac:picMk id="28" creationId="{31B87CFF-8250-49FE-A504-DF51167C294A}"/>
          </ac:picMkLst>
        </pc:picChg>
        <pc:picChg chg="mod">
          <ac:chgData name="منى الثبيتي" userId="cb151b56e55a1c37" providerId="LiveId" clId="{94D9C383-37E0-4722-A2AF-083CE89D76BB}" dt="2021-08-31T17:09:57.713" v="688" actId="1037"/>
          <ac:picMkLst>
            <pc:docMk/>
            <pc:sldMk cId="763320181" sldId="268"/>
            <ac:picMk id="30" creationId="{2E39A531-8E62-4654-8958-FE90F2C75B9A}"/>
          </ac:picMkLst>
        </pc:picChg>
        <pc:picChg chg="mod">
          <ac:chgData name="منى الثبيتي" userId="cb151b56e55a1c37" providerId="LiveId" clId="{94D9C383-37E0-4722-A2AF-083CE89D76BB}" dt="2021-08-31T17:09:57.713" v="688" actId="1037"/>
          <ac:picMkLst>
            <pc:docMk/>
            <pc:sldMk cId="763320181" sldId="268"/>
            <ac:picMk id="31" creationId="{E0870AEE-4A9A-4F31-86DC-2D9271D436A9}"/>
          </ac:picMkLst>
        </pc:picChg>
        <pc:picChg chg="add del mod">
          <ac:chgData name="منى الثبيتي" userId="cb151b56e55a1c37" providerId="LiveId" clId="{94D9C383-37E0-4722-A2AF-083CE89D76BB}" dt="2021-09-04T12:52:04.849" v="2405" actId="478"/>
          <ac:picMkLst>
            <pc:docMk/>
            <pc:sldMk cId="763320181" sldId="268"/>
            <ac:picMk id="32" creationId="{AA5D3ADA-C69F-4620-BB4A-9CBDB5A75EA7}"/>
          </ac:picMkLst>
        </pc:picChg>
        <pc:picChg chg="add del mod">
          <ac:chgData name="منى الثبيتي" userId="cb151b56e55a1c37" providerId="LiveId" clId="{94D9C383-37E0-4722-A2AF-083CE89D76BB}" dt="2021-09-04T12:52:10.212" v="2408" actId="478"/>
          <ac:picMkLst>
            <pc:docMk/>
            <pc:sldMk cId="763320181" sldId="268"/>
            <ac:picMk id="33" creationId="{540F90D5-5FD0-40C8-A0C4-CA52F548B818}"/>
          </ac:picMkLst>
        </pc:picChg>
        <pc:picChg chg="add del mod">
          <ac:chgData name="منى الثبيتي" userId="cb151b56e55a1c37" providerId="LiveId" clId="{94D9C383-37E0-4722-A2AF-083CE89D76BB}" dt="2021-09-04T12:52:13.691" v="2410" actId="478"/>
          <ac:picMkLst>
            <pc:docMk/>
            <pc:sldMk cId="763320181" sldId="268"/>
            <ac:picMk id="34" creationId="{775A5DB9-E7B5-4C19-881C-2FE274A1890E}"/>
          </ac:picMkLst>
        </pc:picChg>
        <pc:picChg chg="add del mod">
          <ac:chgData name="منى الثبيتي" userId="cb151b56e55a1c37" providerId="LiveId" clId="{94D9C383-37E0-4722-A2AF-083CE89D76BB}" dt="2021-09-04T12:52:08.332" v="2407" actId="478"/>
          <ac:picMkLst>
            <pc:docMk/>
            <pc:sldMk cId="763320181" sldId="268"/>
            <ac:picMk id="35" creationId="{06328E7B-256B-48F3-BBA3-D629F5ADC52C}"/>
          </ac:picMkLst>
        </pc:picChg>
        <pc:picChg chg="add del mod">
          <ac:chgData name="منى الثبيتي" userId="cb151b56e55a1c37" providerId="LiveId" clId="{94D9C383-37E0-4722-A2AF-083CE89D76BB}" dt="2021-09-04T12:52:06.617" v="2406" actId="478"/>
          <ac:picMkLst>
            <pc:docMk/>
            <pc:sldMk cId="763320181" sldId="268"/>
            <ac:picMk id="36" creationId="{1528BE2F-D461-47D2-919F-6A8BD5F1B8A4}"/>
          </ac:picMkLst>
        </pc:picChg>
        <pc:picChg chg="add del mod">
          <ac:chgData name="منى الثبيتي" userId="cb151b56e55a1c37" providerId="LiveId" clId="{94D9C383-37E0-4722-A2AF-083CE89D76BB}" dt="2021-09-04T12:52:11.983" v="2409" actId="478"/>
          <ac:picMkLst>
            <pc:docMk/>
            <pc:sldMk cId="763320181" sldId="268"/>
            <ac:picMk id="37" creationId="{9E63C880-FAD5-425C-96CB-C61F181AA141}"/>
          </ac:picMkLst>
        </pc:picChg>
        <pc:picChg chg="mod">
          <ac:chgData name="منى الثبيتي" userId="cb151b56e55a1c37" providerId="LiveId" clId="{94D9C383-37E0-4722-A2AF-083CE89D76BB}" dt="2021-08-31T17:29:47.998" v="1386" actId="1037"/>
          <ac:picMkLst>
            <pc:docMk/>
            <pc:sldMk cId="763320181" sldId="268"/>
            <ac:picMk id="39" creationId="{D84BCEAB-EB62-483D-BFB9-76C191ACFCC9}"/>
          </ac:picMkLst>
        </pc:picChg>
        <pc:picChg chg="mod">
          <ac:chgData name="منى الثبيتي" userId="cb151b56e55a1c37" providerId="LiveId" clId="{94D9C383-37E0-4722-A2AF-083CE89D76BB}" dt="2021-08-31T17:29:47.998" v="1386" actId="1037"/>
          <ac:picMkLst>
            <pc:docMk/>
            <pc:sldMk cId="763320181" sldId="268"/>
            <ac:picMk id="40" creationId="{C5A59202-9ECC-43DE-8768-440F56333FE4}"/>
          </ac:picMkLst>
        </pc:picChg>
        <pc:picChg chg="add del mod">
          <ac:chgData name="منى الثبيتي" userId="cb151b56e55a1c37" providerId="LiveId" clId="{94D9C383-37E0-4722-A2AF-083CE89D76BB}" dt="2021-09-04T12:52:17.810" v="2412" actId="478"/>
          <ac:picMkLst>
            <pc:docMk/>
            <pc:sldMk cId="763320181" sldId="268"/>
            <ac:picMk id="41" creationId="{7EAC2549-D44C-4C6D-B8DC-E4C14C46F621}"/>
          </ac:picMkLst>
        </pc:picChg>
        <pc:picChg chg="add del mod">
          <ac:chgData name="منى الثبيتي" userId="cb151b56e55a1c37" providerId="LiveId" clId="{94D9C383-37E0-4722-A2AF-083CE89D76BB}" dt="2021-09-04T12:52:19.499" v="2413" actId="478"/>
          <ac:picMkLst>
            <pc:docMk/>
            <pc:sldMk cId="763320181" sldId="268"/>
            <ac:picMk id="42" creationId="{1ECFCC5E-D368-4B7B-B8AD-71F9F07831DC}"/>
          </ac:picMkLst>
        </pc:picChg>
        <pc:picChg chg="add del mod">
          <ac:chgData name="منى الثبيتي" userId="cb151b56e55a1c37" providerId="LiveId" clId="{94D9C383-37E0-4722-A2AF-083CE89D76BB}" dt="2021-09-04T12:52:21.130" v="2414" actId="478"/>
          <ac:picMkLst>
            <pc:docMk/>
            <pc:sldMk cId="763320181" sldId="268"/>
            <ac:picMk id="43" creationId="{086BF7B7-6105-49D5-A304-A81E782D89E7}"/>
          </ac:picMkLst>
        </pc:picChg>
        <pc:picChg chg="add del mod">
          <ac:chgData name="منى الثبيتي" userId="cb151b56e55a1c37" providerId="LiveId" clId="{94D9C383-37E0-4722-A2AF-083CE89D76BB}" dt="2021-09-04T12:52:23.139" v="2415" actId="478"/>
          <ac:picMkLst>
            <pc:docMk/>
            <pc:sldMk cId="763320181" sldId="268"/>
            <ac:picMk id="44" creationId="{41FCE779-A318-44F0-A690-9C6E5E557D6C}"/>
          </ac:picMkLst>
        </pc:picChg>
        <pc:picChg chg="add mod">
          <ac:chgData name="منى الثبيتي" userId="cb151b56e55a1c37" providerId="LiveId" clId="{94D9C383-37E0-4722-A2AF-083CE89D76BB}" dt="2021-09-04T12:43:58.013" v="2218"/>
          <ac:picMkLst>
            <pc:docMk/>
            <pc:sldMk cId="763320181" sldId="268"/>
            <ac:picMk id="46" creationId="{DE8C6D87-F47D-49F3-A91C-F0C528DDD96A}"/>
          </ac:picMkLst>
        </pc:picChg>
      </pc:sldChg>
      <pc:sldChg chg="addSp delSp modSp mod modAnim">
        <pc:chgData name="منى الثبيتي" userId="cb151b56e55a1c37" providerId="LiveId" clId="{94D9C383-37E0-4722-A2AF-083CE89D76BB}" dt="2021-09-04T13:36:53.354" v="2778"/>
        <pc:sldMkLst>
          <pc:docMk/>
          <pc:sldMk cId="2823437294" sldId="269"/>
        </pc:sldMkLst>
        <pc:spChg chg="del">
          <ac:chgData name="منى الثبيتي" userId="cb151b56e55a1c37" providerId="LiveId" clId="{94D9C383-37E0-4722-A2AF-083CE89D76BB}" dt="2021-09-04T12:45:11.859" v="2306" actId="478"/>
          <ac:spMkLst>
            <pc:docMk/>
            <pc:sldMk cId="2823437294" sldId="269"/>
            <ac:spMk id="47" creationId="{45C8529B-F716-4F70-A911-9C0FA472236C}"/>
          </ac:spMkLst>
        </pc:spChg>
        <pc:picChg chg="add mod">
          <ac:chgData name="منى الثبيتي" userId="cb151b56e55a1c37" providerId="LiveId" clId="{94D9C383-37E0-4722-A2AF-083CE89D76BB}" dt="2021-09-04T12:45:13.477" v="2307"/>
          <ac:picMkLst>
            <pc:docMk/>
            <pc:sldMk cId="2823437294" sldId="269"/>
            <ac:picMk id="48" creationId="{059C6012-A9CF-4548-8189-756AF40C536C}"/>
          </ac:picMkLst>
        </pc:picChg>
      </pc:sldChg>
      <pc:sldChg chg="addSp delSp modSp mod">
        <pc:chgData name="منى الثبيتي" userId="cb151b56e55a1c37" providerId="LiveId" clId="{94D9C383-37E0-4722-A2AF-083CE89D76BB}" dt="2021-09-04T13:22:42.889" v="2751" actId="14100"/>
        <pc:sldMkLst>
          <pc:docMk/>
          <pc:sldMk cId="3381782066" sldId="270"/>
        </pc:sldMkLst>
        <pc:spChg chg="del mod">
          <ac:chgData name="منى الثبيتي" userId="cb151b56e55a1c37" providerId="LiveId" clId="{94D9C383-37E0-4722-A2AF-083CE89D76BB}" dt="2021-09-04T12:44:27.709" v="2240" actId="478"/>
          <ac:spMkLst>
            <pc:docMk/>
            <pc:sldMk cId="3381782066" sldId="270"/>
            <ac:spMk id="20" creationId="{FEAA7FA0-4A95-4C4C-9E59-637716BAA8AF}"/>
          </ac:spMkLst>
        </pc:spChg>
        <pc:spChg chg="mod">
          <ac:chgData name="منى الثبيتي" userId="cb151b56e55a1c37" providerId="LiveId" clId="{94D9C383-37E0-4722-A2AF-083CE89D76BB}" dt="2021-09-04T13:22:14.089" v="2728" actId="1036"/>
          <ac:spMkLst>
            <pc:docMk/>
            <pc:sldMk cId="3381782066" sldId="270"/>
            <ac:spMk id="34" creationId="{C1AE3AC3-C5C1-4E85-BF05-F7A56E5F861C}"/>
          </ac:spMkLst>
        </pc:spChg>
        <pc:spChg chg="mod">
          <ac:chgData name="منى الثبيتي" userId="cb151b56e55a1c37" providerId="LiveId" clId="{94D9C383-37E0-4722-A2AF-083CE89D76BB}" dt="2021-09-04T13:22:14.089" v="2728" actId="1036"/>
          <ac:spMkLst>
            <pc:docMk/>
            <pc:sldMk cId="3381782066" sldId="270"/>
            <ac:spMk id="37" creationId="{18099565-04BA-4FF5-A0C0-D89D11E7A93B}"/>
          </ac:spMkLst>
        </pc:spChg>
        <pc:spChg chg="mod">
          <ac:chgData name="منى الثبيتي" userId="cb151b56e55a1c37" providerId="LiveId" clId="{94D9C383-37E0-4722-A2AF-083CE89D76BB}" dt="2021-09-04T13:22:26.245" v="2737" actId="1036"/>
          <ac:spMkLst>
            <pc:docMk/>
            <pc:sldMk cId="3381782066" sldId="270"/>
            <ac:spMk id="48" creationId="{C06390E7-E1F6-4BAB-9EA3-49C9A87C194E}"/>
          </ac:spMkLst>
        </pc:spChg>
        <pc:spChg chg="mod">
          <ac:chgData name="منى الثبيتي" userId="cb151b56e55a1c37" providerId="LiveId" clId="{94D9C383-37E0-4722-A2AF-083CE89D76BB}" dt="2021-09-04T13:22:35.911" v="2750" actId="1036"/>
          <ac:spMkLst>
            <pc:docMk/>
            <pc:sldMk cId="3381782066" sldId="270"/>
            <ac:spMk id="52" creationId="{2D9230FC-C48C-492B-B2A6-9928D883B6CB}"/>
          </ac:spMkLst>
        </pc:spChg>
        <pc:spChg chg="mod">
          <ac:chgData name="منى الثبيتي" userId="cb151b56e55a1c37" providerId="LiveId" clId="{94D9C383-37E0-4722-A2AF-083CE89D76BB}" dt="2021-09-04T13:22:35.911" v="2750" actId="1036"/>
          <ac:spMkLst>
            <pc:docMk/>
            <pc:sldMk cId="3381782066" sldId="270"/>
            <ac:spMk id="53" creationId="{D10293AB-8D65-4B2C-80C0-2C83477DE1A5}"/>
          </ac:spMkLst>
        </pc:spChg>
        <pc:spChg chg="mod">
          <ac:chgData name="منى الثبيتي" userId="cb151b56e55a1c37" providerId="LiveId" clId="{94D9C383-37E0-4722-A2AF-083CE89D76BB}" dt="2021-09-04T13:22:26.245" v="2737" actId="1036"/>
          <ac:spMkLst>
            <pc:docMk/>
            <pc:sldMk cId="3381782066" sldId="270"/>
            <ac:spMk id="54" creationId="{C08AD98C-18AC-4EC6-A65A-5786926AC37A}"/>
          </ac:spMkLst>
        </pc:spChg>
        <pc:grpChg chg="mod">
          <ac:chgData name="منى الثبيتي" userId="cb151b56e55a1c37" providerId="LiveId" clId="{94D9C383-37E0-4722-A2AF-083CE89D76BB}" dt="2021-09-04T13:22:14.089" v="2728" actId="1036"/>
          <ac:grpSpMkLst>
            <pc:docMk/>
            <pc:sldMk cId="3381782066" sldId="270"/>
            <ac:grpSpMk id="9" creationId="{829E686A-30FF-49CD-B876-802967BDEAA3}"/>
          </ac:grpSpMkLst>
        </pc:grpChg>
        <pc:grpChg chg="mod">
          <ac:chgData name="منى الثبيتي" userId="cb151b56e55a1c37" providerId="LiveId" clId="{94D9C383-37E0-4722-A2AF-083CE89D76BB}" dt="2021-09-04T13:22:26.245" v="2737" actId="1036"/>
          <ac:grpSpMkLst>
            <pc:docMk/>
            <pc:sldMk cId="3381782066" sldId="270"/>
            <ac:grpSpMk id="18" creationId="{1DC701D4-65FC-4D65-81E0-239D077FF02F}"/>
          </ac:grpSpMkLst>
        </pc:grpChg>
        <pc:grpChg chg="mod">
          <ac:chgData name="منى الثبيتي" userId="cb151b56e55a1c37" providerId="LiveId" clId="{94D9C383-37E0-4722-A2AF-083CE89D76BB}" dt="2021-09-04T13:22:35.911" v="2750" actId="1036"/>
          <ac:grpSpMkLst>
            <pc:docMk/>
            <pc:sldMk cId="3381782066" sldId="270"/>
            <ac:grpSpMk id="19" creationId="{7C862884-EC16-450C-B066-A22B24366DF8}"/>
          </ac:grpSpMkLst>
        </pc:grpChg>
        <pc:grpChg chg="mod">
          <ac:chgData name="منى الثبيتي" userId="cb151b56e55a1c37" providerId="LiveId" clId="{94D9C383-37E0-4722-A2AF-083CE89D76BB}" dt="2021-09-04T13:21:45.498" v="2718" actId="1076"/>
          <ac:grpSpMkLst>
            <pc:docMk/>
            <pc:sldMk cId="3381782066" sldId="270"/>
            <ac:grpSpMk id="39" creationId="{4194A51E-4D8B-4966-8312-E539B09EB48E}"/>
          </ac:grpSpMkLst>
        </pc:grpChg>
        <pc:picChg chg="mod">
          <ac:chgData name="منى الثبيتي" userId="cb151b56e55a1c37" providerId="LiveId" clId="{94D9C383-37E0-4722-A2AF-083CE89D76BB}" dt="2021-09-04T13:22:42.889" v="2751" actId="14100"/>
          <ac:picMkLst>
            <pc:docMk/>
            <pc:sldMk cId="3381782066" sldId="270"/>
            <ac:picMk id="14" creationId="{54C548C0-38A2-428A-AE89-DAD9ACA6D0B5}"/>
          </ac:picMkLst>
        </pc:picChg>
        <pc:picChg chg="add mod">
          <ac:chgData name="منى الثبيتي" userId="cb151b56e55a1c37" providerId="LiveId" clId="{94D9C383-37E0-4722-A2AF-083CE89D76BB}" dt="2021-09-04T12:44:55.734" v="2292" actId="1036"/>
          <ac:picMkLst>
            <pc:docMk/>
            <pc:sldMk cId="3381782066" sldId="270"/>
            <ac:picMk id="32" creationId="{890239EE-D2DA-4771-96E9-BFF957AF4276}"/>
          </ac:picMkLst>
        </pc:picChg>
        <pc:cxnChg chg="del mod">
          <ac:chgData name="منى الثبيتي" userId="cb151b56e55a1c37" providerId="LiveId" clId="{94D9C383-37E0-4722-A2AF-083CE89D76BB}" dt="2021-09-04T12:44:51.902" v="2275" actId="478"/>
          <ac:cxnSpMkLst>
            <pc:docMk/>
            <pc:sldMk cId="3381782066" sldId="270"/>
            <ac:cxnSpMk id="7" creationId="{36A5D4FC-BD7B-4B50-9971-88BAC547226C}"/>
          </ac:cxnSpMkLst>
        </pc:cxnChg>
      </pc:sldChg>
      <pc:sldChg chg="addSp delSp modSp mod modAnim">
        <pc:chgData name="منى الثبيتي" userId="cb151b56e55a1c37" providerId="LiveId" clId="{94D9C383-37E0-4722-A2AF-083CE89D76BB}" dt="2021-09-04T13:41:20.578" v="2819" actId="1035"/>
        <pc:sldMkLst>
          <pc:docMk/>
          <pc:sldMk cId="1609608976" sldId="271"/>
        </pc:sldMkLst>
        <pc:spChg chg="del">
          <ac:chgData name="منى الثبيتي" userId="cb151b56e55a1c37" providerId="LiveId" clId="{94D9C383-37E0-4722-A2AF-083CE89D76BB}" dt="2021-09-04T12:45:32.302" v="2311" actId="478"/>
          <ac:spMkLst>
            <pc:docMk/>
            <pc:sldMk cId="1609608976" sldId="271"/>
            <ac:spMk id="21" creationId="{76F0E5F6-BA23-4928-8E21-F561F5AAA764}"/>
          </ac:spMkLst>
        </pc:spChg>
        <pc:spChg chg="mod">
          <ac:chgData name="منى الثبيتي" userId="cb151b56e55a1c37" providerId="LiveId" clId="{94D9C383-37E0-4722-A2AF-083CE89D76BB}" dt="2021-09-04T13:36:25.975" v="2777" actId="207"/>
          <ac:spMkLst>
            <pc:docMk/>
            <pc:sldMk cId="1609608976" sldId="271"/>
            <ac:spMk id="24" creationId="{93CFC385-D6B4-494F-9314-0E2C7711928C}"/>
          </ac:spMkLst>
        </pc:spChg>
        <pc:grpChg chg="mod">
          <ac:chgData name="منى الثبيتي" userId="cb151b56e55a1c37" providerId="LiveId" clId="{94D9C383-37E0-4722-A2AF-083CE89D76BB}" dt="2021-09-04T13:41:20.578" v="2819" actId="1035"/>
          <ac:grpSpMkLst>
            <pc:docMk/>
            <pc:sldMk cId="1609608976" sldId="271"/>
            <ac:grpSpMk id="18" creationId="{4EA48864-4AA4-4944-9F34-F4008A3C488B}"/>
          </ac:grpSpMkLst>
        </pc:grpChg>
        <pc:picChg chg="add mod">
          <ac:chgData name="منى الثبيتي" userId="cb151b56e55a1c37" providerId="LiveId" clId="{94D9C383-37E0-4722-A2AF-083CE89D76BB}" dt="2021-09-04T12:45:34.175" v="2312"/>
          <ac:picMkLst>
            <pc:docMk/>
            <pc:sldMk cId="1609608976" sldId="271"/>
            <ac:picMk id="22" creationId="{B6D6D70F-3C1A-4498-8729-035933962250}"/>
          </ac:picMkLst>
        </pc:picChg>
        <pc:picChg chg="mod">
          <ac:chgData name="منى الثبيتي" userId="cb151b56e55a1c37" providerId="LiveId" clId="{94D9C383-37E0-4722-A2AF-083CE89D76BB}" dt="2021-09-04T13:40:59.957" v="2812" actId="1076"/>
          <ac:picMkLst>
            <pc:docMk/>
            <pc:sldMk cId="1609608976" sldId="271"/>
            <ac:picMk id="23" creationId="{618125AC-FDCA-45C4-A1B0-49B9F1F6762D}"/>
          </ac:picMkLst>
        </pc:picChg>
      </pc:sldChg>
      <pc:sldChg chg="addSp delSp modSp mod delAnim modAnim">
        <pc:chgData name="منى الثبيتي" userId="cb151b56e55a1c37" providerId="LiveId" clId="{94D9C383-37E0-4722-A2AF-083CE89D76BB}" dt="2021-09-04T13:21:13.070" v="2714"/>
        <pc:sldMkLst>
          <pc:docMk/>
          <pc:sldMk cId="944738685" sldId="272"/>
        </pc:sldMkLst>
        <pc:spChg chg="mod">
          <ac:chgData name="منى الثبيتي" userId="cb151b56e55a1c37" providerId="LiveId" clId="{94D9C383-37E0-4722-A2AF-083CE89D76BB}" dt="2021-09-04T13:17:25.149" v="2675" actId="20577"/>
          <ac:spMkLst>
            <pc:docMk/>
            <pc:sldMk cId="944738685" sldId="272"/>
            <ac:spMk id="2" creationId="{CB9B409B-8DC5-47BA-9736-CD76BFBF3203}"/>
          </ac:spMkLst>
        </pc:spChg>
        <pc:spChg chg="del mod">
          <ac:chgData name="منى الثبيتي" userId="cb151b56e55a1c37" providerId="LiveId" clId="{94D9C383-37E0-4722-A2AF-083CE89D76BB}" dt="2021-08-31T17:46:04.675" v="1838" actId="478"/>
          <ac:spMkLst>
            <pc:docMk/>
            <pc:sldMk cId="944738685" sldId="272"/>
            <ac:spMk id="12" creationId="{788DCAE8-4748-487D-859F-4F157F22A806}"/>
          </ac:spMkLst>
        </pc:spChg>
        <pc:spChg chg="del mod">
          <ac:chgData name="منى الثبيتي" userId="cb151b56e55a1c37" providerId="LiveId" clId="{94D9C383-37E0-4722-A2AF-083CE89D76BB}" dt="2021-09-04T12:44:13.637" v="2222" actId="478"/>
          <ac:spMkLst>
            <pc:docMk/>
            <pc:sldMk cId="944738685" sldId="272"/>
            <ac:spMk id="19" creationId="{FE9C60B9-41C3-48F6-9AD9-9F0048F76A9F}"/>
          </ac:spMkLst>
        </pc:spChg>
        <pc:spChg chg="add del mod">
          <ac:chgData name="منى الثبيتي" userId="cb151b56e55a1c37" providerId="LiveId" clId="{94D9C383-37E0-4722-A2AF-083CE89D76BB}" dt="2021-09-04T13:18:02.389" v="2680" actId="478"/>
          <ac:spMkLst>
            <pc:docMk/>
            <pc:sldMk cId="944738685" sldId="272"/>
            <ac:spMk id="27" creationId="{86297DF9-917D-432D-A69C-2D3EBFCCD15E}"/>
          </ac:spMkLst>
        </pc:spChg>
        <pc:spChg chg="del">
          <ac:chgData name="منى الثبيتي" userId="cb151b56e55a1c37" providerId="LiveId" clId="{94D9C383-37E0-4722-A2AF-083CE89D76BB}" dt="2021-08-31T17:44:44.977" v="1755" actId="478"/>
          <ac:spMkLst>
            <pc:docMk/>
            <pc:sldMk cId="944738685" sldId="272"/>
            <ac:spMk id="37" creationId="{FE279CAD-0555-4530-BE4F-18BA8322DCCF}"/>
          </ac:spMkLst>
        </pc:spChg>
        <pc:spChg chg="del">
          <ac:chgData name="منى الثبيتي" userId="cb151b56e55a1c37" providerId="LiveId" clId="{94D9C383-37E0-4722-A2AF-083CE89D76BB}" dt="2021-08-31T17:44:41.662" v="1754" actId="478"/>
          <ac:spMkLst>
            <pc:docMk/>
            <pc:sldMk cId="944738685" sldId="272"/>
            <ac:spMk id="39" creationId="{058E1DB2-0737-4D3F-A0B7-2324ECC77045}"/>
          </ac:spMkLst>
        </pc:spChg>
        <pc:grpChg chg="mod">
          <ac:chgData name="منى الثبيتي" userId="cb151b56e55a1c37" providerId="LiveId" clId="{94D9C383-37E0-4722-A2AF-083CE89D76BB}" dt="2021-09-04T13:19:09.736" v="2692" actId="1076"/>
          <ac:grpSpMkLst>
            <pc:docMk/>
            <pc:sldMk cId="944738685" sldId="272"/>
            <ac:grpSpMk id="8" creationId="{60854232-2308-4164-8353-274F36DBEB46}"/>
          </ac:grpSpMkLst>
        </pc:grpChg>
        <pc:picChg chg="add mod">
          <ac:chgData name="منى الثبيتي" userId="cb151b56e55a1c37" providerId="LiveId" clId="{94D9C383-37E0-4722-A2AF-083CE89D76BB}" dt="2021-09-04T13:18:26.325" v="2683" actId="1076"/>
          <ac:picMkLst>
            <pc:docMk/>
            <pc:sldMk cId="944738685" sldId="272"/>
            <ac:picMk id="4" creationId="{17BF3325-C270-4C3B-9A7D-C3C3CC4F52A3}"/>
          </ac:picMkLst>
        </pc:picChg>
        <pc:picChg chg="add mod">
          <ac:chgData name="منى الثبيتي" userId="cb151b56e55a1c37" providerId="LiveId" clId="{94D9C383-37E0-4722-A2AF-083CE89D76BB}" dt="2021-09-04T13:20:07.904" v="2703"/>
          <ac:picMkLst>
            <pc:docMk/>
            <pc:sldMk cId="944738685" sldId="272"/>
            <ac:picMk id="9" creationId="{CF200F25-7AE4-4C80-9F80-9FB9E1F0EFFF}"/>
          </ac:picMkLst>
        </pc:picChg>
        <pc:picChg chg="add mod">
          <ac:chgData name="منى الثبيتي" userId="cb151b56e55a1c37" providerId="LiveId" clId="{94D9C383-37E0-4722-A2AF-083CE89D76BB}" dt="2021-09-04T13:21:06.283" v="2711"/>
          <ac:picMkLst>
            <pc:docMk/>
            <pc:sldMk cId="944738685" sldId="272"/>
            <ac:picMk id="15" creationId="{32C5ACB9-3343-43EC-8F1E-99B2CFFB80A5}"/>
          </ac:picMkLst>
        </pc:picChg>
        <pc:picChg chg="add del mod">
          <ac:chgData name="منى الثبيتي" userId="cb151b56e55a1c37" providerId="LiveId" clId="{94D9C383-37E0-4722-A2AF-083CE89D76BB}" dt="2021-09-04T13:17:48.011" v="2677" actId="478"/>
          <ac:picMkLst>
            <pc:docMk/>
            <pc:sldMk cId="944738685" sldId="272"/>
            <ac:picMk id="24" creationId="{9001FE1F-44E8-4BAF-864E-0752E607299D}"/>
          </ac:picMkLst>
        </pc:picChg>
        <pc:picChg chg="add del mod">
          <ac:chgData name="منى الثبيتي" userId="cb151b56e55a1c37" providerId="LiveId" clId="{94D9C383-37E0-4722-A2AF-083CE89D76BB}" dt="2021-09-04T13:18:42.980" v="2684" actId="478"/>
          <ac:picMkLst>
            <pc:docMk/>
            <pc:sldMk cId="944738685" sldId="272"/>
            <ac:picMk id="25" creationId="{6E221371-AF88-424A-9229-9BA66F0580A4}"/>
          </ac:picMkLst>
        </pc:picChg>
        <pc:picChg chg="add mod">
          <ac:chgData name="منى الثبيتي" userId="cb151b56e55a1c37" providerId="LiveId" clId="{94D9C383-37E0-4722-A2AF-083CE89D76BB}" dt="2021-08-31T17:46:51.636" v="1859" actId="1076"/>
          <ac:picMkLst>
            <pc:docMk/>
            <pc:sldMk cId="944738685" sldId="272"/>
            <ac:picMk id="26" creationId="{9343AE2B-8EC1-4FE7-AD61-123E61C791D0}"/>
          </ac:picMkLst>
        </pc:picChg>
        <pc:picChg chg="add mod">
          <ac:chgData name="منى الثبيتي" userId="cb151b56e55a1c37" providerId="LiveId" clId="{94D9C383-37E0-4722-A2AF-083CE89D76BB}" dt="2021-09-04T12:44:23.033" v="2238" actId="1035"/>
          <ac:picMkLst>
            <pc:docMk/>
            <pc:sldMk cId="944738685" sldId="272"/>
            <ac:picMk id="28" creationId="{184F47BF-5102-449B-A14D-DE91F4C6EDC3}"/>
          </ac:picMkLst>
        </pc:picChg>
        <pc:picChg chg="del mod">
          <ac:chgData name="منى الثبيتي" userId="cb151b56e55a1c37" providerId="LiveId" clId="{94D9C383-37E0-4722-A2AF-083CE89D76BB}" dt="2021-08-31T17:45:52.691" v="1784" actId="478"/>
          <ac:picMkLst>
            <pc:docMk/>
            <pc:sldMk cId="944738685" sldId="272"/>
            <ac:picMk id="28" creationId="{5978E26D-B063-40C0-B934-06A070E43F4A}"/>
          </ac:picMkLst>
        </pc:picChg>
        <pc:picChg chg="add del mod">
          <ac:chgData name="منى الثبيتي" userId="cb151b56e55a1c37" providerId="LiveId" clId="{94D9C383-37E0-4722-A2AF-083CE89D76BB}" dt="2021-09-04T13:18:48.274" v="2686" actId="478"/>
          <ac:picMkLst>
            <pc:docMk/>
            <pc:sldMk cId="944738685" sldId="272"/>
            <ac:picMk id="29" creationId="{C924B312-4110-40B7-9407-9DF4D27F1871}"/>
          </ac:picMkLst>
        </pc:picChg>
        <pc:picChg chg="add del mod">
          <ac:chgData name="منى الثبيتي" userId="cb151b56e55a1c37" providerId="LiveId" clId="{94D9C383-37E0-4722-A2AF-083CE89D76BB}" dt="2021-09-04T13:18:42.980" v="2684" actId="478"/>
          <ac:picMkLst>
            <pc:docMk/>
            <pc:sldMk cId="944738685" sldId="272"/>
            <ac:picMk id="30" creationId="{378C2679-EC4E-4128-AF10-250F29C84283}"/>
          </ac:picMkLst>
        </pc:picChg>
        <pc:picChg chg="add del mod">
          <ac:chgData name="منى الثبيتي" userId="cb151b56e55a1c37" providerId="LiveId" clId="{94D9C383-37E0-4722-A2AF-083CE89D76BB}" dt="2021-09-04T13:18:50.754" v="2687" actId="478"/>
          <ac:picMkLst>
            <pc:docMk/>
            <pc:sldMk cId="944738685" sldId="272"/>
            <ac:picMk id="31" creationId="{95971F99-8CCB-408D-885D-9CE26AD62F58}"/>
          </ac:picMkLst>
        </pc:picChg>
        <pc:picChg chg="add mod">
          <ac:chgData name="منى الثبيتي" userId="cb151b56e55a1c37" providerId="LiveId" clId="{94D9C383-37E0-4722-A2AF-083CE89D76BB}" dt="2021-09-04T13:17:53.158" v="2679" actId="1076"/>
          <ac:picMkLst>
            <pc:docMk/>
            <pc:sldMk cId="944738685" sldId="272"/>
            <ac:picMk id="32" creationId="{2BBFC9ED-3EDA-40F6-A585-5B3C7A039964}"/>
          </ac:picMkLst>
        </pc:picChg>
        <pc:picChg chg="mod">
          <ac:chgData name="منى الثبيتي" userId="cb151b56e55a1c37" providerId="LiveId" clId="{94D9C383-37E0-4722-A2AF-083CE89D76BB}" dt="2021-09-04T13:19:41.744" v="2699" actId="1076"/>
          <ac:picMkLst>
            <pc:docMk/>
            <pc:sldMk cId="944738685" sldId="272"/>
            <ac:picMk id="34" creationId="{5CF1E55D-AE0E-41BE-9705-6B67D5B8712F}"/>
          </ac:picMkLst>
        </pc:picChg>
        <pc:picChg chg="mod">
          <ac:chgData name="منى الثبيتي" userId="cb151b56e55a1c37" providerId="LiveId" clId="{94D9C383-37E0-4722-A2AF-083CE89D76BB}" dt="2021-09-04T13:19:43.458" v="2700" actId="1076"/>
          <ac:picMkLst>
            <pc:docMk/>
            <pc:sldMk cId="944738685" sldId="272"/>
            <ac:picMk id="96" creationId="{39D32193-FF37-4C3D-9CBE-5295EB65D4EA}"/>
          </ac:picMkLst>
        </pc:picChg>
      </pc:sldChg>
      <pc:sldChg chg="addSp delSp modSp mod">
        <pc:chgData name="منى الثبيتي" userId="cb151b56e55a1c37" providerId="LiveId" clId="{94D9C383-37E0-4722-A2AF-083CE89D76BB}" dt="2021-09-04T12:46:07.777" v="2331"/>
        <pc:sldMkLst>
          <pc:docMk/>
          <pc:sldMk cId="3591257260" sldId="273"/>
        </pc:sldMkLst>
        <pc:spChg chg="del">
          <ac:chgData name="منى الثبيتي" userId="cb151b56e55a1c37" providerId="LiveId" clId="{94D9C383-37E0-4722-A2AF-083CE89D76BB}" dt="2021-09-04T12:46:05.938" v="2330" actId="478"/>
          <ac:spMkLst>
            <pc:docMk/>
            <pc:sldMk cId="3591257260" sldId="273"/>
            <ac:spMk id="21" creationId="{EA745538-B9F8-4207-98B3-C02A1DED1A64}"/>
          </ac:spMkLst>
        </pc:spChg>
        <pc:picChg chg="add mod">
          <ac:chgData name="منى الثبيتي" userId="cb151b56e55a1c37" providerId="LiveId" clId="{94D9C383-37E0-4722-A2AF-083CE89D76BB}" dt="2021-09-04T12:46:07.777" v="2331"/>
          <ac:picMkLst>
            <pc:docMk/>
            <pc:sldMk cId="3591257260" sldId="273"/>
            <ac:picMk id="18" creationId="{8D9D3300-19CE-4F37-9DCF-F8E36668D4D6}"/>
          </ac:picMkLst>
        </pc:picChg>
      </pc:sldChg>
      <pc:sldChg chg="addSp delSp modSp mod modAnim">
        <pc:chgData name="منى الثبيتي" userId="cb151b56e55a1c37" providerId="LiveId" clId="{94D9C383-37E0-4722-A2AF-083CE89D76BB}" dt="2021-09-04T13:33:40.118" v="2756"/>
        <pc:sldMkLst>
          <pc:docMk/>
          <pc:sldMk cId="3398731474" sldId="274"/>
        </pc:sldMkLst>
        <pc:spChg chg="del">
          <ac:chgData name="منى الثبيتي" userId="cb151b56e55a1c37" providerId="LiveId" clId="{94D9C383-37E0-4722-A2AF-083CE89D76BB}" dt="2021-09-04T12:45:49.198" v="2315" actId="478"/>
          <ac:spMkLst>
            <pc:docMk/>
            <pc:sldMk cId="3398731474" sldId="274"/>
            <ac:spMk id="46" creationId="{1CF3DD2C-E4CE-40CB-A63D-3886F3325901}"/>
          </ac:spMkLst>
        </pc:spChg>
        <pc:picChg chg="add mod">
          <ac:chgData name="منى الثبيتي" userId="cb151b56e55a1c37" providerId="LiveId" clId="{94D9C383-37E0-4722-A2AF-083CE89D76BB}" dt="2021-09-04T12:45:53.089" v="2327" actId="1036"/>
          <ac:picMkLst>
            <pc:docMk/>
            <pc:sldMk cId="3398731474" sldId="274"/>
            <ac:picMk id="48" creationId="{5097B0A5-19B9-4744-9F38-A912FAFD1179}"/>
          </ac:picMkLst>
        </pc:picChg>
      </pc:sldChg>
      <pc:sldChg chg="addSp delSp modSp mod">
        <pc:chgData name="منى الثبيتي" userId="cb151b56e55a1c37" providerId="LiveId" clId="{94D9C383-37E0-4722-A2AF-083CE89D76BB}" dt="2021-09-04T13:33:22.668" v="2755"/>
        <pc:sldMkLst>
          <pc:docMk/>
          <pc:sldMk cId="2761679910" sldId="275"/>
        </pc:sldMkLst>
        <pc:spChg chg="mod">
          <ac:chgData name="منى الثبيتي" userId="cb151b56e55a1c37" providerId="LiveId" clId="{94D9C383-37E0-4722-A2AF-083CE89D76BB}" dt="2021-09-04T13:33:15.385" v="2754" actId="207"/>
          <ac:spMkLst>
            <pc:docMk/>
            <pc:sldMk cId="2761679910" sldId="275"/>
            <ac:spMk id="2" creationId="{12306225-4A39-4B89-8DF6-D2FFEA355070}"/>
          </ac:spMkLst>
        </pc:spChg>
        <pc:spChg chg="del">
          <ac:chgData name="منى الثبيتي" userId="cb151b56e55a1c37" providerId="LiveId" clId="{94D9C383-37E0-4722-A2AF-083CE89D76BB}" dt="2021-09-04T12:45:58.834" v="2328" actId="478"/>
          <ac:spMkLst>
            <pc:docMk/>
            <pc:sldMk cId="2761679910" sldId="275"/>
            <ac:spMk id="19" creationId="{3446BD2A-C019-453B-A1CB-32BB5E66B9D6}"/>
          </ac:spMkLst>
        </pc:spChg>
        <pc:picChg chg="mod">
          <ac:chgData name="منى الثبيتي" userId="cb151b56e55a1c37" providerId="LiveId" clId="{94D9C383-37E0-4722-A2AF-083CE89D76BB}" dt="2021-09-04T13:33:22.668" v="2755"/>
          <ac:picMkLst>
            <pc:docMk/>
            <pc:sldMk cId="2761679910" sldId="275"/>
            <ac:picMk id="4" creationId="{1D55E7DB-6B33-4FA6-9E28-C0068594072C}"/>
          </ac:picMkLst>
        </pc:picChg>
        <pc:picChg chg="add mod">
          <ac:chgData name="منى الثبيتي" userId="cb151b56e55a1c37" providerId="LiveId" clId="{94D9C383-37E0-4722-A2AF-083CE89D76BB}" dt="2021-09-04T12:46:00.702" v="2329"/>
          <ac:picMkLst>
            <pc:docMk/>
            <pc:sldMk cId="2761679910" sldId="275"/>
            <ac:picMk id="23" creationId="{D46EF63C-38CC-46F0-8040-E973AF8CE54A}"/>
          </ac:picMkLst>
        </pc:picChg>
      </pc:sldChg>
      <pc:sldChg chg="addSp delSp modSp mod delAnim modAnim">
        <pc:chgData name="منى الثبيتي" userId="cb151b56e55a1c37" providerId="LiveId" clId="{94D9C383-37E0-4722-A2AF-083CE89D76BB}" dt="2021-09-04T13:39:56.962" v="2807"/>
        <pc:sldMkLst>
          <pc:docMk/>
          <pc:sldMk cId="3373581317" sldId="277"/>
        </pc:sldMkLst>
        <pc:spChg chg="mod">
          <ac:chgData name="منى الثبيتي" userId="cb151b56e55a1c37" providerId="LiveId" clId="{94D9C383-37E0-4722-A2AF-083CE89D76BB}" dt="2021-09-04T10:22:51.645" v="2064" actId="20577"/>
          <ac:spMkLst>
            <pc:docMk/>
            <pc:sldMk cId="3373581317" sldId="277"/>
            <ac:spMk id="18" creationId="{DAE25425-1FA1-4BC0-9D08-3E965DC50986}"/>
          </ac:spMkLst>
        </pc:spChg>
        <pc:spChg chg="del mod">
          <ac:chgData name="منى الثبيتي" userId="cb151b56e55a1c37" providerId="LiveId" clId="{94D9C383-37E0-4722-A2AF-083CE89D76BB}" dt="2021-08-31T16:37:31.611" v="84" actId="478"/>
          <ac:spMkLst>
            <pc:docMk/>
            <pc:sldMk cId="3373581317" sldId="277"/>
            <ac:spMk id="21" creationId="{74505284-A180-4539-AAA6-0528FCDA4961}"/>
          </ac:spMkLst>
        </pc:spChg>
        <pc:picChg chg="add mod">
          <ac:chgData name="منى الثبيتي" userId="cb151b56e55a1c37" providerId="LiveId" clId="{94D9C383-37E0-4722-A2AF-083CE89D76BB}" dt="2021-09-04T10:08:54.424" v="2005" actId="1076"/>
          <ac:picMkLst>
            <pc:docMk/>
            <pc:sldMk cId="3373581317" sldId="277"/>
            <ac:picMk id="4" creationId="{17F9A715-A923-4753-8DFF-FF5A74AD000E}"/>
          </ac:picMkLst>
        </pc:picChg>
        <pc:picChg chg="del">
          <ac:chgData name="منى الثبيتي" userId="cb151b56e55a1c37" providerId="LiveId" clId="{94D9C383-37E0-4722-A2AF-083CE89D76BB}" dt="2021-08-31T16:38:25.939" v="87" actId="478"/>
          <ac:picMkLst>
            <pc:docMk/>
            <pc:sldMk cId="3373581317" sldId="277"/>
            <ac:picMk id="4" creationId="{DC251F5C-1667-4256-9EFC-75762E9DF494}"/>
          </ac:picMkLst>
        </pc:picChg>
        <pc:picChg chg="mod">
          <ac:chgData name="منى الثبيتي" userId="cb151b56e55a1c37" providerId="LiveId" clId="{94D9C383-37E0-4722-A2AF-083CE89D76BB}" dt="2021-09-04T10:11:58.596" v="2014"/>
          <ac:picMkLst>
            <pc:docMk/>
            <pc:sldMk cId="3373581317" sldId="277"/>
            <ac:picMk id="5" creationId="{9DEC5A9E-11B4-4B09-B647-D6BB354170F4}"/>
          </ac:picMkLst>
        </pc:picChg>
        <pc:picChg chg="add del mod">
          <ac:chgData name="منى الثبيتي" userId="cb151b56e55a1c37" providerId="LiveId" clId="{94D9C383-37E0-4722-A2AF-083CE89D76BB}" dt="2021-09-04T10:03:43.543" v="1963" actId="478"/>
          <ac:picMkLst>
            <pc:docMk/>
            <pc:sldMk cId="3373581317" sldId="277"/>
            <ac:picMk id="6" creationId="{21CCE2AA-31E7-4572-B3FC-75DDE4B5D327}"/>
          </ac:picMkLst>
        </pc:picChg>
        <pc:picChg chg="add del mod">
          <ac:chgData name="منى الثبيتي" userId="cb151b56e55a1c37" providerId="LiveId" clId="{94D9C383-37E0-4722-A2AF-083CE89D76BB}" dt="2021-09-04T10:03:46.374" v="1964" actId="478"/>
          <ac:picMkLst>
            <pc:docMk/>
            <pc:sldMk cId="3373581317" sldId="277"/>
            <ac:picMk id="8" creationId="{29C960DE-430C-46CB-959D-667BFCBB81B5}"/>
          </ac:picMkLst>
        </pc:picChg>
        <pc:picChg chg="add del mod ord">
          <ac:chgData name="منى الثبيتي" userId="cb151b56e55a1c37" providerId="LiveId" clId="{94D9C383-37E0-4722-A2AF-083CE89D76BB}" dt="2021-09-04T10:10:08.733" v="2008" actId="478"/>
          <ac:picMkLst>
            <pc:docMk/>
            <pc:sldMk cId="3373581317" sldId="277"/>
            <ac:picMk id="9" creationId="{2BEDCB6C-3E1A-42AA-A226-C1CB2C91B9B9}"/>
          </ac:picMkLst>
        </pc:picChg>
        <pc:picChg chg="add del mod">
          <ac:chgData name="منى الثبيتي" userId="cb151b56e55a1c37" providerId="LiveId" clId="{94D9C383-37E0-4722-A2AF-083CE89D76BB}" dt="2021-09-04T10:03:48.532" v="1965" actId="478"/>
          <ac:picMkLst>
            <pc:docMk/>
            <pc:sldMk cId="3373581317" sldId="277"/>
            <ac:picMk id="10" creationId="{00EB6C34-2FFA-4096-A668-3071B83DA3EA}"/>
          </ac:picMkLst>
        </pc:picChg>
        <pc:picChg chg="del">
          <ac:chgData name="منى الثبيتي" userId="cb151b56e55a1c37" providerId="LiveId" clId="{94D9C383-37E0-4722-A2AF-083CE89D76BB}" dt="2021-08-31T16:39:35.657" v="132" actId="478"/>
          <ac:picMkLst>
            <pc:docMk/>
            <pc:sldMk cId="3373581317" sldId="277"/>
            <ac:picMk id="12" creationId="{450DA6F6-9898-4EA7-8DB0-78691B829033}"/>
          </ac:picMkLst>
        </pc:picChg>
        <pc:picChg chg="add mod ord modCrop">
          <ac:chgData name="منى الثبيتي" userId="cb151b56e55a1c37" providerId="LiveId" clId="{94D9C383-37E0-4722-A2AF-083CE89D76BB}" dt="2021-09-04T10:12:27.920" v="2021" actId="170"/>
          <ac:picMkLst>
            <pc:docMk/>
            <pc:sldMk cId="3373581317" sldId="277"/>
            <ac:picMk id="12" creationId="{78558512-B4D8-4A79-AE09-F1F3B4AA24DA}"/>
          </ac:picMkLst>
        </pc:picChg>
      </pc:sldChg>
      <pc:sldChg chg="addSp delSp modSp mod delAnim modAnim">
        <pc:chgData name="منى الثبيتي" userId="cb151b56e55a1c37" providerId="LiveId" clId="{94D9C383-37E0-4722-A2AF-083CE89D76BB}" dt="2021-09-04T12:51:20.213" v="2400"/>
        <pc:sldMkLst>
          <pc:docMk/>
          <pc:sldMk cId="3193801237" sldId="278"/>
        </pc:sldMkLst>
        <pc:spChg chg="add mod">
          <ac:chgData name="منى الثبيتي" userId="cb151b56e55a1c37" providerId="LiveId" clId="{94D9C383-37E0-4722-A2AF-083CE89D76BB}" dt="2021-09-04T12:36:42.939" v="2107" actId="14100"/>
          <ac:spMkLst>
            <pc:docMk/>
            <pc:sldMk cId="3193801237" sldId="278"/>
            <ac:spMk id="2" creationId="{0F91CC1B-19A9-4A79-9827-571374392F99}"/>
          </ac:spMkLst>
        </pc:spChg>
        <pc:spChg chg="add mod">
          <ac:chgData name="منى الثبيتي" userId="cb151b56e55a1c37" providerId="LiveId" clId="{94D9C383-37E0-4722-A2AF-083CE89D76BB}" dt="2021-09-04T12:46:33.667" v="2334" actId="1076"/>
          <ac:spMkLst>
            <pc:docMk/>
            <pc:sldMk cId="3193801237" sldId="278"/>
            <ac:spMk id="4" creationId="{B3520563-93F0-44DE-8805-C82C57B24A36}"/>
          </ac:spMkLst>
        </pc:spChg>
        <pc:spChg chg="del mod">
          <ac:chgData name="منى الثبيتي" userId="cb151b56e55a1c37" providerId="LiveId" clId="{94D9C383-37E0-4722-A2AF-083CE89D76BB}" dt="2021-09-04T12:42:55.965" v="2141" actId="478"/>
          <ac:spMkLst>
            <pc:docMk/>
            <pc:sldMk cId="3193801237" sldId="278"/>
            <ac:spMk id="20" creationId="{64141805-5036-486C-8EC7-53355BB3C17F}"/>
          </ac:spMkLst>
        </pc:spChg>
        <pc:spChg chg="add del mod">
          <ac:chgData name="منى الثبيتي" userId="cb151b56e55a1c37" providerId="LiveId" clId="{94D9C383-37E0-4722-A2AF-083CE89D76BB}" dt="2021-08-31T17:10:40.943" v="766" actId="478"/>
          <ac:spMkLst>
            <pc:docMk/>
            <pc:sldMk cId="3193801237" sldId="278"/>
            <ac:spMk id="55" creationId="{22F00464-60C4-4A0D-8088-61315522417D}"/>
          </ac:spMkLst>
        </pc:spChg>
        <pc:spChg chg="add del mod">
          <ac:chgData name="منى الثبيتي" userId="cb151b56e55a1c37" providerId="LiveId" clId="{94D9C383-37E0-4722-A2AF-083CE89D76BB}" dt="2021-08-31T17:22:22.827" v="1196" actId="478"/>
          <ac:spMkLst>
            <pc:docMk/>
            <pc:sldMk cId="3193801237" sldId="278"/>
            <ac:spMk id="56" creationId="{3DC4AAF4-A036-4EFA-B0A9-F9D4137AFDAF}"/>
          </ac:spMkLst>
        </pc:spChg>
        <pc:spChg chg="add del mod">
          <ac:chgData name="منى الثبيتي" userId="cb151b56e55a1c37" providerId="LiveId" clId="{94D9C383-37E0-4722-A2AF-083CE89D76BB}" dt="2021-09-04T12:46:59.123" v="2337" actId="478"/>
          <ac:spMkLst>
            <pc:docMk/>
            <pc:sldMk cId="3193801237" sldId="278"/>
            <ac:spMk id="57" creationId="{0579754B-4219-489F-8457-65C601BF0154}"/>
          </ac:spMkLst>
        </pc:spChg>
        <pc:spChg chg="add del mod">
          <ac:chgData name="منى الثبيتي" userId="cb151b56e55a1c37" providerId="LiveId" clId="{94D9C383-37E0-4722-A2AF-083CE89D76BB}" dt="2021-09-04T12:46:59.123" v="2337" actId="478"/>
          <ac:spMkLst>
            <pc:docMk/>
            <pc:sldMk cId="3193801237" sldId="278"/>
            <ac:spMk id="74" creationId="{55FF41AE-8366-4CB3-AA29-3DBA5B27A18A}"/>
          </ac:spMkLst>
        </pc:spChg>
        <pc:spChg chg="add del mod">
          <ac:chgData name="منى الثبيتي" userId="cb151b56e55a1c37" providerId="LiveId" clId="{94D9C383-37E0-4722-A2AF-083CE89D76BB}" dt="2021-08-31T17:10:36.110" v="765" actId="478"/>
          <ac:spMkLst>
            <pc:docMk/>
            <pc:sldMk cId="3193801237" sldId="278"/>
            <ac:spMk id="76" creationId="{E22D53F2-6323-4708-B28E-6AA629123E4A}"/>
          </ac:spMkLst>
        </pc:spChg>
        <pc:spChg chg="add del mod">
          <ac:chgData name="منى الثبيتي" userId="cb151b56e55a1c37" providerId="LiveId" clId="{94D9C383-37E0-4722-A2AF-083CE89D76BB}" dt="2021-08-31T17:22:18.816" v="1195" actId="478"/>
          <ac:spMkLst>
            <pc:docMk/>
            <pc:sldMk cId="3193801237" sldId="278"/>
            <ac:spMk id="81" creationId="{FBBE7EC1-4C3C-4FE3-BE5E-CAC5CF141DAA}"/>
          </ac:spMkLst>
        </pc:spChg>
        <pc:spChg chg="add del mod">
          <ac:chgData name="منى الثبيتي" userId="cb151b56e55a1c37" providerId="LiveId" clId="{94D9C383-37E0-4722-A2AF-083CE89D76BB}" dt="2021-09-04T12:46:59.123" v="2337" actId="478"/>
          <ac:spMkLst>
            <pc:docMk/>
            <pc:sldMk cId="3193801237" sldId="278"/>
            <ac:spMk id="83" creationId="{594D1090-3787-42DB-9658-959F19732158}"/>
          </ac:spMkLst>
        </pc:spChg>
        <pc:grpChg chg="del">
          <ac:chgData name="منى الثبيتي" userId="cb151b56e55a1c37" providerId="LiveId" clId="{94D9C383-37E0-4722-A2AF-083CE89D76BB}" dt="2021-08-31T16:52:31.756" v="307" actId="478"/>
          <ac:grpSpMkLst>
            <pc:docMk/>
            <pc:sldMk cId="3193801237" sldId="278"/>
            <ac:grpSpMk id="32" creationId="{85172E22-071C-4FF2-8AF9-846E9EF074C0}"/>
          </ac:grpSpMkLst>
        </pc:grpChg>
        <pc:grpChg chg="del">
          <ac:chgData name="منى الثبيتي" userId="cb151b56e55a1c37" providerId="LiveId" clId="{94D9C383-37E0-4722-A2AF-083CE89D76BB}" dt="2021-08-31T16:52:34.373" v="308" actId="478"/>
          <ac:grpSpMkLst>
            <pc:docMk/>
            <pc:sldMk cId="3193801237" sldId="278"/>
            <ac:grpSpMk id="40" creationId="{9F08BF47-F847-420A-A937-BA9800D4C9AC}"/>
          </ac:grpSpMkLst>
        </pc:grpChg>
        <pc:grpChg chg="add del mod">
          <ac:chgData name="منى الثبيتي" userId="cb151b56e55a1c37" providerId="LiveId" clId="{94D9C383-37E0-4722-A2AF-083CE89D76BB}" dt="2021-09-04T12:46:59.123" v="2337" actId="478"/>
          <ac:grpSpMkLst>
            <pc:docMk/>
            <pc:sldMk cId="3193801237" sldId="278"/>
            <ac:grpSpMk id="43" creationId="{8337F9C4-CF10-4C4A-A32B-ED8C95704B6C}"/>
          </ac:grpSpMkLst>
        </pc:grpChg>
        <pc:grpChg chg="add del mod">
          <ac:chgData name="منى الثبيتي" userId="cb151b56e55a1c37" providerId="LiveId" clId="{94D9C383-37E0-4722-A2AF-083CE89D76BB}" dt="2021-08-31T17:04:40.240" v="443" actId="478"/>
          <ac:grpSpMkLst>
            <pc:docMk/>
            <pc:sldMk cId="3193801237" sldId="278"/>
            <ac:grpSpMk id="46" creationId="{5D2BBEEC-646E-4CE5-9516-4A03499E9338}"/>
          </ac:grpSpMkLst>
        </pc:grpChg>
        <pc:grpChg chg="add del mod">
          <ac:chgData name="منى الثبيتي" userId="cb151b56e55a1c37" providerId="LiveId" clId="{94D9C383-37E0-4722-A2AF-083CE89D76BB}" dt="2021-08-31T17:12:34.826" v="927" actId="478"/>
          <ac:grpSpMkLst>
            <pc:docMk/>
            <pc:sldMk cId="3193801237" sldId="278"/>
            <ac:grpSpMk id="51" creationId="{F2A13D92-AEB8-41D8-9E43-D19EC2263822}"/>
          </ac:grpSpMkLst>
        </pc:grpChg>
        <pc:grpChg chg="add del mod">
          <ac:chgData name="منى الثبيتي" userId="cb151b56e55a1c37" providerId="LiveId" clId="{94D9C383-37E0-4722-A2AF-083CE89D76BB}" dt="2021-08-31T17:09:38.781" v="627" actId="21"/>
          <ac:grpSpMkLst>
            <pc:docMk/>
            <pc:sldMk cId="3193801237" sldId="278"/>
            <ac:grpSpMk id="58" creationId="{5D0541A7-398D-4DA6-8EA9-81D1E19243D0}"/>
          </ac:grpSpMkLst>
        </pc:grpChg>
        <pc:grpChg chg="add del mod">
          <ac:chgData name="منى الثبيتي" userId="cb151b56e55a1c37" providerId="LiveId" clId="{94D9C383-37E0-4722-A2AF-083CE89D76BB}" dt="2021-08-31T17:09:38.781" v="627" actId="21"/>
          <ac:grpSpMkLst>
            <pc:docMk/>
            <pc:sldMk cId="3193801237" sldId="278"/>
            <ac:grpSpMk id="62" creationId="{B7AD59D3-5F95-4CBF-8E95-27796B6D8FEE}"/>
          </ac:grpSpMkLst>
        </pc:grpChg>
        <pc:grpChg chg="add del mod">
          <ac:chgData name="منى الثبيتي" userId="cb151b56e55a1c37" providerId="LiveId" clId="{94D9C383-37E0-4722-A2AF-083CE89D76BB}" dt="2021-08-31T17:09:38.781" v="627" actId="21"/>
          <ac:grpSpMkLst>
            <pc:docMk/>
            <pc:sldMk cId="3193801237" sldId="278"/>
            <ac:grpSpMk id="65" creationId="{161AEF06-6301-4B8F-AD8A-42557CC40902}"/>
          </ac:grpSpMkLst>
        </pc:grpChg>
        <pc:grpChg chg="add del mod">
          <ac:chgData name="منى الثبيتي" userId="cb151b56e55a1c37" providerId="LiveId" clId="{94D9C383-37E0-4722-A2AF-083CE89D76BB}" dt="2021-09-04T12:46:59.123" v="2337" actId="478"/>
          <ac:grpSpMkLst>
            <pc:docMk/>
            <pc:sldMk cId="3193801237" sldId="278"/>
            <ac:grpSpMk id="69" creationId="{5CAFDBAC-99E2-4D22-976F-64BF602961B6}"/>
          </ac:grpSpMkLst>
        </pc:grpChg>
        <pc:grpChg chg="add del mod">
          <ac:chgData name="منى الثبيتي" userId="cb151b56e55a1c37" providerId="LiveId" clId="{94D9C383-37E0-4722-A2AF-083CE89D76BB}" dt="2021-09-04T12:46:59.123" v="2337" actId="478"/>
          <ac:grpSpMkLst>
            <pc:docMk/>
            <pc:sldMk cId="3193801237" sldId="278"/>
            <ac:grpSpMk id="77" creationId="{1C72CE42-2A37-4AA1-A643-29931904C37A}"/>
          </ac:grpSpMkLst>
        </pc:grpChg>
        <pc:picChg chg="del">
          <ac:chgData name="منى الثبيتي" userId="cb151b56e55a1c37" providerId="LiveId" clId="{94D9C383-37E0-4722-A2AF-083CE89D76BB}" dt="2021-08-31T16:52:19.504" v="304" actId="478"/>
          <ac:picMkLst>
            <pc:docMk/>
            <pc:sldMk cId="3193801237" sldId="278"/>
            <ac:picMk id="3" creationId="{A7AA6BA9-EF25-4D3A-AEC7-3AD7968BF12C}"/>
          </ac:picMkLst>
        </pc:picChg>
        <pc:picChg chg="mod">
          <ac:chgData name="منى الثبيتي" userId="cb151b56e55a1c37" providerId="LiveId" clId="{94D9C383-37E0-4722-A2AF-083CE89D76BB}" dt="2021-09-04T12:36:33.411" v="2106"/>
          <ac:picMkLst>
            <pc:docMk/>
            <pc:sldMk cId="3193801237" sldId="278"/>
            <ac:picMk id="5" creationId="{9DEC5A9E-11B4-4B09-B647-D6BB354170F4}"/>
          </ac:picMkLst>
        </pc:picChg>
        <pc:picChg chg="add mod">
          <ac:chgData name="منى الثبيتي" userId="cb151b56e55a1c37" providerId="LiveId" clId="{94D9C383-37E0-4722-A2AF-083CE89D76BB}" dt="2021-09-04T12:43:19.753" v="2193" actId="1076"/>
          <ac:picMkLst>
            <pc:docMk/>
            <pc:sldMk cId="3193801237" sldId="278"/>
            <ac:picMk id="6" creationId="{722FA31E-D88F-4D6B-B301-40DFD4E32B3A}"/>
          </ac:picMkLst>
        </pc:picChg>
        <pc:picChg chg="add mod">
          <ac:chgData name="منى الثبيتي" userId="cb151b56e55a1c37" providerId="LiveId" clId="{94D9C383-37E0-4722-A2AF-083CE89D76BB}" dt="2021-09-04T12:48:13.500" v="2345" actId="1076"/>
          <ac:picMkLst>
            <pc:docMk/>
            <pc:sldMk cId="3193801237" sldId="278"/>
            <ac:picMk id="9" creationId="{9853FAD6-B8B4-4372-B3D2-437C53E15976}"/>
          </ac:picMkLst>
        </pc:picChg>
        <pc:picChg chg="mod modCrop">
          <ac:chgData name="منى الثبيتي" userId="cb151b56e55a1c37" providerId="LiveId" clId="{94D9C383-37E0-4722-A2AF-083CE89D76BB}" dt="2021-08-31T17:06:45.837" v="602" actId="1076"/>
          <ac:picMkLst>
            <pc:docMk/>
            <pc:sldMk cId="3193801237" sldId="278"/>
            <ac:picMk id="11" creationId="{7B7CB49A-3F46-47E1-AB04-FEA4461BCE6E}"/>
          </ac:picMkLst>
        </pc:picChg>
        <pc:picChg chg="add mod">
          <ac:chgData name="منى الثبيتي" userId="cb151b56e55a1c37" providerId="LiveId" clId="{94D9C383-37E0-4722-A2AF-083CE89D76BB}" dt="2021-09-04T12:49:56.631" v="2383"/>
          <ac:picMkLst>
            <pc:docMk/>
            <pc:sldMk cId="3193801237" sldId="278"/>
            <ac:picMk id="16" creationId="{F0409BA8-CC41-4C57-8862-BB521F9A0541}"/>
          </ac:picMkLst>
        </pc:picChg>
        <pc:picChg chg="add mod">
          <ac:chgData name="منى الثبيتي" userId="cb151b56e55a1c37" providerId="LiveId" clId="{94D9C383-37E0-4722-A2AF-083CE89D76BB}" dt="2021-09-04T12:49:51.311" v="2382" actId="1038"/>
          <ac:picMkLst>
            <pc:docMk/>
            <pc:sldMk cId="3193801237" sldId="278"/>
            <ac:picMk id="18" creationId="{00F98CA1-C02B-4988-93AB-EB9CFE310F81}"/>
          </ac:picMkLst>
        </pc:picChg>
        <pc:picChg chg="add mod">
          <ac:chgData name="منى الثبيتي" userId="cb151b56e55a1c37" providerId="LiveId" clId="{94D9C383-37E0-4722-A2AF-083CE89D76BB}" dt="2021-09-04T12:49:27.594" v="2353" actId="14100"/>
          <ac:picMkLst>
            <pc:docMk/>
            <pc:sldMk cId="3193801237" sldId="278"/>
            <ac:picMk id="21" creationId="{8C6EEE2D-B4AA-4F6F-83D5-F66FF63E31A6}"/>
          </ac:picMkLst>
        </pc:picChg>
        <pc:picChg chg="add mod">
          <ac:chgData name="منى الثبيتي" userId="cb151b56e55a1c37" providerId="LiveId" clId="{94D9C383-37E0-4722-A2AF-083CE89D76BB}" dt="2021-09-04T12:46:41.238" v="2335" actId="1076"/>
          <ac:picMkLst>
            <pc:docMk/>
            <pc:sldMk cId="3193801237" sldId="278"/>
            <ac:picMk id="28" creationId="{4F2FB5BC-D2AF-47B9-A248-719704F96C3C}"/>
          </ac:picMkLst>
        </pc:picChg>
        <pc:picChg chg="add del mod">
          <ac:chgData name="منى الثبيتي" userId="cb151b56e55a1c37" providerId="LiveId" clId="{94D9C383-37E0-4722-A2AF-083CE89D76BB}" dt="2021-09-04T12:46:42.901" v="2336" actId="478"/>
          <ac:picMkLst>
            <pc:docMk/>
            <pc:sldMk cId="3193801237" sldId="278"/>
            <ac:picMk id="29" creationId="{CB40C92A-5E10-43D3-9C72-53C186F3840B}"/>
          </ac:picMkLst>
        </pc:picChg>
        <pc:picChg chg="del">
          <ac:chgData name="منى الثبيتي" userId="cb151b56e55a1c37" providerId="LiveId" clId="{94D9C383-37E0-4722-A2AF-083CE89D76BB}" dt="2021-08-31T16:52:25.664" v="306" actId="478"/>
          <ac:picMkLst>
            <pc:docMk/>
            <pc:sldMk cId="3193801237" sldId="278"/>
            <ac:picMk id="30" creationId="{26332AA8-8181-41E3-A3CF-6522A25DCFFD}"/>
          </ac:picMkLst>
        </pc:picChg>
        <pc:picChg chg="del">
          <ac:chgData name="منى الثبيتي" userId="cb151b56e55a1c37" providerId="LiveId" clId="{94D9C383-37E0-4722-A2AF-083CE89D76BB}" dt="2021-08-31T16:52:22.478" v="305" actId="478"/>
          <ac:picMkLst>
            <pc:docMk/>
            <pc:sldMk cId="3193801237" sldId="278"/>
            <ac:picMk id="31" creationId="{5110D604-2F9B-48C6-B613-F1D1DB1D8D9B}"/>
          </ac:picMkLst>
        </pc:picChg>
        <pc:picChg chg="del">
          <ac:chgData name="منى الثبيتي" userId="cb151b56e55a1c37" providerId="LiveId" clId="{94D9C383-37E0-4722-A2AF-083CE89D76BB}" dt="2021-08-31T16:52:39.286" v="310" actId="478"/>
          <ac:picMkLst>
            <pc:docMk/>
            <pc:sldMk cId="3193801237" sldId="278"/>
            <ac:picMk id="37" creationId="{95A02B7D-E343-4AF8-A1CF-AD6299CFEEF9}"/>
          </ac:picMkLst>
        </pc:picChg>
        <pc:picChg chg="del">
          <ac:chgData name="منى الثبيتي" userId="cb151b56e55a1c37" providerId="LiveId" clId="{94D9C383-37E0-4722-A2AF-083CE89D76BB}" dt="2021-08-31T16:52:41.711" v="311" actId="478"/>
          <ac:picMkLst>
            <pc:docMk/>
            <pc:sldMk cId="3193801237" sldId="278"/>
            <ac:picMk id="38" creationId="{27163BFB-F5C9-4C39-965B-7DFEC6FE69AB}"/>
          </ac:picMkLst>
        </pc:picChg>
        <pc:picChg chg="del">
          <ac:chgData name="منى الثبيتي" userId="cb151b56e55a1c37" providerId="LiveId" clId="{94D9C383-37E0-4722-A2AF-083CE89D76BB}" dt="2021-08-31T16:52:37.355" v="309" actId="478"/>
          <ac:picMkLst>
            <pc:docMk/>
            <pc:sldMk cId="3193801237" sldId="278"/>
            <ac:picMk id="39" creationId="{2BEFF51A-E497-4AF2-B952-6126C24F67E4}"/>
          </ac:picMkLst>
        </pc:picChg>
        <pc:picChg chg="mod">
          <ac:chgData name="منى الثبيتي" userId="cb151b56e55a1c37" providerId="LiveId" clId="{94D9C383-37E0-4722-A2AF-083CE89D76BB}" dt="2021-09-04T12:36:46.720" v="2108" actId="1076"/>
          <ac:picMkLst>
            <pc:docMk/>
            <pc:sldMk cId="3193801237" sldId="278"/>
            <ac:picMk id="44" creationId="{745215F4-73D1-4405-857D-E9140FBA0DCE}"/>
          </ac:picMkLst>
        </pc:picChg>
        <pc:picChg chg="mod">
          <ac:chgData name="منى الثبيتي" userId="cb151b56e55a1c37" providerId="LiveId" clId="{94D9C383-37E0-4722-A2AF-083CE89D76BB}" dt="2021-09-04T12:36:46.720" v="2108" actId="1076"/>
          <ac:picMkLst>
            <pc:docMk/>
            <pc:sldMk cId="3193801237" sldId="278"/>
            <ac:picMk id="45" creationId="{2E03BFAD-C7D1-4504-A002-E18B9E86773C}"/>
          </ac:picMkLst>
        </pc:picChg>
        <pc:picChg chg="mod">
          <ac:chgData name="منى الثبيتي" userId="cb151b56e55a1c37" providerId="LiveId" clId="{94D9C383-37E0-4722-A2AF-083CE89D76BB}" dt="2021-08-31T17:04:05.184" v="384" actId="1036"/>
          <ac:picMkLst>
            <pc:docMk/>
            <pc:sldMk cId="3193801237" sldId="278"/>
            <ac:picMk id="47" creationId="{5D1679D6-E086-4EAF-B53E-2E2C7ABF7D93}"/>
          </ac:picMkLst>
        </pc:picChg>
        <pc:picChg chg="mod">
          <ac:chgData name="منى الثبيتي" userId="cb151b56e55a1c37" providerId="LiveId" clId="{94D9C383-37E0-4722-A2AF-083CE89D76BB}" dt="2021-08-31T17:04:05.184" v="384" actId="1036"/>
          <ac:picMkLst>
            <pc:docMk/>
            <pc:sldMk cId="3193801237" sldId="278"/>
            <ac:picMk id="48" creationId="{D11E2D36-F9AF-4DFF-B868-58BD84FFE71A}"/>
          </ac:picMkLst>
        </pc:picChg>
        <pc:picChg chg="add del mod">
          <ac:chgData name="منى الثبيتي" userId="cb151b56e55a1c37" providerId="LiveId" clId="{94D9C383-37E0-4722-A2AF-083CE89D76BB}" dt="2021-08-31T17:10:51.783" v="815" actId="478"/>
          <ac:picMkLst>
            <pc:docMk/>
            <pc:sldMk cId="3193801237" sldId="278"/>
            <ac:picMk id="49" creationId="{8882973F-C46C-41FE-BA2F-DA6DAC7A7E36}"/>
          </ac:picMkLst>
        </pc:picChg>
        <pc:picChg chg="add del mod">
          <ac:chgData name="منى الثبيتي" userId="cb151b56e55a1c37" providerId="LiveId" clId="{94D9C383-37E0-4722-A2AF-083CE89D76BB}" dt="2021-08-31T17:10:40.943" v="766" actId="478"/>
          <ac:picMkLst>
            <pc:docMk/>
            <pc:sldMk cId="3193801237" sldId="278"/>
            <ac:picMk id="50" creationId="{F9B3B087-583C-4AC5-98A7-353DD2ED977E}"/>
          </ac:picMkLst>
        </pc:picChg>
        <pc:picChg chg="mod">
          <ac:chgData name="منى الثبيتي" userId="cb151b56e55a1c37" providerId="LiveId" clId="{94D9C383-37E0-4722-A2AF-083CE89D76BB}" dt="2021-08-31T17:10:20.150" v="741" actId="1035"/>
          <ac:picMkLst>
            <pc:docMk/>
            <pc:sldMk cId="3193801237" sldId="278"/>
            <ac:picMk id="52" creationId="{F73F440A-A2F6-4390-AA99-7EA975EB588A}"/>
          </ac:picMkLst>
        </pc:picChg>
        <pc:picChg chg="mod">
          <ac:chgData name="منى الثبيتي" userId="cb151b56e55a1c37" providerId="LiveId" clId="{94D9C383-37E0-4722-A2AF-083CE89D76BB}" dt="2021-08-31T17:10:20.150" v="741" actId="1035"/>
          <ac:picMkLst>
            <pc:docMk/>
            <pc:sldMk cId="3193801237" sldId="278"/>
            <ac:picMk id="53" creationId="{C9904FBF-EE1C-4ABA-82D8-CD16B1EDF1D3}"/>
          </ac:picMkLst>
        </pc:picChg>
        <pc:picChg chg="add del mod">
          <ac:chgData name="منى الثبيتي" userId="cb151b56e55a1c37" providerId="LiveId" clId="{94D9C383-37E0-4722-A2AF-083CE89D76BB}" dt="2021-08-31T17:22:10.594" v="1193" actId="478"/>
          <ac:picMkLst>
            <pc:docMk/>
            <pc:sldMk cId="3193801237" sldId="278"/>
            <ac:picMk id="54" creationId="{3D9AC829-3F30-4EC7-8126-69F7AB6E14E7}"/>
          </ac:picMkLst>
        </pc:picChg>
        <pc:picChg chg="mod">
          <ac:chgData name="منى الثبيتي" userId="cb151b56e55a1c37" providerId="LiveId" clId="{94D9C383-37E0-4722-A2AF-083CE89D76BB}" dt="2021-08-31T17:03:42.603" v="365" actId="1076"/>
          <ac:picMkLst>
            <pc:docMk/>
            <pc:sldMk cId="3193801237" sldId="278"/>
            <ac:picMk id="59" creationId="{3CD1122A-FF61-4A6C-BF07-1855DA30B38B}"/>
          </ac:picMkLst>
        </pc:picChg>
        <pc:picChg chg="mod">
          <ac:chgData name="منى الثبيتي" userId="cb151b56e55a1c37" providerId="LiveId" clId="{94D9C383-37E0-4722-A2AF-083CE89D76BB}" dt="2021-08-31T17:03:42.603" v="365" actId="1076"/>
          <ac:picMkLst>
            <pc:docMk/>
            <pc:sldMk cId="3193801237" sldId="278"/>
            <ac:picMk id="60" creationId="{77DF8483-4DD8-479B-B46A-89F1C7C8BF8C}"/>
          </ac:picMkLst>
        </pc:picChg>
        <pc:picChg chg="add del mod">
          <ac:chgData name="منى الثبيتي" userId="cb151b56e55a1c37" providerId="LiveId" clId="{94D9C383-37E0-4722-A2AF-083CE89D76BB}" dt="2021-08-31T17:09:38.781" v="627" actId="21"/>
          <ac:picMkLst>
            <pc:docMk/>
            <pc:sldMk cId="3193801237" sldId="278"/>
            <ac:picMk id="61" creationId="{7BEE5513-85FA-4F9D-BB76-178B7DD51E30}"/>
          </ac:picMkLst>
        </pc:picChg>
        <pc:picChg chg="mod">
          <ac:chgData name="منى الثبيتي" userId="cb151b56e55a1c37" providerId="LiveId" clId="{94D9C383-37E0-4722-A2AF-083CE89D76BB}" dt="2021-08-31T17:03:49.282" v="367" actId="1076"/>
          <ac:picMkLst>
            <pc:docMk/>
            <pc:sldMk cId="3193801237" sldId="278"/>
            <ac:picMk id="63" creationId="{69C24EC9-0E18-4DF5-A36E-2CF310651CD0}"/>
          </ac:picMkLst>
        </pc:picChg>
        <pc:picChg chg="mod">
          <ac:chgData name="منى الثبيتي" userId="cb151b56e55a1c37" providerId="LiveId" clId="{94D9C383-37E0-4722-A2AF-083CE89D76BB}" dt="2021-08-31T17:03:49.282" v="367" actId="1076"/>
          <ac:picMkLst>
            <pc:docMk/>
            <pc:sldMk cId="3193801237" sldId="278"/>
            <ac:picMk id="64" creationId="{13023374-E154-464F-AFA9-67ACBF6D603D}"/>
          </ac:picMkLst>
        </pc:picChg>
        <pc:picChg chg="mod">
          <ac:chgData name="منى الثبيتي" userId="cb151b56e55a1c37" providerId="LiveId" clId="{94D9C383-37E0-4722-A2AF-083CE89D76BB}" dt="2021-08-31T17:03:52.673" v="368" actId="1076"/>
          <ac:picMkLst>
            <pc:docMk/>
            <pc:sldMk cId="3193801237" sldId="278"/>
            <ac:picMk id="66" creationId="{F5143945-9B66-48E8-B56F-FDFBE4A6C053}"/>
          </ac:picMkLst>
        </pc:picChg>
        <pc:picChg chg="mod">
          <ac:chgData name="منى الثبيتي" userId="cb151b56e55a1c37" providerId="LiveId" clId="{94D9C383-37E0-4722-A2AF-083CE89D76BB}" dt="2021-08-31T17:03:52.673" v="368" actId="1076"/>
          <ac:picMkLst>
            <pc:docMk/>
            <pc:sldMk cId="3193801237" sldId="278"/>
            <ac:picMk id="67" creationId="{571A74BB-66D1-4FD5-9423-59DF3979AC62}"/>
          </ac:picMkLst>
        </pc:picChg>
        <pc:picChg chg="add del mod">
          <ac:chgData name="منى الثبيتي" userId="cb151b56e55a1c37" providerId="LiveId" clId="{94D9C383-37E0-4722-A2AF-083CE89D76BB}" dt="2021-08-31T17:09:38.781" v="627" actId="21"/>
          <ac:picMkLst>
            <pc:docMk/>
            <pc:sldMk cId="3193801237" sldId="278"/>
            <ac:picMk id="68" creationId="{22BE90D8-458D-439B-8A16-1C15C2F4529E}"/>
          </ac:picMkLst>
        </pc:picChg>
        <pc:picChg chg="mod">
          <ac:chgData name="منى الثبيتي" userId="cb151b56e55a1c37" providerId="LiveId" clId="{94D9C383-37E0-4722-A2AF-083CE89D76BB}" dt="2021-09-04T12:36:52.171" v="2109" actId="1076"/>
          <ac:picMkLst>
            <pc:docMk/>
            <pc:sldMk cId="3193801237" sldId="278"/>
            <ac:picMk id="70" creationId="{F5D605C1-7A59-412F-B28A-B29A2DFD2585}"/>
          </ac:picMkLst>
        </pc:picChg>
        <pc:picChg chg="mod">
          <ac:chgData name="منى الثبيتي" userId="cb151b56e55a1c37" providerId="LiveId" clId="{94D9C383-37E0-4722-A2AF-083CE89D76BB}" dt="2021-09-04T12:36:52.171" v="2109" actId="1076"/>
          <ac:picMkLst>
            <pc:docMk/>
            <pc:sldMk cId="3193801237" sldId="278"/>
            <ac:picMk id="71" creationId="{54D9DAE9-07AD-4EE0-8DB7-43F291FF18B2}"/>
          </ac:picMkLst>
        </pc:picChg>
        <pc:picChg chg="add del mod">
          <ac:chgData name="منى الثبيتي" userId="cb151b56e55a1c37" providerId="LiveId" clId="{94D9C383-37E0-4722-A2AF-083CE89D76BB}" dt="2021-09-04T12:46:59.123" v="2337" actId="478"/>
          <ac:picMkLst>
            <pc:docMk/>
            <pc:sldMk cId="3193801237" sldId="278"/>
            <ac:picMk id="72" creationId="{F6E3E629-6FFD-49A9-98F8-C0D2715DFD51}"/>
          </ac:picMkLst>
        </pc:picChg>
        <pc:picChg chg="add del mod">
          <ac:chgData name="منى الثبيتي" userId="cb151b56e55a1c37" providerId="LiveId" clId="{94D9C383-37E0-4722-A2AF-083CE89D76BB}" dt="2021-09-04T12:46:59.123" v="2337" actId="478"/>
          <ac:picMkLst>
            <pc:docMk/>
            <pc:sldMk cId="3193801237" sldId="278"/>
            <ac:picMk id="73" creationId="{7448F190-A1BD-4ECA-9B60-D20B4C0E4B21}"/>
          </ac:picMkLst>
        </pc:picChg>
        <pc:picChg chg="add del mod">
          <ac:chgData name="منى الثبيتي" userId="cb151b56e55a1c37" providerId="LiveId" clId="{94D9C383-37E0-4722-A2AF-083CE89D76BB}" dt="2021-08-31T17:10:36.110" v="765" actId="478"/>
          <ac:picMkLst>
            <pc:docMk/>
            <pc:sldMk cId="3193801237" sldId="278"/>
            <ac:picMk id="75" creationId="{E26CE605-2605-4EC3-97AA-454E13EE7F79}"/>
          </ac:picMkLst>
        </pc:picChg>
        <pc:picChg chg="mod">
          <ac:chgData name="منى الثبيتي" userId="cb151b56e55a1c37" providerId="LiveId" clId="{94D9C383-37E0-4722-A2AF-083CE89D76BB}" dt="2021-08-31T17:12:30.448" v="926" actId="1036"/>
          <ac:picMkLst>
            <pc:docMk/>
            <pc:sldMk cId="3193801237" sldId="278"/>
            <ac:picMk id="78" creationId="{DF1DB2B2-DF27-4032-AB7D-40FC84CEFE04}"/>
          </ac:picMkLst>
        </pc:picChg>
        <pc:picChg chg="mod">
          <ac:chgData name="منى الثبيتي" userId="cb151b56e55a1c37" providerId="LiveId" clId="{94D9C383-37E0-4722-A2AF-083CE89D76BB}" dt="2021-08-31T17:12:30.448" v="926" actId="1036"/>
          <ac:picMkLst>
            <pc:docMk/>
            <pc:sldMk cId="3193801237" sldId="278"/>
            <ac:picMk id="79" creationId="{4C77B511-24EB-440F-9BB6-A011434654CF}"/>
          </ac:picMkLst>
        </pc:picChg>
        <pc:picChg chg="add del mod">
          <ac:chgData name="منى الثبيتي" userId="cb151b56e55a1c37" providerId="LiveId" clId="{94D9C383-37E0-4722-A2AF-083CE89D76BB}" dt="2021-08-31T17:22:07.944" v="1192" actId="478"/>
          <ac:picMkLst>
            <pc:docMk/>
            <pc:sldMk cId="3193801237" sldId="278"/>
            <ac:picMk id="80" creationId="{88E88C04-880A-43B5-B5C7-CEA27FDBBF91}"/>
          </ac:picMkLst>
        </pc:picChg>
        <pc:picChg chg="add del mod">
          <ac:chgData name="منى الثبيتي" userId="cb151b56e55a1c37" providerId="LiveId" clId="{94D9C383-37E0-4722-A2AF-083CE89D76BB}" dt="2021-09-04T12:46:59.123" v="2337" actId="478"/>
          <ac:picMkLst>
            <pc:docMk/>
            <pc:sldMk cId="3193801237" sldId="278"/>
            <ac:picMk id="82" creationId="{4AB592AD-1424-4764-9CC7-E60CCB115180}"/>
          </ac:picMkLst>
        </pc:picChg>
      </pc:sldChg>
      <pc:sldChg chg="addSp delSp modSp mod delAnim modAnim">
        <pc:chgData name="منى الثبيتي" userId="cb151b56e55a1c37" providerId="LiveId" clId="{94D9C383-37E0-4722-A2AF-083CE89D76BB}" dt="2021-09-04T13:38:52.953" v="2801"/>
        <pc:sldMkLst>
          <pc:docMk/>
          <pc:sldMk cId="3088808497" sldId="279"/>
        </pc:sldMkLst>
        <pc:spChg chg="del">
          <ac:chgData name="منى الثبيتي" userId="cb151b56e55a1c37" providerId="LiveId" clId="{94D9C383-37E0-4722-A2AF-083CE89D76BB}" dt="2021-08-31T17:27:39.911" v="1322" actId="478"/>
          <ac:spMkLst>
            <pc:docMk/>
            <pc:sldMk cId="3088808497" sldId="279"/>
            <ac:spMk id="7" creationId="{40C76116-CDB0-4F12-980E-548C2B953A03}"/>
          </ac:spMkLst>
        </pc:spChg>
        <pc:spChg chg="del">
          <ac:chgData name="منى الثبيتي" userId="cb151b56e55a1c37" providerId="LiveId" clId="{94D9C383-37E0-4722-A2AF-083CE89D76BB}" dt="2021-08-31T17:31:34.922" v="1514" actId="478"/>
          <ac:spMkLst>
            <pc:docMk/>
            <pc:sldMk cId="3088808497" sldId="279"/>
            <ac:spMk id="20" creationId="{28BCCFCA-4670-4B4B-9109-07DC4BBDE26B}"/>
          </ac:spMkLst>
        </pc:spChg>
        <pc:spChg chg="del mod">
          <ac:chgData name="منى الثبيتي" userId="cb151b56e55a1c37" providerId="LiveId" clId="{94D9C383-37E0-4722-A2AF-083CE89D76BB}" dt="2021-08-31T17:31:54.895" v="1521" actId="478"/>
          <ac:spMkLst>
            <pc:docMk/>
            <pc:sldMk cId="3088808497" sldId="279"/>
            <ac:spMk id="21" creationId="{53FC5A84-3AA2-4F79-AB26-ED765E41824F}"/>
          </ac:spMkLst>
        </pc:spChg>
        <pc:spChg chg="del mod">
          <ac:chgData name="منى الثبيتي" userId="cb151b56e55a1c37" providerId="LiveId" clId="{94D9C383-37E0-4722-A2AF-083CE89D76BB}" dt="2021-09-04T12:44:03.441" v="2219" actId="478"/>
          <ac:spMkLst>
            <pc:docMk/>
            <pc:sldMk cId="3088808497" sldId="279"/>
            <ac:spMk id="23" creationId="{81C4D4E8-80E7-4F38-BA76-0622AD883918}"/>
          </ac:spMkLst>
        </pc:spChg>
        <pc:spChg chg="del">
          <ac:chgData name="منى الثبيتي" userId="cb151b56e55a1c37" providerId="LiveId" clId="{94D9C383-37E0-4722-A2AF-083CE89D76BB}" dt="2021-08-31T17:31:58.607" v="1522" actId="478"/>
          <ac:spMkLst>
            <pc:docMk/>
            <pc:sldMk cId="3088808497" sldId="279"/>
            <ac:spMk id="31" creationId="{09C7006D-7292-49C6-9A7E-EB0F31A9454B}"/>
          </ac:spMkLst>
        </pc:spChg>
        <pc:spChg chg="del mod">
          <ac:chgData name="منى الثبيتي" userId="cb151b56e55a1c37" providerId="LiveId" clId="{94D9C383-37E0-4722-A2AF-083CE89D76BB}" dt="2021-08-31T17:32:08.820" v="1525" actId="478"/>
          <ac:spMkLst>
            <pc:docMk/>
            <pc:sldMk cId="3088808497" sldId="279"/>
            <ac:spMk id="32" creationId="{CA12F047-4589-4FA9-A15D-5CA350723B1E}"/>
          </ac:spMkLst>
        </pc:spChg>
        <pc:spChg chg="del mod">
          <ac:chgData name="منى الثبيتي" userId="cb151b56e55a1c37" providerId="LiveId" clId="{94D9C383-37E0-4722-A2AF-083CE89D76BB}" dt="2021-08-31T17:31:50.784" v="1519" actId="478"/>
          <ac:spMkLst>
            <pc:docMk/>
            <pc:sldMk cId="3088808497" sldId="279"/>
            <ac:spMk id="33" creationId="{9A53AE71-2F53-4B14-8E06-CC756AFC0480}"/>
          </ac:spMkLst>
        </pc:spChg>
        <pc:spChg chg="del">
          <ac:chgData name="منى الثبيتي" userId="cb151b56e55a1c37" providerId="LiveId" clId="{94D9C383-37E0-4722-A2AF-083CE89D76BB}" dt="2021-08-31T17:32:11.210" v="1526" actId="478"/>
          <ac:spMkLst>
            <pc:docMk/>
            <pc:sldMk cId="3088808497" sldId="279"/>
            <ac:spMk id="34" creationId="{8F3AD077-DF2D-4DA8-BF29-36E46EAF6684}"/>
          </ac:spMkLst>
        </pc:spChg>
        <pc:spChg chg="del mod">
          <ac:chgData name="منى الثبيتي" userId="cb151b56e55a1c37" providerId="LiveId" clId="{94D9C383-37E0-4722-A2AF-083CE89D76BB}" dt="2021-08-31T17:31:35.013" v="1516"/>
          <ac:spMkLst>
            <pc:docMk/>
            <pc:sldMk cId="3088808497" sldId="279"/>
            <ac:spMk id="35" creationId="{0DF9AF3E-CCCD-444C-9260-1B41F611A9DB}"/>
          </ac:spMkLst>
        </pc:spChg>
        <pc:spChg chg="del">
          <ac:chgData name="منى الثبيتي" userId="cb151b56e55a1c37" providerId="LiveId" clId="{94D9C383-37E0-4722-A2AF-083CE89D76BB}" dt="2021-08-31T17:32:16.035" v="1528" actId="478"/>
          <ac:spMkLst>
            <pc:docMk/>
            <pc:sldMk cId="3088808497" sldId="279"/>
            <ac:spMk id="36" creationId="{714E60E7-C760-4BD6-A1DB-10B4F9C515CE}"/>
          </ac:spMkLst>
        </pc:spChg>
        <pc:spChg chg="del">
          <ac:chgData name="منى الثبيتي" userId="cb151b56e55a1c37" providerId="LiveId" clId="{94D9C383-37E0-4722-A2AF-083CE89D76BB}" dt="2021-08-31T17:32:13.768" v="1527" actId="478"/>
          <ac:spMkLst>
            <pc:docMk/>
            <pc:sldMk cId="3088808497" sldId="279"/>
            <ac:spMk id="37" creationId="{A49949EE-7854-42B6-920F-8B8F6634E9A9}"/>
          </ac:spMkLst>
        </pc:spChg>
        <pc:spChg chg="del">
          <ac:chgData name="منى الثبيتي" userId="cb151b56e55a1c37" providerId="LiveId" clId="{94D9C383-37E0-4722-A2AF-083CE89D76BB}" dt="2021-08-31T17:32:19.387" v="1530" actId="478"/>
          <ac:spMkLst>
            <pc:docMk/>
            <pc:sldMk cId="3088808497" sldId="279"/>
            <ac:spMk id="40" creationId="{D8A9FE8A-1802-41EF-A029-DD1D01C5334D}"/>
          </ac:spMkLst>
        </pc:spChg>
        <pc:spChg chg="del mod">
          <ac:chgData name="منى الثبيتي" userId="cb151b56e55a1c37" providerId="LiveId" clId="{94D9C383-37E0-4722-A2AF-083CE89D76BB}" dt="2021-08-31T17:32:21.960" v="1532" actId="478"/>
          <ac:spMkLst>
            <pc:docMk/>
            <pc:sldMk cId="3088808497" sldId="279"/>
            <ac:spMk id="41" creationId="{D9BF7E43-44D8-4CBC-8A40-425F373E235F}"/>
          </ac:spMkLst>
        </pc:spChg>
        <pc:spChg chg="del">
          <ac:chgData name="منى الثبيتي" userId="cb151b56e55a1c37" providerId="LiveId" clId="{94D9C383-37E0-4722-A2AF-083CE89D76BB}" dt="2021-08-31T17:32:39.793" v="1541" actId="478"/>
          <ac:spMkLst>
            <pc:docMk/>
            <pc:sldMk cId="3088808497" sldId="279"/>
            <ac:spMk id="42" creationId="{A11965A4-E38D-4007-B9F9-21AB7F6124BC}"/>
          </ac:spMkLst>
        </pc:spChg>
        <pc:spChg chg="del">
          <ac:chgData name="منى الثبيتي" userId="cb151b56e55a1c37" providerId="LiveId" clId="{94D9C383-37E0-4722-A2AF-083CE89D76BB}" dt="2021-08-31T17:32:37.731" v="1540" actId="478"/>
          <ac:spMkLst>
            <pc:docMk/>
            <pc:sldMk cId="3088808497" sldId="279"/>
            <ac:spMk id="43" creationId="{7691755E-DFB0-4E9D-808E-5A2C7801EAB0}"/>
          </ac:spMkLst>
        </pc:spChg>
        <pc:spChg chg="del">
          <ac:chgData name="منى الثبيتي" userId="cb151b56e55a1c37" providerId="LiveId" clId="{94D9C383-37E0-4722-A2AF-083CE89D76BB}" dt="2021-08-31T17:32:43.548" v="1542" actId="478"/>
          <ac:spMkLst>
            <pc:docMk/>
            <pc:sldMk cId="3088808497" sldId="279"/>
            <ac:spMk id="44" creationId="{BDE0F6D9-EC96-4233-AF52-2E06BCECA900}"/>
          </ac:spMkLst>
        </pc:spChg>
        <pc:spChg chg="del mod">
          <ac:chgData name="منى الثبيتي" userId="cb151b56e55a1c37" providerId="LiveId" clId="{94D9C383-37E0-4722-A2AF-083CE89D76BB}" dt="2021-08-31T17:32:27.849" v="1536" actId="478"/>
          <ac:spMkLst>
            <pc:docMk/>
            <pc:sldMk cId="3088808497" sldId="279"/>
            <ac:spMk id="45" creationId="{6AA82DF9-9117-466B-B99B-62CA2385F022}"/>
          </ac:spMkLst>
        </pc:spChg>
        <pc:spChg chg="del mod">
          <ac:chgData name="منى الثبيتي" userId="cb151b56e55a1c37" providerId="LiveId" clId="{94D9C383-37E0-4722-A2AF-083CE89D76BB}" dt="2021-08-31T17:32:25.791" v="1534" actId="478"/>
          <ac:spMkLst>
            <pc:docMk/>
            <pc:sldMk cId="3088808497" sldId="279"/>
            <ac:spMk id="46" creationId="{0D06E57B-C360-430E-B9E2-3756A0929B12}"/>
          </ac:spMkLst>
        </pc:spChg>
        <pc:spChg chg="del">
          <ac:chgData name="منى الثبيتي" userId="cb151b56e55a1c37" providerId="LiveId" clId="{94D9C383-37E0-4722-A2AF-083CE89D76BB}" dt="2021-08-31T17:32:30.474" v="1537" actId="478"/>
          <ac:spMkLst>
            <pc:docMk/>
            <pc:sldMk cId="3088808497" sldId="279"/>
            <ac:spMk id="47" creationId="{43AE921C-B475-4E7F-9E35-71D6475B2055}"/>
          </ac:spMkLst>
        </pc:spChg>
        <pc:spChg chg="del mod">
          <ac:chgData name="منى الثبيتي" userId="cb151b56e55a1c37" providerId="LiveId" clId="{94D9C383-37E0-4722-A2AF-083CE89D76BB}" dt="2021-08-31T17:32:34.694" v="1539" actId="478"/>
          <ac:spMkLst>
            <pc:docMk/>
            <pc:sldMk cId="3088808497" sldId="279"/>
            <ac:spMk id="48" creationId="{C31A72B5-4E39-4C08-AAA2-A6948201286B}"/>
          </ac:spMkLst>
        </pc:spChg>
        <pc:spChg chg="del">
          <ac:chgData name="منى الثبيتي" userId="cb151b56e55a1c37" providerId="LiveId" clId="{94D9C383-37E0-4722-A2AF-083CE89D76BB}" dt="2021-08-31T17:32:03.144" v="1523" actId="478"/>
          <ac:spMkLst>
            <pc:docMk/>
            <pc:sldMk cId="3088808497" sldId="279"/>
            <ac:spMk id="49" creationId="{87F4DA5D-ED39-40A2-B137-46AF23612CFB}"/>
          </ac:spMkLst>
        </pc:spChg>
        <pc:spChg chg="add mod">
          <ac:chgData name="منى الثبيتي" userId="cb151b56e55a1c37" providerId="LiveId" clId="{94D9C383-37E0-4722-A2AF-083CE89D76BB}" dt="2021-09-04T13:01:52.856" v="2546" actId="20577"/>
          <ac:spMkLst>
            <pc:docMk/>
            <pc:sldMk cId="3088808497" sldId="279"/>
            <ac:spMk id="61" creationId="{930C8928-BF60-4184-AA07-F7F9E093B65F}"/>
          </ac:spMkLst>
        </pc:spChg>
        <pc:graphicFrameChg chg="mod modGraphic">
          <ac:chgData name="منى الثبيتي" userId="cb151b56e55a1c37" providerId="LiveId" clId="{94D9C383-37E0-4722-A2AF-083CE89D76BB}" dt="2021-09-04T13:14:10.139" v="2645" actId="572"/>
          <ac:graphicFrameMkLst>
            <pc:docMk/>
            <pc:sldMk cId="3088808497" sldId="279"/>
            <ac:graphicFrameMk id="2" creationId="{12EE1AB0-680B-446F-B303-6EFAE9D0BB38}"/>
          </ac:graphicFrameMkLst>
        </pc:graphicFrameChg>
        <pc:picChg chg="add mod">
          <ac:chgData name="منى الثبيتي" userId="cb151b56e55a1c37" providerId="LiveId" clId="{94D9C383-37E0-4722-A2AF-083CE89D76BB}" dt="2021-09-04T12:56:48.726" v="2446" actId="1076"/>
          <ac:picMkLst>
            <pc:docMk/>
            <pc:sldMk cId="3088808497" sldId="279"/>
            <ac:picMk id="4" creationId="{1F06DE30-90A4-46B0-9F96-13ECB411957A}"/>
          </ac:picMkLst>
        </pc:picChg>
        <pc:picChg chg="add del">
          <ac:chgData name="منى الثبيتي" userId="cb151b56e55a1c37" providerId="LiveId" clId="{94D9C383-37E0-4722-A2AF-083CE89D76BB}" dt="2021-09-04T13:02:32.587" v="2548" actId="478"/>
          <ac:picMkLst>
            <pc:docMk/>
            <pc:sldMk cId="3088808497" sldId="279"/>
            <ac:picMk id="7" creationId="{F494431D-681D-41E9-A41A-B0C7AC717B5E}"/>
          </ac:picMkLst>
        </pc:picChg>
        <pc:picChg chg="add del mod modCrop">
          <ac:chgData name="منى الثبيتي" userId="cb151b56e55a1c37" providerId="LiveId" clId="{94D9C383-37E0-4722-A2AF-083CE89D76BB}" dt="2021-09-04T13:04:59.050" v="2589" actId="478"/>
          <ac:picMkLst>
            <pc:docMk/>
            <pc:sldMk cId="3088808497" sldId="279"/>
            <ac:picMk id="9" creationId="{5DEE6C1A-74E1-4203-A666-63AE7016BA75}"/>
          </ac:picMkLst>
        </pc:picChg>
        <pc:picChg chg="add del mod">
          <ac:chgData name="منى الثبيتي" userId="cb151b56e55a1c37" providerId="LiveId" clId="{94D9C383-37E0-4722-A2AF-083CE89D76BB}" dt="2021-09-04T13:04:59.050" v="2589" actId="478"/>
          <ac:picMkLst>
            <pc:docMk/>
            <pc:sldMk cId="3088808497" sldId="279"/>
            <ac:picMk id="16" creationId="{CCA84023-1795-47EA-970B-301E96137F68}"/>
          </ac:picMkLst>
        </pc:picChg>
        <pc:picChg chg="add mod">
          <ac:chgData name="منى الثبيتي" userId="cb151b56e55a1c37" providerId="LiveId" clId="{94D9C383-37E0-4722-A2AF-083CE89D76BB}" dt="2021-09-04T13:05:45.617" v="2592" actId="1076"/>
          <ac:picMkLst>
            <pc:docMk/>
            <pc:sldMk cId="3088808497" sldId="279"/>
            <ac:picMk id="18" creationId="{D90BDA33-742F-40CB-A82D-E498CBED2773}"/>
          </ac:picMkLst>
        </pc:picChg>
        <pc:picChg chg="add mod">
          <ac:chgData name="منى الثبيتي" userId="cb151b56e55a1c37" providerId="LiveId" clId="{94D9C383-37E0-4722-A2AF-083CE89D76BB}" dt="2021-09-04T13:06:30.450" v="2599"/>
          <ac:picMkLst>
            <pc:docMk/>
            <pc:sldMk cId="3088808497" sldId="279"/>
            <ac:picMk id="20" creationId="{0158094B-A76F-4DA2-9080-F38C6CF2D236}"/>
          </ac:picMkLst>
        </pc:picChg>
        <pc:picChg chg="add mod modCrop">
          <ac:chgData name="منى الثبيتي" userId="cb151b56e55a1c37" providerId="LiveId" clId="{94D9C383-37E0-4722-A2AF-083CE89D76BB}" dt="2021-09-04T13:07:35.717" v="2606" actId="732"/>
          <ac:picMkLst>
            <pc:docMk/>
            <pc:sldMk cId="3088808497" sldId="279"/>
            <ac:picMk id="22" creationId="{CA8892C3-6E39-4A29-BE16-83F259EFC9DA}"/>
          </ac:picMkLst>
        </pc:picChg>
        <pc:picChg chg="add mod">
          <ac:chgData name="منى الثبيتي" userId="cb151b56e55a1c37" providerId="LiveId" clId="{94D9C383-37E0-4722-A2AF-083CE89D76BB}" dt="2021-09-04T12:44:05.489" v="2220"/>
          <ac:picMkLst>
            <pc:docMk/>
            <pc:sldMk cId="3088808497" sldId="279"/>
            <ac:picMk id="25" creationId="{67A30CC7-4464-42E0-917D-76C35C74C331}"/>
          </ac:picMkLst>
        </pc:picChg>
        <pc:picChg chg="add mod">
          <ac:chgData name="منى الثبيتي" userId="cb151b56e55a1c37" providerId="LiveId" clId="{94D9C383-37E0-4722-A2AF-083CE89D76BB}" dt="2021-09-04T13:08:38.211" v="2616" actId="1076"/>
          <ac:picMkLst>
            <pc:docMk/>
            <pc:sldMk cId="3088808497" sldId="279"/>
            <ac:picMk id="26" creationId="{02987CA8-8530-489A-B43E-CFF430E91D80}"/>
          </ac:picMkLst>
        </pc:picChg>
        <pc:picChg chg="add mod">
          <ac:chgData name="منى الثبيتي" userId="cb151b56e55a1c37" providerId="LiveId" clId="{94D9C383-37E0-4722-A2AF-083CE89D76BB}" dt="2021-09-04T13:12:12.925" v="2632"/>
          <ac:picMkLst>
            <pc:docMk/>
            <pc:sldMk cId="3088808497" sldId="279"/>
            <ac:picMk id="28" creationId="{BC60300F-8A5B-48EC-9BDE-E64C4648B9D7}"/>
          </ac:picMkLst>
        </pc:picChg>
        <pc:picChg chg="add mod">
          <ac:chgData name="منى الثبيتي" userId="cb151b56e55a1c37" providerId="LiveId" clId="{94D9C383-37E0-4722-A2AF-083CE89D76BB}" dt="2021-09-04T13:13:09.160" v="2639"/>
          <ac:picMkLst>
            <pc:docMk/>
            <pc:sldMk cId="3088808497" sldId="279"/>
            <ac:picMk id="30" creationId="{1FE55A97-3C68-4F09-997F-9A201747F040}"/>
          </ac:picMkLst>
        </pc:picChg>
        <pc:picChg chg="add mod">
          <ac:chgData name="منى الثبيتي" userId="cb151b56e55a1c37" providerId="LiveId" clId="{94D9C383-37E0-4722-A2AF-083CE89D76BB}" dt="2021-09-04T13:14:43.572" v="2648"/>
          <ac:picMkLst>
            <pc:docMk/>
            <pc:sldMk cId="3088808497" sldId="279"/>
            <ac:picMk id="32" creationId="{07F94546-6281-4A99-A8CE-AC36A079EB2B}"/>
          </ac:picMkLst>
        </pc:picChg>
        <pc:picChg chg="add mod">
          <ac:chgData name="منى الثبيتي" userId="cb151b56e55a1c37" providerId="LiveId" clId="{94D9C383-37E0-4722-A2AF-083CE89D76BB}" dt="2021-09-04T13:15:26.678" v="2656"/>
          <ac:picMkLst>
            <pc:docMk/>
            <pc:sldMk cId="3088808497" sldId="279"/>
            <ac:picMk id="34" creationId="{AD7A5026-8144-40C1-BD6C-F9DA7FF5A5E9}"/>
          </ac:picMkLst>
        </pc:picChg>
        <pc:picChg chg="add mod">
          <ac:chgData name="منى الثبيتي" userId="cb151b56e55a1c37" providerId="LiveId" clId="{94D9C383-37E0-4722-A2AF-083CE89D76BB}" dt="2021-09-04T13:16:13.554" v="2663"/>
          <ac:picMkLst>
            <pc:docMk/>
            <pc:sldMk cId="3088808497" sldId="279"/>
            <ac:picMk id="36" creationId="{CEDACEC5-FB78-41DB-9C11-B34AFBCD4A83}"/>
          </ac:picMkLst>
        </pc:picChg>
        <pc:picChg chg="add mod">
          <ac:chgData name="منى الثبيتي" userId="cb151b56e55a1c37" providerId="LiveId" clId="{94D9C383-37E0-4722-A2AF-083CE89D76BB}" dt="2021-09-04T13:16:48.102" v="2669"/>
          <ac:picMkLst>
            <pc:docMk/>
            <pc:sldMk cId="3088808497" sldId="279"/>
            <ac:picMk id="40" creationId="{4256EAD6-F5CE-42B4-A99A-5D61EF0F9DAC}"/>
          </ac:picMkLst>
        </pc:picChg>
        <pc:picChg chg="add del mod">
          <ac:chgData name="منى الثبيتي" userId="cb151b56e55a1c37" providerId="LiveId" clId="{94D9C383-37E0-4722-A2AF-083CE89D76BB}" dt="2021-09-04T12:56:20.387" v="2440" actId="478"/>
          <ac:picMkLst>
            <pc:docMk/>
            <pc:sldMk cId="3088808497" sldId="279"/>
            <ac:picMk id="50" creationId="{4B3D922A-5793-4B2C-B9AC-AFFF16902106}"/>
          </ac:picMkLst>
        </pc:picChg>
        <pc:picChg chg="add del mod">
          <ac:chgData name="منى الثبيتي" userId="cb151b56e55a1c37" providerId="LiveId" clId="{94D9C383-37E0-4722-A2AF-083CE89D76BB}" dt="2021-09-04T12:56:24.048" v="2441" actId="478"/>
          <ac:picMkLst>
            <pc:docMk/>
            <pc:sldMk cId="3088808497" sldId="279"/>
            <ac:picMk id="51" creationId="{167B8196-A620-4E0B-A388-3D03F307E1B2}"/>
          </ac:picMkLst>
        </pc:picChg>
        <pc:picChg chg="add del mod">
          <ac:chgData name="منى الثبيتي" userId="cb151b56e55a1c37" providerId="LiveId" clId="{94D9C383-37E0-4722-A2AF-083CE89D76BB}" dt="2021-09-04T12:56:20.387" v="2440" actId="478"/>
          <ac:picMkLst>
            <pc:docMk/>
            <pc:sldMk cId="3088808497" sldId="279"/>
            <ac:picMk id="52" creationId="{1A3C87E5-7D33-4D7E-8F96-9C6B82572DE4}"/>
          </ac:picMkLst>
        </pc:picChg>
        <pc:picChg chg="add del mod">
          <ac:chgData name="منى الثبيتي" userId="cb151b56e55a1c37" providerId="LiveId" clId="{94D9C383-37E0-4722-A2AF-083CE89D76BB}" dt="2021-09-04T12:56:35.451" v="2442" actId="478"/>
          <ac:picMkLst>
            <pc:docMk/>
            <pc:sldMk cId="3088808497" sldId="279"/>
            <ac:picMk id="53" creationId="{E841F656-3E6B-4972-992F-1743EFBBDA7B}"/>
          </ac:picMkLst>
        </pc:picChg>
        <pc:picChg chg="add del mod">
          <ac:chgData name="منى الثبيتي" userId="cb151b56e55a1c37" providerId="LiveId" clId="{94D9C383-37E0-4722-A2AF-083CE89D76BB}" dt="2021-09-04T12:56:35.451" v="2442" actId="478"/>
          <ac:picMkLst>
            <pc:docMk/>
            <pc:sldMk cId="3088808497" sldId="279"/>
            <ac:picMk id="54" creationId="{D550CD19-A3FF-4654-81A0-13B2B568064E}"/>
          </ac:picMkLst>
        </pc:picChg>
        <pc:picChg chg="add del mod">
          <ac:chgData name="منى الثبيتي" userId="cb151b56e55a1c37" providerId="LiveId" clId="{94D9C383-37E0-4722-A2AF-083CE89D76BB}" dt="2021-09-04T12:56:35.451" v="2442" actId="478"/>
          <ac:picMkLst>
            <pc:docMk/>
            <pc:sldMk cId="3088808497" sldId="279"/>
            <ac:picMk id="55" creationId="{860D27EF-A398-414A-AF9F-F69AA94B8C6F}"/>
          </ac:picMkLst>
        </pc:picChg>
        <pc:picChg chg="add del mod">
          <ac:chgData name="منى الثبيتي" userId="cb151b56e55a1c37" providerId="LiveId" clId="{94D9C383-37E0-4722-A2AF-083CE89D76BB}" dt="2021-09-04T12:56:35.451" v="2442" actId="478"/>
          <ac:picMkLst>
            <pc:docMk/>
            <pc:sldMk cId="3088808497" sldId="279"/>
            <ac:picMk id="56" creationId="{6A2E8FD2-501D-4241-A655-C2C814B882A1}"/>
          </ac:picMkLst>
        </pc:picChg>
        <pc:picChg chg="add del mod">
          <ac:chgData name="منى الثبيتي" userId="cb151b56e55a1c37" providerId="LiveId" clId="{94D9C383-37E0-4722-A2AF-083CE89D76BB}" dt="2021-09-04T12:56:35.451" v="2442" actId="478"/>
          <ac:picMkLst>
            <pc:docMk/>
            <pc:sldMk cId="3088808497" sldId="279"/>
            <ac:picMk id="57" creationId="{553A42BE-5671-4AC8-B3F8-354D6576A500}"/>
          </ac:picMkLst>
        </pc:picChg>
        <pc:picChg chg="add del mod">
          <ac:chgData name="منى الثبيتي" userId="cb151b56e55a1c37" providerId="LiveId" clId="{94D9C383-37E0-4722-A2AF-083CE89D76BB}" dt="2021-09-04T12:56:35.451" v="2442" actId="478"/>
          <ac:picMkLst>
            <pc:docMk/>
            <pc:sldMk cId="3088808497" sldId="279"/>
            <ac:picMk id="58" creationId="{E40FF3B8-EB79-439E-ADAB-9769CC376ECB}"/>
          </ac:picMkLst>
        </pc:picChg>
        <pc:picChg chg="add del mod">
          <ac:chgData name="منى الثبيتي" userId="cb151b56e55a1c37" providerId="LiveId" clId="{94D9C383-37E0-4722-A2AF-083CE89D76BB}" dt="2021-09-04T12:56:35.451" v="2442" actId="478"/>
          <ac:picMkLst>
            <pc:docMk/>
            <pc:sldMk cId="3088808497" sldId="279"/>
            <ac:picMk id="59" creationId="{A91DF51E-E188-4D79-ADCA-AB9BD44B4B32}"/>
          </ac:picMkLst>
        </pc:picChg>
        <pc:picChg chg="add del mod">
          <ac:chgData name="منى الثبيتي" userId="cb151b56e55a1c37" providerId="LiveId" clId="{94D9C383-37E0-4722-A2AF-083CE89D76BB}" dt="2021-09-04T12:56:35.451" v="2442" actId="478"/>
          <ac:picMkLst>
            <pc:docMk/>
            <pc:sldMk cId="3088808497" sldId="279"/>
            <ac:picMk id="60" creationId="{C538CB80-CFC0-4B2C-A610-FCD9D6F41883}"/>
          </ac:picMkLst>
        </pc:picChg>
      </pc:sldChg>
      <pc:sldChg chg="addSp delSp modSp mod">
        <pc:chgData name="منى الثبيتي" userId="cb151b56e55a1c37" providerId="LiveId" clId="{94D9C383-37E0-4722-A2AF-083CE89D76BB}" dt="2021-09-04T13:37:47.575" v="2784" actId="2085"/>
        <pc:sldMkLst>
          <pc:docMk/>
          <pc:sldMk cId="836905390" sldId="280"/>
        </pc:sldMkLst>
        <pc:spChg chg="mod">
          <ac:chgData name="منى الثبيتي" userId="cb151b56e55a1c37" providerId="LiveId" clId="{94D9C383-37E0-4722-A2AF-083CE89D76BB}" dt="2021-09-04T13:37:29.402" v="2782" actId="2085"/>
          <ac:spMkLst>
            <pc:docMk/>
            <pc:sldMk cId="836905390" sldId="280"/>
            <ac:spMk id="9" creationId="{BB1858AC-7C84-44EB-832A-B57DC3E2FFEF}"/>
          </ac:spMkLst>
        </pc:spChg>
        <pc:spChg chg="del">
          <ac:chgData name="منى الثبيتي" userId="cb151b56e55a1c37" providerId="LiveId" clId="{94D9C383-37E0-4722-A2AF-083CE89D76BB}" dt="2021-09-04T12:45:01.800" v="2293" actId="478"/>
          <ac:spMkLst>
            <pc:docMk/>
            <pc:sldMk cId="836905390" sldId="280"/>
            <ac:spMk id="19" creationId="{FE9C60B9-41C3-48F6-9AD9-9F0048F76A9F}"/>
          </ac:spMkLst>
        </pc:spChg>
        <pc:picChg chg="mod">
          <ac:chgData name="منى الثبيتي" userId="cb151b56e55a1c37" providerId="LiveId" clId="{94D9C383-37E0-4722-A2AF-083CE89D76BB}" dt="2021-09-04T13:37:13.578" v="2780" actId="2085"/>
          <ac:picMkLst>
            <pc:docMk/>
            <pc:sldMk cId="836905390" sldId="280"/>
            <ac:picMk id="18" creationId="{5BEB618F-655E-4131-B569-6A6AA5079508}"/>
          </ac:picMkLst>
        </pc:picChg>
        <pc:picChg chg="mod">
          <ac:chgData name="منى الثبيتي" userId="cb151b56e55a1c37" providerId="LiveId" clId="{94D9C383-37E0-4722-A2AF-083CE89D76BB}" dt="2021-09-04T13:37:47.575" v="2784" actId="2085"/>
          <ac:picMkLst>
            <pc:docMk/>
            <pc:sldMk cId="836905390" sldId="280"/>
            <ac:picMk id="29" creationId="{9FF090DE-00F2-49C5-B3F9-1CDCB8A0B135}"/>
          </ac:picMkLst>
        </pc:picChg>
        <pc:picChg chg="add mod">
          <ac:chgData name="منى الثبيتي" userId="cb151b56e55a1c37" providerId="LiveId" clId="{94D9C383-37E0-4722-A2AF-083CE89D76BB}" dt="2021-09-04T12:45:06.916" v="2305" actId="1035"/>
          <ac:picMkLst>
            <pc:docMk/>
            <pc:sldMk cId="836905390" sldId="280"/>
            <ac:picMk id="39" creationId="{581F1A0E-97BC-4C16-BF53-B62344D50721}"/>
          </ac:picMkLst>
        </pc:picChg>
      </pc:sldChg>
      <pc:sldChg chg="addSp delSp modSp mod">
        <pc:chgData name="منى الثبيتي" userId="cb151b56e55a1c37" providerId="LiveId" clId="{94D9C383-37E0-4722-A2AF-083CE89D76BB}" dt="2021-09-04T13:24:05.554" v="2752" actId="1076"/>
        <pc:sldMkLst>
          <pc:docMk/>
          <pc:sldMk cId="3632713739" sldId="281"/>
        </pc:sldMkLst>
        <pc:spChg chg="del">
          <ac:chgData name="منى الثبيتي" userId="cb151b56e55a1c37" providerId="LiveId" clId="{94D9C383-37E0-4722-A2AF-083CE89D76BB}" dt="2021-09-04T12:45:20.112" v="2308" actId="478"/>
          <ac:spMkLst>
            <pc:docMk/>
            <pc:sldMk cId="3632713739" sldId="281"/>
            <ac:spMk id="20" creationId="{FEAA7FA0-4A95-4C4C-9E59-637716BAA8AF}"/>
          </ac:spMkLst>
        </pc:spChg>
        <pc:grpChg chg="mod">
          <ac:chgData name="منى الثبيتي" userId="cb151b56e55a1c37" providerId="LiveId" clId="{94D9C383-37E0-4722-A2AF-083CE89D76BB}" dt="2021-09-04T13:24:05.554" v="2752" actId="1076"/>
          <ac:grpSpMkLst>
            <pc:docMk/>
            <pc:sldMk cId="3632713739" sldId="281"/>
            <ac:grpSpMk id="39" creationId="{4194A51E-4D8B-4966-8312-E539B09EB48E}"/>
          </ac:grpSpMkLst>
        </pc:grpChg>
        <pc:picChg chg="add mod">
          <ac:chgData name="منى الثبيتي" userId="cb151b56e55a1c37" providerId="LiveId" clId="{94D9C383-37E0-4722-A2AF-083CE89D76BB}" dt="2021-09-04T12:45:24.828" v="2310"/>
          <ac:picMkLst>
            <pc:docMk/>
            <pc:sldMk cId="3632713739" sldId="281"/>
            <ac:picMk id="31" creationId="{B27CB43A-F2F8-4C09-AEF1-1C4DA1447C93}"/>
          </ac:picMkLst>
        </pc:picChg>
        <pc:cxnChg chg="del">
          <ac:chgData name="منى الثبيتي" userId="cb151b56e55a1c37" providerId="LiveId" clId="{94D9C383-37E0-4722-A2AF-083CE89D76BB}" dt="2021-09-04T12:45:22.935" v="2309" actId="478"/>
          <ac:cxnSpMkLst>
            <pc:docMk/>
            <pc:sldMk cId="3632713739" sldId="281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4D9C383-37E0-4722-A2AF-083CE89D76BB}" dt="2021-09-04T13:34:38.746" v="2762" actId="1076"/>
        <pc:sldMkLst>
          <pc:docMk/>
          <pc:sldMk cId="3000631065" sldId="282"/>
        </pc:sldMkLst>
        <pc:spChg chg="mod">
          <ac:chgData name="منى الثبيتي" userId="cb151b56e55a1c37" providerId="LiveId" clId="{94D9C383-37E0-4722-A2AF-083CE89D76BB}" dt="2021-09-04T13:34:21.085" v="2759" actId="207"/>
          <ac:spMkLst>
            <pc:docMk/>
            <pc:sldMk cId="3000631065" sldId="282"/>
            <ac:spMk id="2" creationId="{70A260B3-18A1-43AF-836E-5109D33732E1}"/>
          </ac:spMkLst>
        </pc:spChg>
        <pc:spChg chg="del">
          <ac:chgData name="منى الثبيتي" userId="cb151b56e55a1c37" providerId="LiveId" clId="{94D9C383-37E0-4722-A2AF-083CE89D76BB}" dt="2021-09-04T12:45:42.664" v="2313" actId="478"/>
          <ac:spMkLst>
            <pc:docMk/>
            <pc:sldMk cId="3000631065" sldId="282"/>
            <ac:spMk id="21" creationId="{76F0E5F6-BA23-4928-8E21-F561F5AAA764}"/>
          </ac:spMkLst>
        </pc:spChg>
        <pc:grpChg chg="mod">
          <ac:chgData name="منى الثبيتي" userId="cb151b56e55a1c37" providerId="LiveId" clId="{94D9C383-37E0-4722-A2AF-083CE89D76BB}" dt="2021-09-04T13:34:38.746" v="2762" actId="1076"/>
          <ac:grpSpMkLst>
            <pc:docMk/>
            <pc:sldMk cId="3000631065" sldId="282"/>
            <ac:grpSpMk id="18" creationId="{4EA48864-4AA4-4944-9F34-F4008A3C488B}"/>
          </ac:grpSpMkLst>
        </pc:grpChg>
        <pc:picChg chg="mod">
          <ac:chgData name="منى الثبيتي" userId="cb151b56e55a1c37" providerId="LiveId" clId="{94D9C383-37E0-4722-A2AF-083CE89D76BB}" dt="2021-09-04T13:34:02.220" v="2758" actId="2085"/>
          <ac:picMkLst>
            <pc:docMk/>
            <pc:sldMk cId="3000631065" sldId="282"/>
            <ac:picMk id="14" creationId="{83692EAD-D2CA-4694-87F7-09E24EF42CDF}"/>
          </ac:picMkLst>
        </pc:picChg>
        <pc:picChg chg="add mod">
          <ac:chgData name="منى الثبيتي" userId="cb151b56e55a1c37" providerId="LiveId" clId="{94D9C383-37E0-4722-A2AF-083CE89D76BB}" dt="2021-09-04T12:45:44.583" v="2314"/>
          <ac:picMkLst>
            <pc:docMk/>
            <pc:sldMk cId="3000631065" sldId="282"/>
            <ac:picMk id="22" creationId="{1EF00FD7-066B-468B-B1D5-B480C3F2F8A0}"/>
          </ac:picMkLst>
        </pc:picChg>
        <pc:picChg chg="mod">
          <ac:chgData name="منى الثبيتي" userId="cb151b56e55a1c37" providerId="LiveId" clId="{94D9C383-37E0-4722-A2AF-083CE89D76BB}" dt="2021-09-04T13:34:34.727" v="2761" actId="14100"/>
          <ac:picMkLst>
            <pc:docMk/>
            <pc:sldMk cId="3000631065" sldId="282"/>
            <ac:picMk id="27" creationId="{A034D12B-0198-42EB-A2B0-34EA4B12330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5264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340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413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4138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  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47.png"/><Relationship Id="rId5" Type="http://schemas.openxmlformats.org/officeDocument/2006/relationships/image" Target="../media/image15.svg"/><Relationship Id="rId10" Type="http://schemas.openxmlformats.org/officeDocument/2006/relationships/image" Target="../media/image7.gif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49.png"/><Relationship Id="rId5" Type="http://schemas.openxmlformats.org/officeDocument/2006/relationships/image" Target="../media/image15.svg"/><Relationship Id="rId10" Type="http://schemas.openxmlformats.org/officeDocument/2006/relationships/image" Target="../media/image48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.png"/><Relationship Id="rId5" Type="http://schemas.openxmlformats.org/officeDocument/2006/relationships/image" Target="../media/image15.svg"/><Relationship Id="rId10" Type="http://schemas.openxmlformats.org/officeDocument/2006/relationships/image" Target="../media/image8.gif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51.png"/><Relationship Id="rId5" Type="http://schemas.openxmlformats.org/officeDocument/2006/relationships/image" Target="../media/image15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.png"/><Relationship Id="rId5" Type="http://schemas.openxmlformats.org/officeDocument/2006/relationships/image" Target="../media/image15.svg"/><Relationship Id="rId10" Type="http://schemas.openxmlformats.org/officeDocument/2006/relationships/image" Target="../media/image52.png"/><Relationship Id="rId4" Type="http://schemas.openxmlformats.org/officeDocument/2006/relationships/image" Target="../media/image14.png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55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9.gif"/><Relationship Id="rId5" Type="http://schemas.openxmlformats.org/officeDocument/2006/relationships/image" Target="../media/image15.svg"/><Relationship Id="rId15" Type="http://schemas.openxmlformats.org/officeDocument/2006/relationships/image" Target="../media/image57.gif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54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5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56.png"/><Relationship Id="rId5" Type="http://schemas.openxmlformats.org/officeDocument/2006/relationships/image" Target="../media/image15.svg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54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.png"/><Relationship Id="rId5" Type="http://schemas.openxmlformats.org/officeDocument/2006/relationships/image" Target="../media/image15.sv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6.gif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2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6.gif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3.png"/><Relationship Id="rId5" Type="http://schemas.openxmlformats.org/officeDocument/2006/relationships/image" Target="../media/image15.sv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3.png"/><Relationship Id="rId21" Type="http://schemas.openxmlformats.org/officeDocument/2006/relationships/image" Target="../media/image40.png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3.png"/><Relationship Id="rId5" Type="http://schemas.openxmlformats.org/officeDocument/2006/relationships/image" Target="../media/image15.svg"/><Relationship Id="rId15" Type="http://schemas.openxmlformats.org/officeDocument/2006/relationships/image" Target="../media/image34.png"/><Relationship Id="rId10" Type="http://schemas.openxmlformats.org/officeDocument/2006/relationships/image" Target="../media/image2.png"/><Relationship Id="rId19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.png"/><Relationship Id="rId1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7.gif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microsoft.com/office/2007/relationships/hdphoto" Target="../media/hdphoto2.wdp"/><Relationship Id="rId5" Type="http://schemas.openxmlformats.org/officeDocument/2006/relationships/image" Target="../media/image15.svg"/><Relationship Id="rId15" Type="http://schemas.microsoft.com/office/2007/relationships/hdphoto" Target="../media/hdphoto3.wdp"/><Relationship Id="rId10" Type="http://schemas.openxmlformats.org/officeDocument/2006/relationships/image" Target="../media/image42.png"/><Relationship Id="rId19" Type="http://schemas.openxmlformats.org/officeDocument/2006/relationships/image" Target="../media/image4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7C862884-EC16-450C-B066-A22B24366DF8}"/>
              </a:ext>
            </a:extLst>
          </p:cNvPr>
          <p:cNvGrpSpPr/>
          <p:nvPr/>
        </p:nvGrpSpPr>
        <p:grpSpPr>
          <a:xfrm>
            <a:off x="1536062" y="2225553"/>
            <a:ext cx="2341851" cy="1509027"/>
            <a:chOff x="1495252" y="2306433"/>
            <a:chExt cx="2341851" cy="1509027"/>
          </a:xfrm>
        </p:grpSpPr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49EA3930-CA6E-4D97-8FF5-1C60C5909C45}"/>
                </a:ext>
              </a:extLst>
            </p:cNvPr>
            <p:cNvSpPr/>
            <p:nvPr/>
          </p:nvSpPr>
          <p:spPr>
            <a:xfrm>
              <a:off x="1495252" y="2306433"/>
              <a:ext cx="2338883" cy="1509027"/>
            </a:xfrm>
            <a:prstGeom prst="rect">
              <a:avLst/>
            </a:prstGeom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93DC226F-B4BB-493F-ABD9-F4D161B9C5F6}"/>
                </a:ext>
              </a:extLst>
            </p:cNvPr>
            <p:cNvSpPr txBox="1"/>
            <p:nvPr/>
          </p:nvSpPr>
          <p:spPr>
            <a:xfrm>
              <a:off x="1506858" y="2479368"/>
              <a:ext cx="2330245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>
                  <a:solidFill>
                    <a:schemeClr val="accent6">
                      <a:lumMod val="75000"/>
                    </a:schemeClr>
                  </a:solidFill>
                </a:rPr>
                <a:t>احسب قيمة : </a:t>
              </a:r>
            </a:p>
            <a:p>
              <a:pPr algn="ctr"/>
              <a:r>
                <a:rPr lang="ar-SA" b="1">
                  <a:solidFill>
                    <a:schemeClr val="accent6">
                      <a:lumMod val="75000"/>
                    </a:schemeClr>
                  </a:solidFill>
                </a:rPr>
                <a:t>( 5 ــ 1 )</a:t>
              </a:r>
              <a:r>
                <a:rPr lang="ar-SA" sz="2000" b="1" baseline="3000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ar-SA" b="1">
                  <a:solidFill>
                    <a:schemeClr val="accent6">
                      <a:lumMod val="75000"/>
                    </a:schemeClr>
                  </a:solidFill>
                </a:rPr>
                <a:t> ÷ 4</a:t>
              </a:r>
              <a:endParaRPr lang="ar-SA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DC701D4-65FC-4D65-81E0-239D077FF02F}"/>
              </a:ext>
            </a:extLst>
          </p:cNvPr>
          <p:cNvGrpSpPr/>
          <p:nvPr/>
        </p:nvGrpSpPr>
        <p:grpSpPr>
          <a:xfrm>
            <a:off x="5152929" y="2106169"/>
            <a:ext cx="2389966" cy="1589521"/>
            <a:chOff x="5194647" y="2240027"/>
            <a:chExt cx="2389966" cy="1589521"/>
          </a:xfrm>
        </p:grpSpPr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DF0E8331-D30D-430B-B3F5-F5B34ABF0B0F}"/>
                </a:ext>
              </a:extLst>
            </p:cNvPr>
            <p:cNvSpPr/>
            <p:nvPr/>
          </p:nvSpPr>
          <p:spPr>
            <a:xfrm>
              <a:off x="5267838" y="2240027"/>
              <a:ext cx="2316775" cy="1589521"/>
            </a:xfrm>
            <a:prstGeom prst="rect">
              <a:avLst/>
            </a:prstGeom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C309C7F4-996B-49BF-90F9-BD8E9B19EC27}"/>
                </a:ext>
              </a:extLst>
            </p:cNvPr>
            <p:cNvSpPr txBox="1"/>
            <p:nvPr/>
          </p:nvSpPr>
          <p:spPr>
            <a:xfrm>
              <a:off x="5194647" y="2566358"/>
              <a:ext cx="2330245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1800" b="1">
                  <a:solidFill>
                    <a:schemeClr val="accent1"/>
                  </a:solidFill>
                </a:rPr>
                <a:t>احسب قيمة : </a:t>
              </a:r>
            </a:p>
            <a:p>
              <a:r>
                <a:rPr lang="ar-SA" b="1">
                  <a:solidFill>
                    <a:schemeClr val="accent1"/>
                  </a:solidFill>
                </a:rPr>
                <a:t>6 + 8 ÷ 2 + 2 ( 3 ــ 1 )</a:t>
              </a:r>
              <a:endParaRPr lang="ar-SA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29E686A-30FF-49CD-B876-802967BDEAA3}"/>
              </a:ext>
            </a:extLst>
          </p:cNvPr>
          <p:cNvGrpSpPr/>
          <p:nvPr/>
        </p:nvGrpSpPr>
        <p:grpSpPr>
          <a:xfrm>
            <a:off x="8246334" y="2044394"/>
            <a:ext cx="2513454" cy="1509027"/>
            <a:chOff x="8218211" y="2025328"/>
            <a:chExt cx="2513454" cy="1312856"/>
          </a:xfrm>
          <a:solidFill>
            <a:schemeClr val="bg2"/>
          </a:solidFill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27DDD014-187E-44BA-8A03-9776F3972CD1}"/>
                </a:ext>
              </a:extLst>
            </p:cNvPr>
            <p:cNvSpPr/>
            <p:nvPr/>
          </p:nvSpPr>
          <p:spPr>
            <a:xfrm>
              <a:off x="8392782" y="2025328"/>
              <a:ext cx="2338883" cy="13128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D2A53263-8B99-4BE6-8EC3-1A3B5BF6D141}"/>
                </a:ext>
              </a:extLst>
            </p:cNvPr>
            <p:cNvSpPr txBox="1"/>
            <p:nvPr/>
          </p:nvSpPr>
          <p:spPr>
            <a:xfrm>
              <a:off x="8218211" y="2301070"/>
              <a:ext cx="2293583" cy="562309"/>
            </a:xfrm>
            <a:prstGeom prst="rect">
              <a:avLst/>
            </a:prstGeom>
            <a:noFill/>
            <a:ln w="19050"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1">
              <a:spAutoFit/>
            </a:bodyPr>
            <a:lstStyle/>
            <a:p>
              <a:r>
                <a:rPr lang="ar-SA" sz="1800" b="1"/>
                <a:t>احسب قيمة : </a:t>
              </a:r>
            </a:p>
            <a:p>
              <a:r>
                <a:rPr lang="ar-SA" sz="1800" b="1"/>
                <a:t>20 ــ 2 ( 4 ــ 1 ) × 3</a:t>
              </a:r>
              <a:endParaRPr lang="ar-SA"/>
            </a:p>
          </p:txBody>
        </p:sp>
      </p:grp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3530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194A51E-4D8B-4966-8312-E539B09EB48E}"/>
              </a:ext>
            </a:extLst>
          </p:cNvPr>
          <p:cNvGrpSpPr/>
          <p:nvPr/>
        </p:nvGrpSpPr>
        <p:grpSpPr>
          <a:xfrm>
            <a:off x="867493" y="1362239"/>
            <a:ext cx="2255165" cy="1250103"/>
            <a:chOff x="962079" y="2290596"/>
            <a:chExt cx="2255165" cy="1250103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827B722-B4A8-4E1F-9D66-46EED719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65CC3D-202F-4E6B-8048-FA84B7BB773B}"/>
                </a:ext>
              </a:extLst>
            </p:cNvPr>
            <p:cNvSpPr txBox="1"/>
            <p:nvPr/>
          </p:nvSpPr>
          <p:spPr>
            <a:xfrm rot="20602374">
              <a:off x="1129434" y="2675509"/>
              <a:ext cx="1686040" cy="3697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>
                  <a:solidFill>
                    <a:schemeClr val="bg1"/>
                  </a:solidFill>
                </a:rPr>
                <a:t>صـــــــــــــــ 22</a:t>
              </a:r>
            </a:p>
          </p:txBody>
        </p:sp>
      </p:grpSp>
      <p:pic>
        <p:nvPicPr>
          <p:cNvPr id="27" name="صورة 26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D6F8814-1457-4DAA-ABF9-E1113438CE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3542" y="672111"/>
            <a:ext cx="1512894" cy="1114437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4C548C0-38A2-428A-AE89-DAD9ACA6D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8212" y="1102265"/>
            <a:ext cx="5571526" cy="960139"/>
          </a:xfrm>
          <a:prstGeom prst="rect">
            <a:avLst/>
          </a:prstGeom>
        </p:spPr>
      </p:pic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18099565-04BA-4FF5-A0C0-D89D11E7A93B}"/>
              </a:ext>
            </a:extLst>
          </p:cNvPr>
          <p:cNvSpPr/>
          <p:nvPr/>
        </p:nvSpPr>
        <p:spPr>
          <a:xfrm>
            <a:off x="8278782" y="3051433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C06390E7-E1F6-4BAB-9EA3-49C9A87C194E}"/>
              </a:ext>
            </a:extLst>
          </p:cNvPr>
          <p:cNvSpPr/>
          <p:nvPr/>
        </p:nvSpPr>
        <p:spPr>
          <a:xfrm>
            <a:off x="5028046" y="3089994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2D9230FC-C48C-492B-B2A6-9928D883B6CB}"/>
              </a:ext>
            </a:extLst>
          </p:cNvPr>
          <p:cNvSpPr/>
          <p:nvPr/>
        </p:nvSpPr>
        <p:spPr>
          <a:xfrm>
            <a:off x="1353130" y="3071641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1AE3AC3-C5C1-4E85-BF05-F7A56E5F861C}"/>
              </a:ext>
            </a:extLst>
          </p:cNvPr>
          <p:cNvSpPr/>
          <p:nvPr/>
        </p:nvSpPr>
        <p:spPr>
          <a:xfrm>
            <a:off x="8265994" y="3406462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تحقق من فهمك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D10293AB-8D65-4B2C-80C0-2C83477DE1A5}"/>
              </a:ext>
            </a:extLst>
          </p:cNvPr>
          <p:cNvSpPr/>
          <p:nvPr/>
        </p:nvSpPr>
        <p:spPr>
          <a:xfrm>
            <a:off x="1320682" y="3521762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تحقق من فهمك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C08AD98C-18AC-4EC6-A65A-5786926AC37A}"/>
              </a:ext>
            </a:extLst>
          </p:cNvPr>
          <p:cNvSpPr/>
          <p:nvPr/>
        </p:nvSpPr>
        <p:spPr>
          <a:xfrm>
            <a:off x="4958719" y="3444905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تحقق من فهمك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FC6A0F55-2223-483A-9ED5-2EB6D9D562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F63159B-E3AB-4017-9E83-5946B19395AF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890239EE-D2DA-4771-96E9-BFF957AF427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11101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8" grpId="0" animBg="1"/>
      <p:bldP spid="52" grpId="0" animBg="1"/>
      <p:bldP spid="34" grpId="0"/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6160" y="775856"/>
            <a:ext cx="1485916" cy="111443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B1858AC-7C84-44EB-832A-B57DC3E2FFEF}"/>
              </a:ext>
            </a:extLst>
          </p:cNvPr>
          <p:cNvSpPr/>
          <p:nvPr/>
        </p:nvSpPr>
        <p:spPr>
          <a:xfrm>
            <a:off x="6660794" y="1391937"/>
            <a:ext cx="3161443" cy="523220"/>
          </a:xfrm>
          <a:prstGeom prst="rect">
            <a:avLst/>
          </a:prstGeom>
          <a:noFill/>
          <a:ln w="2857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مثال من واقع الحياة </a:t>
            </a:r>
          </a:p>
        </p:txBody>
      </p:sp>
      <p:pic>
        <p:nvPicPr>
          <p:cNvPr id="16" name="صورة 15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F202090C-2B92-412B-836F-2C0F2002F4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1420" y="2090654"/>
            <a:ext cx="2689984" cy="1279790"/>
          </a:xfrm>
          <a:custGeom>
            <a:avLst/>
            <a:gdLst>
              <a:gd name="connsiteX0" fmla="*/ 0 w 2689984"/>
              <a:gd name="connsiteY0" fmla="*/ 0 h 1279790"/>
              <a:gd name="connsiteX1" fmla="*/ 726296 w 2689984"/>
              <a:gd name="connsiteY1" fmla="*/ 0 h 1279790"/>
              <a:gd name="connsiteX2" fmla="*/ 1452591 w 2689984"/>
              <a:gd name="connsiteY2" fmla="*/ 0 h 1279790"/>
              <a:gd name="connsiteX3" fmla="*/ 2098188 w 2689984"/>
              <a:gd name="connsiteY3" fmla="*/ 0 h 1279790"/>
              <a:gd name="connsiteX4" fmla="*/ 2689984 w 2689984"/>
              <a:gd name="connsiteY4" fmla="*/ 0 h 1279790"/>
              <a:gd name="connsiteX5" fmla="*/ 2689984 w 2689984"/>
              <a:gd name="connsiteY5" fmla="*/ 639895 h 1279790"/>
              <a:gd name="connsiteX6" fmla="*/ 2689984 w 2689984"/>
              <a:gd name="connsiteY6" fmla="*/ 1279790 h 1279790"/>
              <a:gd name="connsiteX7" fmla="*/ 1990588 w 2689984"/>
              <a:gd name="connsiteY7" fmla="*/ 1279790 h 1279790"/>
              <a:gd name="connsiteX8" fmla="*/ 1371892 w 2689984"/>
              <a:gd name="connsiteY8" fmla="*/ 1279790 h 1279790"/>
              <a:gd name="connsiteX9" fmla="*/ 780095 w 2689984"/>
              <a:gd name="connsiteY9" fmla="*/ 1279790 h 1279790"/>
              <a:gd name="connsiteX10" fmla="*/ 0 w 2689984"/>
              <a:gd name="connsiteY10" fmla="*/ 1279790 h 1279790"/>
              <a:gd name="connsiteX11" fmla="*/ 0 w 2689984"/>
              <a:gd name="connsiteY11" fmla="*/ 678289 h 1279790"/>
              <a:gd name="connsiteX12" fmla="*/ 0 w 2689984"/>
              <a:gd name="connsiteY12" fmla="*/ 0 h 127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9984" h="1279790" fill="none" extrusionOk="0">
                <a:moveTo>
                  <a:pt x="0" y="0"/>
                </a:moveTo>
                <a:cubicBezTo>
                  <a:pt x="342545" y="-18644"/>
                  <a:pt x="479544" y="-28277"/>
                  <a:pt x="726296" y="0"/>
                </a:cubicBezTo>
                <a:cubicBezTo>
                  <a:pt x="973048" y="28277"/>
                  <a:pt x="1094100" y="-25408"/>
                  <a:pt x="1452591" y="0"/>
                </a:cubicBezTo>
                <a:cubicBezTo>
                  <a:pt x="1811082" y="25408"/>
                  <a:pt x="1955835" y="23701"/>
                  <a:pt x="2098188" y="0"/>
                </a:cubicBezTo>
                <a:cubicBezTo>
                  <a:pt x="2240541" y="-23701"/>
                  <a:pt x="2550593" y="8432"/>
                  <a:pt x="2689984" y="0"/>
                </a:cubicBezTo>
                <a:cubicBezTo>
                  <a:pt x="2706500" y="306005"/>
                  <a:pt x="2688024" y="352421"/>
                  <a:pt x="2689984" y="639895"/>
                </a:cubicBezTo>
                <a:cubicBezTo>
                  <a:pt x="2691944" y="927369"/>
                  <a:pt x="2664637" y="1104624"/>
                  <a:pt x="2689984" y="1279790"/>
                </a:cubicBezTo>
                <a:cubicBezTo>
                  <a:pt x="2486217" y="1245332"/>
                  <a:pt x="2308103" y="1248414"/>
                  <a:pt x="1990588" y="1279790"/>
                </a:cubicBezTo>
                <a:cubicBezTo>
                  <a:pt x="1673073" y="1311166"/>
                  <a:pt x="1629916" y="1309163"/>
                  <a:pt x="1371892" y="1279790"/>
                </a:cubicBezTo>
                <a:cubicBezTo>
                  <a:pt x="1113868" y="1250417"/>
                  <a:pt x="1021257" y="1292803"/>
                  <a:pt x="780095" y="1279790"/>
                </a:cubicBezTo>
                <a:cubicBezTo>
                  <a:pt x="538933" y="1266777"/>
                  <a:pt x="355570" y="1290703"/>
                  <a:pt x="0" y="1279790"/>
                </a:cubicBezTo>
                <a:cubicBezTo>
                  <a:pt x="1372" y="1053745"/>
                  <a:pt x="14028" y="936021"/>
                  <a:pt x="0" y="678289"/>
                </a:cubicBezTo>
                <a:cubicBezTo>
                  <a:pt x="-14028" y="420557"/>
                  <a:pt x="30837" y="158926"/>
                  <a:pt x="0" y="0"/>
                </a:cubicBezTo>
                <a:close/>
              </a:path>
              <a:path w="2689984" h="1279790" stroke="0" extrusionOk="0">
                <a:moveTo>
                  <a:pt x="0" y="0"/>
                </a:moveTo>
                <a:cubicBezTo>
                  <a:pt x="276460" y="23933"/>
                  <a:pt x="373393" y="8547"/>
                  <a:pt x="726296" y="0"/>
                </a:cubicBezTo>
                <a:cubicBezTo>
                  <a:pt x="1079199" y="-8547"/>
                  <a:pt x="1202134" y="-6923"/>
                  <a:pt x="1344992" y="0"/>
                </a:cubicBezTo>
                <a:cubicBezTo>
                  <a:pt x="1487850" y="6923"/>
                  <a:pt x="1758729" y="27193"/>
                  <a:pt x="2044388" y="0"/>
                </a:cubicBezTo>
                <a:cubicBezTo>
                  <a:pt x="2330047" y="-27193"/>
                  <a:pt x="2463870" y="-9444"/>
                  <a:pt x="2689984" y="0"/>
                </a:cubicBezTo>
                <a:cubicBezTo>
                  <a:pt x="2713168" y="162612"/>
                  <a:pt x="2665347" y="475705"/>
                  <a:pt x="2689984" y="639895"/>
                </a:cubicBezTo>
                <a:cubicBezTo>
                  <a:pt x="2714621" y="804085"/>
                  <a:pt x="2666160" y="1138491"/>
                  <a:pt x="2689984" y="1279790"/>
                </a:cubicBezTo>
                <a:cubicBezTo>
                  <a:pt x="2415148" y="1247876"/>
                  <a:pt x="2273822" y="1293550"/>
                  <a:pt x="2017488" y="1279790"/>
                </a:cubicBezTo>
                <a:cubicBezTo>
                  <a:pt x="1761154" y="1266030"/>
                  <a:pt x="1512988" y="1303369"/>
                  <a:pt x="1371892" y="1279790"/>
                </a:cubicBezTo>
                <a:cubicBezTo>
                  <a:pt x="1230796" y="1256211"/>
                  <a:pt x="999402" y="1289322"/>
                  <a:pt x="726296" y="1279790"/>
                </a:cubicBezTo>
                <a:cubicBezTo>
                  <a:pt x="453190" y="1270258"/>
                  <a:pt x="322912" y="1281963"/>
                  <a:pt x="0" y="1279790"/>
                </a:cubicBezTo>
                <a:cubicBezTo>
                  <a:pt x="-28655" y="1015473"/>
                  <a:pt x="29895" y="968346"/>
                  <a:pt x="0" y="665491"/>
                </a:cubicBezTo>
                <a:cubicBezTo>
                  <a:pt x="-29895" y="362636"/>
                  <a:pt x="-23088" y="290364"/>
                  <a:pt x="0" y="0"/>
                </a:cubicBezTo>
                <a:close/>
              </a:path>
            </a:pathLst>
          </a:custGeom>
          <a:ln w="127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1367212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BEB618F-655E-4131-B569-6A6AA507950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6378" y="2052183"/>
            <a:ext cx="4134185" cy="1201189"/>
          </a:xfrm>
          <a:custGeom>
            <a:avLst/>
            <a:gdLst>
              <a:gd name="connsiteX0" fmla="*/ 0 w 4134185"/>
              <a:gd name="connsiteY0" fmla="*/ 0 h 1201189"/>
              <a:gd name="connsiteX1" fmla="*/ 647689 w 4134185"/>
              <a:gd name="connsiteY1" fmla="*/ 0 h 1201189"/>
              <a:gd name="connsiteX2" fmla="*/ 1419404 w 4134185"/>
              <a:gd name="connsiteY2" fmla="*/ 0 h 1201189"/>
              <a:gd name="connsiteX3" fmla="*/ 2067092 w 4134185"/>
              <a:gd name="connsiteY3" fmla="*/ 0 h 1201189"/>
              <a:gd name="connsiteX4" fmla="*/ 2838807 w 4134185"/>
              <a:gd name="connsiteY4" fmla="*/ 0 h 1201189"/>
              <a:gd name="connsiteX5" fmla="*/ 3486496 w 4134185"/>
              <a:gd name="connsiteY5" fmla="*/ 0 h 1201189"/>
              <a:gd name="connsiteX6" fmla="*/ 4134185 w 4134185"/>
              <a:gd name="connsiteY6" fmla="*/ 0 h 1201189"/>
              <a:gd name="connsiteX7" fmla="*/ 4134185 w 4134185"/>
              <a:gd name="connsiteY7" fmla="*/ 588583 h 1201189"/>
              <a:gd name="connsiteX8" fmla="*/ 4134185 w 4134185"/>
              <a:gd name="connsiteY8" fmla="*/ 1201189 h 1201189"/>
              <a:gd name="connsiteX9" fmla="*/ 3362470 w 4134185"/>
              <a:gd name="connsiteY9" fmla="*/ 1201189 h 1201189"/>
              <a:gd name="connsiteX10" fmla="*/ 2632098 w 4134185"/>
              <a:gd name="connsiteY10" fmla="*/ 1201189 h 1201189"/>
              <a:gd name="connsiteX11" fmla="*/ 1860383 w 4134185"/>
              <a:gd name="connsiteY11" fmla="*/ 1201189 h 1201189"/>
              <a:gd name="connsiteX12" fmla="*/ 1088669 w 4134185"/>
              <a:gd name="connsiteY12" fmla="*/ 1201189 h 1201189"/>
              <a:gd name="connsiteX13" fmla="*/ 0 w 4134185"/>
              <a:gd name="connsiteY13" fmla="*/ 1201189 h 1201189"/>
              <a:gd name="connsiteX14" fmla="*/ 0 w 4134185"/>
              <a:gd name="connsiteY14" fmla="*/ 576571 h 1201189"/>
              <a:gd name="connsiteX15" fmla="*/ 0 w 4134185"/>
              <a:gd name="connsiteY15" fmla="*/ 0 h 1201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34185" h="1201189" fill="none" extrusionOk="0">
                <a:moveTo>
                  <a:pt x="0" y="0"/>
                </a:moveTo>
                <a:cubicBezTo>
                  <a:pt x="318074" y="-10871"/>
                  <a:pt x="469889" y="28123"/>
                  <a:pt x="647689" y="0"/>
                </a:cubicBezTo>
                <a:cubicBezTo>
                  <a:pt x="825489" y="-28123"/>
                  <a:pt x="1172847" y="37828"/>
                  <a:pt x="1419404" y="0"/>
                </a:cubicBezTo>
                <a:cubicBezTo>
                  <a:pt x="1665961" y="-37828"/>
                  <a:pt x="1780442" y="20340"/>
                  <a:pt x="2067092" y="0"/>
                </a:cubicBezTo>
                <a:cubicBezTo>
                  <a:pt x="2353742" y="-20340"/>
                  <a:pt x="2586595" y="-2708"/>
                  <a:pt x="2838807" y="0"/>
                </a:cubicBezTo>
                <a:cubicBezTo>
                  <a:pt x="3091019" y="2708"/>
                  <a:pt x="3205993" y="19909"/>
                  <a:pt x="3486496" y="0"/>
                </a:cubicBezTo>
                <a:cubicBezTo>
                  <a:pt x="3766999" y="-19909"/>
                  <a:pt x="3958576" y="14781"/>
                  <a:pt x="4134185" y="0"/>
                </a:cubicBezTo>
                <a:cubicBezTo>
                  <a:pt x="4137417" y="258499"/>
                  <a:pt x="4141791" y="396359"/>
                  <a:pt x="4134185" y="588583"/>
                </a:cubicBezTo>
                <a:cubicBezTo>
                  <a:pt x="4126579" y="780807"/>
                  <a:pt x="4121005" y="974486"/>
                  <a:pt x="4134185" y="1201189"/>
                </a:cubicBezTo>
                <a:cubicBezTo>
                  <a:pt x="3937356" y="1173210"/>
                  <a:pt x="3582943" y="1180682"/>
                  <a:pt x="3362470" y="1201189"/>
                </a:cubicBezTo>
                <a:cubicBezTo>
                  <a:pt x="3141998" y="1221696"/>
                  <a:pt x="2799945" y="1174814"/>
                  <a:pt x="2632098" y="1201189"/>
                </a:cubicBezTo>
                <a:cubicBezTo>
                  <a:pt x="2464251" y="1227564"/>
                  <a:pt x="2077465" y="1173971"/>
                  <a:pt x="1860383" y="1201189"/>
                </a:cubicBezTo>
                <a:cubicBezTo>
                  <a:pt x="1643301" y="1228407"/>
                  <a:pt x="1244754" y="1238375"/>
                  <a:pt x="1088669" y="1201189"/>
                </a:cubicBezTo>
                <a:cubicBezTo>
                  <a:pt x="932584" y="1164003"/>
                  <a:pt x="393660" y="1238931"/>
                  <a:pt x="0" y="1201189"/>
                </a:cubicBezTo>
                <a:cubicBezTo>
                  <a:pt x="10044" y="1013791"/>
                  <a:pt x="-10338" y="752011"/>
                  <a:pt x="0" y="576571"/>
                </a:cubicBezTo>
                <a:cubicBezTo>
                  <a:pt x="10338" y="401131"/>
                  <a:pt x="-2512" y="223929"/>
                  <a:pt x="0" y="0"/>
                </a:cubicBezTo>
                <a:close/>
              </a:path>
              <a:path w="4134185" h="1201189" stroke="0" extrusionOk="0">
                <a:moveTo>
                  <a:pt x="0" y="0"/>
                </a:moveTo>
                <a:cubicBezTo>
                  <a:pt x="314220" y="38323"/>
                  <a:pt x="467789" y="24142"/>
                  <a:pt x="771715" y="0"/>
                </a:cubicBezTo>
                <a:cubicBezTo>
                  <a:pt x="1075642" y="-24142"/>
                  <a:pt x="1123575" y="28801"/>
                  <a:pt x="1419404" y="0"/>
                </a:cubicBezTo>
                <a:cubicBezTo>
                  <a:pt x="1715233" y="-28801"/>
                  <a:pt x="1875099" y="-2540"/>
                  <a:pt x="2025751" y="0"/>
                </a:cubicBezTo>
                <a:cubicBezTo>
                  <a:pt x="2176403" y="2540"/>
                  <a:pt x="2400923" y="-6247"/>
                  <a:pt x="2590756" y="0"/>
                </a:cubicBezTo>
                <a:cubicBezTo>
                  <a:pt x="2780590" y="6247"/>
                  <a:pt x="3114598" y="-21836"/>
                  <a:pt x="3321129" y="0"/>
                </a:cubicBezTo>
                <a:cubicBezTo>
                  <a:pt x="3527660" y="21836"/>
                  <a:pt x="3738020" y="30059"/>
                  <a:pt x="4134185" y="0"/>
                </a:cubicBezTo>
                <a:cubicBezTo>
                  <a:pt x="4108287" y="223852"/>
                  <a:pt x="4121258" y="495193"/>
                  <a:pt x="4134185" y="624618"/>
                </a:cubicBezTo>
                <a:cubicBezTo>
                  <a:pt x="4147112" y="754043"/>
                  <a:pt x="4108810" y="1036483"/>
                  <a:pt x="4134185" y="1201189"/>
                </a:cubicBezTo>
                <a:cubicBezTo>
                  <a:pt x="3875838" y="1222051"/>
                  <a:pt x="3724949" y="1210804"/>
                  <a:pt x="3362470" y="1201189"/>
                </a:cubicBezTo>
                <a:cubicBezTo>
                  <a:pt x="2999992" y="1191574"/>
                  <a:pt x="2921491" y="1185533"/>
                  <a:pt x="2632098" y="1201189"/>
                </a:cubicBezTo>
                <a:cubicBezTo>
                  <a:pt x="2342705" y="1216845"/>
                  <a:pt x="2280693" y="1180643"/>
                  <a:pt x="1943067" y="1201189"/>
                </a:cubicBezTo>
                <a:cubicBezTo>
                  <a:pt x="1605441" y="1221735"/>
                  <a:pt x="1603308" y="1186042"/>
                  <a:pt x="1336720" y="1201189"/>
                </a:cubicBezTo>
                <a:cubicBezTo>
                  <a:pt x="1070132" y="1216336"/>
                  <a:pt x="472009" y="1149141"/>
                  <a:pt x="0" y="1201189"/>
                </a:cubicBezTo>
                <a:cubicBezTo>
                  <a:pt x="-19144" y="944581"/>
                  <a:pt x="-13565" y="862375"/>
                  <a:pt x="0" y="600595"/>
                </a:cubicBezTo>
                <a:cubicBezTo>
                  <a:pt x="13565" y="338815"/>
                  <a:pt x="22734" y="291016"/>
                  <a:pt x="0" y="0"/>
                </a:cubicBezTo>
                <a:close/>
              </a:path>
            </a:pathLst>
          </a:custGeom>
          <a:ln w="12700">
            <a:noFill/>
            <a:extLst>
              <a:ext uri="{C807C97D-BFC1-408E-A445-0C87EB9F89A2}">
                <ask:lineSketchStyleProps xmlns:ask="http://schemas.microsoft.com/office/drawing/2018/sketchyshapes" sd="399970463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9FF090DE-00F2-49C5-B3F9-1CDCB8A0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DE8"/>
              </a:clrFrom>
              <a:clrTo>
                <a:srgbClr val="FFFD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9077" y="3370444"/>
            <a:ext cx="4043549" cy="428628"/>
          </a:xfrm>
          <a:custGeom>
            <a:avLst/>
            <a:gdLst>
              <a:gd name="connsiteX0" fmla="*/ 0 w 4043549"/>
              <a:gd name="connsiteY0" fmla="*/ 0 h 428628"/>
              <a:gd name="connsiteX1" fmla="*/ 754796 w 4043549"/>
              <a:gd name="connsiteY1" fmla="*/ 0 h 428628"/>
              <a:gd name="connsiteX2" fmla="*/ 1469156 w 4043549"/>
              <a:gd name="connsiteY2" fmla="*/ 0 h 428628"/>
              <a:gd name="connsiteX3" fmla="*/ 2021774 w 4043549"/>
              <a:gd name="connsiteY3" fmla="*/ 0 h 428628"/>
              <a:gd name="connsiteX4" fmla="*/ 2655264 w 4043549"/>
              <a:gd name="connsiteY4" fmla="*/ 0 h 428628"/>
              <a:gd name="connsiteX5" fmla="*/ 3288753 w 4043549"/>
              <a:gd name="connsiteY5" fmla="*/ 0 h 428628"/>
              <a:gd name="connsiteX6" fmla="*/ 4043549 w 4043549"/>
              <a:gd name="connsiteY6" fmla="*/ 0 h 428628"/>
              <a:gd name="connsiteX7" fmla="*/ 4043549 w 4043549"/>
              <a:gd name="connsiteY7" fmla="*/ 428628 h 428628"/>
              <a:gd name="connsiteX8" fmla="*/ 3490931 w 4043549"/>
              <a:gd name="connsiteY8" fmla="*/ 428628 h 428628"/>
              <a:gd name="connsiteX9" fmla="*/ 2736135 w 4043549"/>
              <a:gd name="connsiteY9" fmla="*/ 428628 h 428628"/>
              <a:gd name="connsiteX10" fmla="*/ 2102645 w 4043549"/>
              <a:gd name="connsiteY10" fmla="*/ 428628 h 428628"/>
              <a:gd name="connsiteX11" fmla="*/ 1428721 w 4043549"/>
              <a:gd name="connsiteY11" fmla="*/ 428628 h 428628"/>
              <a:gd name="connsiteX12" fmla="*/ 754796 w 4043549"/>
              <a:gd name="connsiteY12" fmla="*/ 428628 h 428628"/>
              <a:gd name="connsiteX13" fmla="*/ 0 w 4043549"/>
              <a:gd name="connsiteY13" fmla="*/ 428628 h 428628"/>
              <a:gd name="connsiteX14" fmla="*/ 0 w 4043549"/>
              <a:gd name="connsiteY14" fmla="*/ 0 h 42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3549" h="428628" extrusionOk="0">
                <a:moveTo>
                  <a:pt x="0" y="0"/>
                </a:moveTo>
                <a:cubicBezTo>
                  <a:pt x="346020" y="-32511"/>
                  <a:pt x="543677" y="-32025"/>
                  <a:pt x="754796" y="0"/>
                </a:cubicBezTo>
                <a:cubicBezTo>
                  <a:pt x="965915" y="32025"/>
                  <a:pt x="1202802" y="-3651"/>
                  <a:pt x="1469156" y="0"/>
                </a:cubicBezTo>
                <a:cubicBezTo>
                  <a:pt x="1735510" y="3651"/>
                  <a:pt x="1897590" y="-20403"/>
                  <a:pt x="2021774" y="0"/>
                </a:cubicBezTo>
                <a:cubicBezTo>
                  <a:pt x="2145958" y="20403"/>
                  <a:pt x="2428856" y="-17169"/>
                  <a:pt x="2655264" y="0"/>
                </a:cubicBezTo>
                <a:cubicBezTo>
                  <a:pt x="2881672" y="17169"/>
                  <a:pt x="3135288" y="-9921"/>
                  <a:pt x="3288753" y="0"/>
                </a:cubicBezTo>
                <a:cubicBezTo>
                  <a:pt x="3442218" y="9921"/>
                  <a:pt x="3726663" y="-20745"/>
                  <a:pt x="4043549" y="0"/>
                </a:cubicBezTo>
                <a:cubicBezTo>
                  <a:pt x="4041875" y="98612"/>
                  <a:pt x="4023387" y="276702"/>
                  <a:pt x="4043549" y="428628"/>
                </a:cubicBezTo>
                <a:cubicBezTo>
                  <a:pt x="3896667" y="433360"/>
                  <a:pt x="3634511" y="401139"/>
                  <a:pt x="3490931" y="428628"/>
                </a:cubicBezTo>
                <a:cubicBezTo>
                  <a:pt x="3347351" y="456117"/>
                  <a:pt x="3108230" y="445259"/>
                  <a:pt x="2736135" y="428628"/>
                </a:cubicBezTo>
                <a:cubicBezTo>
                  <a:pt x="2364040" y="411997"/>
                  <a:pt x="2381997" y="421766"/>
                  <a:pt x="2102645" y="428628"/>
                </a:cubicBezTo>
                <a:cubicBezTo>
                  <a:pt x="1823293" y="435491"/>
                  <a:pt x="1667459" y="419900"/>
                  <a:pt x="1428721" y="428628"/>
                </a:cubicBezTo>
                <a:cubicBezTo>
                  <a:pt x="1189983" y="437356"/>
                  <a:pt x="924722" y="408185"/>
                  <a:pt x="754796" y="428628"/>
                </a:cubicBezTo>
                <a:cubicBezTo>
                  <a:pt x="584871" y="449071"/>
                  <a:pt x="202375" y="444740"/>
                  <a:pt x="0" y="428628"/>
                </a:cubicBezTo>
                <a:cubicBezTo>
                  <a:pt x="20644" y="306146"/>
                  <a:pt x="-7713" y="15029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091660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</p:pic>
      <p:sp>
        <p:nvSpPr>
          <p:cNvPr id="30" name="خماسي 16">
            <a:extLst>
              <a:ext uri="{FF2B5EF4-FFF2-40B4-BE49-F238E27FC236}">
                <a16:creationId xmlns:a16="http://schemas.microsoft.com/office/drawing/2014/main" id="{73913299-5990-459A-82BF-686573ED0951}"/>
              </a:ext>
            </a:extLst>
          </p:cNvPr>
          <p:cNvSpPr/>
          <p:nvPr/>
        </p:nvSpPr>
        <p:spPr>
          <a:xfrm rot="5400000">
            <a:off x="8494294" y="3729045"/>
            <a:ext cx="785819" cy="957273"/>
          </a:xfrm>
          <a:prstGeom prst="homePlat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57CAD35-5CF3-4CE8-BC63-EC8A3CFD48EB}"/>
              </a:ext>
            </a:extLst>
          </p:cNvPr>
          <p:cNvSpPr txBox="1"/>
          <p:nvPr/>
        </p:nvSpPr>
        <p:spPr>
          <a:xfrm>
            <a:off x="7637038" y="3814772"/>
            <a:ext cx="500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+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512D095A-986E-474D-A9BE-1C8776D00651}"/>
              </a:ext>
            </a:extLst>
          </p:cNvPr>
          <p:cNvSpPr txBox="1"/>
          <p:nvPr/>
        </p:nvSpPr>
        <p:spPr>
          <a:xfrm>
            <a:off x="6108264" y="3814771"/>
            <a:ext cx="500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+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F62B873-ECDC-4EAA-85D9-9D595B7747AB}"/>
              </a:ext>
            </a:extLst>
          </p:cNvPr>
          <p:cNvSpPr txBox="1"/>
          <p:nvPr/>
        </p:nvSpPr>
        <p:spPr>
          <a:xfrm>
            <a:off x="8337130" y="3814772"/>
            <a:ext cx="10715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3 </a:t>
            </a:r>
            <a:r>
              <a:rPr lang="ar-SA" sz="2400" b="1" dirty="0"/>
              <a:t>× 2</a:t>
            </a:r>
          </a:p>
        </p:txBody>
      </p:sp>
      <p:sp>
        <p:nvSpPr>
          <p:cNvPr id="35" name="خماسي 27">
            <a:extLst>
              <a:ext uri="{FF2B5EF4-FFF2-40B4-BE49-F238E27FC236}">
                <a16:creationId xmlns:a16="http://schemas.microsoft.com/office/drawing/2014/main" id="{F78D2C0E-BBF2-4922-8D3B-E6FE4CE8AC6F}"/>
              </a:ext>
            </a:extLst>
          </p:cNvPr>
          <p:cNvSpPr/>
          <p:nvPr/>
        </p:nvSpPr>
        <p:spPr>
          <a:xfrm rot="5400000">
            <a:off x="6658337" y="3793343"/>
            <a:ext cx="785819" cy="828678"/>
          </a:xfrm>
          <a:prstGeom prst="homePlat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خماسي 28">
            <a:extLst>
              <a:ext uri="{FF2B5EF4-FFF2-40B4-BE49-F238E27FC236}">
                <a16:creationId xmlns:a16="http://schemas.microsoft.com/office/drawing/2014/main" id="{7320D90F-0F3A-40A7-A3D6-026A3D9B7B8A}"/>
              </a:ext>
            </a:extLst>
          </p:cNvPr>
          <p:cNvSpPr/>
          <p:nvPr/>
        </p:nvSpPr>
        <p:spPr>
          <a:xfrm rot="5400000">
            <a:off x="5143850" y="3793343"/>
            <a:ext cx="785819" cy="828678"/>
          </a:xfrm>
          <a:prstGeom prst="homePlat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1AFBA6A-B2DE-46E8-93AE-E6485CE71F53}"/>
              </a:ext>
            </a:extLst>
          </p:cNvPr>
          <p:cNvSpPr txBox="1"/>
          <p:nvPr/>
        </p:nvSpPr>
        <p:spPr>
          <a:xfrm>
            <a:off x="6536894" y="3814772"/>
            <a:ext cx="10715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2 </a:t>
            </a:r>
            <a:r>
              <a:rPr lang="ar-SA" sz="2400" b="1" dirty="0"/>
              <a:t>× 7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6C91755-9370-4700-9DA2-A16FEC7B4896}"/>
              </a:ext>
            </a:extLst>
          </p:cNvPr>
          <p:cNvSpPr txBox="1"/>
          <p:nvPr/>
        </p:nvSpPr>
        <p:spPr>
          <a:xfrm>
            <a:off x="4979544" y="3814769"/>
            <a:ext cx="10715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4 </a:t>
            </a:r>
            <a:r>
              <a:rPr lang="ar-SA" sz="2400" b="1" dirty="0"/>
              <a:t>× 5</a:t>
            </a:r>
          </a:p>
        </p:txBody>
      </p:sp>
      <p:sp>
        <p:nvSpPr>
          <p:cNvPr id="42" name="خماسي 2">
            <a:extLst>
              <a:ext uri="{FF2B5EF4-FFF2-40B4-BE49-F238E27FC236}">
                <a16:creationId xmlns:a16="http://schemas.microsoft.com/office/drawing/2014/main" id="{C16BA4D1-CEF2-4149-84BB-86A7FDF582F1}"/>
              </a:ext>
            </a:extLst>
          </p:cNvPr>
          <p:cNvSpPr/>
          <p:nvPr/>
        </p:nvSpPr>
        <p:spPr>
          <a:xfrm rot="5400000">
            <a:off x="6812321" y="3148439"/>
            <a:ext cx="785819" cy="3814790"/>
          </a:xfrm>
          <a:prstGeom prst="homePlat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CD4E2050-4FCF-4206-AF5E-335BFB16BA71}"/>
              </a:ext>
            </a:extLst>
          </p:cNvPr>
          <p:cNvSpPr txBox="1"/>
          <p:nvPr/>
        </p:nvSpPr>
        <p:spPr>
          <a:xfrm>
            <a:off x="8583985" y="4629887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6</a:t>
            </a:r>
            <a:endParaRPr lang="ar-SA" sz="2400" b="1" dirty="0"/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0BE6074C-8F58-4A9C-8062-51F94BDE2AE6}"/>
              </a:ext>
            </a:extLst>
          </p:cNvPr>
          <p:cNvSpPr txBox="1"/>
          <p:nvPr/>
        </p:nvSpPr>
        <p:spPr>
          <a:xfrm>
            <a:off x="6740885" y="4629887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14</a:t>
            </a:r>
            <a:endParaRPr lang="ar-SA" sz="2400" b="1" dirty="0"/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D46988D-A4EB-49B9-B2D0-F456DF435EF7}"/>
              </a:ext>
            </a:extLst>
          </p:cNvPr>
          <p:cNvSpPr txBox="1"/>
          <p:nvPr/>
        </p:nvSpPr>
        <p:spPr>
          <a:xfrm>
            <a:off x="5226399" y="4634348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20</a:t>
            </a:r>
            <a:endParaRPr lang="ar-SA" sz="2400" b="1" dirty="0"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8AB73638-6CD0-48FD-AB50-8698673E0530}"/>
              </a:ext>
            </a:extLst>
          </p:cNvPr>
          <p:cNvSpPr txBox="1"/>
          <p:nvPr/>
        </p:nvSpPr>
        <p:spPr>
          <a:xfrm>
            <a:off x="7612429" y="4629887"/>
            <a:ext cx="500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+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985971E8-D3ED-4FD9-BADE-EB42EF3C0A2C}"/>
              </a:ext>
            </a:extLst>
          </p:cNvPr>
          <p:cNvSpPr txBox="1"/>
          <p:nvPr/>
        </p:nvSpPr>
        <p:spPr>
          <a:xfrm>
            <a:off x="6083655" y="4629887"/>
            <a:ext cx="5000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+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EBA8B83E-D7A9-4222-97BA-CF3F39430A09}"/>
              </a:ext>
            </a:extLst>
          </p:cNvPr>
          <p:cNvSpPr txBox="1"/>
          <p:nvPr/>
        </p:nvSpPr>
        <p:spPr>
          <a:xfrm>
            <a:off x="7176656" y="5372154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40</a:t>
            </a:r>
            <a:endParaRPr lang="ar-SA" sz="2400" b="1" dirty="0"/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27FADC9-E489-4D70-9926-29AFCC967039}"/>
              </a:ext>
            </a:extLst>
          </p:cNvPr>
          <p:cNvSpPr txBox="1"/>
          <p:nvPr/>
        </p:nvSpPr>
        <p:spPr>
          <a:xfrm>
            <a:off x="6347976" y="5372154"/>
            <a:ext cx="7858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ريالا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8F998C-3929-453A-B4E2-B1D1E67FDDC3}"/>
              </a:ext>
            </a:extLst>
          </p:cNvPr>
          <p:cNvSpPr/>
          <p:nvPr/>
        </p:nvSpPr>
        <p:spPr>
          <a:xfrm rot="20199532">
            <a:off x="2196686" y="1469468"/>
            <a:ext cx="1967205" cy="646331"/>
          </a:xfrm>
          <a:custGeom>
            <a:avLst/>
            <a:gdLst>
              <a:gd name="connsiteX0" fmla="*/ 0 w 1967205"/>
              <a:gd name="connsiteY0" fmla="*/ 0 h 646331"/>
              <a:gd name="connsiteX1" fmla="*/ 1967205 w 1967205"/>
              <a:gd name="connsiteY1" fmla="*/ 0 h 646331"/>
              <a:gd name="connsiteX2" fmla="*/ 1967205 w 1967205"/>
              <a:gd name="connsiteY2" fmla="*/ 646331 h 646331"/>
              <a:gd name="connsiteX3" fmla="*/ 0 w 1967205"/>
              <a:gd name="connsiteY3" fmla="*/ 646331 h 646331"/>
              <a:gd name="connsiteX4" fmla="*/ 0 w 196720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205" h="646331" extrusionOk="0">
                <a:moveTo>
                  <a:pt x="0" y="0"/>
                </a:moveTo>
                <a:cubicBezTo>
                  <a:pt x="848688" y="-5264"/>
                  <a:pt x="1688430" y="84467"/>
                  <a:pt x="1967205" y="0"/>
                </a:cubicBezTo>
                <a:cubicBezTo>
                  <a:pt x="1996757" y="146003"/>
                  <a:pt x="2018262" y="330026"/>
                  <a:pt x="1967205" y="646331"/>
                </a:cubicBezTo>
                <a:cubicBezTo>
                  <a:pt x="1631991" y="752651"/>
                  <a:pt x="259212" y="638682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22</a:t>
            </a: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581F1A0E-97BC-4C16-BF53-B62344D5072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324282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1" grpId="0"/>
      <p:bldP spid="32" grpId="0"/>
      <p:bldP spid="33" grpId="0"/>
      <p:bldP spid="35" grpId="0" animBg="1"/>
      <p:bldP spid="36" grpId="0" animBg="1"/>
      <p:bldP spid="38" grpId="0"/>
      <p:bldP spid="41" grpId="0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897" y="1023487"/>
            <a:ext cx="6101165" cy="466696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AE23452C-C4C8-49D8-A92F-73ED1D235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E77E3B10-35B1-4D8F-94F8-86C37CE1043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059C6012-A9CF-4548-8189-756AF40C536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9023 -0.00254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7C862884-EC16-450C-B066-A22B24366DF8}"/>
              </a:ext>
            </a:extLst>
          </p:cNvPr>
          <p:cNvGrpSpPr/>
          <p:nvPr/>
        </p:nvGrpSpPr>
        <p:grpSpPr>
          <a:xfrm>
            <a:off x="1536062" y="1917543"/>
            <a:ext cx="2364399" cy="1689221"/>
            <a:chOff x="1495252" y="2306433"/>
            <a:chExt cx="2364399" cy="1509027"/>
          </a:xfrm>
        </p:grpSpPr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49EA3930-CA6E-4D97-8FF5-1C60C5909C45}"/>
                </a:ext>
              </a:extLst>
            </p:cNvPr>
            <p:cNvSpPr/>
            <p:nvPr/>
          </p:nvSpPr>
          <p:spPr>
            <a:xfrm>
              <a:off x="1495252" y="2306433"/>
              <a:ext cx="2338883" cy="1509027"/>
            </a:xfrm>
            <a:prstGeom prst="rect">
              <a:avLst/>
            </a:prstGeom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93DC226F-B4BB-493F-ABD9-F4D161B9C5F6}"/>
                </a:ext>
              </a:extLst>
            </p:cNvPr>
            <p:cNvSpPr txBox="1"/>
            <p:nvPr/>
          </p:nvSpPr>
          <p:spPr>
            <a:xfrm>
              <a:off x="1529406" y="2345677"/>
              <a:ext cx="2330245" cy="9073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>
                  <a:solidFill>
                    <a:schemeClr val="accent6">
                      <a:lumMod val="75000"/>
                    </a:schemeClr>
                  </a:solidFill>
                </a:rPr>
                <a:t>احسب قيمةالعبارة</a:t>
              </a:r>
            </a:p>
            <a:p>
              <a:pPr algn="ctr"/>
              <a:r>
                <a:rPr lang="ar-SA" sz="1800" b="1">
                  <a:solidFill>
                    <a:schemeClr val="accent6">
                      <a:lumMod val="75000"/>
                    </a:schemeClr>
                  </a:solidFill>
                </a:rPr>
                <a:t>وعلل كل خطوة  : </a:t>
              </a:r>
            </a:p>
            <a:p>
              <a:pPr algn="ctr"/>
              <a:r>
                <a:rPr lang="ar-SA" sz="1800" b="1">
                  <a:solidFill>
                    <a:schemeClr val="accent6">
                      <a:lumMod val="75000"/>
                    </a:schemeClr>
                  </a:solidFill>
                </a:rPr>
                <a:t>45 ÷ ( 4 ــ 1 )</a:t>
              </a:r>
              <a:r>
                <a:rPr lang="ar-SA" sz="2400" b="1" spc="-100" baseline="3000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endParaRPr lang="ar-SA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DC701D4-65FC-4D65-81E0-239D077FF02F}"/>
              </a:ext>
            </a:extLst>
          </p:cNvPr>
          <p:cNvGrpSpPr/>
          <p:nvPr/>
        </p:nvGrpSpPr>
        <p:grpSpPr>
          <a:xfrm>
            <a:off x="5145966" y="1738119"/>
            <a:ext cx="2396929" cy="1869084"/>
            <a:chOff x="5187684" y="2240027"/>
            <a:chExt cx="2396929" cy="1589521"/>
          </a:xfrm>
        </p:grpSpPr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DF0E8331-D30D-430B-B3F5-F5B34ABF0B0F}"/>
                </a:ext>
              </a:extLst>
            </p:cNvPr>
            <p:cNvSpPr/>
            <p:nvPr/>
          </p:nvSpPr>
          <p:spPr>
            <a:xfrm>
              <a:off x="5267838" y="2240027"/>
              <a:ext cx="2316775" cy="1589521"/>
            </a:xfrm>
            <a:prstGeom prst="rect">
              <a:avLst/>
            </a:prstGeom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C309C7F4-996B-49BF-90F9-BD8E9B19EC27}"/>
                </a:ext>
              </a:extLst>
            </p:cNvPr>
            <p:cNvSpPr txBox="1"/>
            <p:nvPr/>
          </p:nvSpPr>
          <p:spPr>
            <a:xfrm>
              <a:off x="5187684" y="2491235"/>
              <a:ext cx="2330245" cy="78522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1800" b="1">
                  <a:solidFill>
                    <a:schemeClr val="accent1"/>
                  </a:solidFill>
                </a:rPr>
                <a:t>احسب قيمةالعبارة     وعلل كل خطوة  : </a:t>
              </a:r>
            </a:p>
            <a:p>
              <a:pPr algn="ctr"/>
              <a:r>
                <a:rPr lang="ar-SA" b="1">
                  <a:solidFill>
                    <a:srgbClr val="0070C0"/>
                  </a:solidFill>
                </a:rPr>
                <a:t>14 ــ 2 × 6 + 9</a:t>
              </a:r>
              <a:endParaRPr lang="ar-SA">
                <a:solidFill>
                  <a:srgbClr val="0070C0"/>
                </a:solidFill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29E686A-30FF-49CD-B876-802967BDEAA3}"/>
              </a:ext>
            </a:extLst>
          </p:cNvPr>
          <p:cNvGrpSpPr/>
          <p:nvPr/>
        </p:nvGrpSpPr>
        <p:grpSpPr>
          <a:xfrm>
            <a:off x="8246333" y="1738118"/>
            <a:ext cx="2532097" cy="1841195"/>
            <a:chOff x="8199568" y="2025328"/>
            <a:chExt cx="2532097" cy="1312856"/>
          </a:xfrm>
          <a:solidFill>
            <a:schemeClr val="bg2"/>
          </a:solidFill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27DDD014-187E-44BA-8A03-9776F3972CD1}"/>
                </a:ext>
              </a:extLst>
            </p:cNvPr>
            <p:cNvSpPr/>
            <p:nvPr/>
          </p:nvSpPr>
          <p:spPr>
            <a:xfrm>
              <a:off x="8392782" y="2025328"/>
              <a:ext cx="2338883" cy="13128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D2A53263-8B99-4BE6-8EC3-1A3B5BF6D141}"/>
                </a:ext>
              </a:extLst>
            </p:cNvPr>
            <p:cNvSpPr txBox="1"/>
            <p:nvPr/>
          </p:nvSpPr>
          <p:spPr>
            <a:xfrm>
              <a:off x="8199568" y="2243273"/>
              <a:ext cx="2293583" cy="658376"/>
            </a:xfrm>
            <a:prstGeom prst="rect">
              <a:avLst/>
            </a:prstGeom>
            <a:noFill/>
            <a:ln w="19050"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1">
              <a:spAutoFit/>
            </a:bodyPr>
            <a:lstStyle/>
            <a:p>
              <a:r>
                <a:rPr lang="ar-SA" sz="1800" b="1"/>
                <a:t>احسب قيمةالعبارة وعلل كل خطوة : </a:t>
              </a:r>
            </a:p>
            <a:p>
              <a:r>
                <a:rPr lang="ar-SA" sz="1800" b="1">
                  <a:solidFill>
                    <a:schemeClr val="tx1"/>
                  </a:solidFill>
                </a:rPr>
                <a:t>25 ÷ ( 9 ــ 4 )</a:t>
              </a:r>
              <a:endParaRPr lang="ar-SA"/>
            </a:p>
          </p:txBody>
        </p:sp>
      </p:grp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3530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194A51E-4D8B-4966-8312-E539B09EB48E}"/>
              </a:ext>
            </a:extLst>
          </p:cNvPr>
          <p:cNvGrpSpPr/>
          <p:nvPr/>
        </p:nvGrpSpPr>
        <p:grpSpPr>
          <a:xfrm>
            <a:off x="862886" y="1134634"/>
            <a:ext cx="2255165" cy="1250103"/>
            <a:chOff x="962079" y="2290596"/>
            <a:chExt cx="2255165" cy="1250103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827B722-B4A8-4E1F-9D66-46EED719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65CC3D-202F-4E6B-8048-FA84B7BB773B}"/>
                </a:ext>
              </a:extLst>
            </p:cNvPr>
            <p:cNvSpPr txBox="1"/>
            <p:nvPr/>
          </p:nvSpPr>
          <p:spPr>
            <a:xfrm rot="20602374">
              <a:off x="1129434" y="2675509"/>
              <a:ext cx="1686040" cy="3697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>
                  <a:solidFill>
                    <a:schemeClr val="bg1"/>
                  </a:solidFill>
                </a:rPr>
                <a:t>صـــــــــــــــ 23</a:t>
              </a:r>
            </a:p>
          </p:txBody>
        </p:sp>
      </p:grp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18099565-04BA-4FF5-A0C0-D89D11E7A93B}"/>
              </a:ext>
            </a:extLst>
          </p:cNvPr>
          <p:cNvSpPr/>
          <p:nvPr/>
        </p:nvSpPr>
        <p:spPr>
          <a:xfrm>
            <a:off x="8278782" y="296294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C06390E7-E1F6-4BAB-9EA3-49C9A87C194E}"/>
              </a:ext>
            </a:extLst>
          </p:cNvPr>
          <p:cNvSpPr/>
          <p:nvPr/>
        </p:nvSpPr>
        <p:spPr>
          <a:xfrm>
            <a:off x="5028046" y="3001506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2D9230FC-C48C-492B-B2A6-9928D883B6CB}"/>
              </a:ext>
            </a:extLst>
          </p:cNvPr>
          <p:cNvSpPr/>
          <p:nvPr/>
        </p:nvSpPr>
        <p:spPr>
          <a:xfrm>
            <a:off x="1353130" y="294382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1AE3AC3-C5C1-4E85-BF05-F7A56E5F861C}"/>
              </a:ext>
            </a:extLst>
          </p:cNvPr>
          <p:cNvSpPr/>
          <p:nvPr/>
        </p:nvSpPr>
        <p:spPr>
          <a:xfrm>
            <a:off x="8259572" y="3440577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تأكد :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D10293AB-8D65-4B2C-80C0-2C83477DE1A5}"/>
              </a:ext>
            </a:extLst>
          </p:cNvPr>
          <p:cNvSpPr/>
          <p:nvPr/>
        </p:nvSpPr>
        <p:spPr>
          <a:xfrm>
            <a:off x="1320682" y="3393946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تأكد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C08AD98C-18AC-4EC6-A65A-5786926AC37A}"/>
              </a:ext>
            </a:extLst>
          </p:cNvPr>
          <p:cNvSpPr/>
          <p:nvPr/>
        </p:nvSpPr>
        <p:spPr>
          <a:xfrm>
            <a:off x="5056720" y="3492346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تأكد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B27CB43A-F2F8-4C09-AEF1-1C4DA1447C9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8" grpId="0" animBg="1"/>
      <p:bldP spid="52" grpId="0" animBg="1"/>
      <p:bldP spid="34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362"/>
            <a:ext cx="12192000" cy="7077361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EA48864-4AA4-4944-9F34-F4008A3C488B}"/>
              </a:ext>
            </a:extLst>
          </p:cNvPr>
          <p:cNvGrpSpPr/>
          <p:nvPr/>
        </p:nvGrpSpPr>
        <p:grpSpPr>
          <a:xfrm>
            <a:off x="1488500" y="1141628"/>
            <a:ext cx="3012751" cy="1490149"/>
            <a:chOff x="962079" y="2290596"/>
            <a:chExt cx="2255165" cy="125010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32FE6CB4-A004-45DE-B150-B59512854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B614DF9-0BE1-46E1-BC58-8A6838FAB9EF}"/>
                </a:ext>
              </a:extLst>
            </p:cNvPr>
            <p:cNvSpPr txBox="1"/>
            <p:nvPr/>
          </p:nvSpPr>
          <p:spPr>
            <a:xfrm rot="20602374">
              <a:off x="1191807" y="2621239"/>
              <a:ext cx="168604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23</a:t>
              </a:r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618125AC-FDCA-45C4-A1B0-49B9F1F6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6465" y="2076172"/>
            <a:ext cx="6859070" cy="2169481"/>
          </a:xfrm>
          <a:prstGeom prst="roundRect">
            <a:avLst/>
          </a:prstGeom>
          <a:noFill/>
          <a:ln w="19050">
            <a:solidFill>
              <a:srgbClr val="E1AAF3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03507711">
                  <a:custGeom>
                    <a:avLst/>
                    <a:gdLst>
                      <a:gd name="connsiteX0" fmla="*/ 0 w 6859070"/>
                      <a:gd name="connsiteY0" fmla="*/ 0 h 2169481"/>
                      <a:gd name="connsiteX1" fmla="*/ 823088 w 6859070"/>
                      <a:gd name="connsiteY1" fmla="*/ 0 h 2169481"/>
                      <a:gd name="connsiteX2" fmla="*/ 1508995 w 6859070"/>
                      <a:gd name="connsiteY2" fmla="*/ 0 h 2169481"/>
                      <a:gd name="connsiteX3" fmla="*/ 2194902 w 6859070"/>
                      <a:gd name="connsiteY3" fmla="*/ 0 h 2169481"/>
                      <a:gd name="connsiteX4" fmla="*/ 2812219 w 6859070"/>
                      <a:gd name="connsiteY4" fmla="*/ 0 h 2169481"/>
                      <a:gd name="connsiteX5" fmla="*/ 3292354 w 6859070"/>
                      <a:gd name="connsiteY5" fmla="*/ 0 h 2169481"/>
                      <a:gd name="connsiteX6" fmla="*/ 3841079 w 6859070"/>
                      <a:gd name="connsiteY6" fmla="*/ 0 h 2169481"/>
                      <a:gd name="connsiteX7" fmla="*/ 4664168 w 6859070"/>
                      <a:gd name="connsiteY7" fmla="*/ 0 h 2169481"/>
                      <a:gd name="connsiteX8" fmla="*/ 5418665 w 6859070"/>
                      <a:gd name="connsiteY8" fmla="*/ 0 h 2169481"/>
                      <a:gd name="connsiteX9" fmla="*/ 6241754 w 6859070"/>
                      <a:gd name="connsiteY9" fmla="*/ 0 h 2169481"/>
                      <a:gd name="connsiteX10" fmla="*/ 6859070 w 6859070"/>
                      <a:gd name="connsiteY10" fmla="*/ 0 h 2169481"/>
                      <a:gd name="connsiteX11" fmla="*/ 6859070 w 6859070"/>
                      <a:gd name="connsiteY11" fmla="*/ 477286 h 2169481"/>
                      <a:gd name="connsiteX12" fmla="*/ 6859070 w 6859070"/>
                      <a:gd name="connsiteY12" fmla="*/ 954572 h 2169481"/>
                      <a:gd name="connsiteX13" fmla="*/ 6859070 w 6859070"/>
                      <a:gd name="connsiteY13" fmla="*/ 1431857 h 2169481"/>
                      <a:gd name="connsiteX14" fmla="*/ 6859070 w 6859070"/>
                      <a:gd name="connsiteY14" fmla="*/ 2169481 h 2169481"/>
                      <a:gd name="connsiteX15" fmla="*/ 6378935 w 6859070"/>
                      <a:gd name="connsiteY15" fmla="*/ 2169481 h 2169481"/>
                      <a:gd name="connsiteX16" fmla="*/ 5693028 w 6859070"/>
                      <a:gd name="connsiteY16" fmla="*/ 2169481 h 2169481"/>
                      <a:gd name="connsiteX17" fmla="*/ 4938530 w 6859070"/>
                      <a:gd name="connsiteY17" fmla="*/ 2169481 h 2169481"/>
                      <a:gd name="connsiteX18" fmla="*/ 4252623 w 6859070"/>
                      <a:gd name="connsiteY18" fmla="*/ 2169481 h 2169481"/>
                      <a:gd name="connsiteX19" fmla="*/ 3703898 w 6859070"/>
                      <a:gd name="connsiteY19" fmla="*/ 2169481 h 2169481"/>
                      <a:gd name="connsiteX20" fmla="*/ 3017991 w 6859070"/>
                      <a:gd name="connsiteY20" fmla="*/ 2169481 h 2169481"/>
                      <a:gd name="connsiteX21" fmla="*/ 2194902 w 6859070"/>
                      <a:gd name="connsiteY21" fmla="*/ 2169481 h 2169481"/>
                      <a:gd name="connsiteX22" fmla="*/ 1577586 w 6859070"/>
                      <a:gd name="connsiteY22" fmla="*/ 2169481 h 2169481"/>
                      <a:gd name="connsiteX23" fmla="*/ 1097451 w 6859070"/>
                      <a:gd name="connsiteY23" fmla="*/ 2169481 h 2169481"/>
                      <a:gd name="connsiteX24" fmla="*/ 0 w 6859070"/>
                      <a:gd name="connsiteY24" fmla="*/ 2169481 h 2169481"/>
                      <a:gd name="connsiteX25" fmla="*/ 0 w 6859070"/>
                      <a:gd name="connsiteY25" fmla="*/ 1627111 h 2169481"/>
                      <a:gd name="connsiteX26" fmla="*/ 0 w 6859070"/>
                      <a:gd name="connsiteY26" fmla="*/ 1041351 h 2169481"/>
                      <a:gd name="connsiteX27" fmla="*/ 0 w 6859070"/>
                      <a:gd name="connsiteY27" fmla="*/ 542370 h 2169481"/>
                      <a:gd name="connsiteX28" fmla="*/ 0 w 6859070"/>
                      <a:gd name="connsiteY28" fmla="*/ 0 h 2169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859070" h="2169481" extrusionOk="0">
                        <a:moveTo>
                          <a:pt x="0" y="0"/>
                        </a:moveTo>
                        <a:cubicBezTo>
                          <a:pt x="279295" y="2616"/>
                          <a:pt x="452746" y="-26808"/>
                          <a:pt x="823088" y="0"/>
                        </a:cubicBezTo>
                        <a:cubicBezTo>
                          <a:pt x="1193430" y="26808"/>
                          <a:pt x="1331369" y="-7612"/>
                          <a:pt x="1508995" y="0"/>
                        </a:cubicBezTo>
                        <a:cubicBezTo>
                          <a:pt x="1686621" y="7612"/>
                          <a:pt x="1857181" y="15930"/>
                          <a:pt x="2194902" y="0"/>
                        </a:cubicBezTo>
                        <a:cubicBezTo>
                          <a:pt x="2532623" y="-15930"/>
                          <a:pt x="2544340" y="13173"/>
                          <a:pt x="2812219" y="0"/>
                        </a:cubicBezTo>
                        <a:cubicBezTo>
                          <a:pt x="3080098" y="-13173"/>
                          <a:pt x="3129308" y="7141"/>
                          <a:pt x="3292354" y="0"/>
                        </a:cubicBezTo>
                        <a:cubicBezTo>
                          <a:pt x="3455400" y="-7141"/>
                          <a:pt x="3568532" y="239"/>
                          <a:pt x="3841079" y="0"/>
                        </a:cubicBezTo>
                        <a:cubicBezTo>
                          <a:pt x="4113627" y="-239"/>
                          <a:pt x="4362728" y="-32650"/>
                          <a:pt x="4664168" y="0"/>
                        </a:cubicBezTo>
                        <a:cubicBezTo>
                          <a:pt x="4965608" y="32650"/>
                          <a:pt x="5177661" y="15844"/>
                          <a:pt x="5418665" y="0"/>
                        </a:cubicBezTo>
                        <a:cubicBezTo>
                          <a:pt x="5659669" y="-15844"/>
                          <a:pt x="5971927" y="34196"/>
                          <a:pt x="6241754" y="0"/>
                        </a:cubicBezTo>
                        <a:cubicBezTo>
                          <a:pt x="6511581" y="-34196"/>
                          <a:pt x="6635230" y="-9860"/>
                          <a:pt x="6859070" y="0"/>
                        </a:cubicBezTo>
                        <a:cubicBezTo>
                          <a:pt x="6842512" y="123182"/>
                          <a:pt x="6869482" y="292789"/>
                          <a:pt x="6859070" y="477286"/>
                        </a:cubicBezTo>
                        <a:cubicBezTo>
                          <a:pt x="6848658" y="661783"/>
                          <a:pt x="6839363" y="775086"/>
                          <a:pt x="6859070" y="954572"/>
                        </a:cubicBezTo>
                        <a:cubicBezTo>
                          <a:pt x="6878777" y="1134058"/>
                          <a:pt x="6862317" y="1275966"/>
                          <a:pt x="6859070" y="1431857"/>
                        </a:cubicBezTo>
                        <a:cubicBezTo>
                          <a:pt x="6855823" y="1587749"/>
                          <a:pt x="6855989" y="1988368"/>
                          <a:pt x="6859070" y="2169481"/>
                        </a:cubicBezTo>
                        <a:cubicBezTo>
                          <a:pt x="6691423" y="2173759"/>
                          <a:pt x="6606835" y="2175982"/>
                          <a:pt x="6378935" y="2169481"/>
                        </a:cubicBezTo>
                        <a:cubicBezTo>
                          <a:pt x="6151036" y="2162980"/>
                          <a:pt x="5974588" y="2185081"/>
                          <a:pt x="5693028" y="2169481"/>
                        </a:cubicBezTo>
                        <a:cubicBezTo>
                          <a:pt x="5411468" y="2153881"/>
                          <a:pt x="5118700" y="2194292"/>
                          <a:pt x="4938530" y="2169481"/>
                        </a:cubicBezTo>
                        <a:cubicBezTo>
                          <a:pt x="4758360" y="2144670"/>
                          <a:pt x="4482012" y="2179963"/>
                          <a:pt x="4252623" y="2169481"/>
                        </a:cubicBezTo>
                        <a:cubicBezTo>
                          <a:pt x="4023234" y="2158999"/>
                          <a:pt x="3833465" y="2174962"/>
                          <a:pt x="3703898" y="2169481"/>
                        </a:cubicBezTo>
                        <a:cubicBezTo>
                          <a:pt x="3574331" y="2164000"/>
                          <a:pt x="3344404" y="2183684"/>
                          <a:pt x="3017991" y="2169481"/>
                        </a:cubicBezTo>
                        <a:cubicBezTo>
                          <a:pt x="2691578" y="2155278"/>
                          <a:pt x="2395397" y="2138317"/>
                          <a:pt x="2194902" y="2169481"/>
                        </a:cubicBezTo>
                        <a:cubicBezTo>
                          <a:pt x="1994407" y="2200645"/>
                          <a:pt x="1818685" y="2166210"/>
                          <a:pt x="1577586" y="2169481"/>
                        </a:cubicBezTo>
                        <a:cubicBezTo>
                          <a:pt x="1336487" y="2172752"/>
                          <a:pt x="1310433" y="2192567"/>
                          <a:pt x="1097451" y="2169481"/>
                        </a:cubicBezTo>
                        <a:cubicBezTo>
                          <a:pt x="884469" y="2146395"/>
                          <a:pt x="286247" y="2176305"/>
                          <a:pt x="0" y="2169481"/>
                        </a:cubicBezTo>
                        <a:cubicBezTo>
                          <a:pt x="24580" y="2059628"/>
                          <a:pt x="-19549" y="1841792"/>
                          <a:pt x="0" y="1627111"/>
                        </a:cubicBezTo>
                        <a:cubicBezTo>
                          <a:pt x="19549" y="1412430"/>
                          <a:pt x="-20542" y="1184878"/>
                          <a:pt x="0" y="1041351"/>
                        </a:cubicBezTo>
                        <a:cubicBezTo>
                          <a:pt x="20542" y="897824"/>
                          <a:pt x="19668" y="705717"/>
                          <a:pt x="0" y="542370"/>
                        </a:cubicBezTo>
                        <a:cubicBezTo>
                          <a:pt x="-19668" y="379023"/>
                          <a:pt x="-13820" y="2208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93CFC385-D6B4-494F-9314-0E2C7711928C}"/>
              </a:ext>
            </a:extLst>
          </p:cNvPr>
          <p:cNvSpPr/>
          <p:nvPr/>
        </p:nvSpPr>
        <p:spPr>
          <a:xfrm>
            <a:off x="7167716" y="1295463"/>
            <a:ext cx="2294049" cy="830997"/>
          </a:xfrm>
          <a:custGeom>
            <a:avLst/>
            <a:gdLst>
              <a:gd name="connsiteX0" fmla="*/ 0 w 2294049"/>
              <a:gd name="connsiteY0" fmla="*/ 0 h 830997"/>
              <a:gd name="connsiteX1" fmla="*/ 550572 w 2294049"/>
              <a:gd name="connsiteY1" fmla="*/ 0 h 830997"/>
              <a:gd name="connsiteX2" fmla="*/ 1124084 w 2294049"/>
              <a:gd name="connsiteY2" fmla="*/ 0 h 830997"/>
              <a:gd name="connsiteX3" fmla="*/ 1674656 w 2294049"/>
              <a:gd name="connsiteY3" fmla="*/ 0 h 830997"/>
              <a:gd name="connsiteX4" fmla="*/ 2294049 w 2294049"/>
              <a:gd name="connsiteY4" fmla="*/ 0 h 830997"/>
              <a:gd name="connsiteX5" fmla="*/ 2294049 w 2294049"/>
              <a:gd name="connsiteY5" fmla="*/ 398879 h 830997"/>
              <a:gd name="connsiteX6" fmla="*/ 2294049 w 2294049"/>
              <a:gd name="connsiteY6" fmla="*/ 830997 h 830997"/>
              <a:gd name="connsiteX7" fmla="*/ 1720537 w 2294049"/>
              <a:gd name="connsiteY7" fmla="*/ 830997 h 830997"/>
              <a:gd name="connsiteX8" fmla="*/ 1101144 w 2294049"/>
              <a:gd name="connsiteY8" fmla="*/ 830997 h 830997"/>
              <a:gd name="connsiteX9" fmla="*/ 504691 w 2294049"/>
              <a:gd name="connsiteY9" fmla="*/ 830997 h 830997"/>
              <a:gd name="connsiteX10" fmla="*/ 0 w 2294049"/>
              <a:gd name="connsiteY10" fmla="*/ 830997 h 830997"/>
              <a:gd name="connsiteX11" fmla="*/ 0 w 2294049"/>
              <a:gd name="connsiteY11" fmla="*/ 423808 h 830997"/>
              <a:gd name="connsiteX12" fmla="*/ 0 w 2294049"/>
              <a:gd name="connsiteY1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4049" h="830997" extrusionOk="0">
                <a:moveTo>
                  <a:pt x="0" y="0"/>
                </a:moveTo>
                <a:cubicBezTo>
                  <a:pt x="156346" y="-10246"/>
                  <a:pt x="396203" y="25029"/>
                  <a:pt x="550572" y="0"/>
                </a:cubicBezTo>
                <a:cubicBezTo>
                  <a:pt x="704941" y="-25029"/>
                  <a:pt x="1002885" y="-26535"/>
                  <a:pt x="1124084" y="0"/>
                </a:cubicBezTo>
                <a:cubicBezTo>
                  <a:pt x="1245283" y="26535"/>
                  <a:pt x="1504371" y="8577"/>
                  <a:pt x="1674656" y="0"/>
                </a:cubicBezTo>
                <a:cubicBezTo>
                  <a:pt x="1844941" y="-8577"/>
                  <a:pt x="2160227" y="21899"/>
                  <a:pt x="2294049" y="0"/>
                </a:cubicBezTo>
                <a:cubicBezTo>
                  <a:pt x="2297969" y="159350"/>
                  <a:pt x="2285530" y="215594"/>
                  <a:pt x="2294049" y="398879"/>
                </a:cubicBezTo>
                <a:cubicBezTo>
                  <a:pt x="2302568" y="582164"/>
                  <a:pt x="2314695" y="704033"/>
                  <a:pt x="2294049" y="830997"/>
                </a:cubicBezTo>
                <a:cubicBezTo>
                  <a:pt x="2100134" y="831420"/>
                  <a:pt x="1910626" y="804647"/>
                  <a:pt x="1720537" y="830997"/>
                </a:cubicBezTo>
                <a:cubicBezTo>
                  <a:pt x="1530448" y="857347"/>
                  <a:pt x="1284669" y="809596"/>
                  <a:pt x="1101144" y="830997"/>
                </a:cubicBezTo>
                <a:cubicBezTo>
                  <a:pt x="917619" y="852398"/>
                  <a:pt x="625469" y="841051"/>
                  <a:pt x="504691" y="830997"/>
                </a:cubicBezTo>
                <a:cubicBezTo>
                  <a:pt x="383913" y="820943"/>
                  <a:pt x="237867" y="821915"/>
                  <a:pt x="0" y="830997"/>
                </a:cubicBezTo>
                <a:cubicBezTo>
                  <a:pt x="18651" y="721425"/>
                  <a:pt x="11663" y="622089"/>
                  <a:pt x="0" y="423808"/>
                </a:cubicBezTo>
                <a:cubicBezTo>
                  <a:pt x="-11663" y="225527"/>
                  <a:pt x="-15607" y="13838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4769979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B663A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تأكد :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81C0BB3-2FE2-41B0-91FF-89803D94D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FAB5511-B5AA-4CEF-85FF-F7883C4CF94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6D6D70F-3C1A-4498-8729-035933962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362"/>
            <a:ext cx="12192000" cy="7077361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5627" y="532294"/>
            <a:ext cx="1362083" cy="1021562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3692EAD-D2CA-4694-87F7-09E24EF42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3695" y="1279102"/>
            <a:ext cx="2495898" cy="1124107"/>
          </a:xfrm>
          <a:prstGeom prst="rect">
            <a:avLst/>
          </a:prstGeom>
          <a:ln w="28575">
            <a:noFill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0B1CA31-BD90-4510-A8AB-9DCFA36EF5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660EBDA-CF59-4FAB-9A3C-280839897105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0A260B3-18A1-43AF-836E-5109D33732E1}"/>
              </a:ext>
            </a:extLst>
          </p:cNvPr>
          <p:cNvSpPr/>
          <p:nvPr/>
        </p:nvSpPr>
        <p:spPr>
          <a:xfrm>
            <a:off x="1904902" y="2465957"/>
            <a:ext cx="8568533" cy="3346884"/>
          </a:xfrm>
          <a:prstGeom prst="roundRect">
            <a:avLst/>
          </a:prstGeom>
          <a:noFill/>
          <a:ln w="28575">
            <a:solidFill>
              <a:srgbClr val="B663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7" name="صورة 2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034D12B-0198-42EB-A2B0-34EA4B12330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214" y="2529057"/>
            <a:ext cx="7541166" cy="3166271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EA48864-4AA4-4944-9F34-F4008A3C488B}"/>
              </a:ext>
            </a:extLst>
          </p:cNvPr>
          <p:cNvGrpSpPr/>
          <p:nvPr/>
        </p:nvGrpSpPr>
        <p:grpSpPr>
          <a:xfrm>
            <a:off x="808943" y="1649886"/>
            <a:ext cx="3632541" cy="1405494"/>
            <a:chOff x="962079" y="2290596"/>
            <a:chExt cx="2255165" cy="125010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32FE6CB4-A004-45DE-B150-B59512854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B614DF9-0BE1-46E1-BC58-8A6838FAB9EF}"/>
                </a:ext>
              </a:extLst>
            </p:cNvPr>
            <p:cNvSpPr txBox="1"/>
            <p:nvPr/>
          </p:nvSpPr>
          <p:spPr>
            <a:xfrm rot="20602374">
              <a:off x="1129849" y="2587718"/>
              <a:ext cx="168604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24</a:t>
              </a:r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1EF00FD7-066B-468B-B1D5-B480C3F2F8A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532" y="1413206"/>
            <a:ext cx="4009602" cy="4028878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A9845C4C-3CE4-4E3D-ADEC-B21325775D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50ED808-6A6E-4147-BB2E-3B7D574315D3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5097B0A5-19B9-4744-9F38-A912FAFD117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727406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8008 0.04699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3015" y="976639"/>
            <a:ext cx="6108177" cy="4629591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7603" y="673694"/>
            <a:ext cx="1996897" cy="1497673"/>
          </a:xfrm>
          <a:prstGeom prst="rect">
            <a:avLst/>
          </a:prstGeom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85EA0E05-3829-4DFC-8485-2B3C6A0384BA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2306225-4A39-4B89-8DF6-D2FFEA355070}"/>
              </a:ext>
            </a:extLst>
          </p:cNvPr>
          <p:cNvSpPr/>
          <p:nvPr/>
        </p:nvSpPr>
        <p:spPr>
          <a:xfrm>
            <a:off x="2685042" y="2311752"/>
            <a:ext cx="7404889" cy="2575558"/>
          </a:xfrm>
          <a:custGeom>
            <a:avLst/>
            <a:gdLst>
              <a:gd name="connsiteX0" fmla="*/ 0 w 7404889"/>
              <a:gd name="connsiteY0" fmla="*/ 429268 h 2575558"/>
              <a:gd name="connsiteX1" fmla="*/ 429268 w 7404889"/>
              <a:gd name="connsiteY1" fmla="*/ 0 h 2575558"/>
              <a:gd name="connsiteX2" fmla="*/ 1149367 w 7404889"/>
              <a:gd name="connsiteY2" fmla="*/ 0 h 2575558"/>
              <a:gd name="connsiteX3" fmla="*/ 1934929 w 7404889"/>
              <a:gd name="connsiteY3" fmla="*/ 0 h 2575558"/>
              <a:gd name="connsiteX4" fmla="*/ 2720492 w 7404889"/>
              <a:gd name="connsiteY4" fmla="*/ 0 h 2575558"/>
              <a:gd name="connsiteX5" fmla="*/ 3309663 w 7404889"/>
              <a:gd name="connsiteY5" fmla="*/ 0 h 2575558"/>
              <a:gd name="connsiteX6" fmla="*/ 3964299 w 7404889"/>
              <a:gd name="connsiteY6" fmla="*/ 0 h 2575558"/>
              <a:gd name="connsiteX7" fmla="*/ 4553470 w 7404889"/>
              <a:gd name="connsiteY7" fmla="*/ 0 h 2575558"/>
              <a:gd name="connsiteX8" fmla="*/ 5011715 w 7404889"/>
              <a:gd name="connsiteY8" fmla="*/ 0 h 2575558"/>
              <a:gd name="connsiteX9" fmla="*/ 5731814 w 7404889"/>
              <a:gd name="connsiteY9" fmla="*/ 0 h 2575558"/>
              <a:gd name="connsiteX10" fmla="*/ 6255522 w 7404889"/>
              <a:gd name="connsiteY10" fmla="*/ 0 h 2575558"/>
              <a:gd name="connsiteX11" fmla="*/ 6975621 w 7404889"/>
              <a:gd name="connsiteY11" fmla="*/ 0 h 2575558"/>
              <a:gd name="connsiteX12" fmla="*/ 7404889 w 7404889"/>
              <a:gd name="connsiteY12" fmla="*/ 429268 h 2575558"/>
              <a:gd name="connsiteX13" fmla="*/ 7404889 w 7404889"/>
              <a:gd name="connsiteY13" fmla="*/ 967268 h 2575558"/>
              <a:gd name="connsiteX14" fmla="*/ 7404889 w 7404889"/>
              <a:gd name="connsiteY14" fmla="*/ 1556779 h 2575558"/>
              <a:gd name="connsiteX15" fmla="*/ 7404889 w 7404889"/>
              <a:gd name="connsiteY15" fmla="*/ 2146290 h 2575558"/>
              <a:gd name="connsiteX16" fmla="*/ 6975621 w 7404889"/>
              <a:gd name="connsiteY16" fmla="*/ 2575558 h 2575558"/>
              <a:gd name="connsiteX17" fmla="*/ 6190059 w 7404889"/>
              <a:gd name="connsiteY17" fmla="*/ 2575558 h 2575558"/>
              <a:gd name="connsiteX18" fmla="*/ 5404496 w 7404889"/>
              <a:gd name="connsiteY18" fmla="*/ 2575558 h 2575558"/>
              <a:gd name="connsiteX19" fmla="*/ 4749861 w 7404889"/>
              <a:gd name="connsiteY19" fmla="*/ 2575558 h 2575558"/>
              <a:gd name="connsiteX20" fmla="*/ 4226153 w 7404889"/>
              <a:gd name="connsiteY20" fmla="*/ 2575558 h 2575558"/>
              <a:gd name="connsiteX21" fmla="*/ 3767908 w 7404889"/>
              <a:gd name="connsiteY21" fmla="*/ 2575558 h 2575558"/>
              <a:gd name="connsiteX22" fmla="*/ 3178736 w 7404889"/>
              <a:gd name="connsiteY22" fmla="*/ 2575558 h 2575558"/>
              <a:gd name="connsiteX23" fmla="*/ 2524101 w 7404889"/>
              <a:gd name="connsiteY23" fmla="*/ 2575558 h 2575558"/>
              <a:gd name="connsiteX24" fmla="*/ 1934929 w 7404889"/>
              <a:gd name="connsiteY24" fmla="*/ 2575558 h 2575558"/>
              <a:gd name="connsiteX25" fmla="*/ 1411221 w 7404889"/>
              <a:gd name="connsiteY25" fmla="*/ 2575558 h 2575558"/>
              <a:gd name="connsiteX26" fmla="*/ 429268 w 7404889"/>
              <a:gd name="connsiteY26" fmla="*/ 2575558 h 2575558"/>
              <a:gd name="connsiteX27" fmla="*/ 0 w 7404889"/>
              <a:gd name="connsiteY27" fmla="*/ 2146290 h 2575558"/>
              <a:gd name="connsiteX28" fmla="*/ 0 w 7404889"/>
              <a:gd name="connsiteY28" fmla="*/ 1539609 h 2575558"/>
              <a:gd name="connsiteX29" fmla="*/ 0 w 7404889"/>
              <a:gd name="connsiteY29" fmla="*/ 967268 h 2575558"/>
              <a:gd name="connsiteX30" fmla="*/ 0 w 7404889"/>
              <a:gd name="connsiteY30" fmla="*/ 429268 h 257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04889" h="2575558" fill="none" extrusionOk="0">
                <a:moveTo>
                  <a:pt x="0" y="429268"/>
                </a:moveTo>
                <a:cubicBezTo>
                  <a:pt x="17414" y="224435"/>
                  <a:pt x="191093" y="36159"/>
                  <a:pt x="429268" y="0"/>
                </a:cubicBezTo>
                <a:cubicBezTo>
                  <a:pt x="673989" y="-2007"/>
                  <a:pt x="872858" y="-8545"/>
                  <a:pt x="1149367" y="0"/>
                </a:cubicBezTo>
                <a:cubicBezTo>
                  <a:pt x="1425876" y="8545"/>
                  <a:pt x="1675915" y="25106"/>
                  <a:pt x="1934929" y="0"/>
                </a:cubicBezTo>
                <a:cubicBezTo>
                  <a:pt x="2193943" y="-25106"/>
                  <a:pt x="2521509" y="-5911"/>
                  <a:pt x="2720492" y="0"/>
                </a:cubicBezTo>
                <a:cubicBezTo>
                  <a:pt x="2919475" y="5911"/>
                  <a:pt x="3051241" y="-1668"/>
                  <a:pt x="3309663" y="0"/>
                </a:cubicBezTo>
                <a:cubicBezTo>
                  <a:pt x="3568085" y="1668"/>
                  <a:pt x="3734970" y="-9961"/>
                  <a:pt x="3964299" y="0"/>
                </a:cubicBezTo>
                <a:cubicBezTo>
                  <a:pt x="4193628" y="9961"/>
                  <a:pt x="4305502" y="-28602"/>
                  <a:pt x="4553470" y="0"/>
                </a:cubicBezTo>
                <a:cubicBezTo>
                  <a:pt x="4801438" y="28602"/>
                  <a:pt x="4832047" y="-3578"/>
                  <a:pt x="5011715" y="0"/>
                </a:cubicBezTo>
                <a:cubicBezTo>
                  <a:pt x="5191383" y="3578"/>
                  <a:pt x="5507587" y="-29533"/>
                  <a:pt x="5731814" y="0"/>
                </a:cubicBezTo>
                <a:cubicBezTo>
                  <a:pt x="5956041" y="29533"/>
                  <a:pt x="6003502" y="-25900"/>
                  <a:pt x="6255522" y="0"/>
                </a:cubicBezTo>
                <a:cubicBezTo>
                  <a:pt x="6507542" y="25900"/>
                  <a:pt x="6712963" y="-31217"/>
                  <a:pt x="6975621" y="0"/>
                </a:cubicBezTo>
                <a:cubicBezTo>
                  <a:pt x="7235005" y="-36612"/>
                  <a:pt x="7388246" y="212760"/>
                  <a:pt x="7404889" y="429268"/>
                </a:cubicBezTo>
                <a:cubicBezTo>
                  <a:pt x="7410704" y="601460"/>
                  <a:pt x="7407959" y="757457"/>
                  <a:pt x="7404889" y="967268"/>
                </a:cubicBezTo>
                <a:cubicBezTo>
                  <a:pt x="7401819" y="1177079"/>
                  <a:pt x="7391071" y="1294088"/>
                  <a:pt x="7404889" y="1556779"/>
                </a:cubicBezTo>
                <a:cubicBezTo>
                  <a:pt x="7418707" y="1819470"/>
                  <a:pt x="7410550" y="1921937"/>
                  <a:pt x="7404889" y="2146290"/>
                </a:cubicBezTo>
                <a:cubicBezTo>
                  <a:pt x="7438714" y="2425039"/>
                  <a:pt x="7208147" y="2544954"/>
                  <a:pt x="6975621" y="2575558"/>
                </a:cubicBezTo>
                <a:cubicBezTo>
                  <a:pt x="6731344" y="2559761"/>
                  <a:pt x="6531475" y="2566487"/>
                  <a:pt x="6190059" y="2575558"/>
                </a:cubicBezTo>
                <a:cubicBezTo>
                  <a:pt x="5848643" y="2584629"/>
                  <a:pt x="5769743" y="2569415"/>
                  <a:pt x="5404496" y="2575558"/>
                </a:cubicBezTo>
                <a:cubicBezTo>
                  <a:pt x="5039249" y="2581701"/>
                  <a:pt x="4900714" y="2550843"/>
                  <a:pt x="4749861" y="2575558"/>
                </a:cubicBezTo>
                <a:cubicBezTo>
                  <a:pt x="4599009" y="2600273"/>
                  <a:pt x="4338338" y="2584354"/>
                  <a:pt x="4226153" y="2575558"/>
                </a:cubicBezTo>
                <a:cubicBezTo>
                  <a:pt x="4113968" y="2566762"/>
                  <a:pt x="3889573" y="2582466"/>
                  <a:pt x="3767908" y="2575558"/>
                </a:cubicBezTo>
                <a:cubicBezTo>
                  <a:pt x="3646243" y="2568650"/>
                  <a:pt x="3336382" y="2602101"/>
                  <a:pt x="3178736" y="2575558"/>
                </a:cubicBezTo>
                <a:cubicBezTo>
                  <a:pt x="3021090" y="2549015"/>
                  <a:pt x="2709226" y="2586661"/>
                  <a:pt x="2524101" y="2575558"/>
                </a:cubicBezTo>
                <a:cubicBezTo>
                  <a:pt x="2338976" y="2564455"/>
                  <a:pt x="2052998" y="2590452"/>
                  <a:pt x="1934929" y="2575558"/>
                </a:cubicBezTo>
                <a:cubicBezTo>
                  <a:pt x="1816860" y="2560664"/>
                  <a:pt x="1654699" y="2577362"/>
                  <a:pt x="1411221" y="2575558"/>
                </a:cubicBezTo>
                <a:cubicBezTo>
                  <a:pt x="1167743" y="2573754"/>
                  <a:pt x="714114" y="2564697"/>
                  <a:pt x="429268" y="2575558"/>
                </a:cubicBezTo>
                <a:cubicBezTo>
                  <a:pt x="191941" y="2617736"/>
                  <a:pt x="5137" y="2352565"/>
                  <a:pt x="0" y="2146290"/>
                </a:cubicBezTo>
                <a:cubicBezTo>
                  <a:pt x="4736" y="1909664"/>
                  <a:pt x="-14827" y="1835030"/>
                  <a:pt x="0" y="1539609"/>
                </a:cubicBezTo>
                <a:cubicBezTo>
                  <a:pt x="14827" y="1244188"/>
                  <a:pt x="-4019" y="1201296"/>
                  <a:pt x="0" y="967268"/>
                </a:cubicBezTo>
                <a:cubicBezTo>
                  <a:pt x="4019" y="733240"/>
                  <a:pt x="-19985" y="690794"/>
                  <a:pt x="0" y="429268"/>
                </a:cubicBezTo>
                <a:close/>
              </a:path>
              <a:path w="7404889" h="2575558" stroke="0" extrusionOk="0">
                <a:moveTo>
                  <a:pt x="0" y="429268"/>
                </a:moveTo>
                <a:cubicBezTo>
                  <a:pt x="-2256" y="179666"/>
                  <a:pt x="180990" y="-21513"/>
                  <a:pt x="429268" y="0"/>
                </a:cubicBezTo>
                <a:cubicBezTo>
                  <a:pt x="695125" y="-9572"/>
                  <a:pt x="831334" y="7648"/>
                  <a:pt x="1149367" y="0"/>
                </a:cubicBezTo>
                <a:cubicBezTo>
                  <a:pt x="1467400" y="-7648"/>
                  <a:pt x="1539251" y="-8409"/>
                  <a:pt x="1869466" y="0"/>
                </a:cubicBezTo>
                <a:cubicBezTo>
                  <a:pt x="2199681" y="8409"/>
                  <a:pt x="2330613" y="10941"/>
                  <a:pt x="2524101" y="0"/>
                </a:cubicBezTo>
                <a:cubicBezTo>
                  <a:pt x="2717590" y="-10941"/>
                  <a:pt x="2934667" y="-28624"/>
                  <a:pt x="3309663" y="0"/>
                </a:cubicBezTo>
                <a:cubicBezTo>
                  <a:pt x="3684659" y="28624"/>
                  <a:pt x="3675143" y="-4176"/>
                  <a:pt x="3767908" y="0"/>
                </a:cubicBezTo>
                <a:cubicBezTo>
                  <a:pt x="3860674" y="4176"/>
                  <a:pt x="4223765" y="32115"/>
                  <a:pt x="4553470" y="0"/>
                </a:cubicBezTo>
                <a:cubicBezTo>
                  <a:pt x="4883175" y="-32115"/>
                  <a:pt x="4846758" y="12354"/>
                  <a:pt x="5077179" y="0"/>
                </a:cubicBezTo>
                <a:cubicBezTo>
                  <a:pt x="5307600" y="-12354"/>
                  <a:pt x="5453030" y="-25871"/>
                  <a:pt x="5600887" y="0"/>
                </a:cubicBezTo>
                <a:cubicBezTo>
                  <a:pt x="5748744" y="25871"/>
                  <a:pt x="5944529" y="16978"/>
                  <a:pt x="6190059" y="0"/>
                </a:cubicBezTo>
                <a:cubicBezTo>
                  <a:pt x="6435589" y="-16978"/>
                  <a:pt x="6709789" y="10490"/>
                  <a:pt x="6975621" y="0"/>
                </a:cubicBezTo>
                <a:cubicBezTo>
                  <a:pt x="7229241" y="42138"/>
                  <a:pt x="7387085" y="174400"/>
                  <a:pt x="7404889" y="429268"/>
                </a:cubicBezTo>
                <a:cubicBezTo>
                  <a:pt x="7414463" y="673008"/>
                  <a:pt x="7425894" y="882450"/>
                  <a:pt x="7404889" y="1035949"/>
                </a:cubicBezTo>
                <a:cubicBezTo>
                  <a:pt x="7383884" y="1189448"/>
                  <a:pt x="7428919" y="1443886"/>
                  <a:pt x="7404889" y="1642630"/>
                </a:cubicBezTo>
                <a:cubicBezTo>
                  <a:pt x="7380859" y="1841374"/>
                  <a:pt x="7385822" y="1981024"/>
                  <a:pt x="7404889" y="2146290"/>
                </a:cubicBezTo>
                <a:cubicBezTo>
                  <a:pt x="7382339" y="2377772"/>
                  <a:pt x="7222984" y="2553999"/>
                  <a:pt x="6975621" y="2575558"/>
                </a:cubicBezTo>
                <a:cubicBezTo>
                  <a:pt x="6685249" y="2583420"/>
                  <a:pt x="6592478" y="2576693"/>
                  <a:pt x="6320986" y="2575558"/>
                </a:cubicBezTo>
                <a:cubicBezTo>
                  <a:pt x="6049495" y="2574423"/>
                  <a:pt x="5785990" y="2572051"/>
                  <a:pt x="5600887" y="2575558"/>
                </a:cubicBezTo>
                <a:cubicBezTo>
                  <a:pt x="5415784" y="2579065"/>
                  <a:pt x="5319917" y="2578074"/>
                  <a:pt x="5142642" y="2575558"/>
                </a:cubicBezTo>
                <a:cubicBezTo>
                  <a:pt x="4965368" y="2573042"/>
                  <a:pt x="4735300" y="2593740"/>
                  <a:pt x="4618934" y="2575558"/>
                </a:cubicBezTo>
                <a:cubicBezTo>
                  <a:pt x="4502568" y="2557376"/>
                  <a:pt x="4331433" y="2550874"/>
                  <a:pt x="4095226" y="2575558"/>
                </a:cubicBezTo>
                <a:cubicBezTo>
                  <a:pt x="3859019" y="2600242"/>
                  <a:pt x="3615828" y="2548273"/>
                  <a:pt x="3375127" y="2575558"/>
                </a:cubicBezTo>
                <a:cubicBezTo>
                  <a:pt x="3134426" y="2602843"/>
                  <a:pt x="3076737" y="2580856"/>
                  <a:pt x="2916882" y="2575558"/>
                </a:cubicBezTo>
                <a:cubicBezTo>
                  <a:pt x="2757027" y="2570260"/>
                  <a:pt x="2547002" y="2594621"/>
                  <a:pt x="2196783" y="2575558"/>
                </a:cubicBezTo>
                <a:cubicBezTo>
                  <a:pt x="1846564" y="2556495"/>
                  <a:pt x="1902956" y="2562508"/>
                  <a:pt x="1738539" y="2575558"/>
                </a:cubicBezTo>
                <a:cubicBezTo>
                  <a:pt x="1574122" y="2588608"/>
                  <a:pt x="1485053" y="2593454"/>
                  <a:pt x="1280294" y="2575558"/>
                </a:cubicBezTo>
                <a:cubicBezTo>
                  <a:pt x="1075535" y="2557662"/>
                  <a:pt x="759896" y="2544163"/>
                  <a:pt x="429268" y="2575558"/>
                </a:cubicBezTo>
                <a:cubicBezTo>
                  <a:pt x="196960" y="2585166"/>
                  <a:pt x="33569" y="2410831"/>
                  <a:pt x="0" y="2146290"/>
                </a:cubicBezTo>
                <a:cubicBezTo>
                  <a:pt x="-10707" y="1954657"/>
                  <a:pt x="-399" y="1723843"/>
                  <a:pt x="0" y="1591120"/>
                </a:cubicBezTo>
                <a:cubicBezTo>
                  <a:pt x="399" y="1458397"/>
                  <a:pt x="18163" y="1285775"/>
                  <a:pt x="0" y="984438"/>
                </a:cubicBezTo>
                <a:cubicBezTo>
                  <a:pt x="-18163" y="683101"/>
                  <a:pt x="4709" y="635998"/>
                  <a:pt x="0" y="429268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287972528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D55E7DB-6B33-4FA6-9E28-C0068594072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4788" y="2551051"/>
            <a:ext cx="4563112" cy="2162477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8EA1702-EBF7-48C3-80AA-F209D1F021F0}"/>
              </a:ext>
            </a:extLst>
          </p:cNvPr>
          <p:cNvGrpSpPr/>
          <p:nvPr/>
        </p:nvGrpSpPr>
        <p:grpSpPr>
          <a:xfrm>
            <a:off x="7693238" y="1605915"/>
            <a:ext cx="3522068" cy="1333188"/>
            <a:chOff x="6892152" y="2892441"/>
            <a:chExt cx="3520780" cy="1333188"/>
          </a:xfrm>
        </p:grpSpPr>
        <p:pic>
          <p:nvPicPr>
            <p:cNvPr id="17" name="صورة 16" descr="مهارة سالقة&#10;">
              <a:extLst>
                <a:ext uri="{FF2B5EF4-FFF2-40B4-BE49-F238E27FC236}">
                  <a16:creationId xmlns:a16="http://schemas.microsoft.com/office/drawing/2014/main" id="{523F99EB-B7E1-4C02-9DDF-84E543F8E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1EAA9637-7B95-4E49-A797-B559C219499C}"/>
                </a:ext>
              </a:extLst>
            </p:cNvPr>
            <p:cNvSpPr txBox="1"/>
            <p:nvPr/>
          </p:nvSpPr>
          <p:spPr>
            <a:xfrm>
              <a:off x="7855282" y="3301800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التقويم 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0633B7E-5C57-45B5-AD12-F480F65D4436}"/>
              </a:ext>
            </a:extLst>
          </p:cNvPr>
          <p:cNvGrpSpPr/>
          <p:nvPr/>
        </p:nvGrpSpPr>
        <p:grpSpPr>
          <a:xfrm>
            <a:off x="2068542" y="1759387"/>
            <a:ext cx="2255165" cy="1250103"/>
            <a:chOff x="962079" y="2290596"/>
            <a:chExt cx="2255165" cy="1250103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3E8A330C-4F04-4507-AF1E-AA0B27042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3030078-1C1F-4A20-8CFF-EEE52B83F45C}"/>
                </a:ext>
              </a:extLst>
            </p:cNvPr>
            <p:cNvSpPr txBox="1"/>
            <p:nvPr/>
          </p:nvSpPr>
          <p:spPr>
            <a:xfrm rot="20602374">
              <a:off x="1129849" y="2587718"/>
              <a:ext cx="168604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24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DD83E26E-BB7C-41EA-8595-FF422512D5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2566" y="1995547"/>
            <a:ext cx="2098419" cy="209841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0987140-AE80-49EA-9971-B8A46CC948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05D4139-DEEB-4BA4-9A2A-C2C1FDCBA83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D46EF63C-38CC-46F0-8040-E973AF8CE54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323" y="187407"/>
            <a:ext cx="9055509" cy="606090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683692" y="1404419"/>
            <a:ext cx="4009603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948134" y="3291965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54DFE06-1DEE-4CD2-971F-0A4264860FC7}"/>
              </a:ext>
            </a:extLst>
          </p:cNvPr>
          <p:cNvSpPr/>
          <p:nvPr/>
        </p:nvSpPr>
        <p:spPr>
          <a:xfrm>
            <a:off x="2723535" y="1961148"/>
            <a:ext cx="6419813" cy="2483033"/>
          </a:xfrm>
          <a:custGeom>
            <a:avLst/>
            <a:gdLst>
              <a:gd name="connsiteX0" fmla="*/ 0 w 6419813"/>
              <a:gd name="connsiteY0" fmla="*/ 413847 h 2483033"/>
              <a:gd name="connsiteX1" fmla="*/ 413847 w 6419813"/>
              <a:gd name="connsiteY1" fmla="*/ 0 h 2483033"/>
              <a:gd name="connsiteX2" fmla="*/ 6005966 w 6419813"/>
              <a:gd name="connsiteY2" fmla="*/ 0 h 2483033"/>
              <a:gd name="connsiteX3" fmla="*/ 6419813 w 6419813"/>
              <a:gd name="connsiteY3" fmla="*/ 413847 h 2483033"/>
              <a:gd name="connsiteX4" fmla="*/ 6419813 w 6419813"/>
              <a:gd name="connsiteY4" fmla="*/ 2069186 h 2483033"/>
              <a:gd name="connsiteX5" fmla="*/ 6005966 w 6419813"/>
              <a:gd name="connsiteY5" fmla="*/ 2483033 h 2483033"/>
              <a:gd name="connsiteX6" fmla="*/ 413847 w 6419813"/>
              <a:gd name="connsiteY6" fmla="*/ 2483033 h 2483033"/>
              <a:gd name="connsiteX7" fmla="*/ 0 w 6419813"/>
              <a:gd name="connsiteY7" fmla="*/ 2069186 h 2483033"/>
              <a:gd name="connsiteX8" fmla="*/ 0 w 6419813"/>
              <a:gd name="connsiteY8" fmla="*/ 413847 h 24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9813" h="2483033" extrusionOk="0">
                <a:moveTo>
                  <a:pt x="0" y="413847"/>
                </a:moveTo>
                <a:cubicBezTo>
                  <a:pt x="-7543" y="198520"/>
                  <a:pt x="177146" y="-3361"/>
                  <a:pt x="413847" y="0"/>
                </a:cubicBezTo>
                <a:cubicBezTo>
                  <a:pt x="2731208" y="-60713"/>
                  <a:pt x="4688257" y="61072"/>
                  <a:pt x="6005966" y="0"/>
                </a:cubicBezTo>
                <a:cubicBezTo>
                  <a:pt x="6209458" y="8379"/>
                  <a:pt x="6398629" y="210336"/>
                  <a:pt x="6419813" y="413847"/>
                </a:cubicBezTo>
                <a:cubicBezTo>
                  <a:pt x="6526187" y="1125795"/>
                  <a:pt x="6412041" y="1482957"/>
                  <a:pt x="6419813" y="2069186"/>
                </a:cubicBezTo>
                <a:cubicBezTo>
                  <a:pt x="6433923" y="2284336"/>
                  <a:pt x="6274236" y="2485653"/>
                  <a:pt x="6005966" y="2483033"/>
                </a:cubicBezTo>
                <a:cubicBezTo>
                  <a:pt x="3949158" y="2409262"/>
                  <a:pt x="1617631" y="2327150"/>
                  <a:pt x="413847" y="2483033"/>
                </a:cubicBezTo>
                <a:cubicBezTo>
                  <a:pt x="218037" y="2487782"/>
                  <a:pt x="-22047" y="2287685"/>
                  <a:pt x="0" y="2069186"/>
                </a:cubicBezTo>
                <a:cubicBezTo>
                  <a:pt x="-1119" y="1351828"/>
                  <a:pt x="23966" y="692337"/>
                  <a:pt x="0" y="413847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064872D6-A84D-4697-8B80-AC480E8C13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6533" y="2282214"/>
            <a:ext cx="1152525" cy="101917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AC1489A-7B51-4AD2-A806-90013C0E90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C1888A-CA8F-4B65-98E2-80B5154E1191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8D9D3300-19CE-4F37-9DCF-F8E36668D4D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B25882-15B6-4194-90D7-6FB59DB89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77CBF20-FD07-4EE0-A63C-FD09294E9F2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2" name="صورة 11" descr="صورة تحتوي على نص, قرطاسية, لقطة شاشة&#10;&#10;تم إنشاء الوصف تلقائياً">
            <a:extLst>
              <a:ext uri="{FF2B5EF4-FFF2-40B4-BE49-F238E27FC236}">
                <a16:creationId xmlns:a16="http://schemas.microsoft.com/office/drawing/2014/main" id="{78558512-B4D8-4A79-AE09-F1F3B4AA24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t="21424" b="48636"/>
          <a:stretch/>
        </p:blipFill>
        <p:spPr>
          <a:xfrm>
            <a:off x="1496291" y="1614760"/>
            <a:ext cx="8853054" cy="2292222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67253" y="43787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64364" y="91587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AE25425-1FA1-4BC0-9D08-3E965DC50986}"/>
              </a:ext>
            </a:extLst>
          </p:cNvPr>
          <p:cNvSpPr txBox="1"/>
          <p:nvPr/>
        </p:nvSpPr>
        <p:spPr>
          <a:xfrm>
            <a:off x="6358619" y="915289"/>
            <a:ext cx="2810760" cy="553998"/>
          </a:xfrm>
          <a:prstGeom prst="rect">
            <a:avLst/>
          </a:prstGeom>
          <a:noFill/>
          <a:ln w="12700">
            <a:solidFill>
              <a:srgbClr val="B663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000">
                <a:solidFill>
                  <a:srgbClr val="002060"/>
                </a:solidFill>
              </a:rPr>
              <a:t>معرفة سابقة :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40D3A1-2C82-4AD6-AE12-F8305722FBBC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7F9A715-A923-4753-8DFF-FF5A74AD000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018" y="2431556"/>
            <a:ext cx="4572638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369" y="1156413"/>
            <a:ext cx="3781249" cy="4399072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42A65F-E84B-416B-B909-34E2E59B67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48" name="مربع نص 47">
            <a:extLst>
              <a:ext uri="{FF2B5EF4-FFF2-40B4-BE49-F238E27FC236}">
                <a16:creationId xmlns:a16="http://schemas.microsoft.com/office/drawing/2014/main" id="{9604412D-E830-4756-8A91-5CAEA16CB128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11DAFB96-2822-4C40-9A82-3493D253F76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786398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2266 -0.2557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021012"/>
              </p:ext>
            </p:extLst>
          </p:nvPr>
        </p:nvGraphicFramePr>
        <p:xfrm>
          <a:off x="1189751" y="2112155"/>
          <a:ext cx="9787112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425689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106309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255114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B0E56B7-158E-48CC-828A-FC5EEC4A3ABD}"/>
              </a:ext>
            </a:extLst>
          </p:cNvPr>
          <p:cNvGrpSpPr/>
          <p:nvPr/>
        </p:nvGrpSpPr>
        <p:grpSpPr>
          <a:xfrm>
            <a:off x="4808033" y="1292272"/>
            <a:ext cx="2986810" cy="625721"/>
            <a:chOff x="7601080" y="3173703"/>
            <a:chExt cx="2986810" cy="625721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E2A1077-B7A7-4761-9862-470B00ACF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6" b="30185"/>
            <a:stretch/>
          </p:blipFill>
          <p:spPr>
            <a:xfrm>
              <a:off x="7601080" y="3173703"/>
              <a:ext cx="2986810" cy="625721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2CF83276-A4BE-42FF-93FC-EA409F667E4F}"/>
                </a:ext>
              </a:extLst>
            </p:cNvPr>
            <p:cNvSpPr txBox="1"/>
            <p:nvPr/>
          </p:nvSpPr>
          <p:spPr>
            <a:xfrm>
              <a:off x="8219768" y="3323303"/>
              <a:ext cx="173047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>
                  <a:cs typeface="AF_Taif Normal" pitchFamily="2" charset="-78"/>
                </a:rPr>
                <a:t>جدول التعلم </a:t>
              </a:r>
            </a:p>
          </p:txBody>
        </p:sp>
      </p:grpSp>
      <p:pic>
        <p:nvPicPr>
          <p:cNvPr id="29" name="صورة 28">
            <a:extLst>
              <a:ext uri="{FF2B5EF4-FFF2-40B4-BE49-F238E27FC236}">
                <a16:creationId xmlns:a16="http://schemas.microsoft.com/office/drawing/2014/main" id="{B2566C0A-F495-45DE-9193-5996C7D02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C71FB4D-7FD7-4EEF-8353-C65813A7C9B4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544EB07-455B-42C6-A7FA-A8BDD7EDC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8464" y="2819315"/>
            <a:ext cx="3298169" cy="609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C835DC1-46B2-4B4E-BE23-6C3386F15A8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7395" y="3379372"/>
            <a:ext cx="1171739" cy="43821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313EF5A-E000-4455-BC14-513E16E3FBE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7395" y="3795916"/>
            <a:ext cx="1133633" cy="52394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AB037CA-D8D6-424D-B1FD-9F7DEA71406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8548" y="4265473"/>
            <a:ext cx="1000265" cy="44773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AAF6E6F-C67A-490C-A802-40A7FD2F08C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55974" y="4799586"/>
            <a:ext cx="1143160" cy="581106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CC4E5A9-C6A9-4849-8439-A753008A969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"/>
            <a:ext cx="12192000" cy="6858000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52" r="22343"/>
          <a:stretch/>
        </p:blipFill>
        <p:spPr>
          <a:xfrm>
            <a:off x="9873619" y="900415"/>
            <a:ext cx="779239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342992" y="36123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59931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97773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3A01324-F001-4E80-B93B-02B2216B32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879F04A-66BB-4C33-A089-72A8650E4DF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4F2FB5BC-D2AF-47B9-A248-719704F9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93" y="1398776"/>
            <a:ext cx="1223962" cy="5665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F91CC1B-19A9-4A79-9827-571374392F99}"/>
              </a:ext>
            </a:extLst>
          </p:cNvPr>
          <p:cNvSpPr/>
          <p:nvPr/>
        </p:nvSpPr>
        <p:spPr>
          <a:xfrm>
            <a:off x="1150391" y="1436950"/>
            <a:ext cx="9842074" cy="4332101"/>
          </a:xfrm>
          <a:prstGeom prst="roundRect">
            <a:avLst/>
          </a:prstGeom>
          <a:noFill/>
          <a:ln w="19050">
            <a:solidFill>
              <a:srgbClr val="B663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520563-93F0-44DE-8805-C82C57B24A36}"/>
              </a:ext>
            </a:extLst>
          </p:cNvPr>
          <p:cNvSpPr txBox="1"/>
          <p:nvPr/>
        </p:nvSpPr>
        <p:spPr>
          <a:xfrm>
            <a:off x="1584514" y="5031526"/>
            <a:ext cx="1267343" cy="523220"/>
          </a:xfrm>
          <a:custGeom>
            <a:avLst/>
            <a:gdLst>
              <a:gd name="connsiteX0" fmla="*/ 0 w 1267343"/>
              <a:gd name="connsiteY0" fmla="*/ 0 h 523220"/>
              <a:gd name="connsiteX1" fmla="*/ 608325 w 1267343"/>
              <a:gd name="connsiteY1" fmla="*/ 0 h 523220"/>
              <a:gd name="connsiteX2" fmla="*/ 1267343 w 1267343"/>
              <a:gd name="connsiteY2" fmla="*/ 0 h 523220"/>
              <a:gd name="connsiteX3" fmla="*/ 1267343 w 1267343"/>
              <a:gd name="connsiteY3" fmla="*/ 523220 h 523220"/>
              <a:gd name="connsiteX4" fmla="*/ 633672 w 1267343"/>
              <a:gd name="connsiteY4" fmla="*/ 523220 h 523220"/>
              <a:gd name="connsiteX5" fmla="*/ 0 w 1267343"/>
              <a:gd name="connsiteY5" fmla="*/ 523220 h 523220"/>
              <a:gd name="connsiteX6" fmla="*/ 0 w 1267343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7343" h="523220" extrusionOk="0">
                <a:moveTo>
                  <a:pt x="0" y="0"/>
                </a:moveTo>
                <a:cubicBezTo>
                  <a:pt x="239555" y="7903"/>
                  <a:pt x="434256" y="-13938"/>
                  <a:pt x="608325" y="0"/>
                </a:cubicBezTo>
                <a:cubicBezTo>
                  <a:pt x="782394" y="13938"/>
                  <a:pt x="1022581" y="27343"/>
                  <a:pt x="1267343" y="0"/>
                </a:cubicBezTo>
                <a:cubicBezTo>
                  <a:pt x="1288749" y="118484"/>
                  <a:pt x="1266595" y="379669"/>
                  <a:pt x="1267343" y="523220"/>
                </a:cubicBezTo>
                <a:cubicBezTo>
                  <a:pt x="1029926" y="552174"/>
                  <a:pt x="870621" y="494514"/>
                  <a:pt x="633672" y="523220"/>
                </a:cubicBezTo>
                <a:cubicBezTo>
                  <a:pt x="396723" y="551926"/>
                  <a:pt x="149700" y="551163"/>
                  <a:pt x="0" y="523220"/>
                </a:cubicBezTo>
                <a:cubicBezTo>
                  <a:pt x="-17040" y="289453"/>
                  <a:pt x="16695" y="145952"/>
                  <a:pt x="0" y="0"/>
                </a:cubicBezTo>
                <a:close/>
              </a:path>
            </a:pathLst>
          </a:custGeom>
          <a:noFill/>
          <a:ln>
            <a:solidFill>
              <a:srgbClr val="B663AC"/>
            </a:solidFill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/>
              <a:t>ص/ 21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22FA31E-D88F-4D6B-B301-40DFD4E32B3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53FAD6-B8B4-4372-B3D2-437C53E1597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0585" y="1870850"/>
            <a:ext cx="7547415" cy="196000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0409BA8-CC41-4C57-8862-BB521F9A054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1518" y="3925074"/>
            <a:ext cx="5277587" cy="56205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0F98CA1-C02B-4988-93AB-EB9CFE310F8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3394" y="4451571"/>
            <a:ext cx="3286584" cy="600159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C6EEE2D-B4AA-4F6F-83D5-F66FF63E31A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7360" y="4987149"/>
            <a:ext cx="5465905" cy="67636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0419" y="633155"/>
            <a:ext cx="6131207" cy="5108884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3AFD06D9-C129-4B4E-85CB-D274414D2D0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636 -0.2257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61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805" y="148634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5DFE426-7ACD-409C-90EB-3DF7327C8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EC76F4E-1BC2-4A41-A816-21692294964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82355CE-7677-410A-90CC-FBC8EC8619B2}"/>
              </a:ext>
            </a:extLst>
          </p:cNvPr>
          <p:cNvSpPr/>
          <p:nvPr/>
        </p:nvSpPr>
        <p:spPr>
          <a:xfrm>
            <a:off x="1215184" y="1107670"/>
            <a:ext cx="9414708" cy="4703197"/>
          </a:xfrm>
          <a:prstGeom prst="roundRect">
            <a:avLst/>
          </a:prstGeom>
          <a:noFill/>
          <a:ln w="28575">
            <a:solidFill>
              <a:srgbClr val="B663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A02DF643-8612-4E66-A00A-E32C9DD90570}"/>
              </a:ext>
            </a:extLst>
          </p:cNvPr>
          <p:cNvSpPr txBox="1"/>
          <p:nvPr/>
        </p:nvSpPr>
        <p:spPr>
          <a:xfrm>
            <a:off x="1338180" y="1785031"/>
            <a:ext cx="1267343" cy="523220"/>
          </a:xfrm>
          <a:custGeom>
            <a:avLst/>
            <a:gdLst>
              <a:gd name="connsiteX0" fmla="*/ 0 w 1267343"/>
              <a:gd name="connsiteY0" fmla="*/ 0 h 523220"/>
              <a:gd name="connsiteX1" fmla="*/ 608325 w 1267343"/>
              <a:gd name="connsiteY1" fmla="*/ 0 h 523220"/>
              <a:gd name="connsiteX2" fmla="*/ 1267343 w 1267343"/>
              <a:gd name="connsiteY2" fmla="*/ 0 h 523220"/>
              <a:gd name="connsiteX3" fmla="*/ 1267343 w 1267343"/>
              <a:gd name="connsiteY3" fmla="*/ 523220 h 523220"/>
              <a:gd name="connsiteX4" fmla="*/ 633672 w 1267343"/>
              <a:gd name="connsiteY4" fmla="*/ 523220 h 523220"/>
              <a:gd name="connsiteX5" fmla="*/ 0 w 1267343"/>
              <a:gd name="connsiteY5" fmla="*/ 523220 h 523220"/>
              <a:gd name="connsiteX6" fmla="*/ 0 w 1267343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7343" h="523220" extrusionOk="0">
                <a:moveTo>
                  <a:pt x="0" y="0"/>
                </a:moveTo>
                <a:cubicBezTo>
                  <a:pt x="239555" y="7903"/>
                  <a:pt x="434256" y="-13938"/>
                  <a:pt x="608325" y="0"/>
                </a:cubicBezTo>
                <a:cubicBezTo>
                  <a:pt x="782394" y="13938"/>
                  <a:pt x="1022581" y="27343"/>
                  <a:pt x="1267343" y="0"/>
                </a:cubicBezTo>
                <a:cubicBezTo>
                  <a:pt x="1288749" y="118484"/>
                  <a:pt x="1266595" y="379669"/>
                  <a:pt x="1267343" y="523220"/>
                </a:cubicBezTo>
                <a:cubicBezTo>
                  <a:pt x="1029926" y="552174"/>
                  <a:pt x="870621" y="494514"/>
                  <a:pt x="633672" y="523220"/>
                </a:cubicBezTo>
                <a:cubicBezTo>
                  <a:pt x="396723" y="551926"/>
                  <a:pt x="149700" y="551163"/>
                  <a:pt x="0" y="523220"/>
                </a:cubicBezTo>
                <a:cubicBezTo>
                  <a:pt x="-17040" y="289453"/>
                  <a:pt x="16695" y="145952"/>
                  <a:pt x="0" y="0"/>
                </a:cubicBezTo>
                <a:close/>
              </a:path>
            </a:pathLst>
          </a:custGeom>
          <a:noFill/>
          <a:ln>
            <a:solidFill>
              <a:srgbClr val="B663AC"/>
            </a:solidFill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/>
              <a:t>ص/ 21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DE8C6D87-F47D-49F3-A91C-F0C528DD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0D068F-E45A-4BF8-8BB4-E9735EBD263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8876" y="1244723"/>
            <a:ext cx="6192164" cy="111443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1F33218-2939-401A-B56A-4A63CFC761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 l="1285"/>
          <a:stretch/>
        </p:blipFill>
        <p:spPr>
          <a:xfrm>
            <a:off x="2182437" y="2427775"/>
            <a:ext cx="5791524" cy="291204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190489B-0F21-4E54-91A2-6D0E118A9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2437" y="2679307"/>
            <a:ext cx="2333416" cy="25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805" y="148634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12EE1AB0-680B-446F-B303-6EFAE9D0B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884537"/>
              </p:ext>
            </p:extLst>
          </p:nvPr>
        </p:nvGraphicFramePr>
        <p:xfrm>
          <a:off x="1618308" y="2212258"/>
          <a:ext cx="8912040" cy="3596787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56020">
                  <a:extLst>
                    <a:ext uri="{9D8B030D-6E8A-4147-A177-3AD203B41FA5}">
                      <a16:colId xmlns:a16="http://schemas.microsoft.com/office/drawing/2014/main" val="463103879"/>
                    </a:ext>
                  </a:extLst>
                </a:gridCol>
                <a:gridCol w="4456020">
                  <a:extLst>
                    <a:ext uri="{9D8B030D-6E8A-4147-A177-3AD203B41FA5}">
                      <a16:colId xmlns:a16="http://schemas.microsoft.com/office/drawing/2014/main" val="935665688"/>
                    </a:ext>
                  </a:extLst>
                </a:gridCol>
              </a:tblGrid>
              <a:tr h="899197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03113285"/>
                  </a:ext>
                </a:extLst>
              </a:tr>
              <a:tr h="269759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599843"/>
                  </a:ext>
                </a:extLst>
              </a:tr>
            </a:tbl>
          </a:graphicData>
        </a:graphic>
      </p:graphicFrame>
      <p:pic>
        <p:nvPicPr>
          <p:cNvPr id="38" name="صورة 37">
            <a:extLst>
              <a:ext uri="{FF2B5EF4-FFF2-40B4-BE49-F238E27FC236}">
                <a16:creationId xmlns:a16="http://schemas.microsoft.com/office/drawing/2014/main" id="{BEBD837E-092C-4E84-81B0-B2E7F41EAD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6994717-6532-4516-809A-E9E69B5DA95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930C8928-BF60-4184-AA07-F7F9E093B65F}"/>
              </a:ext>
            </a:extLst>
          </p:cNvPr>
          <p:cNvSpPr txBox="1"/>
          <p:nvPr/>
        </p:nvSpPr>
        <p:spPr>
          <a:xfrm>
            <a:off x="1885035" y="1454380"/>
            <a:ext cx="1267343" cy="523220"/>
          </a:xfrm>
          <a:custGeom>
            <a:avLst/>
            <a:gdLst>
              <a:gd name="connsiteX0" fmla="*/ 0 w 1267343"/>
              <a:gd name="connsiteY0" fmla="*/ 0 h 523220"/>
              <a:gd name="connsiteX1" fmla="*/ 608325 w 1267343"/>
              <a:gd name="connsiteY1" fmla="*/ 0 h 523220"/>
              <a:gd name="connsiteX2" fmla="*/ 1267343 w 1267343"/>
              <a:gd name="connsiteY2" fmla="*/ 0 h 523220"/>
              <a:gd name="connsiteX3" fmla="*/ 1267343 w 1267343"/>
              <a:gd name="connsiteY3" fmla="*/ 523220 h 523220"/>
              <a:gd name="connsiteX4" fmla="*/ 633672 w 1267343"/>
              <a:gd name="connsiteY4" fmla="*/ 523220 h 523220"/>
              <a:gd name="connsiteX5" fmla="*/ 0 w 1267343"/>
              <a:gd name="connsiteY5" fmla="*/ 523220 h 523220"/>
              <a:gd name="connsiteX6" fmla="*/ 0 w 1267343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7343" h="523220" extrusionOk="0">
                <a:moveTo>
                  <a:pt x="0" y="0"/>
                </a:moveTo>
                <a:cubicBezTo>
                  <a:pt x="239555" y="7903"/>
                  <a:pt x="434256" y="-13938"/>
                  <a:pt x="608325" y="0"/>
                </a:cubicBezTo>
                <a:cubicBezTo>
                  <a:pt x="782394" y="13938"/>
                  <a:pt x="1022581" y="27343"/>
                  <a:pt x="1267343" y="0"/>
                </a:cubicBezTo>
                <a:cubicBezTo>
                  <a:pt x="1288749" y="118484"/>
                  <a:pt x="1266595" y="379669"/>
                  <a:pt x="1267343" y="523220"/>
                </a:cubicBezTo>
                <a:cubicBezTo>
                  <a:pt x="1029926" y="552174"/>
                  <a:pt x="870621" y="494514"/>
                  <a:pt x="633672" y="523220"/>
                </a:cubicBezTo>
                <a:cubicBezTo>
                  <a:pt x="396723" y="551926"/>
                  <a:pt x="149700" y="551163"/>
                  <a:pt x="0" y="523220"/>
                </a:cubicBezTo>
                <a:cubicBezTo>
                  <a:pt x="-17040" y="289453"/>
                  <a:pt x="16695" y="145952"/>
                  <a:pt x="0" y="0"/>
                </a:cubicBezTo>
                <a:close/>
              </a:path>
            </a:pathLst>
          </a:custGeom>
          <a:noFill/>
          <a:ln>
            <a:solidFill>
              <a:srgbClr val="B663AC"/>
            </a:solidFill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/>
              <a:t>ص/ 21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67A30CC7-4464-42E0-917D-76C35C74C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501263"/>
            <a:ext cx="3182962" cy="72225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F06DE30-90A4-46B0-9F96-13ECB411957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5165" y="984418"/>
            <a:ext cx="5487166" cy="62873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90BDA33-742F-40CB-A82D-E498CBED277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5890" y="1619550"/>
            <a:ext cx="6439799" cy="57158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158094B-A76F-4DA2-9080-F38C6CF2D23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8068" y="2493157"/>
            <a:ext cx="1733792" cy="38105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A8892C3-6E39-4A29-BE16-83F259EFC9D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605" t="-12651"/>
          <a:stretch/>
        </p:blipFill>
        <p:spPr>
          <a:xfrm>
            <a:off x="7020232" y="3172365"/>
            <a:ext cx="3057773" cy="46145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2987CA8-8530-489A-B43E-CFF430E91D8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037" y="3701029"/>
            <a:ext cx="3484526" cy="457264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C60300F-8A5B-48EC-9BDE-E64C4648B9D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3833" y="4234023"/>
            <a:ext cx="3639058" cy="495369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1FE55A97-3C68-4F09-997F-9A201747F04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0255" y="2556851"/>
            <a:ext cx="1752845" cy="31436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07F94546-6281-4A99-A8CE-AC36A079EB2B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6636" y="3323634"/>
            <a:ext cx="3277057" cy="438211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D7A5026-8144-40C1-BD6C-F9DA7FF5A5E9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5504" y="3794981"/>
            <a:ext cx="1400370" cy="400106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CEDACEC5-FB78-41DB-9C11-B34AFBCD4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9109" y="4259280"/>
            <a:ext cx="3505689" cy="533474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4256EAD6-F5CE-42B4-A99A-5D61EF0F9DA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3091" y="4873221"/>
            <a:ext cx="3277057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1330649" y="1086649"/>
            <a:ext cx="2338659" cy="1535834"/>
            <a:chOff x="962079" y="2290596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083311" y="2728804"/>
              <a:ext cx="1641987" cy="4133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700"/>
                <a:t>ص / 21</a:t>
              </a:r>
            </a:p>
          </p:txBody>
        </p:sp>
      </p:grpSp>
      <p:pic>
        <p:nvPicPr>
          <p:cNvPr id="96" name="صورة 95">
            <a:extLst>
              <a:ext uri="{FF2B5EF4-FFF2-40B4-BE49-F238E27FC236}">
                <a16:creationId xmlns:a16="http://schemas.microsoft.com/office/drawing/2014/main" id="{39D32193-FF37-4C3D-9CBE-5295EB65D4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7196" y="2611049"/>
            <a:ext cx="3863484" cy="3249757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5CF1E55D-AE0E-41BE-9705-6B67D5B871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808" y="2379610"/>
            <a:ext cx="3801215" cy="3387895"/>
          </a:xfrm>
          <a:prstGeom prst="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9343AE2B-8EC1-4FE7-AD61-123E61C791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3" b="32500" l="9167" r="91389">
                        <a14:foregroundMark x1="91389" y1="15278" x2="91111" y2="26111"/>
                        <a14:foregroundMark x1="9167" y1="17222" x2="9167" y2="25833"/>
                      </a14:backgroundRemoval>
                    </a14:imgEffect>
                  </a14:imgLayer>
                </a14:imgProps>
              </a:ext>
            </a:extLst>
          </a:blip>
          <a:srcRect b="63841"/>
          <a:stretch/>
        </p:blipFill>
        <p:spPr>
          <a:xfrm>
            <a:off x="5918789" y="752147"/>
            <a:ext cx="3838282" cy="1450706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84F47BF-5102-449B-A14D-DE91F4C6EDC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161" y="343951"/>
            <a:ext cx="3182962" cy="722255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2BBFC9ED-3EDA-40F6-A585-5B3C7A03996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9381" y="1904054"/>
            <a:ext cx="6439799" cy="57158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7BF3325-C270-4C3B-9A7D-C3C3CC4F52A3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9895" y="1173704"/>
            <a:ext cx="2400635" cy="65731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F200F25-7AE4-4C80-9F80-9FB9E1F0EFF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8207" y="3622671"/>
            <a:ext cx="1981477" cy="51442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C5ACB9-3343-43EC-8F1E-99B2CFFB80A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5764" y="3581326"/>
            <a:ext cx="2524477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467</Words>
  <Application>Microsoft Office PowerPoint</Application>
  <PresentationFormat>شاشة عريضة</PresentationFormat>
  <Paragraphs>154</Paragraphs>
  <Slides>19</Slides>
  <Notes>19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3" baseType="lpstr">
      <vt:lpstr>Segoe UI Semibold</vt:lpstr>
      <vt:lpstr>Arial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71</cp:revision>
  <dcterms:created xsi:type="dcterms:W3CDTF">2021-05-11T19:30:39Z</dcterms:created>
  <dcterms:modified xsi:type="dcterms:W3CDTF">2021-09-04T13:41:44Z</dcterms:modified>
</cp:coreProperties>
</file>