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70" r:id="rId12"/>
    <p:sldId id="280" r:id="rId13"/>
    <p:sldId id="269" r:id="rId14"/>
    <p:sldId id="281" r:id="rId15"/>
    <p:sldId id="282" r:id="rId16"/>
    <p:sldId id="274" r:id="rId17"/>
    <p:sldId id="275" r:id="rId18"/>
    <p:sldId id="273" r:id="rId19"/>
    <p:sldId id="257" r:id="rId20"/>
  </p:sldIdLst>
  <p:sldSz cx="12192000" cy="6858000"/>
  <p:notesSz cx="6858000" cy="9144000"/>
  <p:embeddedFontLst>
    <p:embeddedFont>
      <p:font typeface="ae_Furat" panose="02060603050605020204" pitchFamily="18" charset="-78"/>
      <p:regular r:id="rId22"/>
    </p:embeddedFont>
    <p:embeddedFont>
      <p:font typeface="Calibri" panose="020F0502020204030204" pitchFamily="34" charset="0"/>
      <p:regular r:id="rId23"/>
      <p:bold r:id="rId24"/>
    </p:embeddedFont>
    <p:embeddedFont>
      <p:font typeface="Segoe UI Semibold" panose="020B0702040204020203" pitchFamily="34" charset="0"/>
      <p:bold r:id="rId25"/>
    </p:embeddedFont>
    <p:embeddedFont>
      <p:font typeface="رموز1" panose="05000000000000000000" pitchFamily="2" charset="2"/>
      <p:regular r:id="rId26"/>
    </p:embeddedFont>
  </p:embeddedFontLst>
  <p:custDataLst>
    <p:tags r:id="rId27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70"/>
            <p14:sldId id="280"/>
            <p14:sldId id="269"/>
            <p14:sldId id="281"/>
            <p14:sldId id="282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3A8EF269-9C2B-41F5-B0F7-A5A451AC8779}"/>
    <pc:docChg chg="modSld">
      <pc:chgData name="منى الثبيتي" userId="cb151b56e55a1c37" providerId="LiveId" clId="{3A8EF269-9C2B-41F5-B0F7-A5A451AC8779}" dt="2021-10-17T15:33:17.560" v="128" actId="732"/>
      <pc:docMkLst>
        <pc:docMk/>
      </pc:docMkLst>
      <pc:sldChg chg="modSp">
        <pc:chgData name="منى الثبيتي" userId="cb151b56e55a1c37" providerId="LiveId" clId="{3A8EF269-9C2B-41F5-B0F7-A5A451AC8779}" dt="2021-10-17T15:24:46.967" v="31" actId="1362"/>
        <pc:sldMkLst>
          <pc:docMk/>
          <pc:sldMk cId="763320181" sldId="268"/>
        </pc:sldMkLst>
        <pc:grpChg chg="mod">
          <ac:chgData name="منى الثبيتي" userId="cb151b56e55a1c37" providerId="LiveId" clId="{3A8EF269-9C2B-41F5-B0F7-A5A451AC8779}" dt="2021-10-17T15:23:21.432" v="18"/>
          <ac:grpSpMkLst>
            <pc:docMk/>
            <pc:sldMk cId="763320181" sldId="268"/>
            <ac:grpSpMk id="16" creationId="{14871948-78FF-4978-86ED-DF609F200244}"/>
          </ac:grpSpMkLst>
        </pc:grpChg>
        <pc:grpChg chg="mod">
          <ac:chgData name="منى الثبيتي" userId="cb151b56e55a1c37" providerId="LiveId" clId="{3A8EF269-9C2B-41F5-B0F7-A5A451AC8779}" dt="2021-10-17T15:23:28.983" v="19"/>
          <ac:grpSpMkLst>
            <pc:docMk/>
            <pc:sldMk cId="763320181" sldId="268"/>
            <ac:grpSpMk id="22" creationId="{E5AB4190-1C3E-43BC-ACE7-05E46D0DA73A}"/>
          </ac:grpSpMkLst>
        </pc:grpChg>
        <pc:grpChg chg="mod">
          <ac:chgData name="منى الثبيتي" userId="cb151b56e55a1c37" providerId="LiveId" clId="{3A8EF269-9C2B-41F5-B0F7-A5A451AC8779}" dt="2021-10-17T15:23:36.173" v="20"/>
          <ac:grpSpMkLst>
            <pc:docMk/>
            <pc:sldMk cId="763320181" sldId="268"/>
            <ac:grpSpMk id="29" creationId="{9C92C944-8B00-42D5-9863-76233E9A29A5}"/>
          </ac:grpSpMkLst>
        </pc:grpChg>
        <pc:grpChg chg="mod">
          <ac:chgData name="منى الثبيتي" userId="cb151b56e55a1c37" providerId="LiveId" clId="{3A8EF269-9C2B-41F5-B0F7-A5A451AC8779}" dt="2021-10-17T15:24:24.508" v="28"/>
          <ac:grpSpMkLst>
            <pc:docMk/>
            <pc:sldMk cId="763320181" sldId="268"/>
            <ac:grpSpMk id="38" creationId="{C7A3E260-19A0-427F-8C18-C7B5D453C340}"/>
          </ac:grpSpMkLst>
        </pc:grpChg>
        <pc:picChg chg="mod">
          <ac:chgData name="منى الثبيتي" userId="cb151b56e55a1c37" providerId="LiveId" clId="{3A8EF269-9C2B-41F5-B0F7-A5A451AC8779}" dt="2021-10-17T15:24:46.967" v="31" actId="1362"/>
          <ac:picMkLst>
            <pc:docMk/>
            <pc:sldMk cId="763320181" sldId="268"/>
            <ac:picMk id="21" creationId="{93DC23A7-BDAB-403A-9B33-CD3297992882}"/>
          </ac:picMkLst>
        </pc:picChg>
        <pc:picChg chg="mod">
          <ac:chgData name="منى الثبيتي" userId="cb151b56e55a1c37" providerId="LiveId" clId="{3A8EF269-9C2B-41F5-B0F7-A5A451AC8779}" dt="2021-10-17T15:23:43.249" v="21"/>
          <ac:picMkLst>
            <pc:docMk/>
            <pc:sldMk cId="763320181" sldId="268"/>
            <ac:picMk id="32" creationId="{AA5D3ADA-C69F-4620-BB4A-9CBDB5A75EA7}"/>
          </ac:picMkLst>
        </pc:picChg>
        <pc:picChg chg="mod">
          <ac:chgData name="منى الثبيتي" userId="cb151b56e55a1c37" providerId="LiveId" clId="{3A8EF269-9C2B-41F5-B0F7-A5A451AC8779}" dt="2021-10-17T15:24:10.845" v="25"/>
          <ac:picMkLst>
            <pc:docMk/>
            <pc:sldMk cId="763320181" sldId="268"/>
            <ac:picMk id="33" creationId="{540F90D5-5FD0-40C8-A0C4-CA52F548B818}"/>
          </ac:picMkLst>
        </pc:picChg>
        <pc:picChg chg="mod">
          <ac:chgData name="منى الثبيتي" userId="cb151b56e55a1c37" providerId="LiveId" clId="{3A8EF269-9C2B-41F5-B0F7-A5A451AC8779}" dt="2021-10-17T15:24:17.818" v="26"/>
          <ac:picMkLst>
            <pc:docMk/>
            <pc:sldMk cId="763320181" sldId="268"/>
            <ac:picMk id="34" creationId="{775A5DB9-E7B5-4C19-881C-2FE274A1890E}"/>
          </ac:picMkLst>
        </pc:picChg>
        <pc:picChg chg="mod">
          <ac:chgData name="منى الثبيتي" userId="cb151b56e55a1c37" providerId="LiveId" clId="{3A8EF269-9C2B-41F5-B0F7-A5A451AC8779}" dt="2021-10-17T15:23:54.410" v="23"/>
          <ac:picMkLst>
            <pc:docMk/>
            <pc:sldMk cId="763320181" sldId="268"/>
            <ac:picMk id="35" creationId="{06328E7B-256B-48F3-BBA3-D629F5ADC52C}"/>
          </ac:picMkLst>
        </pc:picChg>
        <pc:picChg chg="mod">
          <ac:chgData name="منى الثبيتي" userId="cb151b56e55a1c37" providerId="LiveId" clId="{3A8EF269-9C2B-41F5-B0F7-A5A451AC8779}" dt="2021-10-17T15:23:49.022" v="22"/>
          <ac:picMkLst>
            <pc:docMk/>
            <pc:sldMk cId="763320181" sldId="268"/>
            <ac:picMk id="36" creationId="{1528BE2F-D461-47D2-919F-6A8BD5F1B8A4}"/>
          </ac:picMkLst>
        </pc:picChg>
        <pc:picChg chg="mod">
          <ac:chgData name="منى الثبيتي" userId="cb151b56e55a1c37" providerId="LiveId" clId="{3A8EF269-9C2B-41F5-B0F7-A5A451AC8779}" dt="2021-10-17T15:24:00.734" v="24"/>
          <ac:picMkLst>
            <pc:docMk/>
            <pc:sldMk cId="763320181" sldId="268"/>
            <ac:picMk id="37" creationId="{9E63C880-FAD5-425C-96CB-C61F181AA141}"/>
          </ac:picMkLst>
        </pc:picChg>
        <pc:picChg chg="mod">
          <ac:chgData name="منى الثبيتي" userId="cb151b56e55a1c37" providerId="LiveId" clId="{3A8EF269-9C2B-41F5-B0F7-A5A451AC8779}" dt="2021-10-17T15:24:19.138" v="27" actId="1076"/>
          <ac:picMkLst>
            <pc:docMk/>
            <pc:sldMk cId="763320181" sldId="268"/>
            <ac:picMk id="39" creationId="{D84BCEAB-EB62-483D-BFB9-76C191ACFCC9}"/>
          </ac:picMkLst>
        </pc:picChg>
        <pc:picChg chg="mod">
          <ac:chgData name="منى الثبيتي" userId="cb151b56e55a1c37" providerId="LiveId" clId="{3A8EF269-9C2B-41F5-B0F7-A5A451AC8779}" dt="2021-10-17T15:24:19.138" v="27" actId="1076"/>
          <ac:picMkLst>
            <pc:docMk/>
            <pc:sldMk cId="763320181" sldId="268"/>
            <ac:picMk id="40" creationId="{C5A59202-9ECC-43DE-8768-440F56333FE4}"/>
          </ac:picMkLst>
        </pc:picChg>
      </pc:sldChg>
      <pc:sldChg chg="modSp">
        <pc:chgData name="منى الثبيتي" userId="cb151b56e55a1c37" providerId="LiveId" clId="{3A8EF269-9C2B-41F5-B0F7-A5A451AC8779}" dt="2021-10-17T15:28:11.600" v="88" actId="14100"/>
        <pc:sldMkLst>
          <pc:docMk/>
          <pc:sldMk cId="944738685" sldId="272"/>
        </pc:sldMkLst>
        <pc:picChg chg="mod">
          <ac:chgData name="منى الثبيتي" userId="cb151b56e55a1c37" providerId="LiveId" clId="{3A8EF269-9C2B-41F5-B0F7-A5A451AC8779}" dt="2021-10-17T15:28:11.600" v="88" actId="14100"/>
          <ac:picMkLst>
            <pc:docMk/>
            <pc:sldMk cId="944738685" sldId="272"/>
            <ac:picMk id="24" creationId="{9001FE1F-44E8-4BAF-864E-0752E607299D}"/>
          </ac:picMkLst>
        </pc:picChg>
        <pc:picChg chg="mod">
          <ac:chgData name="منى الثبيتي" userId="cb151b56e55a1c37" providerId="LiveId" clId="{3A8EF269-9C2B-41F5-B0F7-A5A451AC8779}" dt="2021-10-17T15:27:45.807" v="83"/>
          <ac:picMkLst>
            <pc:docMk/>
            <pc:sldMk cId="944738685" sldId="272"/>
            <ac:picMk id="29" creationId="{C924B312-4110-40B7-9407-9DF4D27F1871}"/>
          </ac:picMkLst>
        </pc:picChg>
        <pc:picChg chg="mod">
          <ac:chgData name="منى الثبيتي" userId="cb151b56e55a1c37" providerId="LiveId" clId="{3A8EF269-9C2B-41F5-B0F7-A5A451AC8779}" dt="2021-10-17T15:27:56.083" v="85"/>
          <ac:picMkLst>
            <pc:docMk/>
            <pc:sldMk cId="944738685" sldId="272"/>
            <ac:picMk id="30" creationId="{378C2679-EC4E-4128-AF10-250F29C84283}"/>
          </ac:picMkLst>
        </pc:picChg>
        <pc:picChg chg="mod">
          <ac:chgData name="منى الثبيتي" userId="cb151b56e55a1c37" providerId="LiveId" clId="{3A8EF269-9C2B-41F5-B0F7-A5A451AC8779}" dt="2021-10-17T15:28:05.616" v="87"/>
          <ac:picMkLst>
            <pc:docMk/>
            <pc:sldMk cId="944738685" sldId="272"/>
            <ac:picMk id="31" creationId="{95971F99-8CCB-408D-885D-9CE26AD62F58}"/>
          </ac:picMkLst>
        </pc:picChg>
      </pc:sldChg>
      <pc:sldChg chg="modSp mod">
        <pc:chgData name="منى الثبيتي" userId="cb151b56e55a1c37" providerId="LiveId" clId="{3A8EF269-9C2B-41F5-B0F7-A5A451AC8779}" dt="2021-10-17T15:33:17.560" v="128" actId="732"/>
        <pc:sldMkLst>
          <pc:docMk/>
          <pc:sldMk cId="2761679910" sldId="275"/>
        </pc:sldMkLst>
        <pc:spChg chg="mod">
          <ac:chgData name="منى الثبيتي" userId="cb151b56e55a1c37" providerId="LiveId" clId="{3A8EF269-9C2B-41F5-B0F7-A5A451AC8779}" dt="2021-10-17T15:32:56.603" v="125" actId="207"/>
          <ac:spMkLst>
            <pc:docMk/>
            <pc:sldMk cId="2761679910" sldId="275"/>
            <ac:spMk id="2" creationId="{12306225-4A39-4B89-8DF6-D2FFEA355070}"/>
          </ac:spMkLst>
        </pc:spChg>
        <pc:picChg chg="mod modCrop">
          <ac:chgData name="منى الثبيتي" userId="cb151b56e55a1c37" providerId="LiveId" clId="{3A8EF269-9C2B-41F5-B0F7-A5A451AC8779}" dt="2021-10-17T15:33:17.560" v="128" actId="732"/>
          <ac:picMkLst>
            <pc:docMk/>
            <pc:sldMk cId="2761679910" sldId="275"/>
            <ac:picMk id="23" creationId="{D110CCE3-FDFC-420B-9DC4-1149E75AAFDD}"/>
          </ac:picMkLst>
        </pc:picChg>
        <pc:picChg chg="mod">
          <ac:chgData name="منى الثبيتي" userId="cb151b56e55a1c37" providerId="LiveId" clId="{3A8EF269-9C2B-41F5-B0F7-A5A451AC8779}" dt="2021-10-17T15:32:50.240" v="124"/>
          <ac:picMkLst>
            <pc:docMk/>
            <pc:sldMk cId="2761679910" sldId="275"/>
            <ac:picMk id="24" creationId="{275C76FA-98EF-494C-83EC-1265FCE002B6}"/>
          </ac:picMkLst>
        </pc:picChg>
      </pc:sldChg>
      <pc:sldChg chg="delSp modSp modAnim">
        <pc:chgData name="منى الثبيتي" userId="cb151b56e55a1c37" providerId="LiveId" clId="{3A8EF269-9C2B-41F5-B0F7-A5A451AC8779}" dt="2021-10-17T15:23:00.010" v="17" actId="1036"/>
        <pc:sldMkLst>
          <pc:docMk/>
          <pc:sldMk cId="3193801237" sldId="278"/>
        </pc:sldMkLst>
        <pc:spChg chg="del mod">
          <ac:chgData name="منى الثبيتي" userId="cb151b56e55a1c37" providerId="LiveId" clId="{3A8EF269-9C2B-41F5-B0F7-A5A451AC8779}" dt="2021-10-17T15:20:32.773" v="10" actId="478"/>
          <ac:spMkLst>
            <pc:docMk/>
            <pc:sldMk cId="3193801237" sldId="278"/>
            <ac:spMk id="57" creationId="{0579754B-4219-489F-8457-65C601BF0154}"/>
          </ac:spMkLst>
        </pc:spChg>
        <pc:spChg chg="del">
          <ac:chgData name="منى الثبيتي" userId="cb151b56e55a1c37" providerId="LiveId" clId="{3A8EF269-9C2B-41F5-B0F7-A5A451AC8779}" dt="2021-10-17T15:20:24.495" v="8" actId="478"/>
          <ac:spMkLst>
            <pc:docMk/>
            <pc:sldMk cId="3193801237" sldId="278"/>
            <ac:spMk id="74" creationId="{55FF41AE-8366-4CB3-AA29-3DBA5B27A18A}"/>
          </ac:spMkLst>
        </pc:spChg>
        <pc:spChg chg="del mod">
          <ac:chgData name="منى الثبيتي" userId="cb151b56e55a1c37" providerId="LiveId" clId="{3A8EF269-9C2B-41F5-B0F7-A5A451AC8779}" dt="2021-10-17T15:20:39.131" v="12" actId="478"/>
          <ac:spMkLst>
            <pc:docMk/>
            <pc:sldMk cId="3193801237" sldId="278"/>
            <ac:spMk id="83" creationId="{594D1090-3787-42DB-9658-959F19732158}"/>
          </ac:spMkLst>
        </pc:spChg>
        <pc:grpChg chg="mod">
          <ac:chgData name="منى الثبيتي" userId="cb151b56e55a1c37" providerId="LiveId" clId="{3A8EF269-9C2B-41F5-B0F7-A5A451AC8779}" dt="2021-10-17T15:19:42.078" v="1"/>
          <ac:grpSpMkLst>
            <pc:docMk/>
            <pc:sldMk cId="3193801237" sldId="278"/>
            <ac:grpSpMk id="43" creationId="{8337F9C4-CF10-4C4A-A32B-ED8C95704B6C}"/>
          </ac:grpSpMkLst>
        </pc:grpChg>
        <pc:grpChg chg="mod">
          <ac:chgData name="منى الثبيتي" userId="cb151b56e55a1c37" providerId="LiveId" clId="{3A8EF269-9C2B-41F5-B0F7-A5A451AC8779}" dt="2021-10-17T15:19:53.310" v="3"/>
          <ac:grpSpMkLst>
            <pc:docMk/>
            <pc:sldMk cId="3193801237" sldId="278"/>
            <ac:grpSpMk id="69" creationId="{5CAFDBAC-99E2-4D22-976F-64BF602961B6}"/>
          </ac:grpSpMkLst>
        </pc:grpChg>
        <pc:grpChg chg="mod">
          <ac:chgData name="منى الثبيتي" userId="cb151b56e55a1c37" providerId="LiveId" clId="{3A8EF269-9C2B-41F5-B0F7-A5A451AC8779}" dt="2021-10-17T15:20:11.293" v="6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3A8EF269-9C2B-41F5-B0F7-A5A451AC8779}" dt="2021-10-17T15:19:36.064" v="0"/>
          <ac:picMkLst>
            <pc:docMk/>
            <pc:sldMk cId="3193801237" sldId="278"/>
            <ac:picMk id="28" creationId="{4F2FB5BC-D2AF-47B9-A248-719704F96C3C}"/>
          </ac:picMkLst>
        </pc:picChg>
        <pc:picChg chg="mod">
          <ac:chgData name="منى الثبيتي" userId="cb151b56e55a1c37" providerId="LiveId" clId="{3A8EF269-9C2B-41F5-B0F7-A5A451AC8779}" dt="2021-10-17T15:23:00.010" v="17" actId="1036"/>
          <ac:picMkLst>
            <pc:docMk/>
            <pc:sldMk cId="3193801237" sldId="278"/>
            <ac:picMk id="29" creationId="{CB40C92A-5E10-43D3-9C72-53C186F3840B}"/>
          </ac:picMkLst>
        </pc:picChg>
        <pc:picChg chg="mod">
          <ac:chgData name="منى الثبيتي" userId="cb151b56e55a1c37" providerId="LiveId" clId="{3A8EF269-9C2B-41F5-B0F7-A5A451AC8779}" dt="2021-10-17T15:19:59.406" v="4"/>
          <ac:picMkLst>
            <pc:docMk/>
            <pc:sldMk cId="3193801237" sldId="278"/>
            <ac:picMk id="72" creationId="{F6E3E629-6FFD-49A9-98F8-C0D2715DFD51}"/>
          </ac:picMkLst>
        </pc:picChg>
        <pc:picChg chg="mod">
          <ac:chgData name="منى الثبيتي" userId="cb151b56e55a1c37" providerId="LiveId" clId="{3A8EF269-9C2B-41F5-B0F7-A5A451AC8779}" dt="2021-10-17T15:20:05.742" v="5"/>
          <ac:picMkLst>
            <pc:docMk/>
            <pc:sldMk cId="3193801237" sldId="278"/>
            <ac:picMk id="73" creationId="{7448F190-A1BD-4ECA-9B60-D20B4C0E4B21}"/>
          </ac:picMkLst>
        </pc:picChg>
        <pc:picChg chg="mod">
          <ac:chgData name="منى الثبيتي" userId="cb151b56e55a1c37" providerId="LiveId" clId="{3A8EF269-9C2B-41F5-B0F7-A5A451AC8779}" dt="2021-10-17T15:20:16.863" v="7"/>
          <ac:picMkLst>
            <pc:docMk/>
            <pc:sldMk cId="3193801237" sldId="278"/>
            <ac:picMk id="82" creationId="{4AB592AD-1424-4764-9CC7-E60CCB115180}"/>
          </ac:picMkLst>
        </pc:picChg>
      </pc:sldChg>
      <pc:sldChg chg="modSp">
        <pc:chgData name="منى الثبيتي" userId="cb151b56e55a1c37" providerId="LiveId" clId="{3A8EF269-9C2B-41F5-B0F7-A5A451AC8779}" dt="2021-10-17T15:27:21.260" v="80"/>
        <pc:sldMkLst>
          <pc:docMk/>
          <pc:sldMk cId="3088808497" sldId="279"/>
        </pc:sldMkLst>
        <pc:picChg chg="mod">
          <ac:chgData name="منى الثبيتي" userId="cb151b56e55a1c37" providerId="LiveId" clId="{3A8EF269-9C2B-41F5-B0F7-A5A451AC8779}" dt="2021-10-17T15:25:14.895" v="34"/>
          <ac:picMkLst>
            <pc:docMk/>
            <pc:sldMk cId="3088808497" sldId="279"/>
            <ac:picMk id="51" creationId="{167B8196-A620-4E0B-A388-3D03F307E1B2}"/>
          </ac:picMkLst>
        </pc:picChg>
        <pc:picChg chg="mod">
          <ac:chgData name="منى الثبيتي" userId="cb151b56e55a1c37" providerId="LiveId" clId="{3A8EF269-9C2B-41F5-B0F7-A5A451AC8779}" dt="2021-10-17T15:25:09.719" v="33"/>
          <ac:picMkLst>
            <pc:docMk/>
            <pc:sldMk cId="3088808497" sldId="279"/>
            <ac:picMk id="52" creationId="{1A3C87E5-7D33-4D7E-8F96-9C6B82572DE4}"/>
          </ac:picMkLst>
        </pc:picChg>
        <pc:picChg chg="mod">
          <ac:chgData name="منى الثبيتي" userId="cb151b56e55a1c37" providerId="LiveId" clId="{3A8EF269-9C2B-41F5-B0F7-A5A451AC8779}" dt="2021-10-17T15:25:34.453" v="37" actId="1076"/>
          <ac:picMkLst>
            <pc:docMk/>
            <pc:sldMk cId="3088808497" sldId="279"/>
            <ac:picMk id="53" creationId="{E841F656-3E6B-4972-992F-1743EFBBDA7B}"/>
          </ac:picMkLst>
        </pc:picChg>
        <pc:picChg chg="mod">
          <ac:chgData name="منى الثبيتي" userId="cb151b56e55a1c37" providerId="LiveId" clId="{3A8EF269-9C2B-41F5-B0F7-A5A451AC8779}" dt="2021-10-17T15:25:56.114" v="59" actId="1038"/>
          <ac:picMkLst>
            <pc:docMk/>
            <pc:sldMk cId="3088808497" sldId="279"/>
            <ac:picMk id="54" creationId="{D550CD19-A3FF-4654-81A0-13B2B568064E}"/>
          </ac:picMkLst>
        </pc:picChg>
        <pc:picChg chg="mod">
          <ac:chgData name="منى الثبيتي" userId="cb151b56e55a1c37" providerId="LiveId" clId="{3A8EF269-9C2B-41F5-B0F7-A5A451AC8779}" dt="2021-10-17T15:26:15.169" v="65"/>
          <ac:picMkLst>
            <pc:docMk/>
            <pc:sldMk cId="3088808497" sldId="279"/>
            <ac:picMk id="55" creationId="{860D27EF-A398-414A-AF9F-F69AA94B8C6F}"/>
          </ac:picMkLst>
        </pc:picChg>
        <pc:picChg chg="mod">
          <ac:chgData name="منى الثبيتي" userId="cb151b56e55a1c37" providerId="LiveId" clId="{3A8EF269-9C2B-41F5-B0F7-A5A451AC8779}" dt="2021-10-17T15:26:25.515" v="66"/>
          <ac:picMkLst>
            <pc:docMk/>
            <pc:sldMk cId="3088808497" sldId="279"/>
            <ac:picMk id="56" creationId="{6A2E8FD2-501D-4241-A655-C2C814B882A1}"/>
          </ac:picMkLst>
        </pc:picChg>
        <pc:picChg chg="mod">
          <ac:chgData name="منى الثبيتي" userId="cb151b56e55a1c37" providerId="LiveId" clId="{3A8EF269-9C2B-41F5-B0F7-A5A451AC8779}" dt="2021-10-17T15:26:37.026" v="69"/>
          <ac:picMkLst>
            <pc:docMk/>
            <pc:sldMk cId="3088808497" sldId="279"/>
            <ac:picMk id="57" creationId="{553A42BE-5671-4AC8-B3F8-354D6576A500}"/>
          </ac:picMkLst>
        </pc:picChg>
        <pc:picChg chg="mod">
          <ac:chgData name="منى الثبيتي" userId="cb151b56e55a1c37" providerId="LiveId" clId="{3A8EF269-9C2B-41F5-B0F7-A5A451AC8779}" dt="2021-10-17T15:26:49.040" v="72"/>
          <ac:picMkLst>
            <pc:docMk/>
            <pc:sldMk cId="3088808497" sldId="279"/>
            <ac:picMk id="58" creationId="{E40FF3B8-EB79-439E-ADAB-9769CC376ECB}"/>
          </ac:picMkLst>
        </pc:picChg>
        <pc:picChg chg="mod">
          <ac:chgData name="منى الثبيتي" userId="cb151b56e55a1c37" providerId="LiveId" clId="{3A8EF269-9C2B-41F5-B0F7-A5A451AC8779}" dt="2021-10-17T15:27:21.260" v="80"/>
          <ac:picMkLst>
            <pc:docMk/>
            <pc:sldMk cId="3088808497" sldId="279"/>
            <ac:picMk id="59" creationId="{A91DF51E-E188-4D79-ADCA-AB9BD44B4B32}"/>
          </ac:picMkLst>
        </pc:picChg>
        <pc:picChg chg="mod">
          <ac:chgData name="منى الثبيتي" userId="cb151b56e55a1c37" providerId="LiveId" clId="{3A8EF269-9C2B-41F5-B0F7-A5A451AC8779}" dt="2021-10-17T15:27:12.266" v="79"/>
          <ac:picMkLst>
            <pc:docMk/>
            <pc:sldMk cId="3088808497" sldId="279"/>
            <ac:picMk id="60" creationId="{C538CB80-CFC0-4B2C-A610-FCD9D6F41883}"/>
          </ac:picMkLst>
        </pc:picChg>
      </pc:sldChg>
      <pc:sldChg chg="modSp">
        <pc:chgData name="منى الثبيتي" userId="cb151b56e55a1c37" providerId="LiveId" clId="{3A8EF269-9C2B-41F5-B0F7-A5A451AC8779}" dt="2021-10-17T15:31:18.531" v="113" actId="1076"/>
        <pc:sldMkLst>
          <pc:docMk/>
          <pc:sldMk cId="836905390" sldId="280"/>
        </pc:sldMkLst>
        <pc:picChg chg="mod">
          <ac:chgData name="منى الثبيتي" userId="cb151b56e55a1c37" providerId="LiveId" clId="{3A8EF269-9C2B-41F5-B0F7-A5A451AC8779}" dt="2021-10-17T15:29:26.159" v="98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3A8EF269-9C2B-41F5-B0F7-A5A451AC8779}" dt="2021-10-17T15:29:35.805" v="99"/>
          <ac:picMkLst>
            <pc:docMk/>
            <pc:sldMk cId="836905390" sldId="280"/>
            <ac:picMk id="50" creationId="{AD089215-129E-42CB-9667-0ECD5BBE4903}"/>
          </ac:picMkLst>
        </pc:picChg>
        <pc:picChg chg="mod">
          <ac:chgData name="منى الثبيتي" userId="cb151b56e55a1c37" providerId="LiveId" clId="{3A8EF269-9C2B-41F5-B0F7-A5A451AC8779}" dt="2021-10-17T15:29:44.450" v="101"/>
          <ac:picMkLst>
            <pc:docMk/>
            <pc:sldMk cId="836905390" sldId="280"/>
            <ac:picMk id="52" creationId="{D0CB87E3-E2FA-4C9F-B7C9-1875C210F1DE}"/>
          </ac:picMkLst>
        </pc:picChg>
        <pc:picChg chg="mod">
          <ac:chgData name="منى الثبيتي" userId="cb151b56e55a1c37" providerId="LiveId" clId="{3A8EF269-9C2B-41F5-B0F7-A5A451AC8779}" dt="2021-10-17T15:30:00.771" v="102"/>
          <ac:picMkLst>
            <pc:docMk/>
            <pc:sldMk cId="836905390" sldId="280"/>
            <ac:picMk id="53" creationId="{A0D95DDF-E39C-4AE3-A97D-6B94F8387AD0}"/>
          </ac:picMkLst>
        </pc:picChg>
        <pc:picChg chg="mod">
          <ac:chgData name="منى الثبيتي" userId="cb151b56e55a1c37" providerId="LiveId" clId="{3A8EF269-9C2B-41F5-B0F7-A5A451AC8779}" dt="2021-10-17T15:30:05.998" v="103"/>
          <ac:picMkLst>
            <pc:docMk/>
            <pc:sldMk cId="836905390" sldId="280"/>
            <ac:picMk id="54" creationId="{215E5438-D605-4B21-A3E9-2E0DE3D63790}"/>
          </ac:picMkLst>
        </pc:picChg>
        <pc:picChg chg="mod">
          <ac:chgData name="منى الثبيتي" userId="cb151b56e55a1c37" providerId="LiveId" clId="{3A8EF269-9C2B-41F5-B0F7-A5A451AC8779}" dt="2021-10-17T15:30:19.904" v="104"/>
          <ac:picMkLst>
            <pc:docMk/>
            <pc:sldMk cId="836905390" sldId="280"/>
            <ac:picMk id="55" creationId="{653D2770-8C0A-46E0-8682-2CF38795AAD5}"/>
          </ac:picMkLst>
        </pc:picChg>
        <pc:picChg chg="mod">
          <ac:chgData name="منى الثبيتي" userId="cb151b56e55a1c37" providerId="LiveId" clId="{3A8EF269-9C2B-41F5-B0F7-A5A451AC8779}" dt="2021-10-17T15:30:27.235" v="105"/>
          <ac:picMkLst>
            <pc:docMk/>
            <pc:sldMk cId="836905390" sldId="280"/>
            <ac:picMk id="56" creationId="{733D49A0-3D9C-4044-AF86-A09F67A79AD2}"/>
          </ac:picMkLst>
        </pc:picChg>
        <pc:picChg chg="mod">
          <ac:chgData name="منى الثبيتي" userId="cb151b56e55a1c37" providerId="LiveId" clId="{3A8EF269-9C2B-41F5-B0F7-A5A451AC8779}" dt="2021-10-17T15:31:18.531" v="113" actId="1076"/>
          <ac:picMkLst>
            <pc:docMk/>
            <pc:sldMk cId="836905390" sldId="280"/>
            <ac:picMk id="58" creationId="{E55E9D3E-CF38-4587-8185-9BBBDB7D54CD}"/>
          </ac:picMkLst>
        </pc:picChg>
        <pc:picChg chg="mod">
          <ac:chgData name="منى الثبيتي" userId="cb151b56e55a1c37" providerId="LiveId" clId="{3A8EF269-9C2B-41F5-B0F7-A5A451AC8779}" dt="2021-10-17T15:31:11.188" v="111" actId="14100"/>
          <ac:picMkLst>
            <pc:docMk/>
            <pc:sldMk cId="836905390" sldId="280"/>
            <ac:picMk id="59" creationId="{6149AD3D-02B1-4C40-8C9A-4F5C245C5733}"/>
          </ac:picMkLst>
        </pc:picChg>
        <pc:picChg chg="mod">
          <ac:chgData name="منى الثبيتي" userId="cb151b56e55a1c37" providerId="LiveId" clId="{3A8EF269-9C2B-41F5-B0F7-A5A451AC8779}" dt="2021-10-17T15:31:14.367" v="112" actId="1076"/>
          <ac:picMkLst>
            <pc:docMk/>
            <pc:sldMk cId="836905390" sldId="280"/>
            <ac:picMk id="60" creationId="{6B167192-37C0-49F1-A373-4DCFF1F16A41}"/>
          </ac:picMkLst>
        </pc:picChg>
      </pc:sldChg>
      <pc:sldChg chg="modSp">
        <pc:chgData name="منى الثبيتي" userId="cb151b56e55a1c37" providerId="LiveId" clId="{3A8EF269-9C2B-41F5-B0F7-A5A451AC8779}" dt="2021-10-17T15:31:38.921" v="116"/>
        <pc:sldMkLst>
          <pc:docMk/>
          <pc:sldMk cId="3632713739" sldId="281"/>
        </pc:sldMkLst>
        <pc:picChg chg="mod">
          <ac:chgData name="منى الثبيتي" userId="cb151b56e55a1c37" providerId="LiveId" clId="{3A8EF269-9C2B-41F5-B0F7-A5A451AC8779}" dt="2021-10-17T15:31:38.921" v="116"/>
          <ac:picMkLst>
            <pc:docMk/>
            <pc:sldMk cId="3632713739" sldId="281"/>
            <ac:picMk id="32" creationId="{5EA76D94-F30E-4BF3-88DF-777E07ECE186}"/>
          </ac:picMkLst>
        </pc:picChg>
        <pc:picChg chg="mod">
          <ac:chgData name="منى الثبيتي" userId="cb151b56e55a1c37" providerId="LiveId" clId="{3A8EF269-9C2B-41F5-B0F7-A5A451AC8779}" dt="2021-10-17T15:31:32.603" v="114"/>
          <ac:picMkLst>
            <pc:docMk/>
            <pc:sldMk cId="3632713739" sldId="281"/>
            <ac:picMk id="38" creationId="{D04C1430-2E1B-40E6-BD58-91CE69AD95E3}"/>
          </ac:picMkLst>
        </pc:picChg>
      </pc:sldChg>
      <pc:sldChg chg="modSp mod">
        <pc:chgData name="منى الثبيتي" userId="cb151b56e55a1c37" providerId="LiveId" clId="{3A8EF269-9C2B-41F5-B0F7-A5A451AC8779}" dt="2021-10-17T15:32:38.020" v="123" actId="14100"/>
        <pc:sldMkLst>
          <pc:docMk/>
          <pc:sldMk cId="3000631065" sldId="282"/>
        </pc:sldMkLst>
        <pc:spChg chg="mod">
          <ac:chgData name="منى الثبيتي" userId="cb151b56e55a1c37" providerId="LiveId" clId="{3A8EF269-9C2B-41F5-B0F7-A5A451AC8779}" dt="2021-10-17T15:31:56.662" v="117" actId="207"/>
          <ac:spMkLst>
            <pc:docMk/>
            <pc:sldMk cId="3000631065" sldId="282"/>
            <ac:spMk id="2" creationId="{70A260B3-18A1-43AF-836E-5109D33732E1}"/>
          </ac:spMkLst>
        </pc:spChg>
        <pc:picChg chg="mod">
          <ac:chgData name="منى الثبيتي" userId="cb151b56e55a1c37" providerId="LiveId" clId="{3A8EF269-9C2B-41F5-B0F7-A5A451AC8779}" dt="2021-10-17T15:32:11.129" v="119"/>
          <ac:picMkLst>
            <pc:docMk/>
            <pc:sldMk cId="3000631065" sldId="282"/>
            <ac:picMk id="14" creationId="{83692EAD-D2CA-4694-87F7-09E24EF42CDF}"/>
          </ac:picMkLst>
        </pc:picChg>
        <pc:picChg chg="mod">
          <ac:chgData name="منى الثبيتي" userId="cb151b56e55a1c37" providerId="LiveId" clId="{3A8EF269-9C2B-41F5-B0F7-A5A451AC8779}" dt="2021-10-17T15:32:16.802" v="120"/>
          <ac:picMkLst>
            <pc:docMk/>
            <pc:sldMk cId="3000631065" sldId="282"/>
            <ac:picMk id="22" creationId="{67C7BF95-814A-4150-BECF-F3F816B95FA5}"/>
          </ac:picMkLst>
        </pc:picChg>
        <pc:picChg chg="mod">
          <ac:chgData name="منى الثبيتي" userId="cb151b56e55a1c37" providerId="LiveId" clId="{3A8EF269-9C2B-41F5-B0F7-A5A451AC8779}" dt="2021-10-17T15:32:38.020" v="123" actId="14100"/>
          <ac:picMkLst>
            <pc:docMk/>
            <pc:sldMk cId="3000631065" sldId="282"/>
            <ac:picMk id="25" creationId="{AACE347E-0311-4118-AF9F-F92479DDCB8D}"/>
          </ac:picMkLst>
        </pc:picChg>
      </pc:sldChg>
      <pc:sldChg chg="modSp">
        <pc:chgData name="منى الثبيتي" userId="cb151b56e55a1c37" providerId="LiveId" clId="{3A8EF269-9C2B-41F5-B0F7-A5A451AC8779}" dt="2021-10-17T15:29:02.347" v="96"/>
        <pc:sldMkLst>
          <pc:docMk/>
          <pc:sldMk cId="3415590844" sldId="283"/>
        </pc:sldMkLst>
        <pc:grpChg chg="mod">
          <ac:chgData name="منى الثبيتي" userId="cb151b56e55a1c37" providerId="LiveId" clId="{3A8EF269-9C2B-41F5-B0F7-A5A451AC8779}" dt="2021-10-17T15:28:31.961" v="90"/>
          <ac:grpSpMkLst>
            <pc:docMk/>
            <pc:sldMk cId="3415590844" sldId="283"/>
            <ac:grpSpMk id="32" creationId="{DD148D09-A90C-40C6-99DE-06A1D89A023C}"/>
          </ac:grpSpMkLst>
        </pc:grpChg>
        <pc:picChg chg="mod">
          <ac:chgData name="منى الثبيتي" userId="cb151b56e55a1c37" providerId="LiveId" clId="{3A8EF269-9C2B-41F5-B0F7-A5A451AC8779}" dt="2021-10-17T15:28:25.314" v="89"/>
          <ac:picMkLst>
            <pc:docMk/>
            <pc:sldMk cId="3415590844" sldId="283"/>
            <ac:picMk id="28" creationId="{860996FE-B2E8-41CD-8BA8-C6200C569F82}"/>
          </ac:picMkLst>
        </pc:picChg>
        <pc:picChg chg="mod">
          <ac:chgData name="منى الثبيتي" userId="cb151b56e55a1c37" providerId="LiveId" clId="{3A8EF269-9C2B-41F5-B0F7-A5A451AC8779}" dt="2021-10-17T15:28:37.730" v="91"/>
          <ac:picMkLst>
            <pc:docMk/>
            <pc:sldMk cId="3415590844" sldId="283"/>
            <ac:picMk id="37" creationId="{5142E4E1-A1B6-4A04-8D45-9002ECDAC2C2}"/>
          </ac:picMkLst>
        </pc:picChg>
        <pc:picChg chg="mod">
          <ac:chgData name="منى الثبيتي" userId="cb151b56e55a1c37" providerId="LiveId" clId="{3A8EF269-9C2B-41F5-B0F7-A5A451AC8779}" dt="2021-10-17T15:28:48.081" v="93"/>
          <ac:picMkLst>
            <pc:docMk/>
            <pc:sldMk cId="3415590844" sldId="283"/>
            <ac:picMk id="38" creationId="{B2FB2D59-3DAB-4826-9EDF-79A3DEF1FF09}"/>
          </ac:picMkLst>
        </pc:picChg>
        <pc:picChg chg="mod">
          <ac:chgData name="منى الثبيتي" userId="cb151b56e55a1c37" providerId="LiveId" clId="{3A8EF269-9C2B-41F5-B0F7-A5A451AC8779}" dt="2021-10-17T15:28:53.756" v="94"/>
          <ac:picMkLst>
            <pc:docMk/>
            <pc:sldMk cId="3415590844" sldId="283"/>
            <ac:picMk id="39" creationId="{0F4200DE-D2BE-4A24-9A57-D22EEFB53600}"/>
          </ac:picMkLst>
        </pc:picChg>
        <pc:picChg chg="mod">
          <ac:chgData name="منى الثبيتي" userId="cb151b56e55a1c37" providerId="LiveId" clId="{3A8EF269-9C2B-41F5-B0F7-A5A451AC8779}" dt="2021-10-17T15:29:02.347" v="96"/>
          <ac:picMkLst>
            <pc:docMk/>
            <pc:sldMk cId="3415590844" sldId="283"/>
            <ac:picMk id="41" creationId="{27E0AEF7-F94F-40D7-970D-8ABB71A16F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138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18" Type="http://schemas.openxmlformats.org/officeDocument/2006/relationships/image" Target="../media/image70.png"/><Relationship Id="rId26" Type="http://schemas.openxmlformats.org/officeDocument/2006/relationships/image" Target="../media/image3.png"/><Relationship Id="rId3" Type="http://schemas.openxmlformats.org/officeDocument/2006/relationships/image" Target="../media/image4.png"/><Relationship Id="rId21" Type="http://schemas.openxmlformats.org/officeDocument/2006/relationships/image" Target="../media/image7.svg"/><Relationship Id="rId7" Type="http://schemas.openxmlformats.org/officeDocument/2006/relationships/image" Target="../media/image14.png"/><Relationship Id="rId12" Type="http://schemas.openxmlformats.org/officeDocument/2006/relationships/image" Target="../media/image10.gif"/><Relationship Id="rId17" Type="http://schemas.openxmlformats.org/officeDocument/2006/relationships/image" Target="../media/image50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microsoft.com/office/2007/relationships/hdphoto" Target="../media/hdphoto3.wdp"/><Relationship Id="rId24" Type="http://schemas.openxmlformats.org/officeDocument/2006/relationships/image" Target="../media/image74.png"/><Relationship Id="rId5" Type="http://schemas.openxmlformats.org/officeDocument/2006/relationships/image" Target="../media/image17.svg"/><Relationship Id="rId15" Type="http://schemas.openxmlformats.org/officeDocument/2006/relationships/image" Target="../media/image68.png"/><Relationship Id="rId23" Type="http://schemas.openxmlformats.org/officeDocument/2006/relationships/image" Target="../media/image73.svg"/><Relationship Id="rId10" Type="http://schemas.openxmlformats.org/officeDocument/2006/relationships/image" Target="../media/image61.png"/><Relationship Id="rId19" Type="http://schemas.openxmlformats.org/officeDocument/2006/relationships/image" Target="../media/image71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67.png"/><Relationship Id="rId22" Type="http://schemas.openxmlformats.org/officeDocument/2006/relationships/image" Target="../media/image72.png"/><Relationship Id="rId27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71.png"/><Relationship Id="rId5" Type="http://schemas.openxmlformats.org/officeDocument/2006/relationships/image" Target="../media/image17.sv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0.png"/><Relationship Id="rId18" Type="http://schemas.openxmlformats.org/officeDocument/2006/relationships/image" Target="../media/image82.png"/><Relationship Id="rId3" Type="http://schemas.openxmlformats.org/officeDocument/2006/relationships/image" Target="../media/image4.png"/><Relationship Id="rId21" Type="http://schemas.openxmlformats.org/officeDocument/2006/relationships/image" Target="../media/image85.png"/><Relationship Id="rId7" Type="http://schemas.openxmlformats.org/officeDocument/2006/relationships/image" Target="../media/image14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76.png"/><Relationship Id="rId5" Type="http://schemas.openxmlformats.org/officeDocument/2006/relationships/image" Target="../media/image17.svg"/><Relationship Id="rId15" Type="http://schemas.openxmlformats.org/officeDocument/2006/relationships/image" Target="../media/image79.png"/><Relationship Id="rId23" Type="http://schemas.microsoft.com/office/2007/relationships/hdphoto" Target="../media/hdphoto1.wdp"/><Relationship Id="rId10" Type="http://schemas.openxmlformats.org/officeDocument/2006/relationships/image" Target="../media/image2.png"/><Relationship Id="rId19" Type="http://schemas.openxmlformats.org/officeDocument/2006/relationships/image" Target="../media/image83.wmf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78.png"/><Relationship Id="rId2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86.png"/><Relationship Id="rId5" Type="http://schemas.openxmlformats.org/officeDocument/2006/relationships/image" Target="../media/image17.sv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11.gif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89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.png"/><Relationship Id="rId5" Type="http://schemas.openxmlformats.org/officeDocument/2006/relationships/image" Target="../media/image17.svg"/><Relationship Id="rId15" Type="http://schemas.openxmlformats.org/officeDocument/2006/relationships/image" Target="../media/image3.png"/><Relationship Id="rId10" Type="http://schemas.openxmlformats.org/officeDocument/2006/relationships/image" Target="../media/image88.png"/><Relationship Id="rId4" Type="http://schemas.openxmlformats.org/officeDocument/2006/relationships/image" Target="../media/image16.png"/><Relationship Id="rId9" Type="http://schemas.openxmlformats.org/officeDocument/2006/relationships/image" Target="../media/image11.gif"/><Relationship Id="rId1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1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92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12.gif"/><Relationship Id="rId5" Type="http://schemas.openxmlformats.org/officeDocument/2006/relationships/image" Target="../media/image17.svg"/><Relationship Id="rId15" Type="http://schemas.openxmlformats.org/officeDocument/2006/relationships/image" Target="../media/image2.png"/><Relationship Id="rId10" Type="http://schemas.microsoft.com/office/2007/relationships/hdphoto" Target="../media/hdphoto2.wdp"/><Relationship Id="rId19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91.png"/><Relationship Id="rId14" Type="http://schemas.openxmlformats.org/officeDocument/2006/relationships/image" Target="../media/image9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9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92.png"/><Relationship Id="rId5" Type="http://schemas.openxmlformats.org/officeDocument/2006/relationships/image" Target="../media/image17.sv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91.png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.pn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4.png"/><Relationship Id="rId21" Type="http://schemas.openxmlformats.org/officeDocument/2006/relationships/image" Target="../media/image29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7.svg"/><Relationship Id="rId15" Type="http://schemas.openxmlformats.org/officeDocument/2006/relationships/image" Target="../media/image23.png"/><Relationship Id="rId23" Type="http://schemas.microsoft.com/office/2007/relationships/hdphoto" Target="../media/hdphoto1.wdp"/><Relationship Id="rId10" Type="http://schemas.openxmlformats.org/officeDocument/2006/relationships/image" Target="../media/image2.png"/><Relationship Id="rId19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9.gif"/><Relationship Id="rId14" Type="http://schemas.openxmlformats.org/officeDocument/2006/relationships/image" Target="../media/image22.png"/><Relationship Id="rId2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4.png"/><Relationship Id="rId21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17.sv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2.png"/><Relationship Id="rId19" Type="http://schemas.openxmlformats.org/officeDocument/2006/relationships/image" Target="../media/image39.png"/><Relationship Id="rId31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.png"/><Relationship Id="rId21" Type="http://schemas.openxmlformats.org/officeDocument/2006/relationships/image" Target="../media/image60.png"/><Relationship Id="rId7" Type="http://schemas.openxmlformats.org/officeDocument/2006/relationships/image" Target="../media/image14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50.png"/><Relationship Id="rId5" Type="http://schemas.openxmlformats.org/officeDocument/2006/relationships/image" Target="../media/image17.svg"/><Relationship Id="rId15" Type="http://schemas.openxmlformats.org/officeDocument/2006/relationships/image" Target="../media/image54.png"/><Relationship Id="rId10" Type="http://schemas.openxmlformats.org/officeDocument/2006/relationships/image" Target="../media/image2.png"/><Relationship Id="rId19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18" Type="http://schemas.openxmlformats.org/officeDocument/2006/relationships/image" Target="../media/image65.png"/><Relationship Id="rId3" Type="http://schemas.openxmlformats.org/officeDocument/2006/relationships/image" Target="../media/image4.png"/><Relationship Id="rId21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0.gif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6" Type="http://schemas.microsoft.com/office/2007/relationships/hdphoto" Target="../media/hdphoto4.wdp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microsoft.com/office/2007/relationships/hdphoto" Target="../media/hdphoto3.wdp"/><Relationship Id="rId5" Type="http://schemas.openxmlformats.org/officeDocument/2006/relationships/image" Target="../media/image17.sv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130710" y="775857"/>
            <a:ext cx="2338659" cy="1535834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083311" y="2728804"/>
              <a:ext cx="1641987" cy="4133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700"/>
                <a:t>ص / 18</a:t>
              </a: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095" y="2653150"/>
            <a:ext cx="3394253" cy="3196506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5CF1E55D-AE0E-41BE-9705-6B67D5B87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476" y="2667222"/>
            <a:ext cx="3295580" cy="3168361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37">
            <a:extLst>
              <a:ext uri="{FF2B5EF4-FFF2-40B4-BE49-F238E27FC236}">
                <a16:creationId xmlns:a16="http://schemas.microsoft.com/office/drawing/2014/main" id="{860996FE-B2E8-41CD-8BA8-C6200C56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50" y="1093456"/>
            <a:ext cx="3128963" cy="4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40">
            <a:extLst>
              <a:ext uri="{FF2B5EF4-FFF2-40B4-BE49-F238E27FC236}">
                <a16:creationId xmlns:a16="http://schemas.microsoft.com/office/drawing/2014/main" id="{DD148D09-A90C-40C6-99DE-06A1D89A023C}"/>
              </a:ext>
            </a:extLst>
          </p:cNvPr>
          <p:cNvGrpSpPr>
            <a:grpSpLocks/>
          </p:cNvGrpSpPr>
          <p:nvPr/>
        </p:nvGrpSpPr>
        <p:grpSpPr bwMode="auto">
          <a:xfrm>
            <a:off x="3542063" y="1541131"/>
            <a:ext cx="5695950" cy="560387"/>
            <a:chOff x="2626" y="2976"/>
            <a:chExt cx="2938" cy="228"/>
          </a:xfrm>
        </p:grpSpPr>
        <p:pic>
          <p:nvPicPr>
            <p:cNvPr id="33" name="Picture 38">
              <a:extLst>
                <a:ext uri="{FF2B5EF4-FFF2-40B4-BE49-F238E27FC236}">
                  <a16:creationId xmlns:a16="http://schemas.microsoft.com/office/drawing/2014/main" id="{49FA0B46-7580-4A09-B8A3-809DB74AB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2976"/>
              <a:ext cx="11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9">
              <a:extLst>
                <a:ext uri="{FF2B5EF4-FFF2-40B4-BE49-F238E27FC236}">
                  <a16:creationId xmlns:a16="http://schemas.microsoft.com/office/drawing/2014/main" id="{FF823131-C33F-4023-A238-B66908CD6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3006"/>
              <a:ext cx="1788" cy="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2BDEAC3D-C708-49E8-AD27-7D33A41B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06" y="2128840"/>
            <a:ext cx="1725612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5142E4E1-A1B6-4A04-8D45-9002ECDA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56" y="2178052"/>
            <a:ext cx="2855912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B2FB2D59-3DAB-4826-9EDF-79A3DEF1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04" y="3776174"/>
            <a:ext cx="2401888" cy="6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رسم 3" descr="Back مع تعبئة خالصة">
            <a:extLst>
              <a:ext uri="{FF2B5EF4-FFF2-40B4-BE49-F238E27FC236}">
                <a16:creationId xmlns:a16="http://schemas.microsoft.com/office/drawing/2014/main" id="{A65FE4C3-2D6C-4ADB-86B9-9C16616311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90160" y="3047178"/>
            <a:ext cx="914400" cy="914400"/>
          </a:xfrm>
          <a:prstGeom prst="rect">
            <a:avLst/>
          </a:prstGeom>
        </p:spPr>
      </p:pic>
      <p:pic>
        <p:nvPicPr>
          <p:cNvPr id="9" name="رسم 8" descr="Back مع تعبئة خالصة">
            <a:extLst>
              <a:ext uri="{FF2B5EF4-FFF2-40B4-BE49-F238E27FC236}">
                <a16:creationId xmlns:a16="http://schemas.microsoft.com/office/drawing/2014/main" id="{DF3926AE-BBA5-40CA-868A-134DA3679C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13033" y="3097291"/>
            <a:ext cx="914400" cy="91440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0F4200DE-D2BE-4A24-9A57-D22EEFB53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20" y="3542226"/>
            <a:ext cx="532686" cy="8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>
            <a:extLst>
              <a:ext uri="{FF2B5EF4-FFF2-40B4-BE49-F238E27FC236}">
                <a16:creationId xmlns:a16="http://schemas.microsoft.com/office/drawing/2014/main" id="{27E0AEF7-F94F-40D7-970D-8ABB71A1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79" y="3874730"/>
            <a:ext cx="623822" cy="57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70"/>
            <a:ext cx="12223580" cy="6918970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9EA3930-CA6E-4D97-8FF5-1C60C5909C45}"/>
              </a:ext>
            </a:extLst>
          </p:cNvPr>
          <p:cNvSpPr/>
          <p:nvPr/>
        </p:nvSpPr>
        <p:spPr>
          <a:xfrm>
            <a:off x="1536062" y="2097737"/>
            <a:ext cx="2338883" cy="150902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F0E8331-D30D-430B-B3F5-F5B34ABF0B0F}"/>
              </a:ext>
            </a:extLst>
          </p:cNvPr>
          <p:cNvSpPr/>
          <p:nvPr/>
        </p:nvSpPr>
        <p:spPr>
          <a:xfrm>
            <a:off x="5229934" y="2017243"/>
            <a:ext cx="2316775" cy="1589521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7DDD014-187E-44BA-8A03-9776F3972CD1}"/>
              </a:ext>
            </a:extLst>
          </p:cNvPr>
          <p:cNvSpPr/>
          <p:nvPr/>
        </p:nvSpPr>
        <p:spPr>
          <a:xfrm>
            <a:off x="8420902" y="1957607"/>
            <a:ext cx="2338883" cy="150902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AA7FA0-4A95-4C4C-9E59-637716BAA8AF}"/>
              </a:ext>
            </a:extLst>
          </p:cNvPr>
          <p:cNvSpPr txBox="1"/>
          <p:nvPr/>
        </p:nvSpPr>
        <p:spPr>
          <a:xfrm>
            <a:off x="4769406" y="5234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27" name="صورة 26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D6F8814-1457-4DAA-ABF9-E1113438C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3542" y="672111"/>
            <a:ext cx="1512894" cy="1114437"/>
          </a:xfrm>
          <a:prstGeom prst="rect">
            <a:avLst/>
          </a:prstGeom>
        </p:spPr>
      </p:pic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8278782" y="296294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5028046" y="3001506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2D9230FC-C48C-492B-B2A6-9928D883B6CB}"/>
              </a:ext>
            </a:extLst>
          </p:cNvPr>
          <p:cNvSpPr/>
          <p:nvPr/>
        </p:nvSpPr>
        <p:spPr>
          <a:xfrm>
            <a:off x="1353130" y="294382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8265994" y="3317974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D10293AB-8D65-4B2C-80C0-2C83477DE1A5}"/>
              </a:ext>
            </a:extLst>
          </p:cNvPr>
          <p:cNvSpPr/>
          <p:nvPr/>
        </p:nvSpPr>
        <p:spPr>
          <a:xfrm>
            <a:off x="1320682" y="3393946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4958719" y="3356417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تحقق من فهمك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FC6A0F55-2223-483A-9ED5-2EB6D9D56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F63159B-E3AB-4017-9E83-5946B19395AF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0FA47AF1-2773-4C24-B86A-08CF75F94EDA}"/>
              </a:ext>
            </a:extLst>
          </p:cNvPr>
          <p:cNvSpPr/>
          <p:nvPr/>
        </p:nvSpPr>
        <p:spPr>
          <a:xfrm rot="21422458">
            <a:off x="8026380" y="1105672"/>
            <a:ext cx="1890261" cy="646331"/>
          </a:xfrm>
          <a:custGeom>
            <a:avLst/>
            <a:gdLst>
              <a:gd name="connsiteX0" fmla="*/ 0 w 1890261"/>
              <a:gd name="connsiteY0" fmla="*/ 0 h 646331"/>
              <a:gd name="connsiteX1" fmla="*/ 1890261 w 1890261"/>
              <a:gd name="connsiteY1" fmla="*/ 0 h 646331"/>
              <a:gd name="connsiteX2" fmla="*/ 1890261 w 1890261"/>
              <a:gd name="connsiteY2" fmla="*/ 646331 h 646331"/>
              <a:gd name="connsiteX3" fmla="*/ 0 w 1890261"/>
              <a:gd name="connsiteY3" fmla="*/ 646331 h 646331"/>
              <a:gd name="connsiteX4" fmla="*/ 0 w 1890261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261" h="646331" extrusionOk="0">
                <a:moveTo>
                  <a:pt x="0" y="0"/>
                </a:moveTo>
                <a:cubicBezTo>
                  <a:pt x="252039" y="-5264"/>
                  <a:pt x="1396317" y="84467"/>
                  <a:pt x="1890261" y="0"/>
                </a:cubicBezTo>
                <a:cubicBezTo>
                  <a:pt x="1919813" y="146003"/>
                  <a:pt x="1941318" y="330026"/>
                  <a:pt x="1890261" y="646331"/>
                </a:cubicBezTo>
                <a:cubicBezTo>
                  <a:pt x="1101077" y="752651"/>
                  <a:pt x="505087" y="638682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18</a:t>
            </a:r>
          </a:p>
        </p:txBody>
      </p:sp>
      <p:pic>
        <p:nvPicPr>
          <p:cNvPr id="36" name="Picture 32">
            <a:extLst>
              <a:ext uri="{FF2B5EF4-FFF2-40B4-BE49-F238E27FC236}">
                <a16:creationId xmlns:a16="http://schemas.microsoft.com/office/drawing/2014/main" id="{6BFA99F7-DCCB-4754-9A5C-43A981AB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769" y="2055628"/>
            <a:ext cx="2002169" cy="4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9">
            <a:extLst>
              <a:ext uri="{FF2B5EF4-FFF2-40B4-BE49-F238E27FC236}">
                <a16:creationId xmlns:a16="http://schemas.microsoft.com/office/drawing/2014/main" id="{89186A8F-322A-4ED1-ADD3-6D9EB354FD29}"/>
              </a:ext>
            </a:extLst>
          </p:cNvPr>
          <p:cNvGrpSpPr>
            <a:grpSpLocks/>
          </p:cNvGrpSpPr>
          <p:nvPr/>
        </p:nvGrpSpPr>
        <p:grpSpPr bwMode="auto">
          <a:xfrm>
            <a:off x="9062481" y="2485574"/>
            <a:ext cx="1008063" cy="638175"/>
            <a:chOff x="4967" y="3249"/>
            <a:chExt cx="635" cy="402"/>
          </a:xfrm>
        </p:grpSpPr>
        <p:sp>
          <p:nvSpPr>
            <p:cNvPr id="42" name="Text Box 35">
              <a:extLst>
                <a:ext uri="{FF2B5EF4-FFF2-40B4-BE49-F238E27FC236}">
                  <a16:creationId xmlns:a16="http://schemas.microsoft.com/office/drawing/2014/main" id="{71D9E325-5F97-4C15-AFF8-DB4883E43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6" y="3324"/>
              <a:ext cx="4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altLang="ar-SA" sz="2800" b="1"/>
                <a:t>10</a:t>
              </a:r>
              <a:endParaRPr lang="en-US" altLang="ar-SA" sz="2800" b="1"/>
            </a:p>
          </p:txBody>
        </p:sp>
        <p:sp>
          <p:nvSpPr>
            <p:cNvPr id="43" name="Text Box 36">
              <a:extLst>
                <a:ext uri="{FF2B5EF4-FFF2-40B4-BE49-F238E27FC236}">
                  <a16:creationId xmlns:a16="http://schemas.microsoft.com/office/drawing/2014/main" id="{A6DEE3C1-C952-4B0A-95CD-F92FBA15BC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3249"/>
              <a:ext cx="3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altLang="ar-SA" b="1"/>
                <a:t>2</a:t>
              </a:r>
              <a:endParaRPr lang="en-US" altLang="ar-SA" b="1"/>
            </a:p>
          </p:txBody>
        </p:sp>
      </p:grpSp>
      <p:pic>
        <p:nvPicPr>
          <p:cNvPr id="47" name="Picture 32">
            <a:extLst>
              <a:ext uri="{FF2B5EF4-FFF2-40B4-BE49-F238E27FC236}">
                <a16:creationId xmlns:a16="http://schemas.microsoft.com/office/drawing/2014/main" id="{8770E5B0-542C-4788-8DE2-8CA2C8D8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73" y="2161210"/>
            <a:ext cx="2053203" cy="4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4">
            <a:extLst>
              <a:ext uri="{FF2B5EF4-FFF2-40B4-BE49-F238E27FC236}">
                <a16:creationId xmlns:a16="http://schemas.microsoft.com/office/drawing/2014/main" id="{FE369818-D1B2-4316-9089-59F7F8C620B9}"/>
              </a:ext>
            </a:extLst>
          </p:cNvPr>
          <p:cNvGrpSpPr>
            <a:grpSpLocks/>
          </p:cNvGrpSpPr>
          <p:nvPr/>
        </p:nvGrpSpPr>
        <p:grpSpPr bwMode="auto">
          <a:xfrm>
            <a:off x="6024795" y="2628440"/>
            <a:ext cx="601663" cy="638175"/>
            <a:chOff x="5177" y="2312"/>
            <a:chExt cx="379" cy="402"/>
          </a:xfrm>
        </p:grpSpPr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F459477-ED61-4120-A47C-CB4A308A2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9" y="2387"/>
              <a:ext cx="31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altLang="ar-SA" sz="2800" b="1"/>
                <a:t>7</a:t>
              </a:r>
              <a:endParaRPr lang="en-US" altLang="ar-SA" sz="2800" b="1"/>
            </a:p>
          </p:txBody>
        </p:sp>
        <p:sp>
          <p:nvSpPr>
            <p:cNvPr id="55" name="Text Box 46">
              <a:extLst>
                <a:ext uri="{FF2B5EF4-FFF2-40B4-BE49-F238E27FC236}">
                  <a16:creationId xmlns:a16="http://schemas.microsoft.com/office/drawing/2014/main" id="{214DCD33-7FBE-40EB-AA63-A8E3153FE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" y="2312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altLang="ar-SA" b="1"/>
                <a:t>3</a:t>
              </a:r>
              <a:endParaRPr lang="en-US" altLang="ar-SA" b="1"/>
            </a:p>
          </p:txBody>
        </p:sp>
      </p:grpSp>
      <p:pic>
        <p:nvPicPr>
          <p:cNvPr id="56" name="Picture 32">
            <a:extLst>
              <a:ext uri="{FF2B5EF4-FFF2-40B4-BE49-F238E27FC236}">
                <a16:creationId xmlns:a16="http://schemas.microsoft.com/office/drawing/2014/main" id="{7C60F43D-04CE-4A1E-BBDA-F9CEA2BE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45" y="2184111"/>
            <a:ext cx="2147888" cy="4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49">
            <a:extLst>
              <a:ext uri="{FF2B5EF4-FFF2-40B4-BE49-F238E27FC236}">
                <a16:creationId xmlns:a16="http://schemas.microsoft.com/office/drawing/2014/main" id="{4EE074FF-C502-46DC-930C-17BD487E131D}"/>
              </a:ext>
            </a:extLst>
          </p:cNvPr>
          <p:cNvGrpSpPr>
            <a:grpSpLocks/>
          </p:cNvGrpSpPr>
          <p:nvPr/>
        </p:nvGrpSpPr>
        <p:grpSpPr bwMode="auto">
          <a:xfrm>
            <a:off x="2369372" y="2531295"/>
            <a:ext cx="601663" cy="638175"/>
            <a:chOff x="5177" y="2312"/>
            <a:chExt cx="379" cy="402"/>
          </a:xfrm>
        </p:grpSpPr>
        <p:sp>
          <p:nvSpPr>
            <p:cNvPr id="58" name="Text Box 50">
              <a:extLst>
                <a:ext uri="{FF2B5EF4-FFF2-40B4-BE49-F238E27FC236}">
                  <a16:creationId xmlns:a16="http://schemas.microsoft.com/office/drawing/2014/main" id="{42E8761E-503D-4CCA-8AE2-23BD3CD20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9" y="2387"/>
              <a:ext cx="31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altLang="ar-SA" sz="2800" b="1"/>
                <a:t>5</a:t>
              </a:r>
              <a:endParaRPr lang="en-US" altLang="ar-SA" sz="2800" b="1"/>
            </a:p>
          </p:txBody>
        </p:sp>
        <p:sp>
          <p:nvSpPr>
            <p:cNvPr id="59" name="Text Box 51">
              <a:extLst>
                <a:ext uri="{FF2B5EF4-FFF2-40B4-BE49-F238E27FC236}">
                  <a16:creationId xmlns:a16="http://schemas.microsoft.com/office/drawing/2014/main" id="{8E7466FC-5841-4C5E-A7AB-9F85EA121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" y="2312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altLang="ar-SA" b="1"/>
                <a:t>4</a:t>
              </a:r>
              <a:endParaRPr lang="en-US" altLang="ar-SA" b="1"/>
            </a:p>
          </p:txBody>
        </p:sp>
      </p:grpSp>
      <p:pic>
        <p:nvPicPr>
          <p:cNvPr id="62" name="صورة 61">
            <a:extLst>
              <a:ext uri="{FF2B5EF4-FFF2-40B4-BE49-F238E27FC236}">
                <a16:creationId xmlns:a16="http://schemas.microsoft.com/office/drawing/2014/main" id="{F99CDBE3-CF40-4476-9988-CDBDFF7BBC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id="{15BD0619-BD7B-44FA-9F78-8D56A85ED36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6" grpId="0" animBg="1"/>
      <p:bldP spid="8" grpId="0" animBg="1"/>
      <p:bldP spid="37" grpId="0" animBg="1"/>
      <p:bldP spid="48" grpId="0" animBg="1"/>
      <p:bldP spid="52" grpId="0" animBg="1"/>
      <p:bldP spid="34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83305" y="531335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القوى والأسس </a:t>
            </a: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B44752F-8DD1-435A-B6BC-F911F4C1D9F9}"/>
              </a:ext>
            </a:extLst>
          </p:cNvPr>
          <p:cNvSpPr/>
          <p:nvPr/>
        </p:nvSpPr>
        <p:spPr>
          <a:xfrm>
            <a:off x="1828800" y="1130889"/>
            <a:ext cx="8583562" cy="4673160"/>
          </a:xfrm>
          <a:prstGeom prst="round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1720201" y="1725971"/>
            <a:ext cx="1890261" cy="646331"/>
          </a:xfrm>
          <a:custGeom>
            <a:avLst/>
            <a:gdLst>
              <a:gd name="connsiteX0" fmla="*/ 0 w 1890261"/>
              <a:gd name="connsiteY0" fmla="*/ 0 h 646331"/>
              <a:gd name="connsiteX1" fmla="*/ 1890261 w 1890261"/>
              <a:gd name="connsiteY1" fmla="*/ 0 h 646331"/>
              <a:gd name="connsiteX2" fmla="*/ 1890261 w 1890261"/>
              <a:gd name="connsiteY2" fmla="*/ 646331 h 646331"/>
              <a:gd name="connsiteX3" fmla="*/ 0 w 1890261"/>
              <a:gd name="connsiteY3" fmla="*/ 646331 h 646331"/>
              <a:gd name="connsiteX4" fmla="*/ 0 w 1890261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261" h="646331" extrusionOk="0">
                <a:moveTo>
                  <a:pt x="0" y="0"/>
                </a:moveTo>
                <a:cubicBezTo>
                  <a:pt x="252039" y="-5264"/>
                  <a:pt x="1396317" y="84467"/>
                  <a:pt x="1890261" y="0"/>
                </a:cubicBezTo>
                <a:cubicBezTo>
                  <a:pt x="1919813" y="146003"/>
                  <a:pt x="1941318" y="330026"/>
                  <a:pt x="1890261" y="646331"/>
                </a:cubicBezTo>
                <a:cubicBezTo>
                  <a:pt x="1101077" y="752651"/>
                  <a:pt x="505087" y="638682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18</a:t>
            </a: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6728431E-173C-4296-A7C6-460C16E9E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82" y="1324270"/>
            <a:ext cx="4446588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AD089215-129E-42CB-9667-0ECD5BBE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43" y="1305676"/>
            <a:ext cx="1282700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49501629-D6BA-4EAA-BBBA-D9AC23F9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69" y="1962835"/>
            <a:ext cx="1725612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>
            <a:extLst>
              <a:ext uri="{FF2B5EF4-FFF2-40B4-BE49-F238E27FC236}">
                <a16:creationId xmlns:a16="http://schemas.microsoft.com/office/drawing/2014/main" id="{D0CB87E3-E2FA-4C9F-B7C9-1875C210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28" y="1950095"/>
            <a:ext cx="2720975" cy="4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A0D95DDF-E39C-4AE3-A97D-6B94F838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76" y="2415759"/>
            <a:ext cx="3303587" cy="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>
            <a:extLst>
              <a:ext uri="{FF2B5EF4-FFF2-40B4-BE49-F238E27FC236}">
                <a16:creationId xmlns:a16="http://schemas.microsoft.com/office/drawing/2014/main" id="{215E5438-D605-4B21-A3E9-2E0DE3D6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45" y="2846498"/>
            <a:ext cx="5834062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>
            <a:extLst>
              <a:ext uri="{FF2B5EF4-FFF2-40B4-BE49-F238E27FC236}">
                <a16:creationId xmlns:a16="http://schemas.microsoft.com/office/drawing/2014/main" id="{653D2770-8C0A-46E0-8682-2CF38795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81" y="3347345"/>
            <a:ext cx="1878013" cy="3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>
            <a:extLst>
              <a:ext uri="{FF2B5EF4-FFF2-40B4-BE49-F238E27FC236}">
                <a16:creationId xmlns:a16="http://schemas.microsoft.com/office/drawing/2014/main" id="{733D49A0-3D9C-4044-AF86-A09F67A7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94" y="3368343"/>
            <a:ext cx="43180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utoShape 12">
            <a:extLst>
              <a:ext uri="{FF2B5EF4-FFF2-40B4-BE49-F238E27FC236}">
                <a16:creationId xmlns:a16="http://schemas.microsoft.com/office/drawing/2014/main" id="{F14C179A-E855-4409-A504-8CB77482B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12" y="3908320"/>
            <a:ext cx="1582738" cy="431800"/>
          </a:xfrm>
          <a:prstGeom prst="wedgeRoundRectCallout">
            <a:avLst>
              <a:gd name="adj1" fmla="val 70962"/>
              <a:gd name="adj2" fmla="val -93134"/>
              <a:gd name="adj3" fmla="val 16667"/>
            </a:avLst>
          </a:prstGeom>
          <a:noFill/>
          <a:ln w="38100" cmpd="dbl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ar-SA" altLang="ar-SA" sz="2000" b="1">
                <a:solidFill>
                  <a:srgbClr val="FF0000"/>
                </a:solidFill>
                <a:latin typeface="ae_Furat" panose="02060603050605020204" pitchFamily="18" charset="-78"/>
                <a:cs typeface="ae_Furat" panose="02060603050605020204" pitchFamily="18" charset="-78"/>
              </a:rPr>
              <a:t>الصيغة الأسية</a:t>
            </a:r>
            <a:endParaRPr lang="en-US" altLang="ar-SA" sz="2000" b="1">
              <a:solidFill>
                <a:srgbClr val="FF0000"/>
              </a:solidFill>
              <a:latin typeface="ae_Furat" panose="02060603050605020204" pitchFamily="18" charset="-78"/>
              <a:cs typeface="ae_Furat" panose="02060603050605020204" pitchFamily="18" charset="-78"/>
            </a:endParaRPr>
          </a:p>
        </p:txBody>
      </p:sp>
      <p:pic>
        <p:nvPicPr>
          <p:cNvPr id="58" name="Picture 13">
            <a:extLst>
              <a:ext uri="{FF2B5EF4-FFF2-40B4-BE49-F238E27FC236}">
                <a16:creationId xmlns:a16="http://schemas.microsoft.com/office/drawing/2014/main" id="{E55E9D3E-CF38-4587-8185-9BBBDB7D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50" y="3872365"/>
            <a:ext cx="162242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4">
            <a:extLst>
              <a:ext uri="{FF2B5EF4-FFF2-40B4-BE49-F238E27FC236}">
                <a16:creationId xmlns:a16="http://schemas.microsoft.com/office/drawing/2014/main" id="{6149AD3D-02B1-4C40-8C9A-4F5C245C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69" y="4498394"/>
            <a:ext cx="4178631" cy="6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>
            <a:extLst>
              <a:ext uri="{FF2B5EF4-FFF2-40B4-BE49-F238E27FC236}">
                <a16:creationId xmlns:a16="http://schemas.microsoft.com/office/drawing/2014/main" id="{6B167192-37C0-49F1-A373-4DCFF1F1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51" y="4674820"/>
            <a:ext cx="3181630" cy="41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897" y="1023487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5C8529B-F716-4F70-A911-9C0FA472236C}"/>
              </a:ext>
            </a:extLst>
          </p:cNvPr>
          <p:cNvSpPr txBox="1"/>
          <p:nvPr/>
        </p:nvSpPr>
        <p:spPr>
          <a:xfrm>
            <a:off x="4769406" y="639791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C747573-1ED0-4E33-815B-FC4BAE91B272}"/>
              </a:ext>
            </a:extLst>
          </p:cNvPr>
          <p:cNvSpPr txBox="1"/>
          <p:nvPr/>
        </p:nvSpPr>
        <p:spPr>
          <a:xfrm>
            <a:off x="4783305" y="531335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القوى والأسس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5EA76D94-F30E-4BF3-88DF-777E07E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DEBFB4"/>
              </a:clrFrom>
              <a:clrTo>
                <a:srgbClr val="DEBF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15" y="1192625"/>
            <a:ext cx="2622550" cy="576262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D04C1430-2E1B-40E6-BD58-91CE69AD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19" y="1808897"/>
            <a:ext cx="8318500" cy="4022268"/>
          </a:xfrm>
          <a:prstGeom prst="round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DC7113E3-1511-49F6-9877-D607049E4FAE}"/>
              </a:ext>
            </a:extLst>
          </p:cNvPr>
          <p:cNvSpPr/>
          <p:nvPr/>
        </p:nvSpPr>
        <p:spPr>
          <a:xfrm rot="20199532">
            <a:off x="1720201" y="1725971"/>
            <a:ext cx="1890261" cy="646331"/>
          </a:xfrm>
          <a:custGeom>
            <a:avLst/>
            <a:gdLst>
              <a:gd name="connsiteX0" fmla="*/ 0 w 1890261"/>
              <a:gd name="connsiteY0" fmla="*/ 0 h 646331"/>
              <a:gd name="connsiteX1" fmla="*/ 1890261 w 1890261"/>
              <a:gd name="connsiteY1" fmla="*/ 0 h 646331"/>
              <a:gd name="connsiteX2" fmla="*/ 1890261 w 1890261"/>
              <a:gd name="connsiteY2" fmla="*/ 646331 h 646331"/>
              <a:gd name="connsiteX3" fmla="*/ 0 w 1890261"/>
              <a:gd name="connsiteY3" fmla="*/ 646331 h 646331"/>
              <a:gd name="connsiteX4" fmla="*/ 0 w 1890261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261" h="646331" extrusionOk="0">
                <a:moveTo>
                  <a:pt x="0" y="0"/>
                </a:moveTo>
                <a:cubicBezTo>
                  <a:pt x="252039" y="-5264"/>
                  <a:pt x="1396317" y="84467"/>
                  <a:pt x="1890261" y="0"/>
                </a:cubicBezTo>
                <a:cubicBezTo>
                  <a:pt x="1919813" y="146003"/>
                  <a:pt x="1941318" y="330026"/>
                  <a:pt x="1890261" y="646331"/>
                </a:cubicBezTo>
                <a:cubicBezTo>
                  <a:pt x="1101077" y="752651"/>
                  <a:pt x="505087" y="638682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18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5627" y="532294"/>
            <a:ext cx="1362083" cy="102156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6F0E5F6-BA23-4928-8E21-F561F5AAA764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692EAD-D2CA-4694-87F7-09E24EF42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3695" y="1279102"/>
            <a:ext cx="2495898" cy="1124107"/>
          </a:xfrm>
          <a:prstGeom prst="rect">
            <a:avLst/>
          </a:prstGeom>
          <a:ln w="28575">
            <a:noFill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0B1CA31-BD90-4510-A8AB-9DCFA36EF5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660EBDA-CF59-4FAB-9A3C-280839897105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0A260B3-18A1-43AF-836E-5109D33732E1}"/>
              </a:ext>
            </a:extLst>
          </p:cNvPr>
          <p:cNvSpPr/>
          <p:nvPr/>
        </p:nvSpPr>
        <p:spPr>
          <a:xfrm>
            <a:off x="1904902" y="2465957"/>
            <a:ext cx="8568533" cy="3346884"/>
          </a:xfrm>
          <a:prstGeom prst="roundRect">
            <a:avLst/>
          </a:prstGeom>
          <a:noFill/>
          <a:ln w="28575">
            <a:solidFill>
              <a:srgbClr val="B66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EA48864-4AA4-4944-9F34-F4008A3C488B}"/>
              </a:ext>
            </a:extLst>
          </p:cNvPr>
          <p:cNvGrpSpPr/>
          <p:nvPr/>
        </p:nvGrpSpPr>
        <p:grpSpPr>
          <a:xfrm>
            <a:off x="1055884" y="1826310"/>
            <a:ext cx="3632541" cy="1405494"/>
            <a:chOff x="962079" y="2290596"/>
            <a:chExt cx="2255165" cy="125010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2FE6CB4-A004-45DE-B150-B59512854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B614DF9-0BE1-46E1-BC58-8A6838FAB9EF}"/>
                </a:ext>
              </a:extLst>
            </p:cNvPr>
            <p:cNvSpPr txBox="1"/>
            <p:nvPr/>
          </p:nvSpPr>
          <p:spPr>
            <a:xfrm rot="20602374">
              <a:off x="1129849" y="2616642"/>
              <a:ext cx="1686040" cy="46537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20</a:t>
              </a: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67C7BF95-814A-4150-BECF-F3F816B95FA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3871" y="2724051"/>
            <a:ext cx="7059561" cy="140989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ACE347E-0311-4118-AF9F-F92479DDCB8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3871" y="4128554"/>
            <a:ext cx="6538451" cy="120479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022F0F2-312A-42B2-BFA7-EE512CC20F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1A6FE64-43AD-4D30-8478-601465E1C5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532" y="1413869"/>
            <a:ext cx="4009602" cy="402887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CF3DD2C-E4CE-40CB-A63D-3886F3325901}"/>
              </a:ext>
            </a:extLst>
          </p:cNvPr>
          <p:cNvSpPr txBox="1"/>
          <p:nvPr/>
        </p:nvSpPr>
        <p:spPr>
          <a:xfrm>
            <a:off x="4769406" y="777448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3015" y="976639"/>
            <a:ext cx="6108177" cy="4629591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7603" y="673694"/>
            <a:ext cx="1996897" cy="1497673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446BD2A-C019-453B-A1CB-32BB5E66B9D6}"/>
              </a:ext>
            </a:extLst>
          </p:cNvPr>
          <p:cNvSpPr txBox="1"/>
          <p:nvPr/>
        </p:nvSpPr>
        <p:spPr>
          <a:xfrm>
            <a:off x="4769406" y="502146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2306225-4A39-4B89-8DF6-D2FFEA355070}"/>
              </a:ext>
            </a:extLst>
          </p:cNvPr>
          <p:cNvSpPr/>
          <p:nvPr/>
        </p:nvSpPr>
        <p:spPr>
          <a:xfrm>
            <a:off x="1695584" y="1802415"/>
            <a:ext cx="8893758" cy="4026437"/>
          </a:xfrm>
          <a:custGeom>
            <a:avLst/>
            <a:gdLst>
              <a:gd name="connsiteX0" fmla="*/ 0 w 8893758"/>
              <a:gd name="connsiteY0" fmla="*/ 671086 h 4026437"/>
              <a:gd name="connsiteX1" fmla="*/ 671086 w 8893758"/>
              <a:gd name="connsiteY1" fmla="*/ 0 h 4026437"/>
              <a:gd name="connsiteX2" fmla="*/ 1131046 w 8893758"/>
              <a:gd name="connsiteY2" fmla="*/ 0 h 4026437"/>
              <a:gd name="connsiteX3" fmla="*/ 1742038 w 8893758"/>
              <a:gd name="connsiteY3" fmla="*/ 0 h 4026437"/>
              <a:gd name="connsiteX4" fmla="*/ 2201998 w 8893758"/>
              <a:gd name="connsiteY4" fmla="*/ 0 h 4026437"/>
              <a:gd name="connsiteX5" fmla="*/ 2964022 w 8893758"/>
              <a:gd name="connsiteY5" fmla="*/ 0 h 4026437"/>
              <a:gd name="connsiteX6" fmla="*/ 3499498 w 8893758"/>
              <a:gd name="connsiteY6" fmla="*/ 0 h 4026437"/>
              <a:gd name="connsiteX7" fmla="*/ 4034974 w 8893758"/>
              <a:gd name="connsiteY7" fmla="*/ 0 h 4026437"/>
              <a:gd name="connsiteX8" fmla="*/ 4796998 w 8893758"/>
              <a:gd name="connsiteY8" fmla="*/ 0 h 4026437"/>
              <a:gd name="connsiteX9" fmla="*/ 5332474 w 8893758"/>
              <a:gd name="connsiteY9" fmla="*/ 0 h 4026437"/>
              <a:gd name="connsiteX10" fmla="*/ 5867950 w 8893758"/>
              <a:gd name="connsiteY10" fmla="*/ 0 h 4026437"/>
              <a:gd name="connsiteX11" fmla="*/ 6629974 w 8893758"/>
              <a:gd name="connsiteY11" fmla="*/ 0 h 4026437"/>
              <a:gd name="connsiteX12" fmla="*/ 7240966 w 8893758"/>
              <a:gd name="connsiteY12" fmla="*/ 0 h 4026437"/>
              <a:gd name="connsiteX13" fmla="*/ 8222672 w 8893758"/>
              <a:gd name="connsiteY13" fmla="*/ 0 h 4026437"/>
              <a:gd name="connsiteX14" fmla="*/ 8893758 w 8893758"/>
              <a:gd name="connsiteY14" fmla="*/ 671086 h 4026437"/>
              <a:gd name="connsiteX15" fmla="*/ 8893758 w 8893758"/>
              <a:gd name="connsiteY15" fmla="*/ 1288467 h 4026437"/>
              <a:gd name="connsiteX16" fmla="*/ 8893758 w 8893758"/>
              <a:gd name="connsiteY16" fmla="*/ 1959533 h 4026437"/>
              <a:gd name="connsiteX17" fmla="*/ 8893758 w 8893758"/>
              <a:gd name="connsiteY17" fmla="*/ 2576914 h 4026437"/>
              <a:gd name="connsiteX18" fmla="*/ 8893758 w 8893758"/>
              <a:gd name="connsiteY18" fmla="*/ 3355351 h 4026437"/>
              <a:gd name="connsiteX19" fmla="*/ 8222672 w 8893758"/>
              <a:gd name="connsiteY19" fmla="*/ 4026437 h 4026437"/>
              <a:gd name="connsiteX20" fmla="*/ 7460648 w 8893758"/>
              <a:gd name="connsiteY20" fmla="*/ 4026437 h 4026437"/>
              <a:gd name="connsiteX21" fmla="*/ 6925172 w 8893758"/>
              <a:gd name="connsiteY21" fmla="*/ 4026437 h 4026437"/>
              <a:gd name="connsiteX22" fmla="*/ 6087633 w 8893758"/>
              <a:gd name="connsiteY22" fmla="*/ 4026437 h 4026437"/>
              <a:gd name="connsiteX23" fmla="*/ 5552157 w 8893758"/>
              <a:gd name="connsiteY23" fmla="*/ 4026437 h 4026437"/>
              <a:gd name="connsiteX24" fmla="*/ 4714617 w 8893758"/>
              <a:gd name="connsiteY24" fmla="*/ 4026437 h 4026437"/>
              <a:gd name="connsiteX25" fmla="*/ 3877078 w 8893758"/>
              <a:gd name="connsiteY25" fmla="*/ 4026437 h 4026437"/>
              <a:gd name="connsiteX26" fmla="*/ 3190570 w 8893758"/>
              <a:gd name="connsiteY26" fmla="*/ 4026437 h 4026437"/>
              <a:gd name="connsiteX27" fmla="*/ 2579578 w 8893758"/>
              <a:gd name="connsiteY27" fmla="*/ 4026437 h 4026437"/>
              <a:gd name="connsiteX28" fmla="*/ 2119617 w 8893758"/>
              <a:gd name="connsiteY28" fmla="*/ 4026437 h 4026437"/>
              <a:gd name="connsiteX29" fmla="*/ 1433110 w 8893758"/>
              <a:gd name="connsiteY29" fmla="*/ 4026437 h 4026437"/>
              <a:gd name="connsiteX30" fmla="*/ 671086 w 8893758"/>
              <a:gd name="connsiteY30" fmla="*/ 4026437 h 4026437"/>
              <a:gd name="connsiteX31" fmla="*/ 0 w 8893758"/>
              <a:gd name="connsiteY31" fmla="*/ 3355351 h 4026437"/>
              <a:gd name="connsiteX32" fmla="*/ 0 w 8893758"/>
              <a:gd name="connsiteY32" fmla="*/ 2711127 h 4026437"/>
              <a:gd name="connsiteX33" fmla="*/ 0 w 8893758"/>
              <a:gd name="connsiteY33" fmla="*/ 2013219 h 4026437"/>
              <a:gd name="connsiteX34" fmla="*/ 0 w 8893758"/>
              <a:gd name="connsiteY34" fmla="*/ 1395838 h 4026437"/>
              <a:gd name="connsiteX35" fmla="*/ 0 w 8893758"/>
              <a:gd name="connsiteY35" fmla="*/ 671086 h 402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893758" h="4026437" fill="none" extrusionOk="0">
                <a:moveTo>
                  <a:pt x="0" y="671086"/>
                </a:moveTo>
                <a:cubicBezTo>
                  <a:pt x="29570" y="272844"/>
                  <a:pt x="310889" y="81442"/>
                  <a:pt x="671086" y="0"/>
                </a:cubicBezTo>
                <a:cubicBezTo>
                  <a:pt x="897596" y="10143"/>
                  <a:pt x="936607" y="6559"/>
                  <a:pt x="1131046" y="0"/>
                </a:cubicBezTo>
                <a:cubicBezTo>
                  <a:pt x="1325485" y="-6559"/>
                  <a:pt x="1516677" y="23350"/>
                  <a:pt x="1742038" y="0"/>
                </a:cubicBezTo>
                <a:cubicBezTo>
                  <a:pt x="1967399" y="-23350"/>
                  <a:pt x="2045251" y="-5376"/>
                  <a:pt x="2201998" y="0"/>
                </a:cubicBezTo>
                <a:cubicBezTo>
                  <a:pt x="2358745" y="5376"/>
                  <a:pt x="2807946" y="-22865"/>
                  <a:pt x="2964022" y="0"/>
                </a:cubicBezTo>
                <a:cubicBezTo>
                  <a:pt x="3120098" y="22865"/>
                  <a:pt x="3298382" y="-7321"/>
                  <a:pt x="3499498" y="0"/>
                </a:cubicBezTo>
                <a:cubicBezTo>
                  <a:pt x="3700614" y="7321"/>
                  <a:pt x="3859656" y="-3349"/>
                  <a:pt x="4034974" y="0"/>
                </a:cubicBezTo>
                <a:cubicBezTo>
                  <a:pt x="4210292" y="3349"/>
                  <a:pt x="4510048" y="8041"/>
                  <a:pt x="4796998" y="0"/>
                </a:cubicBezTo>
                <a:cubicBezTo>
                  <a:pt x="5083948" y="-8041"/>
                  <a:pt x="5133422" y="8041"/>
                  <a:pt x="5332474" y="0"/>
                </a:cubicBezTo>
                <a:cubicBezTo>
                  <a:pt x="5531526" y="-8041"/>
                  <a:pt x="5731241" y="13775"/>
                  <a:pt x="5867950" y="0"/>
                </a:cubicBezTo>
                <a:cubicBezTo>
                  <a:pt x="6004659" y="-13775"/>
                  <a:pt x="6261405" y="7447"/>
                  <a:pt x="6629974" y="0"/>
                </a:cubicBezTo>
                <a:cubicBezTo>
                  <a:pt x="6998543" y="-7447"/>
                  <a:pt x="7057407" y="-9943"/>
                  <a:pt x="7240966" y="0"/>
                </a:cubicBezTo>
                <a:cubicBezTo>
                  <a:pt x="7424525" y="9943"/>
                  <a:pt x="7741871" y="-30486"/>
                  <a:pt x="8222672" y="0"/>
                </a:cubicBezTo>
                <a:cubicBezTo>
                  <a:pt x="8538264" y="6777"/>
                  <a:pt x="8864766" y="226006"/>
                  <a:pt x="8893758" y="671086"/>
                </a:cubicBezTo>
                <a:cubicBezTo>
                  <a:pt x="8899252" y="825664"/>
                  <a:pt x="8867242" y="1088928"/>
                  <a:pt x="8893758" y="1288467"/>
                </a:cubicBezTo>
                <a:cubicBezTo>
                  <a:pt x="8920274" y="1488006"/>
                  <a:pt x="8909723" y="1684695"/>
                  <a:pt x="8893758" y="1959533"/>
                </a:cubicBezTo>
                <a:cubicBezTo>
                  <a:pt x="8877793" y="2234371"/>
                  <a:pt x="8877024" y="2429087"/>
                  <a:pt x="8893758" y="2576914"/>
                </a:cubicBezTo>
                <a:cubicBezTo>
                  <a:pt x="8910492" y="2724741"/>
                  <a:pt x="8886461" y="3037733"/>
                  <a:pt x="8893758" y="3355351"/>
                </a:cubicBezTo>
                <a:cubicBezTo>
                  <a:pt x="8856623" y="3708008"/>
                  <a:pt x="8601476" y="4021790"/>
                  <a:pt x="8222672" y="4026437"/>
                </a:cubicBezTo>
                <a:cubicBezTo>
                  <a:pt x="7983952" y="4042618"/>
                  <a:pt x="7744224" y="4034677"/>
                  <a:pt x="7460648" y="4026437"/>
                </a:cubicBezTo>
                <a:cubicBezTo>
                  <a:pt x="7177072" y="4018197"/>
                  <a:pt x="7055211" y="4004105"/>
                  <a:pt x="6925172" y="4026437"/>
                </a:cubicBezTo>
                <a:cubicBezTo>
                  <a:pt x="6795133" y="4048769"/>
                  <a:pt x="6322463" y="3988826"/>
                  <a:pt x="6087633" y="4026437"/>
                </a:cubicBezTo>
                <a:cubicBezTo>
                  <a:pt x="5852803" y="4064048"/>
                  <a:pt x="5768680" y="4024348"/>
                  <a:pt x="5552157" y="4026437"/>
                </a:cubicBezTo>
                <a:cubicBezTo>
                  <a:pt x="5335634" y="4028526"/>
                  <a:pt x="4901480" y="4044479"/>
                  <a:pt x="4714617" y="4026437"/>
                </a:cubicBezTo>
                <a:cubicBezTo>
                  <a:pt x="4527754" y="4008395"/>
                  <a:pt x="4279754" y="4004171"/>
                  <a:pt x="3877078" y="4026437"/>
                </a:cubicBezTo>
                <a:cubicBezTo>
                  <a:pt x="3474402" y="4048703"/>
                  <a:pt x="3509416" y="4058049"/>
                  <a:pt x="3190570" y="4026437"/>
                </a:cubicBezTo>
                <a:cubicBezTo>
                  <a:pt x="2871724" y="3994825"/>
                  <a:pt x="2839742" y="4025160"/>
                  <a:pt x="2579578" y="4026437"/>
                </a:cubicBezTo>
                <a:cubicBezTo>
                  <a:pt x="2319414" y="4027714"/>
                  <a:pt x="2229065" y="4031930"/>
                  <a:pt x="2119617" y="4026437"/>
                </a:cubicBezTo>
                <a:cubicBezTo>
                  <a:pt x="2010169" y="4020944"/>
                  <a:pt x="1722779" y="4053501"/>
                  <a:pt x="1433110" y="4026437"/>
                </a:cubicBezTo>
                <a:cubicBezTo>
                  <a:pt x="1143441" y="3999373"/>
                  <a:pt x="917458" y="4015146"/>
                  <a:pt x="671086" y="4026437"/>
                </a:cubicBezTo>
                <a:cubicBezTo>
                  <a:pt x="265504" y="4066676"/>
                  <a:pt x="64817" y="3746455"/>
                  <a:pt x="0" y="3355351"/>
                </a:cubicBezTo>
                <a:cubicBezTo>
                  <a:pt x="-31789" y="3085055"/>
                  <a:pt x="22251" y="2994869"/>
                  <a:pt x="0" y="2711127"/>
                </a:cubicBezTo>
                <a:cubicBezTo>
                  <a:pt x="-22251" y="2427385"/>
                  <a:pt x="-12800" y="2244313"/>
                  <a:pt x="0" y="2013219"/>
                </a:cubicBezTo>
                <a:cubicBezTo>
                  <a:pt x="12800" y="1782125"/>
                  <a:pt x="-29515" y="1599234"/>
                  <a:pt x="0" y="1395838"/>
                </a:cubicBezTo>
                <a:cubicBezTo>
                  <a:pt x="29515" y="1192442"/>
                  <a:pt x="13618" y="856318"/>
                  <a:pt x="0" y="671086"/>
                </a:cubicBezTo>
                <a:close/>
              </a:path>
              <a:path w="8893758" h="4026437" stroke="0" extrusionOk="0">
                <a:moveTo>
                  <a:pt x="0" y="671086"/>
                </a:moveTo>
                <a:cubicBezTo>
                  <a:pt x="-15867" y="212372"/>
                  <a:pt x="287699" y="-24501"/>
                  <a:pt x="671086" y="0"/>
                </a:cubicBezTo>
                <a:cubicBezTo>
                  <a:pt x="876499" y="6072"/>
                  <a:pt x="1135890" y="-1667"/>
                  <a:pt x="1433110" y="0"/>
                </a:cubicBezTo>
                <a:cubicBezTo>
                  <a:pt x="1730330" y="1667"/>
                  <a:pt x="1844094" y="-23887"/>
                  <a:pt x="2195133" y="0"/>
                </a:cubicBezTo>
                <a:cubicBezTo>
                  <a:pt x="2546172" y="23887"/>
                  <a:pt x="2718912" y="-9392"/>
                  <a:pt x="2881641" y="0"/>
                </a:cubicBezTo>
                <a:cubicBezTo>
                  <a:pt x="3044370" y="9392"/>
                  <a:pt x="3386981" y="14711"/>
                  <a:pt x="3719181" y="0"/>
                </a:cubicBezTo>
                <a:cubicBezTo>
                  <a:pt x="4051381" y="-14711"/>
                  <a:pt x="3990647" y="-12877"/>
                  <a:pt x="4179141" y="0"/>
                </a:cubicBezTo>
                <a:cubicBezTo>
                  <a:pt x="4367635" y="12877"/>
                  <a:pt x="4807671" y="20010"/>
                  <a:pt x="5016680" y="0"/>
                </a:cubicBezTo>
                <a:cubicBezTo>
                  <a:pt x="5225689" y="-20010"/>
                  <a:pt x="5391081" y="-17009"/>
                  <a:pt x="5552157" y="0"/>
                </a:cubicBezTo>
                <a:cubicBezTo>
                  <a:pt x="5713233" y="17009"/>
                  <a:pt x="5858650" y="-16011"/>
                  <a:pt x="6087633" y="0"/>
                </a:cubicBezTo>
                <a:cubicBezTo>
                  <a:pt x="6316616" y="16011"/>
                  <a:pt x="6563267" y="25701"/>
                  <a:pt x="6698625" y="0"/>
                </a:cubicBezTo>
                <a:cubicBezTo>
                  <a:pt x="6833983" y="-25701"/>
                  <a:pt x="7137998" y="3555"/>
                  <a:pt x="7460648" y="0"/>
                </a:cubicBezTo>
                <a:cubicBezTo>
                  <a:pt x="7783298" y="-3555"/>
                  <a:pt x="7914377" y="-24084"/>
                  <a:pt x="8222672" y="0"/>
                </a:cubicBezTo>
                <a:cubicBezTo>
                  <a:pt x="8605803" y="41179"/>
                  <a:pt x="8907314" y="312778"/>
                  <a:pt x="8893758" y="671086"/>
                </a:cubicBezTo>
                <a:cubicBezTo>
                  <a:pt x="8921284" y="921893"/>
                  <a:pt x="8902417" y="1059719"/>
                  <a:pt x="8893758" y="1288467"/>
                </a:cubicBezTo>
                <a:cubicBezTo>
                  <a:pt x="8885099" y="1517215"/>
                  <a:pt x="8895046" y="1706047"/>
                  <a:pt x="8893758" y="1905848"/>
                </a:cubicBezTo>
                <a:cubicBezTo>
                  <a:pt x="8892470" y="2105649"/>
                  <a:pt x="8906628" y="2434681"/>
                  <a:pt x="8893758" y="2603757"/>
                </a:cubicBezTo>
                <a:cubicBezTo>
                  <a:pt x="8880888" y="2772833"/>
                  <a:pt x="8910609" y="2991376"/>
                  <a:pt x="8893758" y="3355351"/>
                </a:cubicBezTo>
                <a:cubicBezTo>
                  <a:pt x="8871836" y="3748101"/>
                  <a:pt x="8596566" y="4080320"/>
                  <a:pt x="8222672" y="4026437"/>
                </a:cubicBezTo>
                <a:cubicBezTo>
                  <a:pt x="7855052" y="3997262"/>
                  <a:pt x="7667023" y="3988995"/>
                  <a:pt x="7385132" y="4026437"/>
                </a:cubicBezTo>
                <a:cubicBezTo>
                  <a:pt x="7103241" y="4063879"/>
                  <a:pt x="6980212" y="4016955"/>
                  <a:pt x="6849656" y="4026437"/>
                </a:cubicBezTo>
                <a:cubicBezTo>
                  <a:pt x="6719100" y="4035919"/>
                  <a:pt x="6447869" y="4008882"/>
                  <a:pt x="6314180" y="4026437"/>
                </a:cubicBezTo>
                <a:cubicBezTo>
                  <a:pt x="6180491" y="4043992"/>
                  <a:pt x="5716952" y="4035030"/>
                  <a:pt x="5552157" y="4026437"/>
                </a:cubicBezTo>
                <a:cubicBezTo>
                  <a:pt x="5387362" y="4017844"/>
                  <a:pt x="5260125" y="4023300"/>
                  <a:pt x="5092196" y="4026437"/>
                </a:cubicBezTo>
                <a:cubicBezTo>
                  <a:pt x="4924267" y="4029574"/>
                  <a:pt x="4654268" y="4017338"/>
                  <a:pt x="4330173" y="4026437"/>
                </a:cubicBezTo>
                <a:cubicBezTo>
                  <a:pt x="4006078" y="4035536"/>
                  <a:pt x="3986446" y="4021200"/>
                  <a:pt x="3870212" y="4026437"/>
                </a:cubicBezTo>
                <a:cubicBezTo>
                  <a:pt x="3753978" y="4031674"/>
                  <a:pt x="3562873" y="4044220"/>
                  <a:pt x="3410252" y="4026437"/>
                </a:cubicBezTo>
                <a:cubicBezTo>
                  <a:pt x="3257631" y="4008654"/>
                  <a:pt x="3175798" y="4029435"/>
                  <a:pt x="2950292" y="4026437"/>
                </a:cubicBezTo>
                <a:cubicBezTo>
                  <a:pt x="2724786" y="4023439"/>
                  <a:pt x="2527052" y="3994911"/>
                  <a:pt x="2188268" y="4026437"/>
                </a:cubicBezTo>
                <a:cubicBezTo>
                  <a:pt x="1849484" y="4057963"/>
                  <a:pt x="1792062" y="4017474"/>
                  <a:pt x="1501760" y="4026437"/>
                </a:cubicBezTo>
                <a:cubicBezTo>
                  <a:pt x="1211458" y="4035400"/>
                  <a:pt x="1071823" y="4027424"/>
                  <a:pt x="671086" y="4026437"/>
                </a:cubicBezTo>
                <a:cubicBezTo>
                  <a:pt x="316094" y="4085288"/>
                  <a:pt x="-25954" y="3737948"/>
                  <a:pt x="0" y="3355351"/>
                </a:cubicBezTo>
                <a:cubicBezTo>
                  <a:pt x="4428" y="3215982"/>
                  <a:pt x="20442" y="2859236"/>
                  <a:pt x="0" y="2684285"/>
                </a:cubicBezTo>
                <a:cubicBezTo>
                  <a:pt x="-20442" y="2509334"/>
                  <a:pt x="16329" y="2210706"/>
                  <a:pt x="0" y="2013219"/>
                </a:cubicBezTo>
                <a:cubicBezTo>
                  <a:pt x="-16329" y="1815732"/>
                  <a:pt x="-3856" y="1631336"/>
                  <a:pt x="0" y="1368995"/>
                </a:cubicBezTo>
                <a:cubicBezTo>
                  <a:pt x="3856" y="1106654"/>
                  <a:pt x="-23040" y="864619"/>
                  <a:pt x="0" y="671086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287972528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8EA1702-EBF7-48C3-80AA-F209D1F021F0}"/>
              </a:ext>
            </a:extLst>
          </p:cNvPr>
          <p:cNvGrpSpPr/>
          <p:nvPr/>
        </p:nvGrpSpPr>
        <p:grpSpPr>
          <a:xfrm>
            <a:off x="8385396" y="1436942"/>
            <a:ext cx="3522068" cy="1333188"/>
            <a:chOff x="6892152" y="289244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523F99EB-B7E1-4C02-9DDF-84E543F8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EAA9637-7B95-4E49-A797-B559C219499C}"/>
                </a:ext>
              </a:extLst>
            </p:cNvPr>
            <p:cNvSpPr txBox="1"/>
            <p:nvPr/>
          </p:nvSpPr>
          <p:spPr>
            <a:xfrm>
              <a:off x="7855282" y="3301800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التقويم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0633B7E-5C57-45B5-AD12-F480F65D4436}"/>
              </a:ext>
            </a:extLst>
          </p:cNvPr>
          <p:cNvGrpSpPr/>
          <p:nvPr/>
        </p:nvGrpSpPr>
        <p:grpSpPr>
          <a:xfrm>
            <a:off x="1178757" y="1196514"/>
            <a:ext cx="2255165" cy="1250103"/>
            <a:chOff x="962079" y="2290596"/>
            <a:chExt cx="2255165" cy="1250103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3E8A330C-4F04-4507-AF1E-AA0B27042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3030078-1C1F-4A20-8CFF-EEE52B83F45C}"/>
                </a:ext>
              </a:extLst>
            </p:cNvPr>
            <p:cNvSpPr txBox="1"/>
            <p:nvPr/>
          </p:nvSpPr>
          <p:spPr>
            <a:xfrm rot="20602374">
              <a:off x="1129849" y="2587718"/>
              <a:ext cx="16860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20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D83E26E-BB7C-41EA-8595-FF422512D5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9400" y="2844866"/>
            <a:ext cx="2098419" cy="209841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0987140-AE80-49EA-9971-B8A46CC948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05D4139-DEEB-4BA4-9A2A-C2C1FDCBA83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D110CCE3-FDFC-420B-9DC4-1149E75AAF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19128" b="8256"/>
          <a:stretch/>
        </p:blipFill>
        <p:spPr>
          <a:xfrm>
            <a:off x="6019291" y="1369241"/>
            <a:ext cx="2978063" cy="547783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75C76FA-98EF-494C-83EC-1265FCE002B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514" y="2033549"/>
            <a:ext cx="6733504" cy="362102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BE280B6-2F14-4879-A900-9678AD7B46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F75AC0F-39B0-4B8A-94B3-EB967F40C53F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A745538-B9F8-4207-98B3-C02A1DED1A64}"/>
              </a:ext>
            </a:extLst>
          </p:cNvPr>
          <p:cNvSpPr txBox="1"/>
          <p:nvPr/>
        </p:nvSpPr>
        <p:spPr>
          <a:xfrm>
            <a:off x="4769406" y="502146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AE25425-1FA1-4BC0-9D08-3E965DC50986}"/>
              </a:ext>
            </a:extLst>
          </p:cNvPr>
          <p:cNvSpPr txBox="1"/>
          <p:nvPr/>
        </p:nvSpPr>
        <p:spPr>
          <a:xfrm>
            <a:off x="6358619" y="915289"/>
            <a:ext cx="2810760" cy="553998"/>
          </a:xfrm>
          <a:prstGeom prst="rect">
            <a:avLst/>
          </a:prstGeom>
          <a:noFill/>
          <a:ln w="12700">
            <a:solidFill>
              <a:srgbClr val="B663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000">
                <a:solidFill>
                  <a:srgbClr val="002060"/>
                </a:solidFill>
              </a:rPr>
              <a:t>تـــمــهــيـــد :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40D3A1-2C82-4AD6-AE12-F8305722FBBC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1CCE2AA-31E7-4572-B3FC-75DDE4B5D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763" y="1724220"/>
            <a:ext cx="3558848" cy="3566469"/>
          </a:xfrm>
          <a:prstGeom prst="rect">
            <a:avLst/>
          </a:prstGeom>
          <a:ln>
            <a:solidFill>
              <a:srgbClr val="E1AAF3"/>
            </a:solidFill>
          </a:ln>
        </p:spPr>
      </p:pic>
      <p:pic>
        <p:nvPicPr>
          <p:cNvPr id="8" name="رسم 7" descr="Zurück مع تعبئة خالصة">
            <a:extLst>
              <a:ext uri="{FF2B5EF4-FFF2-40B4-BE49-F238E27FC236}">
                <a16:creationId xmlns:a16="http://schemas.microsoft.com/office/drawing/2014/main" id="{29C960DE-430C-46CB-959D-667BFCBB8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9582" y="2871950"/>
            <a:ext cx="914400" cy="9144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0EB6C34-2FFA-4096-A668-3071B83DA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848" y="1724220"/>
            <a:ext cx="3476008" cy="3520167"/>
          </a:xfrm>
          <a:prstGeom prst="rect">
            <a:avLst/>
          </a:prstGeom>
          <a:ln>
            <a:solidFill>
              <a:srgbClr val="E1AAF3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541BDB-F481-4E6A-B37E-6EFAFF40CED6}"/>
              </a:ext>
            </a:extLst>
          </p:cNvPr>
          <p:cNvSpPr txBox="1"/>
          <p:nvPr/>
        </p:nvSpPr>
        <p:spPr>
          <a:xfrm>
            <a:off x="4769406" y="956123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604412D-E830-4756-8A91-5CAEA16CB128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C3AB125-4A53-4598-877E-5B037E6E46A0}"/>
              </a:ext>
            </a:extLst>
          </p:cNvPr>
          <p:cNvSpPr txBox="1"/>
          <p:nvPr/>
        </p:nvSpPr>
        <p:spPr>
          <a:xfrm>
            <a:off x="7794843" y="2703406"/>
            <a:ext cx="2830844" cy="16312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>
                <a:solidFill>
                  <a:srgbClr val="1E2326"/>
                </a:solidFill>
              </a:rPr>
              <a:t> </a:t>
            </a:r>
          </a:p>
          <a:p>
            <a:pPr marL="342900" indent="-342900" algn="ctr">
              <a:buFont typeface="رموز1" panose="05000000000000000000" pitchFamily="2" charset="2"/>
              <a:buChar char="E"/>
            </a:pPr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أوجد ناتج : </a:t>
            </a:r>
          </a:p>
          <a:p>
            <a:pPr marL="342900" indent="-342900" algn="ctr">
              <a:buFont typeface="رموز1" panose="05000000000000000000" pitchFamily="2" charset="2"/>
              <a:buChar char="E"/>
            </a:pPr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10 × 10 = </a:t>
            </a:r>
          </a:p>
          <a:p>
            <a:pPr marL="342900" indent="-342900" algn="ctr">
              <a:buFont typeface="رموز1" panose="05000000000000000000" pitchFamily="2" charset="2"/>
              <a:buChar char="E"/>
            </a:pPr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3 × 3 × 3 =</a:t>
            </a:r>
          </a:p>
          <a:p>
            <a:pPr marL="342900" indent="-342900" algn="ctr">
              <a:buFont typeface="رموز1" panose="05000000000000000000" pitchFamily="2" charset="2"/>
              <a:buChar char="E"/>
            </a:pPr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2 × 2 × 2 × 2 × 2 =</a:t>
            </a:r>
            <a:endParaRPr lang="ar-SA" sz="200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C71FB4D-7FD7-4EEF-8353-C65813A7C9B4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"/>
            <a:ext cx="1219200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42992" y="36123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59931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97773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799346" y="515534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879F04A-66BB-4C33-A089-72A8650E4DF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4F2FB5BC-D2AF-47B9-A248-719704F9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73" y="1566508"/>
            <a:ext cx="1223962" cy="5665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CB40C92A-5E10-43D3-9C72-53C186F3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37" y="1724157"/>
            <a:ext cx="2608811" cy="29613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6">
            <a:extLst>
              <a:ext uri="{FF2B5EF4-FFF2-40B4-BE49-F238E27FC236}">
                <a16:creationId xmlns:a16="http://schemas.microsoft.com/office/drawing/2014/main" id="{8337F9C4-CF10-4C4A-A32B-ED8C95704B6C}"/>
              </a:ext>
            </a:extLst>
          </p:cNvPr>
          <p:cNvGrpSpPr>
            <a:grpSpLocks/>
          </p:cNvGrpSpPr>
          <p:nvPr/>
        </p:nvGrpSpPr>
        <p:grpSpPr bwMode="auto">
          <a:xfrm>
            <a:off x="4543273" y="2141280"/>
            <a:ext cx="5467350" cy="465138"/>
            <a:chOff x="2425" y="663"/>
            <a:chExt cx="2832" cy="206"/>
          </a:xfrm>
        </p:grpSpPr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745215F4-73D1-4405-857D-E9140FBA0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663"/>
              <a:ext cx="1152" cy="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">
              <a:extLst>
                <a:ext uri="{FF2B5EF4-FFF2-40B4-BE49-F238E27FC236}">
                  <a16:creationId xmlns:a16="http://schemas.microsoft.com/office/drawing/2014/main" id="{2E03BFAD-C7D1-4504-A002-E18B9E867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671"/>
              <a:ext cx="1680" cy="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oup 12">
            <a:extLst>
              <a:ext uri="{FF2B5EF4-FFF2-40B4-BE49-F238E27FC236}">
                <a16:creationId xmlns:a16="http://schemas.microsoft.com/office/drawing/2014/main" id="{5CAFDBAC-99E2-4D22-976F-64BF602961B6}"/>
              </a:ext>
            </a:extLst>
          </p:cNvPr>
          <p:cNvGrpSpPr>
            <a:grpSpLocks/>
          </p:cNvGrpSpPr>
          <p:nvPr/>
        </p:nvGrpSpPr>
        <p:grpSpPr bwMode="auto">
          <a:xfrm>
            <a:off x="4153867" y="2628697"/>
            <a:ext cx="5832475" cy="374650"/>
            <a:chOff x="2490" y="878"/>
            <a:chExt cx="3021" cy="166"/>
          </a:xfrm>
        </p:grpSpPr>
        <p:pic>
          <p:nvPicPr>
            <p:cNvPr id="70" name="Picture 7">
              <a:extLst>
                <a:ext uri="{FF2B5EF4-FFF2-40B4-BE49-F238E27FC236}">
                  <a16:creationId xmlns:a16="http://schemas.microsoft.com/office/drawing/2014/main" id="{F5D605C1-7A59-412F-B28A-B29A2DFD2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" y="878"/>
              <a:ext cx="1734" cy="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54D9DAE9-07AD-4EE0-8DB7-43F291FF1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" y="882"/>
              <a:ext cx="1284" cy="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13">
            <a:extLst>
              <a:ext uri="{FF2B5EF4-FFF2-40B4-BE49-F238E27FC236}">
                <a16:creationId xmlns:a16="http://schemas.microsoft.com/office/drawing/2014/main" id="{F6E3E629-6FFD-49A9-98F8-C0D2715D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06" y="3024915"/>
            <a:ext cx="960437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5">
            <a:extLst>
              <a:ext uri="{FF2B5EF4-FFF2-40B4-BE49-F238E27FC236}">
                <a16:creationId xmlns:a16="http://schemas.microsoft.com/office/drawing/2014/main" id="{7448F190-A1BD-4ECA-9B60-D20B4C0E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73" y="3470369"/>
            <a:ext cx="3721100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F91CC1B-19A9-4A79-9827-571374392F99}"/>
              </a:ext>
            </a:extLst>
          </p:cNvPr>
          <p:cNvSpPr/>
          <p:nvPr/>
        </p:nvSpPr>
        <p:spPr>
          <a:xfrm>
            <a:off x="1150391" y="1436950"/>
            <a:ext cx="9166408" cy="4332101"/>
          </a:xfrm>
          <a:prstGeom prst="roundRect">
            <a:avLst/>
          </a:prstGeom>
          <a:noFill/>
          <a:ln w="19050">
            <a:solidFill>
              <a:srgbClr val="B66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7" name="Group 18">
            <a:extLst>
              <a:ext uri="{FF2B5EF4-FFF2-40B4-BE49-F238E27FC236}">
                <a16:creationId xmlns:a16="http://schemas.microsoft.com/office/drawing/2014/main" id="{1C72CE42-2A37-4AA1-A643-29931904C37A}"/>
              </a:ext>
            </a:extLst>
          </p:cNvPr>
          <p:cNvGrpSpPr>
            <a:grpSpLocks/>
          </p:cNvGrpSpPr>
          <p:nvPr/>
        </p:nvGrpSpPr>
        <p:grpSpPr bwMode="auto">
          <a:xfrm>
            <a:off x="6290568" y="4166922"/>
            <a:ext cx="3922712" cy="409575"/>
            <a:chOff x="3612" y="1842"/>
            <a:chExt cx="1908" cy="174"/>
          </a:xfrm>
        </p:grpSpPr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DF1DB2B2-DF27-4032-AB7D-40FC84CEF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" y="1842"/>
              <a:ext cx="1626" cy="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7">
              <a:extLst>
                <a:ext uri="{FF2B5EF4-FFF2-40B4-BE49-F238E27FC236}">
                  <a16:creationId xmlns:a16="http://schemas.microsoft.com/office/drawing/2014/main" id="{4C77B511-24EB-440F-9BB6-A01143465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" y="1850"/>
              <a:ext cx="282" cy="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" name="Picture 19">
            <a:extLst>
              <a:ext uri="{FF2B5EF4-FFF2-40B4-BE49-F238E27FC236}">
                <a16:creationId xmlns:a16="http://schemas.microsoft.com/office/drawing/2014/main" id="{4AB592AD-1424-4764-9CC7-E60CCB11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42" y="4915311"/>
            <a:ext cx="3916362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3520563-93F0-44DE-8805-C82C57B24A36}"/>
              </a:ext>
            </a:extLst>
          </p:cNvPr>
          <p:cNvSpPr txBox="1"/>
          <p:nvPr/>
        </p:nvSpPr>
        <p:spPr>
          <a:xfrm>
            <a:off x="8378102" y="1470401"/>
            <a:ext cx="1267343" cy="523220"/>
          </a:xfrm>
          <a:custGeom>
            <a:avLst/>
            <a:gdLst>
              <a:gd name="connsiteX0" fmla="*/ 0 w 1267343"/>
              <a:gd name="connsiteY0" fmla="*/ 0 h 523220"/>
              <a:gd name="connsiteX1" fmla="*/ 608325 w 1267343"/>
              <a:gd name="connsiteY1" fmla="*/ 0 h 523220"/>
              <a:gd name="connsiteX2" fmla="*/ 1267343 w 1267343"/>
              <a:gd name="connsiteY2" fmla="*/ 0 h 523220"/>
              <a:gd name="connsiteX3" fmla="*/ 1267343 w 1267343"/>
              <a:gd name="connsiteY3" fmla="*/ 523220 h 523220"/>
              <a:gd name="connsiteX4" fmla="*/ 633672 w 1267343"/>
              <a:gd name="connsiteY4" fmla="*/ 523220 h 523220"/>
              <a:gd name="connsiteX5" fmla="*/ 0 w 1267343"/>
              <a:gd name="connsiteY5" fmla="*/ 523220 h 523220"/>
              <a:gd name="connsiteX6" fmla="*/ 0 w 1267343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7343" h="523220" extrusionOk="0">
                <a:moveTo>
                  <a:pt x="0" y="0"/>
                </a:moveTo>
                <a:cubicBezTo>
                  <a:pt x="239555" y="7903"/>
                  <a:pt x="434256" y="-13938"/>
                  <a:pt x="608325" y="0"/>
                </a:cubicBezTo>
                <a:cubicBezTo>
                  <a:pt x="782394" y="13938"/>
                  <a:pt x="1022581" y="27343"/>
                  <a:pt x="1267343" y="0"/>
                </a:cubicBezTo>
                <a:cubicBezTo>
                  <a:pt x="1288749" y="118484"/>
                  <a:pt x="1266595" y="379669"/>
                  <a:pt x="1267343" y="523220"/>
                </a:cubicBezTo>
                <a:cubicBezTo>
                  <a:pt x="1029926" y="552174"/>
                  <a:pt x="870621" y="494514"/>
                  <a:pt x="633672" y="523220"/>
                </a:cubicBezTo>
                <a:cubicBezTo>
                  <a:pt x="396723" y="551926"/>
                  <a:pt x="149700" y="551163"/>
                  <a:pt x="0" y="523220"/>
                </a:cubicBezTo>
                <a:cubicBezTo>
                  <a:pt x="-17040" y="289453"/>
                  <a:pt x="16695" y="145952"/>
                  <a:pt x="0" y="0"/>
                </a:cubicBezTo>
                <a:close/>
              </a:path>
            </a:pathLst>
          </a:custGeom>
          <a:noFill/>
          <a:ln>
            <a:solidFill>
              <a:srgbClr val="B663AC"/>
            </a:solidFill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/>
              <a:t>ص/ 17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419" y="633155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CB32FB88-C99D-4DBA-AAEB-157A3891F6FF}"/>
              </a:ext>
            </a:extLst>
          </p:cNvPr>
          <p:cNvSpPr txBox="1"/>
          <p:nvPr/>
        </p:nvSpPr>
        <p:spPr>
          <a:xfrm>
            <a:off x="4752586" y="688534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1C4D4E8-80E7-4F38-BA76-0622AD883918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grpSp>
        <p:nvGrpSpPr>
          <p:cNvPr id="16" name="Group 27">
            <a:extLst>
              <a:ext uri="{FF2B5EF4-FFF2-40B4-BE49-F238E27FC236}">
                <a16:creationId xmlns:a16="http://schemas.microsoft.com/office/drawing/2014/main" id="{14871948-78FF-4978-86ED-DF609F200244}"/>
              </a:ext>
            </a:extLst>
          </p:cNvPr>
          <p:cNvGrpSpPr>
            <a:grpSpLocks/>
          </p:cNvGrpSpPr>
          <p:nvPr/>
        </p:nvGrpSpPr>
        <p:grpSpPr bwMode="auto">
          <a:xfrm>
            <a:off x="2864384" y="1319831"/>
            <a:ext cx="7083425" cy="433387"/>
            <a:chOff x="1965" y="2523"/>
            <a:chExt cx="3600" cy="192"/>
          </a:xfrm>
        </p:grpSpPr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CB60742F-B26D-420A-8146-08E774CD0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523"/>
              <a:ext cx="3048" cy="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5">
              <a:extLst>
                <a:ext uri="{FF2B5EF4-FFF2-40B4-BE49-F238E27FC236}">
                  <a16:creationId xmlns:a16="http://schemas.microsoft.com/office/drawing/2014/main" id="{2B336E02-D8F2-4079-AD0D-D979C27A3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2523"/>
              <a:ext cx="552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8">
            <a:extLst>
              <a:ext uri="{FF2B5EF4-FFF2-40B4-BE49-F238E27FC236}">
                <a16:creationId xmlns:a16="http://schemas.microsoft.com/office/drawing/2014/main" id="{93DC23A7-BDAB-403A-9B33-CD329799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09" y="1322756"/>
            <a:ext cx="748536" cy="462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36">
            <a:extLst>
              <a:ext uri="{FF2B5EF4-FFF2-40B4-BE49-F238E27FC236}">
                <a16:creationId xmlns:a16="http://schemas.microsoft.com/office/drawing/2014/main" id="{E5AB4190-1C3E-43BC-ACE7-05E46D0DA73A}"/>
              </a:ext>
            </a:extLst>
          </p:cNvPr>
          <p:cNvGrpSpPr>
            <a:grpSpLocks/>
          </p:cNvGrpSpPr>
          <p:nvPr/>
        </p:nvGrpSpPr>
        <p:grpSpPr bwMode="auto">
          <a:xfrm>
            <a:off x="3532290" y="1794801"/>
            <a:ext cx="6440488" cy="434975"/>
            <a:chOff x="1484" y="2846"/>
            <a:chExt cx="4057" cy="2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341B852-5CF3-457C-A282-B40D24269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2846"/>
              <a:ext cx="261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9">
              <a:extLst>
                <a:ext uri="{FF2B5EF4-FFF2-40B4-BE49-F238E27FC236}">
                  <a16:creationId xmlns:a16="http://schemas.microsoft.com/office/drawing/2014/main" id="{31B87CFF-8250-49FE-A504-DF51167C2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" y="2864"/>
              <a:ext cx="1457" cy="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9C92C944-8B00-42D5-9863-76233E9A29A5}"/>
              </a:ext>
            </a:extLst>
          </p:cNvPr>
          <p:cNvGrpSpPr>
            <a:grpSpLocks/>
          </p:cNvGrpSpPr>
          <p:nvPr/>
        </p:nvGrpSpPr>
        <p:grpSpPr bwMode="auto">
          <a:xfrm>
            <a:off x="5579009" y="2335470"/>
            <a:ext cx="4368800" cy="406400"/>
            <a:chOff x="3328" y="2970"/>
            <a:chExt cx="2221" cy="180"/>
          </a:xfrm>
        </p:grpSpPr>
        <p:pic>
          <p:nvPicPr>
            <p:cNvPr id="30" name="Picture 31">
              <a:extLst>
                <a:ext uri="{FF2B5EF4-FFF2-40B4-BE49-F238E27FC236}">
                  <a16:creationId xmlns:a16="http://schemas.microsoft.com/office/drawing/2014/main" id="{2E39A531-8E62-4654-8958-FE90F2C75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2970"/>
              <a:ext cx="1626" cy="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2">
              <a:extLst>
                <a:ext uri="{FF2B5EF4-FFF2-40B4-BE49-F238E27FC236}">
                  <a16:creationId xmlns:a16="http://schemas.microsoft.com/office/drawing/2014/main" id="{E0870AEE-4A9A-4F31-86DC-2D9271D43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2976"/>
              <a:ext cx="600" cy="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4">
            <a:extLst>
              <a:ext uri="{FF2B5EF4-FFF2-40B4-BE49-F238E27FC236}">
                <a16:creationId xmlns:a16="http://schemas.microsoft.com/office/drawing/2014/main" id="{AA5D3ADA-C69F-4620-BB4A-9CBDB5A7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75" y="2835646"/>
            <a:ext cx="3825875" cy="4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540F90D5-5FD0-40C8-A0C4-CA52F548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95" y="3361990"/>
            <a:ext cx="1009650" cy="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775A5DB9-E7B5-4C19-881C-2FE274A18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82" y="3839828"/>
            <a:ext cx="765175" cy="8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06328E7B-256B-48F3-BBA3-D629F5AD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82" y="3384215"/>
            <a:ext cx="673100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1528BE2F-D461-47D2-919F-6A8BD5F1B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15" y="3358180"/>
            <a:ext cx="1852612" cy="3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9E63C880-FAD5-425C-96CB-C61F181A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45" y="3384215"/>
            <a:ext cx="382587" cy="3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12">
            <a:extLst>
              <a:ext uri="{FF2B5EF4-FFF2-40B4-BE49-F238E27FC236}">
                <a16:creationId xmlns:a16="http://schemas.microsoft.com/office/drawing/2014/main" id="{C7A3E260-19A0-427F-8C18-C7B5D453C340}"/>
              </a:ext>
            </a:extLst>
          </p:cNvPr>
          <p:cNvGrpSpPr>
            <a:grpSpLocks/>
          </p:cNvGrpSpPr>
          <p:nvPr/>
        </p:nvGrpSpPr>
        <p:grpSpPr bwMode="auto">
          <a:xfrm>
            <a:off x="6337609" y="4681678"/>
            <a:ext cx="3875087" cy="558800"/>
            <a:chOff x="3435" y="1706"/>
            <a:chExt cx="2022" cy="216"/>
          </a:xfrm>
        </p:grpSpPr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D84BCEAB-EB62-483D-BFB9-76C191ACF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1706"/>
              <a:ext cx="1488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1">
              <a:extLst>
                <a:ext uri="{FF2B5EF4-FFF2-40B4-BE49-F238E27FC236}">
                  <a16:creationId xmlns:a16="http://schemas.microsoft.com/office/drawing/2014/main" id="{C5A59202-9ECC-43DE-8768-440F5633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" y="1730"/>
              <a:ext cx="546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16">
            <a:extLst>
              <a:ext uri="{FF2B5EF4-FFF2-40B4-BE49-F238E27FC236}">
                <a16:creationId xmlns:a16="http://schemas.microsoft.com/office/drawing/2014/main" id="{7EAC2549-D44C-4C6D-B8DC-E4C14C46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79" y="2841026"/>
            <a:ext cx="3743325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>
            <a:extLst>
              <a:ext uri="{FF2B5EF4-FFF2-40B4-BE49-F238E27FC236}">
                <a16:creationId xmlns:a16="http://schemas.microsoft.com/office/drawing/2014/main" id="{1ECFCC5E-D368-4B7B-B8AD-71F9F078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66" y="3415701"/>
            <a:ext cx="2540000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086BF7B7-6105-49D5-A304-A81E782D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66" y="4172939"/>
            <a:ext cx="2657475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>
            <a:extLst>
              <a:ext uri="{FF2B5EF4-FFF2-40B4-BE49-F238E27FC236}">
                <a16:creationId xmlns:a16="http://schemas.microsoft.com/office/drawing/2014/main" id="{41FCE779-A318-44F0-A690-9C6E5E55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04" y="4925414"/>
            <a:ext cx="2673350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82355CE-7677-410A-90CC-FBC8EC8619B2}"/>
              </a:ext>
            </a:extLst>
          </p:cNvPr>
          <p:cNvSpPr/>
          <p:nvPr/>
        </p:nvSpPr>
        <p:spPr>
          <a:xfrm>
            <a:off x="1215184" y="1107670"/>
            <a:ext cx="9414708" cy="4703197"/>
          </a:xfrm>
          <a:prstGeom prst="roundRect">
            <a:avLst/>
          </a:prstGeom>
          <a:noFill/>
          <a:ln w="28575">
            <a:solidFill>
              <a:srgbClr val="B66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A02DF643-8612-4E66-A00A-E32C9DD90570}"/>
              </a:ext>
            </a:extLst>
          </p:cNvPr>
          <p:cNvSpPr txBox="1"/>
          <p:nvPr/>
        </p:nvSpPr>
        <p:spPr>
          <a:xfrm>
            <a:off x="1338180" y="1785031"/>
            <a:ext cx="1267343" cy="523220"/>
          </a:xfrm>
          <a:custGeom>
            <a:avLst/>
            <a:gdLst>
              <a:gd name="connsiteX0" fmla="*/ 0 w 1267343"/>
              <a:gd name="connsiteY0" fmla="*/ 0 h 523220"/>
              <a:gd name="connsiteX1" fmla="*/ 608325 w 1267343"/>
              <a:gd name="connsiteY1" fmla="*/ 0 h 523220"/>
              <a:gd name="connsiteX2" fmla="*/ 1267343 w 1267343"/>
              <a:gd name="connsiteY2" fmla="*/ 0 h 523220"/>
              <a:gd name="connsiteX3" fmla="*/ 1267343 w 1267343"/>
              <a:gd name="connsiteY3" fmla="*/ 523220 h 523220"/>
              <a:gd name="connsiteX4" fmla="*/ 633672 w 1267343"/>
              <a:gd name="connsiteY4" fmla="*/ 523220 h 523220"/>
              <a:gd name="connsiteX5" fmla="*/ 0 w 1267343"/>
              <a:gd name="connsiteY5" fmla="*/ 523220 h 523220"/>
              <a:gd name="connsiteX6" fmla="*/ 0 w 1267343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7343" h="523220" extrusionOk="0">
                <a:moveTo>
                  <a:pt x="0" y="0"/>
                </a:moveTo>
                <a:cubicBezTo>
                  <a:pt x="239555" y="7903"/>
                  <a:pt x="434256" y="-13938"/>
                  <a:pt x="608325" y="0"/>
                </a:cubicBezTo>
                <a:cubicBezTo>
                  <a:pt x="782394" y="13938"/>
                  <a:pt x="1022581" y="27343"/>
                  <a:pt x="1267343" y="0"/>
                </a:cubicBezTo>
                <a:cubicBezTo>
                  <a:pt x="1288749" y="118484"/>
                  <a:pt x="1266595" y="379669"/>
                  <a:pt x="1267343" y="523220"/>
                </a:cubicBezTo>
                <a:cubicBezTo>
                  <a:pt x="1029926" y="552174"/>
                  <a:pt x="870621" y="494514"/>
                  <a:pt x="633672" y="523220"/>
                </a:cubicBezTo>
                <a:cubicBezTo>
                  <a:pt x="396723" y="551926"/>
                  <a:pt x="149700" y="551163"/>
                  <a:pt x="0" y="523220"/>
                </a:cubicBezTo>
                <a:cubicBezTo>
                  <a:pt x="-17040" y="289453"/>
                  <a:pt x="16695" y="145952"/>
                  <a:pt x="0" y="0"/>
                </a:cubicBezTo>
                <a:close/>
              </a:path>
            </a:pathLst>
          </a:custGeom>
          <a:noFill/>
          <a:ln>
            <a:solidFill>
              <a:srgbClr val="B663AC"/>
            </a:solidFill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/>
              <a:t>ص/ 17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1C4D4E8-80E7-4F38-BA76-0622AD883918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12EE1AB0-680B-446F-B303-6EFAE9D0B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43267"/>
              </p:ext>
            </p:extLst>
          </p:nvPr>
        </p:nvGraphicFramePr>
        <p:xfrm>
          <a:off x="1483446" y="2174669"/>
          <a:ext cx="8969468" cy="3617915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4484734">
                  <a:extLst>
                    <a:ext uri="{9D8B030D-6E8A-4147-A177-3AD203B41FA5}">
                      <a16:colId xmlns:a16="http://schemas.microsoft.com/office/drawing/2014/main" val="463103879"/>
                    </a:ext>
                  </a:extLst>
                </a:gridCol>
                <a:gridCol w="4484734">
                  <a:extLst>
                    <a:ext uri="{9D8B030D-6E8A-4147-A177-3AD203B41FA5}">
                      <a16:colId xmlns:a16="http://schemas.microsoft.com/office/drawing/2014/main" val="935665688"/>
                    </a:ext>
                  </a:extLst>
                </a:gridCol>
              </a:tblGrid>
              <a:tr h="904479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03113285"/>
                  </a:ext>
                </a:extLst>
              </a:tr>
              <a:tr h="271343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16599843"/>
                  </a:ext>
                </a:extLst>
              </a:tr>
            </a:tbl>
          </a:graphicData>
        </a:graphic>
      </p:graphicFrame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4B3D922A-5793-4B2C-B9AC-AFFF1690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632" y="1119681"/>
            <a:ext cx="1725612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167B8196-A620-4E0B-A388-3D03F307E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21" y="1628310"/>
            <a:ext cx="4033838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7">
            <a:extLst>
              <a:ext uri="{FF2B5EF4-FFF2-40B4-BE49-F238E27FC236}">
                <a16:creationId xmlns:a16="http://schemas.microsoft.com/office/drawing/2014/main" id="{1A3C87E5-7D33-4D7E-8F96-9C6B82572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413" y="1190235"/>
            <a:ext cx="4279900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E841F656-3E6B-4972-992F-1743EFBB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54" y="2247958"/>
            <a:ext cx="765329" cy="6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>
            <a:extLst>
              <a:ext uri="{FF2B5EF4-FFF2-40B4-BE49-F238E27FC236}">
                <a16:creationId xmlns:a16="http://schemas.microsoft.com/office/drawing/2014/main" id="{D550CD19-A3FF-4654-81A0-13B2B568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08" y="3506890"/>
            <a:ext cx="4099489" cy="52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860D27EF-A398-414A-AF9F-F69AA94B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80" y="4284698"/>
            <a:ext cx="823005" cy="56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>
            <a:extLst>
              <a:ext uri="{FF2B5EF4-FFF2-40B4-BE49-F238E27FC236}">
                <a16:creationId xmlns:a16="http://schemas.microsoft.com/office/drawing/2014/main" id="{6A2E8FD2-501D-4241-A655-C2C814B8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9" y="4317309"/>
            <a:ext cx="2865255" cy="52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553A42BE-5671-4AC8-B3F8-354D6576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19" y="2305288"/>
            <a:ext cx="624707" cy="6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">
            <a:extLst>
              <a:ext uri="{FF2B5EF4-FFF2-40B4-BE49-F238E27FC236}">
                <a16:creationId xmlns:a16="http://schemas.microsoft.com/office/drawing/2014/main" id="{E40FF3B8-EB79-439E-ADAB-9769CC37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43" y="3365106"/>
            <a:ext cx="2961508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>
            <a:extLst>
              <a:ext uri="{FF2B5EF4-FFF2-40B4-BE49-F238E27FC236}">
                <a16:creationId xmlns:a16="http://schemas.microsoft.com/office/drawing/2014/main" id="{A91DF51E-E188-4D79-ADCA-AB9BD44B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78" y="4060724"/>
            <a:ext cx="836073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>
            <a:extLst>
              <a:ext uri="{FF2B5EF4-FFF2-40B4-BE49-F238E27FC236}">
                <a16:creationId xmlns:a16="http://schemas.microsoft.com/office/drawing/2014/main" id="{C538CB80-CFC0-4B2C-A610-FCD9D6F4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19" y="4013841"/>
            <a:ext cx="1136253" cy="6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مربع نص 60">
            <a:extLst>
              <a:ext uri="{FF2B5EF4-FFF2-40B4-BE49-F238E27FC236}">
                <a16:creationId xmlns:a16="http://schemas.microsoft.com/office/drawing/2014/main" id="{930C8928-BF60-4184-AA07-F7F9E093B65F}"/>
              </a:ext>
            </a:extLst>
          </p:cNvPr>
          <p:cNvSpPr txBox="1"/>
          <p:nvPr/>
        </p:nvSpPr>
        <p:spPr>
          <a:xfrm>
            <a:off x="2144426" y="1785031"/>
            <a:ext cx="1267343" cy="523220"/>
          </a:xfrm>
          <a:custGeom>
            <a:avLst/>
            <a:gdLst>
              <a:gd name="connsiteX0" fmla="*/ 0 w 1267343"/>
              <a:gd name="connsiteY0" fmla="*/ 0 h 523220"/>
              <a:gd name="connsiteX1" fmla="*/ 608325 w 1267343"/>
              <a:gd name="connsiteY1" fmla="*/ 0 h 523220"/>
              <a:gd name="connsiteX2" fmla="*/ 1267343 w 1267343"/>
              <a:gd name="connsiteY2" fmla="*/ 0 h 523220"/>
              <a:gd name="connsiteX3" fmla="*/ 1267343 w 1267343"/>
              <a:gd name="connsiteY3" fmla="*/ 523220 h 523220"/>
              <a:gd name="connsiteX4" fmla="*/ 633672 w 1267343"/>
              <a:gd name="connsiteY4" fmla="*/ 523220 h 523220"/>
              <a:gd name="connsiteX5" fmla="*/ 0 w 1267343"/>
              <a:gd name="connsiteY5" fmla="*/ 523220 h 523220"/>
              <a:gd name="connsiteX6" fmla="*/ 0 w 1267343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7343" h="523220" extrusionOk="0">
                <a:moveTo>
                  <a:pt x="0" y="0"/>
                </a:moveTo>
                <a:cubicBezTo>
                  <a:pt x="239555" y="7903"/>
                  <a:pt x="434256" y="-13938"/>
                  <a:pt x="608325" y="0"/>
                </a:cubicBezTo>
                <a:cubicBezTo>
                  <a:pt x="782394" y="13938"/>
                  <a:pt x="1022581" y="27343"/>
                  <a:pt x="1267343" y="0"/>
                </a:cubicBezTo>
                <a:cubicBezTo>
                  <a:pt x="1288749" y="118484"/>
                  <a:pt x="1266595" y="379669"/>
                  <a:pt x="1267343" y="523220"/>
                </a:cubicBezTo>
                <a:cubicBezTo>
                  <a:pt x="1029926" y="552174"/>
                  <a:pt x="870621" y="494514"/>
                  <a:pt x="633672" y="523220"/>
                </a:cubicBezTo>
                <a:cubicBezTo>
                  <a:pt x="396723" y="551926"/>
                  <a:pt x="149700" y="551163"/>
                  <a:pt x="0" y="523220"/>
                </a:cubicBezTo>
                <a:cubicBezTo>
                  <a:pt x="-17040" y="289453"/>
                  <a:pt x="16695" y="145952"/>
                  <a:pt x="0" y="0"/>
                </a:cubicBezTo>
                <a:close/>
              </a:path>
            </a:pathLst>
          </a:custGeom>
          <a:noFill/>
          <a:ln>
            <a:solidFill>
              <a:srgbClr val="B663AC"/>
            </a:solidFill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/>
              <a:t>ص/ 17</a:t>
            </a:r>
          </a:p>
        </p:txBody>
      </p:sp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130710" y="775857"/>
            <a:ext cx="2338659" cy="1535834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083311" y="2681566"/>
              <a:ext cx="1641987" cy="5078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700"/>
                <a:t>ص / 17</a:t>
              </a: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E9C60B9-41C3-48F6-9AD9-9F0048F76A9F}"/>
              </a:ext>
            </a:extLst>
          </p:cNvPr>
          <p:cNvSpPr txBox="1"/>
          <p:nvPr/>
        </p:nvSpPr>
        <p:spPr>
          <a:xfrm>
            <a:off x="4769406" y="472647"/>
            <a:ext cx="330986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القوى والأسس</a:t>
            </a: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438" y="2779552"/>
            <a:ext cx="2925698" cy="275524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5CF1E55D-AE0E-41BE-9705-6B67D5B87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972" y="2311691"/>
            <a:ext cx="2999459" cy="2883671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9001FE1F-44E8-4BAF-864E-0752E6072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25" y="2105169"/>
            <a:ext cx="5714781" cy="62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E221371-AF88-424A-9229-9BA66F058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5920" y="2823448"/>
            <a:ext cx="2999459" cy="282471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343AE2B-8EC1-4FE7-AD61-123E61C791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33" b="32500" l="9167" r="91389">
                        <a14:foregroundMark x1="91389" y1="15278" x2="91111" y2="26111"/>
                        <a14:foregroundMark x1="9167" y1="17222" x2="9167" y2="25833"/>
                      </a14:backgroundRemoval>
                    </a14:imgEffect>
                  </a14:imgLayer>
                </a14:imgProps>
              </a:ext>
            </a:extLst>
          </a:blip>
          <a:srcRect b="63841"/>
          <a:stretch/>
        </p:blipFill>
        <p:spPr>
          <a:xfrm>
            <a:off x="5918789" y="752147"/>
            <a:ext cx="3838282" cy="145070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86297DF9-917D-432D-A69C-2D3EBFCCD15E}"/>
              </a:ext>
            </a:extLst>
          </p:cNvPr>
          <p:cNvSpPr/>
          <p:nvPr/>
        </p:nvSpPr>
        <p:spPr>
          <a:xfrm>
            <a:off x="6663606" y="1201383"/>
            <a:ext cx="21499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400" b="1" cap="none" spc="0">
                <a:ln/>
                <a:solidFill>
                  <a:schemeClr val="accent3"/>
                </a:solidFill>
                <a:effectLst/>
              </a:rPr>
              <a:t>تحقق من فهمك</a:t>
            </a: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C924B312-4110-40B7-9407-9DF4D27F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70" y="3631297"/>
            <a:ext cx="602136" cy="5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378C2679-EC4E-4128-AF10-250F29C8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15" y="3794980"/>
            <a:ext cx="612878" cy="6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95971F99-8CCB-408D-885D-9CE26AD6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63" y="3361843"/>
            <a:ext cx="617781" cy="5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463</Words>
  <Application>Microsoft Office PowerPoint</Application>
  <PresentationFormat>شاشة عريضة</PresentationFormat>
  <Paragraphs>171</Paragraphs>
  <Slides>19</Slides>
  <Notes>19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5" baseType="lpstr">
      <vt:lpstr>Arial</vt:lpstr>
      <vt:lpstr>رموز1</vt:lpstr>
      <vt:lpstr>Calibri</vt:lpstr>
      <vt:lpstr>Segoe UI Semibold</vt:lpstr>
      <vt:lpstr>ae_Furat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70</cp:revision>
  <dcterms:created xsi:type="dcterms:W3CDTF">2021-05-11T19:30:39Z</dcterms:created>
  <dcterms:modified xsi:type="dcterms:W3CDTF">2021-10-17T15:33:26Z</dcterms:modified>
</cp:coreProperties>
</file>