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 autoCompressPictures="0">
  <p:sldMasterIdLst>
    <p:sldMasterId id="2147483648" r:id="rId1"/>
  </p:sldMasterIdLst>
  <p:notesMasterIdLst>
    <p:notesMasterId r:id="rId9"/>
  </p:notesMasterIdLst>
  <p:sldIdLst>
    <p:sldId id="256" r:id="rId2"/>
    <p:sldId id="278" r:id="rId3"/>
    <p:sldId id="277" r:id="rId4"/>
    <p:sldId id="258" r:id="rId5"/>
    <p:sldId id="279" r:id="rId6"/>
    <p:sldId id="273" r:id="rId7"/>
    <p:sldId id="257" r:id="rId8"/>
  </p:sldIdLst>
  <p:sldSz cx="12192000" cy="6858000"/>
  <p:notesSz cx="6858000" cy="9144000"/>
  <p:embeddedFontLst>
    <p:embeddedFont>
      <p:font typeface="Calibri" panose="020F0502020204030204" pitchFamily="34" charset="0"/>
      <p:regular r:id="rId10"/>
      <p:bold r:id="rId11"/>
    </p:embeddedFont>
    <p:embeddedFont>
      <p:font typeface="Segoe UI Semibold" panose="020B0702040204020203" pitchFamily="34" charset="0"/>
      <p:bold r:id="rId12"/>
    </p:embeddedFont>
  </p:embeddedFontLst>
  <p:custDataLst>
    <p:tags r:id="rId13"/>
  </p:custDataLst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مقطع البداية" id="{9D1F25A8-D57C-4E31-B5D6-7E2ED1B5427F}">
          <p14:sldIdLst>
            <p14:sldId id="256"/>
          </p14:sldIdLst>
        </p14:section>
        <p14:section name="العرض" id="{48963CF3-EB28-48E7-A90B-4A9D6B255E04}">
          <p14:sldIdLst>
            <p14:sldId id="278"/>
            <p14:sldId id="277"/>
            <p14:sldId id="258"/>
            <p14:sldId id="279"/>
            <p14:sldId id="273"/>
          </p14:sldIdLst>
        </p14:section>
        <p14:section name="مقطع النهاية" id="{3760C45C-5E4B-48C7-9505-FBF6FBE0673F}">
          <p14:sldIdLst>
            <p14:sldId id="25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9FF7"/>
    <a:srgbClr val="B663AC"/>
    <a:srgbClr val="00B050"/>
    <a:srgbClr val="E1AAF3"/>
    <a:srgbClr val="002060"/>
    <a:srgbClr val="662D91"/>
    <a:srgbClr val="0070C0"/>
    <a:srgbClr val="1E2326"/>
    <a:srgbClr val="FFC000"/>
    <a:srgbClr val="474F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نمط فاتح 3 - تمييز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587" autoAdjust="0"/>
    <p:restoredTop sz="94660"/>
  </p:normalViewPr>
  <p:slideViewPr>
    <p:cSldViewPr snapToGrid="0">
      <p:cViewPr varScale="1">
        <p:scale>
          <a:sx n="78" d="100"/>
          <a:sy n="78" d="100"/>
        </p:scale>
        <p:origin x="226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منى الثبيتي" userId="cb151b56e55a1c37" providerId="LiveId" clId="{5513F8E3-E6DA-4BE1-99B1-6EFC272C725C}"/>
    <pc:docChg chg="custSel addSld delSld modSld modSection">
      <pc:chgData name="منى الثبيتي" userId="cb151b56e55a1c37" providerId="LiveId" clId="{5513F8E3-E6DA-4BE1-99B1-6EFC272C725C}" dt="2021-08-28T16:08:43.761" v="71" actId="1076"/>
      <pc:docMkLst>
        <pc:docMk/>
      </pc:docMkLst>
      <pc:sldChg chg="del">
        <pc:chgData name="منى الثبيتي" userId="cb151b56e55a1c37" providerId="LiveId" clId="{5513F8E3-E6DA-4BE1-99B1-6EFC272C725C}" dt="2021-08-28T16:00:52.390" v="0" actId="2696"/>
        <pc:sldMkLst>
          <pc:docMk/>
          <pc:sldMk cId="1609608976" sldId="271"/>
        </pc:sldMkLst>
      </pc:sldChg>
      <pc:sldChg chg="addSp delSp modSp mod">
        <pc:chgData name="منى الثبيتي" userId="cb151b56e55a1c37" providerId="LiveId" clId="{5513F8E3-E6DA-4BE1-99B1-6EFC272C725C}" dt="2021-08-28T16:08:43.761" v="71" actId="1076"/>
        <pc:sldMkLst>
          <pc:docMk/>
          <pc:sldMk cId="3591257260" sldId="273"/>
        </pc:sldMkLst>
        <pc:spChg chg="del">
          <ac:chgData name="منى الثبيتي" userId="cb151b56e55a1c37" providerId="LiveId" clId="{5513F8E3-E6DA-4BE1-99B1-6EFC272C725C}" dt="2021-08-28T16:08:39.404" v="69" actId="478"/>
          <ac:spMkLst>
            <pc:docMk/>
            <pc:sldMk cId="3591257260" sldId="273"/>
            <ac:spMk id="21" creationId="{EA745538-B9F8-4207-98B3-C02A1DED1A64}"/>
          </ac:spMkLst>
        </pc:spChg>
        <pc:picChg chg="add mod">
          <ac:chgData name="منى الثبيتي" userId="cb151b56e55a1c37" providerId="LiveId" clId="{5513F8E3-E6DA-4BE1-99B1-6EFC272C725C}" dt="2021-08-28T16:08:43.761" v="71" actId="1076"/>
          <ac:picMkLst>
            <pc:docMk/>
            <pc:sldMk cId="3591257260" sldId="273"/>
            <ac:picMk id="18" creationId="{B9AA3DED-EF22-47C5-B109-EB50E622C673}"/>
          </ac:picMkLst>
        </pc:picChg>
      </pc:sldChg>
      <pc:sldChg chg="del">
        <pc:chgData name="منى الثبيتي" userId="cb151b56e55a1c37" providerId="LiveId" clId="{5513F8E3-E6DA-4BE1-99B1-6EFC272C725C}" dt="2021-08-28T16:00:58.512" v="2" actId="2696"/>
        <pc:sldMkLst>
          <pc:docMk/>
          <pc:sldMk cId="3398731474" sldId="274"/>
        </pc:sldMkLst>
      </pc:sldChg>
      <pc:sldChg chg="del">
        <pc:chgData name="منى الثبيتي" userId="cb151b56e55a1c37" providerId="LiveId" clId="{5513F8E3-E6DA-4BE1-99B1-6EFC272C725C}" dt="2021-08-28T16:01:01.430" v="3" actId="2696"/>
        <pc:sldMkLst>
          <pc:docMk/>
          <pc:sldMk cId="2761679910" sldId="275"/>
        </pc:sldMkLst>
      </pc:sldChg>
      <pc:sldChg chg="del">
        <pc:chgData name="منى الثبيتي" userId="cb151b56e55a1c37" providerId="LiveId" clId="{5513F8E3-E6DA-4BE1-99B1-6EFC272C725C}" dt="2021-08-28T16:00:55.832" v="1" actId="2696"/>
        <pc:sldMkLst>
          <pc:docMk/>
          <pc:sldMk cId="3000631065" sldId="282"/>
        </pc:sldMkLst>
      </pc:sldChg>
      <pc:sldChg chg="addSp delSp modSp mod delAnim modAnim">
        <pc:chgData name="منى الثبيتي" userId="cb151b56e55a1c37" providerId="LiveId" clId="{5513F8E3-E6DA-4BE1-99B1-6EFC272C725C}" dt="2021-08-28T16:03:42.532" v="26"/>
        <pc:sldMkLst>
          <pc:docMk/>
          <pc:sldMk cId="1178441732" sldId="285"/>
        </pc:sldMkLst>
        <pc:picChg chg="add mod">
          <ac:chgData name="منى الثبيتي" userId="cb151b56e55a1c37" providerId="LiveId" clId="{5513F8E3-E6DA-4BE1-99B1-6EFC272C725C}" dt="2021-08-28T16:02:49.773" v="16" actId="1076"/>
          <ac:picMkLst>
            <pc:docMk/>
            <pc:sldMk cId="1178441732" sldId="285"/>
            <ac:picMk id="7" creationId="{544717C2-D29E-4B3D-A8A6-81A954492555}"/>
          </ac:picMkLst>
        </pc:picChg>
        <pc:picChg chg="add mod modCrop">
          <ac:chgData name="منى الثبيتي" userId="cb151b56e55a1c37" providerId="LiveId" clId="{5513F8E3-E6DA-4BE1-99B1-6EFC272C725C}" dt="2021-08-28T16:03:22.531" v="19" actId="1076"/>
          <ac:picMkLst>
            <pc:docMk/>
            <pc:sldMk cId="1178441732" sldId="285"/>
            <ac:picMk id="9" creationId="{0EF1EFA3-3336-4AC5-AC3B-3005D489402F}"/>
          </ac:picMkLst>
        </pc:picChg>
        <pc:picChg chg="del">
          <ac:chgData name="منى الثبيتي" userId="cb151b56e55a1c37" providerId="LiveId" clId="{5513F8E3-E6DA-4BE1-99B1-6EFC272C725C}" dt="2021-08-28T16:02:26.201" v="13" actId="478"/>
          <ac:picMkLst>
            <pc:docMk/>
            <pc:sldMk cId="1178441732" sldId="285"/>
            <ac:picMk id="20" creationId="{2608E8AF-6A88-4A47-83F2-DEE1C06290F9}"/>
          </ac:picMkLst>
        </pc:picChg>
        <pc:picChg chg="del">
          <ac:chgData name="منى الثبيتي" userId="cb151b56e55a1c37" providerId="LiveId" clId="{5513F8E3-E6DA-4BE1-99B1-6EFC272C725C}" dt="2021-08-28T16:02:28.452" v="14" actId="478"/>
          <ac:picMkLst>
            <pc:docMk/>
            <pc:sldMk cId="1178441732" sldId="285"/>
            <ac:picMk id="26" creationId="{A560F50E-55BA-4ACF-91FB-8FC5909C5EE2}"/>
          </ac:picMkLst>
        </pc:picChg>
      </pc:sldChg>
      <pc:sldChg chg="addSp delSp modSp mod delAnim modAnim">
        <pc:chgData name="منى الثبيتي" userId="cb151b56e55a1c37" providerId="LiveId" clId="{5513F8E3-E6DA-4BE1-99B1-6EFC272C725C}" dt="2021-08-28T16:05:39.998" v="44" actId="1582"/>
        <pc:sldMkLst>
          <pc:docMk/>
          <pc:sldMk cId="1602352039" sldId="286"/>
        </pc:sldMkLst>
        <pc:picChg chg="del">
          <ac:chgData name="منى الثبيتي" userId="cb151b56e55a1c37" providerId="LiveId" clId="{5513F8E3-E6DA-4BE1-99B1-6EFC272C725C}" dt="2021-08-28T16:01:46.145" v="4" actId="478"/>
          <ac:picMkLst>
            <pc:docMk/>
            <pc:sldMk cId="1602352039" sldId="286"/>
            <ac:picMk id="3" creationId="{F3A826E8-8AAA-41FF-9A44-36BBD5420DBA}"/>
          </ac:picMkLst>
        </pc:picChg>
        <pc:picChg chg="add mod">
          <ac:chgData name="منى الثبيتي" userId="cb151b56e55a1c37" providerId="LiveId" clId="{5513F8E3-E6DA-4BE1-99B1-6EFC272C725C}" dt="2021-08-28T16:05:39.998" v="44" actId="1582"/>
          <ac:picMkLst>
            <pc:docMk/>
            <pc:sldMk cId="1602352039" sldId="286"/>
            <ac:picMk id="4" creationId="{9525FFBD-0B61-4451-9991-FD9931DB0847}"/>
          </ac:picMkLst>
        </pc:picChg>
        <pc:picChg chg="add mod">
          <ac:chgData name="منى الثبيتي" userId="cb151b56e55a1c37" providerId="LiveId" clId="{5513F8E3-E6DA-4BE1-99B1-6EFC272C725C}" dt="2021-08-28T16:04:18.350" v="31" actId="14100"/>
          <ac:picMkLst>
            <pc:docMk/>
            <pc:sldMk cId="1602352039" sldId="286"/>
            <ac:picMk id="8" creationId="{08F3C64A-0BAE-4904-9EE6-4A5C5741854E}"/>
          </ac:picMkLst>
        </pc:picChg>
        <pc:picChg chg="add mod modCrop">
          <ac:chgData name="منى الثبيتي" userId="cb151b56e55a1c37" providerId="LiveId" clId="{5513F8E3-E6DA-4BE1-99B1-6EFC272C725C}" dt="2021-08-28T16:05:01.222" v="34" actId="1076"/>
          <ac:picMkLst>
            <pc:docMk/>
            <pc:sldMk cId="1602352039" sldId="286"/>
            <ac:picMk id="10" creationId="{B33AF49D-E782-4592-9A0D-71EEFAD2666A}"/>
          </ac:picMkLst>
        </pc:picChg>
        <pc:picChg chg="del">
          <ac:chgData name="منى الثبيتي" userId="cb151b56e55a1c37" providerId="LiveId" clId="{5513F8E3-E6DA-4BE1-99B1-6EFC272C725C}" dt="2021-08-28T16:02:08.148" v="11" actId="478"/>
          <ac:picMkLst>
            <pc:docMk/>
            <pc:sldMk cId="1602352039" sldId="286"/>
            <ac:picMk id="20" creationId="{2608E8AF-6A88-4A47-83F2-DEE1C06290F9}"/>
          </ac:picMkLst>
        </pc:picChg>
        <pc:picChg chg="del">
          <ac:chgData name="منى الثبيتي" userId="cb151b56e55a1c37" providerId="LiveId" clId="{5513F8E3-E6DA-4BE1-99B1-6EFC272C725C}" dt="2021-08-28T16:02:10.389" v="12" actId="478"/>
          <ac:picMkLst>
            <pc:docMk/>
            <pc:sldMk cId="1602352039" sldId="286"/>
            <ac:picMk id="26" creationId="{A560F50E-55BA-4ACF-91FB-8FC5909C5EE2}"/>
          </ac:picMkLst>
        </pc:picChg>
      </pc:sldChg>
      <pc:sldChg chg="addSp delSp modSp add mod delAnim modAnim">
        <pc:chgData name="منى الثبيتي" userId="cb151b56e55a1c37" providerId="LiveId" clId="{5513F8E3-E6DA-4BE1-99B1-6EFC272C725C}" dt="2021-08-28T16:07:22.436" v="68"/>
        <pc:sldMkLst>
          <pc:docMk/>
          <pc:sldMk cId="348210485" sldId="287"/>
        </pc:sldMkLst>
        <pc:picChg chg="add mod">
          <ac:chgData name="منى الثبيتي" userId="cb151b56e55a1c37" providerId="LiveId" clId="{5513F8E3-E6DA-4BE1-99B1-6EFC272C725C}" dt="2021-08-28T16:06:23.038" v="54" actId="1036"/>
          <ac:picMkLst>
            <pc:docMk/>
            <pc:sldMk cId="348210485" sldId="287"/>
            <ac:picMk id="3" creationId="{3EF7B8B2-118E-4DAD-B888-50FD80BA1D30}"/>
          </ac:picMkLst>
        </pc:picChg>
        <pc:picChg chg="del">
          <ac:chgData name="منى الثبيتي" userId="cb151b56e55a1c37" providerId="LiveId" clId="{5513F8E3-E6DA-4BE1-99B1-6EFC272C725C}" dt="2021-08-28T16:05:28.508" v="43" actId="478"/>
          <ac:picMkLst>
            <pc:docMk/>
            <pc:sldMk cId="348210485" sldId="287"/>
            <ac:picMk id="4" creationId="{9525FFBD-0B61-4451-9991-FD9931DB0847}"/>
          </ac:picMkLst>
        </pc:picChg>
        <pc:picChg chg="del">
          <ac:chgData name="منى الثبيتي" userId="cb151b56e55a1c37" providerId="LiveId" clId="{5513F8E3-E6DA-4BE1-99B1-6EFC272C725C}" dt="2021-08-28T16:06:25.444" v="55" actId="478"/>
          <ac:picMkLst>
            <pc:docMk/>
            <pc:sldMk cId="348210485" sldId="287"/>
            <ac:picMk id="8" creationId="{08F3C64A-0BAE-4904-9EE6-4A5C5741854E}"/>
          </ac:picMkLst>
        </pc:picChg>
        <pc:picChg chg="add mod">
          <ac:chgData name="منى الثبيتي" userId="cb151b56e55a1c37" providerId="LiveId" clId="{5513F8E3-E6DA-4BE1-99B1-6EFC272C725C}" dt="2021-08-28T16:06:46.598" v="59" actId="14100"/>
          <ac:picMkLst>
            <pc:docMk/>
            <pc:sldMk cId="348210485" sldId="287"/>
            <ac:picMk id="9" creationId="{D7674007-04E4-49C8-8B82-9B3653F63532}"/>
          </ac:picMkLst>
        </pc:picChg>
        <pc:picChg chg="del">
          <ac:chgData name="منى الثبيتي" userId="cb151b56e55a1c37" providerId="LiveId" clId="{5513F8E3-E6DA-4BE1-99B1-6EFC272C725C}" dt="2021-08-28T16:06:27.409" v="56" actId="478"/>
          <ac:picMkLst>
            <pc:docMk/>
            <pc:sldMk cId="348210485" sldId="287"/>
            <ac:picMk id="10" creationId="{B33AF49D-E782-4592-9A0D-71EEFAD2666A}"/>
          </ac:picMkLst>
        </pc:picChg>
        <pc:picChg chg="add mod">
          <ac:chgData name="منى الثبيتي" userId="cb151b56e55a1c37" providerId="LiveId" clId="{5513F8E3-E6DA-4BE1-99B1-6EFC272C725C}" dt="2021-08-28T16:07:06.034" v="61" actId="1076"/>
          <ac:picMkLst>
            <pc:docMk/>
            <pc:sldMk cId="348210485" sldId="287"/>
            <ac:picMk id="12" creationId="{187D1142-5797-4DEC-9B90-142CD724D749}"/>
          </ac:picMkLst>
        </pc:picChg>
      </pc:sldChg>
    </pc:docChg>
  </pc:docChgLst>
  <pc:docChgLst>
    <pc:chgData name="منى الثبيتي" userId="cb151b56e55a1c37" providerId="LiveId" clId="{5C6EDDCC-6DE8-4C77-B817-D72D94FE050F}"/>
    <pc:docChg chg="custSel addSld delSld modSld sldOrd modSection">
      <pc:chgData name="منى الثبيتي" userId="cb151b56e55a1c37" providerId="LiveId" clId="{5C6EDDCC-6DE8-4C77-B817-D72D94FE050F}" dt="2021-09-24T14:51:25.768" v="307" actId="1076"/>
      <pc:docMkLst>
        <pc:docMk/>
      </pc:docMkLst>
      <pc:sldChg chg="addSp delSp modSp mod delAnim modAnim">
        <pc:chgData name="منى الثبيتي" userId="cb151b56e55a1c37" providerId="LiveId" clId="{5C6EDDCC-6DE8-4C77-B817-D72D94FE050F}" dt="2021-09-24T14:45:20.230" v="287"/>
        <pc:sldMkLst>
          <pc:docMk/>
          <pc:sldMk cId="3279427134" sldId="258"/>
        </pc:sldMkLst>
        <pc:picChg chg="add del mod">
          <ac:chgData name="منى الثبيتي" userId="cb151b56e55a1c37" providerId="LiveId" clId="{5C6EDDCC-6DE8-4C77-B817-D72D94FE050F}" dt="2021-09-24T14:32:47.266" v="186" actId="478"/>
          <ac:picMkLst>
            <pc:docMk/>
            <pc:sldMk cId="3279427134" sldId="258"/>
            <ac:picMk id="3" creationId="{F3AF25AE-29DF-4117-9139-F78B197D0ABE}"/>
          </ac:picMkLst>
        </pc:picChg>
        <pc:picChg chg="add mod">
          <ac:chgData name="منى الثبيتي" userId="cb151b56e55a1c37" providerId="LiveId" clId="{5C6EDDCC-6DE8-4C77-B817-D72D94FE050F}" dt="2021-09-24T14:43:57.028" v="251" actId="1076"/>
          <ac:picMkLst>
            <pc:docMk/>
            <pc:sldMk cId="3279427134" sldId="258"/>
            <ac:picMk id="4" creationId="{615B3776-824C-4EAF-ABB6-3A5CAC53F65A}"/>
          </ac:picMkLst>
        </pc:picChg>
        <pc:picChg chg="del">
          <ac:chgData name="منى الثبيتي" userId="cb151b56e55a1c37" providerId="LiveId" clId="{5C6EDDCC-6DE8-4C77-B817-D72D94FE050F}" dt="2021-09-24T13:47:32.731" v="55" actId="478"/>
          <ac:picMkLst>
            <pc:docMk/>
            <pc:sldMk cId="3279427134" sldId="258"/>
            <ac:picMk id="6" creationId="{D2DD4FED-6ADD-44EE-8800-081B2730EBDE}"/>
          </ac:picMkLst>
        </pc:picChg>
        <pc:picChg chg="add del mod modCrop">
          <ac:chgData name="منى الثبيتي" userId="cb151b56e55a1c37" providerId="LiveId" clId="{5C6EDDCC-6DE8-4C77-B817-D72D94FE050F}" dt="2021-09-24T14:32:49.286" v="187" actId="478"/>
          <ac:picMkLst>
            <pc:docMk/>
            <pc:sldMk cId="3279427134" sldId="258"/>
            <ac:picMk id="7" creationId="{75100532-8F51-4A2F-B04D-2E24E0B2C3EA}"/>
          </ac:picMkLst>
        </pc:picChg>
        <pc:picChg chg="add mod">
          <ac:chgData name="منى الثبيتي" userId="cb151b56e55a1c37" providerId="LiveId" clId="{5C6EDDCC-6DE8-4C77-B817-D72D94FE050F}" dt="2021-09-24T14:44:50.070" v="282" actId="1036"/>
          <ac:picMkLst>
            <pc:docMk/>
            <pc:sldMk cId="3279427134" sldId="258"/>
            <ac:picMk id="8" creationId="{497F20ED-3E82-41D5-BFF9-508946B841F8}"/>
          </ac:picMkLst>
        </pc:picChg>
        <pc:picChg chg="add mod">
          <ac:chgData name="منى الثبيتي" userId="cb151b56e55a1c37" providerId="LiveId" clId="{5C6EDDCC-6DE8-4C77-B817-D72D94FE050F}" dt="2021-09-24T14:45:16.922" v="286"/>
          <ac:picMkLst>
            <pc:docMk/>
            <pc:sldMk cId="3279427134" sldId="258"/>
            <ac:picMk id="10" creationId="{722C763F-C214-454A-887C-B2CFE4182860}"/>
          </ac:picMkLst>
        </pc:picChg>
        <pc:picChg chg="del">
          <ac:chgData name="منى الثبيتي" userId="cb151b56e55a1c37" providerId="LiveId" clId="{5C6EDDCC-6DE8-4C77-B817-D72D94FE050F}" dt="2021-09-24T14:01:11.837" v="135" actId="478"/>
          <ac:picMkLst>
            <pc:docMk/>
            <pc:sldMk cId="3279427134" sldId="258"/>
            <ac:picMk id="15" creationId="{2F5CDE22-291E-487B-AD97-A9EE7FF440E5}"/>
          </ac:picMkLst>
        </pc:picChg>
        <pc:picChg chg="del mod">
          <ac:chgData name="منى الثبيتي" userId="cb151b56e55a1c37" providerId="LiveId" clId="{5C6EDDCC-6DE8-4C77-B817-D72D94FE050F}" dt="2021-09-24T13:47:50.638" v="59" actId="478"/>
          <ac:picMkLst>
            <pc:docMk/>
            <pc:sldMk cId="3279427134" sldId="258"/>
            <ac:picMk id="18" creationId="{C20C2CAD-48A7-4CFA-AE53-7A9926CAA724}"/>
          </ac:picMkLst>
        </pc:picChg>
        <pc:picChg chg="del">
          <ac:chgData name="منى الثبيتي" userId="cb151b56e55a1c37" providerId="LiveId" clId="{5C6EDDCC-6DE8-4C77-B817-D72D94FE050F}" dt="2021-09-24T14:01:13.772" v="136" actId="478"/>
          <ac:picMkLst>
            <pc:docMk/>
            <pc:sldMk cId="3279427134" sldId="258"/>
            <ac:picMk id="20" creationId="{2608E8AF-6A88-4A47-83F2-DEE1C06290F9}"/>
          </ac:picMkLst>
        </pc:picChg>
        <pc:picChg chg="del">
          <ac:chgData name="منى الثبيتي" userId="cb151b56e55a1c37" providerId="LiveId" clId="{5C6EDDCC-6DE8-4C77-B817-D72D94FE050F}" dt="2021-09-24T14:01:17.760" v="138" actId="478"/>
          <ac:picMkLst>
            <pc:docMk/>
            <pc:sldMk cId="3279427134" sldId="258"/>
            <ac:picMk id="24" creationId="{8A51A447-3AEF-4719-9092-03A02D2FFA33}"/>
          </ac:picMkLst>
        </pc:picChg>
        <pc:picChg chg="del">
          <ac:chgData name="منى الثبيتي" userId="cb151b56e55a1c37" providerId="LiveId" clId="{5C6EDDCC-6DE8-4C77-B817-D72D94FE050F}" dt="2021-09-24T14:01:16.055" v="137" actId="478"/>
          <ac:picMkLst>
            <pc:docMk/>
            <pc:sldMk cId="3279427134" sldId="258"/>
            <ac:picMk id="26" creationId="{A560F50E-55BA-4ACF-91FB-8FC5909C5EE2}"/>
          </ac:picMkLst>
        </pc:picChg>
        <pc:picChg chg="add del mod">
          <ac:chgData name="منى الثبيتي" userId="cb151b56e55a1c37" providerId="LiveId" clId="{5C6EDDCC-6DE8-4C77-B817-D72D94FE050F}" dt="2021-09-24T13:45:54.018" v="9" actId="478"/>
          <ac:picMkLst>
            <pc:docMk/>
            <pc:sldMk cId="3279427134" sldId="258"/>
            <ac:picMk id="42" creationId="{6C924152-92A8-4889-9C4E-903F4C6DAC71}"/>
          </ac:picMkLst>
        </pc:picChg>
        <pc:picChg chg="add mod">
          <ac:chgData name="منى الثبيتي" userId="cb151b56e55a1c37" providerId="LiveId" clId="{5C6EDDCC-6DE8-4C77-B817-D72D94FE050F}" dt="2021-09-24T13:47:42.360" v="57"/>
          <ac:picMkLst>
            <pc:docMk/>
            <pc:sldMk cId="3279427134" sldId="258"/>
            <ac:picMk id="43" creationId="{B5D8927D-DE34-485A-8A08-809F95540265}"/>
          </ac:picMkLst>
        </pc:picChg>
        <pc:picChg chg="add mod">
          <ac:chgData name="منى الثبيتي" userId="cb151b56e55a1c37" providerId="LiveId" clId="{5C6EDDCC-6DE8-4C77-B817-D72D94FE050F}" dt="2021-09-24T14:03:07.021" v="144" actId="1076"/>
          <ac:picMkLst>
            <pc:docMk/>
            <pc:sldMk cId="3279427134" sldId="258"/>
            <ac:picMk id="44" creationId="{339DDD9B-CEFC-4FCE-9417-44A8D724BC94}"/>
          </ac:picMkLst>
        </pc:picChg>
      </pc:sldChg>
      <pc:sldChg chg="addSp delSp modSp mod">
        <pc:chgData name="منى الثبيتي" userId="cb151b56e55a1c37" providerId="LiveId" clId="{5C6EDDCC-6DE8-4C77-B817-D72D94FE050F}" dt="2021-09-24T14:26:52.446" v="182"/>
        <pc:sldMkLst>
          <pc:docMk/>
          <pc:sldMk cId="3591257260" sldId="273"/>
        </pc:sldMkLst>
        <pc:picChg chg="del">
          <ac:chgData name="منى الثبيتي" userId="cb151b56e55a1c37" providerId="LiveId" clId="{5C6EDDCC-6DE8-4C77-B817-D72D94FE050F}" dt="2021-09-24T14:26:40.744" v="180" actId="478"/>
          <ac:picMkLst>
            <pc:docMk/>
            <pc:sldMk cId="3591257260" sldId="273"/>
            <ac:picMk id="18" creationId="{B9AA3DED-EF22-47C5-B109-EB50E622C673}"/>
          </ac:picMkLst>
        </pc:picChg>
        <pc:picChg chg="add mod">
          <ac:chgData name="منى الثبيتي" userId="cb151b56e55a1c37" providerId="LiveId" clId="{5C6EDDCC-6DE8-4C77-B817-D72D94FE050F}" dt="2021-09-24T14:26:52.446" v="182"/>
          <ac:picMkLst>
            <pc:docMk/>
            <pc:sldMk cId="3591257260" sldId="273"/>
            <ac:picMk id="19" creationId="{D85756A3-3859-4B38-839F-CDD3B73DAC38}"/>
          </ac:picMkLst>
        </pc:picChg>
      </pc:sldChg>
      <pc:sldChg chg="addSp delSp modSp mod delAnim modAnim">
        <pc:chgData name="منى الثبيتي" userId="cb151b56e55a1c37" providerId="LiveId" clId="{5C6EDDCC-6DE8-4C77-B817-D72D94FE050F}" dt="2021-09-24T14:42:03.992" v="245"/>
        <pc:sldMkLst>
          <pc:docMk/>
          <pc:sldMk cId="3373581317" sldId="277"/>
        </pc:sldMkLst>
        <pc:spChg chg="add mod">
          <ac:chgData name="منى الثبيتي" userId="cb151b56e55a1c37" providerId="LiveId" clId="{5C6EDDCC-6DE8-4C77-B817-D72D94FE050F}" dt="2021-09-24T13:47:18.231" v="43" actId="1036"/>
          <ac:spMkLst>
            <pc:docMk/>
            <pc:sldMk cId="3373581317" sldId="277"/>
            <ac:spMk id="18" creationId="{222CA691-F844-495E-81B2-65E22296873D}"/>
          </ac:spMkLst>
        </pc:spChg>
        <pc:grpChg chg="del">
          <ac:chgData name="منى الثبيتي" userId="cb151b56e55a1c37" providerId="LiveId" clId="{5C6EDDCC-6DE8-4C77-B817-D72D94FE050F}" dt="2021-09-24T13:45:26.601" v="3" actId="478"/>
          <ac:grpSpMkLst>
            <pc:docMk/>
            <pc:sldMk cId="3373581317" sldId="277"/>
            <ac:grpSpMk id="21" creationId="{937B7C5F-7D35-4CA1-A8BB-C2F4095465A3}"/>
          </ac:grpSpMkLst>
        </pc:grpChg>
        <pc:picChg chg="del">
          <ac:chgData name="منى الثبيتي" userId="cb151b56e55a1c37" providerId="LiveId" clId="{5C6EDDCC-6DE8-4C77-B817-D72D94FE050F}" dt="2021-09-24T13:45:33.078" v="6" actId="478"/>
          <ac:picMkLst>
            <pc:docMk/>
            <pc:sldMk cId="3373581317" sldId="277"/>
            <ac:picMk id="4" creationId="{A348D7B3-ECF9-49A1-BC67-4451A9C45E85}"/>
          </ac:picMkLst>
        </pc:picChg>
        <pc:picChg chg="add mod">
          <ac:chgData name="منى الثبيتي" userId="cb151b56e55a1c37" providerId="LiveId" clId="{5C6EDDCC-6DE8-4C77-B817-D72D94FE050F}" dt="2021-09-24T14:40:09.984" v="235" actId="1035"/>
          <ac:picMkLst>
            <pc:docMk/>
            <pc:sldMk cId="3373581317" sldId="277"/>
            <ac:picMk id="4" creationId="{BBEDC0FE-7FFF-428C-9737-C26A18B65EB2}"/>
          </ac:picMkLst>
        </pc:picChg>
        <pc:picChg chg="mod">
          <ac:chgData name="منى الثبيتي" userId="cb151b56e55a1c37" providerId="LiveId" clId="{5C6EDDCC-6DE8-4C77-B817-D72D94FE050F}" dt="2021-09-24T14:04:29.794" v="156" actId="1076"/>
          <ac:picMkLst>
            <pc:docMk/>
            <pc:sldMk cId="3373581317" sldId="277"/>
            <ac:picMk id="5" creationId="{9DEC5A9E-11B4-4B09-B647-D6BB354170F4}"/>
          </ac:picMkLst>
        </pc:picChg>
        <pc:picChg chg="add del mod">
          <ac:chgData name="منى الثبيتي" userId="cb151b56e55a1c37" providerId="LiveId" clId="{5C6EDDCC-6DE8-4C77-B817-D72D94FE050F}" dt="2021-09-24T14:32:42.124" v="184" actId="478"/>
          <ac:picMkLst>
            <pc:docMk/>
            <pc:sldMk cId="3373581317" sldId="277"/>
            <ac:picMk id="6" creationId="{7757FC49-5067-4181-BF36-7A2FD29142FC}"/>
          </ac:picMkLst>
        </pc:picChg>
        <pc:picChg chg="add del mod">
          <ac:chgData name="منى الثبيتي" userId="cb151b56e55a1c37" providerId="LiveId" clId="{5C6EDDCC-6DE8-4C77-B817-D72D94FE050F}" dt="2021-09-24T13:52:40.624" v="74" actId="478"/>
          <ac:picMkLst>
            <pc:docMk/>
            <pc:sldMk cId="3373581317" sldId="277"/>
            <ac:picMk id="7" creationId="{E1BC53E7-5334-4B8D-938D-02295AE21FCD}"/>
          </ac:picMkLst>
        </pc:picChg>
        <pc:picChg chg="add mod">
          <ac:chgData name="منى الثبيتي" userId="cb151b56e55a1c37" providerId="LiveId" clId="{5C6EDDCC-6DE8-4C77-B817-D72D94FE050F}" dt="2021-09-24T14:40:40.716" v="239"/>
          <ac:picMkLst>
            <pc:docMk/>
            <pc:sldMk cId="3373581317" sldId="277"/>
            <ac:picMk id="8" creationId="{B853B18F-0CD2-4AE6-B690-69DBC5B5C5CF}"/>
          </ac:picMkLst>
        </pc:picChg>
        <pc:picChg chg="add del mod">
          <ac:chgData name="منى الثبيتي" userId="cb151b56e55a1c37" providerId="LiveId" clId="{5C6EDDCC-6DE8-4C77-B817-D72D94FE050F}" dt="2021-09-24T14:32:39.713" v="183" actId="478"/>
          <ac:picMkLst>
            <pc:docMk/>
            <pc:sldMk cId="3373581317" sldId="277"/>
            <ac:picMk id="9" creationId="{B52A123D-1D78-436C-A516-C6A18A70FB2E}"/>
          </ac:picMkLst>
        </pc:picChg>
        <pc:picChg chg="add del mod">
          <ac:chgData name="منى الثبيتي" userId="cb151b56e55a1c37" providerId="LiveId" clId="{5C6EDDCC-6DE8-4C77-B817-D72D94FE050F}" dt="2021-09-24T14:32:44.028" v="185" actId="478"/>
          <ac:picMkLst>
            <pc:docMk/>
            <pc:sldMk cId="3373581317" sldId="277"/>
            <ac:picMk id="11" creationId="{5FDE712A-66A7-4262-A5F0-17EFBC7AC7B1}"/>
          </ac:picMkLst>
        </pc:picChg>
        <pc:picChg chg="add mod">
          <ac:chgData name="منى الثبيتي" userId="cb151b56e55a1c37" providerId="LiveId" clId="{5C6EDDCC-6DE8-4C77-B817-D72D94FE050F}" dt="2021-09-24T14:41:57.822" v="244"/>
          <ac:picMkLst>
            <pc:docMk/>
            <pc:sldMk cId="3373581317" sldId="277"/>
            <ac:picMk id="12" creationId="{5A586D28-A600-43EE-92AF-51A04137E170}"/>
          </ac:picMkLst>
        </pc:picChg>
        <pc:picChg chg="del">
          <ac:chgData name="منى الثبيتي" userId="cb151b56e55a1c37" providerId="LiveId" clId="{5C6EDDCC-6DE8-4C77-B817-D72D94FE050F}" dt="2021-09-24T13:45:31.313" v="5" actId="478"/>
          <ac:picMkLst>
            <pc:docMk/>
            <pc:sldMk cId="3373581317" sldId="277"/>
            <ac:picMk id="12" creationId="{73B23DF5-A687-47A6-94BD-296C3D84248C}"/>
          </ac:picMkLst>
        </pc:picChg>
        <pc:picChg chg="add mod">
          <ac:chgData name="منى الثبيتي" userId="cb151b56e55a1c37" providerId="LiveId" clId="{5C6EDDCC-6DE8-4C77-B817-D72D94FE050F}" dt="2021-09-24T13:47:37.720" v="56" actId="14100"/>
          <ac:picMkLst>
            <pc:docMk/>
            <pc:sldMk cId="3373581317" sldId="277"/>
            <ac:picMk id="16" creationId="{DA176099-218B-4B46-A4C8-A140FA5A13FF}"/>
          </ac:picMkLst>
        </pc:picChg>
        <pc:picChg chg="del">
          <ac:chgData name="منى الثبيتي" userId="cb151b56e55a1c37" providerId="LiveId" clId="{5C6EDDCC-6DE8-4C77-B817-D72D94FE050F}" dt="2021-09-24T13:45:29.561" v="4" actId="478"/>
          <ac:picMkLst>
            <pc:docMk/>
            <pc:sldMk cId="3373581317" sldId="277"/>
            <ac:picMk id="17" creationId="{7A2CFFDA-8DEB-4677-8519-C779B2FEAA73}"/>
          </ac:picMkLst>
        </pc:picChg>
        <pc:picChg chg="del">
          <ac:chgData name="منى الثبيتي" userId="cb151b56e55a1c37" providerId="LiveId" clId="{5C6EDDCC-6DE8-4C77-B817-D72D94FE050F}" dt="2021-09-24T13:45:19.973" v="0" actId="478"/>
          <ac:picMkLst>
            <pc:docMk/>
            <pc:sldMk cId="3373581317" sldId="277"/>
            <ac:picMk id="23" creationId="{442DA3A3-4750-4ED3-95CA-EC8BA243A1D3}"/>
          </ac:picMkLst>
        </pc:picChg>
        <pc:picChg chg="del">
          <ac:chgData name="منى الثبيتي" userId="cb151b56e55a1c37" providerId="LiveId" clId="{5C6EDDCC-6DE8-4C77-B817-D72D94FE050F}" dt="2021-09-24T13:45:24.605" v="2" actId="478"/>
          <ac:picMkLst>
            <pc:docMk/>
            <pc:sldMk cId="3373581317" sldId="277"/>
            <ac:picMk id="1026" creationId="{8BDE4770-4846-497E-AB49-78D79F7A951F}"/>
          </ac:picMkLst>
        </pc:picChg>
        <pc:picChg chg="add mod">
          <ac:chgData name="منى الثبيتي" userId="cb151b56e55a1c37" providerId="LiveId" clId="{5C6EDDCC-6DE8-4C77-B817-D72D94FE050F}" dt="2021-09-24T13:57:46.582" v="118" actId="170"/>
          <ac:picMkLst>
            <pc:docMk/>
            <pc:sldMk cId="3373581317" sldId="277"/>
            <ac:picMk id="1028" creationId="{866DD5C5-D4E3-4EE1-8D52-227D870A6139}"/>
          </ac:picMkLst>
        </pc:picChg>
        <pc:picChg chg="del">
          <ac:chgData name="منى الثبيتي" userId="cb151b56e55a1c37" providerId="LiveId" clId="{5C6EDDCC-6DE8-4C77-B817-D72D94FE050F}" dt="2021-09-24T13:45:21.788" v="1" actId="478"/>
          <ac:picMkLst>
            <pc:docMk/>
            <pc:sldMk cId="3373581317" sldId="277"/>
            <ac:picMk id="1030" creationId="{4092F152-791F-4511-B39F-37E12B80B540}"/>
          </ac:picMkLst>
        </pc:picChg>
      </pc:sldChg>
      <pc:sldChg chg="addSp delSp modSp add mod ord delAnim modAnim">
        <pc:chgData name="منى الثبيتي" userId="cb151b56e55a1c37" providerId="LiveId" clId="{5C6EDDCC-6DE8-4C77-B817-D72D94FE050F}" dt="2021-09-24T14:36:34.057" v="213"/>
        <pc:sldMkLst>
          <pc:docMk/>
          <pc:sldMk cId="569478836" sldId="278"/>
        </pc:sldMkLst>
        <pc:picChg chg="add mod">
          <ac:chgData name="منى الثبيتي" userId="cb151b56e55a1c37" providerId="LiveId" clId="{5C6EDDCC-6DE8-4C77-B817-D72D94FE050F}" dt="2021-09-24T14:35:14.510" v="201" actId="1076"/>
          <ac:picMkLst>
            <pc:docMk/>
            <pc:sldMk cId="569478836" sldId="278"/>
            <ac:picMk id="3" creationId="{D4CD46AF-251B-4BD2-88A7-EE4B1DDA4419}"/>
          </ac:picMkLst>
        </pc:picChg>
        <pc:picChg chg="del">
          <ac:chgData name="منى الثبيتي" userId="cb151b56e55a1c37" providerId="LiveId" clId="{5C6EDDCC-6DE8-4C77-B817-D72D94FE050F}" dt="2021-09-24T14:19:53.855" v="163" actId="478"/>
          <ac:picMkLst>
            <pc:docMk/>
            <pc:sldMk cId="569478836" sldId="278"/>
            <ac:picMk id="3" creationId="{F3AF25AE-29DF-4117-9139-F78B197D0ABE}"/>
          </ac:picMkLst>
        </pc:picChg>
        <pc:picChg chg="add del mod">
          <ac:chgData name="منى الثبيتي" userId="cb151b56e55a1c37" providerId="LiveId" clId="{5C6EDDCC-6DE8-4C77-B817-D72D94FE050F}" dt="2021-09-24T14:32:55.086" v="189" actId="478"/>
          <ac:picMkLst>
            <pc:docMk/>
            <pc:sldMk cId="569478836" sldId="278"/>
            <ac:picMk id="4" creationId="{29417A8D-278D-49AD-994D-8AA1485D6D49}"/>
          </ac:picMkLst>
        </pc:picChg>
        <pc:picChg chg="del">
          <ac:chgData name="منى الثبيتي" userId="cb151b56e55a1c37" providerId="LiveId" clId="{5C6EDDCC-6DE8-4C77-B817-D72D94FE050F}" dt="2021-09-24T14:19:56.050" v="164" actId="478"/>
          <ac:picMkLst>
            <pc:docMk/>
            <pc:sldMk cId="569478836" sldId="278"/>
            <ac:picMk id="7" creationId="{75100532-8F51-4A2F-B04D-2E24E0B2C3EA}"/>
          </ac:picMkLst>
        </pc:picChg>
        <pc:picChg chg="add mod">
          <ac:chgData name="منى الثبيتي" userId="cb151b56e55a1c37" providerId="LiveId" clId="{5C6EDDCC-6DE8-4C77-B817-D72D94FE050F}" dt="2021-09-24T14:35:10.112" v="200"/>
          <ac:picMkLst>
            <pc:docMk/>
            <pc:sldMk cId="569478836" sldId="278"/>
            <ac:picMk id="7" creationId="{B5D78EFA-AC90-4A46-936F-2C97464AF03C}"/>
          </ac:picMkLst>
        </pc:picChg>
        <pc:picChg chg="add del mod">
          <ac:chgData name="منى الثبيتي" userId="cb151b56e55a1c37" providerId="LiveId" clId="{5C6EDDCC-6DE8-4C77-B817-D72D94FE050F}" dt="2021-09-24T14:32:53.314" v="188" actId="478"/>
          <ac:picMkLst>
            <pc:docMk/>
            <pc:sldMk cId="569478836" sldId="278"/>
            <ac:picMk id="8" creationId="{3437B278-94BA-41BF-8FB9-F910639C4DC8}"/>
          </ac:picMkLst>
        </pc:picChg>
        <pc:picChg chg="add del mod">
          <ac:chgData name="منى الثبيتي" userId="cb151b56e55a1c37" providerId="LiveId" clId="{5C6EDDCC-6DE8-4C77-B817-D72D94FE050F}" dt="2021-09-24T14:32:57.027" v="190" actId="478"/>
          <ac:picMkLst>
            <pc:docMk/>
            <pc:sldMk cId="569478836" sldId="278"/>
            <ac:picMk id="10" creationId="{E864C168-7ABE-43BB-B0D0-95E2270B9D58}"/>
          </ac:picMkLst>
        </pc:picChg>
        <pc:picChg chg="add mod">
          <ac:chgData name="منى الثبيتي" userId="cb151b56e55a1c37" providerId="LiveId" clId="{5C6EDDCC-6DE8-4C77-B817-D72D94FE050F}" dt="2021-09-24T14:36:11.581" v="209"/>
          <ac:picMkLst>
            <pc:docMk/>
            <pc:sldMk cId="569478836" sldId="278"/>
            <ac:picMk id="11" creationId="{0E0F83F0-3DF1-4F1A-ACD5-8752E5BFEF26}"/>
          </ac:picMkLst>
        </pc:picChg>
        <pc:picChg chg="mod">
          <ac:chgData name="منى الثبيتي" userId="cb151b56e55a1c37" providerId="LiveId" clId="{5C6EDDCC-6DE8-4C77-B817-D72D94FE050F}" dt="2021-09-24T14:26:45.417" v="181" actId="1076"/>
          <ac:picMkLst>
            <pc:docMk/>
            <pc:sldMk cId="569478836" sldId="278"/>
            <ac:picMk id="43" creationId="{B5D8927D-DE34-485A-8A08-809F95540265}"/>
          </ac:picMkLst>
        </pc:picChg>
      </pc:sldChg>
      <pc:sldChg chg="addSp delSp modSp add mod delAnim modAnim">
        <pc:chgData name="منى الثبيتي" userId="cb151b56e55a1c37" providerId="LiveId" clId="{5C6EDDCC-6DE8-4C77-B817-D72D94FE050F}" dt="2021-09-24T14:51:25.768" v="307" actId="1076"/>
        <pc:sldMkLst>
          <pc:docMk/>
          <pc:sldMk cId="213693735" sldId="279"/>
        </pc:sldMkLst>
        <pc:picChg chg="add mod">
          <ac:chgData name="منى الثبيتي" userId="cb151b56e55a1c37" providerId="LiveId" clId="{5C6EDDCC-6DE8-4C77-B817-D72D94FE050F}" dt="2021-09-24T14:50:10.541" v="295"/>
          <ac:picMkLst>
            <pc:docMk/>
            <pc:sldMk cId="213693735" sldId="279"/>
            <ac:picMk id="3" creationId="{28467655-41FD-4ADF-AC69-E4E8CEAA9D82}"/>
          </ac:picMkLst>
        </pc:picChg>
        <pc:picChg chg="del">
          <ac:chgData name="منى الثبيتي" userId="cb151b56e55a1c37" providerId="LiveId" clId="{5C6EDDCC-6DE8-4C77-B817-D72D94FE050F}" dt="2021-09-24T14:45:32.398" v="289" actId="478"/>
          <ac:picMkLst>
            <pc:docMk/>
            <pc:sldMk cId="213693735" sldId="279"/>
            <ac:picMk id="4" creationId="{615B3776-824C-4EAF-ABB6-3A5CAC53F65A}"/>
          </ac:picMkLst>
        </pc:picChg>
        <pc:picChg chg="add mod">
          <ac:chgData name="منى الثبيتي" userId="cb151b56e55a1c37" providerId="LiveId" clId="{5C6EDDCC-6DE8-4C77-B817-D72D94FE050F}" dt="2021-09-24T14:50:40.750" v="300"/>
          <ac:picMkLst>
            <pc:docMk/>
            <pc:sldMk cId="213693735" sldId="279"/>
            <ac:picMk id="7" creationId="{33771AE4-2AB9-4A6B-B2C5-D3F49A96C630}"/>
          </ac:picMkLst>
        </pc:picChg>
        <pc:picChg chg="del">
          <ac:chgData name="منى الثبيتي" userId="cb151b56e55a1c37" providerId="LiveId" clId="{5C6EDDCC-6DE8-4C77-B817-D72D94FE050F}" dt="2021-09-24T14:45:34.549" v="290" actId="478"/>
          <ac:picMkLst>
            <pc:docMk/>
            <pc:sldMk cId="213693735" sldId="279"/>
            <ac:picMk id="8" creationId="{497F20ED-3E82-41D5-BFF9-508946B841F8}"/>
          </ac:picMkLst>
        </pc:picChg>
        <pc:picChg chg="del">
          <ac:chgData name="منى الثبيتي" userId="cb151b56e55a1c37" providerId="LiveId" clId="{5C6EDDCC-6DE8-4C77-B817-D72D94FE050F}" dt="2021-09-24T14:45:36.259" v="291" actId="478"/>
          <ac:picMkLst>
            <pc:docMk/>
            <pc:sldMk cId="213693735" sldId="279"/>
            <ac:picMk id="10" creationId="{722C763F-C214-454A-887C-B2CFE4182860}"/>
          </ac:picMkLst>
        </pc:picChg>
        <pc:picChg chg="add mod">
          <ac:chgData name="منى الثبيتي" userId="cb151b56e55a1c37" providerId="LiveId" clId="{5C6EDDCC-6DE8-4C77-B817-D72D94FE050F}" dt="2021-09-24T14:51:25.768" v="307" actId="1076"/>
          <ac:picMkLst>
            <pc:docMk/>
            <pc:sldMk cId="213693735" sldId="279"/>
            <ac:picMk id="11" creationId="{74052465-4214-4471-B871-00497C78F5DE}"/>
          </ac:picMkLst>
        </pc:picChg>
      </pc:sldChg>
      <pc:sldChg chg="del">
        <pc:chgData name="منى الثبيتي" userId="cb151b56e55a1c37" providerId="LiveId" clId="{5C6EDDCC-6DE8-4C77-B817-D72D94FE050F}" dt="2021-09-24T14:19:01.127" v="157" actId="47"/>
        <pc:sldMkLst>
          <pc:docMk/>
          <pc:sldMk cId="1178441732" sldId="285"/>
        </pc:sldMkLst>
      </pc:sldChg>
      <pc:sldChg chg="del">
        <pc:chgData name="منى الثبيتي" userId="cb151b56e55a1c37" providerId="LiveId" clId="{5C6EDDCC-6DE8-4C77-B817-D72D94FE050F}" dt="2021-09-24T14:19:05.309" v="158" actId="47"/>
        <pc:sldMkLst>
          <pc:docMk/>
          <pc:sldMk cId="1602352039" sldId="286"/>
        </pc:sldMkLst>
      </pc:sldChg>
      <pc:sldChg chg="del">
        <pc:chgData name="منى الثبيتي" userId="cb151b56e55a1c37" providerId="LiveId" clId="{5C6EDDCC-6DE8-4C77-B817-D72D94FE050F}" dt="2021-09-24T14:19:07.168" v="159" actId="47"/>
        <pc:sldMkLst>
          <pc:docMk/>
          <pc:sldMk cId="348210485" sldId="28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6B097E81-8D64-4615-8093-590DFEA38212}" type="datetimeFigureOut">
              <a:rPr lang="ar-SA" smtClean="0"/>
              <a:t>17/02/43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D00583F8-ED48-4527-B4F7-BD86D4E3274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67919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ar-SA" dirty="0"/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583F8-ED48-4527-B4F7-BD86D4E3274B}" type="slidenum">
              <a:rPr lang="ar-SA" smtClean="0"/>
              <a:t>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594906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ar-SA" dirty="0"/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583F8-ED48-4527-B4F7-BD86D4E3274B}" type="slidenum">
              <a:rPr lang="ar-SA" smtClean="0"/>
              <a:t>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102795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583F8-ED48-4527-B4F7-BD86D4E3274B}" type="slidenum">
              <a:rPr lang="ar-SA" smtClean="0"/>
              <a:t>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935946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ar-SA" dirty="0"/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583F8-ED48-4527-B4F7-BD86D4E3274B}" type="slidenum">
              <a:rPr lang="ar-SA" smtClean="0"/>
              <a:t>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989674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ar-SA" dirty="0"/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583F8-ED48-4527-B4F7-BD86D4E3274B}" type="slidenum">
              <a:rPr lang="ar-SA" smtClean="0"/>
              <a:t>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475654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ar-SA" dirty="0"/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583F8-ED48-4527-B4F7-BD86D4E3274B}" type="slidenum">
              <a:rPr lang="ar-SA" smtClean="0"/>
              <a:t>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491894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ar-SA" dirty="0"/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583F8-ED48-4527-B4F7-BD86D4E3274B}" type="slidenum">
              <a:rPr lang="ar-SA" smtClean="0"/>
              <a:t>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0364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6965887-88AB-49B5-80DF-4926DB4E1B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B5607A50-FC50-4604-A900-C8448A8B17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169F84C-95B4-42AE-8139-7E4C5DC84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17/02/43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96B6788-EA9C-4CC1-8F5F-CE50A15DC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9AEFAD6-FE7E-4E3E-8C62-AB82912C3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86908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1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17/02/43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10736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0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17/02/43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80488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9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17/02/43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38593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8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17/02/43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73361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7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17/02/43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73436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6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17/02/43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0480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5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17/02/43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80904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4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17/02/43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46298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3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17/02/43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13264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2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17/02/43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81577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17/02/43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84307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1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17/02/43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0638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0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17/02/43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20646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9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17/02/43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57118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8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17/02/43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53252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7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17/02/43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15598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6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17/02/43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13666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5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17/02/43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78430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4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17/02/43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16183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3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17/02/43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43275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2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17/02/43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24041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8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17/02/43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88059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1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17/02/43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12205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0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17/02/43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65560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9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17/02/43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35368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8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17/02/43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92415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7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17/02/43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16046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6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17/02/43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92391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5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17/02/43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9738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4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17/02/43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31531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3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17/02/43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93458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2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17/02/43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60743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7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17/02/43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68886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1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17/02/43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8276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0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17/02/43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66116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9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17/02/43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85618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8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17/02/43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38449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7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17/02/43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25225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6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17/02/43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4571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5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17/02/43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30883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4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17/02/43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10773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3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17/02/43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12290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2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17/02/43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48780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6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17/02/43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98417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1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17/02/43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53873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0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17/02/43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64883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9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17/02/43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08184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8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17/02/43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19148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7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17/02/43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53271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6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17/02/43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29356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5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17/02/43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06576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4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17/02/43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63712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3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17/02/43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6325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2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17/02/43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91903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5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17/02/43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20978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1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17/02/43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75683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0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17/02/43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17394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9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17/02/43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88360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8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17/02/43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8908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7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17/02/43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47997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6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17/02/43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49020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5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17/02/43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41561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4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17/02/43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87538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3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17/02/43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2666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2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17/02/43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6722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4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17/02/43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24072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1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17/02/43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5556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0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17/02/43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94482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17/02/43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599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17/02/43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12014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17/02/43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60956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17/02/43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12482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17/02/43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0425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17/02/43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6286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17/02/43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91488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17/02/43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24564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3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17/02/43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33679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17/02/43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55413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17/02/43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63797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17/02/43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77064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17/02/43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20060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17/02/43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13553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17/02/43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05819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17/02/43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56820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17/02/43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50094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17/02/43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7447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17/02/43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01474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2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17/02/43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22854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17/02/43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85711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7125AAC-0CA2-4C57-9D90-6D37C9512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E07DFA83-C404-4DB2-8DA7-B06649042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37047CB-3135-44E4-8E5D-115EC44BE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17/02/43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29B0317-2C19-4548-8711-C0BEB416B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7DBD4D6-BD01-444E-8314-F524FF108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35564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556B43C-B406-4B86-9BEB-1868EBF3D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FDA73C98-8BB7-4555-A164-C0B4271051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A2ECB848-1445-4852-86EC-BBAD5AEB6E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C4907264-0CDF-4A14-A156-C1FE4BED8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17/02/43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26858F80-FA3F-4824-9927-0B727F657D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F2DBE3FC-2194-4A18-8974-2ADDD1C4D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71733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0B4D839-296E-47F7-9D36-62A755CF0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D81A6620-53D4-4CD3-AFD3-4FCA4637FF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98F9598D-8DEB-46BB-A622-FBA3583628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5C60DF9D-8E1C-4F59-A7AC-92741E7A5C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AAA6C240-BD4E-4B5B-B8AF-4F2796A71C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9A45FC8C-26D3-4B0C-814E-8E3EF2BB75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17/02/43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619A1588-2635-4315-917E-C0FEACD87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B8D99DEC-3898-4C9B-8F7F-DE0B893E9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12393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B02AA4B-607E-447F-91F8-D258278A1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630D61B2-12F4-4082-9F54-8B97AF1C0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17/02/43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2C803945-DC26-4709-8D99-5D0A941FD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2F3A13F3-2607-4E4E-B156-F0FF8DCFE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67353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3CEEF5E4-9147-4517-AF50-0804807C9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17/02/43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99977DBA-75EA-4362-9C67-16757C35C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CD540236-5064-4D7B-98E2-EA656CAD8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35434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7ED48A0-BD4F-44C8-A144-CF9DB10EA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FFC95B8F-FB61-4F99-90CF-D036FD03FC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60038597-A659-4171-92B2-1F9ED35E38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2C68ABF7-6C18-4635-9F00-5A192EF620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17/02/43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03AC40E8-E3BC-4AB1-B895-7FEF3FBEE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7367F136-5050-4194-9BC9-6DCB480D9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29333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A8C79C4-67F2-4393-ACE0-C5A3AF735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819EA673-99F2-4002-A274-D69F6B08A0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42F3E4E3-B2F6-4890-BB85-CDD911F25D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D78689B7-B483-4B54-B30F-48E658828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17/02/43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334A1D8-B858-4E58-BD07-DD44775C0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25E3CC06-D2B2-4156-B777-7923FD571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86541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4019BED-2DDD-44C8-A52D-8676BF8ED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CE89A432-A02B-4952-B441-60A1D830E0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7CDFB1B-0035-4189-BAD3-169CADDDB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17/02/43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2D006D9-7162-46AF-9097-FCE447DC2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7AB4B70-76CD-429D-B5DF-66591369E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69116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0F86B658-747E-4161-AF73-E20F0A800A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5E9159CB-1F3D-4668-9CF3-821F40217D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E62E922-A5AD-499B-917E-ED7481EB1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17/02/43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13507D4-E3EC-43CF-92C0-749D3CBB7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A9F6101-1E40-4672-986D-9099FF028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2501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6" Type="http://schemas.openxmlformats.org/officeDocument/2006/relationships/slideLayout" Target="../slideLayouts/slideLayout76.xml"/><Relationship Id="rId84" Type="http://schemas.openxmlformats.org/officeDocument/2006/relationships/slideLayout" Target="../slideLayouts/slideLayout84.xml"/><Relationship Id="rId89" Type="http://schemas.openxmlformats.org/officeDocument/2006/relationships/slideLayout" Target="../slideLayouts/slideLayout89.xml"/><Relationship Id="rId97" Type="http://schemas.openxmlformats.org/officeDocument/2006/relationships/slideLayout" Target="../slideLayouts/slideLayout97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92" Type="http://schemas.openxmlformats.org/officeDocument/2006/relationships/slideLayout" Target="../slideLayouts/slideLayout92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87" Type="http://schemas.openxmlformats.org/officeDocument/2006/relationships/slideLayout" Target="../slideLayouts/slideLayout87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90" Type="http://schemas.openxmlformats.org/officeDocument/2006/relationships/slideLayout" Target="../slideLayouts/slideLayout90.xml"/><Relationship Id="rId95" Type="http://schemas.openxmlformats.org/officeDocument/2006/relationships/slideLayout" Target="../slideLayouts/slideLayout95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slideLayout" Target="../slideLayouts/slideLayout77.xml"/><Relationship Id="rId100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80" Type="http://schemas.openxmlformats.org/officeDocument/2006/relationships/slideLayout" Target="../slideLayouts/slideLayout80.xml"/><Relationship Id="rId85" Type="http://schemas.openxmlformats.org/officeDocument/2006/relationships/slideLayout" Target="../slideLayouts/slideLayout85.xml"/><Relationship Id="rId93" Type="http://schemas.openxmlformats.org/officeDocument/2006/relationships/slideLayout" Target="../slideLayouts/slideLayout93.xml"/><Relationship Id="rId9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Relationship Id="rId91" Type="http://schemas.openxmlformats.org/officeDocument/2006/relationships/slideLayout" Target="../slideLayouts/slideLayout91.xml"/><Relationship Id="rId96" Type="http://schemas.openxmlformats.org/officeDocument/2006/relationships/slideLayout" Target="../slideLayouts/slideLayout9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Relationship Id="rId94" Type="http://schemas.openxmlformats.org/officeDocument/2006/relationships/slideLayout" Target="../slideLayouts/slideLayout94.xml"/><Relationship Id="rId99" Type="http://schemas.openxmlformats.org/officeDocument/2006/relationships/slideLayout" Target="../slideLayouts/slideLayout9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979B569D-463D-4F4C-AA7C-0E535909C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F157B222-74BD-4CD5-BC05-83C754877E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431D3B2-D8D0-46EA-97BD-0930A2CB0F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CB8D5-A6D6-47E8-AF8D-BB5AD34E4375}" type="datetimeFigureOut">
              <a:rPr lang="ar-SA" smtClean="0"/>
              <a:t>17/02/43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DE4BD7E-5086-45ED-A540-A7FFBB5EBD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C06D05B-A9CD-4DD3-90BD-E51B922CF0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9445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747" r:id="rId3"/>
    <p:sldLayoutId id="2147483746" r:id="rId4"/>
    <p:sldLayoutId id="2147483745" r:id="rId5"/>
    <p:sldLayoutId id="2147483744" r:id="rId6"/>
    <p:sldLayoutId id="2147483743" r:id="rId7"/>
    <p:sldLayoutId id="2147483742" r:id="rId8"/>
    <p:sldLayoutId id="2147483741" r:id="rId9"/>
    <p:sldLayoutId id="2147483740" r:id="rId10"/>
    <p:sldLayoutId id="2147483739" r:id="rId11"/>
    <p:sldLayoutId id="2147483738" r:id="rId12"/>
    <p:sldLayoutId id="2147483737" r:id="rId13"/>
    <p:sldLayoutId id="2147483736" r:id="rId14"/>
    <p:sldLayoutId id="2147483735" r:id="rId15"/>
    <p:sldLayoutId id="2147483734" r:id="rId16"/>
    <p:sldLayoutId id="2147483733" r:id="rId17"/>
    <p:sldLayoutId id="2147483732" r:id="rId18"/>
    <p:sldLayoutId id="2147483731" r:id="rId19"/>
    <p:sldLayoutId id="2147483730" r:id="rId20"/>
    <p:sldLayoutId id="2147483729" r:id="rId21"/>
    <p:sldLayoutId id="2147483728" r:id="rId22"/>
    <p:sldLayoutId id="2147483727" r:id="rId23"/>
    <p:sldLayoutId id="2147483726" r:id="rId24"/>
    <p:sldLayoutId id="2147483725" r:id="rId25"/>
    <p:sldLayoutId id="2147483724" r:id="rId26"/>
    <p:sldLayoutId id="2147483723" r:id="rId27"/>
    <p:sldLayoutId id="2147483722" r:id="rId28"/>
    <p:sldLayoutId id="2147483721" r:id="rId29"/>
    <p:sldLayoutId id="2147483720" r:id="rId30"/>
    <p:sldLayoutId id="2147483719" r:id="rId31"/>
    <p:sldLayoutId id="2147483718" r:id="rId32"/>
    <p:sldLayoutId id="2147483717" r:id="rId33"/>
    <p:sldLayoutId id="2147483716" r:id="rId34"/>
    <p:sldLayoutId id="2147483715" r:id="rId35"/>
    <p:sldLayoutId id="2147483714" r:id="rId36"/>
    <p:sldLayoutId id="2147483713" r:id="rId37"/>
    <p:sldLayoutId id="2147483712" r:id="rId38"/>
    <p:sldLayoutId id="2147483711" r:id="rId39"/>
    <p:sldLayoutId id="2147483710" r:id="rId40"/>
    <p:sldLayoutId id="2147483709" r:id="rId41"/>
    <p:sldLayoutId id="2147483708" r:id="rId42"/>
    <p:sldLayoutId id="2147483707" r:id="rId43"/>
    <p:sldLayoutId id="2147483706" r:id="rId44"/>
    <p:sldLayoutId id="2147483705" r:id="rId45"/>
    <p:sldLayoutId id="2147483704" r:id="rId46"/>
    <p:sldLayoutId id="2147483703" r:id="rId47"/>
    <p:sldLayoutId id="2147483702" r:id="rId48"/>
    <p:sldLayoutId id="2147483701" r:id="rId49"/>
    <p:sldLayoutId id="2147483700" r:id="rId50"/>
    <p:sldLayoutId id="2147483699" r:id="rId51"/>
    <p:sldLayoutId id="2147483698" r:id="rId52"/>
    <p:sldLayoutId id="2147483697" r:id="rId53"/>
    <p:sldLayoutId id="2147483696" r:id="rId54"/>
    <p:sldLayoutId id="2147483695" r:id="rId55"/>
    <p:sldLayoutId id="2147483694" r:id="rId56"/>
    <p:sldLayoutId id="2147483693" r:id="rId57"/>
    <p:sldLayoutId id="2147483692" r:id="rId58"/>
    <p:sldLayoutId id="2147483691" r:id="rId59"/>
    <p:sldLayoutId id="2147483690" r:id="rId60"/>
    <p:sldLayoutId id="2147483689" r:id="rId61"/>
    <p:sldLayoutId id="2147483688" r:id="rId62"/>
    <p:sldLayoutId id="2147483687" r:id="rId63"/>
    <p:sldLayoutId id="2147483686" r:id="rId64"/>
    <p:sldLayoutId id="2147483685" r:id="rId65"/>
    <p:sldLayoutId id="2147483684" r:id="rId66"/>
    <p:sldLayoutId id="2147483683" r:id="rId67"/>
    <p:sldLayoutId id="2147483682" r:id="rId68"/>
    <p:sldLayoutId id="2147483681" r:id="rId69"/>
    <p:sldLayoutId id="2147483680" r:id="rId70"/>
    <p:sldLayoutId id="2147483679" r:id="rId71"/>
    <p:sldLayoutId id="2147483678" r:id="rId72"/>
    <p:sldLayoutId id="2147483677" r:id="rId73"/>
    <p:sldLayoutId id="2147483676" r:id="rId74"/>
    <p:sldLayoutId id="2147483675" r:id="rId75"/>
    <p:sldLayoutId id="2147483674" r:id="rId76"/>
    <p:sldLayoutId id="2147483673" r:id="rId77"/>
    <p:sldLayoutId id="2147483672" r:id="rId78"/>
    <p:sldLayoutId id="2147483671" r:id="rId79"/>
    <p:sldLayoutId id="2147483670" r:id="rId80"/>
    <p:sldLayoutId id="2147483669" r:id="rId81"/>
    <p:sldLayoutId id="2147483668" r:id="rId82"/>
    <p:sldLayoutId id="2147483667" r:id="rId83"/>
    <p:sldLayoutId id="2147483666" r:id="rId84"/>
    <p:sldLayoutId id="2147483665" r:id="rId85"/>
    <p:sldLayoutId id="2147483664" r:id="rId86"/>
    <p:sldLayoutId id="2147483663" r:id="rId87"/>
    <p:sldLayoutId id="2147483662" r:id="rId88"/>
    <p:sldLayoutId id="2147483661" r:id="rId89"/>
    <p:sldLayoutId id="2147483660" r:id="rId90"/>
    <p:sldLayoutId id="2147483651" r:id="rId91"/>
    <p:sldLayoutId id="2147483652" r:id="rId92"/>
    <p:sldLayoutId id="2147483653" r:id="rId93"/>
    <p:sldLayoutId id="2147483654" r:id="rId94"/>
    <p:sldLayoutId id="2147483655" r:id="rId95"/>
    <p:sldLayoutId id="2147483656" r:id="rId96"/>
    <p:sldLayoutId id="2147483657" r:id="rId97"/>
    <p:sldLayoutId id="2147483658" r:id="rId98"/>
    <p:sldLayoutId id="2147483659" r:id="rId99"/>
  </p:sldLayoutIdLst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microsoft.com/office/2007/relationships/hdphoto" Target="../media/hdphoto1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10" Type="http://schemas.openxmlformats.org/officeDocument/2006/relationships/image" Target="../media/image14.png"/><Relationship Id="rId4" Type="http://schemas.openxmlformats.org/officeDocument/2006/relationships/image" Target="../media/image2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10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13" Type="http://schemas.openxmlformats.org/officeDocument/2006/relationships/image" Target="../media/image2.png"/><Relationship Id="rId3" Type="http://schemas.openxmlformats.org/officeDocument/2006/relationships/image" Target="../media/image3.png"/><Relationship Id="rId7" Type="http://schemas.openxmlformats.org/officeDocument/2006/relationships/image" Target="../media/image20.png"/><Relationship Id="rId12" Type="http://schemas.openxmlformats.org/officeDocument/2006/relationships/image" Target="../media/image24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11" Type="http://schemas.openxmlformats.org/officeDocument/2006/relationships/image" Target="../media/image23.png"/><Relationship Id="rId5" Type="http://schemas.openxmlformats.org/officeDocument/2006/relationships/image" Target="../media/image19.svg"/><Relationship Id="rId15" Type="http://schemas.microsoft.com/office/2007/relationships/hdphoto" Target="../media/hdphoto1.wdp"/><Relationship Id="rId10" Type="http://schemas.microsoft.com/office/2007/relationships/hdphoto" Target="../media/hdphoto2.wdp"/><Relationship Id="rId4" Type="http://schemas.openxmlformats.org/officeDocument/2006/relationships/image" Target="../media/image18.png"/><Relationship Id="rId9" Type="http://schemas.openxmlformats.org/officeDocument/2006/relationships/image" Target="../media/image22.png"/><Relationship Id="rId1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6.pn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25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7.xml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">
            <a:hlinkClick r:id="" action="ppaction://media"/>
            <a:extLst>
              <a:ext uri="{FF2B5EF4-FFF2-40B4-BE49-F238E27FC236}">
                <a16:creationId xmlns:a16="http://schemas.microsoft.com/office/drawing/2014/main" id="{DA05C306-97AE-4058-93B0-1B437802C10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ACA902A8-FF78-4E7B-AF13-310FFF71CCD4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20000"/>
          </a:blip>
          <a:stretch>
            <a:fillRect/>
          </a:stretch>
        </p:blipFill>
        <p:spPr>
          <a:xfrm>
            <a:off x="2907786" y="-435473"/>
            <a:ext cx="5779013" cy="5806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025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2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صورة تحتوي على نص, كمبيوتر محمول, إلكترونيات, كمبيوتر&#10;&#10;تم إنشاء الوصف تلقائياً">
            <a:extLst>
              <a:ext uri="{FF2B5EF4-FFF2-40B4-BE49-F238E27FC236}">
                <a16:creationId xmlns:a16="http://schemas.microsoft.com/office/drawing/2014/main" id="{9DEC5A9E-11B4-4B09-B647-D6BB354170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983"/>
            <a:ext cx="12192000" cy="6858000"/>
          </a:xfrm>
          <a:prstGeom prst="rect">
            <a:avLst/>
          </a:prstGeom>
        </p:spPr>
      </p:pic>
      <p:sp>
        <p:nvSpPr>
          <p:cNvPr id="23" name="مربع نص 22">
            <a:extLst>
              <a:ext uri="{FF2B5EF4-FFF2-40B4-BE49-F238E27FC236}">
                <a16:creationId xmlns:a16="http://schemas.microsoft.com/office/drawing/2014/main" id="{1E69718F-39AC-4EA0-8935-22201B880CA5}"/>
              </a:ext>
            </a:extLst>
          </p:cNvPr>
          <p:cNvSpPr txBox="1"/>
          <p:nvPr/>
        </p:nvSpPr>
        <p:spPr>
          <a:xfrm>
            <a:off x="7608464" y="785716"/>
            <a:ext cx="400960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عنوان الدرس : </a:t>
            </a:r>
            <a:endParaRPr lang="ar-SA" sz="32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grpSp>
        <p:nvGrpSpPr>
          <p:cNvPr id="191" name="رسم 182" descr="كعك صغير مع فاكهة و رذاذ">
            <a:extLst>
              <a:ext uri="{FF2B5EF4-FFF2-40B4-BE49-F238E27FC236}">
                <a16:creationId xmlns:a16="http://schemas.microsoft.com/office/drawing/2014/main" id="{E0F1F13E-44AF-4B9F-8275-1375ABCB9153}"/>
              </a:ext>
            </a:extLst>
          </p:cNvPr>
          <p:cNvGrpSpPr/>
          <p:nvPr/>
        </p:nvGrpSpPr>
        <p:grpSpPr>
          <a:xfrm>
            <a:off x="5773718" y="4440961"/>
            <a:ext cx="230808" cy="205062"/>
            <a:chOff x="5773718" y="4230648"/>
            <a:chExt cx="230808" cy="205062"/>
          </a:xfrm>
          <a:solidFill>
            <a:srgbClr val="FFFFFF"/>
          </a:solidFill>
        </p:grpSpPr>
        <p:sp>
          <p:nvSpPr>
            <p:cNvPr id="192" name="رسم 182" descr="كعك صغير مع فاكهة و رذاذ">
              <a:extLst>
                <a:ext uri="{FF2B5EF4-FFF2-40B4-BE49-F238E27FC236}">
                  <a16:creationId xmlns:a16="http://schemas.microsoft.com/office/drawing/2014/main" id="{2F9E2F37-16D2-40CD-A963-BF7BD59646EA}"/>
                </a:ext>
              </a:extLst>
            </p:cNvPr>
            <p:cNvSpPr/>
            <p:nvPr/>
          </p:nvSpPr>
          <p:spPr>
            <a:xfrm>
              <a:off x="5773718" y="4230648"/>
              <a:ext cx="47867" cy="47867"/>
            </a:xfrm>
            <a:custGeom>
              <a:avLst/>
              <a:gdLst>
                <a:gd name="connsiteX0" fmla="*/ 47868 w 47867"/>
                <a:gd name="connsiteY0" fmla="*/ 23934 h 47867"/>
                <a:gd name="connsiteX1" fmla="*/ 23934 w 47867"/>
                <a:gd name="connsiteY1" fmla="*/ 47868 h 47867"/>
                <a:gd name="connsiteX2" fmla="*/ 0 w 47867"/>
                <a:gd name="connsiteY2" fmla="*/ 23934 h 47867"/>
                <a:gd name="connsiteX3" fmla="*/ 23934 w 47867"/>
                <a:gd name="connsiteY3" fmla="*/ 0 h 47867"/>
                <a:gd name="connsiteX4" fmla="*/ 47868 w 47867"/>
                <a:gd name="connsiteY4" fmla="*/ 23934 h 47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867" h="47867">
                  <a:moveTo>
                    <a:pt x="47868" y="23934"/>
                  </a:moveTo>
                  <a:cubicBezTo>
                    <a:pt x="47868" y="37152"/>
                    <a:pt x="37152" y="47868"/>
                    <a:pt x="23934" y="47868"/>
                  </a:cubicBezTo>
                  <a:cubicBezTo>
                    <a:pt x="10716" y="47868"/>
                    <a:pt x="0" y="37152"/>
                    <a:pt x="0" y="23934"/>
                  </a:cubicBezTo>
                  <a:cubicBezTo>
                    <a:pt x="0" y="10716"/>
                    <a:pt x="10716" y="0"/>
                    <a:pt x="23934" y="0"/>
                  </a:cubicBezTo>
                  <a:cubicBezTo>
                    <a:pt x="37152" y="0"/>
                    <a:pt x="47868" y="10716"/>
                    <a:pt x="47868" y="23934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193" name="رسم 182" descr="كعك صغير مع فاكهة و رذاذ">
              <a:extLst>
                <a:ext uri="{FF2B5EF4-FFF2-40B4-BE49-F238E27FC236}">
                  <a16:creationId xmlns:a16="http://schemas.microsoft.com/office/drawing/2014/main" id="{AA1B4013-9BAF-43A4-8564-A429CEA8B3FE}"/>
                </a:ext>
              </a:extLst>
            </p:cNvPr>
            <p:cNvSpPr/>
            <p:nvPr/>
          </p:nvSpPr>
          <p:spPr>
            <a:xfrm>
              <a:off x="5890748" y="4265644"/>
              <a:ext cx="47867" cy="47867"/>
            </a:xfrm>
            <a:custGeom>
              <a:avLst/>
              <a:gdLst>
                <a:gd name="connsiteX0" fmla="*/ 47868 w 47867"/>
                <a:gd name="connsiteY0" fmla="*/ 23934 h 47867"/>
                <a:gd name="connsiteX1" fmla="*/ 23934 w 47867"/>
                <a:gd name="connsiteY1" fmla="*/ 47868 h 47867"/>
                <a:gd name="connsiteX2" fmla="*/ 0 w 47867"/>
                <a:gd name="connsiteY2" fmla="*/ 23934 h 47867"/>
                <a:gd name="connsiteX3" fmla="*/ 23934 w 47867"/>
                <a:gd name="connsiteY3" fmla="*/ 0 h 47867"/>
                <a:gd name="connsiteX4" fmla="*/ 47868 w 47867"/>
                <a:gd name="connsiteY4" fmla="*/ 23934 h 47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867" h="47867">
                  <a:moveTo>
                    <a:pt x="47868" y="23934"/>
                  </a:moveTo>
                  <a:cubicBezTo>
                    <a:pt x="47868" y="37152"/>
                    <a:pt x="37152" y="47868"/>
                    <a:pt x="23934" y="47868"/>
                  </a:cubicBezTo>
                  <a:cubicBezTo>
                    <a:pt x="10716" y="47868"/>
                    <a:pt x="0" y="37152"/>
                    <a:pt x="0" y="23934"/>
                  </a:cubicBezTo>
                  <a:cubicBezTo>
                    <a:pt x="0" y="10716"/>
                    <a:pt x="10716" y="0"/>
                    <a:pt x="23934" y="0"/>
                  </a:cubicBezTo>
                  <a:cubicBezTo>
                    <a:pt x="37152" y="0"/>
                    <a:pt x="47868" y="10716"/>
                    <a:pt x="47868" y="23934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194" name="رسم 182" descr="كعك صغير مع فاكهة و رذاذ">
              <a:extLst>
                <a:ext uri="{FF2B5EF4-FFF2-40B4-BE49-F238E27FC236}">
                  <a16:creationId xmlns:a16="http://schemas.microsoft.com/office/drawing/2014/main" id="{C945705E-4A2A-400C-BC14-D11D65A33D63}"/>
                </a:ext>
              </a:extLst>
            </p:cNvPr>
            <p:cNvSpPr/>
            <p:nvPr/>
          </p:nvSpPr>
          <p:spPr>
            <a:xfrm>
              <a:off x="5843667" y="4367733"/>
              <a:ext cx="47867" cy="47867"/>
            </a:xfrm>
            <a:custGeom>
              <a:avLst/>
              <a:gdLst>
                <a:gd name="connsiteX0" fmla="*/ 47868 w 47867"/>
                <a:gd name="connsiteY0" fmla="*/ 23934 h 47867"/>
                <a:gd name="connsiteX1" fmla="*/ 23934 w 47867"/>
                <a:gd name="connsiteY1" fmla="*/ 47868 h 47867"/>
                <a:gd name="connsiteX2" fmla="*/ 0 w 47867"/>
                <a:gd name="connsiteY2" fmla="*/ 23934 h 47867"/>
                <a:gd name="connsiteX3" fmla="*/ 23934 w 47867"/>
                <a:gd name="connsiteY3" fmla="*/ 0 h 47867"/>
                <a:gd name="connsiteX4" fmla="*/ 47868 w 47867"/>
                <a:gd name="connsiteY4" fmla="*/ 23934 h 47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867" h="47867">
                  <a:moveTo>
                    <a:pt x="47868" y="23934"/>
                  </a:moveTo>
                  <a:cubicBezTo>
                    <a:pt x="47868" y="37152"/>
                    <a:pt x="37152" y="47868"/>
                    <a:pt x="23934" y="47868"/>
                  </a:cubicBezTo>
                  <a:cubicBezTo>
                    <a:pt x="10716" y="47868"/>
                    <a:pt x="0" y="37152"/>
                    <a:pt x="0" y="23934"/>
                  </a:cubicBezTo>
                  <a:cubicBezTo>
                    <a:pt x="0" y="10716"/>
                    <a:pt x="10716" y="0"/>
                    <a:pt x="23934" y="0"/>
                  </a:cubicBezTo>
                  <a:cubicBezTo>
                    <a:pt x="37152" y="0"/>
                    <a:pt x="47868" y="10716"/>
                    <a:pt x="47868" y="23934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195" name="رسم 182" descr="كعك صغير مع فاكهة و رذاذ">
              <a:extLst>
                <a:ext uri="{FF2B5EF4-FFF2-40B4-BE49-F238E27FC236}">
                  <a16:creationId xmlns:a16="http://schemas.microsoft.com/office/drawing/2014/main" id="{A6F60242-B7DC-41C5-B88D-B3AD5EA7D6A0}"/>
                </a:ext>
              </a:extLst>
            </p:cNvPr>
            <p:cNvSpPr/>
            <p:nvPr/>
          </p:nvSpPr>
          <p:spPr>
            <a:xfrm>
              <a:off x="5824998" y="4284172"/>
              <a:ext cx="29919" cy="29919"/>
            </a:xfrm>
            <a:custGeom>
              <a:avLst/>
              <a:gdLst>
                <a:gd name="connsiteX0" fmla="*/ 29919 w 29919"/>
                <a:gd name="connsiteY0" fmla="*/ 14960 h 29919"/>
                <a:gd name="connsiteX1" fmla="*/ 14960 w 29919"/>
                <a:gd name="connsiteY1" fmla="*/ 29919 h 29919"/>
                <a:gd name="connsiteX2" fmla="*/ 0 w 29919"/>
                <a:gd name="connsiteY2" fmla="*/ 14960 h 29919"/>
                <a:gd name="connsiteX3" fmla="*/ 14960 w 29919"/>
                <a:gd name="connsiteY3" fmla="*/ 0 h 29919"/>
                <a:gd name="connsiteX4" fmla="*/ 29919 w 29919"/>
                <a:gd name="connsiteY4" fmla="*/ 14960 h 29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919" h="29919">
                  <a:moveTo>
                    <a:pt x="29919" y="14960"/>
                  </a:moveTo>
                  <a:cubicBezTo>
                    <a:pt x="29919" y="23221"/>
                    <a:pt x="23221" y="29919"/>
                    <a:pt x="14960" y="29919"/>
                  </a:cubicBezTo>
                  <a:cubicBezTo>
                    <a:pt x="6698" y="29919"/>
                    <a:pt x="0" y="23221"/>
                    <a:pt x="0" y="14960"/>
                  </a:cubicBezTo>
                  <a:cubicBezTo>
                    <a:pt x="0" y="6698"/>
                    <a:pt x="6698" y="0"/>
                    <a:pt x="14960" y="0"/>
                  </a:cubicBezTo>
                  <a:cubicBezTo>
                    <a:pt x="23221" y="0"/>
                    <a:pt x="29919" y="6698"/>
                    <a:pt x="29919" y="14960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196" name="رسم 182" descr="كعك صغير مع فاكهة و رذاذ">
              <a:extLst>
                <a:ext uri="{FF2B5EF4-FFF2-40B4-BE49-F238E27FC236}">
                  <a16:creationId xmlns:a16="http://schemas.microsoft.com/office/drawing/2014/main" id="{BF914862-E330-4283-AA20-85F5D1437F4B}"/>
                </a:ext>
              </a:extLst>
            </p:cNvPr>
            <p:cNvSpPr/>
            <p:nvPr/>
          </p:nvSpPr>
          <p:spPr>
            <a:xfrm>
              <a:off x="5911692" y="4411777"/>
              <a:ext cx="23933" cy="23933"/>
            </a:xfrm>
            <a:custGeom>
              <a:avLst/>
              <a:gdLst>
                <a:gd name="connsiteX0" fmla="*/ 23934 w 23933"/>
                <a:gd name="connsiteY0" fmla="*/ 11967 h 23933"/>
                <a:gd name="connsiteX1" fmla="*/ 11967 w 23933"/>
                <a:gd name="connsiteY1" fmla="*/ 23934 h 23933"/>
                <a:gd name="connsiteX2" fmla="*/ 0 w 23933"/>
                <a:gd name="connsiteY2" fmla="*/ 11967 h 23933"/>
                <a:gd name="connsiteX3" fmla="*/ 11967 w 23933"/>
                <a:gd name="connsiteY3" fmla="*/ 0 h 23933"/>
                <a:gd name="connsiteX4" fmla="*/ 23934 w 23933"/>
                <a:gd name="connsiteY4" fmla="*/ 11967 h 23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933" h="23933">
                  <a:moveTo>
                    <a:pt x="23934" y="11967"/>
                  </a:moveTo>
                  <a:cubicBezTo>
                    <a:pt x="23934" y="18576"/>
                    <a:pt x="18576" y="23934"/>
                    <a:pt x="11967" y="23934"/>
                  </a:cubicBezTo>
                  <a:cubicBezTo>
                    <a:pt x="5358" y="23934"/>
                    <a:pt x="0" y="18576"/>
                    <a:pt x="0" y="11967"/>
                  </a:cubicBezTo>
                  <a:cubicBezTo>
                    <a:pt x="0" y="5358"/>
                    <a:pt x="5358" y="0"/>
                    <a:pt x="11967" y="0"/>
                  </a:cubicBezTo>
                  <a:cubicBezTo>
                    <a:pt x="18576" y="0"/>
                    <a:pt x="23934" y="5358"/>
                    <a:pt x="23934" y="11967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197" name="رسم 182" descr="كعك صغير مع فاكهة و رذاذ">
              <a:extLst>
                <a:ext uri="{FF2B5EF4-FFF2-40B4-BE49-F238E27FC236}">
                  <a16:creationId xmlns:a16="http://schemas.microsoft.com/office/drawing/2014/main" id="{339E72DD-5AF2-4313-B5C7-FCC9B246C3D6}"/>
                </a:ext>
              </a:extLst>
            </p:cNvPr>
            <p:cNvSpPr/>
            <p:nvPr/>
          </p:nvSpPr>
          <p:spPr>
            <a:xfrm>
              <a:off x="5980593" y="4288974"/>
              <a:ext cx="23933" cy="23933"/>
            </a:xfrm>
            <a:custGeom>
              <a:avLst/>
              <a:gdLst>
                <a:gd name="connsiteX0" fmla="*/ 23934 w 23933"/>
                <a:gd name="connsiteY0" fmla="*/ 11967 h 23933"/>
                <a:gd name="connsiteX1" fmla="*/ 11967 w 23933"/>
                <a:gd name="connsiteY1" fmla="*/ 23934 h 23933"/>
                <a:gd name="connsiteX2" fmla="*/ 0 w 23933"/>
                <a:gd name="connsiteY2" fmla="*/ 11967 h 23933"/>
                <a:gd name="connsiteX3" fmla="*/ 11967 w 23933"/>
                <a:gd name="connsiteY3" fmla="*/ 0 h 23933"/>
                <a:gd name="connsiteX4" fmla="*/ 23934 w 23933"/>
                <a:gd name="connsiteY4" fmla="*/ 11967 h 23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933" h="23933">
                  <a:moveTo>
                    <a:pt x="23934" y="11967"/>
                  </a:moveTo>
                  <a:cubicBezTo>
                    <a:pt x="23934" y="18576"/>
                    <a:pt x="18576" y="23934"/>
                    <a:pt x="11967" y="23934"/>
                  </a:cubicBezTo>
                  <a:cubicBezTo>
                    <a:pt x="5358" y="23934"/>
                    <a:pt x="0" y="18576"/>
                    <a:pt x="0" y="11967"/>
                  </a:cubicBezTo>
                  <a:cubicBezTo>
                    <a:pt x="0" y="5358"/>
                    <a:pt x="5358" y="0"/>
                    <a:pt x="11967" y="0"/>
                  </a:cubicBezTo>
                  <a:cubicBezTo>
                    <a:pt x="18576" y="0"/>
                    <a:pt x="23934" y="5358"/>
                    <a:pt x="23934" y="11967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</p:grpSp>
      <p:grpSp>
        <p:nvGrpSpPr>
          <p:cNvPr id="199" name="رسم 182" descr="كعك صغير مع فاكهة و رذاذ">
            <a:extLst>
              <a:ext uri="{FF2B5EF4-FFF2-40B4-BE49-F238E27FC236}">
                <a16:creationId xmlns:a16="http://schemas.microsoft.com/office/drawing/2014/main" id="{AE0C298D-1ABB-40E8-A86A-1BC5655A7BAE}"/>
              </a:ext>
            </a:extLst>
          </p:cNvPr>
          <p:cNvGrpSpPr/>
          <p:nvPr/>
        </p:nvGrpSpPr>
        <p:grpSpPr>
          <a:xfrm>
            <a:off x="5731951" y="3772369"/>
            <a:ext cx="525382" cy="519059"/>
            <a:chOff x="5731951" y="3562056"/>
            <a:chExt cx="525382" cy="519059"/>
          </a:xfrm>
        </p:grpSpPr>
        <p:sp>
          <p:nvSpPr>
            <p:cNvPr id="200" name="رسم 182" descr="كعك صغير مع فاكهة و رذاذ">
              <a:extLst>
                <a:ext uri="{FF2B5EF4-FFF2-40B4-BE49-F238E27FC236}">
                  <a16:creationId xmlns:a16="http://schemas.microsoft.com/office/drawing/2014/main" id="{C7FDDE40-CFCC-4D40-BDFD-CD9283AC4FD4}"/>
                </a:ext>
              </a:extLst>
            </p:cNvPr>
            <p:cNvSpPr/>
            <p:nvPr/>
          </p:nvSpPr>
          <p:spPr>
            <a:xfrm>
              <a:off x="5797751" y="3918965"/>
              <a:ext cx="45169" cy="44632"/>
            </a:xfrm>
            <a:custGeom>
              <a:avLst/>
              <a:gdLst>
                <a:gd name="connsiteX0" fmla="*/ 40108 w 45169"/>
                <a:gd name="connsiteY0" fmla="*/ 44632 h 44632"/>
                <a:gd name="connsiteX1" fmla="*/ 36557 w 45169"/>
                <a:gd name="connsiteY1" fmla="*/ 43178 h 44632"/>
                <a:gd name="connsiteX2" fmla="*/ 1510 w 45169"/>
                <a:gd name="connsiteY2" fmla="*/ 8667 h 44632"/>
                <a:gd name="connsiteX3" fmla="*/ 1454 w 45169"/>
                <a:gd name="connsiteY3" fmla="*/ 1510 h 44632"/>
                <a:gd name="connsiteX4" fmla="*/ 8612 w 45169"/>
                <a:gd name="connsiteY4" fmla="*/ 1454 h 44632"/>
                <a:gd name="connsiteX5" fmla="*/ 43659 w 45169"/>
                <a:gd name="connsiteY5" fmla="*/ 35965 h 44632"/>
                <a:gd name="connsiteX6" fmla="*/ 43715 w 45169"/>
                <a:gd name="connsiteY6" fmla="*/ 43122 h 44632"/>
                <a:gd name="connsiteX7" fmla="*/ 40108 w 45169"/>
                <a:gd name="connsiteY7" fmla="*/ 44632 h 4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169" h="44632">
                  <a:moveTo>
                    <a:pt x="40108" y="44632"/>
                  </a:moveTo>
                  <a:cubicBezTo>
                    <a:pt x="38826" y="44632"/>
                    <a:pt x="37543" y="44148"/>
                    <a:pt x="36557" y="43178"/>
                  </a:cubicBezTo>
                  <a:lnTo>
                    <a:pt x="1510" y="8667"/>
                  </a:lnTo>
                  <a:cubicBezTo>
                    <a:pt x="-482" y="6705"/>
                    <a:pt x="-506" y="3502"/>
                    <a:pt x="1454" y="1510"/>
                  </a:cubicBezTo>
                  <a:cubicBezTo>
                    <a:pt x="3418" y="-481"/>
                    <a:pt x="6620" y="-506"/>
                    <a:pt x="8612" y="1454"/>
                  </a:cubicBezTo>
                  <a:lnTo>
                    <a:pt x="43659" y="35965"/>
                  </a:lnTo>
                  <a:cubicBezTo>
                    <a:pt x="45652" y="37927"/>
                    <a:pt x="45675" y="41130"/>
                    <a:pt x="43715" y="43122"/>
                  </a:cubicBezTo>
                  <a:cubicBezTo>
                    <a:pt x="42725" y="44128"/>
                    <a:pt x="41417" y="44632"/>
                    <a:pt x="40108" y="44632"/>
                  </a:cubicBezTo>
                  <a:close/>
                </a:path>
              </a:pathLst>
            </a:custGeom>
            <a:solidFill>
              <a:schemeClr val="accent4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1" name="رسم 182" descr="كعك صغير مع فاكهة و رذاذ">
              <a:extLst>
                <a:ext uri="{FF2B5EF4-FFF2-40B4-BE49-F238E27FC236}">
                  <a16:creationId xmlns:a16="http://schemas.microsoft.com/office/drawing/2014/main" id="{DEA01516-2D81-4C42-966C-D935379675C4}"/>
                </a:ext>
              </a:extLst>
            </p:cNvPr>
            <p:cNvSpPr/>
            <p:nvPr/>
          </p:nvSpPr>
          <p:spPr>
            <a:xfrm>
              <a:off x="6155889" y="4016294"/>
              <a:ext cx="44629" cy="45168"/>
            </a:xfrm>
            <a:custGeom>
              <a:avLst/>
              <a:gdLst>
                <a:gd name="connsiteX0" fmla="*/ 5059 w 44629"/>
                <a:gd name="connsiteY0" fmla="*/ 45169 h 45168"/>
                <a:gd name="connsiteX1" fmla="*/ 1510 w 44629"/>
                <a:gd name="connsiteY1" fmla="*/ 43714 h 45168"/>
                <a:gd name="connsiteX2" fmla="*/ 1454 w 44629"/>
                <a:gd name="connsiteY2" fmla="*/ 36559 h 45168"/>
                <a:gd name="connsiteX3" fmla="*/ 35964 w 44629"/>
                <a:gd name="connsiteY3" fmla="*/ 1510 h 45168"/>
                <a:gd name="connsiteX4" fmla="*/ 43120 w 44629"/>
                <a:gd name="connsiteY4" fmla="*/ 1454 h 45168"/>
                <a:gd name="connsiteX5" fmla="*/ 43175 w 44629"/>
                <a:gd name="connsiteY5" fmla="*/ 8611 h 45168"/>
                <a:gd name="connsiteX6" fmla="*/ 8666 w 44629"/>
                <a:gd name="connsiteY6" fmla="*/ 43659 h 45168"/>
                <a:gd name="connsiteX7" fmla="*/ 5059 w 44629"/>
                <a:gd name="connsiteY7" fmla="*/ 45169 h 45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629" h="45168">
                  <a:moveTo>
                    <a:pt x="5059" y="45169"/>
                  </a:moveTo>
                  <a:cubicBezTo>
                    <a:pt x="3777" y="45169"/>
                    <a:pt x="2494" y="44684"/>
                    <a:pt x="1510" y="43714"/>
                  </a:cubicBezTo>
                  <a:cubicBezTo>
                    <a:pt x="-482" y="41754"/>
                    <a:pt x="-506" y="38549"/>
                    <a:pt x="1454" y="36559"/>
                  </a:cubicBezTo>
                  <a:lnTo>
                    <a:pt x="35964" y="1510"/>
                  </a:lnTo>
                  <a:cubicBezTo>
                    <a:pt x="37924" y="-481"/>
                    <a:pt x="41131" y="-506"/>
                    <a:pt x="43120" y="1454"/>
                  </a:cubicBezTo>
                  <a:cubicBezTo>
                    <a:pt x="45112" y="3416"/>
                    <a:pt x="45135" y="6619"/>
                    <a:pt x="43175" y="8611"/>
                  </a:cubicBezTo>
                  <a:lnTo>
                    <a:pt x="8666" y="43659"/>
                  </a:lnTo>
                  <a:cubicBezTo>
                    <a:pt x="7676" y="44664"/>
                    <a:pt x="6368" y="45169"/>
                    <a:pt x="5059" y="45169"/>
                  </a:cubicBezTo>
                  <a:close/>
                </a:path>
              </a:pathLst>
            </a:custGeom>
            <a:solidFill>
              <a:srgbClr val="505050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2" name="رسم 182" descr="كعك صغير مع فاكهة و رذاذ">
              <a:extLst>
                <a:ext uri="{FF2B5EF4-FFF2-40B4-BE49-F238E27FC236}">
                  <a16:creationId xmlns:a16="http://schemas.microsoft.com/office/drawing/2014/main" id="{CA979227-66A2-4615-BF86-049FE4293269}"/>
                </a:ext>
              </a:extLst>
            </p:cNvPr>
            <p:cNvSpPr/>
            <p:nvPr/>
          </p:nvSpPr>
          <p:spPr>
            <a:xfrm>
              <a:off x="5922348" y="3998699"/>
              <a:ext cx="10504" cy="59306"/>
            </a:xfrm>
            <a:custGeom>
              <a:avLst/>
              <a:gdLst>
                <a:gd name="connsiteX0" fmla="*/ 5442 w 10504"/>
                <a:gd name="connsiteY0" fmla="*/ 59307 h 59306"/>
                <a:gd name="connsiteX1" fmla="*/ 381 w 10504"/>
                <a:gd name="connsiteY1" fmla="*/ 54285 h 59306"/>
                <a:gd name="connsiteX2" fmla="*/ 0 w 10504"/>
                <a:gd name="connsiteY2" fmla="*/ 5100 h 59306"/>
                <a:gd name="connsiteX3" fmla="*/ 5022 w 10504"/>
                <a:gd name="connsiteY3" fmla="*/ 0 h 59306"/>
                <a:gd name="connsiteX4" fmla="*/ 5063 w 10504"/>
                <a:gd name="connsiteY4" fmla="*/ 0 h 59306"/>
                <a:gd name="connsiteX5" fmla="*/ 10123 w 10504"/>
                <a:gd name="connsiteY5" fmla="*/ 5022 h 59306"/>
                <a:gd name="connsiteX6" fmla="*/ 10505 w 10504"/>
                <a:gd name="connsiteY6" fmla="*/ 54207 h 59306"/>
                <a:gd name="connsiteX7" fmla="*/ 5483 w 10504"/>
                <a:gd name="connsiteY7" fmla="*/ 59307 h 59306"/>
                <a:gd name="connsiteX8" fmla="*/ 5442 w 10504"/>
                <a:gd name="connsiteY8" fmla="*/ 59307 h 59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04" h="59306">
                  <a:moveTo>
                    <a:pt x="5442" y="59307"/>
                  </a:moveTo>
                  <a:cubicBezTo>
                    <a:pt x="2666" y="59307"/>
                    <a:pt x="403" y="57067"/>
                    <a:pt x="381" y="54285"/>
                  </a:cubicBezTo>
                  <a:lnTo>
                    <a:pt x="0" y="5100"/>
                  </a:lnTo>
                  <a:cubicBezTo>
                    <a:pt x="-22" y="2304"/>
                    <a:pt x="2227" y="20"/>
                    <a:pt x="5022" y="0"/>
                  </a:cubicBezTo>
                  <a:cubicBezTo>
                    <a:pt x="5036" y="0"/>
                    <a:pt x="5049" y="0"/>
                    <a:pt x="5063" y="0"/>
                  </a:cubicBezTo>
                  <a:cubicBezTo>
                    <a:pt x="7839" y="0"/>
                    <a:pt x="10101" y="2240"/>
                    <a:pt x="10123" y="5022"/>
                  </a:cubicBezTo>
                  <a:lnTo>
                    <a:pt x="10505" y="54207"/>
                  </a:lnTo>
                  <a:cubicBezTo>
                    <a:pt x="10527" y="57003"/>
                    <a:pt x="8278" y="59287"/>
                    <a:pt x="5483" y="59307"/>
                  </a:cubicBezTo>
                  <a:cubicBezTo>
                    <a:pt x="5469" y="59307"/>
                    <a:pt x="5456" y="59307"/>
                    <a:pt x="5442" y="59307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3" name="رسم 182" descr="كعك صغير مع فاكهة و رذاذ">
              <a:extLst>
                <a:ext uri="{FF2B5EF4-FFF2-40B4-BE49-F238E27FC236}">
                  <a16:creationId xmlns:a16="http://schemas.microsoft.com/office/drawing/2014/main" id="{93B1FA17-50C3-4E93-86B0-D1F0182998B5}"/>
                </a:ext>
              </a:extLst>
            </p:cNvPr>
            <p:cNvSpPr/>
            <p:nvPr/>
          </p:nvSpPr>
          <p:spPr>
            <a:xfrm>
              <a:off x="6246831" y="3968625"/>
              <a:ext cx="10502" cy="59306"/>
            </a:xfrm>
            <a:custGeom>
              <a:avLst/>
              <a:gdLst>
                <a:gd name="connsiteX0" fmla="*/ 5440 w 10502"/>
                <a:gd name="connsiteY0" fmla="*/ 59307 h 59306"/>
                <a:gd name="connsiteX1" fmla="*/ 381 w 10502"/>
                <a:gd name="connsiteY1" fmla="*/ 54285 h 59306"/>
                <a:gd name="connsiteX2" fmla="*/ 0 w 10502"/>
                <a:gd name="connsiteY2" fmla="*/ 5100 h 59306"/>
                <a:gd name="connsiteX3" fmla="*/ 5022 w 10502"/>
                <a:gd name="connsiteY3" fmla="*/ 0 h 59306"/>
                <a:gd name="connsiteX4" fmla="*/ 5063 w 10502"/>
                <a:gd name="connsiteY4" fmla="*/ 0 h 59306"/>
                <a:gd name="connsiteX5" fmla="*/ 10122 w 10502"/>
                <a:gd name="connsiteY5" fmla="*/ 5022 h 59306"/>
                <a:gd name="connsiteX6" fmla="*/ 10503 w 10502"/>
                <a:gd name="connsiteY6" fmla="*/ 54207 h 59306"/>
                <a:gd name="connsiteX7" fmla="*/ 5481 w 10502"/>
                <a:gd name="connsiteY7" fmla="*/ 59307 h 59306"/>
                <a:gd name="connsiteX8" fmla="*/ 5440 w 10502"/>
                <a:gd name="connsiteY8" fmla="*/ 59307 h 59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02" h="59306">
                  <a:moveTo>
                    <a:pt x="5440" y="59307"/>
                  </a:moveTo>
                  <a:cubicBezTo>
                    <a:pt x="2664" y="59307"/>
                    <a:pt x="403" y="57067"/>
                    <a:pt x="381" y="54285"/>
                  </a:cubicBezTo>
                  <a:lnTo>
                    <a:pt x="0" y="5100"/>
                  </a:lnTo>
                  <a:cubicBezTo>
                    <a:pt x="-22" y="2304"/>
                    <a:pt x="2227" y="20"/>
                    <a:pt x="5022" y="0"/>
                  </a:cubicBezTo>
                  <a:cubicBezTo>
                    <a:pt x="5036" y="0"/>
                    <a:pt x="5049" y="0"/>
                    <a:pt x="5063" y="0"/>
                  </a:cubicBezTo>
                  <a:cubicBezTo>
                    <a:pt x="7839" y="0"/>
                    <a:pt x="10100" y="2240"/>
                    <a:pt x="10122" y="5022"/>
                  </a:cubicBezTo>
                  <a:lnTo>
                    <a:pt x="10503" y="54207"/>
                  </a:lnTo>
                  <a:cubicBezTo>
                    <a:pt x="10525" y="57003"/>
                    <a:pt x="8276" y="59287"/>
                    <a:pt x="5481" y="59307"/>
                  </a:cubicBezTo>
                  <a:cubicBezTo>
                    <a:pt x="5467" y="59307"/>
                    <a:pt x="5456" y="59307"/>
                    <a:pt x="5440" y="59307"/>
                  </a:cubicBezTo>
                  <a:close/>
                </a:path>
              </a:pathLst>
            </a:custGeom>
            <a:solidFill>
              <a:schemeClr val="accent4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4" name="رسم 182" descr="كعك صغير مع فاكهة و رذاذ">
              <a:extLst>
                <a:ext uri="{FF2B5EF4-FFF2-40B4-BE49-F238E27FC236}">
                  <a16:creationId xmlns:a16="http://schemas.microsoft.com/office/drawing/2014/main" id="{69B26D8D-E16E-43F0-9F5C-99FABA8DFA5E}"/>
                </a:ext>
              </a:extLst>
            </p:cNvPr>
            <p:cNvSpPr/>
            <p:nvPr/>
          </p:nvSpPr>
          <p:spPr>
            <a:xfrm>
              <a:off x="5987853" y="4035949"/>
              <a:ext cx="44631" cy="45167"/>
            </a:xfrm>
            <a:custGeom>
              <a:avLst/>
              <a:gdLst>
                <a:gd name="connsiteX0" fmla="*/ 5061 w 44631"/>
                <a:gd name="connsiteY0" fmla="*/ 45167 h 45167"/>
                <a:gd name="connsiteX1" fmla="*/ 1510 w 44631"/>
                <a:gd name="connsiteY1" fmla="*/ 43713 h 45167"/>
                <a:gd name="connsiteX2" fmla="*/ 1454 w 44631"/>
                <a:gd name="connsiteY2" fmla="*/ 36557 h 45167"/>
                <a:gd name="connsiteX3" fmla="*/ 35965 w 44631"/>
                <a:gd name="connsiteY3" fmla="*/ 1510 h 45167"/>
                <a:gd name="connsiteX4" fmla="*/ 43121 w 44631"/>
                <a:gd name="connsiteY4" fmla="*/ 1454 h 45167"/>
                <a:gd name="connsiteX5" fmla="*/ 43177 w 44631"/>
                <a:gd name="connsiteY5" fmla="*/ 8610 h 45167"/>
                <a:gd name="connsiteX6" fmla="*/ 8666 w 44631"/>
                <a:gd name="connsiteY6" fmla="*/ 43658 h 45167"/>
                <a:gd name="connsiteX7" fmla="*/ 5061 w 44631"/>
                <a:gd name="connsiteY7" fmla="*/ 45167 h 45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631" h="45167">
                  <a:moveTo>
                    <a:pt x="5061" y="45167"/>
                  </a:moveTo>
                  <a:cubicBezTo>
                    <a:pt x="3779" y="45167"/>
                    <a:pt x="2495" y="44683"/>
                    <a:pt x="1510" y="43713"/>
                  </a:cubicBezTo>
                  <a:cubicBezTo>
                    <a:pt x="-482" y="41753"/>
                    <a:pt x="-506" y="38548"/>
                    <a:pt x="1454" y="36557"/>
                  </a:cubicBezTo>
                  <a:lnTo>
                    <a:pt x="35965" y="1510"/>
                  </a:lnTo>
                  <a:cubicBezTo>
                    <a:pt x="37924" y="-482"/>
                    <a:pt x="41132" y="-506"/>
                    <a:pt x="43121" y="1454"/>
                  </a:cubicBezTo>
                  <a:cubicBezTo>
                    <a:pt x="45113" y="3415"/>
                    <a:pt x="45137" y="6620"/>
                    <a:pt x="43177" y="8610"/>
                  </a:cubicBezTo>
                  <a:lnTo>
                    <a:pt x="8666" y="43658"/>
                  </a:lnTo>
                  <a:cubicBezTo>
                    <a:pt x="7678" y="44663"/>
                    <a:pt x="6368" y="45167"/>
                    <a:pt x="5061" y="45167"/>
                  </a:cubicBezTo>
                  <a:close/>
                </a:path>
              </a:pathLst>
            </a:custGeom>
            <a:solidFill>
              <a:srgbClr val="505050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5" name="رسم 182" descr="كعك صغير مع فاكهة و رذاذ">
              <a:extLst>
                <a:ext uri="{FF2B5EF4-FFF2-40B4-BE49-F238E27FC236}">
                  <a16:creationId xmlns:a16="http://schemas.microsoft.com/office/drawing/2014/main" id="{D2860D60-05F4-4FBB-A3E9-B7F39C355235}"/>
                </a:ext>
              </a:extLst>
            </p:cNvPr>
            <p:cNvSpPr/>
            <p:nvPr/>
          </p:nvSpPr>
          <p:spPr>
            <a:xfrm>
              <a:off x="5878431" y="3879660"/>
              <a:ext cx="45169" cy="44632"/>
            </a:xfrm>
            <a:custGeom>
              <a:avLst/>
              <a:gdLst>
                <a:gd name="connsiteX0" fmla="*/ 40108 w 45169"/>
                <a:gd name="connsiteY0" fmla="*/ 44632 h 44632"/>
                <a:gd name="connsiteX1" fmla="*/ 36557 w 45169"/>
                <a:gd name="connsiteY1" fmla="*/ 43178 h 44632"/>
                <a:gd name="connsiteX2" fmla="*/ 1510 w 45169"/>
                <a:gd name="connsiteY2" fmla="*/ 8667 h 44632"/>
                <a:gd name="connsiteX3" fmla="*/ 1454 w 45169"/>
                <a:gd name="connsiteY3" fmla="*/ 1510 h 44632"/>
                <a:gd name="connsiteX4" fmla="*/ 8612 w 45169"/>
                <a:gd name="connsiteY4" fmla="*/ 1454 h 44632"/>
                <a:gd name="connsiteX5" fmla="*/ 43659 w 45169"/>
                <a:gd name="connsiteY5" fmla="*/ 35965 h 44632"/>
                <a:gd name="connsiteX6" fmla="*/ 43715 w 45169"/>
                <a:gd name="connsiteY6" fmla="*/ 43122 h 44632"/>
                <a:gd name="connsiteX7" fmla="*/ 40108 w 45169"/>
                <a:gd name="connsiteY7" fmla="*/ 44632 h 4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169" h="44632">
                  <a:moveTo>
                    <a:pt x="40108" y="44632"/>
                  </a:moveTo>
                  <a:cubicBezTo>
                    <a:pt x="38826" y="44632"/>
                    <a:pt x="37543" y="44148"/>
                    <a:pt x="36557" y="43178"/>
                  </a:cubicBezTo>
                  <a:lnTo>
                    <a:pt x="1510" y="8667"/>
                  </a:lnTo>
                  <a:cubicBezTo>
                    <a:pt x="-482" y="6705"/>
                    <a:pt x="-506" y="3502"/>
                    <a:pt x="1454" y="1510"/>
                  </a:cubicBezTo>
                  <a:cubicBezTo>
                    <a:pt x="3416" y="-483"/>
                    <a:pt x="6620" y="-505"/>
                    <a:pt x="8612" y="1454"/>
                  </a:cubicBezTo>
                  <a:lnTo>
                    <a:pt x="43659" y="35965"/>
                  </a:lnTo>
                  <a:cubicBezTo>
                    <a:pt x="45652" y="37927"/>
                    <a:pt x="45675" y="41130"/>
                    <a:pt x="43715" y="43122"/>
                  </a:cubicBezTo>
                  <a:cubicBezTo>
                    <a:pt x="42725" y="44128"/>
                    <a:pt x="41417" y="44632"/>
                    <a:pt x="40108" y="44632"/>
                  </a:cubicBezTo>
                  <a:close/>
                </a:path>
              </a:pathLst>
            </a:custGeom>
            <a:solidFill>
              <a:srgbClr val="505050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6" name="رسم 182" descr="كعك صغير مع فاكهة و رذاذ">
              <a:extLst>
                <a:ext uri="{FF2B5EF4-FFF2-40B4-BE49-F238E27FC236}">
                  <a16:creationId xmlns:a16="http://schemas.microsoft.com/office/drawing/2014/main" id="{1ADC357F-8762-4510-B0F3-A1F7D7EFBCAD}"/>
                </a:ext>
              </a:extLst>
            </p:cNvPr>
            <p:cNvSpPr/>
            <p:nvPr/>
          </p:nvSpPr>
          <p:spPr>
            <a:xfrm>
              <a:off x="6044025" y="3796093"/>
              <a:ext cx="44629" cy="45170"/>
            </a:xfrm>
            <a:custGeom>
              <a:avLst/>
              <a:gdLst>
                <a:gd name="connsiteX0" fmla="*/ 5059 w 44629"/>
                <a:gd name="connsiteY0" fmla="*/ 45171 h 45170"/>
                <a:gd name="connsiteX1" fmla="*/ 1510 w 44629"/>
                <a:gd name="connsiteY1" fmla="*/ 43717 h 45170"/>
                <a:gd name="connsiteX2" fmla="*/ 1454 w 44629"/>
                <a:gd name="connsiteY2" fmla="*/ 36559 h 45170"/>
                <a:gd name="connsiteX3" fmla="*/ 35964 w 44629"/>
                <a:gd name="connsiteY3" fmla="*/ 1510 h 45170"/>
                <a:gd name="connsiteX4" fmla="*/ 43120 w 44629"/>
                <a:gd name="connsiteY4" fmla="*/ 1454 h 45170"/>
                <a:gd name="connsiteX5" fmla="*/ 43175 w 44629"/>
                <a:gd name="connsiteY5" fmla="*/ 8612 h 45170"/>
                <a:gd name="connsiteX6" fmla="*/ 8666 w 44629"/>
                <a:gd name="connsiteY6" fmla="*/ 43661 h 45170"/>
                <a:gd name="connsiteX7" fmla="*/ 5059 w 44629"/>
                <a:gd name="connsiteY7" fmla="*/ 45171 h 45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629" h="45170">
                  <a:moveTo>
                    <a:pt x="5059" y="45171"/>
                  </a:moveTo>
                  <a:cubicBezTo>
                    <a:pt x="3777" y="45171"/>
                    <a:pt x="2494" y="44687"/>
                    <a:pt x="1510" y="43717"/>
                  </a:cubicBezTo>
                  <a:cubicBezTo>
                    <a:pt x="-482" y="41755"/>
                    <a:pt x="-506" y="38551"/>
                    <a:pt x="1454" y="36559"/>
                  </a:cubicBezTo>
                  <a:lnTo>
                    <a:pt x="35964" y="1510"/>
                  </a:lnTo>
                  <a:cubicBezTo>
                    <a:pt x="37924" y="-482"/>
                    <a:pt x="41131" y="-506"/>
                    <a:pt x="43120" y="1454"/>
                  </a:cubicBezTo>
                  <a:cubicBezTo>
                    <a:pt x="45112" y="3416"/>
                    <a:pt x="45135" y="6620"/>
                    <a:pt x="43175" y="8612"/>
                  </a:cubicBezTo>
                  <a:lnTo>
                    <a:pt x="8666" y="43661"/>
                  </a:lnTo>
                  <a:cubicBezTo>
                    <a:pt x="7674" y="44668"/>
                    <a:pt x="6367" y="45171"/>
                    <a:pt x="5059" y="45171"/>
                  </a:cubicBezTo>
                  <a:close/>
                </a:path>
              </a:pathLst>
            </a:custGeom>
            <a:solidFill>
              <a:srgbClr val="505050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7" name="رسم 182" descr="كعك صغير مع فاكهة و رذاذ">
              <a:extLst>
                <a:ext uri="{FF2B5EF4-FFF2-40B4-BE49-F238E27FC236}">
                  <a16:creationId xmlns:a16="http://schemas.microsoft.com/office/drawing/2014/main" id="{98F60F38-E42D-474A-94D8-9C42C542ECE6}"/>
                </a:ext>
              </a:extLst>
            </p:cNvPr>
            <p:cNvSpPr/>
            <p:nvPr/>
          </p:nvSpPr>
          <p:spPr>
            <a:xfrm>
              <a:off x="6098519" y="3875951"/>
              <a:ext cx="45167" cy="44632"/>
            </a:xfrm>
            <a:custGeom>
              <a:avLst/>
              <a:gdLst>
                <a:gd name="connsiteX0" fmla="*/ 40107 w 45167"/>
                <a:gd name="connsiteY0" fmla="*/ 44632 h 44632"/>
                <a:gd name="connsiteX1" fmla="*/ 36557 w 45167"/>
                <a:gd name="connsiteY1" fmla="*/ 43178 h 44632"/>
                <a:gd name="connsiteX2" fmla="*/ 1510 w 45167"/>
                <a:gd name="connsiteY2" fmla="*/ 8667 h 44632"/>
                <a:gd name="connsiteX3" fmla="*/ 1454 w 45167"/>
                <a:gd name="connsiteY3" fmla="*/ 1510 h 44632"/>
                <a:gd name="connsiteX4" fmla="*/ 8610 w 45167"/>
                <a:gd name="connsiteY4" fmla="*/ 1454 h 44632"/>
                <a:gd name="connsiteX5" fmla="*/ 43658 w 45167"/>
                <a:gd name="connsiteY5" fmla="*/ 35965 h 44632"/>
                <a:gd name="connsiteX6" fmla="*/ 43713 w 45167"/>
                <a:gd name="connsiteY6" fmla="*/ 43122 h 44632"/>
                <a:gd name="connsiteX7" fmla="*/ 40107 w 45167"/>
                <a:gd name="connsiteY7" fmla="*/ 44632 h 4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167" h="44632">
                  <a:moveTo>
                    <a:pt x="40107" y="44632"/>
                  </a:moveTo>
                  <a:cubicBezTo>
                    <a:pt x="38825" y="44632"/>
                    <a:pt x="37541" y="44148"/>
                    <a:pt x="36557" y="43178"/>
                  </a:cubicBezTo>
                  <a:lnTo>
                    <a:pt x="1510" y="8667"/>
                  </a:lnTo>
                  <a:cubicBezTo>
                    <a:pt x="-482" y="6705"/>
                    <a:pt x="-506" y="3502"/>
                    <a:pt x="1454" y="1510"/>
                  </a:cubicBezTo>
                  <a:cubicBezTo>
                    <a:pt x="3415" y="-481"/>
                    <a:pt x="6621" y="-506"/>
                    <a:pt x="8610" y="1454"/>
                  </a:cubicBezTo>
                  <a:lnTo>
                    <a:pt x="43658" y="35965"/>
                  </a:lnTo>
                  <a:cubicBezTo>
                    <a:pt x="45650" y="37927"/>
                    <a:pt x="45674" y="41130"/>
                    <a:pt x="43713" y="43122"/>
                  </a:cubicBezTo>
                  <a:cubicBezTo>
                    <a:pt x="42723" y="44129"/>
                    <a:pt x="41414" y="44632"/>
                    <a:pt x="40107" y="44632"/>
                  </a:cubicBezTo>
                  <a:close/>
                </a:path>
              </a:pathLst>
            </a:custGeom>
            <a:solidFill>
              <a:schemeClr val="accent4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8" name="رسم 182" descr="كعك صغير مع فاكهة و رذاذ">
              <a:extLst>
                <a:ext uri="{FF2B5EF4-FFF2-40B4-BE49-F238E27FC236}">
                  <a16:creationId xmlns:a16="http://schemas.microsoft.com/office/drawing/2014/main" id="{7409E1EA-46A8-4716-8954-E8EF14D4C2CB}"/>
                </a:ext>
              </a:extLst>
            </p:cNvPr>
            <p:cNvSpPr/>
            <p:nvPr/>
          </p:nvSpPr>
          <p:spPr>
            <a:xfrm>
              <a:off x="5731951" y="4060787"/>
              <a:ext cx="59308" cy="10504"/>
            </a:xfrm>
            <a:custGeom>
              <a:avLst/>
              <a:gdLst>
                <a:gd name="connsiteX0" fmla="*/ 5061 w 59308"/>
                <a:gd name="connsiteY0" fmla="*/ 10504 h 10504"/>
                <a:gd name="connsiteX1" fmla="*/ 0 w 59308"/>
                <a:gd name="connsiteY1" fmla="*/ 5482 h 10504"/>
                <a:gd name="connsiteX2" fmla="*/ 5022 w 59308"/>
                <a:gd name="connsiteY2" fmla="*/ 383 h 10504"/>
                <a:gd name="connsiteX3" fmla="*/ 54207 w 59308"/>
                <a:gd name="connsiteY3" fmla="*/ 0 h 10504"/>
                <a:gd name="connsiteX4" fmla="*/ 54248 w 59308"/>
                <a:gd name="connsiteY4" fmla="*/ 0 h 10504"/>
                <a:gd name="connsiteX5" fmla="*/ 59309 w 59308"/>
                <a:gd name="connsiteY5" fmla="*/ 5022 h 10504"/>
                <a:gd name="connsiteX6" fmla="*/ 54287 w 59308"/>
                <a:gd name="connsiteY6" fmla="*/ 10121 h 10504"/>
                <a:gd name="connsiteX7" fmla="*/ 5101 w 59308"/>
                <a:gd name="connsiteY7" fmla="*/ 10504 h 10504"/>
                <a:gd name="connsiteX8" fmla="*/ 5061 w 59308"/>
                <a:gd name="connsiteY8" fmla="*/ 10504 h 10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308" h="10504">
                  <a:moveTo>
                    <a:pt x="5061" y="10504"/>
                  </a:moveTo>
                  <a:cubicBezTo>
                    <a:pt x="2284" y="10504"/>
                    <a:pt x="22" y="8264"/>
                    <a:pt x="0" y="5482"/>
                  </a:cubicBezTo>
                  <a:cubicBezTo>
                    <a:pt x="-22" y="2687"/>
                    <a:pt x="2227" y="403"/>
                    <a:pt x="5022" y="383"/>
                  </a:cubicBezTo>
                  <a:lnTo>
                    <a:pt x="54207" y="0"/>
                  </a:lnTo>
                  <a:cubicBezTo>
                    <a:pt x="54221" y="0"/>
                    <a:pt x="54234" y="0"/>
                    <a:pt x="54248" y="0"/>
                  </a:cubicBezTo>
                  <a:cubicBezTo>
                    <a:pt x="57025" y="0"/>
                    <a:pt x="59287" y="2240"/>
                    <a:pt x="59309" y="5022"/>
                  </a:cubicBezTo>
                  <a:cubicBezTo>
                    <a:pt x="59331" y="7817"/>
                    <a:pt x="57082" y="10101"/>
                    <a:pt x="54287" y="10121"/>
                  </a:cubicBezTo>
                  <a:lnTo>
                    <a:pt x="5101" y="10504"/>
                  </a:lnTo>
                  <a:cubicBezTo>
                    <a:pt x="5088" y="10504"/>
                    <a:pt x="5074" y="10504"/>
                    <a:pt x="5061" y="10504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9" name="رسم 182" descr="كعك صغير مع فاكهة و رذاذ">
              <a:extLst>
                <a:ext uri="{FF2B5EF4-FFF2-40B4-BE49-F238E27FC236}">
                  <a16:creationId xmlns:a16="http://schemas.microsoft.com/office/drawing/2014/main" id="{1A398568-0343-4C57-BE96-E03BCE90D667}"/>
                </a:ext>
              </a:extLst>
            </p:cNvPr>
            <p:cNvSpPr/>
            <p:nvPr/>
          </p:nvSpPr>
          <p:spPr>
            <a:xfrm>
              <a:off x="6034167" y="3952177"/>
              <a:ext cx="59307" cy="10502"/>
            </a:xfrm>
            <a:custGeom>
              <a:avLst/>
              <a:gdLst>
                <a:gd name="connsiteX0" fmla="*/ 5061 w 59307"/>
                <a:gd name="connsiteY0" fmla="*/ 10503 h 10502"/>
                <a:gd name="connsiteX1" fmla="*/ 0 w 59307"/>
                <a:gd name="connsiteY1" fmla="*/ 5481 h 10502"/>
                <a:gd name="connsiteX2" fmla="*/ 5022 w 59307"/>
                <a:gd name="connsiteY2" fmla="*/ 381 h 10502"/>
                <a:gd name="connsiteX3" fmla="*/ 54207 w 59307"/>
                <a:gd name="connsiteY3" fmla="*/ 0 h 10502"/>
                <a:gd name="connsiteX4" fmla="*/ 54248 w 59307"/>
                <a:gd name="connsiteY4" fmla="*/ 0 h 10502"/>
                <a:gd name="connsiteX5" fmla="*/ 59307 w 59307"/>
                <a:gd name="connsiteY5" fmla="*/ 5022 h 10502"/>
                <a:gd name="connsiteX6" fmla="*/ 54285 w 59307"/>
                <a:gd name="connsiteY6" fmla="*/ 10121 h 10502"/>
                <a:gd name="connsiteX7" fmla="*/ 5100 w 59307"/>
                <a:gd name="connsiteY7" fmla="*/ 10503 h 10502"/>
                <a:gd name="connsiteX8" fmla="*/ 5061 w 59307"/>
                <a:gd name="connsiteY8" fmla="*/ 10503 h 10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307" h="10502">
                  <a:moveTo>
                    <a:pt x="5061" y="10503"/>
                  </a:moveTo>
                  <a:cubicBezTo>
                    <a:pt x="2284" y="10503"/>
                    <a:pt x="22" y="8263"/>
                    <a:pt x="0" y="5481"/>
                  </a:cubicBezTo>
                  <a:cubicBezTo>
                    <a:pt x="-22" y="2686"/>
                    <a:pt x="2227" y="403"/>
                    <a:pt x="5022" y="381"/>
                  </a:cubicBezTo>
                  <a:lnTo>
                    <a:pt x="54207" y="0"/>
                  </a:lnTo>
                  <a:cubicBezTo>
                    <a:pt x="54221" y="0"/>
                    <a:pt x="54234" y="0"/>
                    <a:pt x="54248" y="0"/>
                  </a:cubicBezTo>
                  <a:cubicBezTo>
                    <a:pt x="57025" y="0"/>
                    <a:pt x="59285" y="2240"/>
                    <a:pt x="59307" y="5022"/>
                  </a:cubicBezTo>
                  <a:cubicBezTo>
                    <a:pt x="59329" y="7817"/>
                    <a:pt x="57080" y="10100"/>
                    <a:pt x="54285" y="10121"/>
                  </a:cubicBezTo>
                  <a:lnTo>
                    <a:pt x="5100" y="10503"/>
                  </a:lnTo>
                  <a:cubicBezTo>
                    <a:pt x="5088" y="10503"/>
                    <a:pt x="5074" y="10503"/>
                    <a:pt x="5061" y="10503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0" name="رسم 182" descr="كعك صغير مع فاكهة و رذاذ">
              <a:extLst>
                <a:ext uri="{FF2B5EF4-FFF2-40B4-BE49-F238E27FC236}">
                  <a16:creationId xmlns:a16="http://schemas.microsoft.com/office/drawing/2014/main" id="{5C59C6DD-E7FA-4097-8884-3792F45D4E6F}"/>
                </a:ext>
              </a:extLst>
            </p:cNvPr>
            <p:cNvSpPr/>
            <p:nvPr/>
          </p:nvSpPr>
          <p:spPr>
            <a:xfrm>
              <a:off x="6020753" y="3682350"/>
              <a:ext cx="45167" cy="44630"/>
            </a:xfrm>
            <a:custGeom>
              <a:avLst/>
              <a:gdLst>
                <a:gd name="connsiteX0" fmla="*/ 40107 w 45167"/>
                <a:gd name="connsiteY0" fmla="*/ 44630 h 44630"/>
                <a:gd name="connsiteX1" fmla="*/ 36557 w 45167"/>
                <a:gd name="connsiteY1" fmla="*/ 43176 h 44630"/>
                <a:gd name="connsiteX2" fmla="*/ 1510 w 45167"/>
                <a:gd name="connsiteY2" fmla="*/ 8667 h 44630"/>
                <a:gd name="connsiteX3" fmla="*/ 1454 w 45167"/>
                <a:gd name="connsiteY3" fmla="*/ 1510 h 44630"/>
                <a:gd name="connsiteX4" fmla="*/ 8610 w 45167"/>
                <a:gd name="connsiteY4" fmla="*/ 1454 h 44630"/>
                <a:gd name="connsiteX5" fmla="*/ 43658 w 45167"/>
                <a:gd name="connsiteY5" fmla="*/ 35963 h 44630"/>
                <a:gd name="connsiteX6" fmla="*/ 43713 w 45167"/>
                <a:gd name="connsiteY6" fmla="*/ 43121 h 44630"/>
                <a:gd name="connsiteX7" fmla="*/ 40107 w 45167"/>
                <a:gd name="connsiteY7" fmla="*/ 44630 h 44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167" h="44630">
                  <a:moveTo>
                    <a:pt x="40107" y="44630"/>
                  </a:moveTo>
                  <a:cubicBezTo>
                    <a:pt x="38825" y="44630"/>
                    <a:pt x="37541" y="44146"/>
                    <a:pt x="36557" y="43176"/>
                  </a:cubicBezTo>
                  <a:lnTo>
                    <a:pt x="1510" y="8667"/>
                  </a:lnTo>
                  <a:cubicBezTo>
                    <a:pt x="-482" y="6705"/>
                    <a:pt x="-506" y="3502"/>
                    <a:pt x="1454" y="1510"/>
                  </a:cubicBezTo>
                  <a:cubicBezTo>
                    <a:pt x="3415" y="-481"/>
                    <a:pt x="6621" y="-506"/>
                    <a:pt x="8610" y="1454"/>
                  </a:cubicBezTo>
                  <a:lnTo>
                    <a:pt x="43658" y="35963"/>
                  </a:lnTo>
                  <a:cubicBezTo>
                    <a:pt x="45650" y="37925"/>
                    <a:pt x="45674" y="41128"/>
                    <a:pt x="43713" y="43121"/>
                  </a:cubicBezTo>
                  <a:cubicBezTo>
                    <a:pt x="42723" y="44126"/>
                    <a:pt x="41416" y="44630"/>
                    <a:pt x="40107" y="44630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1" name="رسم 182" descr="كعك صغير مع فاكهة و رذاذ">
              <a:extLst>
                <a:ext uri="{FF2B5EF4-FFF2-40B4-BE49-F238E27FC236}">
                  <a16:creationId xmlns:a16="http://schemas.microsoft.com/office/drawing/2014/main" id="{DB9EA7B8-2BFA-47BC-9AD2-A8DC8E78482F}"/>
                </a:ext>
              </a:extLst>
            </p:cNvPr>
            <p:cNvSpPr/>
            <p:nvPr/>
          </p:nvSpPr>
          <p:spPr>
            <a:xfrm>
              <a:off x="5815585" y="3824097"/>
              <a:ext cx="59307" cy="10502"/>
            </a:xfrm>
            <a:custGeom>
              <a:avLst/>
              <a:gdLst>
                <a:gd name="connsiteX0" fmla="*/ 5061 w 59307"/>
                <a:gd name="connsiteY0" fmla="*/ 10503 h 10502"/>
                <a:gd name="connsiteX1" fmla="*/ 0 w 59307"/>
                <a:gd name="connsiteY1" fmla="*/ 5481 h 10502"/>
                <a:gd name="connsiteX2" fmla="*/ 5022 w 59307"/>
                <a:gd name="connsiteY2" fmla="*/ 381 h 10502"/>
                <a:gd name="connsiteX3" fmla="*/ 54206 w 59307"/>
                <a:gd name="connsiteY3" fmla="*/ 0 h 10502"/>
                <a:gd name="connsiteX4" fmla="*/ 54246 w 59307"/>
                <a:gd name="connsiteY4" fmla="*/ 0 h 10502"/>
                <a:gd name="connsiteX5" fmla="*/ 59307 w 59307"/>
                <a:gd name="connsiteY5" fmla="*/ 5022 h 10502"/>
                <a:gd name="connsiteX6" fmla="*/ 54285 w 59307"/>
                <a:gd name="connsiteY6" fmla="*/ 10121 h 10502"/>
                <a:gd name="connsiteX7" fmla="*/ 5101 w 59307"/>
                <a:gd name="connsiteY7" fmla="*/ 10503 h 10502"/>
                <a:gd name="connsiteX8" fmla="*/ 5061 w 59307"/>
                <a:gd name="connsiteY8" fmla="*/ 10503 h 10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307" h="10502">
                  <a:moveTo>
                    <a:pt x="5061" y="10503"/>
                  </a:moveTo>
                  <a:cubicBezTo>
                    <a:pt x="2284" y="10503"/>
                    <a:pt x="22" y="8263"/>
                    <a:pt x="0" y="5481"/>
                  </a:cubicBezTo>
                  <a:cubicBezTo>
                    <a:pt x="-22" y="2686"/>
                    <a:pt x="2227" y="403"/>
                    <a:pt x="5022" y="381"/>
                  </a:cubicBezTo>
                  <a:lnTo>
                    <a:pt x="54206" y="0"/>
                  </a:lnTo>
                  <a:cubicBezTo>
                    <a:pt x="54219" y="0"/>
                    <a:pt x="54233" y="0"/>
                    <a:pt x="54246" y="0"/>
                  </a:cubicBezTo>
                  <a:cubicBezTo>
                    <a:pt x="57023" y="0"/>
                    <a:pt x="59285" y="2240"/>
                    <a:pt x="59307" y="5022"/>
                  </a:cubicBezTo>
                  <a:cubicBezTo>
                    <a:pt x="59329" y="7817"/>
                    <a:pt x="57080" y="10100"/>
                    <a:pt x="54285" y="10121"/>
                  </a:cubicBezTo>
                  <a:lnTo>
                    <a:pt x="5101" y="10503"/>
                  </a:lnTo>
                  <a:cubicBezTo>
                    <a:pt x="5088" y="10503"/>
                    <a:pt x="5074" y="10503"/>
                    <a:pt x="5061" y="10503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2" name="رسم 182" descr="كعك صغير مع فاكهة و رذاذ">
              <a:extLst>
                <a:ext uri="{FF2B5EF4-FFF2-40B4-BE49-F238E27FC236}">
                  <a16:creationId xmlns:a16="http://schemas.microsoft.com/office/drawing/2014/main" id="{6915520D-A13E-40EE-9F9D-810116ABF067}"/>
                </a:ext>
              </a:extLst>
            </p:cNvPr>
            <p:cNvSpPr/>
            <p:nvPr/>
          </p:nvSpPr>
          <p:spPr>
            <a:xfrm>
              <a:off x="6094133" y="3562056"/>
              <a:ext cx="59305" cy="10502"/>
            </a:xfrm>
            <a:custGeom>
              <a:avLst/>
              <a:gdLst>
                <a:gd name="connsiteX0" fmla="*/ 5061 w 59305"/>
                <a:gd name="connsiteY0" fmla="*/ 10503 h 10502"/>
                <a:gd name="connsiteX1" fmla="*/ 0 w 59305"/>
                <a:gd name="connsiteY1" fmla="*/ 5481 h 10502"/>
                <a:gd name="connsiteX2" fmla="*/ 5022 w 59305"/>
                <a:gd name="connsiteY2" fmla="*/ 381 h 10502"/>
                <a:gd name="connsiteX3" fmla="*/ 54206 w 59305"/>
                <a:gd name="connsiteY3" fmla="*/ 0 h 10502"/>
                <a:gd name="connsiteX4" fmla="*/ 54245 w 59305"/>
                <a:gd name="connsiteY4" fmla="*/ 0 h 10502"/>
                <a:gd name="connsiteX5" fmla="*/ 59305 w 59305"/>
                <a:gd name="connsiteY5" fmla="*/ 5022 h 10502"/>
                <a:gd name="connsiteX6" fmla="*/ 54283 w 59305"/>
                <a:gd name="connsiteY6" fmla="*/ 10121 h 10502"/>
                <a:gd name="connsiteX7" fmla="*/ 5100 w 59305"/>
                <a:gd name="connsiteY7" fmla="*/ 10503 h 10502"/>
                <a:gd name="connsiteX8" fmla="*/ 5061 w 59305"/>
                <a:gd name="connsiteY8" fmla="*/ 10503 h 10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305" h="10502">
                  <a:moveTo>
                    <a:pt x="5061" y="10503"/>
                  </a:moveTo>
                  <a:cubicBezTo>
                    <a:pt x="2284" y="10503"/>
                    <a:pt x="22" y="8263"/>
                    <a:pt x="0" y="5481"/>
                  </a:cubicBezTo>
                  <a:cubicBezTo>
                    <a:pt x="-22" y="2686"/>
                    <a:pt x="2227" y="403"/>
                    <a:pt x="5022" y="381"/>
                  </a:cubicBezTo>
                  <a:lnTo>
                    <a:pt x="54206" y="0"/>
                  </a:lnTo>
                  <a:cubicBezTo>
                    <a:pt x="54219" y="0"/>
                    <a:pt x="54233" y="0"/>
                    <a:pt x="54245" y="0"/>
                  </a:cubicBezTo>
                  <a:cubicBezTo>
                    <a:pt x="57021" y="0"/>
                    <a:pt x="59283" y="2240"/>
                    <a:pt x="59305" y="5022"/>
                  </a:cubicBezTo>
                  <a:cubicBezTo>
                    <a:pt x="59327" y="7817"/>
                    <a:pt x="57079" y="10100"/>
                    <a:pt x="54283" y="10121"/>
                  </a:cubicBezTo>
                  <a:lnTo>
                    <a:pt x="5100" y="10503"/>
                  </a:lnTo>
                  <a:cubicBezTo>
                    <a:pt x="5086" y="10503"/>
                    <a:pt x="5074" y="10503"/>
                    <a:pt x="5061" y="10503"/>
                  </a:cubicBezTo>
                  <a:close/>
                </a:path>
              </a:pathLst>
            </a:custGeom>
            <a:solidFill>
              <a:srgbClr val="D0D0D0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3" name="رسم 182" descr="كعك صغير مع فاكهة و رذاذ">
              <a:extLst>
                <a:ext uri="{FF2B5EF4-FFF2-40B4-BE49-F238E27FC236}">
                  <a16:creationId xmlns:a16="http://schemas.microsoft.com/office/drawing/2014/main" id="{CB0FCAAB-3D8E-4466-9761-22617652C020}"/>
                </a:ext>
              </a:extLst>
            </p:cNvPr>
            <p:cNvSpPr/>
            <p:nvPr/>
          </p:nvSpPr>
          <p:spPr>
            <a:xfrm>
              <a:off x="5831160" y="3623887"/>
              <a:ext cx="44633" cy="45170"/>
            </a:xfrm>
            <a:custGeom>
              <a:avLst/>
              <a:gdLst>
                <a:gd name="connsiteX0" fmla="*/ 5061 w 44633"/>
                <a:gd name="connsiteY0" fmla="*/ 45170 h 45170"/>
                <a:gd name="connsiteX1" fmla="*/ 1510 w 44633"/>
                <a:gd name="connsiteY1" fmla="*/ 43716 h 45170"/>
                <a:gd name="connsiteX2" fmla="*/ 1454 w 44633"/>
                <a:gd name="connsiteY2" fmla="*/ 36559 h 45170"/>
                <a:gd name="connsiteX3" fmla="*/ 35965 w 44633"/>
                <a:gd name="connsiteY3" fmla="*/ 1510 h 45170"/>
                <a:gd name="connsiteX4" fmla="*/ 43123 w 44633"/>
                <a:gd name="connsiteY4" fmla="*/ 1454 h 45170"/>
                <a:gd name="connsiteX5" fmla="*/ 43179 w 44633"/>
                <a:gd name="connsiteY5" fmla="*/ 8611 h 45170"/>
                <a:gd name="connsiteX6" fmla="*/ 8668 w 44633"/>
                <a:gd name="connsiteY6" fmla="*/ 43660 h 45170"/>
                <a:gd name="connsiteX7" fmla="*/ 5061 w 44633"/>
                <a:gd name="connsiteY7" fmla="*/ 45170 h 45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633" h="45170">
                  <a:moveTo>
                    <a:pt x="5061" y="45170"/>
                  </a:moveTo>
                  <a:cubicBezTo>
                    <a:pt x="3779" y="45170"/>
                    <a:pt x="2495" y="44686"/>
                    <a:pt x="1510" y="43716"/>
                  </a:cubicBezTo>
                  <a:cubicBezTo>
                    <a:pt x="-482" y="41754"/>
                    <a:pt x="-506" y="38551"/>
                    <a:pt x="1454" y="36559"/>
                  </a:cubicBezTo>
                  <a:lnTo>
                    <a:pt x="35965" y="1510"/>
                  </a:lnTo>
                  <a:cubicBezTo>
                    <a:pt x="37927" y="-483"/>
                    <a:pt x="41132" y="-505"/>
                    <a:pt x="43123" y="1454"/>
                  </a:cubicBezTo>
                  <a:cubicBezTo>
                    <a:pt x="45115" y="3416"/>
                    <a:pt x="45139" y="6619"/>
                    <a:pt x="43179" y="8611"/>
                  </a:cubicBezTo>
                  <a:lnTo>
                    <a:pt x="8668" y="43660"/>
                  </a:lnTo>
                  <a:cubicBezTo>
                    <a:pt x="7677" y="44666"/>
                    <a:pt x="6368" y="45170"/>
                    <a:pt x="5061" y="45170"/>
                  </a:cubicBezTo>
                  <a:close/>
                </a:path>
              </a:pathLst>
            </a:custGeom>
            <a:solidFill>
              <a:schemeClr val="accent4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</p:grpSp>
      <p:grpSp>
        <p:nvGrpSpPr>
          <p:cNvPr id="214" name="رسم 182" descr="كعك صغير مع فاكهة و رذاذ">
            <a:extLst>
              <a:ext uri="{FF2B5EF4-FFF2-40B4-BE49-F238E27FC236}">
                <a16:creationId xmlns:a16="http://schemas.microsoft.com/office/drawing/2014/main" id="{FFD84D7D-79E8-47FA-B039-37A2208DED17}"/>
              </a:ext>
            </a:extLst>
          </p:cNvPr>
          <p:cNvGrpSpPr/>
          <p:nvPr/>
        </p:nvGrpSpPr>
        <p:grpSpPr>
          <a:xfrm>
            <a:off x="5801312" y="4350174"/>
            <a:ext cx="401766" cy="45818"/>
            <a:chOff x="5801312" y="4139861"/>
            <a:chExt cx="401766" cy="45818"/>
          </a:xfrm>
        </p:grpSpPr>
        <p:sp>
          <p:nvSpPr>
            <p:cNvPr id="215" name="رسم 182" descr="كعك صغير مع فاكهة و رذاذ">
              <a:extLst>
                <a:ext uri="{FF2B5EF4-FFF2-40B4-BE49-F238E27FC236}">
                  <a16:creationId xmlns:a16="http://schemas.microsoft.com/office/drawing/2014/main" id="{C0390877-20D9-47B9-AA24-A486AAA06FE4}"/>
                </a:ext>
              </a:extLst>
            </p:cNvPr>
            <p:cNvSpPr/>
            <p:nvPr/>
          </p:nvSpPr>
          <p:spPr>
            <a:xfrm>
              <a:off x="5857041" y="4161411"/>
              <a:ext cx="45818" cy="21914"/>
            </a:xfrm>
            <a:custGeom>
              <a:avLst/>
              <a:gdLst>
                <a:gd name="connsiteX0" fmla="*/ 45818 w 45818"/>
                <a:gd name="connsiteY0" fmla="*/ 10780 h 21914"/>
                <a:gd name="connsiteX1" fmla="*/ 22994 w 45818"/>
                <a:gd name="connsiteY1" fmla="*/ 21914 h 21914"/>
                <a:gd name="connsiteX2" fmla="*/ 0 w 45818"/>
                <a:gd name="connsiteY2" fmla="*/ 11134 h 21914"/>
                <a:gd name="connsiteX3" fmla="*/ 22824 w 45818"/>
                <a:gd name="connsiteY3" fmla="*/ 1 h 21914"/>
                <a:gd name="connsiteX4" fmla="*/ 45818 w 45818"/>
                <a:gd name="connsiteY4" fmla="*/ 10780 h 2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818" h="21914">
                  <a:moveTo>
                    <a:pt x="45818" y="10780"/>
                  </a:moveTo>
                  <a:cubicBezTo>
                    <a:pt x="45818" y="10780"/>
                    <a:pt x="35646" y="21816"/>
                    <a:pt x="22994" y="21914"/>
                  </a:cubicBezTo>
                  <a:cubicBezTo>
                    <a:pt x="10342" y="22012"/>
                    <a:pt x="0" y="11134"/>
                    <a:pt x="0" y="11134"/>
                  </a:cubicBezTo>
                  <a:cubicBezTo>
                    <a:pt x="0" y="11134"/>
                    <a:pt x="10172" y="98"/>
                    <a:pt x="22824" y="1"/>
                  </a:cubicBezTo>
                  <a:cubicBezTo>
                    <a:pt x="35477" y="-97"/>
                    <a:pt x="45818" y="10780"/>
                    <a:pt x="45818" y="10780"/>
                  </a:cubicBezTo>
                  <a:close/>
                </a:path>
              </a:pathLst>
            </a:custGeom>
            <a:solidFill>
              <a:srgbClr val="2F2F2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6" name="رسم 182" descr="كعك صغير مع فاكهة و رذاذ">
              <a:extLst>
                <a:ext uri="{FF2B5EF4-FFF2-40B4-BE49-F238E27FC236}">
                  <a16:creationId xmlns:a16="http://schemas.microsoft.com/office/drawing/2014/main" id="{929BDCF2-A3CD-44D9-B04C-0AEB51A8FB25}"/>
                </a:ext>
              </a:extLst>
            </p:cNvPr>
            <p:cNvSpPr/>
            <p:nvPr/>
          </p:nvSpPr>
          <p:spPr>
            <a:xfrm>
              <a:off x="5801312" y="4139861"/>
              <a:ext cx="21914" cy="45818"/>
            </a:xfrm>
            <a:custGeom>
              <a:avLst/>
              <a:gdLst>
                <a:gd name="connsiteX0" fmla="*/ 10780 w 21914"/>
                <a:gd name="connsiteY0" fmla="*/ 0 h 45818"/>
                <a:gd name="connsiteX1" fmla="*/ 21914 w 21914"/>
                <a:gd name="connsiteY1" fmla="*/ 22824 h 45818"/>
                <a:gd name="connsiteX2" fmla="*/ 11134 w 21914"/>
                <a:gd name="connsiteY2" fmla="*/ 45818 h 45818"/>
                <a:gd name="connsiteX3" fmla="*/ 1 w 21914"/>
                <a:gd name="connsiteY3" fmla="*/ 22994 h 45818"/>
                <a:gd name="connsiteX4" fmla="*/ 10780 w 21914"/>
                <a:gd name="connsiteY4" fmla="*/ 0 h 45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914" h="45818">
                  <a:moveTo>
                    <a:pt x="10780" y="0"/>
                  </a:moveTo>
                  <a:cubicBezTo>
                    <a:pt x="10780" y="0"/>
                    <a:pt x="21816" y="10172"/>
                    <a:pt x="21914" y="22824"/>
                  </a:cubicBezTo>
                  <a:cubicBezTo>
                    <a:pt x="22012" y="35476"/>
                    <a:pt x="11134" y="45818"/>
                    <a:pt x="11134" y="45818"/>
                  </a:cubicBezTo>
                  <a:cubicBezTo>
                    <a:pt x="11134" y="45818"/>
                    <a:pt x="99" y="35646"/>
                    <a:pt x="1" y="22994"/>
                  </a:cubicBezTo>
                  <a:cubicBezTo>
                    <a:pt x="-97" y="10341"/>
                    <a:pt x="10780" y="0"/>
                    <a:pt x="10780" y="0"/>
                  </a:cubicBezTo>
                  <a:close/>
                </a:path>
              </a:pathLst>
            </a:custGeom>
            <a:solidFill>
              <a:srgbClr val="737373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7" name="رسم 182" descr="كعك صغير مع فاكهة و رذاذ">
              <a:extLst>
                <a:ext uri="{FF2B5EF4-FFF2-40B4-BE49-F238E27FC236}">
                  <a16:creationId xmlns:a16="http://schemas.microsoft.com/office/drawing/2014/main" id="{D5326263-0A5B-47E8-9F68-A75AF2754DA8}"/>
                </a:ext>
              </a:extLst>
            </p:cNvPr>
            <p:cNvSpPr/>
            <p:nvPr/>
          </p:nvSpPr>
          <p:spPr>
            <a:xfrm>
              <a:off x="6170425" y="4145618"/>
              <a:ext cx="32653" cy="32165"/>
            </a:xfrm>
            <a:custGeom>
              <a:avLst/>
              <a:gdLst>
                <a:gd name="connsiteX0" fmla="*/ 2 w 32653"/>
                <a:gd name="connsiteY0" fmla="*/ 9 h 32165"/>
                <a:gd name="connsiteX1" fmla="*/ 24014 w 32653"/>
                <a:gd name="connsiteY1" fmla="*/ 8275 h 32165"/>
                <a:gd name="connsiteX2" fmla="*/ 32651 w 32653"/>
                <a:gd name="connsiteY2" fmla="*/ 32156 h 32165"/>
                <a:gd name="connsiteX3" fmla="*/ 8639 w 32653"/>
                <a:gd name="connsiteY3" fmla="*/ 23891 h 32165"/>
                <a:gd name="connsiteX4" fmla="*/ 2 w 32653"/>
                <a:gd name="connsiteY4" fmla="*/ 9 h 32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653" h="32165">
                  <a:moveTo>
                    <a:pt x="2" y="9"/>
                  </a:moveTo>
                  <a:cubicBezTo>
                    <a:pt x="2" y="9"/>
                    <a:pt x="14999" y="-602"/>
                    <a:pt x="24014" y="8275"/>
                  </a:cubicBezTo>
                  <a:cubicBezTo>
                    <a:pt x="33030" y="17151"/>
                    <a:pt x="32651" y="32156"/>
                    <a:pt x="32651" y="32156"/>
                  </a:cubicBezTo>
                  <a:cubicBezTo>
                    <a:pt x="32651" y="32156"/>
                    <a:pt x="17654" y="32767"/>
                    <a:pt x="8639" y="23891"/>
                  </a:cubicBezTo>
                  <a:cubicBezTo>
                    <a:pt x="-377" y="15014"/>
                    <a:pt x="2" y="9"/>
                    <a:pt x="2" y="9"/>
                  </a:cubicBezTo>
                  <a:close/>
                </a:path>
              </a:pathLst>
            </a:custGeom>
            <a:solidFill>
              <a:srgbClr val="737373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8" name="رسم 182" descr="كعك صغير مع فاكهة و رذاذ">
              <a:extLst>
                <a:ext uri="{FF2B5EF4-FFF2-40B4-BE49-F238E27FC236}">
                  <a16:creationId xmlns:a16="http://schemas.microsoft.com/office/drawing/2014/main" id="{C94487F2-4366-4BE9-BD6F-08264654B29A}"/>
                </a:ext>
              </a:extLst>
            </p:cNvPr>
            <p:cNvSpPr/>
            <p:nvPr/>
          </p:nvSpPr>
          <p:spPr>
            <a:xfrm>
              <a:off x="5932660" y="4148591"/>
              <a:ext cx="32165" cy="32653"/>
            </a:xfrm>
            <a:custGeom>
              <a:avLst/>
              <a:gdLst>
                <a:gd name="connsiteX0" fmla="*/ 9 w 32165"/>
                <a:gd name="connsiteY0" fmla="*/ 32651 h 32653"/>
                <a:gd name="connsiteX1" fmla="*/ 8275 w 32165"/>
                <a:gd name="connsiteY1" fmla="*/ 8639 h 32653"/>
                <a:gd name="connsiteX2" fmla="*/ 32156 w 32165"/>
                <a:gd name="connsiteY2" fmla="*/ 2 h 32653"/>
                <a:gd name="connsiteX3" fmla="*/ 23891 w 32165"/>
                <a:gd name="connsiteY3" fmla="*/ 24014 h 32653"/>
                <a:gd name="connsiteX4" fmla="*/ 9 w 32165"/>
                <a:gd name="connsiteY4" fmla="*/ 32651 h 32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165" h="32653">
                  <a:moveTo>
                    <a:pt x="9" y="32651"/>
                  </a:moveTo>
                  <a:cubicBezTo>
                    <a:pt x="9" y="32651"/>
                    <a:pt x="-602" y="17654"/>
                    <a:pt x="8275" y="8639"/>
                  </a:cubicBezTo>
                  <a:cubicBezTo>
                    <a:pt x="17151" y="-377"/>
                    <a:pt x="32156" y="2"/>
                    <a:pt x="32156" y="2"/>
                  </a:cubicBezTo>
                  <a:cubicBezTo>
                    <a:pt x="32156" y="2"/>
                    <a:pt x="32767" y="14999"/>
                    <a:pt x="23891" y="24014"/>
                  </a:cubicBezTo>
                  <a:cubicBezTo>
                    <a:pt x="15014" y="33029"/>
                    <a:pt x="9" y="32651"/>
                    <a:pt x="9" y="32651"/>
                  </a:cubicBezTo>
                  <a:close/>
                </a:path>
              </a:pathLst>
            </a:custGeom>
            <a:solidFill>
              <a:srgbClr val="737373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9" name="رسم 182" descr="كعك صغير مع فاكهة و رذاذ">
              <a:extLst>
                <a:ext uri="{FF2B5EF4-FFF2-40B4-BE49-F238E27FC236}">
                  <a16:creationId xmlns:a16="http://schemas.microsoft.com/office/drawing/2014/main" id="{036DC3C4-C656-4CA7-B1F1-93E0FC397571}"/>
                </a:ext>
              </a:extLst>
            </p:cNvPr>
            <p:cNvSpPr/>
            <p:nvPr/>
          </p:nvSpPr>
          <p:spPr>
            <a:xfrm>
              <a:off x="6001618" y="4153358"/>
              <a:ext cx="32653" cy="32165"/>
            </a:xfrm>
            <a:custGeom>
              <a:avLst/>
              <a:gdLst>
                <a:gd name="connsiteX0" fmla="*/ 32651 w 32653"/>
                <a:gd name="connsiteY0" fmla="*/ 32156 h 32165"/>
                <a:gd name="connsiteX1" fmla="*/ 8639 w 32653"/>
                <a:gd name="connsiteY1" fmla="*/ 23891 h 32165"/>
                <a:gd name="connsiteX2" fmla="*/ 2 w 32653"/>
                <a:gd name="connsiteY2" fmla="*/ 9 h 32165"/>
                <a:gd name="connsiteX3" fmla="*/ 24014 w 32653"/>
                <a:gd name="connsiteY3" fmla="*/ 8275 h 32165"/>
                <a:gd name="connsiteX4" fmla="*/ 32651 w 32653"/>
                <a:gd name="connsiteY4" fmla="*/ 32156 h 32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653" h="32165">
                  <a:moveTo>
                    <a:pt x="32651" y="32156"/>
                  </a:moveTo>
                  <a:cubicBezTo>
                    <a:pt x="32651" y="32156"/>
                    <a:pt x="17654" y="32767"/>
                    <a:pt x="8639" y="23891"/>
                  </a:cubicBezTo>
                  <a:cubicBezTo>
                    <a:pt x="-376" y="15014"/>
                    <a:pt x="2" y="9"/>
                    <a:pt x="2" y="9"/>
                  </a:cubicBezTo>
                  <a:cubicBezTo>
                    <a:pt x="2" y="9"/>
                    <a:pt x="14999" y="-602"/>
                    <a:pt x="24014" y="8275"/>
                  </a:cubicBezTo>
                  <a:cubicBezTo>
                    <a:pt x="33029" y="17151"/>
                    <a:pt x="32651" y="32156"/>
                    <a:pt x="32651" y="32156"/>
                  </a:cubicBezTo>
                  <a:close/>
                </a:path>
              </a:pathLst>
            </a:custGeom>
            <a:solidFill>
              <a:srgbClr val="2F2F2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</p:grpSp>
      <p:sp>
        <p:nvSpPr>
          <p:cNvPr id="45" name="مربع نص 44">
            <a:extLst>
              <a:ext uri="{FF2B5EF4-FFF2-40B4-BE49-F238E27FC236}">
                <a16:creationId xmlns:a16="http://schemas.microsoft.com/office/drawing/2014/main" id="{774CEFAE-1251-4C7E-B285-531B498DCB47}"/>
              </a:ext>
            </a:extLst>
          </p:cNvPr>
          <p:cNvSpPr txBox="1"/>
          <p:nvPr/>
        </p:nvSpPr>
        <p:spPr>
          <a:xfrm>
            <a:off x="937757" y="797654"/>
            <a:ext cx="400960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التاريخ :   /    / 1443هـ   </a:t>
            </a:r>
            <a:endParaRPr lang="ar-SA" sz="20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46" name="مربع نص 45">
            <a:extLst>
              <a:ext uri="{FF2B5EF4-FFF2-40B4-BE49-F238E27FC236}">
                <a16:creationId xmlns:a16="http://schemas.microsoft.com/office/drawing/2014/main" id="{9E928264-80AB-41BF-9504-F859C346C033}"/>
              </a:ext>
            </a:extLst>
          </p:cNvPr>
          <p:cNvSpPr txBox="1"/>
          <p:nvPr/>
        </p:nvSpPr>
        <p:spPr>
          <a:xfrm>
            <a:off x="847056" y="1156413"/>
            <a:ext cx="400960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الحصة  :     الفصل : 1 / </a:t>
            </a:r>
            <a:endParaRPr lang="ar-SA" sz="20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47" name="صورة 46">
            <a:extLst>
              <a:ext uri="{FF2B5EF4-FFF2-40B4-BE49-F238E27FC236}">
                <a16:creationId xmlns:a16="http://schemas.microsoft.com/office/drawing/2014/main" id="{8442A65F-E84B-416B-B909-34E2E59B67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-245024" y="3187389"/>
            <a:ext cx="1209370" cy="1215184"/>
          </a:xfrm>
          <a:prstGeom prst="rect">
            <a:avLst/>
          </a:prstGeom>
        </p:spPr>
      </p:pic>
      <p:sp>
        <p:nvSpPr>
          <p:cNvPr id="48" name="مربع نص 47">
            <a:extLst>
              <a:ext uri="{FF2B5EF4-FFF2-40B4-BE49-F238E27FC236}">
                <a16:creationId xmlns:a16="http://schemas.microsoft.com/office/drawing/2014/main" id="{9604412D-E830-4756-8A91-5CAEA16CB128}"/>
              </a:ext>
            </a:extLst>
          </p:cNvPr>
          <p:cNvSpPr txBox="1"/>
          <p:nvPr/>
        </p:nvSpPr>
        <p:spPr>
          <a:xfrm rot="16200000">
            <a:off x="-481806" y="4739158"/>
            <a:ext cx="1474839" cy="323165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ar-SA" sz="1500" b="1">
                <a:ln/>
                <a:solidFill>
                  <a:schemeClr val="accent3"/>
                </a:solidFill>
              </a:rPr>
              <a:t>منى الثبيتي </a:t>
            </a:r>
          </a:p>
        </p:txBody>
      </p:sp>
      <p:pic>
        <p:nvPicPr>
          <p:cNvPr id="43" name="صورة 42">
            <a:extLst>
              <a:ext uri="{FF2B5EF4-FFF2-40B4-BE49-F238E27FC236}">
                <a16:creationId xmlns:a16="http://schemas.microsoft.com/office/drawing/2014/main" id="{B5D8927D-DE34-485A-8A08-809F955402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375" b="88542" l="9657" r="95923">
                        <a14:foregroundMark x1="90129" y1="46875" x2="90129" y2="46875"/>
                        <a14:foregroundMark x1="95923" y1="59375" x2="95923" y2="59375"/>
                        <a14:foregroundMark x1="76609" y1="30208" x2="76609" y2="30208"/>
                        <a14:foregroundMark x1="56009" y1="87500" x2="56009" y2="87500"/>
                        <a14:foregroundMark x1="42489" y1="30208" x2="42489" y2="30208"/>
                        <a14:foregroundMark x1="11159" y1="27083" x2="11159" y2="27083"/>
                        <a14:foregroundMark x1="41845" y1="36458" x2="41845" y2="3645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73967" y="493427"/>
            <a:ext cx="3111953" cy="872452"/>
          </a:xfrm>
          <a:prstGeom prst="rect">
            <a:avLst/>
          </a:prstGeom>
        </p:spPr>
      </p:pic>
      <p:pic>
        <p:nvPicPr>
          <p:cNvPr id="44" name="Picture 4" descr="Cartoon of businessman peeping from behind of vector">
            <a:extLst>
              <a:ext uri="{FF2B5EF4-FFF2-40B4-BE49-F238E27FC236}">
                <a16:creationId xmlns:a16="http://schemas.microsoft.com/office/drawing/2014/main" id="{339DDD9B-CEFC-4FCE-9417-44A8D724BC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70" b="14580"/>
          <a:stretch/>
        </p:blipFill>
        <p:spPr bwMode="auto">
          <a:xfrm>
            <a:off x="555118" y="997709"/>
            <a:ext cx="10569678" cy="5152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D4CD46AF-251B-4BD2-88A7-EE4B1DDA4419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98890" y="1598585"/>
            <a:ext cx="2987910" cy="1015889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B5D78EFA-AC90-4A46-936F-2C97464AF03C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94378" y="2595392"/>
            <a:ext cx="3604742" cy="853030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0E0F83F0-3DF1-4F1A-ACD5-8752E5BFEF26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02654" y="4356403"/>
            <a:ext cx="3196466" cy="903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478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صورة تحتوي على نص, كمبيوتر محمول, إلكترونيات, كمبيوتر&#10;&#10;تم إنشاء الوصف تلقائياً">
            <a:extLst>
              <a:ext uri="{FF2B5EF4-FFF2-40B4-BE49-F238E27FC236}">
                <a16:creationId xmlns:a16="http://schemas.microsoft.com/office/drawing/2014/main" id="{9DEC5A9E-11B4-4B09-B647-D6BB354170F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860" y="0"/>
            <a:ext cx="12256860" cy="7057697"/>
          </a:xfrm>
          <a:prstGeom prst="rect">
            <a:avLst/>
          </a:prstGeom>
        </p:spPr>
      </p:pic>
      <p:pic>
        <p:nvPicPr>
          <p:cNvPr id="1028" name="Picture 4" descr="Cartoon of businessman peeping from behind of vector">
            <a:extLst>
              <a:ext uri="{FF2B5EF4-FFF2-40B4-BE49-F238E27FC236}">
                <a16:creationId xmlns:a16="http://schemas.microsoft.com/office/drawing/2014/main" id="{866DD5C5-D4E3-4EE1-8D52-227D870A61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70" b="14580"/>
          <a:stretch/>
        </p:blipFill>
        <p:spPr bwMode="auto">
          <a:xfrm>
            <a:off x="560438" y="835741"/>
            <a:ext cx="10569678" cy="5152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FBAB56FC-AE23-486E-A5B6-67C639604C82}"/>
              </a:ext>
            </a:extLst>
          </p:cNvPr>
          <p:cNvSpPr txBox="1"/>
          <p:nvPr/>
        </p:nvSpPr>
        <p:spPr>
          <a:xfrm>
            <a:off x="967253" y="437876"/>
            <a:ext cx="400960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التاريخ :   /    / 1443هـ   </a:t>
            </a:r>
            <a:endParaRPr lang="ar-SA" sz="20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24B2874E-F7F8-4C45-82ED-7C77896FED2A}"/>
              </a:ext>
            </a:extLst>
          </p:cNvPr>
          <p:cNvSpPr txBox="1"/>
          <p:nvPr/>
        </p:nvSpPr>
        <p:spPr>
          <a:xfrm>
            <a:off x="864364" y="915874"/>
            <a:ext cx="400960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الحصة  :     الفصل : 1 / </a:t>
            </a:r>
            <a:endParaRPr lang="ar-SA" sz="20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C4F5C01C-8B12-4168-985D-45EE227955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-245024" y="3187389"/>
            <a:ext cx="1209370" cy="1215184"/>
          </a:xfrm>
          <a:prstGeom prst="rect">
            <a:avLst/>
          </a:prstGeom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2E40D3A1-2C82-4AD6-AE12-F8305722FBBC}"/>
              </a:ext>
            </a:extLst>
          </p:cNvPr>
          <p:cNvSpPr txBox="1"/>
          <p:nvPr/>
        </p:nvSpPr>
        <p:spPr>
          <a:xfrm rot="16200000">
            <a:off x="-481806" y="4739158"/>
            <a:ext cx="1474839" cy="323165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ar-SA" sz="1500" b="1">
                <a:ln/>
                <a:solidFill>
                  <a:schemeClr val="accent3"/>
                </a:solidFill>
              </a:rPr>
              <a:t>منى الثبيتي </a:t>
            </a:r>
          </a:p>
        </p:txBody>
      </p:sp>
      <p:pic>
        <p:nvPicPr>
          <p:cNvPr id="16" name="صورة 15">
            <a:extLst>
              <a:ext uri="{FF2B5EF4-FFF2-40B4-BE49-F238E27FC236}">
                <a16:creationId xmlns:a16="http://schemas.microsoft.com/office/drawing/2014/main" id="{DA176099-218B-4B46-A4C8-A140FA5A13F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375" b="88542" l="9657" r="95923">
                        <a14:foregroundMark x1="90129" y1="46875" x2="90129" y2="46875"/>
                        <a14:foregroundMark x1="95923" y1="59375" x2="95923" y2="59375"/>
                        <a14:foregroundMark x1="76609" y1="30208" x2="76609" y2="30208"/>
                        <a14:foregroundMark x1="56009" y1="87500" x2="56009" y2="87500"/>
                        <a14:foregroundMark x1="42489" y1="30208" x2="42489" y2="30208"/>
                        <a14:foregroundMark x1="11159" y1="27083" x2="11159" y2="27083"/>
                        <a14:foregroundMark x1="41845" y1="36458" x2="41845" y2="3645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73967" y="503259"/>
            <a:ext cx="3111953" cy="872452"/>
          </a:xfrm>
          <a:prstGeom prst="rect">
            <a:avLst/>
          </a:prstGeom>
        </p:spPr>
      </p:pic>
      <p:sp>
        <p:nvSpPr>
          <p:cNvPr id="18" name="مربع نص 17">
            <a:extLst>
              <a:ext uri="{FF2B5EF4-FFF2-40B4-BE49-F238E27FC236}">
                <a16:creationId xmlns:a16="http://schemas.microsoft.com/office/drawing/2014/main" id="{222CA691-F844-495E-81B2-65E22296873D}"/>
              </a:ext>
            </a:extLst>
          </p:cNvPr>
          <p:cNvSpPr txBox="1"/>
          <p:nvPr/>
        </p:nvSpPr>
        <p:spPr>
          <a:xfrm>
            <a:off x="7608464" y="539907"/>
            <a:ext cx="400960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عنوان الدرس : </a:t>
            </a:r>
            <a:endParaRPr lang="ar-SA" sz="32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BBEDC0FE-7FFF-428C-9737-C26A18B65EB2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38151" y="1477777"/>
            <a:ext cx="3111953" cy="903359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B853B18F-0CD2-4AE6-B690-69DBC5B5C5CF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64228" y="2381136"/>
            <a:ext cx="3885876" cy="903359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5A586D28-A600-43EE-92AF-51A04137E170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27476" y="3827508"/>
            <a:ext cx="3537730" cy="1029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581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صورة تحتوي على نص, كمبيوتر محمول, إلكترونيات, كمبيوتر&#10;&#10;تم إنشاء الوصف تلقائياً">
            <a:extLst>
              <a:ext uri="{FF2B5EF4-FFF2-40B4-BE49-F238E27FC236}">
                <a16:creationId xmlns:a16="http://schemas.microsoft.com/office/drawing/2014/main" id="{9DEC5A9E-11B4-4B09-B647-D6BB354170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983"/>
            <a:ext cx="12192000" cy="6858000"/>
          </a:xfrm>
          <a:prstGeom prst="rect">
            <a:avLst/>
          </a:prstGeom>
        </p:spPr>
      </p:pic>
      <p:sp>
        <p:nvSpPr>
          <p:cNvPr id="23" name="مربع نص 22">
            <a:extLst>
              <a:ext uri="{FF2B5EF4-FFF2-40B4-BE49-F238E27FC236}">
                <a16:creationId xmlns:a16="http://schemas.microsoft.com/office/drawing/2014/main" id="{1E69718F-39AC-4EA0-8935-22201B880CA5}"/>
              </a:ext>
            </a:extLst>
          </p:cNvPr>
          <p:cNvSpPr txBox="1"/>
          <p:nvPr/>
        </p:nvSpPr>
        <p:spPr>
          <a:xfrm>
            <a:off x="7608464" y="785716"/>
            <a:ext cx="400960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عنوان الدرس : </a:t>
            </a:r>
            <a:endParaRPr lang="ar-SA" sz="32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grpSp>
        <p:nvGrpSpPr>
          <p:cNvPr id="191" name="رسم 182" descr="كعك صغير مع فاكهة و رذاذ">
            <a:extLst>
              <a:ext uri="{FF2B5EF4-FFF2-40B4-BE49-F238E27FC236}">
                <a16:creationId xmlns:a16="http://schemas.microsoft.com/office/drawing/2014/main" id="{E0F1F13E-44AF-4B9F-8275-1375ABCB9153}"/>
              </a:ext>
            </a:extLst>
          </p:cNvPr>
          <p:cNvGrpSpPr/>
          <p:nvPr/>
        </p:nvGrpSpPr>
        <p:grpSpPr>
          <a:xfrm>
            <a:off x="5773718" y="4440961"/>
            <a:ext cx="230808" cy="205062"/>
            <a:chOff x="5773718" y="4230648"/>
            <a:chExt cx="230808" cy="205062"/>
          </a:xfrm>
          <a:solidFill>
            <a:srgbClr val="FFFFFF"/>
          </a:solidFill>
        </p:grpSpPr>
        <p:sp>
          <p:nvSpPr>
            <p:cNvPr id="192" name="رسم 182" descr="كعك صغير مع فاكهة و رذاذ">
              <a:extLst>
                <a:ext uri="{FF2B5EF4-FFF2-40B4-BE49-F238E27FC236}">
                  <a16:creationId xmlns:a16="http://schemas.microsoft.com/office/drawing/2014/main" id="{2F9E2F37-16D2-40CD-A963-BF7BD59646EA}"/>
                </a:ext>
              </a:extLst>
            </p:cNvPr>
            <p:cNvSpPr/>
            <p:nvPr/>
          </p:nvSpPr>
          <p:spPr>
            <a:xfrm>
              <a:off x="5773718" y="4230648"/>
              <a:ext cx="47867" cy="47867"/>
            </a:xfrm>
            <a:custGeom>
              <a:avLst/>
              <a:gdLst>
                <a:gd name="connsiteX0" fmla="*/ 47868 w 47867"/>
                <a:gd name="connsiteY0" fmla="*/ 23934 h 47867"/>
                <a:gd name="connsiteX1" fmla="*/ 23934 w 47867"/>
                <a:gd name="connsiteY1" fmla="*/ 47868 h 47867"/>
                <a:gd name="connsiteX2" fmla="*/ 0 w 47867"/>
                <a:gd name="connsiteY2" fmla="*/ 23934 h 47867"/>
                <a:gd name="connsiteX3" fmla="*/ 23934 w 47867"/>
                <a:gd name="connsiteY3" fmla="*/ 0 h 47867"/>
                <a:gd name="connsiteX4" fmla="*/ 47868 w 47867"/>
                <a:gd name="connsiteY4" fmla="*/ 23934 h 47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867" h="47867">
                  <a:moveTo>
                    <a:pt x="47868" y="23934"/>
                  </a:moveTo>
                  <a:cubicBezTo>
                    <a:pt x="47868" y="37152"/>
                    <a:pt x="37152" y="47868"/>
                    <a:pt x="23934" y="47868"/>
                  </a:cubicBezTo>
                  <a:cubicBezTo>
                    <a:pt x="10716" y="47868"/>
                    <a:pt x="0" y="37152"/>
                    <a:pt x="0" y="23934"/>
                  </a:cubicBezTo>
                  <a:cubicBezTo>
                    <a:pt x="0" y="10716"/>
                    <a:pt x="10716" y="0"/>
                    <a:pt x="23934" y="0"/>
                  </a:cubicBezTo>
                  <a:cubicBezTo>
                    <a:pt x="37152" y="0"/>
                    <a:pt x="47868" y="10716"/>
                    <a:pt x="47868" y="23934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193" name="رسم 182" descr="كعك صغير مع فاكهة و رذاذ">
              <a:extLst>
                <a:ext uri="{FF2B5EF4-FFF2-40B4-BE49-F238E27FC236}">
                  <a16:creationId xmlns:a16="http://schemas.microsoft.com/office/drawing/2014/main" id="{AA1B4013-9BAF-43A4-8564-A429CEA8B3FE}"/>
                </a:ext>
              </a:extLst>
            </p:cNvPr>
            <p:cNvSpPr/>
            <p:nvPr/>
          </p:nvSpPr>
          <p:spPr>
            <a:xfrm>
              <a:off x="5890748" y="4265644"/>
              <a:ext cx="47867" cy="47867"/>
            </a:xfrm>
            <a:custGeom>
              <a:avLst/>
              <a:gdLst>
                <a:gd name="connsiteX0" fmla="*/ 47868 w 47867"/>
                <a:gd name="connsiteY0" fmla="*/ 23934 h 47867"/>
                <a:gd name="connsiteX1" fmla="*/ 23934 w 47867"/>
                <a:gd name="connsiteY1" fmla="*/ 47868 h 47867"/>
                <a:gd name="connsiteX2" fmla="*/ 0 w 47867"/>
                <a:gd name="connsiteY2" fmla="*/ 23934 h 47867"/>
                <a:gd name="connsiteX3" fmla="*/ 23934 w 47867"/>
                <a:gd name="connsiteY3" fmla="*/ 0 h 47867"/>
                <a:gd name="connsiteX4" fmla="*/ 47868 w 47867"/>
                <a:gd name="connsiteY4" fmla="*/ 23934 h 47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867" h="47867">
                  <a:moveTo>
                    <a:pt x="47868" y="23934"/>
                  </a:moveTo>
                  <a:cubicBezTo>
                    <a:pt x="47868" y="37152"/>
                    <a:pt x="37152" y="47868"/>
                    <a:pt x="23934" y="47868"/>
                  </a:cubicBezTo>
                  <a:cubicBezTo>
                    <a:pt x="10716" y="47868"/>
                    <a:pt x="0" y="37152"/>
                    <a:pt x="0" y="23934"/>
                  </a:cubicBezTo>
                  <a:cubicBezTo>
                    <a:pt x="0" y="10716"/>
                    <a:pt x="10716" y="0"/>
                    <a:pt x="23934" y="0"/>
                  </a:cubicBezTo>
                  <a:cubicBezTo>
                    <a:pt x="37152" y="0"/>
                    <a:pt x="47868" y="10716"/>
                    <a:pt x="47868" y="23934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194" name="رسم 182" descr="كعك صغير مع فاكهة و رذاذ">
              <a:extLst>
                <a:ext uri="{FF2B5EF4-FFF2-40B4-BE49-F238E27FC236}">
                  <a16:creationId xmlns:a16="http://schemas.microsoft.com/office/drawing/2014/main" id="{C945705E-4A2A-400C-BC14-D11D65A33D63}"/>
                </a:ext>
              </a:extLst>
            </p:cNvPr>
            <p:cNvSpPr/>
            <p:nvPr/>
          </p:nvSpPr>
          <p:spPr>
            <a:xfrm>
              <a:off x="5843667" y="4367733"/>
              <a:ext cx="47867" cy="47867"/>
            </a:xfrm>
            <a:custGeom>
              <a:avLst/>
              <a:gdLst>
                <a:gd name="connsiteX0" fmla="*/ 47868 w 47867"/>
                <a:gd name="connsiteY0" fmla="*/ 23934 h 47867"/>
                <a:gd name="connsiteX1" fmla="*/ 23934 w 47867"/>
                <a:gd name="connsiteY1" fmla="*/ 47868 h 47867"/>
                <a:gd name="connsiteX2" fmla="*/ 0 w 47867"/>
                <a:gd name="connsiteY2" fmla="*/ 23934 h 47867"/>
                <a:gd name="connsiteX3" fmla="*/ 23934 w 47867"/>
                <a:gd name="connsiteY3" fmla="*/ 0 h 47867"/>
                <a:gd name="connsiteX4" fmla="*/ 47868 w 47867"/>
                <a:gd name="connsiteY4" fmla="*/ 23934 h 47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867" h="47867">
                  <a:moveTo>
                    <a:pt x="47868" y="23934"/>
                  </a:moveTo>
                  <a:cubicBezTo>
                    <a:pt x="47868" y="37152"/>
                    <a:pt x="37152" y="47868"/>
                    <a:pt x="23934" y="47868"/>
                  </a:cubicBezTo>
                  <a:cubicBezTo>
                    <a:pt x="10716" y="47868"/>
                    <a:pt x="0" y="37152"/>
                    <a:pt x="0" y="23934"/>
                  </a:cubicBezTo>
                  <a:cubicBezTo>
                    <a:pt x="0" y="10716"/>
                    <a:pt x="10716" y="0"/>
                    <a:pt x="23934" y="0"/>
                  </a:cubicBezTo>
                  <a:cubicBezTo>
                    <a:pt x="37152" y="0"/>
                    <a:pt x="47868" y="10716"/>
                    <a:pt x="47868" y="23934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195" name="رسم 182" descr="كعك صغير مع فاكهة و رذاذ">
              <a:extLst>
                <a:ext uri="{FF2B5EF4-FFF2-40B4-BE49-F238E27FC236}">
                  <a16:creationId xmlns:a16="http://schemas.microsoft.com/office/drawing/2014/main" id="{A6F60242-B7DC-41C5-B88D-B3AD5EA7D6A0}"/>
                </a:ext>
              </a:extLst>
            </p:cNvPr>
            <p:cNvSpPr/>
            <p:nvPr/>
          </p:nvSpPr>
          <p:spPr>
            <a:xfrm>
              <a:off x="5824998" y="4284172"/>
              <a:ext cx="29919" cy="29919"/>
            </a:xfrm>
            <a:custGeom>
              <a:avLst/>
              <a:gdLst>
                <a:gd name="connsiteX0" fmla="*/ 29919 w 29919"/>
                <a:gd name="connsiteY0" fmla="*/ 14960 h 29919"/>
                <a:gd name="connsiteX1" fmla="*/ 14960 w 29919"/>
                <a:gd name="connsiteY1" fmla="*/ 29919 h 29919"/>
                <a:gd name="connsiteX2" fmla="*/ 0 w 29919"/>
                <a:gd name="connsiteY2" fmla="*/ 14960 h 29919"/>
                <a:gd name="connsiteX3" fmla="*/ 14960 w 29919"/>
                <a:gd name="connsiteY3" fmla="*/ 0 h 29919"/>
                <a:gd name="connsiteX4" fmla="*/ 29919 w 29919"/>
                <a:gd name="connsiteY4" fmla="*/ 14960 h 29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919" h="29919">
                  <a:moveTo>
                    <a:pt x="29919" y="14960"/>
                  </a:moveTo>
                  <a:cubicBezTo>
                    <a:pt x="29919" y="23221"/>
                    <a:pt x="23221" y="29919"/>
                    <a:pt x="14960" y="29919"/>
                  </a:cubicBezTo>
                  <a:cubicBezTo>
                    <a:pt x="6698" y="29919"/>
                    <a:pt x="0" y="23221"/>
                    <a:pt x="0" y="14960"/>
                  </a:cubicBezTo>
                  <a:cubicBezTo>
                    <a:pt x="0" y="6698"/>
                    <a:pt x="6698" y="0"/>
                    <a:pt x="14960" y="0"/>
                  </a:cubicBezTo>
                  <a:cubicBezTo>
                    <a:pt x="23221" y="0"/>
                    <a:pt x="29919" y="6698"/>
                    <a:pt x="29919" y="14960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196" name="رسم 182" descr="كعك صغير مع فاكهة و رذاذ">
              <a:extLst>
                <a:ext uri="{FF2B5EF4-FFF2-40B4-BE49-F238E27FC236}">
                  <a16:creationId xmlns:a16="http://schemas.microsoft.com/office/drawing/2014/main" id="{BF914862-E330-4283-AA20-85F5D1437F4B}"/>
                </a:ext>
              </a:extLst>
            </p:cNvPr>
            <p:cNvSpPr/>
            <p:nvPr/>
          </p:nvSpPr>
          <p:spPr>
            <a:xfrm>
              <a:off x="5911692" y="4411777"/>
              <a:ext cx="23933" cy="23933"/>
            </a:xfrm>
            <a:custGeom>
              <a:avLst/>
              <a:gdLst>
                <a:gd name="connsiteX0" fmla="*/ 23934 w 23933"/>
                <a:gd name="connsiteY0" fmla="*/ 11967 h 23933"/>
                <a:gd name="connsiteX1" fmla="*/ 11967 w 23933"/>
                <a:gd name="connsiteY1" fmla="*/ 23934 h 23933"/>
                <a:gd name="connsiteX2" fmla="*/ 0 w 23933"/>
                <a:gd name="connsiteY2" fmla="*/ 11967 h 23933"/>
                <a:gd name="connsiteX3" fmla="*/ 11967 w 23933"/>
                <a:gd name="connsiteY3" fmla="*/ 0 h 23933"/>
                <a:gd name="connsiteX4" fmla="*/ 23934 w 23933"/>
                <a:gd name="connsiteY4" fmla="*/ 11967 h 23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933" h="23933">
                  <a:moveTo>
                    <a:pt x="23934" y="11967"/>
                  </a:moveTo>
                  <a:cubicBezTo>
                    <a:pt x="23934" y="18576"/>
                    <a:pt x="18576" y="23934"/>
                    <a:pt x="11967" y="23934"/>
                  </a:cubicBezTo>
                  <a:cubicBezTo>
                    <a:pt x="5358" y="23934"/>
                    <a:pt x="0" y="18576"/>
                    <a:pt x="0" y="11967"/>
                  </a:cubicBezTo>
                  <a:cubicBezTo>
                    <a:pt x="0" y="5358"/>
                    <a:pt x="5358" y="0"/>
                    <a:pt x="11967" y="0"/>
                  </a:cubicBezTo>
                  <a:cubicBezTo>
                    <a:pt x="18576" y="0"/>
                    <a:pt x="23934" y="5358"/>
                    <a:pt x="23934" y="11967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197" name="رسم 182" descr="كعك صغير مع فاكهة و رذاذ">
              <a:extLst>
                <a:ext uri="{FF2B5EF4-FFF2-40B4-BE49-F238E27FC236}">
                  <a16:creationId xmlns:a16="http://schemas.microsoft.com/office/drawing/2014/main" id="{339E72DD-5AF2-4313-B5C7-FCC9B246C3D6}"/>
                </a:ext>
              </a:extLst>
            </p:cNvPr>
            <p:cNvSpPr/>
            <p:nvPr/>
          </p:nvSpPr>
          <p:spPr>
            <a:xfrm>
              <a:off x="5980593" y="4288974"/>
              <a:ext cx="23933" cy="23933"/>
            </a:xfrm>
            <a:custGeom>
              <a:avLst/>
              <a:gdLst>
                <a:gd name="connsiteX0" fmla="*/ 23934 w 23933"/>
                <a:gd name="connsiteY0" fmla="*/ 11967 h 23933"/>
                <a:gd name="connsiteX1" fmla="*/ 11967 w 23933"/>
                <a:gd name="connsiteY1" fmla="*/ 23934 h 23933"/>
                <a:gd name="connsiteX2" fmla="*/ 0 w 23933"/>
                <a:gd name="connsiteY2" fmla="*/ 11967 h 23933"/>
                <a:gd name="connsiteX3" fmla="*/ 11967 w 23933"/>
                <a:gd name="connsiteY3" fmla="*/ 0 h 23933"/>
                <a:gd name="connsiteX4" fmla="*/ 23934 w 23933"/>
                <a:gd name="connsiteY4" fmla="*/ 11967 h 23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933" h="23933">
                  <a:moveTo>
                    <a:pt x="23934" y="11967"/>
                  </a:moveTo>
                  <a:cubicBezTo>
                    <a:pt x="23934" y="18576"/>
                    <a:pt x="18576" y="23934"/>
                    <a:pt x="11967" y="23934"/>
                  </a:cubicBezTo>
                  <a:cubicBezTo>
                    <a:pt x="5358" y="23934"/>
                    <a:pt x="0" y="18576"/>
                    <a:pt x="0" y="11967"/>
                  </a:cubicBezTo>
                  <a:cubicBezTo>
                    <a:pt x="0" y="5358"/>
                    <a:pt x="5358" y="0"/>
                    <a:pt x="11967" y="0"/>
                  </a:cubicBezTo>
                  <a:cubicBezTo>
                    <a:pt x="18576" y="0"/>
                    <a:pt x="23934" y="5358"/>
                    <a:pt x="23934" y="11967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</p:grpSp>
      <p:grpSp>
        <p:nvGrpSpPr>
          <p:cNvPr id="199" name="رسم 182" descr="كعك صغير مع فاكهة و رذاذ">
            <a:extLst>
              <a:ext uri="{FF2B5EF4-FFF2-40B4-BE49-F238E27FC236}">
                <a16:creationId xmlns:a16="http://schemas.microsoft.com/office/drawing/2014/main" id="{AE0C298D-1ABB-40E8-A86A-1BC5655A7BAE}"/>
              </a:ext>
            </a:extLst>
          </p:cNvPr>
          <p:cNvGrpSpPr/>
          <p:nvPr/>
        </p:nvGrpSpPr>
        <p:grpSpPr>
          <a:xfrm>
            <a:off x="5731951" y="3772369"/>
            <a:ext cx="525382" cy="519059"/>
            <a:chOff x="5731951" y="3562056"/>
            <a:chExt cx="525382" cy="519059"/>
          </a:xfrm>
        </p:grpSpPr>
        <p:sp>
          <p:nvSpPr>
            <p:cNvPr id="200" name="رسم 182" descr="كعك صغير مع فاكهة و رذاذ">
              <a:extLst>
                <a:ext uri="{FF2B5EF4-FFF2-40B4-BE49-F238E27FC236}">
                  <a16:creationId xmlns:a16="http://schemas.microsoft.com/office/drawing/2014/main" id="{C7FDDE40-CFCC-4D40-BDFD-CD9283AC4FD4}"/>
                </a:ext>
              </a:extLst>
            </p:cNvPr>
            <p:cNvSpPr/>
            <p:nvPr/>
          </p:nvSpPr>
          <p:spPr>
            <a:xfrm>
              <a:off x="5797751" y="3918965"/>
              <a:ext cx="45169" cy="44632"/>
            </a:xfrm>
            <a:custGeom>
              <a:avLst/>
              <a:gdLst>
                <a:gd name="connsiteX0" fmla="*/ 40108 w 45169"/>
                <a:gd name="connsiteY0" fmla="*/ 44632 h 44632"/>
                <a:gd name="connsiteX1" fmla="*/ 36557 w 45169"/>
                <a:gd name="connsiteY1" fmla="*/ 43178 h 44632"/>
                <a:gd name="connsiteX2" fmla="*/ 1510 w 45169"/>
                <a:gd name="connsiteY2" fmla="*/ 8667 h 44632"/>
                <a:gd name="connsiteX3" fmla="*/ 1454 w 45169"/>
                <a:gd name="connsiteY3" fmla="*/ 1510 h 44632"/>
                <a:gd name="connsiteX4" fmla="*/ 8612 w 45169"/>
                <a:gd name="connsiteY4" fmla="*/ 1454 h 44632"/>
                <a:gd name="connsiteX5" fmla="*/ 43659 w 45169"/>
                <a:gd name="connsiteY5" fmla="*/ 35965 h 44632"/>
                <a:gd name="connsiteX6" fmla="*/ 43715 w 45169"/>
                <a:gd name="connsiteY6" fmla="*/ 43122 h 44632"/>
                <a:gd name="connsiteX7" fmla="*/ 40108 w 45169"/>
                <a:gd name="connsiteY7" fmla="*/ 44632 h 4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169" h="44632">
                  <a:moveTo>
                    <a:pt x="40108" y="44632"/>
                  </a:moveTo>
                  <a:cubicBezTo>
                    <a:pt x="38826" y="44632"/>
                    <a:pt x="37543" y="44148"/>
                    <a:pt x="36557" y="43178"/>
                  </a:cubicBezTo>
                  <a:lnTo>
                    <a:pt x="1510" y="8667"/>
                  </a:lnTo>
                  <a:cubicBezTo>
                    <a:pt x="-482" y="6705"/>
                    <a:pt x="-506" y="3502"/>
                    <a:pt x="1454" y="1510"/>
                  </a:cubicBezTo>
                  <a:cubicBezTo>
                    <a:pt x="3418" y="-481"/>
                    <a:pt x="6620" y="-506"/>
                    <a:pt x="8612" y="1454"/>
                  </a:cubicBezTo>
                  <a:lnTo>
                    <a:pt x="43659" y="35965"/>
                  </a:lnTo>
                  <a:cubicBezTo>
                    <a:pt x="45652" y="37927"/>
                    <a:pt x="45675" y="41130"/>
                    <a:pt x="43715" y="43122"/>
                  </a:cubicBezTo>
                  <a:cubicBezTo>
                    <a:pt x="42725" y="44128"/>
                    <a:pt x="41417" y="44632"/>
                    <a:pt x="40108" y="44632"/>
                  </a:cubicBezTo>
                  <a:close/>
                </a:path>
              </a:pathLst>
            </a:custGeom>
            <a:solidFill>
              <a:schemeClr val="accent4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1" name="رسم 182" descr="كعك صغير مع فاكهة و رذاذ">
              <a:extLst>
                <a:ext uri="{FF2B5EF4-FFF2-40B4-BE49-F238E27FC236}">
                  <a16:creationId xmlns:a16="http://schemas.microsoft.com/office/drawing/2014/main" id="{DEA01516-2D81-4C42-966C-D935379675C4}"/>
                </a:ext>
              </a:extLst>
            </p:cNvPr>
            <p:cNvSpPr/>
            <p:nvPr/>
          </p:nvSpPr>
          <p:spPr>
            <a:xfrm>
              <a:off x="6155889" y="4016294"/>
              <a:ext cx="44629" cy="45168"/>
            </a:xfrm>
            <a:custGeom>
              <a:avLst/>
              <a:gdLst>
                <a:gd name="connsiteX0" fmla="*/ 5059 w 44629"/>
                <a:gd name="connsiteY0" fmla="*/ 45169 h 45168"/>
                <a:gd name="connsiteX1" fmla="*/ 1510 w 44629"/>
                <a:gd name="connsiteY1" fmla="*/ 43714 h 45168"/>
                <a:gd name="connsiteX2" fmla="*/ 1454 w 44629"/>
                <a:gd name="connsiteY2" fmla="*/ 36559 h 45168"/>
                <a:gd name="connsiteX3" fmla="*/ 35964 w 44629"/>
                <a:gd name="connsiteY3" fmla="*/ 1510 h 45168"/>
                <a:gd name="connsiteX4" fmla="*/ 43120 w 44629"/>
                <a:gd name="connsiteY4" fmla="*/ 1454 h 45168"/>
                <a:gd name="connsiteX5" fmla="*/ 43175 w 44629"/>
                <a:gd name="connsiteY5" fmla="*/ 8611 h 45168"/>
                <a:gd name="connsiteX6" fmla="*/ 8666 w 44629"/>
                <a:gd name="connsiteY6" fmla="*/ 43659 h 45168"/>
                <a:gd name="connsiteX7" fmla="*/ 5059 w 44629"/>
                <a:gd name="connsiteY7" fmla="*/ 45169 h 45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629" h="45168">
                  <a:moveTo>
                    <a:pt x="5059" y="45169"/>
                  </a:moveTo>
                  <a:cubicBezTo>
                    <a:pt x="3777" y="45169"/>
                    <a:pt x="2494" y="44684"/>
                    <a:pt x="1510" y="43714"/>
                  </a:cubicBezTo>
                  <a:cubicBezTo>
                    <a:pt x="-482" y="41754"/>
                    <a:pt x="-506" y="38549"/>
                    <a:pt x="1454" y="36559"/>
                  </a:cubicBezTo>
                  <a:lnTo>
                    <a:pt x="35964" y="1510"/>
                  </a:lnTo>
                  <a:cubicBezTo>
                    <a:pt x="37924" y="-481"/>
                    <a:pt x="41131" y="-506"/>
                    <a:pt x="43120" y="1454"/>
                  </a:cubicBezTo>
                  <a:cubicBezTo>
                    <a:pt x="45112" y="3416"/>
                    <a:pt x="45135" y="6619"/>
                    <a:pt x="43175" y="8611"/>
                  </a:cubicBezTo>
                  <a:lnTo>
                    <a:pt x="8666" y="43659"/>
                  </a:lnTo>
                  <a:cubicBezTo>
                    <a:pt x="7676" y="44664"/>
                    <a:pt x="6368" y="45169"/>
                    <a:pt x="5059" y="45169"/>
                  </a:cubicBezTo>
                  <a:close/>
                </a:path>
              </a:pathLst>
            </a:custGeom>
            <a:solidFill>
              <a:srgbClr val="505050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2" name="رسم 182" descr="كعك صغير مع فاكهة و رذاذ">
              <a:extLst>
                <a:ext uri="{FF2B5EF4-FFF2-40B4-BE49-F238E27FC236}">
                  <a16:creationId xmlns:a16="http://schemas.microsoft.com/office/drawing/2014/main" id="{CA979227-66A2-4615-BF86-049FE4293269}"/>
                </a:ext>
              </a:extLst>
            </p:cNvPr>
            <p:cNvSpPr/>
            <p:nvPr/>
          </p:nvSpPr>
          <p:spPr>
            <a:xfrm>
              <a:off x="5922348" y="3998699"/>
              <a:ext cx="10504" cy="59306"/>
            </a:xfrm>
            <a:custGeom>
              <a:avLst/>
              <a:gdLst>
                <a:gd name="connsiteX0" fmla="*/ 5442 w 10504"/>
                <a:gd name="connsiteY0" fmla="*/ 59307 h 59306"/>
                <a:gd name="connsiteX1" fmla="*/ 381 w 10504"/>
                <a:gd name="connsiteY1" fmla="*/ 54285 h 59306"/>
                <a:gd name="connsiteX2" fmla="*/ 0 w 10504"/>
                <a:gd name="connsiteY2" fmla="*/ 5100 h 59306"/>
                <a:gd name="connsiteX3" fmla="*/ 5022 w 10504"/>
                <a:gd name="connsiteY3" fmla="*/ 0 h 59306"/>
                <a:gd name="connsiteX4" fmla="*/ 5063 w 10504"/>
                <a:gd name="connsiteY4" fmla="*/ 0 h 59306"/>
                <a:gd name="connsiteX5" fmla="*/ 10123 w 10504"/>
                <a:gd name="connsiteY5" fmla="*/ 5022 h 59306"/>
                <a:gd name="connsiteX6" fmla="*/ 10505 w 10504"/>
                <a:gd name="connsiteY6" fmla="*/ 54207 h 59306"/>
                <a:gd name="connsiteX7" fmla="*/ 5483 w 10504"/>
                <a:gd name="connsiteY7" fmla="*/ 59307 h 59306"/>
                <a:gd name="connsiteX8" fmla="*/ 5442 w 10504"/>
                <a:gd name="connsiteY8" fmla="*/ 59307 h 59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04" h="59306">
                  <a:moveTo>
                    <a:pt x="5442" y="59307"/>
                  </a:moveTo>
                  <a:cubicBezTo>
                    <a:pt x="2666" y="59307"/>
                    <a:pt x="403" y="57067"/>
                    <a:pt x="381" y="54285"/>
                  </a:cubicBezTo>
                  <a:lnTo>
                    <a:pt x="0" y="5100"/>
                  </a:lnTo>
                  <a:cubicBezTo>
                    <a:pt x="-22" y="2304"/>
                    <a:pt x="2227" y="20"/>
                    <a:pt x="5022" y="0"/>
                  </a:cubicBezTo>
                  <a:cubicBezTo>
                    <a:pt x="5036" y="0"/>
                    <a:pt x="5049" y="0"/>
                    <a:pt x="5063" y="0"/>
                  </a:cubicBezTo>
                  <a:cubicBezTo>
                    <a:pt x="7839" y="0"/>
                    <a:pt x="10101" y="2240"/>
                    <a:pt x="10123" y="5022"/>
                  </a:cubicBezTo>
                  <a:lnTo>
                    <a:pt x="10505" y="54207"/>
                  </a:lnTo>
                  <a:cubicBezTo>
                    <a:pt x="10527" y="57003"/>
                    <a:pt x="8278" y="59287"/>
                    <a:pt x="5483" y="59307"/>
                  </a:cubicBezTo>
                  <a:cubicBezTo>
                    <a:pt x="5469" y="59307"/>
                    <a:pt x="5456" y="59307"/>
                    <a:pt x="5442" y="59307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3" name="رسم 182" descr="كعك صغير مع فاكهة و رذاذ">
              <a:extLst>
                <a:ext uri="{FF2B5EF4-FFF2-40B4-BE49-F238E27FC236}">
                  <a16:creationId xmlns:a16="http://schemas.microsoft.com/office/drawing/2014/main" id="{93B1FA17-50C3-4E93-86B0-D1F0182998B5}"/>
                </a:ext>
              </a:extLst>
            </p:cNvPr>
            <p:cNvSpPr/>
            <p:nvPr/>
          </p:nvSpPr>
          <p:spPr>
            <a:xfrm>
              <a:off x="6246831" y="3968625"/>
              <a:ext cx="10502" cy="59306"/>
            </a:xfrm>
            <a:custGeom>
              <a:avLst/>
              <a:gdLst>
                <a:gd name="connsiteX0" fmla="*/ 5440 w 10502"/>
                <a:gd name="connsiteY0" fmla="*/ 59307 h 59306"/>
                <a:gd name="connsiteX1" fmla="*/ 381 w 10502"/>
                <a:gd name="connsiteY1" fmla="*/ 54285 h 59306"/>
                <a:gd name="connsiteX2" fmla="*/ 0 w 10502"/>
                <a:gd name="connsiteY2" fmla="*/ 5100 h 59306"/>
                <a:gd name="connsiteX3" fmla="*/ 5022 w 10502"/>
                <a:gd name="connsiteY3" fmla="*/ 0 h 59306"/>
                <a:gd name="connsiteX4" fmla="*/ 5063 w 10502"/>
                <a:gd name="connsiteY4" fmla="*/ 0 h 59306"/>
                <a:gd name="connsiteX5" fmla="*/ 10122 w 10502"/>
                <a:gd name="connsiteY5" fmla="*/ 5022 h 59306"/>
                <a:gd name="connsiteX6" fmla="*/ 10503 w 10502"/>
                <a:gd name="connsiteY6" fmla="*/ 54207 h 59306"/>
                <a:gd name="connsiteX7" fmla="*/ 5481 w 10502"/>
                <a:gd name="connsiteY7" fmla="*/ 59307 h 59306"/>
                <a:gd name="connsiteX8" fmla="*/ 5440 w 10502"/>
                <a:gd name="connsiteY8" fmla="*/ 59307 h 59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02" h="59306">
                  <a:moveTo>
                    <a:pt x="5440" y="59307"/>
                  </a:moveTo>
                  <a:cubicBezTo>
                    <a:pt x="2664" y="59307"/>
                    <a:pt x="403" y="57067"/>
                    <a:pt x="381" y="54285"/>
                  </a:cubicBezTo>
                  <a:lnTo>
                    <a:pt x="0" y="5100"/>
                  </a:lnTo>
                  <a:cubicBezTo>
                    <a:pt x="-22" y="2304"/>
                    <a:pt x="2227" y="20"/>
                    <a:pt x="5022" y="0"/>
                  </a:cubicBezTo>
                  <a:cubicBezTo>
                    <a:pt x="5036" y="0"/>
                    <a:pt x="5049" y="0"/>
                    <a:pt x="5063" y="0"/>
                  </a:cubicBezTo>
                  <a:cubicBezTo>
                    <a:pt x="7839" y="0"/>
                    <a:pt x="10100" y="2240"/>
                    <a:pt x="10122" y="5022"/>
                  </a:cubicBezTo>
                  <a:lnTo>
                    <a:pt x="10503" y="54207"/>
                  </a:lnTo>
                  <a:cubicBezTo>
                    <a:pt x="10525" y="57003"/>
                    <a:pt x="8276" y="59287"/>
                    <a:pt x="5481" y="59307"/>
                  </a:cubicBezTo>
                  <a:cubicBezTo>
                    <a:pt x="5467" y="59307"/>
                    <a:pt x="5456" y="59307"/>
                    <a:pt x="5440" y="59307"/>
                  </a:cubicBezTo>
                  <a:close/>
                </a:path>
              </a:pathLst>
            </a:custGeom>
            <a:solidFill>
              <a:schemeClr val="accent4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4" name="رسم 182" descr="كعك صغير مع فاكهة و رذاذ">
              <a:extLst>
                <a:ext uri="{FF2B5EF4-FFF2-40B4-BE49-F238E27FC236}">
                  <a16:creationId xmlns:a16="http://schemas.microsoft.com/office/drawing/2014/main" id="{69B26D8D-E16E-43F0-9F5C-99FABA8DFA5E}"/>
                </a:ext>
              </a:extLst>
            </p:cNvPr>
            <p:cNvSpPr/>
            <p:nvPr/>
          </p:nvSpPr>
          <p:spPr>
            <a:xfrm>
              <a:off x="5987853" y="4035949"/>
              <a:ext cx="44631" cy="45167"/>
            </a:xfrm>
            <a:custGeom>
              <a:avLst/>
              <a:gdLst>
                <a:gd name="connsiteX0" fmla="*/ 5061 w 44631"/>
                <a:gd name="connsiteY0" fmla="*/ 45167 h 45167"/>
                <a:gd name="connsiteX1" fmla="*/ 1510 w 44631"/>
                <a:gd name="connsiteY1" fmla="*/ 43713 h 45167"/>
                <a:gd name="connsiteX2" fmla="*/ 1454 w 44631"/>
                <a:gd name="connsiteY2" fmla="*/ 36557 h 45167"/>
                <a:gd name="connsiteX3" fmla="*/ 35965 w 44631"/>
                <a:gd name="connsiteY3" fmla="*/ 1510 h 45167"/>
                <a:gd name="connsiteX4" fmla="*/ 43121 w 44631"/>
                <a:gd name="connsiteY4" fmla="*/ 1454 h 45167"/>
                <a:gd name="connsiteX5" fmla="*/ 43177 w 44631"/>
                <a:gd name="connsiteY5" fmla="*/ 8610 h 45167"/>
                <a:gd name="connsiteX6" fmla="*/ 8666 w 44631"/>
                <a:gd name="connsiteY6" fmla="*/ 43658 h 45167"/>
                <a:gd name="connsiteX7" fmla="*/ 5061 w 44631"/>
                <a:gd name="connsiteY7" fmla="*/ 45167 h 45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631" h="45167">
                  <a:moveTo>
                    <a:pt x="5061" y="45167"/>
                  </a:moveTo>
                  <a:cubicBezTo>
                    <a:pt x="3779" y="45167"/>
                    <a:pt x="2495" y="44683"/>
                    <a:pt x="1510" y="43713"/>
                  </a:cubicBezTo>
                  <a:cubicBezTo>
                    <a:pt x="-482" y="41753"/>
                    <a:pt x="-506" y="38548"/>
                    <a:pt x="1454" y="36557"/>
                  </a:cubicBezTo>
                  <a:lnTo>
                    <a:pt x="35965" y="1510"/>
                  </a:lnTo>
                  <a:cubicBezTo>
                    <a:pt x="37924" y="-482"/>
                    <a:pt x="41132" y="-506"/>
                    <a:pt x="43121" y="1454"/>
                  </a:cubicBezTo>
                  <a:cubicBezTo>
                    <a:pt x="45113" y="3415"/>
                    <a:pt x="45137" y="6620"/>
                    <a:pt x="43177" y="8610"/>
                  </a:cubicBezTo>
                  <a:lnTo>
                    <a:pt x="8666" y="43658"/>
                  </a:lnTo>
                  <a:cubicBezTo>
                    <a:pt x="7678" y="44663"/>
                    <a:pt x="6368" y="45167"/>
                    <a:pt x="5061" y="45167"/>
                  </a:cubicBezTo>
                  <a:close/>
                </a:path>
              </a:pathLst>
            </a:custGeom>
            <a:solidFill>
              <a:srgbClr val="505050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5" name="رسم 182" descr="كعك صغير مع فاكهة و رذاذ">
              <a:extLst>
                <a:ext uri="{FF2B5EF4-FFF2-40B4-BE49-F238E27FC236}">
                  <a16:creationId xmlns:a16="http://schemas.microsoft.com/office/drawing/2014/main" id="{D2860D60-05F4-4FBB-A3E9-B7F39C355235}"/>
                </a:ext>
              </a:extLst>
            </p:cNvPr>
            <p:cNvSpPr/>
            <p:nvPr/>
          </p:nvSpPr>
          <p:spPr>
            <a:xfrm>
              <a:off x="5878431" y="3879660"/>
              <a:ext cx="45169" cy="44632"/>
            </a:xfrm>
            <a:custGeom>
              <a:avLst/>
              <a:gdLst>
                <a:gd name="connsiteX0" fmla="*/ 40108 w 45169"/>
                <a:gd name="connsiteY0" fmla="*/ 44632 h 44632"/>
                <a:gd name="connsiteX1" fmla="*/ 36557 w 45169"/>
                <a:gd name="connsiteY1" fmla="*/ 43178 h 44632"/>
                <a:gd name="connsiteX2" fmla="*/ 1510 w 45169"/>
                <a:gd name="connsiteY2" fmla="*/ 8667 h 44632"/>
                <a:gd name="connsiteX3" fmla="*/ 1454 w 45169"/>
                <a:gd name="connsiteY3" fmla="*/ 1510 h 44632"/>
                <a:gd name="connsiteX4" fmla="*/ 8612 w 45169"/>
                <a:gd name="connsiteY4" fmla="*/ 1454 h 44632"/>
                <a:gd name="connsiteX5" fmla="*/ 43659 w 45169"/>
                <a:gd name="connsiteY5" fmla="*/ 35965 h 44632"/>
                <a:gd name="connsiteX6" fmla="*/ 43715 w 45169"/>
                <a:gd name="connsiteY6" fmla="*/ 43122 h 44632"/>
                <a:gd name="connsiteX7" fmla="*/ 40108 w 45169"/>
                <a:gd name="connsiteY7" fmla="*/ 44632 h 4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169" h="44632">
                  <a:moveTo>
                    <a:pt x="40108" y="44632"/>
                  </a:moveTo>
                  <a:cubicBezTo>
                    <a:pt x="38826" y="44632"/>
                    <a:pt x="37543" y="44148"/>
                    <a:pt x="36557" y="43178"/>
                  </a:cubicBezTo>
                  <a:lnTo>
                    <a:pt x="1510" y="8667"/>
                  </a:lnTo>
                  <a:cubicBezTo>
                    <a:pt x="-482" y="6705"/>
                    <a:pt x="-506" y="3502"/>
                    <a:pt x="1454" y="1510"/>
                  </a:cubicBezTo>
                  <a:cubicBezTo>
                    <a:pt x="3416" y="-483"/>
                    <a:pt x="6620" y="-505"/>
                    <a:pt x="8612" y="1454"/>
                  </a:cubicBezTo>
                  <a:lnTo>
                    <a:pt x="43659" y="35965"/>
                  </a:lnTo>
                  <a:cubicBezTo>
                    <a:pt x="45652" y="37927"/>
                    <a:pt x="45675" y="41130"/>
                    <a:pt x="43715" y="43122"/>
                  </a:cubicBezTo>
                  <a:cubicBezTo>
                    <a:pt x="42725" y="44128"/>
                    <a:pt x="41417" y="44632"/>
                    <a:pt x="40108" y="44632"/>
                  </a:cubicBezTo>
                  <a:close/>
                </a:path>
              </a:pathLst>
            </a:custGeom>
            <a:solidFill>
              <a:srgbClr val="505050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6" name="رسم 182" descr="كعك صغير مع فاكهة و رذاذ">
              <a:extLst>
                <a:ext uri="{FF2B5EF4-FFF2-40B4-BE49-F238E27FC236}">
                  <a16:creationId xmlns:a16="http://schemas.microsoft.com/office/drawing/2014/main" id="{1ADC357F-8762-4510-B0F3-A1F7D7EFBCAD}"/>
                </a:ext>
              </a:extLst>
            </p:cNvPr>
            <p:cNvSpPr/>
            <p:nvPr/>
          </p:nvSpPr>
          <p:spPr>
            <a:xfrm>
              <a:off x="6044025" y="3796093"/>
              <a:ext cx="44629" cy="45170"/>
            </a:xfrm>
            <a:custGeom>
              <a:avLst/>
              <a:gdLst>
                <a:gd name="connsiteX0" fmla="*/ 5059 w 44629"/>
                <a:gd name="connsiteY0" fmla="*/ 45171 h 45170"/>
                <a:gd name="connsiteX1" fmla="*/ 1510 w 44629"/>
                <a:gd name="connsiteY1" fmla="*/ 43717 h 45170"/>
                <a:gd name="connsiteX2" fmla="*/ 1454 w 44629"/>
                <a:gd name="connsiteY2" fmla="*/ 36559 h 45170"/>
                <a:gd name="connsiteX3" fmla="*/ 35964 w 44629"/>
                <a:gd name="connsiteY3" fmla="*/ 1510 h 45170"/>
                <a:gd name="connsiteX4" fmla="*/ 43120 w 44629"/>
                <a:gd name="connsiteY4" fmla="*/ 1454 h 45170"/>
                <a:gd name="connsiteX5" fmla="*/ 43175 w 44629"/>
                <a:gd name="connsiteY5" fmla="*/ 8612 h 45170"/>
                <a:gd name="connsiteX6" fmla="*/ 8666 w 44629"/>
                <a:gd name="connsiteY6" fmla="*/ 43661 h 45170"/>
                <a:gd name="connsiteX7" fmla="*/ 5059 w 44629"/>
                <a:gd name="connsiteY7" fmla="*/ 45171 h 45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629" h="45170">
                  <a:moveTo>
                    <a:pt x="5059" y="45171"/>
                  </a:moveTo>
                  <a:cubicBezTo>
                    <a:pt x="3777" y="45171"/>
                    <a:pt x="2494" y="44687"/>
                    <a:pt x="1510" y="43717"/>
                  </a:cubicBezTo>
                  <a:cubicBezTo>
                    <a:pt x="-482" y="41755"/>
                    <a:pt x="-506" y="38551"/>
                    <a:pt x="1454" y="36559"/>
                  </a:cubicBezTo>
                  <a:lnTo>
                    <a:pt x="35964" y="1510"/>
                  </a:lnTo>
                  <a:cubicBezTo>
                    <a:pt x="37924" y="-482"/>
                    <a:pt x="41131" y="-506"/>
                    <a:pt x="43120" y="1454"/>
                  </a:cubicBezTo>
                  <a:cubicBezTo>
                    <a:pt x="45112" y="3416"/>
                    <a:pt x="45135" y="6620"/>
                    <a:pt x="43175" y="8612"/>
                  </a:cubicBezTo>
                  <a:lnTo>
                    <a:pt x="8666" y="43661"/>
                  </a:lnTo>
                  <a:cubicBezTo>
                    <a:pt x="7674" y="44668"/>
                    <a:pt x="6367" y="45171"/>
                    <a:pt x="5059" y="45171"/>
                  </a:cubicBezTo>
                  <a:close/>
                </a:path>
              </a:pathLst>
            </a:custGeom>
            <a:solidFill>
              <a:srgbClr val="505050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7" name="رسم 182" descr="كعك صغير مع فاكهة و رذاذ">
              <a:extLst>
                <a:ext uri="{FF2B5EF4-FFF2-40B4-BE49-F238E27FC236}">
                  <a16:creationId xmlns:a16="http://schemas.microsoft.com/office/drawing/2014/main" id="{98F60F38-E42D-474A-94D8-9C42C542ECE6}"/>
                </a:ext>
              </a:extLst>
            </p:cNvPr>
            <p:cNvSpPr/>
            <p:nvPr/>
          </p:nvSpPr>
          <p:spPr>
            <a:xfrm>
              <a:off x="6098519" y="3875951"/>
              <a:ext cx="45167" cy="44632"/>
            </a:xfrm>
            <a:custGeom>
              <a:avLst/>
              <a:gdLst>
                <a:gd name="connsiteX0" fmla="*/ 40107 w 45167"/>
                <a:gd name="connsiteY0" fmla="*/ 44632 h 44632"/>
                <a:gd name="connsiteX1" fmla="*/ 36557 w 45167"/>
                <a:gd name="connsiteY1" fmla="*/ 43178 h 44632"/>
                <a:gd name="connsiteX2" fmla="*/ 1510 w 45167"/>
                <a:gd name="connsiteY2" fmla="*/ 8667 h 44632"/>
                <a:gd name="connsiteX3" fmla="*/ 1454 w 45167"/>
                <a:gd name="connsiteY3" fmla="*/ 1510 h 44632"/>
                <a:gd name="connsiteX4" fmla="*/ 8610 w 45167"/>
                <a:gd name="connsiteY4" fmla="*/ 1454 h 44632"/>
                <a:gd name="connsiteX5" fmla="*/ 43658 w 45167"/>
                <a:gd name="connsiteY5" fmla="*/ 35965 h 44632"/>
                <a:gd name="connsiteX6" fmla="*/ 43713 w 45167"/>
                <a:gd name="connsiteY6" fmla="*/ 43122 h 44632"/>
                <a:gd name="connsiteX7" fmla="*/ 40107 w 45167"/>
                <a:gd name="connsiteY7" fmla="*/ 44632 h 4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167" h="44632">
                  <a:moveTo>
                    <a:pt x="40107" y="44632"/>
                  </a:moveTo>
                  <a:cubicBezTo>
                    <a:pt x="38825" y="44632"/>
                    <a:pt x="37541" y="44148"/>
                    <a:pt x="36557" y="43178"/>
                  </a:cubicBezTo>
                  <a:lnTo>
                    <a:pt x="1510" y="8667"/>
                  </a:lnTo>
                  <a:cubicBezTo>
                    <a:pt x="-482" y="6705"/>
                    <a:pt x="-506" y="3502"/>
                    <a:pt x="1454" y="1510"/>
                  </a:cubicBezTo>
                  <a:cubicBezTo>
                    <a:pt x="3415" y="-481"/>
                    <a:pt x="6621" y="-506"/>
                    <a:pt x="8610" y="1454"/>
                  </a:cubicBezTo>
                  <a:lnTo>
                    <a:pt x="43658" y="35965"/>
                  </a:lnTo>
                  <a:cubicBezTo>
                    <a:pt x="45650" y="37927"/>
                    <a:pt x="45674" y="41130"/>
                    <a:pt x="43713" y="43122"/>
                  </a:cubicBezTo>
                  <a:cubicBezTo>
                    <a:pt x="42723" y="44129"/>
                    <a:pt x="41414" y="44632"/>
                    <a:pt x="40107" y="44632"/>
                  </a:cubicBezTo>
                  <a:close/>
                </a:path>
              </a:pathLst>
            </a:custGeom>
            <a:solidFill>
              <a:schemeClr val="accent4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8" name="رسم 182" descr="كعك صغير مع فاكهة و رذاذ">
              <a:extLst>
                <a:ext uri="{FF2B5EF4-FFF2-40B4-BE49-F238E27FC236}">
                  <a16:creationId xmlns:a16="http://schemas.microsoft.com/office/drawing/2014/main" id="{7409E1EA-46A8-4716-8954-E8EF14D4C2CB}"/>
                </a:ext>
              </a:extLst>
            </p:cNvPr>
            <p:cNvSpPr/>
            <p:nvPr/>
          </p:nvSpPr>
          <p:spPr>
            <a:xfrm>
              <a:off x="5731951" y="4060787"/>
              <a:ext cx="59308" cy="10504"/>
            </a:xfrm>
            <a:custGeom>
              <a:avLst/>
              <a:gdLst>
                <a:gd name="connsiteX0" fmla="*/ 5061 w 59308"/>
                <a:gd name="connsiteY0" fmla="*/ 10504 h 10504"/>
                <a:gd name="connsiteX1" fmla="*/ 0 w 59308"/>
                <a:gd name="connsiteY1" fmla="*/ 5482 h 10504"/>
                <a:gd name="connsiteX2" fmla="*/ 5022 w 59308"/>
                <a:gd name="connsiteY2" fmla="*/ 383 h 10504"/>
                <a:gd name="connsiteX3" fmla="*/ 54207 w 59308"/>
                <a:gd name="connsiteY3" fmla="*/ 0 h 10504"/>
                <a:gd name="connsiteX4" fmla="*/ 54248 w 59308"/>
                <a:gd name="connsiteY4" fmla="*/ 0 h 10504"/>
                <a:gd name="connsiteX5" fmla="*/ 59309 w 59308"/>
                <a:gd name="connsiteY5" fmla="*/ 5022 h 10504"/>
                <a:gd name="connsiteX6" fmla="*/ 54287 w 59308"/>
                <a:gd name="connsiteY6" fmla="*/ 10121 h 10504"/>
                <a:gd name="connsiteX7" fmla="*/ 5101 w 59308"/>
                <a:gd name="connsiteY7" fmla="*/ 10504 h 10504"/>
                <a:gd name="connsiteX8" fmla="*/ 5061 w 59308"/>
                <a:gd name="connsiteY8" fmla="*/ 10504 h 10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308" h="10504">
                  <a:moveTo>
                    <a:pt x="5061" y="10504"/>
                  </a:moveTo>
                  <a:cubicBezTo>
                    <a:pt x="2284" y="10504"/>
                    <a:pt x="22" y="8264"/>
                    <a:pt x="0" y="5482"/>
                  </a:cubicBezTo>
                  <a:cubicBezTo>
                    <a:pt x="-22" y="2687"/>
                    <a:pt x="2227" y="403"/>
                    <a:pt x="5022" y="383"/>
                  </a:cubicBezTo>
                  <a:lnTo>
                    <a:pt x="54207" y="0"/>
                  </a:lnTo>
                  <a:cubicBezTo>
                    <a:pt x="54221" y="0"/>
                    <a:pt x="54234" y="0"/>
                    <a:pt x="54248" y="0"/>
                  </a:cubicBezTo>
                  <a:cubicBezTo>
                    <a:pt x="57025" y="0"/>
                    <a:pt x="59287" y="2240"/>
                    <a:pt x="59309" y="5022"/>
                  </a:cubicBezTo>
                  <a:cubicBezTo>
                    <a:pt x="59331" y="7817"/>
                    <a:pt x="57082" y="10101"/>
                    <a:pt x="54287" y="10121"/>
                  </a:cubicBezTo>
                  <a:lnTo>
                    <a:pt x="5101" y="10504"/>
                  </a:lnTo>
                  <a:cubicBezTo>
                    <a:pt x="5088" y="10504"/>
                    <a:pt x="5074" y="10504"/>
                    <a:pt x="5061" y="10504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9" name="رسم 182" descr="كعك صغير مع فاكهة و رذاذ">
              <a:extLst>
                <a:ext uri="{FF2B5EF4-FFF2-40B4-BE49-F238E27FC236}">
                  <a16:creationId xmlns:a16="http://schemas.microsoft.com/office/drawing/2014/main" id="{1A398568-0343-4C57-BE96-E03BCE90D667}"/>
                </a:ext>
              </a:extLst>
            </p:cNvPr>
            <p:cNvSpPr/>
            <p:nvPr/>
          </p:nvSpPr>
          <p:spPr>
            <a:xfrm>
              <a:off x="6034167" y="3952177"/>
              <a:ext cx="59307" cy="10502"/>
            </a:xfrm>
            <a:custGeom>
              <a:avLst/>
              <a:gdLst>
                <a:gd name="connsiteX0" fmla="*/ 5061 w 59307"/>
                <a:gd name="connsiteY0" fmla="*/ 10503 h 10502"/>
                <a:gd name="connsiteX1" fmla="*/ 0 w 59307"/>
                <a:gd name="connsiteY1" fmla="*/ 5481 h 10502"/>
                <a:gd name="connsiteX2" fmla="*/ 5022 w 59307"/>
                <a:gd name="connsiteY2" fmla="*/ 381 h 10502"/>
                <a:gd name="connsiteX3" fmla="*/ 54207 w 59307"/>
                <a:gd name="connsiteY3" fmla="*/ 0 h 10502"/>
                <a:gd name="connsiteX4" fmla="*/ 54248 w 59307"/>
                <a:gd name="connsiteY4" fmla="*/ 0 h 10502"/>
                <a:gd name="connsiteX5" fmla="*/ 59307 w 59307"/>
                <a:gd name="connsiteY5" fmla="*/ 5022 h 10502"/>
                <a:gd name="connsiteX6" fmla="*/ 54285 w 59307"/>
                <a:gd name="connsiteY6" fmla="*/ 10121 h 10502"/>
                <a:gd name="connsiteX7" fmla="*/ 5100 w 59307"/>
                <a:gd name="connsiteY7" fmla="*/ 10503 h 10502"/>
                <a:gd name="connsiteX8" fmla="*/ 5061 w 59307"/>
                <a:gd name="connsiteY8" fmla="*/ 10503 h 10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307" h="10502">
                  <a:moveTo>
                    <a:pt x="5061" y="10503"/>
                  </a:moveTo>
                  <a:cubicBezTo>
                    <a:pt x="2284" y="10503"/>
                    <a:pt x="22" y="8263"/>
                    <a:pt x="0" y="5481"/>
                  </a:cubicBezTo>
                  <a:cubicBezTo>
                    <a:pt x="-22" y="2686"/>
                    <a:pt x="2227" y="403"/>
                    <a:pt x="5022" y="381"/>
                  </a:cubicBezTo>
                  <a:lnTo>
                    <a:pt x="54207" y="0"/>
                  </a:lnTo>
                  <a:cubicBezTo>
                    <a:pt x="54221" y="0"/>
                    <a:pt x="54234" y="0"/>
                    <a:pt x="54248" y="0"/>
                  </a:cubicBezTo>
                  <a:cubicBezTo>
                    <a:pt x="57025" y="0"/>
                    <a:pt x="59285" y="2240"/>
                    <a:pt x="59307" y="5022"/>
                  </a:cubicBezTo>
                  <a:cubicBezTo>
                    <a:pt x="59329" y="7817"/>
                    <a:pt x="57080" y="10100"/>
                    <a:pt x="54285" y="10121"/>
                  </a:cubicBezTo>
                  <a:lnTo>
                    <a:pt x="5100" y="10503"/>
                  </a:lnTo>
                  <a:cubicBezTo>
                    <a:pt x="5088" y="10503"/>
                    <a:pt x="5074" y="10503"/>
                    <a:pt x="5061" y="10503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0" name="رسم 182" descr="كعك صغير مع فاكهة و رذاذ">
              <a:extLst>
                <a:ext uri="{FF2B5EF4-FFF2-40B4-BE49-F238E27FC236}">
                  <a16:creationId xmlns:a16="http://schemas.microsoft.com/office/drawing/2014/main" id="{5C59C6DD-E7FA-4097-8884-3792F45D4E6F}"/>
                </a:ext>
              </a:extLst>
            </p:cNvPr>
            <p:cNvSpPr/>
            <p:nvPr/>
          </p:nvSpPr>
          <p:spPr>
            <a:xfrm>
              <a:off x="6020753" y="3682350"/>
              <a:ext cx="45167" cy="44630"/>
            </a:xfrm>
            <a:custGeom>
              <a:avLst/>
              <a:gdLst>
                <a:gd name="connsiteX0" fmla="*/ 40107 w 45167"/>
                <a:gd name="connsiteY0" fmla="*/ 44630 h 44630"/>
                <a:gd name="connsiteX1" fmla="*/ 36557 w 45167"/>
                <a:gd name="connsiteY1" fmla="*/ 43176 h 44630"/>
                <a:gd name="connsiteX2" fmla="*/ 1510 w 45167"/>
                <a:gd name="connsiteY2" fmla="*/ 8667 h 44630"/>
                <a:gd name="connsiteX3" fmla="*/ 1454 w 45167"/>
                <a:gd name="connsiteY3" fmla="*/ 1510 h 44630"/>
                <a:gd name="connsiteX4" fmla="*/ 8610 w 45167"/>
                <a:gd name="connsiteY4" fmla="*/ 1454 h 44630"/>
                <a:gd name="connsiteX5" fmla="*/ 43658 w 45167"/>
                <a:gd name="connsiteY5" fmla="*/ 35963 h 44630"/>
                <a:gd name="connsiteX6" fmla="*/ 43713 w 45167"/>
                <a:gd name="connsiteY6" fmla="*/ 43121 h 44630"/>
                <a:gd name="connsiteX7" fmla="*/ 40107 w 45167"/>
                <a:gd name="connsiteY7" fmla="*/ 44630 h 44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167" h="44630">
                  <a:moveTo>
                    <a:pt x="40107" y="44630"/>
                  </a:moveTo>
                  <a:cubicBezTo>
                    <a:pt x="38825" y="44630"/>
                    <a:pt x="37541" y="44146"/>
                    <a:pt x="36557" y="43176"/>
                  </a:cubicBezTo>
                  <a:lnTo>
                    <a:pt x="1510" y="8667"/>
                  </a:lnTo>
                  <a:cubicBezTo>
                    <a:pt x="-482" y="6705"/>
                    <a:pt x="-506" y="3502"/>
                    <a:pt x="1454" y="1510"/>
                  </a:cubicBezTo>
                  <a:cubicBezTo>
                    <a:pt x="3415" y="-481"/>
                    <a:pt x="6621" y="-506"/>
                    <a:pt x="8610" y="1454"/>
                  </a:cubicBezTo>
                  <a:lnTo>
                    <a:pt x="43658" y="35963"/>
                  </a:lnTo>
                  <a:cubicBezTo>
                    <a:pt x="45650" y="37925"/>
                    <a:pt x="45674" y="41128"/>
                    <a:pt x="43713" y="43121"/>
                  </a:cubicBezTo>
                  <a:cubicBezTo>
                    <a:pt x="42723" y="44126"/>
                    <a:pt x="41416" y="44630"/>
                    <a:pt x="40107" y="44630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1" name="رسم 182" descr="كعك صغير مع فاكهة و رذاذ">
              <a:extLst>
                <a:ext uri="{FF2B5EF4-FFF2-40B4-BE49-F238E27FC236}">
                  <a16:creationId xmlns:a16="http://schemas.microsoft.com/office/drawing/2014/main" id="{DB9EA7B8-2BFA-47BC-9AD2-A8DC8E78482F}"/>
                </a:ext>
              </a:extLst>
            </p:cNvPr>
            <p:cNvSpPr/>
            <p:nvPr/>
          </p:nvSpPr>
          <p:spPr>
            <a:xfrm>
              <a:off x="5815585" y="3824097"/>
              <a:ext cx="59307" cy="10502"/>
            </a:xfrm>
            <a:custGeom>
              <a:avLst/>
              <a:gdLst>
                <a:gd name="connsiteX0" fmla="*/ 5061 w 59307"/>
                <a:gd name="connsiteY0" fmla="*/ 10503 h 10502"/>
                <a:gd name="connsiteX1" fmla="*/ 0 w 59307"/>
                <a:gd name="connsiteY1" fmla="*/ 5481 h 10502"/>
                <a:gd name="connsiteX2" fmla="*/ 5022 w 59307"/>
                <a:gd name="connsiteY2" fmla="*/ 381 h 10502"/>
                <a:gd name="connsiteX3" fmla="*/ 54206 w 59307"/>
                <a:gd name="connsiteY3" fmla="*/ 0 h 10502"/>
                <a:gd name="connsiteX4" fmla="*/ 54246 w 59307"/>
                <a:gd name="connsiteY4" fmla="*/ 0 h 10502"/>
                <a:gd name="connsiteX5" fmla="*/ 59307 w 59307"/>
                <a:gd name="connsiteY5" fmla="*/ 5022 h 10502"/>
                <a:gd name="connsiteX6" fmla="*/ 54285 w 59307"/>
                <a:gd name="connsiteY6" fmla="*/ 10121 h 10502"/>
                <a:gd name="connsiteX7" fmla="*/ 5101 w 59307"/>
                <a:gd name="connsiteY7" fmla="*/ 10503 h 10502"/>
                <a:gd name="connsiteX8" fmla="*/ 5061 w 59307"/>
                <a:gd name="connsiteY8" fmla="*/ 10503 h 10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307" h="10502">
                  <a:moveTo>
                    <a:pt x="5061" y="10503"/>
                  </a:moveTo>
                  <a:cubicBezTo>
                    <a:pt x="2284" y="10503"/>
                    <a:pt x="22" y="8263"/>
                    <a:pt x="0" y="5481"/>
                  </a:cubicBezTo>
                  <a:cubicBezTo>
                    <a:pt x="-22" y="2686"/>
                    <a:pt x="2227" y="403"/>
                    <a:pt x="5022" y="381"/>
                  </a:cubicBezTo>
                  <a:lnTo>
                    <a:pt x="54206" y="0"/>
                  </a:lnTo>
                  <a:cubicBezTo>
                    <a:pt x="54219" y="0"/>
                    <a:pt x="54233" y="0"/>
                    <a:pt x="54246" y="0"/>
                  </a:cubicBezTo>
                  <a:cubicBezTo>
                    <a:pt x="57023" y="0"/>
                    <a:pt x="59285" y="2240"/>
                    <a:pt x="59307" y="5022"/>
                  </a:cubicBezTo>
                  <a:cubicBezTo>
                    <a:pt x="59329" y="7817"/>
                    <a:pt x="57080" y="10100"/>
                    <a:pt x="54285" y="10121"/>
                  </a:cubicBezTo>
                  <a:lnTo>
                    <a:pt x="5101" y="10503"/>
                  </a:lnTo>
                  <a:cubicBezTo>
                    <a:pt x="5088" y="10503"/>
                    <a:pt x="5074" y="10503"/>
                    <a:pt x="5061" y="10503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2" name="رسم 182" descr="كعك صغير مع فاكهة و رذاذ">
              <a:extLst>
                <a:ext uri="{FF2B5EF4-FFF2-40B4-BE49-F238E27FC236}">
                  <a16:creationId xmlns:a16="http://schemas.microsoft.com/office/drawing/2014/main" id="{6915520D-A13E-40EE-9F9D-810116ABF067}"/>
                </a:ext>
              </a:extLst>
            </p:cNvPr>
            <p:cNvSpPr/>
            <p:nvPr/>
          </p:nvSpPr>
          <p:spPr>
            <a:xfrm>
              <a:off x="6094133" y="3562056"/>
              <a:ext cx="59305" cy="10502"/>
            </a:xfrm>
            <a:custGeom>
              <a:avLst/>
              <a:gdLst>
                <a:gd name="connsiteX0" fmla="*/ 5061 w 59305"/>
                <a:gd name="connsiteY0" fmla="*/ 10503 h 10502"/>
                <a:gd name="connsiteX1" fmla="*/ 0 w 59305"/>
                <a:gd name="connsiteY1" fmla="*/ 5481 h 10502"/>
                <a:gd name="connsiteX2" fmla="*/ 5022 w 59305"/>
                <a:gd name="connsiteY2" fmla="*/ 381 h 10502"/>
                <a:gd name="connsiteX3" fmla="*/ 54206 w 59305"/>
                <a:gd name="connsiteY3" fmla="*/ 0 h 10502"/>
                <a:gd name="connsiteX4" fmla="*/ 54245 w 59305"/>
                <a:gd name="connsiteY4" fmla="*/ 0 h 10502"/>
                <a:gd name="connsiteX5" fmla="*/ 59305 w 59305"/>
                <a:gd name="connsiteY5" fmla="*/ 5022 h 10502"/>
                <a:gd name="connsiteX6" fmla="*/ 54283 w 59305"/>
                <a:gd name="connsiteY6" fmla="*/ 10121 h 10502"/>
                <a:gd name="connsiteX7" fmla="*/ 5100 w 59305"/>
                <a:gd name="connsiteY7" fmla="*/ 10503 h 10502"/>
                <a:gd name="connsiteX8" fmla="*/ 5061 w 59305"/>
                <a:gd name="connsiteY8" fmla="*/ 10503 h 10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305" h="10502">
                  <a:moveTo>
                    <a:pt x="5061" y="10503"/>
                  </a:moveTo>
                  <a:cubicBezTo>
                    <a:pt x="2284" y="10503"/>
                    <a:pt x="22" y="8263"/>
                    <a:pt x="0" y="5481"/>
                  </a:cubicBezTo>
                  <a:cubicBezTo>
                    <a:pt x="-22" y="2686"/>
                    <a:pt x="2227" y="403"/>
                    <a:pt x="5022" y="381"/>
                  </a:cubicBezTo>
                  <a:lnTo>
                    <a:pt x="54206" y="0"/>
                  </a:lnTo>
                  <a:cubicBezTo>
                    <a:pt x="54219" y="0"/>
                    <a:pt x="54233" y="0"/>
                    <a:pt x="54245" y="0"/>
                  </a:cubicBezTo>
                  <a:cubicBezTo>
                    <a:pt x="57021" y="0"/>
                    <a:pt x="59283" y="2240"/>
                    <a:pt x="59305" y="5022"/>
                  </a:cubicBezTo>
                  <a:cubicBezTo>
                    <a:pt x="59327" y="7817"/>
                    <a:pt x="57079" y="10100"/>
                    <a:pt x="54283" y="10121"/>
                  </a:cubicBezTo>
                  <a:lnTo>
                    <a:pt x="5100" y="10503"/>
                  </a:lnTo>
                  <a:cubicBezTo>
                    <a:pt x="5086" y="10503"/>
                    <a:pt x="5074" y="10503"/>
                    <a:pt x="5061" y="10503"/>
                  </a:cubicBezTo>
                  <a:close/>
                </a:path>
              </a:pathLst>
            </a:custGeom>
            <a:solidFill>
              <a:srgbClr val="D0D0D0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3" name="رسم 182" descr="كعك صغير مع فاكهة و رذاذ">
              <a:extLst>
                <a:ext uri="{FF2B5EF4-FFF2-40B4-BE49-F238E27FC236}">
                  <a16:creationId xmlns:a16="http://schemas.microsoft.com/office/drawing/2014/main" id="{CB0FCAAB-3D8E-4466-9761-22617652C020}"/>
                </a:ext>
              </a:extLst>
            </p:cNvPr>
            <p:cNvSpPr/>
            <p:nvPr/>
          </p:nvSpPr>
          <p:spPr>
            <a:xfrm>
              <a:off x="5831160" y="3623887"/>
              <a:ext cx="44633" cy="45170"/>
            </a:xfrm>
            <a:custGeom>
              <a:avLst/>
              <a:gdLst>
                <a:gd name="connsiteX0" fmla="*/ 5061 w 44633"/>
                <a:gd name="connsiteY0" fmla="*/ 45170 h 45170"/>
                <a:gd name="connsiteX1" fmla="*/ 1510 w 44633"/>
                <a:gd name="connsiteY1" fmla="*/ 43716 h 45170"/>
                <a:gd name="connsiteX2" fmla="*/ 1454 w 44633"/>
                <a:gd name="connsiteY2" fmla="*/ 36559 h 45170"/>
                <a:gd name="connsiteX3" fmla="*/ 35965 w 44633"/>
                <a:gd name="connsiteY3" fmla="*/ 1510 h 45170"/>
                <a:gd name="connsiteX4" fmla="*/ 43123 w 44633"/>
                <a:gd name="connsiteY4" fmla="*/ 1454 h 45170"/>
                <a:gd name="connsiteX5" fmla="*/ 43179 w 44633"/>
                <a:gd name="connsiteY5" fmla="*/ 8611 h 45170"/>
                <a:gd name="connsiteX6" fmla="*/ 8668 w 44633"/>
                <a:gd name="connsiteY6" fmla="*/ 43660 h 45170"/>
                <a:gd name="connsiteX7" fmla="*/ 5061 w 44633"/>
                <a:gd name="connsiteY7" fmla="*/ 45170 h 45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633" h="45170">
                  <a:moveTo>
                    <a:pt x="5061" y="45170"/>
                  </a:moveTo>
                  <a:cubicBezTo>
                    <a:pt x="3779" y="45170"/>
                    <a:pt x="2495" y="44686"/>
                    <a:pt x="1510" y="43716"/>
                  </a:cubicBezTo>
                  <a:cubicBezTo>
                    <a:pt x="-482" y="41754"/>
                    <a:pt x="-506" y="38551"/>
                    <a:pt x="1454" y="36559"/>
                  </a:cubicBezTo>
                  <a:lnTo>
                    <a:pt x="35965" y="1510"/>
                  </a:lnTo>
                  <a:cubicBezTo>
                    <a:pt x="37927" y="-483"/>
                    <a:pt x="41132" y="-505"/>
                    <a:pt x="43123" y="1454"/>
                  </a:cubicBezTo>
                  <a:cubicBezTo>
                    <a:pt x="45115" y="3416"/>
                    <a:pt x="45139" y="6619"/>
                    <a:pt x="43179" y="8611"/>
                  </a:cubicBezTo>
                  <a:lnTo>
                    <a:pt x="8668" y="43660"/>
                  </a:lnTo>
                  <a:cubicBezTo>
                    <a:pt x="7677" y="44666"/>
                    <a:pt x="6368" y="45170"/>
                    <a:pt x="5061" y="45170"/>
                  </a:cubicBezTo>
                  <a:close/>
                </a:path>
              </a:pathLst>
            </a:custGeom>
            <a:solidFill>
              <a:schemeClr val="accent4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</p:grpSp>
      <p:grpSp>
        <p:nvGrpSpPr>
          <p:cNvPr id="214" name="رسم 182" descr="كعك صغير مع فاكهة و رذاذ">
            <a:extLst>
              <a:ext uri="{FF2B5EF4-FFF2-40B4-BE49-F238E27FC236}">
                <a16:creationId xmlns:a16="http://schemas.microsoft.com/office/drawing/2014/main" id="{FFD84D7D-79E8-47FA-B039-37A2208DED17}"/>
              </a:ext>
            </a:extLst>
          </p:cNvPr>
          <p:cNvGrpSpPr/>
          <p:nvPr/>
        </p:nvGrpSpPr>
        <p:grpSpPr>
          <a:xfrm>
            <a:off x="5801312" y="4350174"/>
            <a:ext cx="401766" cy="45818"/>
            <a:chOff x="5801312" y="4139861"/>
            <a:chExt cx="401766" cy="45818"/>
          </a:xfrm>
        </p:grpSpPr>
        <p:sp>
          <p:nvSpPr>
            <p:cNvPr id="215" name="رسم 182" descr="كعك صغير مع فاكهة و رذاذ">
              <a:extLst>
                <a:ext uri="{FF2B5EF4-FFF2-40B4-BE49-F238E27FC236}">
                  <a16:creationId xmlns:a16="http://schemas.microsoft.com/office/drawing/2014/main" id="{C0390877-20D9-47B9-AA24-A486AAA06FE4}"/>
                </a:ext>
              </a:extLst>
            </p:cNvPr>
            <p:cNvSpPr/>
            <p:nvPr/>
          </p:nvSpPr>
          <p:spPr>
            <a:xfrm>
              <a:off x="5857041" y="4161411"/>
              <a:ext cx="45818" cy="21914"/>
            </a:xfrm>
            <a:custGeom>
              <a:avLst/>
              <a:gdLst>
                <a:gd name="connsiteX0" fmla="*/ 45818 w 45818"/>
                <a:gd name="connsiteY0" fmla="*/ 10780 h 21914"/>
                <a:gd name="connsiteX1" fmla="*/ 22994 w 45818"/>
                <a:gd name="connsiteY1" fmla="*/ 21914 h 21914"/>
                <a:gd name="connsiteX2" fmla="*/ 0 w 45818"/>
                <a:gd name="connsiteY2" fmla="*/ 11134 h 21914"/>
                <a:gd name="connsiteX3" fmla="*/ 22824 w 45818"/>
                <a:gd name="connsiteY3" fmla="*/ 1 h 21914"/>
                <a:gd name="connsiteX4" fmla="*/ 45818 w 45818"/>
                <a:gd name="connsiteY4" fmla="*/ 10780 h 2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818" h="21914">
                  <a:moveTo>
                    <a:pt x="45818" y="10780"/>
                  </a:moveTo>
                  <a:cubicBezTo>
                    <a:pt x="45818" y="10780"/>
                    <a:pt x="35646" y="21816"/>
                    <a:pt x="22994" y="21914"/>
                  </a:cubicBezTo>
                  <a:cubicBezTo>
                    <a:pt x="10342" y="22012"/>
                    <a:pt x="0" y="11134"/>
                    <a:pt x="0" y="11134"/>
                  </a:cubicBezTo>
                  <a:cubicBezTo>
                    <a:pt x="0" y="11134"/>
                    <a:pt x="10172" y="98"/>
                    <a:pt x="22824" y="1"/>
                  </a:cubicBezTo>
                  <a:cubicBezTo>
                    <a:pt x="35477" y="-97"/>
                    <a:pt x="45818" y="10780"/>
                    <a:pt x="45818" y="10780"/>
                  </a:cubicBezTo>
                  <a:close/>
                </a:path>
              </a:pathLst>
            </a:custGeom>
            <a:solidFill>
              <a:srgbClr val="2F2F2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6" name="رسم 182" descr="كعك صغير مع فاكهة و رذاذ">
              <a:extLst>
                <a:ext uri="{FF2B5EF4-FFF2-40B4-BE49-F238E27FC236}">
                  <a16:creationId xmlns:a16="http://schemas.microsoft.com/office/drawing/2014/main" id="{929BDCF2-A3CD-44D9-B04C-0AEB51A8FB25}"/>
                </a:ext>
              </a:extLst>
            </p:cNvPr>
            <p:cNvSpPr/>
            <p:nvPr/>
          </p:nvSpPr>
          <p:spPr>
            <a:xfrm>
              <a:off x="5801312" y="4139861"/>
              <a:ext cx="21914" cy="45818"/>
            </a:xfrm>
            <a:custGeom>
              <a:avLst/>
              <a:gdLst>
                <a:gd name="connsiteX0" fmla="*/ 10780 w 21914"/>
                <a:gd name="connsiteY0" fmla="*/ 0 h 45818"/>
                <a:gd name="connsiteX1" fmla="*/ 21914 w 21914"/>
                <a:gd name="connsiteY1" fmla="*/ 22824 h 45818"/>
                <a:gd name="connsiteX2" fmla="*/ 11134 w 21914"/>
                <a:gd name="connsiteY2" fmla="*/ 45818 h 45818"/>
                <a:gd name="connsiteX3" fmla="*/ 1 w 21914"/>
                <a:gd name="connsiteY3" fmla="*/ 22994 h 45818"/>
                <a:gd name="connsiteX4" fmla="*/ 10780 w 21914"/>
                <a:gd name="connsiteY4" fmla="*/ 0 h 45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914" h="45818">
                  <a:moveTo>
                    <a:pt x="10780" y="0"/>
                  </a:moveTo>
                  <a:cubicBezTo>
                    <a:pt x="10780" y="0"/>
                    <a:pt x="21816" y="10172"/>
                    <a:pt x="21914" y="22824"/>
                  </a:cubicBezTo>
                  <a:cubicBezTo>
                    <a:pt x="22012" y="35476"/>
                    <a:pt x="11134" y="45818"/>
                    <a:pt x="11134" y="45818"/>
                  </a:cubicBezTo>
                  <a:cubicBezTo>
                    <a:pt x="11134" y="45818"/>
                    <a:pt x="99" y="35646"/>
                    <a:pt x="1" y="22994"/>
                  </a:cubicBezTo>
                  <a:cubicBezTo>
                    <a:pt x="-97" y="10341"/>
                    <a:pt x="10780" y="0"/>
                    <a:pt x="10780" y="0"/>
                  </a:cubicBezTo>
                  <a:close/>
                </a:path>
              </a:pathLst>
            </a:custGeom>
            <a:solidFill>
              <a:srgbClr val="737373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7" name="رسم 182" descr="كعك صغير مع فاكهة و رذاذ">
              <a:extLst>
                <a:ext uri="{FF2B5EF4-FFF2-40B4-BE49-F238E27FC236}">
                  <a16:creationId xmlns:a16="http://schemas.microsoft.com/office/drawing/2014/main" id="{D5326263-0A5B-47E8-9F68-A75AF2754DA8}"/>
                </a:ext>
              </a:extLst>
            </p:cNvPr>
            <p:cNvSpPr/>
            <p:nvPr/>
          </p:nvSpPr>
          <p:spPr>
            <a:xfrm>
              <a:off x="6170425" y="4145618"/>
              <a:ext cx="32653" cy="32165"/>
            </a:xfrm>
            <a:custGeom>
              <a:avLst/>
              <a:gdLst>
                <a:gd name="connsiteX0" fmla="*/ 2 w 32653"/>
                <a:gd name="connsiteY0" fmla="*/ 9 h 32165"/>
                <a:gd name="connsiteX1" fmla="*/ 24014 w 32653"/>
                <a:gd name="connsiteY1" fmla="*/ 8275 h 32165"/>
                <a:gd name="connsiteX2" fmla="*/ 32651 w 32653"/>
                <a:gd name="connsiteY2" fmla="*/ 32156 h 32165"/>
                <a:gd name="connsiteX3" fmla="*/ 8639 w 32653"/>
                <a:gd name="connsiteY3" fmla="*/ 23891 h 32165"/>
                <a:gd name="connsiteX4" fmla="*/ 2 w 32653"/>
                <a:gd name="connsiteY4" fmla="*/ 9 h 32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653" h="32165">
                  <a:moveTo>
                    <a:pt x="2" y="9"/>
                  </a:moveTo>
                  <a:cubicBezTo>
                    <a:pt x="2" y="9"/>
                    <a:pt x="14999" y="-602"/>
                    <a:pt x="24014" y="8275"/>
                  </a:cubicBezTo>
                  <a:cubicBezTo>
                    <a:pt x="33030" y="17151"/>
                    <a:pt x="32651" y="32156"/>
                    <a:pt x="32651" y="32156"/>
                  </a:cubicBezTo>
                  <a:cubicBezTo>
                    <a:pt x="32651" y="32156"/>
                    <a:pt x="17654" y="32767"/>
                    <a:pt x="8639" y="23891"/>
                  </a:cubicBezTo>
                  <a:cubicBezTo>
                    <a:pt x="-377" y="15014"/>
                    <a:pt x="2" y="9"/>
                    <a:pt x="2" y="9"/>
                  </a:cubicBezTo>
                  <a:close/>
                </a:path>
              </a:pathLst>
            </a:custGeom>
            <a:solidFill>
              <a:srgbClr val="737373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8" name="رسم 182" descr="كعك صغير مع فاكهة و رذاذ">
              <a:extLst>
                <a:ext uri="{FF2B5EF4-FFF2-40B4-BE49-F238E27FC236}">
                  <a16:creationId xmlns:a16="http://schemas.microsoft.com/office/drawing/2014/main" id="{C94487F2-4366-4BE9-BD6F-08264654B29A}"/>
                </a:ext>
              </a:extLst>
            </p:cNvPr>
            <p:cNvSpPr/>
            <p:nvPr/>
          </p:nvSpPr>
          <p:spPr>
            <a:xfrm>
              <a:off x="5932660" y="4148591"/>
              <a:ext cx="32165" cy="32653"/>
            </a:xfrm>
            <a:custGeom>
              <a:avLst/>
              <a:gdLst>
                <a:gd name="connsiteX0" fmla="*/ 9 w 32165"/>
                <a:gd name="connsiteY0" fmla="*/ 32651 h 32653"/>
                <a:gd name="connsiteX1" fmla="*/ 8275 w 32165"/>
                <a:gd name="connsiteY1" fmla="*/ 8639 h 32653"/>
                <a:gd name="connsiteX2" fmla="*/ 32156 w 32165"/>
                <a:gd name="connsiteY2" fmla="*/ 2 h 32653"/>
                <a:gd name="connsiteX3" fmla="*/ 23891 w 32165"/>
                <a:gd name="connsiteY3" fmla="*/ 24014 h 32653"/>
                <a:gd name="connsiteX4" fmla="*/ 9 w 32165"/>
                <a:gd name="connsiteY4" fmla="*/ 32651 h 32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165" h="32653">
                  <a:moveTo>
                    <a:pt x="9" y="32651"/>
                  </a:moveTo>
                  <a:cubicBezTo>
                    <a:pt x="9" y="32651"/>
                    <a:pt x="-602" y="17654"/>
                    <a:pt x="8275" y="8639"/>
                  </a:cubicBezTo>
                  <a:cubicBezTo>
                    <a:pt x="17151" y="-377"/>
                    <a:pt x="32156" y="2"/>
                    <a:pt x="32156" y="2"/>
                  </a:cubicBezTo>
                  <a:cubicBezTo>
                    <a:pt x="32156" y="2"/>
                    <a:pt x="32767" y="14999"/>
                    <a:pt x="23891" y="24014"/>
                  </a:cubicBezTo>
                  <a:cubicBezTo>
                    <a:pt x="15014" y="33029"/>
                    <a:pt x="9" y="32651"/>
                    <a:pt x="9" y="32651"/>
                  </a:cubicBezTo>
                  <a:close/>
                </a:path>
              </a:pathLst>
            </a:custGeom>
            <a:solidFill>
              <a:srgbClr val="737373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9" name="رسم 182" descr="كعك صغير مع فاكهة و رذاذ">
              <a:extLst>
                <a:ext uri="{FF2B5EF4-FFF2-40B4-BE49-F238E27FC236}">
                  <a16:creationId xmlns:a16="http://schemas.microsoft.com/office/drawing/2014/main" id="{036DC3C4-C656-4CA7-B1F1-93E0FC397571}"/>
                </a:ext>
              </a:extLst>
            </p:cNvPr>
            <p:cNvSpPr/>
            <p:nvPr/>
          </p:nvSpPr>
          <p:spPr>
            <a:xfrm>
              <a:off x="6001618" y="4153358"/>
              <a:ext cx="32653" cy="32165"/>
            </a:xfrm>
            <a:custGeom>
              <a:avLst/>
              <a:gdLst>
                <a:gd name="connsiteX0" fmla="*/ 32651 w 32653"/>
                <a:gd name="connsiteY0" fmla="*/ 32156 h 32165"/>
                <a:gd name="connsiteX1" fmla="*/ 8639 w 32653"/>
                <a:gd name="connsiteY1" fmla="*/ 23891 h 32165"/>
                <a:gd name="connsiteX2" fmla="*/ 2 w 32653"/>
                <a:gd name="connsiteY2" fmla="*/ 9 h 32165"/>
                <a:gd name="connsiteX3" fmla="*/ 24014 w 32653"/>
                <a:gd name="connsiteY3" fmla="*/ 8275 h 32165"/>
                <a:gd name="connsiteX4" fmla="*/ 32651 w 32653"/>
                <a:gd name="connsiteY4" fmla="*/ 32156 h 32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653" h="32165">
                  <a:moveTo>
                    <a:pt x="32651" y="32156"/>
                  </a:moveTo>
                  <a:cubicBezTo>
                    <a:pt x="32651" y="32156"/>
                    <a:pt x="17654" y="32767"/>
                    <a:pt x="8639" y="23891"/>
                  </a:cubicBezTo>
                  <a:cubicBezTo>
                    <a:pt x="-376" y="15014"/>
                    <a:pt x="2" y="9"/>
                    <a:pt x="2" y="9"/>
                  </a:cubicBezTo>
                  <a:cubicBezTo>
                    <a:pt x="2" y="9"/>
                    <a:pt x="14999" y="-602"/>
                    <a:pt x="24014" y="8275"/>
                  </a:cubicBezTo>
                  <a:cubicBezTo>
                    <a:pt x="33029" y="17151"/>
                    <a:pt x="32651" y="32156"/>
                    <a:pt x="32651" y="32156"/>
                  </a:cubicBezTo>
                  <a:close/>
                </a:path>
              </a:pathLst>
            </a:custGeom>
            <a:solidFill>
              <a:srgbClr val="2F2F2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</p:grpSp>
      <p:sp>
        <p:nvSpPr>
          <p:cNvPr id="45" name="مربع نص 44">
            <a:extLst>
              <a:ext uri="{FF2B5EF4-FFF2-40B4-BE49-F238E27FC236}">
                <a16:creationId xmlns:a16="http://schemas.microsoft.com/office/drawing/2014/main" id="{774CEFAE-1251-4C7E-B285-531B498DCB47}"/>
              </a:ext>
            </a:extLst>
          </p:cNvPr>
          <p:cNvSpPr txBox="1"/>
          <p:nvPr/>
        </p:nvSpPr>
        <p:spPr>
          <a:xfrm>
            <a:off x="937757" y="797654"/>
            <a:ext cx="400960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التاريخ :   /    / 1443هـ   </a:t>
            </a:r>
            <a:endParaRPr lang="ar-SA" sz="20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46" name="مربع نص 45">
            <a:extLst>
              <a:ext uri="{FF2B5EF4-FFF2-40B4-BE49-F238E27FC236}">
                <a16:creationId xmlns:a16="http://schemas.microsoft.com/office/drawing/2014/main" id="{9E928264-80AB-41BF-9504-F859C346C033}"/>
              </a:ext>
            </a:extLst>
          </p:cNvPr>
          <p:cNvSpPr txBox="1"/>
          <p:nvPr/>
        </p:nvSpPr>
        <p:spPr>
          <a:xfrm>
            <a:off x="847056" y="1156413"/>
            <a:ext cx="400960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الحصة  :     الفصل : 1 / </a:t>
            </a:r>
            <a:endParaRPr lang="ar-SA" sz="20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47" name="صورة 46">
            <a:extLst>
              <a:ext uri="{FF2B5EF4-FFF2-40B4-BE49-F238E27FC236}">
                <a16:creationId xmlns:a16="http://schemas.microsoft.com/office/drawing/2014/main" id="{8442A65F-E84B-416B-B909-34E2E59B67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-245024" y="3187389"/>
            <a:ext cx="1209370" cy="1215184"/>
          </a:xfrm>
          <a:prstGeom prst="rect">
            <a:avLst/>
          </a:prstGeom>
        </p:spPr>
      </p:pic>
      <p:sp>
        <p:nvSpPr>
          <p:cNvPr id="48" name="مربع نص 47">
            <a:extLst>
              <a:ext uri="{FF2B5EF4-FFF2-40B4-BE49-F238E27FC236}">
                <a16:creationId xmlns:a16="http://schemas.microsoft.com/office/drawing/2014/main" id="{9604412D-E830-4756-8A91-5CAEA16CB128}"/>
              </a:ext>
            </a:extLst>
          </p:cNvPr>
          <p:cNvSpPr txBox="1"/>
          <p:nvPr/>
        </p:nvSpPr>
        <p:spPr>
          <a:xfrm rot="16200000">
            <a:off x="-481806" y="4739158"/>
            <a:ext cx="1474839" cy="323165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ar-SA" sz="1500" b="1">
                <a:ln/>
                <a:solidFill>
                  <a:schemeClr val="accent3"/>
                </a:solidFill>
              </a:rPr>
              <a:t>منى الثبيتي </a:t>
            </a:r>
          </a:p>
        </p:txBody>
      </p:sp>
      <p:pic>
        <p:nvPicPr>
          <p:cNvPr id="43" name="صورة 42">
            <a:extLst>
              <a:ext uri="{FF2B5EF4-FFF2-40B4-BE49-F238E27FC236}">
                <a16:creationId xmlns:a16="http://schemas.microsoft.com/office/drawing/2014/main" id="{B5D8927D-DE34-485A-8A08-809F955402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375" b="88542" l="9657" r="95923">
                        <a14:foregroundMark x1="90129" y1="46875" x2="90129" y2="46875"/>
                        <a14:foregroundMark x1="95923" y1="59375" x2="95923" y2="59375"/>
                        <a14:foregroundMark x1="76609" y1="30208" x2="76609" y2="30208"/>
                        <a14:foregroundMark x1="56009" y1="87500" x2="56009" y2="87500"/>
                        <a14:foregroundMark x1="42489" y1="30208" x2="42489" y2="30208"/>
                        <a14:foregroundMark x1="11159" y1="27083" x2="11159" y2="27083"/>
                        <a14:foregroundMark x1="41845" y1="36458" x2="41845" y2="3645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73967" y="503259"/>
            <a:ext cx="3111953" cy="872452"/>
          </a:xfrm>
          <a:prstGeom prst="rect">
            <a:avLst/>
          </a:prstGeom>
        </p:spPr>
      </p:pic>
      <p:pic>
        <p:nvPicPr>
          <p:cNvPr id="44" name="Picture 4" descr="Cartoon of businessman peeping from behind of vector">
            <a:extLst>
              <a:ext uri="{FF2B5EF4-FFF2-40B4-BE49-F238E27FC236}">
                <a16:creationId xmlns:a16="http://schemas.microsoft.com/office/drawing/2014/main" id="{339DDD9B-CEFC-4FCE-9417-44A8D724BC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70" b="14580"/>
          <a:stretch/>
        </p:blipFill>
        <p:spPr bwMode="auto">
          <a:xfrm>
            <a:off x="555118" y="997709"/>
            <a:ext cx="10569678" cy="5152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615B3776-824C-4EAF-ABB6-3A5CAC53F65A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25032" y="1743915"/>
            <a:ext cx="3008030" cy="993478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497F20ED-3E82-41D5-BFF9-508946B841F8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46373" y="2711011"/>
            <a:ext cx="2931098" cy="1127345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722C763F-C214-454A-887C-B2CFE4182860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15341" y="4151594"/>
            <a:ext cx="2817721" cy="1094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427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صورة تحتوي على نص, كمبيوتر محمول, إلكترونيات, كمبيوتر&#10;&#10;تم إنشاء الوصف تلقائياً">
            <a:extLst>
              <a:ext uri="{FF2B5EF4-FFF2-40B4-BE49-F238E27FC236}">
                <a16:creationId xmlns:a16="http://schemas.microsoft.com/office/drawing/2014/main" id="{9DEC5A9E-11B4-4B09-B647-D6BB354170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983"/>
            <a:ext cx="12192000" cy="6858000"/>
          </a:xfrm>
          <a:prstGeom prst="rect">
            <a:avLst/>
          </a:prstGeom>
        </p:spPr>
      </p:pic>
      <p:sp>
        <p:nvSpPr>
          <p:cNvPr id="23" name="مربع نص 22">
            <a:extLst>
              <a:ext uri="{FF2B5EF4-FFF2-40B4-BE49-F238E27FC236}">
                <a16:creationId xmlns:a16="http://schemas.microsoft.com/office/drawing/2014/main" id="{1E69718F-39AC-4EA0-8935-22201B880CA5}"/>
              </a:ext>
            </a:extLst>
          </p:cNvPr>
          <p:cNvSpPr txBox="1"/>
          <p:nvPr/>
        </p:nvSpPr>
        <p:spPr>
          <a:xfrm>
            <a:off x="7608464" y="785716"/>
            <a:ext cx="400960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عنوان الدرس : </a:t>
            </a:r>
            <a:endParaRPr lang="ar-SA" sz="32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grpSp>
        <p:nvGrpSpPr>
          <p:cNvPr id="191" name="رسم 182" descr="كعك صغير مع فاكهة و رذاذ">
            <a:extLst>
              <a:ext uri="{FF2B5EF4-FFF2-40B4-BE49-F238E27FC236}">
                <a16:creationId xmlns:a16="http://schemas.microsoft.com/office/drawing/2014/main" id="{E0F1F13E-44AF-4B9F-8275-1375ABCB9153}"/>
              </a:ext>
            </a:extLst>
          </p:cNvPr>
          <p:cNvGrpSpPr/>
          <p:nvPr/>
        </p:nvGrpSpPr>
        <p:grpSpPr>
          <a:xfrm>
            <a:off x="5773718" y="4440961"/>
            <a:ext cx="230808" cy="205062"/>
            <a:chOff x="5773718" y="4230648"/>
            <a:chExt cx="230808" cy="205062"/>
          </a:xfrm>
          <a:solidFill>
            <a:srgbClr val="FFFFFF"/>
          </a:solidFill>
        </p:grpSpPr>
        <p:sp>
          <p:nvSpPr>
            <p:cNvPr id="192" name="رسم 182" descr="كعك صغير مع فاكهة و رذاذ">
              <a:extLst>
                <a:ext uri="{FF2B5EF4-FFF2-40B4-BE49-F238E27FC236}">
                  <a16:creationId xmlns:a16="http://schemas.microsoft.com/office/drawing/2014/main" id="{2F9E2F37-16D2-40CD-A963-BF7BD59646EA}"/>
                </a:ext>
              </a:extLst>
            </p:cNvPr>
            <p:cNvSpPr/>
            <p:nvPr/>
          </p:nvSpPr>
          <p:spPr>
            <a:xfrm>
              <a:off x="5773718" y="4230648"/>
              <a:ext cx="47867" cy="47867"/>
            </a:xfrm>
            <a:custGeom>
              <a:avLst/>
              <a:gdLst>
                <a:gd name="connsiteX0" fmla="*/ 47868 w 47867"/>
                <a:gd name="connsiteY0" fmla="*/ 23934 h 47867"/>
                <a:gd name="connsiteX1" fmla="*/ 23934 w 47867"/>
                <a:gd name="connsiteY1" fmla="*/ 47868 h 47867"/>
                <a:gd name="connsiteX2" fmla="*/ 0 w 47867"/>
                <a:gd name="connsiteY2" fmla="*/ 23934 h 47867"/>
                <a:gd name="connsiteX3" fmla="*/ 23934 w 47867"/>
                <a:gd name="connsiteY3" fmla="*/ 0 h 47867"/>
                <a:gd name="connsiteX4" fmla="*/ 47868 w 47867"/>
                <a:gd name="connsiteY4" fmla="*/ 23934 h 47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867" h="47867">
                  <a:moveTo>
                    <a:pt x="47868" y="23934"/>
                  </a:moveTo>
                  <a:cubicBezTo>
                    <a:pt x="47868" y="37152"/>
                    <a:pt x="37152" y="47868"/>
                    <a:pt x="23934" y="47868"/>
                  </a:cubicBezTo>
                  <a:cubicBezTo>
                    <a:pt x="10716" y="47868"/>
                    <a:pt x="0" y="37152"/>
                    <a:pt x="0" y="23934"/>
                  </a:cubicBezTo>
                  <a:cubicBezTo>
                    <a:pt x="0" y="10716"/>
                    <a:pt x="10716" y="0"/>
                    <a:pt x="23934" y="0"/>
                  </a:cubicBezTo>
                  <a:cubicBezTo>
                    <a:pt x="37152" y="0"/>
                    <a:pt x="47868" y="10716"/>
                    <a:pt x="47868" y="23934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193" name="رسم 182" descr="كعك صغير مع فاكهة و رذاذ">
              <a:extLst>
                <a:ext uri="{FF2B5EF4-FFF2-40B4-BE49-F238E27FC236}">
                  <a16:creationId xmlns:a16="http://schemas.microsoft.com/office/drawing/2014/main" id="{AA1B4013-9BAF-43A4-8564-A429CEA8B3FE}"/>
                </a:ext>
              </a:extLst>
            </p:cNvPr>
            <p:cNvSpPr/>
            <p:nvPr/>
          </p:nvSpPr>
          <p:spPr>
            <a:xfrm>
              <a:off x="5890748" y="4265644"/>
              <a:ext cx="47867" cy="47867"/>
            </a:xfrm>
            <a:custGeom>
              <a:avLst/>
              <a:gdLst>
                <a:gd name="connsiteX0" fmla="*/ 47868 w 47867"/>
                <a:gd name="connsiteY0" fmla="*/ 23934 h 47867"/>
                <a:gd name="connsiteX1" fmla="*/ 23934 w 47867"/>
                <a:gd name="connsiteY1" fmla="*/ 47868 h 47867"/>
                <a:gd name="connsiteX2" fmla="*/ 0 w 47867"/>
                <a:gd name="connsiteY2" fmla="*/ 23934 h 47867"/>
                <a:gd name="connsiteX3" fmla="*/ 23934 w 47867"/>
                <a:gd name="connsiteY3" fmla="*/ 0 h 47867"/>
                <a:gd name="connsiteX4" fmla="*/ 47868 w 47867"/>
                <a:gd name="connsiteY4" fmla="*/ 23934 h 47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867" h="47867">
                  <a:moveTo>
                    <a:pt x="47868" y="23934"/>
                  </a:moveTo>
                  <a:cubicBezTo>
                    <a:pt x="47868" y="37152"/>
                    <a:pt x="37152" y="47868"/>
                    <a:pt x="23934" y="47868"/>
                  </a:cubicBezTo>
                  <a:cubicBezTo>
                    <a:pt x="10716" y="47868"/>
                    <a:pt x="0" y="37152"/>
                    <a:pt x="0" y="23934"/>
                  </a:cubicBezTo>
                  <a:cubicBezTo>
                    <a:pt x="0" y="10716"/>
                    <a:pt x="10716" y="0"/>
                    <a:pt x="23934" y="0"/>
                  </a:cubicBezTo>
                  <a:cubicBezTo>
                    <a:pt x="37152" y="0"/>
                    <a:pt x="47868" y="10716"/>
                    <a:pt x="47868" y="23934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194" name="رسم 182" descr="كعك صغير مع فاكهة و رذاذ">
              <a:extLst>
                <a:ext uri="{FF2B5EF4-FFF2-40B4-BE49-F238E27FC236}">
                  <a16:creationId xmlns:a16="http://schemas.microsoft.com/office/drawing/2014/main" id="{C945705E-4A2A-400C-BC14-D11D65A33D63}"/>
                </a:ext>
              </a:extLst>
            </p:cNvPr>
            <p:cNvSpPr/>
            <p:nvPr/>
          </p:nvSpPr>
          <p:spPr>
            <a:xfrm>
              <a:off x="5843667" y="4367733"/>
              <a:ext cx="47867" cy="47867"/>
            </a:xfrm>
            <a:custGeom>
              <a:avLst/>
              <a:gdLst>
                <a:gd name="connsiteX0" fmla="*/ 47868 w 47867"/>
                <a:gd name="connsiteY0" fmla="*/ 23934 h 47867"/>
                <a:gd name="connsiteX1" fmla="*/ 23934 w 47867"/>
                <a:gd name="connsiteY1" fmla="*/ 47868 h 47867"/>
                <a:gd name="connsiteX2" fmla="*/ 0 w 47867"/>
                <a:gd name="connsiteY2" fmla="*/ 23934 h 47867"/>
                <a:gd name="connsiteX3" fmla="*/ 23934 w 47867"/>
                <a:gd name="connsiteY3" fmla="*/ 0 h 47867"/>
                <a:gd name="connsiteX4" fmla="*/ 47868 w 47867"/>
                <a:gd name="connsiteY4" fmla="*/ 23934 h 47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867" h="47867">
                  <a:moveTo>
                    <a:pt x="47868" y="23934"/>
                  </a:moveTo>
                  <a:cubicBezTo>
                    <a:pt x="47868" y="37152"/>
                    <a:pt x="37152" y="47868"/>
                    <a:pt x="23934" y="47868"/>
                  </a:cubicBezTo>
                  <a:cubicBezTo>
                    <a:pt x="10716" y="47868"/>
                    <a:pt x="0" y="37152"/>
                    <a:pt x="0" y="23934"/>
                  </a:cubicBezTo>
                  <a:cubicBezTo>
                    <a:pt x="0" y="10716"/>
                    <a:pt x="10716" y="0"/>
                    <a:pt x="23934" y="0"/>
                  </a:cubicBezTo>
                  <a:cubicBezTo>
                    <a:pt x="37152" y="0"/>
                    <a:pt x="47868" y="10716"/>
                    <a:pt x="47868" y="23934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195" name="رسم 182" descr="كعك صغير مع فاكهة و رذاذ">
              <a:extLst>
                <a:ext uri="{FF2B5EF4-FFF2-40B4-BE49-F238E27FC236}">
                  <a16:creationId xmlns:a16="http://schemas.microsoft.com/office/drawing/2014/main" id="{A6F60242-B7DC-41C5-B88D-B3AD5EA7D6A0}"/>
                </a:ext>
              </a:extLst>
            </p:cNvPr>
            <p:cNvSpPr/>
            <p:nvPr/>
          </p:nvSpPr>
          <p:spPr>
            <a:xfrm>
              <a:off x="5824998" y="4284172"/>
              <a:ext cx="29919" cy="29919"/>
            </a:xfrm>
            <a:custGeom>
              <a:avLst/>
              <a:gdLst>
                <a:gd name="connsiteX0" fmla="*/ 29919 w 29919"/>
                <a:gd name="connsiteY0" fmla="*/ 14960 h 29919"/>
                <a:gd name="connsiteX1" fmla="*/ 14960 w 29919"/>
                <a:gd name="connsiteY1" fmla="*/ 29919 h 29919"/>
                <a:gd name="connsiteX2" fmla="*/ 0 w 29919"/>
                <a:gd name="connsiteY2" fmla="*/ 14960 h 29919"/>
                <a:gd name="connsiteX3" fmla="*/ 14960 w 29919"/>
                <a:gd name="connsiteY3" fmla="*/ 0 h 29919"/>
                <a:gd name="connsiteX4" fmla="*/ 29919 w 29919"/>
                <a:gd name="connsiteY4" fmla="*/ 14960 h 29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919" h="29919">
                  <a:moveTo>
                    <a:pt x="29919" y="14960"/>
                  </a:moveTo>
                  <a:cubicBezTo>
                    <a:pt x="29919" y="23221"/>
                    <a:pt x="23221" y="29919"/>
                    <a:pt x="14960" y="29919"/>
                  </a:cubicBezTo>
                  <a:cubicBezTo>
                    <a:pt x="6698" y="29919"/>
                    <a:pt x="0" y="23221"/>
                    <a:pt x="0" y="14960"/>
                  </a:cubicBezTo>
                  <a:cubicBezTo>
                    <a:pt x="0" y="6698"/>
                    <a:pt x="6698" y="0"/>
                    <a:pt x="14960" y="0"/>
                  </a:cubicBezTo>
                  <a:cubicBezTo>
                    <a:pt x="23221" y="0"/>
                    <a:pt x="29919" y="6698"/>
                    <a:pt x="29919" y="14960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196" name="رسم 182" descr="كعك صغير مع فاكهة و رذاذ">
              <a:extLst>
                <a:ext uri="{FF2B5EF4-FFF2-40B4-BE49-F238E27FC236}">
                  <a16:creationId xmlns:a16="http://schemas.microsoft.com/office/drawing/2014/main" id="{BF914862-E330-4283-AA20-85F5D1437F4B}"/>
                </a:ext>
              </a:extLst>
            </p:cNvPr>
            <p:cNvSpPr/>
            <p:nvPr/>
          </p:nvSpPr>
          <p:spPr>
            <a:xfrm>
              <a:off x="5911692" y="4411777"/>
              <a:ext cx="23933" cy="23933"/>
            </a:xfrm>
            <a:custGeom>
              <a:avLst/>
              <a:gdLst>
                <a:gd name="connsiteX0" fmla="*/ 23934 w 23933"/>
                <a:gd name="connsiteY0" fmla="*/ 11967 h 23933"/>
                <a:gd name="connsiteX1" fmla="*/ 11967 w 23933"/>
                <a:gd name="connsiteY1" fmla="*/ 23934 h 23933"/>
                <a:gd name="connsiteX2" fmla="*/ 0 w 23933"/>
                <a:gd name="connsiteY2" fmla="*/ 11967 h 23933"/>
                <a:gd name="connsiteX3" fmla="*/ 11967 w 23933"/>
                <a:gd name="connsiteY3" fmla="*/ 0 h 23933"/>
                <a:gd name="connsiteX4" fmla="*/ 23934 w 23933"/>
                <a:gd name="connsiteY4" fmla="*/ 11967 h 23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933" h="23933">
                  <a:moveTo>
                    <a:pt x="23934" y="11967"/>
                  </a:moveTo>
                  <a:cubicBezTo>
                    <a:pt x="23934" y="18576"/>
                    <a:pt x="18576" y="23934"/>
                    <a:pt x="11967" y="23934"/>
                  </a:cubicBezTo>
                  <a:cubicBezTo>
                    <a:pt x="5358" y="23934"/>
                    <a:pt x="0" y="18576"/>
                    <a:pt x="0" y="11967"/>
                  </a:cubicBezTo>
                  <a:cubicBezTo>
                    <a:pt x="0" y="5358"/>
                    <a:pt x="5358" y="0"/>
                    <a:pt x="11967" y="0"/>
                  </a:cubicBezTo>
                  <a:cubicBezTo>
                    <a:pt x="18576" y="0"/>
                    <a:pt x="23934" y="5358"/>
                    <a:pt x="23934" y="11967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197" name="رسم 182" descr="كعك صغير مع فاكهة و رذاذ">
              <a:extLst>
                <a:ext uri="{FF2B5EF4-FFF2-40B4-BE49-F238E27FC236}">
                  <a16:creationId xmlns:a16="http://schemas.microsoft.com/office/drawing/2014/main" id="{339E72DD-5AF2-4313-B5C7-FCC9B246C3D6}"/>
                </a:ext>
              </a:extLst>
            </p:cNvPr>
            <p:cNvSpPr/>
            <p:nvPr/>
          </p:nvSpPr>
          <p:spPr>
            <a:xfrm>
              <a:off x="5980593" y="4288974"/>
              <a:ext cx="23933" cy="23933"/>
            </a:xfrm>
            <a:custGeom>
              <a:avLst/>
              <a:gdLst>
                <a:gd name="connsiteX0" fmla="*/ 23934 w 23933"/>
                <a:gd name="connsiteY0" fmla="*/ 11967 h 23933"/>
                <a:gd name="connsiteX1" fmla="*/ 11967 w 23933"/>
                <a:gd name="connsiteY1" fmla="*/ 23934 h 23933"/>
                <a:gd name="connsiteX2" fmla="*/ 0 w 23933"/>
                <a:gd name="connsiteY2" fmla="*/ 11967 h 23933"/>
                <a:gd name="connsiteX3" fmla="*/ 11967 w 23933"/>
                <a:gd name="connsiteY3" fmla="*/ 0 h 23933"/>
                <a:gd name="connsiteX4" fmla="*/ 23934 w 23933"/>
                <a:gd name="connsiteY4" fmla="*/ 11967 h 23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933" h="23933">
                  <a:moveTo>
                    <a:pt x="23934" y="11967"/>
                  </a:moveTo>
                  <a:cubicBezTo>
                    <a:pt x="23934" y="18576"/>
                    <a:pt x="18576" y="23934"/>
                    <a:pt x="11967" y="23934"/>
                  </a:cubicBezTo>
                  <a:cubicBezTo>
                    <a:pt x="5358" y="23934"/>
                    <a:pt x="0" y="18576"/>
                    <a:pt x="0" y="11967"/>
                  </a:cubicBezTo>
                  <a:cubicBezTo>
                    <a:pt x="0" y="5358"/>
                    <a:pt x="5358" y="0"/>
                    <a:pt x="11967" y="0"/>
                  </a:cubicBezTo>
                  <a:cubicBezTo>
                    <a:pt x="18576" y="0"/>
                    <a:pt x="23934" y="5358"/>
                    <a:pt x="23934" y="11967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</p:grpSp>
      <p:grpSp>
        <p:nvGrpSpPr>
          <p:cNvPr id="199" name="رسم 182" descr="كعك صغير مع فاكهة و رذاذ">
            <a:extLst>
              <a:ext uri="{FF2B5EF4-FFF2-40B4-BE49-F238E27FC236}">
                <a16:creationId xmlns:a16="http://schemas.microsoft.com/office/drawing/2014/main" id="{AE0C298D-1ABB-40E8-A86A-1BC5655A7BAE}"/>
              </a:ext>
            </a:extLst>
          </p:cNvPr>
          <p:cNvGrpSpPr/>
          <p:nvPr/>
        </p:nvGrpSpPr>
        <p:grpSpPr>
          <a:xfrm>
            <a:off x="5731951" y="3772369"/>
            <a:ext cx="525382" cy="519059"/>
            <a:chOff x="5731951" y="3562056"/>
            <a:chExt cx="525382" cy="519059"/>
          </a:xfrm>
        </p:grpSpPr>
        <p:sp>
          <p:nvSpPr>
            <p:cNvPr id="200" name="رسم 182" descr="كعك صغير مع فاكهة و رذاذ">
              <a:extLst>
                <a:ext uri="{FF2B5EF4-FFF2-40B4-BE49-F238E27FC236}">
                  <a16:creationId xmlns:a16="http://schemas.microsoft.com/office/drawing/2014/main" id="{C7FDDE40-CFCC-4D40-BDFD-CD9283AC4FD4}"/>
                </a:ext>
              </a:extLst>
            </p:cNvPr>
            <p:cNvSpPr/>
            <p:nvPr/>
          </p:nvSpPr>
          <p:spPr>
            <a:xfrm>
              <a:off x="5797751" y="3918965"/>
              <a:ext cx="45169" cy="44632"/>
            </a:xfrm>
            <a:custGeom>
              <a:avLst/>
              <a:gdLst>
                <a:gd name="connsiteX0" fmla="*/ 40108 w 45169"/>
                <a:gd name="connsiteY0" fmla="*/ 44632 h 44632"/>
                <a:gd name="connsiteX1" fmla="*/ 36557 w 45169"/>
                <a:gd name="connsiteY1" fmla="*/ 43178 h 44632"/>
                <a:gd name="connsiteX2" fmla="*/ 1510 w 45169"/>
                <a:gd name="connsiteY2" fmla="*/ 8667 h 44632"/>
                <a:gd name="connsiteX3" fmla="*/ 1454 w 45169"/>
                <a:gd name="connsiteY3" fmla="*/ 1510 h 44632"/>
                <a:gd name="connsiteX4" fmla="*/ 8612 w 45169"/>
                <a:gd name="connsiteY4" fmla="*/ 1454 h 44632"/>
                <a:gd name="connsiteX5" fmla="*/ 43659 w 45169"/>
                <a:gd name="connsiteY5" fmla="*/ 35965 h 44632"/>
                <a:gd name="connsiteX6" fmla="*/ 43715 w 45169"/>
                <a:gd name="connsiteY6" fmla="*/ 43122 h 44632"/>
                <a:gd name="connsiteX7" fmla="*/ 40108 w 45169"/>
                <a:gd name="connsiteY7" fmla="*/ 44632 h 4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169" h="44632">
                  <a:moveTo>
                    <a:pt x="40108" y="44632"/>
                  </a:moveTo>
                  <a:cubicBezTo>
                    <a:pt x="38826" y="44632"/>
                    <a:pt x="37543" y="44148"/>
                    <a:pt x="36557" y="43178"/>
                  </a:cubicBezTo>
                  <a:lnTo>
                    <a:pt x="1510" y="8667"/>
                  </a:lnTo>
                  <a:cubicBezTo>
                    <a:pt x="-482" y="6705"/>
                    <a:pt x="-506" y="3502"/>
                    <a:pt x="1454" y="1510"/>
                  </a:cubicBezTo>
                  <a:cubicBezTo>
                    <a:pt x="3418" y="-481"/>
                    <a:pt x="6620" y="-506"/>
                    <a:pt x="8612" y="1454"/>
                  </a:cubicBezTo>
                  <a:lnTo>
                    <a:pt x="43659" y="35965"/>
                  </a:lnTo>
                  <a:cubicBezTo>
                    <a:pt x="45652" y="37927"/>
                    <a:pt x="45675" y="41130"/>
                    <a:pt x="43715" y="43122"/>
                  </a:cubicBezTo>
                  <a:cubicBezTo>
                    <a:pt x="42725" y="44128"/>
                    <a:pt x="41417" y="44632"/>
                    <a:pt x="40108" y="44632"/>
                  </a:cubicBezTo>
                  <a:close/>
                </a:path>
              </a:pathLst>
            </a:custGeom>
            <a:solidFill>
              <a:schemeClr val="accent4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1" name="رسم 182" descr="كعك صغير مع فاكهة و رذاذ">
              <a:extLst>
                <a:ext uri="{FF2B5EF4-FFF2-40B4-BE49-F238E27FC236}">
                  <a16:creationId xmlns:a16="http://schemas.microsoft.com/office/drawing/2014/main" id="{DEA01516-2D81-4C42-966C-D935379675C4}"/>
                </a:ext>
              </a:extLst>
            </p:cNvPr>
            <p:cNvSpPr/>
            <p:nvPr/>
          </p:nvSpPr>
          <p:spPr>
            <a:xfrm>
              <a:off x="6155889" y="4016294"/>
              <a:ext cx="44629" cy="45168"/>
            </a:xfrm>
            <a:custGeom>
              <a:avLst/>
              <a:gdLst>
                <a:gd name="connsiteX0" fmla="*/ 5059 w 44629"/>
                <a:gd name="connsiteY0" fmla="*/ 45169 h 45168"/>
                <a:gd name="connsiteX1" fmla="*/ 1510 w 44629"/>
                <a:gd name="connsiteY1" fmla="*/ 43714 h 45168"/>
                <a:gd name="connsiteX2" fmla="*/ 1454 w 44629"/>
                <a:gd name="connsiteY2" fmla="*/ 36559 h 45168"/>
                <a:gd name="connsiteX3" fmla="*/ 35964 w 44629"/>
                <a:gd name="connsiteY3" fmla="*/ 1510 h 45168"/>
                <a:gd name="connsiteX4" fmla="*/ 43120 w 44629"/>
                <a:gd name="connsiteY4" fmla="*/ 1454 h 45168"/>
                <a:gd name="connsiteX5" fmla="*/ 43175 w 44629"/>
                <a:gd name="connsiteY5" fmla="*/ 8611 h 45168"/>
                <a:gd name="connsiteX6" fmla="*/ 8666 w 44629"/>
                <a:gd name="connsiteY6" fmla="*/ 43659 h 45168"/>
                <a:gd name="connsiteX7" fmla="*/ 5059 w 44629"/>
                <a:gd name="connsiteY7" fmla="*/ 45169 h 45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629" h="45168">
                  <a:moveTo>
                    <a:pt x="5059" y="45169"/>
                  </a:moveTo>
                  <a:cubicBezTo>
                    <a:pt x="3777" y="45169"/>
                    <a:pt x="2494" y="44684"/>
                    <a:pt x="1510" y="43714"/>
                  </a:cubicBezTo>
                  <a:cubicBezTo>
                    <a:pt x="-482" y="41754"/>
                    <a:pt x="-506" y="38549"/>
                    <a:pt x="1454" y="36559"/>
                  </a:cubicBezTo>
                  <a:lnTo>
                    <a:pt x="35964" y="1510"/>
                  </a:lnTo>
                  <a:cubicBezTo>
                    <a:pt x="37924" y="-481"/>
                    <a:pt x="41131" y="-506"/>
                    <a:pt x="43120" y="1454"/>
                  </a:cubicBezTo>
                  <a:cubicBezTo>
                    <a:pt x="45112" y="3416"/>
                    <a:pt x="45135" y="6619"/>
                    <a:pt x="43175" y="8611"/>
                  </a:cubicBezTo>
                  <a:lnTo>
                    <a:pt x="8666" y="43659"/>
                  </a:lnTo>
                  <a:cubicBezTo>
                    <a:pt x="7676" y="44664"/>
                    <a:pt x="6368" y="45169"/>
                    <a:pt x="5059" y="45169"/>
                  </a:cubicBezTo>
                  <a:close/>
                </a:path>
              </a:pathLst>
            </a:custGeom>
            <a:solidFill>
              <a:srgbClr val="505050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2" name="رسم 182" descr="كعك صغير مع فاكهة و رذاذ">
              <a:extLst>
                <a:ext uri="{FF2B5EF4-FFF2-40B4-BE49-F238E27FC236}">
                  <a16:creationId xmlns:a16="http://schemas.microsoft.com/office/drawing/2014/main" id="{CA979227-66A2-4615-BF86-049FE4293269}"/>
                </a:ext>
              </a:extLst>
            </p:cNvPr>
            <p:cNvSpPr/>
            <p:nvPr/>
          </p:nvSpPr>
          <p:spPr>
            <a:xfrm>
              <a:off x="5922348" y="3998699"/>
              <a:ext cx="10504" cy="59306"/>
            </a:xfrm>
            <a:custGeom>
              <a:avLst/>
              <a:gdLst>
                <a:gd name="connsiteX0" fmla="*/ 5442 w 10504"/>
                <a:gd name="connsiteY0" fmla="*/ 59307 h 59306"/>
                <a:gd name="connsiteX1" fmla="*/ 381 w 10504"/>
                <a:gd name="connsiteY1" fmla="*/ 54285 h 59306"/>
                <a:gd name="connsiteX2" fmla="*/ 0 w 10504"/>
                <a:gd name="connsiteY2" fmla="*/ 5100 h 59306"/>
                <a:gd name="connsiteX3" fmla="*/ 5022 w 10504"/>
                <a:gd name="connsiteY3" fmla="*/ 0 h 59306"/>
                <a:gd name="connsiteX4" fmla="*/ 5063 w 10504"/>
                <a:gd name="connsiteY4" fmla="*/ 0 h 59306"/>
                <a:gd name="connsiteX5" fmla="*/ 10123 w 10504"/>
                <a:gd name="connsiteY5" fmla="*/ 5022 h 59306"/>
                <a:gd name="connsiteX6" fmla="*/ 10505 w 10504"/>
                <a:gd name="connsiteY6" fmla="*/ 54207 h 59306"/>
                <a:gd name="connsiteX7" fmla="*/ 5483 w 10504"/>
                <a:gd name="connsiteY7" fmla="*/ 59307 h 59306"/>
                <a:gd name="connsiteX8" fmla="*/ 5442 w 10504"/>
                <a:gd name="connsiteY8" fmla="*/ 59307 h 59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04" h="59306">
                  <a:moveTo>
                    <a:pt x="5442" y="59307"/>
                  </a:moveTo>
                  <a:cubicBezTo>
                    <a:pt x="2666" y="59307"/>
                    <a:pt x="403" y="57067"/>
                    <a:pt x="381" y="54285"/>
                  </a:cubicBezTo>
                  <a:lnTo>
                    <a:pt x="0" y="5100"/>
                  </a:lnTo>
                  <a:cubicBezTo>
                    <a:pt x="-22" y="2304"/>
                    <a:pt x="2227" y="20"/>
                    <a:pt x="5022" y="0"/>
                  </a:cubicBezTo>
                  <a:cubicBezTo>
                    <a:pt x="5036" y="0"/>
                    <a:pt x="5049" y="0"/>
                    <a:pt x="5063" y="0"/>
                  </a:cubicBezTo>
                  <a:cubicBezTo>
                    <a:pt x="7839" y="0"/>
                    <a:pt x="10101" y="2240"/>
                    <a:pt x="10123" y="5022"/>
                  </a:cubicBezTo>
                  <a:lnTo>
                    <a:pt x="10505" y="54207"/>
                  </a:lnTo>
                  <a:cubicBezTo>
                    <a:pt x="10527" y="57003"/>
                    <a:pt x="8278" y="59287"/>
                    <a:pt x="5483" y="59307"/>
                  </a:cubicBezTo>
                  <a:cubicBezTo>
                    <a:pt x="5469" y="59307"/>
                    <a:pt x="5456" y="59307"/>
                    <a:pt x="5442" y="59307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3" name="رسم 182" descr="كعك صغير مع فاكهة و رذاذ">
              <a:extLst>
                <a:ext uri="{FF2B5EF4-FFF2-40B4-BE49-F238E27FC236}">
                  <a16:creationId xmlns:a16="http://schemas.microsoft.com/office/drawing/2014/main" id="{93B1FA17-50C3-4E93-86B0-D1F0182998B5}"/>
                </a:ext>
              </a:extLst>
            </p:cNvPr>
            <p:cNvSpPr/>
            <p:nvPr/>
          </p:nvSpPr>
          <p:spPr>
            <a:xfrm>
              <a:off x="6246831" y="3968625"/>
              <a:ext cx="10502" cy="59306"/>
            </a:xfrm>
            <a:custGeom>
              <a:avLst/>
              <a:gdLst>
                <a:gd name="connsiteX0" fmla="*/ 5440 w 10502"/>
                <a:gd name="connsiteY0" fmla="*/ 59307 h 59306"/>
                <a:gd name="connsiteX1" fmla="*/ 381 w 10502"/>
                <a:gd name="connsiteY1" fmla="*/ 54285 h 59306"/>
                <a:gd name="connsiteX2" fmla="*/ 0 w 10502"/>
                <a:gd name="connsiteY2" fmla="*/ 5100 h 59306"/>
                <a:gd name="connsiteX3" fmla="*/ 5022 w 10502"/>
                <a:gd name="connsiteY3" fmla="*/ 0 h 59306"/>
                <a:gd name="connsiteX4" fmla="*/ 5063 w 10502"/>
                <a:gd name="connsiteY4" fmla="*/ 0 h 59306"/>
                <a:gd name="connsiteX5" fmla="*/ 10122 w 10502"/>
                <a:gd name="connsiteY5" fmla="*/ 5022 h 59306"/>
                <a:gd name="connsiteX6" fmla="*/ 10503 w 10502"/>
                <a:gd name="connsiteY6" fmla="*/ 54207 h 59306"/>
                <a:gd name="connsiteX7" fmla="*/ 5481 w 10502"/>
                <a:gd name="connsiteY7" fmla="*/ 59307 h 59306"/>
                <a:gd name="connsiteX8" fmla="*/ 5440 w 10502"/>
                <a:gd name="connsiteY8" fmla="*/ 59307 h 59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02" h="59306">
                  <a:moveTo>
                    <a:pt x="5440" y="59307"/>
                  </a:moveTo>
                  <a:cubicBezTo>
                    <a:pt x="2664" y="59307"/>
                    <a:pt x="403" y="57067"/>
                    <a:pt x="381" y="54285"/>
                  </a:cubicBezTo>
                  <a:lnTo>
                    <a:pt x="0" y="5100"/>
                  </a:lnTo>
                  <a:cubicBezTo>
                    <a:pt x="-22" y="2304"/>
                    <a:pt x="2227" y="20"/>
                    <a:pt x="5022" y="0"/>
                  </a:cubicBezTo>
                  <a:cubicBezTo>
                    <a:pt x="5036" y="0"/>
                    <a:pt x="5049" y="0"/>
                    <a:pt x="5063" y="0"/>
                  </a:cubicBezTo>
                  <a:cubicBezTo>
                    <a:pt x="7839" y="0"/>
                    <a:pt x="10100" y="2240"/>
                    <a:pt x="10122" y="5022"/>
                  </a:cubicBezTo>
                  <a:lnTo>
                    <a:pt x="10503" y="54207"/>
                  </a:lnTo>
                  <a:cubicBezTo>
                    <a:pt x="10525" y="57003"/>
                    <a:pt x="8276" y="59287"/>
                    <a:pt x="5481" y="59307"/>
                  </a:cubicBezTo>
                  <a:cubicBezTo>
                    <a:pt x="5467" y="59307"/>
                    <a:pt x="5456" y="59307"/>
                    <a:pt x="5440" y="59307"/>
                  </a:cubicBezTo>
                  <a:close/>
                </a:path>
              </a:pathLst>
            </a:custGeom>
            <a:solidFill>
              <a:schemeClr val="accent4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4" name="رسم 182" descr="كعك صغير مع فاكهة و رذاذ">
              <a:extLst>
                <a:ext uri="{FF2B5EF4-FFF2-40B4-BE49-F238E27FC236}">
                  <a16:creationId xmlns:a16="http://schemas.microsoft.com/office/drawing/2014/main" id="{69B26D8D-E16E-43F0-9F5C-99FABA8DFA5E}"/>
                </a:ext>
              </a:extLst>
            </p:cNvPr>
            <p:cNvSpPr/>
            <p:nvPr/>
          </p:nvSpPr>
          <p:spPr>
            <a:xfrm>
              <a:off x="5987853" y="4035949"/>
              <a:ext cx="44631" cy="45167"/>
            </a:xfrm>
            <a:custGeom>
              <a:avLst/>
              <a:gdLst>
                <a:gd name="connsiteX0" fmla="*/ 5061 w 44631"/>
                <a:gd name="connsiteY0" fmla="*/ 45167 h 45167"/>
                <a:gd name="connsiteX1" fmla="*/ 1510 w 44631"/>
                <a:gd name="connsiteY1" fmla="*/ 43713 h 45167"/>
                <a:gd name="connsiteX2" fmla="*/ 1454 w 44631"/>
                <a:gd name="connsiteY2" fmla="*/ 36557 h 45167"/>
                <a:gd name="connsiteX3" fmla="*/ 35965 w 44631"/>
                <a:gd name="connsiteY3" fmla="*/ 1510 h 45167"/>
                <a:gd name="connsiteX4" fmla="*/ 43121 w 44631"/>
                <a:gd name="connsiteY4" fmla="*/ 1454 h 45167"/>
                <a:gd name="connsiteX5" fmla="*/ 43177 w 44631"/>
                <a:gd name="connsiteY5" fmla="*/ 8610 h 45167"/>
                <a:gd name="connsiteX6" fmla="*/ 8666 w 44631"/>
                <a:gd name="connsiteY6" fmla="*/ 43658 h 45167"/>
                <a:gd name="connsiteX7" fmla="*/ 5061 w 44631"/>
                <a:gd name="connsiteY7" fmla="*/ 45167 h 45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631" h="45167">
                  <a:moveTo>
                    <a:pt x="5061" y="45167"/>
                  </a:moveTo>
                  <a:cubicBezTo>
                    <a:pt x="3779" y="45167"/>
                    <a:pt x="2495" y="44683"/>
                    <a:pt x="1510" y="43713"/>
                  </a:cubicBezTo>
                  <a:cubicBezTo>
                    <a:pt x="-482" y="41753"/>
                    <a:pt x="-506" y="38548"/>
                    <a:pt x="1454" y="36557"/>
                  </a:cubicBezTo>
                  <a:lnTo>
                    <a:pt x="35965" y="1510"/>
                  </a:lnTo>
                  <a:cubicBezTo>
                    <a:pt x="37924" y="-482"/>
                    <a:pt x="41132" y="-506"/>
                    <a:pt x="43121" y="1454"/>
                  </a:cubicBezTo>
                  <a:cubicBezTo>
                    <a:pt x="45113" y="3415"/>
                    <a:pt x="45137" y="6620"/>
                    <a:pt x="43177" y="8610"/>
                  </a:cubicBezTo>
                  <a:lnTo>
                    <a:pt x="8666" y="43658"/>
                  </a:lnTo>
                  <a:cubicBezTo>
                    <a:pt x="7678" y="44663"/>
                    <a:pt x="6368" y="45167"/>
                    <a:pt x="5061" y="45167"/>
                  </a:cubicBezTo>
                  <a:close/>
                </a:path>
              </a:pathLst>
            </a:custGeom>
            <a:solidFill>
              <a:srgbClr val="505050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5" name="رسم 182" descr="كعك صغير مع فاكهة و رذاذ">
              <a:extLst>
                <a:ext uri="{FF2B5EF4-FFF2-40B4-BE49-F238E27FC236}">
                  <a16:creationId xmlns:a16="http://schemas.microsoft.com/office/drawing/2014/main" id="{D2860D60-05F4-4FBB-A3E9-B7F39C355235}"/>
                </a:ext>
              </a:extLst>
            </p:cNvPr>
            <p:cNvSpPr/>
            <p:nvPr/>
          </p:nvSpPr>
          <p:spPr>
            <a:xfrm>
              <a:off x="5878431" y="3879660"/>
              <a:ext cx="45169" cy="44632"/>
            </a:xfrm>
            <a:custGeom>
              <a:avLst/>
              <a:gdLst>
                <a:gd name="connsiteX0" fmla="*/ 40108 w 45169"/>
                <a:gd name="connsiteY0" fmla="*/ 44632 h 44632"/>
                <a:gd name="connsiteX1" fmla="*/ 36557 w 45169"/>
                <a:gd name="connsiteY1" fmla="*/ 43178 h 44632"/>
                <a:gd name="connsiteX2" fmla="*/ 1510 w 45169"/>
                <a:gd name="connsiteY2" fmla="*/ 8667 h 44632"/>
                <a:gd name="connsiteX3" fmla="*/ 1454 w 45169"/>
                <a:gd name="connsiteY3" fmla="*/ 1510 h 44632"/>
                <a:gd name="connsiteX4" fmla="*/ 8612 w 45169"/>
                <a:gd name="connsiteY4" fmla="*/ 1454 h 44632"/>
                <a:gd name="connsiteX5" fmla="*/ 43659 w 45169"/>
                <a:gd name="connsiteY5" fmla="*/ 35965 h 44632"/>
                <a:gd name="connsiteX6" fmla="*/ 43715 w 45169"/>
                <a:gd name="connsiteY6" fmla="*/ 43122 h 44632"/>
                <a:gd name="connsiteX7" fmla="*/ 40108 w 45169"/>
                <a:gd name="connsiteY7" fmla="*/ 44632 h 4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169" h="44632">
                  <a:moveTo>
                    <a:pt x="40108" y="44632"/>
                  </a:moveTo>
                  <a:cubicBezTo>
                    <a:pt x="38826" y="44632"/>
                    <a:pt x="37543" y="44148"/>
                    <a:pt x="36557" y="43178"/>
                  </a:cubicBezTo>
                  <a:lnTo>
                    <a:pt x="1510" y="8667"/>
                  </a:lnTo>
                  <a:cubicBezTo>
                    <a:pt x="-482" y="6705"/>
                    <a:pt x="-506" y="3502"/>
                    <a:pt x="1454" y="1510"/>
                  </a:cubicBezTo>
                  <a:cubicBezTo>
                    <a:pt x="3416" y="-483"/>
                    <a:pt x="6620" y="-505"/>
                    <a:pt x="8612" y="1454"/>
                  </a:cubicBezTo>
                  <a:lnTo>
                    <a:pt x="43659" y="35965"/>
                  </a:lnTo>
                  <a:cubicBezTo>
                    <a:pt x="45652" y="37927"/>
                    <a:pt x="45675" y="41130"/>
                    <a:pt x="43715" y="43122"/>
                  </a:cubicBezTo>
                  <a:cubicBezTo>
                    <a:pt x="42725" y="44128"/>
                    <a:pt x="41417" y="44632"/>
                    <a:pt x="40108" y="44632"/>
                  </a:cubicBezTo>
                  <a:close/>
                </a:path>
              </a:pathLst>
            </a:custGeom>
            <a:solidFill>
              <a:srgbClr val="505050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6" name="رسم 182" descr="كعك صغير مع فاكهة و رذاذ">
              <a:extLst>
                <a:ext uri="{FF2B5EF4-FFF2-40B4-BE49-F238E27FC236}">
                  <a16:creationId xmlns:a16="http://schemas.microsoft.com/office/drawing/2014/main" id="{1ADC357F-8762-4510-B0F3-A1F7D7EFBCAD}"/>
                </a:ext>
              </a:extLst>
            </p:cNvPr>
            <p:cNvSpPr/>
            <p:nvPr/>
          </p:nvSpPr>
          <p:spPr>
            <a:xfrm>
              <a:off x="6044025" y="3796093"/>
              <a:ext cx="44629" cy="45170"/>
            </a:xfrm>
            <a:custGeom>
              <a:avLst/>
              <a:gdLst>
                <a:gd name="connsiteX0" fmla="*/ 5059 w 44629"/>
                <a:gd name="connsiteY0" fmla="*/ 45171 h 45170"/>
                <a:gd name="connsiteX1" fmla="*/ 1510 w 44629"/>
                <a:gd name="connsiteY1" fmla="*/ 43717 h 45170"/>
                <a:gd name="connsiteX2" fmla="*/ 1454 w 44629"/>
                <a:gd name="connsiteY2" fmla="*/ 36559 h 45170"/>
                <a:gd name="connsiteX3" fmla="*/ 35964 w 44629"/>
                <a:gd name="connsiteY3" fmla="*/ 1510 h 45170"/>
                <a:gd name="connsiteX4" fmla="*/ 43120 w 44629"/>
                <a:gd name="connsiteY4" fmla="*/ 1454 h 45170"/>
                <a:gd name="connsiteX5" fmla="*/ 43175 w 44629"/>
                <a:gd name="connsiteY5" fmla="*/ 8612 h 45170"/>
                <a:gd name="connsiteX6" fmla="*/ 8666 w 44629"/>
                <a:gd name="connsiteY6" fmla="*/ 43661 h 45170"/>
                <a:gd name="connsiteX7" fmla="*/ 5059 w 44629"/>
                <a:gd name="connsiteY7" fmla="*/ 45171 h 45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629" h="45170">
                  <a:moveTo>
                    <a:pt x="5059" y="45171"/>
                  </a:moveTo>
                  <a:cubicBezTo>
                    <a:pt x="3777" y="45171"/>
                    <a:pt x="2494" y="44687"/>
                    <a:pt x="1510" y="43717"/>
                  </a:cubicBezTo>
                  <a:cubicBezTo>
                    <a:pt x="-482" y="41755"/>
                    <a:pt x="-506" y="38551"/>
                    <a:pt x="1454" y="36559"/>
                  </a:cubicBezTo>
                  <a:lnTo>
                    <a:pt x="35964" y="1510"/>
                  </a:lnTo>
                  <a:cubicBezTo>
                    <a:pt x="37924" y="-482"/>
                    <a:pt x="41131" y="-506"/>
                    <a:pt x="43120" y="1454"/>
                  </a:cubicBezTo>
                  <a:cubicBezTo>
                    <a:pt x="45112" y="3416"/>
                    <a:pt x="45135" y="6620"/>
                    <a:pt x="43175" y="8612"/>
                  </a:cubicBezTo>
                  <a:lnTo>
                    <a:pt x="8666" y="43661"/>
                  </a:lnTo>
                  <a:cubicBezTo>
                    <a:pt x="7674" y="44668"/>
                    <a:pt x="6367" y="45171"/>
                    <a:pt x="5059" y="45171"/>
                  </a:cubicBezTo>
                  <a:close/>
                </a:path>
              </a:pathLst>
            </a:custGeom>
            <a:solidFill>
              <a:srgbClr val="505050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7" name="رسم 182" descr="كعك صغير مع فاكهة و رذاذ">
              <a:extLst>
                <a:ext uri="{FF2B5EF4-FFF2-40B4-BE49-F238E27FC236}">
                  <a16:creationId xmlns:a16="http://schemas.microsoft.com/office/drawing/2014/main" id="{98F60F38-E42D-474A-94D8-9C42C542ECE6}"/>
                </a:ext>
              </a:extLst>
            </p:cNvPr>
            <p:cNvSpPr/>
            <p:nvPr/>
          </p:nvSpPr>
          <p:spPr>
            <a:xfrm>
              <a:off x="6098519" y="3875951"/>
              <a:ext cx="45167" cy="44632"/>
            </a:xfrm>
            <a:custGeom>
              <a:avLst/>
              <a:gdLst>
                <a:gd name="connsiteX0" fmla="*/ 40107 w 45167"/>
                <a:gd name="connsiteY0" fmla="*/ 44632 h 44632"/>
                <a:gd name="connsiteX1" fmla="*/ 36557 w 45167"/>
                <a:gd name="connsiteY1" fmla="*/ 43178 h 44632"/>
                <a:gd name="connsiteX2" fmla="*/ 1510 w 45167"/>
                <a:gd name="connsiteY2" fmla="*/ 8667 h 44632"/>
                <a:gd name="connsiteX3" fmla="*/ 1454 w 45167"/>
                <a:gd name="connsiteY3" fmla="*/ 1510 h 44632"/>
                <a:gd name="connsiteX4" fmla="*/ 8610 w 45167"/>
                <a:gd name="connsiteY4" fmla="*/ 1454 h 44632"/>
                <a:gd name="connsiteX5" fmla="*/ 43658 w 45167"/>
                <a:gd name="connsiteY5" fmla="*/ 35965 h 44632"/>
                <a:gd name="connsiteX6" fmla="*/ 43713 w 45167"/>
                <a:gd name="connsiteY6" fmla="*/ 43122 h 44632"/>
                <a:gd name="connsiteX7" fmla="*/ 40107 w 45167"/>
                <a:gd name="connsiteY7" fmla="*/ 44632 h 4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167" h="44632">
                  <a:moveTo>
                    <a:pt x="40107" y="44632"/>
                  </a:moveTo>
                  <a:cubicBezTo>
                    <a:pt x="38825" y="44632"/>
                    <a:pt x="37541" y="44148"/>
                    <a:pt x="36557" y="43178"/>
                  </a:cubicBezTo>
                  <a:lnTo>
                    <a:pt x="1510" y="8667"/>
                  </a:lnTo>
                  <a:cubicBezTo>
                    <a:pt x="-482" y="6705"/>
                    <a:pt x="-506" y="3502"/>
                    <a:pt x="1454" y="1510"/>
                  </a:cubicBezTo>
                  <a:cubicBezTo>
                    <a:pt x="3415" y="-481"/>
                    <a:pt x="6621" y="-506"/>
                    <a:pt x="8610" y="1454"/>
                  </a:cubicBezTo>
                  <a:lnTo>
                    <a:pt x="43658" y="35965"/>
                  </a:lnTo>
                  <a:cubicBezTo>
                    <a:pt x="45650" y="37927"/>
                    <a:pt x="45674" y="41130"/>
                    <a:pt x="43713" y="43122"/>
                  </a:cubicBezTo>
                  <a:cubicBezTo>
                    <a:pt x="42723" y="44129"/>
                    <a:pt x="41414" y="44632"/>
                    <a:pt x="40107" y="44632"/>
                  </a:cubicBezTo>
                  <a:close/>
                </a:path>
              </a:pathLst>
            </a:custGeom>
            <a:solidFill>
              <a:schemeClr val="accent4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8" name="رسم 182" descr="كعك صغير مع فاكهة و رذاذ">
              <a:extLst>
                <a:ext uri="{FF2B5EF4-FFF2-40B4-BE49-F238E27FC236}">
                  <a16:creationId xmlns:a16="http://schemas.microsoft.com/office/drawing/2014/main" id="{7409E1EA-46A8-4716-8954-E8EF14D4C2CB}"/>
                </a:ext>
              </a:extLst>
            </p:cNvPr>
            <p:cNvSpPr/>
            <p:nvPr/>
          </p:nvSpPr>
          <p:spPr>
            <a:xfrm>
              <a:off x="5731951" y="4060787"/>
              <a:ext cx="59308" cy="10504"/>
            </a:xfrm>
            <a:custGeom>
              <a:avLst/>
              <a:gdLst>
                <a:gd name="connsiteX0" fmla="*/ 5061 w 59308"/>
                <a:gd name="connsiteY0" fmla="*/ 10504 h 10504"/>
                <a:gd name="connsiteX1" fmla="*/ 0 w 59308"/>
                <a:gd name="connsiteY1" fmla="*/ 5482 h 10504"/>
                <a:gd name="connsiteX2" fmla="*/ 5022 w 59308"/>
                <a:gd name="connsiteY2" fmla="*/ 383 h 10504"/>
                <a:gd name="connsiteX3" fmla="*/ 54207 w 59308"/>
                <a:gd name="connsiteY3" fmla="*/ 0 h 10504"/>
                <a:gd name="connsiteX4" fmla="*/ 54248 w 59308"/>
                <a:gd name="connsiteY4" fmla="*/ 0 h 10504"/>
                <a:gd name="connsiteX5" fmla="*/ 59309 w 59308"/>
                <a:gd name="connsiteY5" fmla="*/ 5022 h 10504"/>
                <a:gd name="connsiteX6" fmla="*/ 54287 w 59308"/>
                <a:gd name="connsiteY6" fmla="*/ 10121 h 10504"/>
                <a:gd name="connsiteX7" fmla="*/ 5101 w 59308"/>
                <a:gd name="connsiteY7" fmla="*/ 10504 h 10504"/>
                <a:gd name="connsiteX8" fmla="*/ 5061 w 59308"/>
                <a:gd name="connsiteY8" fmla="*/ 10504 h 10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308" h="10504">
                  <a:moveTo>
                    <a:pt x="5061" y="10504"/>
                  </a:moveTo>
                  <a:cubicBezTo>
                    <a:pt x="2284" y="10504"/>
                    <a:pt x="22" y="8264"/>
                    <a:pt x="0" y="5482"/>
                  </a:cubicBezTo>
                  <a:cubicBezTo>
                    <a:pt x="-22" y="2687"/>
                    <a:pt x="2227" y="403"/>
                    <a:pt x="5022" y="383"/>
                  </a:cubicBezTo>
                  <a:lnTo>
                    <a:pt x="54207" y="0"/>
                  </a:lnTo>
                  <a:cubicBezTo>
                    <a:pt x="54221" y="0"/>
                    <a:pt x="54234" y="0"/>
                    <a:pt x="54248" y="0"/>
                  </a:cubicBezTo>
                  <a:cubicBezTo>
                    <a:pt x="57025" y="0"/>
                    <a:pt x="59287" y="2240"/>
                    <a:pt x="59309" y="5022"/>
                  </a:cubicBezTo>
                  <a:cubicBezTo>
                    <a:pt x="59331" y="7817"/>
                    <a:pt x="57082" y="10101"/>
                    <a:pt x="54287" y="10121"/>
                  </a:cubicBezTo>
                  <a:lnTo>
                    <a:pt x="5101" y="10504"/>
                  </a:lnTo>
                  <a:cubicBezTo>
                    <a:pt x="5088" y="10504"/>
                    <a:pt x="5074" y="10504"/>
                    <a:pt x="5061" y="10504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9" name="رسم 182" descr="كعك صغير مع فاكهة و رذاذ">
              <a:extLst>
                <a:ext uri="{FF2B5EF4-FFF2-40B4-BE49-F238E27FC236}">
                  <a16:creationId xmlns:a16="http://schemas.microsoft.com/office/drawing/2014/main" id="{1A398568-0343-4C57-BE96-E03BCE90D667}"/>
                </a:ext>
              </a:extLst>
            </p:cNvPr>
            <p:cNvSpPr/>
            <p:nvPr/>
          </p:nvSpPr>
          <p:spPr>
            <a:xfrm>
              <a:off x="6034167" y="3952177"/>
              <a:ext cx="59307" cy="10502"/>
            </a:xfrm>
            <a:custGeom>
              <a:avLst/>
              <a:gdLst>
                <a:gd name="connsiteX0" fmla="*/ 5061 w 59307"/>
                <a:gd name="connsiteY0" fmla="*/ 10503 h 10502"/>
                <a:gd name="connsiteX1" fmla="*/ 0 w 59307"/>
                <a:gd name="connsiteY1" fmla="*/ 5481 h 10502"/>
                <a:gd name="connsiteX2" fmla="*/ 5022 w 59307"/>
                <a:gd name="connsiteY2" fmla="*/ 381 h 10502"/>
                <a:gd name="connsiteX3" fmla="*/ 54207 w 59307"/>
                <a:gd name="connsiteY3" fmla="*/ 0 h 10502"/>
                <a:gd name="connsiteX4" fmla="*/ 54248 w 59307"/>
                <a:gd name="connsiteY4" fmla="*/ 0 h 10502"/>
                <a:gd name="connsiteX5" fmla="*/ 59307 w 59307"/>
                <a:gd name="connsiteY5" fmla="*/ 5022 h 10502"/>
                <a:gd name="connsiteX6" fmla="*/ 54285 w 59307"/>
                <a:gd name="connsiteY6" fmla="*/ 10121 h 10502"/>
                <a:gd name="connsiteX7" fmla="*/ 5100 w 59307"/>
                <a:gd name="connsiteY7" fmla="*/ 10503 h 10502"/>
                <a:gd name="connsiteX8" fmla="*/ 5061 w 59307"/>
                <a:gd name="connsiteY8" fmla="*/ 10503 h 10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307" h="10502">
                  <a:moveTo>
                    <a:pt x="5061" y="10503"/>
                  </a:moveTo>
                  <a:cubicBezTo>
                    <a:pt x="2284" y="10503"/>
                    <a:pt x="22" y="8263"/>
                    <a:pt x="0" y="5481"/>
                  </a:cubicBezTo>
                  <a:cubicBezTo>
                    <a:pt x="-22" y="2686"/>
                    <a:pt x="2227" y="403"/>
                    <a:pt x="5022" y="381"/>
                  </a:cubicBezTo>
                  <a:lnTo>
                    <a:pt x="54207" y="0"/>
                  </a:lnTo>
                  <a:cubicBezTo>
                    <a:pt x="54221" y="0"/>
                    <a:pt x="54234" y="0"/>
                    <a:pt x="54248" y="0"/>
                  </a:cubicBezTo>
                  <a:cubicBezTo>
                    <a:pt x="57025" y="0"/>
                    <a:pt x="59285" y="2240"/>
                    <a:pt x="59307" y="5022"/>
                  </a:cubicBezTo>
                  <a:cubicBezTo>
                    <a:pt x="59329" y="7817"/>
                    <a:pt x="57080" y="10100"/>
                    <a:pt x="54285" y="10121"/>
                  </a:cubicBezTo>
                  <a:lnTo>
                    <a:pt x="5100" y="10503"/>
                  </a:lnTo>
                  <a:cubicBezTo>
                    <a:pt x="5088" y="10503"/>
                    <a:pt x="5074" y="10503"/>
                    <a:pt x="5061" y="10503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0" name="رسم 182" descr="كعك صغير مع فاكهة و رذاذ">
              <a:extLst>
                <a:ext uri="{FF2B5EF4-FFF2-40B4-BE49-F238E27FC236}">
                  <a16:creationId xmlns:a16="http://schemas.microsoft.com/office/drawing/2014/main" id="{5C59C6DD-E7FA-4097-8884-3792F45D4E6F}"/>
                </a:ext>
              </a:extLst>
            </p:cNvPr>
            <p:cNvSpPr/>
            <p:nvPr/>
          </p:nvSpPr>
          <p:spPr>
            <a:xfrm>
              <a:off x="6020753" y="3682350"/>
              <a:ext cx="45167" cy="44630"/>
            </a:xfrm>
            <a:custGeom>
              <a:avLst/>
              <a:gdLst>
                <a:gd name="connsiteX0" fmla="*/ 40107 w 45167"/>
                <a:gd name="connsiteY0" fmla="*/ 44630 h 44630"/>
                <a:gd name="connsiteX1" fmla="*/ 36557 w 45167"/>
                <a:gd name="connsiteY1" fmla="*/ 43176 h 44630"/>
                <a:gd name="connsiteX2" fmla="*/ 1510 w 45167"/>
                <a:gd name="connsiteY2" fmla="*/ 8667 h 44630"/>
                <a:gd name="connsiteX3" fmla="*/ 1454 w 45167"/>
                <a:gd name="connsiteY3" fmla="*/ 1510 h 44630"/>
                <a:gd name="connsiteX4" fmla="*/ 8610 w 45167"/>
                <a:gd name="connsiteY4" fmla="*/ 1454 h 44630"/>
                <a:gd name="connsiteX5" fmla="*/ 43658 w 45167"/>
                <a:gd name="connsiteY5" fmla="*/ 35963 h 44630"/>
                <a:gd name="connsiteX6" fmla="*/ 43713 w 45167"/>
                <a:gd name="connsiteY6" fmla="*/ 43121 h 44630"/>
                <a:gd name="connsiteX7" fmla="*/ 40107 w 45167"/>
                <a:gd name="connsiteY7" fmla="*/ 44630 h 44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167" h="44630">
                  <a:moveTo>
                    <a:pt x="40107" y="44630"/>
                  </a:moveTo>
                  <a:cubicBezTo>
                    <a:pt x="38825" y="44630"/>
                    <a:pt x="37541" y="44146"/>
                    <a:pt x="36557" y="43176"/>
                  </a:cubicBezTo>
                  <a:lnTo>
                    <a:pt x="1510" y="8667"/>
                  </a:lnTo>
                  <a:cubicBezTo>
                    <a:pt x="-482" y="6705"/>
                    <a:pt x="-506" y="3502"/>
                    <a:pt x="1454" y="1510"/>
                  </a:cubicBezTo>
                  <a:cubicBezTo>
                    <a:pt x="3415" y="-481"/>
                    <a:pt x="6621" y="-506"/>
                    <a:pt x="8610" y="1454"/>
                  </a:cubicBezTo>
                  <a:lnTo>
                    <a:pt x="43658" y="35963"/>
                  </a:lnTo>
                  <a:cubicBezTo>
                    <a:pt x="45650" y="37925"/>
                    <a:pt x="45674" y="41128"/>
                    <a:pt x="43713" y="43121"/>
                  </a:cubicBezTo>
                  <a:cubicBezTo>
                    <a:pt x="42723" y="44126"/>
                    <a:pt x="41416" y="44630"/>
                    <a:pt x="40107" y="44630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1" name="رسم 182" descr="كعك صغير مع فاكهة و رذاذ">
              <a:extLst>
                <a:ext uri="{FF2B5EF4-FFF2-40B4-BE49-F238E27FC236}">
                  <a16:creationId xmlns:a16="http://schemas.microsoft.com/office/drawing/2014/main" id="{DB9EA7B8-2BFA-47BC-9AD2-A8DC8E78482F}"/>
                </a:ext>
              </a:extLst>
            </p:cNvPr>
            <p:cNvSpPr/>
            <p:nvPr/>
          </p:nvSpPr>
          <p:spPr>
            <a:xfrm>
              <a:off x="5815585" y="3824097"/>
              <a:ext cx="59307" cy="10502"/>
            </a:xfrm>
            <a:custGeom>
              <a:avLst/>
              <a:gdLst>
                <a:gd name="connsiteX0" fmla="*/ 5061 w 59307"/>
                <a:gd name="connsiteY0" fmla="*/ 10503 h 10502"/>
                <a:gd name="connsiteX1" fmla="*/ 0 w 59307"/>
                <a:gd name="connsiteY1" fmla="*/ 5481 h 10502"/>
                <a:gd name="connsiteX2" fmla="*/ 5022 w 59307"/>
                <a:gd name="connsiteY2" fmla="*/ 381 h 10502"/>
                <a:gd name="connsiteX3" fmla="*/ 54206 w 59307"/>
                <a:gd name="connsiteY3" fmla="*/ 0 h 10502"/>
                <a:gd name="connsiteX4" fmla="*/ 54246 w 59307"/>
                <a:gd name="connsiteY4" fmla="*/ 0 h 10502"/>
                <a:gd name="connsiteX5" fmla="*/ 59307 w 59307"/>
                <a:gd name="connsiteY5" fmla="*/ 5022 h 10502"/>
                <a:gd name="connsiteX6" fmla="*/ 54285 w 59307"/>
                <a:gd name="connsiteY6" fmla="*/ 10121 h 10502"/>
                <a:gd name="connsiteX7" fmla="*/ 5101 w 59307"/>
                <a:gd name="connsiteY7" fmla="*/ 10503 h 10502"/>
                <a:gd name="connsiteX8" fmla="*/ 5061 w 59307"/>
                <a:gd name="connsiteY8" fmla="*/ 10503 h 10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307" h="10502">
                  <a:moveTo>
                    <a:pt x="5061" y="10503"/>
                  </a:moveTo>
                  <a:cubicBezTo>
                    <a:pt x="2284" y="10503"/>
                    <a:pt x="22" y="8263"/>
                    <a:pt x="0" y="5481"/>
                  </a:cubicBezTo>
                  <a:cubicBezTo>
                    <a:pt x="-22" y="2686"/>
                    <a:pt x="2227" y="403"/>
                    <a:pt x="5022" y="381"/>
                  </a:cubicBezTo>
                  <a:lnTo>
                    <a:pt x="54206" y="0"/>
                  </a:lnTo>
                  <a:cubicBezTo>
                    <a:pt x="54219" y="0"/>
                    <a:pt x="54233" y="0"/>
                    <a:pt x="54246" y="0"/>
                  </a:cubicBezTo>
                  <a:cubicBezTo>
                    <a:pt x="57023" y="0"/>
                    <a:pt x="59285" y="2240"/>
                    <a:pt x="59307" y="5022"/>
                  </a:cubicBezTo>
                  <a:cubicBezTo>
                    <a:pt x="59329" y="7817"/>
                    <a:pt x="57080" y="10100"/>
                    <a:pt x="54285" y="10121"/>
                  </a:cubicBezTo>
                  <a:lnTo>
                    <a:pt x="5101" y="10503"/>
                  </a:lnTo>
                  <a:cubicBezTo>
                    <a:pt x="5088" y="10503"/>
                    <a:pt x="5074" y="10503"/>
                    <a:pt x="5061" y="10503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2" name="رسم 182" descr="كعك صغير مع فاكهة و رذاذ">
              <a:extLst>
                <a:ext uri="{FF2B5EF4-FFF2-40B4-BE49-F238E27FC236}">
                  <a16:creationId xmlns:a16="http://schemas.microsoft.com/office/drawing/2014/main" id="{6915520D-A13E-40EE-9F9D-810116ABF067}"/>
                </a:ext>
              </a:extLst>
            </p:cNvPr>
            <p:cNvSpPr/>
            <p:nvPr/>
          </p:nvSpPr>
          <p:spPr>
            <a:xfrm>
              <a:off x="6094133" y="3562056"/>
              <a:ext cx="59305" cy="10502"/>
            </a:xfrm>
            <a:custGeom>
              <a:avLst/>
              <a:gdLst>
                <a:gd name="connsiteX0" fmla="*/ 5061 w 59305"/>
                <a:gd name="connsiteY0" fmla="*/ 10503 h 10502"/>
                <a:gd name="connsiteX1" fmla="*/ 0 w 59305"/>
                <a:gd name="connsiteY1" fmla="*/ 5481 h 10502"/>
                <a:gd name="connsiteX2" fmla="*/ 5022 w 59305"/>
                <a:gd name="connsiteY2" fmla="*/ 381 h 10502"/>
                <a:gd name="connsiteX3" fmla="*/ 54206 w 59305"/>
                <a:gd name="connsiteY3" fmla="*/ 0 h 10502"/>
                <a:gd name="connsiteX4" fmla="*/ 54245 w 59305"/>
                <a:gd name="connsiteY4" fmla="*/ 0 h 10502"/>
                <a:gd name="connsiteX5" fmla="*/ 59305 w 59305"/>
                <a:gd name="connsiteY5" fmla="*/ 5022 h 10502"/>
                <a:gd name="connsiteX6" fmla="*/ 54283 w 59305"/>
                <a:gd name="connsiteY6" fmla="*/ 10121 h 10502"/>
                <a:gd name="connsiteX7" fmla="*/ 5100 w 59305"/>
                <a:gd name="connsiteY7" fmla="*/ 10503 h 10502"/>
                <a:gd name="connsiteX8" fmla="*/ 5061 w 59305"/>
                <a:gd name="connsiteY8" fmla="*/ 10503 h 10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305" h="10502">
                  <a:moveTo>
                    <a:pt x="5061" y="10503"/>
                  </a:moveTo>
                  <a:cubicBezTo>
                    <a:pt x="2284" y="10503"/>
                    <a:pt x="22" y="8263"/>
                    <a:pt x="0" y="5481"/>
                  </a:cubicBezTo>
                  <a:cubicBezTo>
                    <a:pt x="-22" y="2686"/>
                    <a:pt x="2227" y="403"/>
                    <a:pt x="5022" y="381"/>
                  </a:cubicBezTo>
                  <a:lnTo>
                    <a:pt x="54206" y="0"/>
                  </a:lnTo>
                  <a:cubicBezTo>
                    <a:pt x="54219" y="0"/>
                    <a:pt x="54233" y="0"/>
                    <a:pt x="54245" y="0"/>
                  </a:cubicBezTo>
                  <a:cubicBezTo>
                    <a:pt x="57021" y="0"/>
                    <a:pt x="59283" y="2240"/>
                    <a:pt x="59305" y="5022"/>
                  </a:cubicBezTo>
                  <a:cubicBezTo>
                    <a:pt x="59327" y="7817"/>
                    <a:pt x="57079" y="10100"/>
                    <a:pt x="54283" y="10121"/>
                  </a:cubicBezTo>
                  <a:lnTo>
                    <a:pt x="5100" y="10503"/>
                  </a:lnTo>
                  <a:cubicBezTo>
                    <a:pt x="5086" y="10503"/>
                    <a:pt x="5074" y="10503"/>
                    <a:pt x="5061" y="10503"/>
                  </a:cubicBezTo>
                  <a:close/>
                </a:path>
              </a:pathLst>
            </a:custGeom>
            <a:solidFill>
              <a:srgbClr val="D0D0D0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3" name="رسم 182" descr="كعك صغير مع فاكهة و رذاذ">
              <a:extLst>
                <a:ext uri="{FF2B5EF4-FFF2-40B4-BE49-F238E27FC236}">
                  <a16:creationId xmlns:a16="http://schemas.microsoft.com/office/drawing/2014/main" id="{CB0FCAAB-3D8E-4466-9761-22617652C020}"/>
                </a:ext>
              </a:extLst>
            </p:cNvPr>
            <p:cNvSpPr/>
            <p:nvPr/>
          </p:nvSpPr>
          <p:spPr>
            <a:xfrm>
              <a:off x="5831160" y="3623887"/>
              <a:ext cx="44633" cy="45170"/>
            </a:xfrm>
            <a:custGeom>
              <a:avLst/>
              <a:gdLst>
                <a:gd name="connsiteX0" fmla="*/ 5061 w 44633"/>
                <a:gd name="connsiteY0" fmla="*/ 45170 h 45170"/>
                <a:gd name="connsiteX1" fmla="*/ 1510 w 44633"/>
                <a:gd name="connsiteY1" fmla="*/ 43716 h 45170"/>
                <a:gd name="connsiteX2" fmla="*/ 1454 w 44633"/>
                <a:gd name="connsiteY2" fmla="*/ 36559 h 45170"/>
                <a:gd name="connsiteX3" fmla="*/ 35965 w 44633"/>
                <a:gd name="connsiteY3" fmla="*/ 1510 h 45170"/>
                <a:gd name="connsiteX4" fmla="*/ 43123 w 44633"/>
                <a:gd name="connsiteY4" fmla="*/ 1454 h 45170"/>
                <a:gd name="connsiteX5" fmla="*/ 43179 w 44633"/>
                <a:gd name="connsiteY5" fmla="*/ 8611 h 45170"/>
                <a:gd name="connsiteX6" fmla="*/ 8668 w 44633"/>
                <a:gd name="connsiteY6" fmla="*/ 43660 h 45170"/>
                <a:gd name="connsiteX7" fmla="*/ 5061 w 44633"/>
                <a:gd name="connsiteY7" fmla="*/ 45170 h 45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633" h="45170">
                  <a:moveTo>
                    <a:pt x="5061" y="45170"/>
                  </a:moveTo>
                  <a:cubicBezTo>
                    <a:pt x="3779" y="45170"/>
                    <a:pt x="2495" y="44686"/>
                    <a:pt x="1510" y="43716"/>
                  </a:cubicBezTo>
                  <a:cubicBezTo>
                    <a:pt x="-482" y="41754"/>
                    <a:pt x="-506" y="38551"/>
                    <a:pt x="1454" y="36559"/>
                  </a:cubicBezTo>
                  <a:lnTo>
                    <a:pt x="35965" y="1510"/>
                  </a:lnTo>
                  <a:cubicBezTo>
                    <a:pt x="37927" y="-483"/>
                    <a:pt x="41132" y="-505"/>
                    <a:pt x="43123" y="1454"/>
                  </a:cubicBezTo>
                  <a:cubicBezTo>
                    <a:pt x="45115" y="3416"/>
                    <a:pt x="45139" y="6619"/>
                    <a:pt x="43179" y="8611"/>
                  </a:cubicBezTo>
                  <a:lnTo>
                    <a:pt x="8668" y="43660"/>
                  </a:lnTo>
                  <a:cubicBezTo>
                    <a:pt x="7677" y="44666"/>
                    <a:pt x="6368" y="45170"/>
                    <a:pt x="5061" y="45170"/>
                  </a:cubicBezTo>
                  <a:close/>
                </a:path>
              </a:pathLst>
            </a:custGeom>
            <a:solidFill>
              <a:schemeClr val="accent4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</p:grpSp>
      <p:grpSp>
        <p:nvGrpSpPr>
          <p:cNvPr id="214" name="رسم 182" descr="كعك صغير مع فاكهة و رذاذ">
            <a:extLst>
              <a:ext uri="{FF2B5EF4-FFF2-40B4-BE49-F238E27FC236}">
                <a16:creationId xmlns:a16="http://schemas.microsoft.com/office/drawing/2014/main" id="{FFD84D7D-79E8-47FA-B039-37A2208DED17}"/>
              </a:ext>
            </a:extLst>
          </p:cNvPr>
          <p:cNvGrpSpPr/>
          <p:nvPr/>
        </p:nvGrpSpPr>
        <p:grpSpPr>
          <a:xfrm>
            <a:off x="5801312" y="4350174"/>
            <a:ext cx="401766" cy="45818"/>
            <a:chOff x="5801312" y="4139861"/>
            <a:chExt cx="401766" cy="45818"/>
          </a:xfrm>
        </p:grpSpPr>
        <p:sp>
          <p:nvSpPr>
            <p:cNvPr id="215" name="رسم 182" descr="كعك صغير مع فاكهة و رذاذ">
              <a:extLst>
                <a:ext uri="{FF2B5EF4-FFF2-40B4-BE49-F238E27FC236}">
                  <a16:creationId xmlns:a16="http://schemas.microsoft.com/office/drawing/2014/main" id="{C0390877-20D9-47B9-AA24-A486AAA06FE4}"/>
                </a:ext>
              </a:extLst>
            </p:cNvPr>
            <p:cNvSpPr/>
            <p:nvPr/>
          </p:nvSpPr>
          <p:spPr>
            <a:xfrm>
              <a:off x="5857041" y="4161411"/>
              <a:ext cx="45818" cy="21914"/>
            </a:xfrm>
            <a:custGeom>
              <a:avLst/>
              <a:gdLst>
                <a:gd name="connsiteX0" fmla="*/ 45818 w 45818"/>
                <a:gd name="connsiteY0" fmla="*/ 10780 h 21914"/>
                <a:gd name="connsiteX1" fmla="*/ 22994 w 45818"/>
                <a:gd name="connsiteY1" fmla="*/ 21914 h 21914"/>
                <a:gd name="connsiteX2" fmla="*/ 0 w 45818"/>
                <a:gd name="connsiteY2" fmla="*/ 11134 h 21914"/>
                <a:gd name="connsiteX3" fmla="*/ 22824 w 45818"/>
                <a:gd name="connsiteY3" fmla="*/ 1 h 21914"/>
                <a:gd name="connsiteX4" fmla="*/ 45818 w 45818"/>
                <a:gd name="connsiteY4" fmla="*/ 10780 h 2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818" h="21914">
                  <a:moveTo>
                    <a:pt x="45818" y="10780"/>
                  </a:moveTo>
                  <a:cubicBezTo>
                    <a:pt x="45818" y="10780"/>
                    <a:pt x="35646" y="21816"/>
                    <a:pt x="22994" y="21914"/>
                  </a:cubicBezTo>
                  <a:cubicBezTo>
                    <a:pt x="10342" y="22012"/>
                    <a:pt x="0" y="11134"/>
                    <a:pt x="0" y="11134"/>
                  </a:cubicBezTo>
                  <a:cubicBezTo>
                    <a:pt x="0" y="11134"/>
                    <a:pt x="10172" y="98"/>
                    <a:pt x="22824" y="1"/>
                  </a:cubicBezTo>
                  <a:cubicBezTo>
                    <a:pt x="35477" y="-97"/>
                    <a:pt x="45818" y="10780"/>
                    <a:pt x="45818" y="10780"/>
                  </a:cubicBezTo>
                  <a:close/>
                </a:path>
              </a:pathLst>
            </a:custGeom>
            <a:solidFill>
              <a:srgbClr val="2F2F2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6" name="رسم 182" descr="كعك صغير مع فاكهة و رذاذ">
              <a:extLst>
                <a:ext uri="{FF2B5EF4-FFF2-40B4-BE49-F238E27FC236}">
                  <a16:creationId xmlns:a16="http://schemas.microsoft.com/office/drawing/2014/main" id="{929BDCF2-A3CD-44D9-B04C-0AEB51A8FB25}"/>
                </a:ext>
              </a:extLst>
            </p:cNvPr>
            <p:cNvSpPr/>
            <p:nvPr/>
          </p:nvSpPr>
          <p:spPr>
            <a:xfrm>
              <a:off x="5801312" y="4139861"/>
              <a:ext cx="21914" cy="45818"/>
            </a:xfrm>
            <a:custGeom>
              <a:avLst/>
              <a:gdLst>
                <a:gd name="connsiteX0" fmla="*/ 10780 w 21914"/>
                <a:gd name="connsiteY0" fmla="*/ 0 h 45818"/>
                <a:gd name="connsiteX1" fmla="*/ 21914 w 21914"/>
                <a:gd name="connsiteY1" fmla="*/ 22824 h 45818"/>
                <a:gd name="connsiteX2" fmla="*/ 11134 w 21914"/>
                <a:gd name="connsiteY2" fmla="*/ 45818 h 45818"/>
                <a:gd name="connsiteX3" fmla="*/ 1 w 21914"/>
                <a:gd name="connsiteY3" fmla="*/ 22994 h 45818"/>
                <a:gd name="connsiteX4" fmla="*/ 10780 w 21914"/>
                <a:gd name="connsiteY4" fmla="*/ 0 h 45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914" h="45818">
                  <a:moveTo>
                    <a:pt x="10780" y="0"/>
                  </a:moveTo>
                  <a:cubicBezTo>
                    <a:pt x="10780" y="0"/>
                    <a:pt x="21816" y="10172"/>
                    <a:pt x="21914" y="22824"/>
                  </a:cubicBezTo>
                  <a:cubicBezTo>
                    <a:pt x="22012" y="35476"/>
                    <a:pt x="11134" y="45818"/>
                    <a:pt x="11134" y="45818"/>
                  </a:cubicBezTo>
                  <a:cubicBezTo>
                    <a:pt x="11134" y="45818"/>
                    <a:pt x="99" y="35646"/>
                    <a:pt x="1" y="22994"/>
                  </a:cubicBezTo>
                  <a:cubicBezTo>
                    <a:pt x="-97" y="10341"/>
                    <a:pt x="10780" y="0"/>
                    <a:pt x="10780" y="0"/>
                  </a:cubicBezTo>
                  <a:close/>
                </a:path>
              </a:pathLst>
            </a:custGeom>
            <a:solidFill>
              <a:srgbClr val="737373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7" name="رسم 182" descr="كعك صغير مع فاكهة و رذاذ">
              <a:extLst>
                <a:ext uri="{FF2B5EF4-FFF2-40B4-BE49-F238E27FC236}">
                  <a16:creationId xmlns:a16="http://schemas.microsoft.com/office/drawing/2014/main" id="{D5326263-0A5B-47E8-9F68-A75AF2754DA8}"/>
                </a:ext>
              </a:extLst>
            </p:cNvPr>
            <p:cNvSpPr/>
            <p:nvPr/>
          </p:nvSpPr>
          <p:spPr>
            <a:xfrm>
              <a:off x="6170425" y="4145618"/>
              <a:ext cx="32653" cy="32165"/>
            </a:xfrm>
            <a:custGeom>
              <a:avLst/>
              <a:gdLst>
                <a:gd name="connsiteX0" fmla="*/ 2 w 32653"/>
                <a:gd name="connsiteY0" fmla="*/ 9 h 32165"/>
                <a:gd name="connsiteX1" fmla="*/ 24014 w 32653"/>
                <a:gd name="connsiteY1" fmla="*/ 8275 h 32165"/>
                <a:gd name="connsiteX2" fmla="*/ 32651 w 32653"/>
                <a:gd name="connsiteY2" fmla="*/ 32156 h 32165"/>
                <a:gd name="connsiteX3" fmla="*/ 8639 w 32653"/>
                <a:gd name="connsiteY3" fmla="*/ 23891 h 32165"/>
                <a:gd name="connsiteX4" fmla="*/ 2 w 32653"/>
                <a:gd name="connsiteY4" fmla="*/ 9 h 32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653" h="32165">
                  <a:moveTo>
                    <a:pt x="2" y="9"/>
                  </a:moveTo>
                  <a:cubicBezTo>
                    <a:pt x="2" y="9"/>
                    <a:pt x="14999" y="-602"/>
                    <a:pt x="24014" y="8275"/>
                  </a:cubicBezTo>
                  <a:cubicBezTo>
                    <a:pt x="33030" y="17151"/>
                    <a:pt x="32651" y="32156"/>
                    <a:pt x="32651" y="32156"/>
                  </a:cubicBezTo>
                  <a:cubicBezTo>
                    <a:pt x="32651" y="32156"/>
                    <a:pt x="17654" y="32767"/>
                    <a:pt x="8639" y="23891"/>
                  </a:cubicBezTo>
                  <a:cubicBezTo>
                    <a:pt x="-377" y="15014"/>
                    <a:pt x="2" y="9"/>
                    <a:pt x="2" y="9"/>
                  </a:cubicBezTo>
                  <a:close/>
                </a:path>
              </a:pathLst>
            </a:custGeom>
            <a:solidFill>
              <a:srgbClr val="737373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8" name="رسم 182" descr="كعك صغير مع فاكهة و رذاذ">
              <a:extLst>
                <a:ext uri="{FF2B5EF4-FFF2-40B4-BE49-F238E27FC236}">
                  <a16:creationId xmlns:a16="http://schemas.microsoft.com/office/drawing/2014/main" id="{C94487F2-4366-4BE9-BD6F-08264654B29A}"/>
                </a:ext>
              </a:extLst>
            </p:cNvPr>
            <p:cNvSpPr/>
            <p:nvPr/>
          </p:nvSpPr>
          <p:spPr>
            <a:xfrm>
              <a:off x="5932660" y="4148591"/>
              <a:ext cx="32165" cy="32653"/>
            </a:xfrm>
            <a:custGeom>
              <a:avLst/>
              <a:gdLst>
                <a:gd name="connsiteX0" fmla="*/ 9 w 32165"/>
                <a:gd name="connsiteY0" fmla="*/ 32651 h 32653"/>
                <a:gd name="connsiteX1" fmla="*/ 8275 w 32165"/>
                <a:gd name="connsiteY1" fmla="*/ 8639 h 32653"/>
                <a:gd name="connsiteX2" fmla="*/ 32156 w 32165"/>
                <a:gd name="connsiteY2" fmla="*/ 2 h 32653"/>
                <a:gd name="connsiteX3" fmla="*/ 23891 w 32165"/>
                <a:gd name="connsiteY3" fmla="*/ 24014 h 32653"/>
                <a:gd name="connsiteX4" fmla="*/ 9 w 32165"/>
                <a:gd name="connsiteY4" fmla="*/ 32651 h 32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165" h="32653">
                  <a:moveTo>
                    <a:pt x="9" y="32651"/>
                  </a:moveTo>
                  <a:cubicBezTo>
                    <a:pt x="9" y="32651"/>
                    <a:pt x="-602" y="17654"/>
                    <a:pt x="8275" y="8639"/>
                  </a:cubicBezTo>
                  <a:cubicBezTo>
                    <a:pt x="17151" y="-377"/>
                    <a:pt x="32156" y="2"/>
                    <a:pt x="32156" y="2"/>
                  </a:cubicBezTo>
                  <a:cubicBezTo>
                    <a:pt x="32156" y="2"/>
                    <a:pt x="32767" y="14999"/>
                    <a:pt x="23891" y="24014"/>
                  </a:cubicBezTo>
                  <a:cubicBezTo>
                    <a:pt x="15014" y="33029"/>
                    <a:pt x="9" y="32651"/>
                    <a:pt x="9" y="32651"/>
                  </a:cubicBezTo>
                  <a:close/>
                </a:path>
              </a:pathLst>
            </a:custGeom>
            <a:solidFill>
              <a:srgbClr val="737373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9" name="رسم 182" descr="كعك صغير مع فاكهة و رذاذ">
              <a:extLst>
                <a:ext uri="{FF2B5EF4-FFF2-40B4-BE49-F238E27FC236}">
                  <a16:creationId xmlns:a16="http://schemas.microsoft.com/office/drawing/2014/main" id="{036DC3C4-C656-4CA7-B1F1-93E0FC397571}"/>
                </a:ext>
              </a:extLst>
            </p:cNvPr>
            <p:cNvSpPr/>
            <p:nvPr/>
          </p:nvSpPr>
          <p:spPr>
            <a:xfrm>
              <a:off x="6001618" y="4153358"/>
              <a:ext cx="32653" cy="32165"/>
            </a:xfrm>
            <a:custGeom>
              <a:avLst/>
              <a:gdLst>
                <a:gd name="connsiteX0" fmla="*/ 32651 w 32653"/>
                <a:gd name="connsiteY0" fmla="*/ 32156 h 32165"/>
                <a:gd name="connsiteX1" fmla="*/ 8639 w 32653"/>
                <a:gd name="connsiteY1" fmla="*/ 23891 h 32165"/>
                <a:gd name="connsiteX2" fmla="*/ 2 w 32653"/>
                <a:gd name="connsiteY2" fmla="*/ 9 h 32165"/>
                <a:gd name="connsiteX3" fmla="*/ 24014 w 32653"/>
                <a:gd name="connsiteY3" fmla="*/ 8275 h 32165"/>
                <a:gd name="connsiteX4" fmla="*/ 32651 w 32653"/>
                <a:gd name="connsiteY4" fmla="*/ 32156 h 32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653" h="32165">
                  <a:moveTo>
                    <a:pt x="32651" y="32156"/>
                  </a:moveTo>
                  <a:cubicBezTo>
                    <a:pt x="32651" y="32156"/>
                    <a:pt x="17654" y="32767"/>
                    <a:pt x="8639" y="23891"/>
                  </a:cubicBezTo>
                  <a:cubicBezTo>
                    <a:pt x="-376" y="15014"/>
                    <a:pt x="2" y="9"/>
                    <a:pt x="2" y="9"/>
                  </a:cubicBezTo>
                  <a:cubicBezTo>
                    <a:pt x="2" y="9"/>
                    <a:pt x="14999" y="-602"/>
                    <a:pt x="24014" y="8275"/>
                  </a:cubicBezTo>
                  <a:cubicBezTo>
                    <a:pt x="33029" y="17151"/>
                    <a:pt x="32651" y="32156"/>
                    <a:pt x="32651" y="32156"/>
                  </a:cubicBezTo>
                  <a:close/>
                </a:path>
              </a:pathLst>
            </a:custGeom>
            <a:solidFill>
              <a:srgbClr val="2F2F2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</p:grpSp>
      <p:sp>
        <p:nvSpPr>
          <p:cNvPr id="45" name="مربع نص 44">
            <a:extLst>
              <a:ext uri="{FF2B5EF4-FFF2-40B4-BE49-F238E27FC236}">
                <a16:creationId xmlns:a16="http://schemas.microsoft.com/office/drawing/2014/main" id="{774CEFAE-1251-4C7E-B285-531B498DCB47}"/>
              </a:ext>
            </a:extLst>
          </p:cNvPr>
          <p:cNvSpPr txBox="1"/>
          <p:nvPr/>
        </p:nvSpPr>
        <p:spPr>
          <a:xfrm>
            <a:off x="937757" y="797654"/>
            <a:ext cx="400960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التاريخ :   /    / 1443هـ   </a:t>
            </a:r>
            <a:endParaRPr lang="ar-SA" sz="20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46" name="مربع نص 45">
            <a:extLst>
              <a:ext uri="{FF2B5EF4-FFF2-40B4-BE49-F238E27FC236}">
                <a16:creationId xmlns:a16="http://schemas.microsoft.com/office/drawing/2014/main" id="{9E928264-80AB-41BF-9504-F859C346C033}"/>
              </a:ext>
            </a:extLst>
          </p:cNvPr>
          <p:cNvSpPr txBox="1"/>
          <p:nvPr/>
        </p:nvSpPr>
        <p:spPr>
          <a:xfrm>
            <a:off x="847056" y="1156413"/>
            <a:ext cx="400960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الحصة  :     الفصل : 1 / </a:t>
            </a:r>
            <a:endParaRPr lang="ar-SA" sz="20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47" name="صورة 46">
            <a:extLst>
              <a:ext uri="{FF2B5EF4-FFF2-40B4-BE49-F238E27FC236}">
                <a16:creationId xmlns:a16="http://schemas.microsoft.com/office/drawing/2014/main" id="{8442A65F-E84B-416B-B909-34E2E59B67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-245024" y="3187389"/>
            <a:ext cx="1209370" cy="1215184"/>
          </a:xfrm>
          <a:prstGeom prst="rect">
            <a:avLst/>
          </a:prstGeom>
        </p:spPr>
      </p:pic>
      <p:sp>
        <p:nvSpPr>
          <p:cNvPr id="48" name="مربع نص 47">
            <a:extLst>
              <a:ext uri="{FF2B5EF4-FFF2-40B4-BE49-F238E27FC236}">
                <a16:creationId xmlns:a16="http://schemas.microsoft.com/office/drawing/2014/main" id="{9604412D-E830-4756-8A91-5CAEA16CB128}"/>
              </a:ext>
            </a:extLst>
          </p:cNvPr>
          <p:cNvSpPr txBox="1"/>
          <p:nvPr/>
        </p:nvSpPr>
        <p:spPr>
          <a:xfrm rot="16200000">
            <a:off x="-481806" y="4739158"/>
            <a:ext cx="1474839" cy="323165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ar-SA" sz="1500" b="1">
                <a:ln/>
                <a:solidFill>
                  <a:schemeClr val="accent3"/>
                </a:solidFill>
              </a:rPr>
              <a:t>منى الثبيتي </a:t>
            </a:r>
          </a:p>
        </p:txBody>
      </p:sp>
      <p:pic>
        <p:nvPicPr>
          <p:cNvPr id="43" name="صورة 42">
            <a:extLst>
              <a:ext uri="{FF2B5EF4-FFF2-40B4-BE49-F238E27FC236}">
                <a16:creationId xmlns:a16="http://schemas.microsoft.com/office/drawing/2014/main" id="{B5D8927D-DE34-485A-8A08-809F955402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375" b="88542" l="9657" r="95923">
                        <a14:foregroundMark x1="90129" y1="46875" x2="90129" y2="46875"/>
                        <a14:foregroundMark x1="95923" y1="59375" x2="95923" y2="59375"/>
                        <a14:foregroundMark x1="76609" y1="30208" x2="76609" y2="30208"/>
                        <a14:foregroundMark x1="56009" y1="87500" x2="56009" y2="87500"/>
                        <a14:foregroundMark x1="42489" y1="30208" x2="42489" y2="30208"/>
                        <a14:foregroundMark x1="11159" y1="27083" x2="11159" y2="27083"/>
                        <a14:foregroundMark x1="41845" y1="36458" x2="41845" y2="3645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73967" y="503259"/>
            <a:ext cx="3111953" cy="872452"/>
          </a:xfrm>
          <a:prstGeom prst="rect">
            <a:avLst/>
          </a:prstGeom>
        </p:spPr>
      </p:pic>
      <p:pic>
        <p:nvPicPr>
          <p:cNvPr id="44" name="Picture 4" descr="Cartoon of businessman peeping from behind of vector">
            <a:extLst>
              <a:ext uri="{FF2B5EF4-FFF2-40B4-BE49-F238E27FC236}">
                <a16:creationId xmlns:a16="http://schemas.microsoft.com/office/drawing/2014/main" id="{339DDD9B-CEFC-4FCE-9417-44A8D724BC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70" b="14580"/>
          <a:stretch/>
        </p:blipFill>
        <p:spPr bwMode="auto">
          <a:xfrm>
            <a:off x="555118" y="997709"/>
            <a:ext cx="10569678" cy="5152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28467655-41FD-4ADF-AC69-E4E8CEAA9D82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97751" y="1617436"/>
            <a:ext cx="3032103" cy="987519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33771AE4-2AB9-4A6B-B2C5-D3F49A96C630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99241" y="2413997"/>
            <a:ext cx="3130613" cy="1015003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74052465-4214-4471-B871-00497C78F5DE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85908" y="3898864"/>
            <a:ext cx="3143946" cy="1102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937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صورة تحتوي على نص, كمبيوتر محمول, إلكترونيات, كمبيوتر&#10;&#10;تم إنشاء الوصف تلقائياً">
            <a:extLst>
              <a:ext uri="{FF2B5EF4-FFF2-40B4-BE49-F238E27FC236}">
                <a16:creationId xmlns:a16="http://schemas.microsoft.com/office/drawing/2014/main" id="{9DEC5A9E-11B4-4B09-B647-D6BB354170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9698"/>
            <a:ext cx="12192000" cy="7057697"/>
          </a:xfrm>
          <a:prstGeom prst="rect">
            <a:avLst/>
          </a:prstGeom>
        </p:spPr>
      </p:pic>
      <p:pic>
        <p:nvPicPr>
          <p:cNvPr id="108" name="رسم 107" descr="منزل مع تعبئة خالصة">
            <a:extLst>
              <a:ext uri="{FF2B5EF4-FFF2-40B4-BE49-F238E27FC236}">
                <a16:creationId xmlns:a16="http://schemas.microsoft.com/office/drawing/2014/main" id="{16208312-6699-41D9-9BB6-3E05A8C4CF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12696" y="759429"/>
            <a:ext cx="654440" cy="654440"/>
          </a:xfrm>
          <a:prstGeom prst="rect">
            <a:avLst/>
          </a:prstGeom>
        </p:spPr>
      </p:pic>
      <p:pic>
        <p:nvPicPr>
          <p:cNvPr id="10" name="رسم 9" descr="مؤشر مع تعبئة خالصة">
            <a:hlinkClick r:id="rId6" action="ppaction://hlinksldjump"/>
            <a:extLst>
              <a:ext uri="{FF2B5EF4-FFF2-40B4-BE49-F238E27FC236}">
                <a16:creationId xmlns:a16="http://schemas.microsoft.com/office/drawing/2014/main" id="{D4E82568-92B7-4E8A-8231-A2F5B0A10D4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253303" y="1088949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9FA63B2E-98DB-48DC-BF09-01DFE1080C80}"/>
              </a:ext>
            </a:extLst>
          </p:cNvPr>
          <p:cNvPicPr>
            <a:picLocks noChangeAspect="1"/>
          </p:cNvPicPr>
          <p:nvPr/>
        </p:nvPicPr>
        <p:blipFill>
          <a:blip r:embed="rId9">
            <a:alphaModFix amt="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CrisscrossEtch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22323" y="187407"/>
            <a:ext cx="9055509" cy="6060901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97056F24-BCB3-421C-9752-AC08D1390C54}"/>
              </a:ext>
            </a:extLst>
          </p:cNvPr>
          <p:cNvSpPr txBox="1"/>
          <p:nvPr/>
        </p:nvSpPr>
        <p:spPr>
          <a:xfrm>
            <a:off x="7608464" y="309973"/>
            <a:ext cx="400960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عنوان الدرس : </a:t>
            </a:r>
            <a:endParaRPr lang="ar-SA" sz="32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0D9934D9-722D-439F-848E-C5182B072C76}"/>
              </a:ext>
            </a:extLst>
          </p:cNvPr>
          <p:cNvSpPr txBox="1"/>
          <p:nvPr/>
        </p:nvSpPr>
        <p:spPr>
          <a:xfrm>
            <a:off x="937757" y="321911"/>
            <a:ext cx="400960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التاريخ :   /    / 1443هـ   </a:t>
            </a:r>
            <a:endParaRPr lang="ar-SA" sz="20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9688902D-9A0D-4946-9044-7F62CEF57769}"/>
              </a:ext>
            </a:extLst>
          </p:cNvPr>
          <p:cNvSpPr txBox="1"/>
          <p:nvPr/>
        </p:nvSpPr>
        <p:spPr>
          <a:xfrm>
            <a:off x="847056" y="680670"/>
            <a:ext cx="400960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الحصة  :     الفصل : 1 / </a:t>
            </a:r>
            <a:endParaRPr lang="ar-SA" sz="20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60D9F70E-28D3-4F3A-A729-C68EA1FA97CF}"/>
              </a:ext>
            </a:extLst>
          </p:cNvPr>
          <p:cNvGrpSpPr/>
          <p:nvPr/>
        </p:nvGrpSpPr>
        <p:grpSpPr>
          <a:xfrm>
            <a:off x="7683692" y="1404419"/>
            <a:ext cx="4009603" cy="1333188"/>
            <a:chOff x="6892152" y="2892441"/>
            <a:chExt cx="3520780" cy="1333188"/>
          </a:xfrm>
        </p:grpSpPr>
        <p:pic>
          <p:nvPicPr>
            <p:cNvPr id="14" name="صورة 13" descr="مهارة سالقة&#10;">
              <a:extLst>
                <a:ext uri="{FF2B5EF4-FFF2-40B4-BE49-F238E27FC236}">
                  <a16:creationId xmlns:a16="http://schemas.microsoft.com/office/drawing/2014/main" id="{1CA39B0F-19AF-4570-9F1C-89DCF923EAF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3682" b="78818"/>
            <a:stretch/>
          </p:blipFill>
          <p:spPr>
            <a:xfrm>
              <a:off x="6892152" y="2892441"/>
              <a:ext cx="3520780" cy="1333188"/>
            </a:xfrm>
            <a:prstGeom prst="rect">
              <a:avLst/>
            </a:prstGeom>
          </p:spPr>
        </p:pic>
        <p:sp>
          <p:nvSpPr>
            <p:cNvPr id="15" name="مربع نص 14">
              <a:extLst>
                <a:ext uri="{FF2B5EF4-FFF2-40B4-BE49-F238E27FC236}">
                  <a16:creationId xmlns:a16="http://schemas.microsoft.com/office/drawing/2014/main" id="{39E66C0A-7CC1-457E-BE87-5AFF3C620C42}"/>
                </a:ext>
              </a:extLst>
            </p:cNvPr>
            <p:cNvSpPr txBox="1"/>
            <p:nvPr/>
          </p:nvSpPr>
          <p:spPr>
            <a:xfrm>
              <a:off x="7948134" y="3291965"/>
              <a:ext cx="1720544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>
                  <a:solidFill>
                    <a:schemeClr val="bg1"/>
                  </a:solidFill>
                </a:rPr>
                <a:t>الواجب :  </a:t>
              </a:r>
            </a:p>
          </p:txBody>
        </p:sp>
      </p:grpSp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754DFE06-1DEE-4CD2-971F-0A4264860FC7}"/>
              </a:ext>
            </a:extLst>
          </p:cNvPr>
          <p:cNvSpPr/>
          <p:nvPr/>
        </p:nvSpPr>
        <p:spPr>
          <a:xfrm>
            <a:off x="2723535" y="1961148"/>
            <a:ext cx="6419813" cy="2483033"/>
          </a:xfrm>
          <a:custGeom>
            <a:avLst/>
            <a:gdLst>
              <a:gd name="connsiteX0" fmla="*/ 0 w 6419813"/>
              <a:gd name="connsiteY0" fmla="*/ 413847 h 2483033"/>
              <a:gd name="connsiteX1" fmla="*/ 413847 w 6419813"/>
              <a:gd name="connsiteY1" fmla="*/ 0 h 2483033"/>
              <a:gd name="connsiteX2" fmla="*/ 6005966 w 6419813"/>
              <a:gd name="connsiteY2" fmla="*/ 0 h 2483033"/>
              <a:gd name="connsiteX3" fmla="*/ 6419813 w 6419813"/>
              <a:gd name="connsiteY3" fmla="*/ 413847 h 2483033"/>
              <a:gd name="connsiteX4" fmla="*/ 6419813 w 6419813"/>
              <a:gd name="connsiteY4" fmla="*/ 2069186 h 2483033"/>
              <a:gd name="connsiteX5" fmla="*/ 6005966 w 6419813"/>
              <a:gd name="connsiteY5" fmla="*/ 2483033 h 2483033"/>
              <a:gd name="connsiteX6" fmla="*/ 413847 w 6419813"/>
              <a:gd name="connsiteY6" fmla="*/ 2483033 h 2483033"/>
              <a:gd name="connsiteX7" fmla="*/ 0 w 6419813"/>
              <a:gd name="connsiteY7" fmla="*/ 2069186 h 2483033"/>
              <a:gd name="connsiteX8" fmla="*/ 0 w 6419813"/>
              <a:gd name="connsiteY8" fmla="*/ 413847 h 2483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19813" h="2483033" extrusionOk="0">
                <a:moveTo>
                  <a:pt x="0" y="413847"/>
                </a:moveTo>
                <a:cubicBezTo>
                  <a:pt x="-7543" y="198520"/>
                  <a:pt x="177146" y="-3361"/>
                  <a:pt x="413847" y="0"/>
                </a:cubicBezTo>
                <a:cubicBezTo>
                  <a:pt x="2731208" y="-60713"/>
                  <a:pt x="4688257" y="61072"/>
                  <a:pt x="6005966" y="0"/>
                </a:cubicBezTo>
                <a:cubicBezTo>
                  <a:pt x="6209458" y="8379"/>
                  <a:pt x="6398629" y="210336"/>
                  <a:pt x="6419813" y="413847"/>
                </a:cubicBezTo>
                <a:cubicBezTo>
                  <a:pt x="6526187" y="1125795"/>
                  <a:pt x="6412041" y="1482957"/>
                  <a:pt x="6419813" y="2069186"/>
                </a:cubicBezTo>
                <a:cubicBezTo>
                  <a:pt x="6433923" y="2284336"/>
                  <a:pt x="6274236" y="2485653"/>
                  <a:pt x="6005966" y="2483033"/>
                </a:cubicBezTo>
                <a:cubicBezTo>
                  <a:pt x="3949158" y="2409262"/>
                  <a:pt x="1617631" y="2327150"/>
                  <a:pt x="413847" y="2483033"/>
                </a:cubicBezTo>
                <a:cubicBezTo>
                  <a:pt x="218037" y="2487782"/>
                  <a:pt x="-22047" y="2287685"/>
                  <a:pt x="0" y="2069186"/>
                </a:cubicBezTo>
                <a:cubicBezTo>
                  <a:pt x="-1119" y="1351828"/>
                  <a:pt x="23966" y="692337"/>
                  <a:pt x="0" y="413847"/>
                </a:cubicBezTo>
                <a:close/>
              </a:path>
            </a:pathLst>
          </a:custGeom>
          <a:noFill/>
          <a:ln w="19050">
            <a:extLst>
              <a:ext uri="{C807C97D-BFC1-408E-A445-0C87EB9F89A2}">
                <ask:lineSketchStyleProps xmlns:ask="http://schemas.microsoft.com/office/drawing/2018/sketchyshapes" sd="981765707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8" descr="صورة تحتوي على نص, الأسلحة, سكين&#10;&#10;تم إنشاء الوصف تلقائياً">
            <a:extLst>
              <a:ext uri="{FF2B5EF4-FFF2-40B4-BE49-F238E27FC236}">
                <a16:creationId xmlns:a16="http://schemas.microsoft.com/office/drawing/2014/main" id="{064872D6-A84D-4697-8B80-AC480E8C139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226533" y="2282214"/>
            <a:ext cx="1152525" cy="1019175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2AC1489A-7B51-4AD2-A806-90013C0E902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16200000">
            <a:off x="-245024" y="3187389"/>
            <a:ext cx="1209370" cy="1215184"/>
          </a:xfrm>
          <a:prstGeom prst="rect">
            <a:avLst/>
          </a:prstGeom>
        </p:spPr>
      </p:pic>
      <p:sp>
        <p:nvSpPr>
          <p:cNvPr id="17" name="مربع نص 16">
            <a:extLst>
              <a:ext uri="{FF2B5EF4-FFF2-40B4-BE49-F238E27FC236}">
                <a16:creationId xmlns:a16="http://schemas.microsoft.com/office/drawing/2014/main" id="{F0C1888A-CA8F-4B65-98E2-80B5154E1191}"/>
              </a:ext>
            </a:extLst>
          </p:cNvPr>
          <p:cNvSpPr txBox="1"/>
          <p:nvPr/>
        </p:nvSpPr>
        <p:spPr>
          <a:xfrm rot="16200000">
            <a:off x="-481806" y="4739158"/>
            <a:ext cx="1474839" cy="323165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ar-SA" sz="1500" b="1">
                <a:ln/>
                <a:solidFill>
                  <a:schemeClr val="accent3"/>
                </a:solidFill>
              </a:rPr>
              <a:t>منى الثبيتي </a:t>
            </a:r>
          </a:p>
        </p:txBody>
      </p:sp>
      <p:pic>
        <p:nvPicPr>
          <p:cNvPr id="19" name="صورة 18">
            <a:extLst>
              <a:ext uri="{FF2B5EF4-FFF2-40B4-BE49-F238E27FC236}">
                <a16:creationId xmlns:a16="http://schemas.microsoft.com/office/drawing/2014/main" id="{D85756A3-3859-4B38-839F-CDD3B73DAC3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375" b="88542" l="9657" r="95923">
                        <a14:foregroundMark x1="90129" y1="46875" x2="90129" y2="46875"/>
                        <a14:foregroundMark x1="95923" y1="59375" x2="95923" y2="59375"/>
                        <a14:foregroundMark x1="76609" y1="30208" x2="76609" y2="30208"/>
                        <a14:foregroundMark x1="56009" y1="87500" x2="56009" y2="87500"/>
                        <a14:foregroundMark x1="42489" y1="30208" x2="42489" y2="30208"/>
                        <a14:foregroundMark x1="11159" y1="27083" x2="11159" y2="27083"/>
                        <a14:foregroundMark x1="41845" y1="36458" x2="41845" y2="3645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73967" y="493427"/>
            <a:ext cx="3111953" cy="872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257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2">
            <a:hlinkClick r:id="" action="ppaction://media"/>
            <a:extLst>
              <a:ext uri="{FF2B5EF4-FFF2-40B4-BE49-F238E27FC236}">
                <a16:creationId xmlns:a16="http://schemas.microsoft.com/office/drawing/2014/main" id="{DD45436A-BE4D-43F6-834A-C774F377CEA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F4A719BA-3985-47A7-8BDB-A07B6A96D2C8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GlowEdge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90952" y="1313793"/>
            <a:ext cx="7189075" cy="3461182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DFB25882-15B6-4194-90D7-6FB59DB89A0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6200000">
            <a:off x="-245024" y="3187389"/>
            <a:ext cx="1209370" cy="1215184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A77CBF20-FD07-4EE0-A63C-FD09294E9F20}"/>
              </a:ext>
            </a:extLst>
          </p:cNvPr>
          <p:cNvSpPr txBox="1"/>
          <p:nvPr/>
        </p:nvSpPr>
        <p:spPr>
          <a:xfrm rot="16200000">
            <a:off x="-481806" y="4739158"/>
            <a:ext cx="1474839" cy="323165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ar-SA" sz="1500" b="1">
                <a:ln/>
                <a:solidFill>
                  <a:schemeClr val="accent3"/>
                </a:solidFill>
              </a:rPr>
              <a:t>منى الثبيتي </a:t>
            </a:r>
          </a:p>
        </p:txBody>
      </p:sp>
    </p:spTree>
    <p:extLst>
      <p:ext uri="{BB962C8B-B14F-4D97-AF65-F5344CB8AC3E}">
        <p14:creationId xmlns:p14="http://schemas.microsoft.com/office/powerpoint/2010/main" val="2225492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2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446130527"/>
</p:tagLst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Segoe UI SemiboldSegoe UI Semibold3">
      <a:majorFont>
        <a:latin typeface="Segoe UI Semibold"/>
        <a:ea typeface=""/>
        <a:cs typeface="Segoe UI Semibold"/>
      </a:majorFont>
      <a:minorFont>
        <a:latin typeface="Segoe UI Semibold"/>
        <a:ea typeface=""/>
        <a:cs typeface="Segoe UI Semibold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1569</TotalTime>
  <Words>91</Words>
  <Application>Microsoft Office PowerPoint</Application>
  <PresentationFormat>شاشة عريضة</PresentationFormat>
  <Paragraphs>29</Paragraphs>
  <Slides>7</Slides>
  <Notes>7</Notes>
  <HiddenSlides>0</HiddenSlides>
  <MMClips>2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7</vt:i4>
      </vt:variant>
    </vt:vector>
  </HeadingPairs>
  <TitlesOfParts>
    <vt:vector size="11" baseType="lpstr">
      <vt:lpstr>Calibri</vt:lpstr>
      <vt:lpstr>Arial</vt:lpstr>
      <vt:lpstr>Segoe UI Semibold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ingez-ppt</dc:creator>
  <cp:lastModifiedBy>منى الثبيتي</cp:lastModifiedBy>
  <cp:revision>70</cp:revision>
  <dcterms:created xsi:type="dcterms:W3CDTF">2021-05-11T19:30:39Z</dcterms:created>
  <dcterms:modified xsi:type="dcterms:W3CDTF">2021-09-24T15:02:18Z</dcterms:modified>
</cp:coreProperties>
</file>