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5"/>
  </p:notesMasterIdLst>
  <p:sldIdLst>
    <p:sldId id="273" r:id="rId2"/>
    <p:sldId id="379" r:id="rId3"/>
    <p:sldId id="360" r:id="rId4"/>
    <p:sldId id="258" r:id="rId5"/>
    <p:sldId id="350" r:id="rId6"/>
    <p:sldId id="380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6" r:id="rId18"/>
    <p:sldId id="395" r:id="rId19"/>
    <p:sldId id="397" r:id="rId20"/>
    <p:sldId id="399" r:id="rId21"/>
    <p:sldId id="398" r:id="rId22"/>
    <p:sldId id="400" r:id="rId23"/>
    <p:sldId id="384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6"/>
            <p14:sldId id="395"/>
            <p14:sldId id="397"/>
            <p14:sldId id="399"/>
            <p14:sldId id="398"/>
            <p14:sldId id="400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FF"/>
    <a:srgbClr val="FFE7F3"/>
    <a:srgbClr val="FFF1DA"/>
    <a:srgbClr val="FFF8F2"/>
    <a:srgbClr val="FFFFBA"/>
    <a:srgbClr val="FFFD78"/>
    <a:srgbClr val="DCD2C0"/>
    <a:srgbClr val="DCC5C5"/>
    <a:srgbClr val="DCC9CB"/>
    <a:srgbClr val="FF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457"/>
  </p:normalViewPr>
  <p:slideViewPr>
    <p:cSldViewPr snapToGrid="0" snapToObjects="1">
      <p:cViewPr varScale="1">
        <p:scale>
          <a:sx n="93" d="100"/>
          <a:sy n="93" d="100"/>
        </p:scale>
        <p:origin x="21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8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www.mnhaji.com/wp-content/uploads/2022/11/riadiaat_2_mutawasit22.pdf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7.png"/><Relationship Id="rId7" Type="http://schemas.openxmlformats.org/officeDocument/2006/relationships/image" Target="../media/image41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3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37.png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8.wmf"/><Relationship Id="rId5" Type="http://schemas.openxmlformats.org/officeDocument/2006/relationships/image" Target="../media/image39.jpeg"/><Relationship Id="rId10" Type="http://schemas.openxmlformats.org/officeDocument/2006/relationships/image" Target="../media/image47.png"/><Relationship Id="rId4" Type="http://schemas.openxmlformats.org/officeDocument/2006/relationships/image" Target="../media/image38.png"/><Relationship Id="rId9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37.png"/><Relationship Id="rId7" Type="http://schemas.openxmlformats.org/officeDocument/2006/relationships/image" Target="../media/image50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53.wmf"/><Relationship Id="rId4" Type="http://schemas.openxmlformats.org/officeDocument/2006/relationships/image" Target="../media/image38.png"/><Relationship Id="rId9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37.png"/><Relationship Id="rId7" Type="http://schemas.openxmlformats.org/officeDocument/2006/relationships/image" Target="../media/image50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53.wmf"/><Relationship Id="rId4" Type="http://schemas.openxmlformats.org/officeDocument/2006/relationships/image" Target="../media/image38.png"/><Relationship Id="rId9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7.png"/><Relationship Id="rId7" Type="http://schemas.openxmlformats.org/officeDocument/2006/relationships/image" Target="../media/image5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7.png"/><Relationship Id="rId7" Type="http://schemas.openxmlformats.org/officeDocument/2006/relationships/image" Target="../media/image53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18" Type="http://schemas.openxmlformats.org/officeDocument/2006/relationships/image" Target="../media/image41.wmf"/><Relationship Id="rId3" Type="http://schemas.openxmlformats.org/officeDocument/2006/relationships/image" Target="../media/image37.png"/><Relationship Id="rId7" Type="http://schemas.openxmlformats.org/officeDocument/2006/relationships/image" Target="../media/image57.png"/><Relationship Id="rId12" Type="http://schemas.openxmlformats.org/officeDocument/2006/relationships/image" Target="../media/image62.wmf"/><Relationship Id="rId17" Type="http://schemas.openxmlformats.org/officeDocument/2006/relationships/image" Target="../media/image67.wmf"/><Relationship Id="rId2" Type="http://schemas.openxmlformats.org/officeDocument/2006/relationships/image" Target="../media/image36.jpg"/><Relationship Id="rId16" Type="http://schemas.openxmlformats.org/officeDocument/2006/relationships/image" Target="../media/image6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1.wmf"/><Relationship Id="rId5" Type="http://schemas.openxmlformats.org/officeDocument/2006/relationships/image" Target="../media/image39.jpeg"/><Relationship Id="rId15" Type="http://schemas.openxmlformats.org/officeDocument/2006/relationships/image" Target="../media/image65.wmf"/><Relationship Id="rId10" Type="http://schemas.openxmlformats.org/officeDocument/2006/relationships/image" Target="../media/image60.wmf"/><Relationship Id="rId4" Type="http://schemas.openxmlformats.org/officeDocument/2006/relationships/image" Target="../media/image38.png"/><Relationship Id="rId9" Type="http://schemas.openxmlformats.org/officeDocument/2006/relationships/image" Target="../media/image59.wmf"/><Relationship Id="rId14" Type="http://schemas.openxmlformats.org/officeDocument/2006/relationships/image" Target="../media/image6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8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37.png"/><Relationship Id="rId7" Type="http://schemas.openxmlformats.org/officeDocument/2006/relationships/image" Target="../media/image4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72.png"/><Relationship Id="rId5" Type="http://schemas.openxmlformats.org/officeDocument/2006/relationships/image" Target="../media/image39.jpeg"/><Relationship Id="rId10" Type="http://schemas.openxmlformats.org/officeDocument/2006/relationships/image" Target="../media/image71.wmf"/><Relationship Id="rId4" Type="http://schemas.openxmlformats.org/officeDocument/2006/relationships/image" Target="../media/image38.png"/><Relationship Id="rId9" Type="http://schemas.openxmlformats.org/officeDocument/2006/relationships/image" Target="../media/image7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7.png"/><Relationship Id="rId7" Type="http://schemas.openxmlformats.org/officeDocument/2006/relationships/image" Target="../media/image53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75.wmf"/><Relationship Id="rId4" Type="http://schemas.openxmlformats.org/officeDocument/2006/relationships/image" Target="../media/image38.png"/><Relationship Id="rId9" Type="http://schemas.openxmlformats.org/officeDocument/2006/relationships/image" Target="../media/image7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37.png"/><Relationship Id="rId7" Type="http://schemas.openxmlformats.org/officeDocument/2006/relationships/image" Target="../media/image53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png"/><Relationship Id="rId7" Type="http://schemas.openxmlformats.org/officeDocument/2006/relationships/image" Target="../media/image41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0D9E5A-7F8A-8DBE-02A8-AD1E4CCF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91" y="176224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3BCB25-0644-A256-77C8-87A2B3C5C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28" y="176224"/>
            <a:ext cx="1654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4">
            <a:extLst>
              <a:ext uri="{FF2B5EF4-FFF2-40B4-BE49-F238E27FC236}">
                <a16:creationId xmlns:a16="http://schemas.microsoft.com/office/drawing/2014/main" id="{3FFD44CA-B472-D6D6-7B41-5598A7A9F9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050" y="2109788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8" name="Text Box 40">
            <a:extLst>
              <a:ext uri="{FF2B5EF4-FFF2-40B4-BE49-F238E27FC236}">
                <a16:creationId xmlns:a16="http://schemas.microsoft.com/office/drawing/2014/main" id="{D82C79AE-19D0-2D45-CC16-3AB7742B5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42" y="979666"/>
            <a:ext cx="8351837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6600"/>
                </a:solidFill>
              </a:rPr>
              <a:t>يبين الرسم المجاور نتائج تجربة إلقاء مكعبي الأرقام بناءا على الآحتمال التجريبي .</a:t>
            </a:r>
          </a:p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FF0000"/>
                </a:solidFill>
              </a:rPr>
              <a:t>هل الحصول على مجموع ١٢ له فرصة حدوث كبيرة ؟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2">
            <a:extLst>
              <a:ext uri="{FF2B5EF4-FFF2-40B4-BE49-F238E27FC236}">
                <a16:creationId xmlns:a16="http://schemas.microsoft.com/office/drawing/2014/main" id="{81BF43D1-5ACD-7D3D-48E2-9F2E753F8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28" y="3149611"/>
            <a:ext cx="3673475" cy="30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03">
            <a:extLst>
              <a:ext uri="{FF2B5EF4-FFF2-40B4-BE49-F238E27FC236}">
                <a16:creationId xmlns:a16="http://schemas.microsoft.com/office/drawing/2014/main" id="{84CF96C7-B629-7948-A7D5-DEE3AB5B2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153" y="4568836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١٣</a:t>
            </a:r>
            <a:endParaRPr lang="en-US" altLang="en-US" sz="2000" b="1" dirty="0"/>
          </a:p>
        </p:txBody>
      </p:sp>
      <p:sp>
        <p:nvSpPr>
          <p:cNvPr id="14" name="Text Box 104">
            <a:extLst>
              <a:ext uri="{FF2B5EF4-FFF2-40B4-BE49-F238E27FC236}">
                <a16:creationId xmlns:a16="http://schemas.microsoft.com/office/drawing/2014/main" id="{EFF0DDC4-66E3-DE12-942C-39CAA4D0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341" y="5000636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٧</a:t>
            </a:r>
            <a:endParaRPr lang="en-US" altLang="en-US" sz="2000" b="1" dirty="0"/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08A5D981-C101-1B86-B308-263A5E723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391" y="5253049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id="{52D5E915-84EB-8ECF-9298-D3D49024B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678" y="5253049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18" name="Text Box 107">
            <a:extLst>
              <a:ext uri="{FF2B5EF4-FFF2-40B4-BE49-F238E27FC236}">
                <a16:creationId xmlns:a16="http://schemas.microsoft.com/office/drawing/2014/main" id="{07C3CC8D-F888-6EC5-6267-6BE5E864A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791" y="5253049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</a:t>
            </a:r>
            <a:endParaRPr lang="en-US" altLang="en-US" sz="2000" b="1" dirty="0"/>
          </a:p>
        </p:txBody>
      </p:sp>
      <p:sp>
        <p:nvSpPr>
          <p:cNvPr id="19" name="Text Box 108">
            <a:extLst>
              <a:ext uri="{FF2B5EF4-FFF2-40B4-BE49-F238E27FC236}">
                <a16:creationId xmlns:a16="http://schemas.microsoft.com/office/drawing/2014/main" id="{5159F874-5F5F-AD68-3459-22EC38512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216" y="5253049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20" name="Text Box 109">
            <a:extLst>
              <a:ext uri="{FF2B5EF4-FFF2-40B4-BE49-F238E27FC236}">
                <a16:creationId xmlns:a16="http://schemas.microsoft.com/office/drawing/2014/main" id="{F663927C-39B8-2384-0500-B2460E96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453" y="5253049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21" name="Text Box 110">
            <a:extLst>
              <a:ext uri="{FF2B5EF4-FFF2-40B4-BE49-F238E27FC236}">
                <a16:creationId xmlns:a16="http://schemas.microsoft.com/office/drawing/2014/main" id="{FC63263D-C04B-A078-6F68-34A8466DF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978" y="5253049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22" name="Text Box 111">
            <a:extLst>
              <a:ext uri="{FF2B5EF4-FFF2-40B4-BE49-F238E27FC236}">
                <a16:creationId xmlns:a16="http://schemas.microsoft.com/office/drawing/2014/main" id="{B24AB078-A957-B2F5-3C45-AE979AC3A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803" y="5108586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٥</a:t>
            </a:r>
            <a:endParaRPr lang="en-US" altLang="en-US" sz="2000" b="1" dirty="0"/>
          </a:p>
        </p:txBody>
      </p:sp>
      <p:sp>
        <p:nvSpPr>
          <p:cNvPr id="23" name="Text Box 112">
            <a:extLst>
              <a:ext uri="{FF2B5EF4-FFF2-40B4-BE49-F238E27FC236}">
                <a16:creationId xmlns:a16="http://schemas.microsoft.com/office/drawing/2014/main" id="{46E7E575-4ED3-7D88-6F7C-73F537F18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628" y="4864111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١٠</a:t>
            </a:r>
            <a:endParaRPr lang="en-US" altLang="en-US" sz="2000" b="1" dirty="0"/>
          </a:p>
        </p:txBody>
      </p:sp>
      <p:sp>
        <p:nvSpPr>
          <p:cNvPr id="24" name="Text Box 113">
            <a:extLst>
              <a:ext uri="{FF2B5EF4-FFF2-40B4-BE49-F238E27FC236}">
                <a16:creationId xmlns:a16="http://schemas.microsoft.com/office/drawing/2014/main" id="{EE5E3CD9-127E-B630-F4B3-6D2A0F56F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328" y="4857761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١٢</a:t>
            </a:r>
            <a:endParaRPr lang="en-US" altLang="en-US" sz="2000" b="1" dirty="0"/>
          </a:p>
        </p:txBody>
      </p:sp>
      <p:sp>
        <p:nvSpPr>
          <p:cNvPr id="25" name="Text Box 114">
            <a:extLst>
              <a:ext uri="{FF2B5EF4-FFF2-40B4-BE49-F238E27FC236}">
                <a16:creationId xmlns:a16="http://schemas.microsoft.com/office/drawing/2014/main" id="{1531BE3A-6107-A754-594A-371599A67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216" y="2301886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المجموع =</a:t>
            </a:r>
            <a:endParaRPr lang="en-US" altLang="en-US" sz="2000" b="1"/>
          </a:p>
        </p:txBody>
      </p:sp>
      <p:sp>
        <p:nvSpPr>
          <p:cNvPr id="26" name="Text Box 115">
            <a:extLst>
              <a:ext uri="{FF2B5EF4-FFF2-40B4-BE49-F238E27FC236}">
                <a16:creationId xmlns:a16="http://schemas.microsoft.com/office/drawing/2014/main" id="{97E82924-6365-25B0-D638-3E0FAD75E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516" y="2301886"/>
            <a:ext cx="529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٢ + ٢ + ٥ + ٢ + ١٠ + ١٢ + ١٣ + ٧ + ٢ + ٢ + ١ =</a:t>
            </a:r>
            <a:endParaRPr lang="en-US" altLang="en-US" sz="2000" b="1" dirty="0"/>
          </a:p>
        </p:txBody>
      </p:sp>
      <p:sp>
        <p:nvSpPr>
          <p:cNvPr id="27" name="Text Box 116">
            <a:extLst>
              <a:ext uri="{FF2B5EF4-FFF2-40B4-BE49-F238E27FC236}">
                <a16:creationId xmlns:a16="http://schemas.microsoft.com/office/drawing/2014/main" id="{BC14A53B-5BDD-1C44-FB08-97DEDD28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178" y="2301886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٥٨</a:t>
            </a:r>
            <a:endParaRPr lang="en-US" altLang="en-US" sz="2000" b="1" dirty="0"/>
          </a:p>
        </p:txBody>
      </p:sp>
      <p:sp>
        <p:nvSpPr>
          <p:cNvPr id="28" name="AutoShape 118">
            <a:extLst>
              <a:ext uri="{FF2B5EF4-FFF2-40B4-BE49-F238E27FC236}">
                <a16:creationId xmlns:a16="http://schemas.microsoft.com/office/drawing/2014/main" id="{4269F8C5-A48E-FA69-ED0C-AD98AAA02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278" y="4065599"/>
            <a:ext cx="1979613" cy="1187450"/>
          </a:xfrm>
          <a:prstGeom prst="wedgeRoundRectCallout">
            <a:avLst>
              <a:gd name="adj1" fmla="val -72532"/>
              <a:gd name="adj2" fmla="val 6069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SA" altLang="en-US" sz="2000" b="1" dirty="0"/>
              <a:t>لاحظ أن المجموع ١٢ ظهر مرة واحدة من بين ٥٨ مرة</a:t>
            </a:r>
            <a:endParaRPr lang="en-US" altLang="en-US" sz="2000" b="1" dirty="0"/>
          </a:p>
        </p:txBody>
      </p:sp>
      <p:sp>
        <p:nvSpPr>
          <p:cNvPr id="29" name="Oval 119">
            <a:extLst>
              <a:ext uri="{FF2B5EF4-FFF2-40B4-BE49-F238E27FC236}">
                <a16:creationId xmlns:a16="http://schemas.microsoft.com/office/drawing/2014/main" id="{406F3AE1-AE47-51A7-6ED4-2241266E4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653" y="5291149"/>
            <a:ext cx="504825" cy="5032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20">
            <a:extLst>
              <a:ext uri="{FF2B5EF4-FFF2-40B4-BE49-F238E27FC236}">
                <a16:creationId xmlns:a16="http://schemas.microsoft.com/office/drawing/2014/main" id="{01CD65F5-A897-5E3A-995E-FA4011C82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8891" y="6080136"/>
            <a:ext cx="478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أي أنه لا توجد فرصة كبيرة للحصول على المجموع ١٢</a:t>
            </a:r>
            <a:endParaRPr lang="en-US" altLang="en-US" sz="2000" b="1" dirty="0"/>
          </a:p>
        </p:txBody>
      </p:sp>
      <p:sp>
        <p:nvSpPr>
          <p:cNvPr id="31" name="Text Box 121">
            <a:extLst>
              <a:ext uri="{FF2B5EF4-FFF2-40B4-BE49-F238E27FC236}">
                <a16:creationId xmlns:a16="http://schemas.microsoft.com/office/drawing/2014/main" id="{512FC7F6-57C3-43C5-0E45-8797C46B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103" y="5505461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الاحتمال التجريبي =</a:t>
            </a:r>
            <a:endParaRPr lang="en-US" altLang="en-US" sz="2000" b="1"/>
          </a:p>
        </p:txBody>
      </p:sp>
      <p:grpSp>
        <p:nvGrpSpPr>
          <p:cNvPr id="32" name="Group 122">
            <a:extLst>
              <a:ext uri="{FF2B5EF4-FFF2-40B4-BE49-F238E27FC236}">
                <a16:creationId xmlns:a16="http://schemas.microsoft.com/office/drawing/2014/main" id="{05F40111-D3D7-4115-F786-67A7C1273EF7}"/>
              </a:ext>
            </a:extLst>
          </p:cNvPr>
          <p:cNvGrpSpPr>
            <a:grpSpLocks/>
          </p:cNvGrpSpPr>
          <p:nvPr/>
        </p:nvGrpSpPr>
        <p:grpSpPr bwMode="auto">
          <a:xfrm>
            <a:off x="7611741" y="5383224"/>
            <a:ext cx="590550" cy="706437"/>
            <a:chOff x="2594" y="3249"/>
            <a:chExt cx="476" cy="445"/>
          </a:xfrm>
        </p:grpSpPr>
        <p:sp>
          <p:nvSpPr>
            <p:cNvPr id="33" name="Text Box 123">
              <a:extLst>
                <a:ext uri="{FF2B5EF4-FFF2-40B4-BE49-F238E27FC236}">
                  <a16:creationId xmlns:a16="http://schemas.microsoft.com/office/drawing/2014/main" id="{623FB655-C62D-AE72-65B7-78F737625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34" name="Text Box 124">
              <a:extLst>
                <a:ext uri="{FF2B5EF4-FFF2-40B4-BE49-F238E27FC236}">
                  <a16:creationId xmlns:a16="http://schemas.microsoft.com/office/drawing/2014/main" id="{6598A6F4-0323-4DB0-DF5E-9006A3D92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٥٨</a:t>
              </a:r>
              <a:endParaRPr lang="en-US" altLang="en-US" sz="2000" b="1" dirty="0"/>
            </a:p>
          </p:txBody>
        </p:sp>
        <p:sp>
          <p:nvSpPr>
            <p:cNvPr id="35" name="Line 125">
              <a:extLst>
                <a:ext uri="{FF2B5EF4-FFF2-40B4-BE49-F238E27FC236}">
                  <a16:creationId xmlns:a16="http://schemas.microsoft.com/office/drawing/2014/main" id="{61EEDCC4-FD81-AC22-0137-C29C42D15C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9479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21B800-67D1-3227-8E2D-2A0B6DFB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46" y="393244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id="{06D9DB51-8176-57EF-2A20-091EBA9774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54048" y="2109788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0583858-0403-81D8-03ED-79C728613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774" y="1007467"/>
            <a:ext cx="83518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6600"/>
                </a:solidFill>
              </a:rPr>
              <a:t>يبين الرسم المجاور نتائج تجربة إلقاء مكعبي الأرقام بناء على الاحتمال التجريبي .</a:t>
            </a:r>
          </a:p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ما المجموع الذي له فرصة حدوث كبيرة ؟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32342D7-BFDA-0ECE-FA50-DE8DECEF9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23" y="3069721"/>
            <a:ext cx="3673475" cy="30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E1C0D87C-6EB9-9B22-A0D0-F3DB32B6A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048" y="4488946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١٣</a:t>
            </a:r>
            <a:endParaRPr lang="en-US" altLang="en-US" sz="2000" b="1" dirty="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C7509AC6-9AEC-933A-3171-5AA5017C2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236" y="4920746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٧</a:t>
            </a:r>
            <a:endParaRPr lang="en-US" altLang="en-US" sz="2000" b="1" dirty="0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EACAD6E-7222-E4F2-1A7D-8CEF14D4B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286" y="5173159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A735C3FB-86AD-A8E5-8B8F-9FC11AA6C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573" y="5173159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A18E5753-FDED-6968-2649-F1EA8E668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686" y="5173159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</a:t>
            </a:r>
            <a:endParaRPr lang="en-US" altLang="en-US" sz="2000" b="1" dirty="0"/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1E3D3A15-E1EE-1C38-B00D-F0AB4DF45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111" y="5173159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B1D3F0D4-C9EA-2F79-8C10-1250FB403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348" y="5173159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80BF0585-B845-1A7E-3836-818BECBD9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873" y="5173159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59E6C298-D641-1DE8-B63A-BB3D15C8E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698" y="5028696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٥</a:t>
            </a:r>
            <a:endParaRPr lang="en-US" altLang="en-US" sz="2000" b="1" dirty="0"/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112B6B77-C7CC-8174-4CB4-6D0DA5AAA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523" y="4784221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١٠</a:t>
            </a:r>
            <a:endParaRPr lang="en-US" altLang="en-US" sz="2000" b="1" dirty="0"/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57B9AA98-6BB8-00F4-D141-42CF3D130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223" y="4777871"/>
            <a:ext cx="5032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١٢</a:t>
            </a:r>
            <a:endParaRPr lang="en-US" altLang="en-US" sz="2000" b="1" dirty="0"/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8E705B4F-DBA3-BCDB-9ACF-AD43094FB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124" y="2415491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المجموع =</a:t>
            </a:r>
            <a:endParaRPr lang="en-US" altLang="en-US" sz="2000" b="1"/>
          </a:p>
        </p:txBody>
      </p:sp>
      <p:sp>
        <p:nvSpPr>
          <p:cNvPr id="25" name="AutoShape 21">
            <a:extLst>
              <a:ext uri="{FF2B5EF4-FFF2-40B4-BE49-F238E27FC236}">
                <a16:creationId xmlns:a16="http://schemas.microsoft.com/office/drawing/2014/main" id="{7CD3EEC4-8DE0-169C-DB1F-4024F380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173" y="3985709"/>
            <a:ext cx="1979613" cy="1187450"/>
          </a:xfrm>
          <a:prstGeom prst="wedgeRoundRectCallout">
            <a:avLst>
              <a:gd name="adj1" fmla="val -72532"/>
              <a:gd name="adj2" fmla="val 6069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SA" altLang="en-US" sz="2000" b="1" dirty="0"/>
              <a:t>لاحظ أن المجموع ٨ ظهر ١٣ من بين ٥٨ مرة</a:t>
            </a:r>
            <a:endParaRPr lang="en-US" altLang="en-US" sz="2000" b="1" dirty="0"/>
          </a:p>
        </p:txBody>
      </p:sp>
      <p:sp>
        <p:nvSpPr>
          <p:cNvPr id="26" name="Oval 22">
            <a:extLst>
              <a:ext uri="{FF2B5EF4-FFF2-40B4-BE49-F238E27FC236}">
                <a16:creationId xmlns:a16="http://schemas.microsoft.com/office/drawing/2014/main" id="{AC2D1AC2-56E9-3F31-5B64-98224E7B3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773" y="4388934"/>
            <a:ext cx="396875" cy="1404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3DAC9A87-86FA-F9FA-3858-407CD97BD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861" y="6000246"/>
            <a:ext cx="5076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أي أن المجموع الذي له فرصة حدوث كبيرة هو المجوع ٨</a:t>
            </a:r>
            <a:endParaRPr lang="en-US" altLang="en-US" sz="2000" b="1" dirty="0"/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F84D9719-F97C-3C23-F8A5-00910E1BE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6998" y="5425571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الاحتمال التجريبي =</a:t>
            </a:r>
            <a:endParaRPr lang="en-US" altLang="en-US" sz="2000" b="1"/>
          </a:p>
        </p:txBody>
      </p:sp>
      <p:grpSp>
        <p:nvGrpSpPr>
          <p:cNvPr id="29" name="Group 25">
            <a:extLst>
              <a:ext uri="{FF2B5EF4-FFF2-40B4-BE49-F238E27FC236}">
                <a16:creationId xmlns:a16="http://schemas.microsoft.com/office/drawing/2014/main" id="{FBDB25A8-87C3-E4D5-833E-90951D59DEE4}"/>
              </a:ext>
            </a:extLst>
          </p:cNvPr>
          <p:cNvGrpSpPr>
            <a:grpSpLocks/>
          </p:cNvGrpSpPr>
          <p:nvPr/>
        </p:nvGrpSpPr>
        <p:grpSpPr bwMode="auto">
          <a:xfrm>
            <a:off x="7827861" y="5303334"/>
            <a:ext cx="949325" cy="706437"/>
            <a:chOff x="2594" y="3249"/>
            <a:chExt cx="476" cy="445"/>
          </a:xfrm>
        </p:grpSpPr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C57DED86-8946-1F6D-0443-184F37354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١٣</a:t>
              </a:r>
              <a:endParaRPr lang="en-US" altLang="en-US" sz="2000" b="1" dirty="0"/>
            </a:p>
          </p:txBody>
        </p:sp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F6A78255-6A16-789B-5A5B-F49094EED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٥٨</a:t>
              </a:r>
              <a:endParaRPr lang="en-US" altLang="en-US" sz="2000" b="1" dirty="0"/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7D985A78-9438-F7C3-0081-E6501F328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4" name="Text Box 115">
            <a:extLst>
              <a:ext uri="{FF2B5EF4-FFF2-40B4-BE49-F238E27FC236}">
                <a16:creationId xmlns:a16="http://schemas.microsoft.com/office/drawing/2014/main" id="{65D9F118-37CD-3818-B8BB-CD4AB624E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424" y="2415491"/>
            <a:ext cx="529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٢ + ٢ + ٥ + ٢ + ١٠ + ١٢ + ١٣ + ٧ + ٢ + ٢ + ١ =</a:t>
            </a:r>
            <a:endParaRPr lang="en-US" altLang="en-US" sz="2000" b="1" dirty="0"/>
          </a:p>
        </p:txBody>
      </p:sp>
      <p:sp>
        <p:nvSpPr>
          <p:cNvPr id="35" name="Text Box 116">
            <a:extLst>
              <a:ext uri="{FF2B5EF4-FFF2-40B4-BE49-F238E27FC236}">
                <a16:creationId xmlns:a16="http://schemas.microsoft.com/office/drawing/2014/main" id="{D1421A2D-81A3-0275-DB6B-3B52BC923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086" y="2415491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٥٨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10354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4A62A1-AC20-8722-E2B7-A9A4766F9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98" y="293564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C32828D5-73EF-A12A-8F74-41EF035468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0485" y="2490664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35">
            <a:extLst>
              <a:ext uri="{FF2B5EF4-FFF2-40B4-BE49-F238E27FC236}">
                <a16:creationId xmlns:a16="http://schemas.microsoft.com/office/drawing/2014/main" id="{3746B718-37B7-18F9-571F-FADDE64A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60" y="222126"/>
            <a:ext cx="19827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6">
            <a:extLst>
              <a:ext uri="{FF2B5EF4-FFF2-40B4-BE49-F238E27FC236}">
                <a16:creationId xmlns:a16="http://schemas.microsoft.com/office/drawing/2014/main" id="{153F43FF-FCF9-E52F-AB73-11336380E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85" y="1014289"/>
            <a:ext cx="34702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7">
            <a:extLst>
              <a:ext uri="{FF2B5EF4-FFF2-40B4-BE49-F238E27FC236}">
                <a16:creationId xmlns:a16="http://schemas.microsoft.com/office/drawing/2014/main" id="{9CA7D166-4E28-EE65-DC85-F01B8B07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23" y="2706564"/>
            <a:ext cx="3419475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8">
            <a:extLst>
              <a:ext uri="{FF2B5EF4-FFF2-40B4-BE49-F238E27FC236}">
                <a16:creationId xmlns:a16="http://schemas.microsoft.com/office/drawing/2014/main" id="{B62680CD-CE52-63B9-FA32-77681E01A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773" y="4651251"/>
            <a:ext cx="792162" cy="39528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000" b="1" dirty="0">
                <a:solidFill>
                  <a:srgbClr val="FF0000"/>
                </a:solidFill>
              </a:rPr>
              <a:t>٤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Rectangle 39">
            <a:extLst>
              <a:ext uri="{FF2B5EF4-FFF2-40B4-BE49-F238E27FC236}">
                <a16:creationId xmlns:a16="http://schemas.microsoft.com/office/drawing/2014/main" id="{2E491242-82F2-799D-7927-79CE9EDEE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160" y="4651251"/>
            <a:ext cx="792163" cy="39528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000" b="1" dirty="0">
                <a:solidFill>
                  <a:srgbClr val="FF0000"/>
                </a:solidFill>
              </a:rPr>
              <a:t>٤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ectangle 41">
            <a:extLst>
              <a:ext uri="{FF2B5EF4-FFF2-40B4-BE49-F238E27FC236}">
                <a16:creationId xmlns:a16="http://schemas.microsoft.com/office/drawing/2014/main" id="{F5674518-9462-9F0B-F75C-935E8D895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23" y="4651251"/>
            <a:ext cx="812800" cy="39528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000" b="1" dirty="0">
                <a:solidFill>
                  <a:srgbClr val="3333FF"/>
                </a:solidFill>
              </a:rPr>
              <a:t>٢٤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pic>
        <p:nvPicPr>
          <p:cNvPr id="17" name="Picture 42">
            <a:extLst>
              <a:ext uri="{FF2B5EF4-FFF2-40B4-BE49-F238E27FC236}">
                <a16:creationId xmlns:a16="http://schemas.microsoft.com/office/drawing/2014/main" id="{B2021F16-5CB7-6C83-546E-2A94F214E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35" y="2885951"/>
            <a:ext cx="29892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3">
            <a:extLst>
              <a:ext uri="{FF2B5EF4-FFF2-40B4-BE49-F238E27FC236}">
                <a16:creationId xmlns:a16="http://schemas.microsoft.com/office/drawing/2014/main" id="{2B1E5B5B-E68F-0E5D-ED82-E82DDA86F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98" y="4111501"/>
            <a:ext cx="4103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4">
            <a:extLst>
              <a:ext uri="{FF2B5EF4-FFF2-40B4-BE49-F238E27FC236}">
                <a16:creationId xmlns:a16="http://schemas.microsoft.com/office/drawing/2014/main" id="{16C7BD99-0442-52A4-4F6C-D2FF1B3A8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35" y="5314826"/>
            <a:ext cx="58483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28">
            <a:extLst>
              <a:ext uri="{FF2B5EF4-FFF2-40B4-BE49-F238E27FC236}">
                <a16:creationId xmlns:a16="http://schemas.microsoft.com/office/drawing/2014/main" id="{82E61257-23F4-2A6F-BEAA-B1B561652151}"/>
              </a:ext>
            </a:extLst>
          </p:cNvPr>
          <p:cNvGrpSpPr>
            <a:grpSpLocks/>
          </p:cNvGrpSpPr>
          <p:nvPr/>
        </p:nvGrpSpPr>
        <p:grpSpPr bwMode="auto">
          <a:xfrm>
            <a:off x="8233435" y="3282826"/>
            <a:ext cx="611188" cy="706438"/>
            <a:chOff x="3288" y="1729"/>
            <a:chExt cx="567" cy="445"/>
          </a:xfrm>
        </p:grpSpPr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EF33E95D-6937-E93A-3D18-2830E5311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1729"/>
              <a:ext cx="3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٣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7742E727-6F84-DA4D-FB1A-6709ADEA2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924"/>
              <a:ext cx="5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٨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7C1FAC12-B7CF-5CB3-D9BC-FB33548CB9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3" y="1937"/>
              <a:ext cx="3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45">
            <a:extLst>
              <a:ext uri="{FF2B5EF4-FFF2-40B4-BE49-F238E27FC236}">
                <a16:creationId xmlns:a16="http://schemas.microsoft.com/office/drawing/2014/main" id="{D14DA9CE-B5A7-CC53-10CB-A4AC3E705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773" y="4290889"/>
            <a:ext cx="792162" cy="360362"/>
          </a:xfrm>
          <a:prstGeom prst="rect">
            <a:avLst/>
          </a:prstGeom>
          <a:solidFill>
            <a:srgbClr val="FF0000">
              <a:alpha val="25999"/>
            </a:srgbClr>
          </a:solidFill>
          <a:ln w="9525">
            <a:solidFill>
              <a:srgbClr val="FF0000">
                <a:alpha val="4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46">
            <a:extLst>
              <a:ext uri="{FF2B5EF4-FFF2-40B4-BE49-F238E27FC236}">
                <a16:creationId xmlns:a16="http://schemas.microsoft.com/office/drawing/2014/main" id="{2088A1A5-0F07-D11B-EC6A-1ADAF24AE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748" y="3555876"/>
            <a:ext cx="792162" cy="360363"/>
          </a:xfrm>
          <a:prstGeom prst="rect">
            <a:avLst/>
          </a:prstGeom>
          <a:solidFill>
            <a:srgbClr val="FF0000">
              <a:alpha val="25999"/>
            </a:srgbClr>
          </a:solidFill>
          <a:ln w="9525">
            <a:solidFill>
              <a:srgbClr val="FF0000">
                <a:alpha val="4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47">
            <a:extLst>
              <a:ext uri="{FF2B5EF4-FFF2-40B4-BE49-F238E27FC236}">
                <a16:creationId xmlns:a16="http://schemas.microsoft.com/office/drawing/2014/main" id="{21587504-FD7C-B5BF-53E2-5DD0657CD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035" y="3916239"/>
            <a:ext cx="792163" cy="360362"/>
          </a:xfrm>
          <a:prstGeom prst="rect">
            <a:avLst/>
          </a:prstGeom>
          <a:solidFill>
            <a:srgbClr val="FF0000">
              <a:alpha val="25999"/>
            </a:srgbClr>
          </a:solidFill>
          <a:ln w="9525">
            <a:solidFill>
              <a:srgbClr val="FF0000">
                <a:alpha val="4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91169C9C-2DFC-C0FC-04E9-59F4562E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360" y="4651251"/>
            <a:ext cx="806450" cy="39528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000" b="1" dirty="0">
                <a:solidFill>
                  <a:srgbClr val="3333FF"/>
                </a:solidFill>
              </a:rPr>
              <a:t>٢٦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grpSp>
        <p:nvGrpSpPr>
          <p:cNvPr id="28" name="Group 59">
            <a:extLst>
              <a:ext uri="{FF2B5EF4-FFF2-40B4-BE49-F238E27FC236}">
                <a16:creationId xmlns:a16="http://schemas.microsoft.com/office/drawing/2014/main" id="{5AAD1E7A-6EEE-07DE-46FF-306325BA439D}"/>
              </a:ext>
            </a:extLst>
          </p:cNvPr>
          <p:cNvGrpSpPr>
            <a:grpSpLocks/>
          </p:cNvGrpSpPr>
          <p:nvPr/>
        </p:nvGrpSpPr>
        <p:grpSpPr bwMode="auto">
          <a:xfrm>
            <a:off x="2472398" y="5154489"/>
            <a:ext cx="1619250" cy="612775"/>
            <a:chOff x="839" y="3135"/>
            <a:chExt cx="1020" cy="386"/>
          </a:xfrm>
        </p:grpSpPr>
        <p:sp>
          <p:nvSpPr>
            <p:cNvPr id="29" name="Text Box 40">
              <a:extLst>
                <a:ext uri="{FF2B5EF4-FFF2-40B4-BE49-F238E27FC236}">
                  <a16:creationId xmlns:a16="http://schemas.microsoft.com/office/drawing/2014/main" id="{69A0DD1C-1A0A-1F63-F4A3-57C3F44D1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3271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٨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0" name="Group 52">
              <a:extLst>
                <a:ext uri="{FF2B5EF4-FFF2-40B4-BE49-F238E27FC236}">
                  <a16:creationId xmlns:a16="http://schemas.microsoft.com/office/drawing/2014/main" id="{2190ADD9-04E0-B520-F16F-DC47E2DBEE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" y="3135"/>
              <a:ext cx="1020" cy="136"/>
              <a:chOff x="567" y="3861"/>
              <a:chExt cx="1179" cy="181"/>
            </a:xfrm>
          </p:grpSpPr>
          <p:sp>
            <p:nvSpPr>
              <p:cNvPr id="31" name="Line 49">
                <a:extLst>
                  <a:ext uri="{FF2B5EF4-FFF2-40B4-BE49-F238E27FC236}">
                    <a16:creationId xmlns:a16="http://schemas.microsoft.com/office/drawing/2014/main" id="{46C0CF83-6BE8-83D3-C46E-F9B405359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7" y="4042"/>
                <a:ext cx="11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Line 50">
                <a:extLst>
                  <a:ext uri="{FF2B5EF4-FFF2-40B4-BE49-F238E27FC236}">
                    <a16:creationId xmlns:a16="http://schemas.microsoft.com/office/drawing/2014/main" id="{825B519F-0567-B95B-9223-5A9CA106C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6" y="3861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51">
                <a:extLst>
                  <a:ext uri="{FF2B5EF4-FFF2-40B4-BE49-F238E27FC236}">
                    <a16:creationId xmlns:a16="http://schemas.microsoft.com/office/drawing/2014/main" id="{4D07999E-4205-C028-517A-1669EE996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" y="3861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" name="Group 60">
            <a:extLst>
              <a:ext uri="{FF2B5EF4-FFF2-40B4-BE49-F238E27FC236}">
                <a16:creationId xmlns:a16="http://schemas.microsoft.com/office/drawing/2014/main" id="{0E026427-4678-44E5-5FE9-47A26714244D}"/>
              </a:ext>
            </a:extLst>
          </p:cNvPr>
          <p:cNvGrpSpPr>
            <a:grpSpLocks/>
          </p:cNvGrpSpPr>
          <p:nvPr/>
        </p:nvGrpSpPr>
        <p:grpSpPr bwMode="auto">
          <a:xfrm>
            <a:off x="1673885" y="3824164"/>
            <a:ext cx="1628775" cy="2198687"/>
            <a:chOff x="336" y="2297"/>
            <a:chExt cx="1026" cy="1385"/>
          </a:xfrm>
        </p:grpSpPr>
        <p:sp>
          <p:nvSpPr>
            <p:cNvPr id="35" name="Arc 57">
              <a:extLst>
                <a:ext uri="{FF2B5EF4-FFF2-40B4-BE49-F238E27FC236}">
                  <a16:creationId xmlns:a16="http://schemas.microsoft.com/office/drawing/2014/main" id="{4BF448D0-B901-C611-2241-6B6C1EE42C3C}"/>
                </a:ext>
              </a:extLst>
            </p:cNvPr>
            <p:cNvSpPr>
              <a:spLocks/>
            </p:cNvSpPr>
            <p:nvPr/>
          </p:nvSpPr>
          <p:spPr bwMode="auto">
            <a:xfrm rot="15984203" flipH="1">
              <a:off x="282" y="2351"/>
              <a:ext cx="1134" cy="1026"/>
            </a:xfrm>
            <a:custGeom>
              <a:avLst/>
              <a:gdLst>
                <a:gd name="G0" fmla="+- 0 0 0"/>
                <a:gd name="G1" fmla="+- 16573 0 0"/>
                <a:gd name="G2" fmla="+- 21600 0 0"/>
                <a:gd name="T0" fmla="*/ 13852 w 21600"/>
                <a:gd name="T1" fmla="*/ 0 h 31973"/>
                <a:gd name="T2" fmla="*/ 15146 w 21600"/>
                <a:gd name="T3" fmla="*/ 31973 h 31973"/>
                <a:gd name="T4" fmla="*/ 0 w 21600"/>
                <a:gd name="T5" fmla="*/ 16573 h 3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1973" fill="none" extrusionOk="0">
                  <a:moveTo>
                    <a:pt x="13852" y="-1"/>
                  </a:moveTo>
                  <a:cubicBezTo>
                    <a:pt x="18762" y="4103"/>
                    <a:pt x="21600" y="10173"/>
                    <a:pt x="21600" y="16573"/>
                  </a:cubicBezTo>
                  <a:cubicBezTo>
                    <a:pt x="21600" y="22363"/>
                    <a:pt x="19274" y="27912"/>
                    <a:pt x="15145" y="31972"/>
                  </a:cubicBezTo>
                </a:path>
                <a:path w="21600" h="31973" stroke="0" extrusionOk="0">
                  <a:moveTo>
                    <a:pt x="13852" y="-1"/>
                  </a:moveTo>
                  <a:cubicBezTo>
                    <a:pt x="18762" y="4103"/>
                    <a:pt x="21600" y="10173"/>
                    <a:pt x="21600" y="16573"/>
                  </a:cubicBezTo>
                  <a:cubicBezTo>
                    <a:pt x="21600" y="22363"/>
                    <a:pt x="19274" y="27912"/>
                    <a:pt x="15145" y="31972"/>
                  </a:cubicBezTo>
                  <a:lnTo>
                    <a:pt x="0" y="16573"/>
                  </a:lnTo>
                  <a:close/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58">
              <a:extLst>
                <a:ext uri="{FF2B5EF4-FFF2-40B4-BE49-F238E27FC236}">
                  <a16:creationId xmlns:a16="http://schemas.microsoft.com/office/drawing/2014/main" id="{EC1B908E-897C-BDD6-2922-87B70A3F1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" y="3430"/>
              <a:ext cx="3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٥٠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37" name="Rectangle 61">
            <a:extLst>
              <a:ext uri="{FF2B5EF4-FFF2-40B4-BE49-F238E27FC236}">
                <a16:creationId xmlns:a16="http://schemas.microsoft.com/office/drawing/2014/main" id="{0414F3A6-2443-8412-1C76-F2D473A4A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198" y="4290889"/>
            <a:ext cx="792162" cy="360362"/>
          </a:xfrm>
          <a:prstGeom prst="rect">
            <a:avLst/>
          </a:prstGeom>
          <a:solidFill>
            <a:srgbClr val="3333FF">
              <a:alpha val="25999"/>
            </a:srgbClr>
          </a:solidFill>
          <a:ln w="9525">
            <a:solidFill>
              <a:srgbClr val="3333FF">
                <a:alpha val="4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62">
            <a:extLst>
              <a:ext uri="{FF2B5EF4-FFF2-40B4-BE49-F238E27FC236}">
                <a16:creationId xmlns:a16="http://schemas.microsoft.com/office/drawing/2014/main" id="{7397DD6F-3DD4-1183-FC6A-395ECBF71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360" y="3570164"/>
            <a:ext cx="792163" cy="360362"/>
          </a:xfrm>
          <a:prstGeom prst="rect">
            <a:avLst/>
          </a:prstGeom>
          <a:solidFill>
            <a:srgbClr val="3333FF">
              <a:alpha val="25999"/>
            </a:srgbClr>
          </a:solidFill>
          <a:ln w="9525">
            <a:solidFill>
              <a:srgbClr val="3333FF">
                <a:alpha val="4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63">
            <a:extLst>
              <a:ext uri="{FF2B5EF4-FFF2-40B4-BE49-F238E27FC236}">
                <a16:creationId xmlns:a16="http://schemas.microsoft.com/office/drawing/2014/main" id="{E76CD577-2209-DD05-DDDD-1F883D91C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873" y="3930526"/>
            <a:ext cx="792162" cy="360363"/>
          </a:xfrm>
          <a:prstGeom prst="rect">
            <a:avLst/>
          </a:prstGeom>
          <a:solidFill>
            <a:srgbClr val="3333FF">
              <a:alpha val="25999"/>
            </a:srgbClr>
          </a:solidFill>
          <a:ln w="9525">
            <a:solidFill>
              <a:srgbClr val="3333FF">
                <a:alpha val="4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72">
            <a:extLst>
              <a:ext uri="{FF2B5EF4-FFF2-40B4-BE49-F238E27FC236}">
                <a16:creationId xmlns:a16="http://schemas.microsoft.com/office/drawing/2014/main" id="{618E1C95-A4FA-E16E-1484-C601E547856A}"/>
              </a:ext>
            </a:extLst>
          </p:cNvPr>
          <p:cNvGrpSpPr>
            <a:grpSpLocks/>
          </p:cNvGrpSpPr>
          <p:nvPr/>
        </p:nvGrpSpPr>
        <p:grpSpPr bwMode="auto">
          <a:xfrm>
            <a:off x="8685873" y="4506789"/>
            <a:ext cx="1022350" cy="706437"/>
            <a:chOff x="4753" y="2727"/>
            <a:chExt cx="644" cy="445"/>
          </a:xfrm>
        </p:grpSpPr>
        <p:sp>
          <p:nvSpPr>
            <p:cNvPr id="41" name="Text Box 30">
              <a:extLst>
                <a:ext uri="{FF2B5EF4-FFF2-40B4-BE49-F238E27FC236}">
                  <a16:creationId xmlns:a16="http://schemas.microsoft.com/office/drawing/2014/main" id="{90E2C095-6D26-5F78-D42E-D13BD2972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" y="2809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=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grpSp>
          <p:nvGrpSpPr>
            <p:cNvPr id="42" name="Group 64">
              <a:extLst>
                <a:ext uri="{FF2B5EF4-FFF2-40B4-BE49-F238E27FC236}">
                  <a16:creationId xmlns:a16="http://schemas.microsoft.com/office/drawing/2014/main" id="{F6275B31-430C-DE30-5442-0911C5EFD1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" y="2727"/>
              <a:ext cx="476" cy="445"/>
              <a:chOff x="3288" y="1729"/>
              <a:chExt cx="567" cy="445"/>
            </a:xfrm>
          </p:grpSpPr>
          <p:sp>
            <p:nvSpPr>
              <p:cNvPr id="43" name="Text Box 65">
                <a:extLst>
                  <a:ext uri="{FF2B5EF4-FFF2-40B4-BE49-F238E27FC236}">
                    <a16:creationId xmlns:a16="http://schemas.microsoft.com/office/drawing/2014/main" id="{E64A7C8F-6CF4-9451-3D5C-DB6C2CA288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6" y="1729"/>
                <a:ext cx="3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٢٥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44" name="Text Box 66">
                <a:extLst>
                  <a:ext uri="{FF2B5EF4-FFF2-40B4-BE49-F238E27FC236}">
                    <a16:creationId xmlns:a16="http://schemas.microsoft.com/office/drawing/2014/main" id="{F08E88E9-165C-1268-0C27-16642CBC0E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8" y="1924"/>
                <a:ext cx="5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٥٠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45" name="Line 67">
                <a:extLst>
                  <a:ext uri="{FF2B5EF4-FFF2-40B4-BE49-F238E27FC236}">
                    <a16:creationId xmlns:a16="http://schemas.microsoft.com/office/drawing/2014/main" id="{B9F42118-835B-2BAA-7507-E95089941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3" y="1937"/>
                <a:ext cx="324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6" name="Group 68">
            <a:extLst>
              <a:ext uri="{FF2B5EF4-FFF2-40B4-BE49-F238E27FC236}">
                <a16:creationId xmlns:a16="http://schemas.microsoft.com/office/drawing/2014/main" id="{12F94A62-165B-5E34-E9FE-04D124F8973D}"/>
              </a:ext>
            </a:extLst>
          </p:cNvPr>
          <p:cNvGrpSpPr>
            <a:grpSpLocks/>
          </p:cNvGrpSpPr>
          <p:nvPr/>
        </p:nvGrpSpPr>
        <p:grpSpPr bwMode="auto">
          <a:xfrm>
            <a:off x="8268360" y="4506789"/>
            <a:ext cx="504825" cy="706437"/>
            <a:chOff x="3288" y="1729"/>
            <a:chExt cx="567" cy="445"/>
          </a:xfrm>
        </p:grpSpPr>
        <p:sp>
          <p:nvSpPr>
            <p:cNvPr id="47" name="Text Box 69">
              <a:extLst>
                <a:ext uri="{FF2B5EF4-FFF2-40B4-BE49-F238E27FC236}">
                  <a16:creationId xmlns:a16="http://schemas.microsoft.com/office/drawing/2014/main" id="{24526B08-DAA3-F382-422B-211226580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1729"/>
              <a:ext cx="3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١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48" name="Text Box 70">
              <a:extLst>
                <a:ext uri="{FF2B5EF4-FFF2-40B4-BE49-F238E27FC236}">
                  <a16:creationId xmlns:a16="http://schemas.microsoft.com/office/drawing/2014/main" id="{346991E2-DF82-43E8-D3EA-CBA0C5DD4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924"/>
              <a:ext cx="5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٢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49" name="Line 71">
              <a:extLst>
                <a:ext uri="{FF2B5EF4-FFF2-40B4-BE49-F238E27FC236}">
                  <a16:creationId xmlns:a16="http://schemas.microsoft.com/office/drawing/2014/main" id="{013A0117-10EE-714B-EE3A-7AE270CB46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3" y="1937"/>
              <a:ext cx="324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Text Box 73">
            <a:extLst>
              <a:ext uri="{FF2B5EF4-FFF2-40B4-BE49-F238E27FC236}">
                <a16:creationId xmlns:a16="http://schemas.microsoft.com/office/drawing/2014/main" id="{1157FD78-2E53-B485-5004-0ADF4D64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048" y="5946651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3333FF"/>
                </a:solidFill>
              </a:rPr>
              <a:t>الاحتمال تجريبي</a:t>
            </a:r>
            <a:endParaRPr lang="en-US" altLang="en-US" sz="2000" b="1">
              <a:solidFill>
                <a:srgbClr val="3333FF"/>
              </a:solidFill>
            </a:endParaRPr>
          </a:p>
        </p:txBody>
      </p:sp>
      <p:sp>
        <p:nvSpPr>
          <p:cNvPr id="51" name="AutoShape 74">
            <a:extLst>
              <a:ext uri="{FF2B5EF4-FFF2-40B4-BE49-F238E27FC236}">
                <a16:creationId xmlns:a16="http://schemas.microsoft.com/office/drawing/2014/main" id="{92E38205-727A-7CB5-4653-64D6FE95469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09473" y="6054601"/>
            <a:ext cx="1042987" cy="323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75">
            <a:extLst>
              <a:ext uri="{FF2B5EF4-FFF2-40B4-BE49-F238E27FC236}">
                <a16:creationId xmlns:a16="http://schemas.microsoft.com/office/drawing/2014/main" id="{94D8A5AE-2347-47D2-1F5D-CB5F0B60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973" y="6018089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3333FF"/>
                </a:solidFill>
              </a:rPr>
              <a:t>الاحتمال =</a:t>
            </a:r>
            <a:endParaRPr lang="en-US" altLang="en-US" sz="2000" b="1">
              <a:solidFill>
                <a:srgbClr val="3333FF"/>
              </a:solidFill>
            </a:endParaRPr>
          </a:p>
        </p:txBody>
      </p:sp>
      <p:grpSp>
        <p:nvGrpSpPr>
          <p:cNvPr id="53" name="Group 76">
            <a:extLst>
              <a:ext uri="{FF2B5EF4-FFF2-40B4-BE49-F238E27FC236}">
                <a16:creationId xmlns:a16="http://schemas.microsoft.com/office/drawing/2014/main" id="{85E5A9FD-9846-2316-F2C8-72A5D9659A1C}"/>
              </a:ext>
            </a:extLst>
          </p:cNvPr>
          <p:cNvGrpSpPr>
            <a:grpSpLocks/>
          </p:cNvGrpSpPr>
          <p:nvPr/>
        </p:nvGrpSpPr>
        <p:grpSpPr bwMode="auto">
          <a:xfrm>
            <a:off x="5244173" y="5887914"/>
            <a:ext cx="504825" cy="706437"/>
            <a:chOff x="3288" y="1729"/>
            <a:chExt cx="567" cy="445"/>
          </a:xfrm>
        </p:grpSpPr>
        <p:sp>
          <p:nvSpPr>
            <p:cNvPr id="54" name="Text Box 77">
              <a:extLst>
                <a:ext uri="{FF2B5EF4-FFF2-40B4-BE49-F238E27FC236}">
                  <a16:creationId xmlns:a16="http://schemas.microsoft.com/office/drawing/2014/main" id="{6FB7453F-36AF-E99D-73A3-F058E2440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1729"/>
              <a:ext cx="3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١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55" name="Text Box 78">
              <a:extLst>
                <a:ext uri="{FF2B5EF4-FFF2-40B4-BE49-F238E27FC236}">
                  <a16:creationId xmlns:a16="http://schemas.microsoft.com/office/drawing/2014/main" id="{3115D906-C7B0-2C8B-5321-2CF723646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924"/>
              <a:ext cx="5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٢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56" name="Line 79">
              <a:extLst>
                <a:ext uri="{FF2B5EF4-FFF2-40B4-BE49-F238E27FC236}">
                  <a16:creationId xmlns:a16="http://schemas.microsoft.com/office/drawing/2014/main" id="{D3892312-3000-861A-3415-E4A2D863D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3" y="1937"/>
              <a:ext cx="324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8896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7" grpId="0" animBg="1"/>
      <p:bldP spid="50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A99A24-A390-F750-749C-014D07A6C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54" y="263949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DFB89D5A-2EE2-76FD-E274-CB2E400620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8761" y="1842718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algn="l" defTabSz="914400" rtl="0" eaLnBrk="1" latinLnBrk="0" hangingPunct="1"/>
            <a:endParaRPr lang="en-US"/>
          </a:p>
        </p:txBody>
      </p:sp>
      <p:pic>
        <p:nvPicPr>
          <p:cNvPr id="5" name="Picture 40">
            <a:extLst>
              <a:ext uri="{FF2B5EF4-FFF2-40B4-BE49-F238E27FC236}">
                <a16:creationId xmlns:a16="http://schemas.microsoft.com/office/drawing/2014/main" id="{5CAE01E2-E202-691D-E946-4DC8C4515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29" y="783061"/>
            <a:ext cx="67040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1">
            <a:extLst>
              <a:ext uri="{FF2B5EF4-FFF2-40B4-BE49-F238E27FC236}">
                <a16:creationId xmlns:a16="http://schemas.microsoft.com/office/drawing/2014/main" id="{556DC6B3-A336-4634-8A53-180D2FFB8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74" y="1887537"/>
            <a:ext cx="32067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2">
            <a:extLst>
              <a:ext uri="{FF2B5EF4-FFF2-40B4-BE49-F238E27FC236}">
                <a16:creationId xmlns:a16="http://schemas.microsoft.com/office/drawing/2014/main" id="{205A88BA-C853-6357-C3F5-641F33142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24" y="3184525"/>
            <a:ext cx="59023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43">
            <a:extLst>
              <a:ext uri="{FF2B5EF4-FFF2-40B4-BE49-F238E27FC236}">
                <a16:creationId xmlns:a16="http://schemas.microsoft.com/office/drawing/2014/main" id="{C11F643F-D6AB-47CA-5CEA-0338AE66DF00}"/>
              </a:ext>
            </a:extLst>
          </p:cNvPr>
          <p:cNvGrpSpPr>
            <a:grpSpLocks/>
          </p:cNvGrpSpPr>
          <p:nvPr/>
        </p:nvGrpSpPr>
        <p:grpSpPr bwMode="auto">
          <a:xfrm>
            <a:off x="8622099" y="2405062"/>
            <a:ext cx="1022350" cy="706438"/>
            <a:chOff x="4753" y="2727"/>
            <a:chExt cx="644" cy="445"/>
          </a:xfrm>
        </p:grpSpPr>
        <p:sp>
          <p:nvSpPr>
            <p:cNvPr id="14" name="Text Box 44">
              <a:extLst>
                <a:ext uri="{FF2B5EF4-FFF2-40B4-BE49-F238E27FC236}">
                  <a16:creationId xmlns:a16="http://schemas.microsoft.com/office/drawing/2014/main" id="{AF658269-401F-D649-E5BE-9B5AF3D66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" y="2809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3333FF"/>
                  </a:solidFill>
                </a:rPr>
                <a:t>=</a:t>
              </a:r>
              <a:endParaRPr lang="en-US" altLang="en-US" sz="2000" b="1">
                <a:solidFill>
                  <a:srgbClr val="3333FF"/>
                </a:solidFill>
              </a:endParaRPr>
            </a:p>
          </p:txBody>
        </p:sp>
        <p:grpSp>
          <p:nvGrpSpPr>
            <p:cNvPr id="16" name="Group 45">
              <a:extLst>
                <a:ext uri="{FF2B5EF4-FFF2-40B4-BE49-F238E27FC236}">
                  <a16:creationId xmlns:a16="http://schemas.microsoft.com/office/drawing/2014/main" id="{C18B81DF-E9D3-C906-04CE-E2F5CBE6BC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" y="2727"/>
              <a:ext cx="476" cy="445"/>
              <a:chOff x="3288" y="1729"/>
              <a:chExt cx="567" cy="445"/>
            </a:xfrm>
          </p:grpSpPr>
          <p:sp>
            <p:nvSpPr>
              <p:cNvPr id="17" name="Text Box 46">
                <a:extLst>
                  <a:ext uri="{FF2B5EF4-FFF2-40B4-BE49-F238E27FC236}">
                    <a16:creationId xmlns:a16="http://schemas.microsoft.com/office/drawing/2014/main" id="{CE653DFC-0A21-B647-4307-9915CB373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6" y="1729"/>
                <a:ext cx="3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٢٤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18" name="Text Box 47">
                <a:extLst>
                  <a:ext uri="{FF2B5EF4-FFF2-40B4-BE49-F238E27FC236}">
                    <a16:creationId xmlns:a16="http://schemas.microsoft.com/office/drawing/2014/main" id="{F85EF3C3-105A-23ED-F6ED-8F36A8A01B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8" y="1924"/>
                <a:ext cx="5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٣٠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B2D03BD6-839B-5232-D2AB-0590DD27B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3" y="1937"/>
                <a:ext cx="324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" name="Group 49">
            <a:extLst>
              <a:ext uri="{FF2B5EF4-FFF2-40B4-BE49-F238E27FC236}">
                <a16:creationId xmlns:a16="http://schemas.microsoft.com/office/drawing/2014/main" id="{6A19E8E0-D14B-4DB7-820A-FB90831A3924}"/>
              </a:ext>
            </a:extLst>
          </p:cNvPr>
          <p:cNvGrpSpPr>
            <a:grpSpLocks/>
          </p:cNvGrpSpPr>
          <p:nvPr/>
        </p:nvGrpSpPr>
        <p:grpSpPr bwMode="auto">
          <a:xfrm>
            <a:off x="8204586" y="2413000"/>
            <a:ext cx="504825" cy="706437"/>
            <a:chOff x="3288" y="1729"/>
            <a:chExt cx="567" cy="445"/>
          </a:xfrm>
        </p:grpSpPr>
        <p:sp>
          <p:nvSpPr>
            <p:cNvPr id="21" name="Text Box 50">
              <a:extLst>
                <a:ext uri="{FF2B5EF4-FFF2-40B4-BE49-F238E27FC236}">
                  <a16:creationId xmlns:a16="http://schemas.microsoft.com/office/drawing/2014/main" id="{DA55EA2B-DBF4-0C0E-89D2-45E113F13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1729"/>
              <a:ext cx="3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٤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22" name="Text Box 51">
              <a:extLst>
                <a:ext uri="{FF2B5EF4-FFF2-40B4-BE49-F238E27FC236}">
                  <a16:creationId xmlns:a16="http://schemas.microsoft.com/office/drawing/2014/main" id="{9F73D10E-0F41-7122-AC6E-6E6EE4591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924"/>
              <a:ext cx="5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٥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23" name="Line 52">
              <a:extLst>
                <a:ext uri="{FF2B5EF4-FFF2-40B4-BE49-F238E27FC236}">
                  <a16:creationId xmlns:a16="http://schemas.microsoft.com/office/drawing/2014/main" id="{D789D873-33C1-E35B-782E-BF6C994DC6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3" y="1937"/>
              <a:ext cx="324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id="{3BD61358-5D91-C90D-273F-A937A8E9E1A9}"/>
              </a:ext>
            </a:extLst>
          </p:cNvPr>
          <p:cNvGrpSpPr>
            <a:grpSpLocks/>
          </p:cNvGrpSpPr>
          <p:nvPr/>
        </p:nvGrpSpPr>
        <p:grpSpPr bwMode="auto">
          <a:xfrm>
            <a:off x="8269674" y="4084637"/>
            <a:ext cx="1439862" cy="755650"/>
            <a:chOff x="4717" y="2727"/>
            <a:chExt cx="907" cy="476"/>
          </a:xfrm>
        </p:grpSpPr>
        <p:grpSp>
          <p:nvGrpSpPr>
            <p:cNvPr id="25" name="Group 54">
              <a:extLst>
                <a:ext uri="{FF2B5EF4-FFF2-40B4-BE49-F238E27FC236}">
                  <a16:creationId xmlns:a16="http://schemas.microsoft.com/office/drawing/2014/main" id="{5912FC28-86DA-8679-3D3F-CE57A629D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0" y="2758"/>
              <a:ext cx="644" cy="445"/>
              <a:chOff x="4753" y="2727"/>
              <a:chExt cx="644" cy="445"/>
            </a:xfrm>
          </p:grpSpPr>
          <p:sp>
            <p:nvSpPr>
              <p:cNvPr id="30" name="Text Box 55">
                <a:extLst>
                  <a:ext uri="{FF2B5EF4-FFF2-40B4-BE49-F238E27FC236}">
                    <a16:creationId xmlns:a16="http://schemas.microsoft.com/office/drawing/2014/main" id="{7C96B8B1-949B-D07E-5C82-019FA64C5A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3" y="280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>
                    <a:solidFill>
                      <a:srgbClr val="3333FF"/>
                    </a:solidFill>
                  </a:rPr>
                  <a:t>=</a:t>
                </a:r>
                <a:endParaRPr lang="en-US" altLang="en-US" sz="2000" b="1">
                  <a:solidFill>
                    <a:srgbClr val="3333FF"/>
                  </a:solidFill>
                </a:endParaRPr>
              </a:p>
            </p:txBody>
          </p:sp>
          <p:grpSp>
            <p:nvGrpSpPr>
              <p:cNvPr id="31" name="Group 56">
                <a:extLst>
                  <a:ext uri="{FF2B5EF4-FFF2-40B4-BE49-F238E27FC236}">
                    <a16:creationId xmlns:a16="http://schemas.microsoft.com/office/drawing/2014/main" id="{B7917D8D-F98A-64C4-28E4-4C146A99A9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21" y="2727"/>
                <a:ext cx="476" cy="445"/>
                <a:chOff x="3288" y="1729"/>
                <a:chExt cx="567" cy="445"/>
              </a:xfrm>
            </p:grpSpPr>
            <p:sp>
              <p:nvSpPr>
                <p:cNvPr id="32" name="Text Box 57">
                  <a:extLst>
                    <a:ext uri="{FF2B5EF4-FFF2-40B4-BE49-F238E27FC236}">
                      <a16:creationId xmlns:a16="http://schemas.microsoft.com/office/drawing/2014/main" id="{A53991AC-7A15-15A2-2331-13B42C3D54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56" y="1729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>
                      <a:solidFill>
                        <a:srgbClr val="3333FF"/>
                      </a:solidFill>
                    </a:rPr>
                    <a:t>٢٤</a:t>
                  </a:r>
                  <a:endParaRPr lang="en-US" altLang="en-US" sz="20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33" name="Text Box 58">
                  <a:extLst>
                    <a:ext uri="{FF2B5EF4-FFF2-40B4-BE49-F238E27FC236}">
                      <a16:creationId xmlns:a16="http://schemas.microsoft.com/office/drawing/2014/main" id="{8266A6E9-50D2-93B7-D186-638465424E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8" y="1924"/>
                  <a:ext cx="56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>
                      <a:solidFill>
                        <a:srgbClr val="3333FF"/>
                      </a:solidFill>
                    </a:rPr>
                    <a:t>٣٠</a:t>
                  </a:r>
                  <a:endParaRPr lang="en-US" altLang="en-US" sz="20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34" name="Line 59">
                  <a:extLst>
                    <a:ext uri="{FF2B5EF4-FFF2-40B4-BE49-F238E27FC236}">
                      <a16:creationId xmlns:a16="http://schemas.microsoft.com/office/drawing/2014/main" id="{B7AF45FA-38A3-28F7-5633-E34EFFD99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13" y="1937"/>
                  <a:ext cx="324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" name="Group 60">
              <a:extLst>
                <a:ext uri="{FF2B5EF4-FFF2-40B4-BE49-F238E27FC236}">
                  <a16:creationId xmlns:a16="http://schemas.microsoft.com/office/drawing/2014/main" id="{68DBBB91-3411-4531-4551-3426D555B7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7" y="2727"/>
              <a:ext cx="318" cy="476"/>
              <a:chOff x="4717" y="2727"/>
              <a:chExt cx="318" cy="476"/>
            </a:xfrm>
          </p:grpSpPr>
          <p:sp>
            <p:nvSpPr>
              <p:cNvPr id="27" name="Text Box 61">
                <a:extLst>
                  <a:ext uri="{FF2B5EF4-FFF2-40B4-BE49-F238E27FC236}">
                    <a16:creationId xmlns:a16="http://schemas.microsoft.com/office/drawing/2014/main" id="{A9AF71C4-459E-6A91-8592-BE42B0AEF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5" y="2727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>
                    <a:solidFill>
                      <a:srgbClr val="3333FF"/>
                    </a:solidFill>
                  </a:rPr>
                  <a:t>س</a:t>
                </a:r>
                <a:endParaRPr lang="en-US" altLang="en-US" sz="20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28" name="Text Box 62">
                <a:extLst>
                  <a:ext uri="{FF2B5EF4-FFF2-40B4-BE49-F238E27FC236}">
                    <a16:creationId xmlns:a16="http://schemas.microsoft.com/office/drawing/2014/main" id="{52DE892D-5F94-1CAE-2775-9F6EDFEDFD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7" y="2953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٥٠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29" name="Line 63">
                <a:extLst>
                  <a:ext uri="{FF2B5EF4-FFF2-40B4-BE49-F238E27FC236}">
                    <a16:creationId xmlns:a16="http://schemas.microsoft.com/office/drawing/2014/main" id="{2FD0C17C-C226-6A0D-4E41-0AA38E2FF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87" y="2966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" name="Text Box 64">
            <a:extLst>
              <a:ext uri="{FF2B5EF4-FFF2-40B4-BE49-F238E27FC236}">
                <a16:creationId xmlns:a16="http://schemas.microsoft.com/office/drawing/2014/main" id="{11C66309-F850-57DE-34C8-CA94F2A2C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861" y="4805362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٣٠ × س =  ٢٤ × ٥٠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36" name="Text Box 65">
            <a:extLst>
              <a:ext uri="{FF2B5EF4-FFF2-40B4-BE49-F238E27FC236}">
                <a16:creationId xmlns:a16="http://schemas.microsoft.com/office/drawing/2014/main" id="{1204C57B-D0AE-4137-997B-611875A6E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961" y="5272087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u="sng" dirty="0">
                <a:solidFill>
                  <a:srgbClr val="3333FF"/>
                </a:solidFill>
              </a:rPr>
              <a:t>٣٠</a:t>
            </a:r>
            <a:r>
              <a:rPr lang="ar-SA" altLang="en-US" sz="2000" b="1" dirty="0">
                <a:solidFill>
                  <a:srgbClr val="3333FF"/>
                </a:solidFill>
              </a:rPr>
              <a:t> س =  </a:t>
            </a:r>
            <a:r>
              <a:rPr lang="ar-SA" altLang="en-US" sz="2000" b="1" u="sng" dirty="0">
                <a:solidFill>
                  <a:srgbClr val="3333FF"/>
                </a:solidFill>
              </a:rPr>
              <a:t>١٢٠٠</a:t>
            </a:r>
            <a:endParaRPr lang="en-US" altLang="en-US" sz="2000" b="1" u="sng" dirty="0">
              <a:solidFill>
                <a:srgbClr val="3333FF"/>
              </a:solidFill>
            </a:endParaRPr>
          </a:p>
        </p:txBody>
      </p:sp>
      <p:sp>
        <p:nvSpPr>
          <p:cNvPr id="37" name="Text Box 66">
            <a:extLst>
              <a:ext uri="{FF2B5EF4-FFF2-40B4-BE49-F238E27FC236}">
                <a16:creationId xmlns:a16="http://schemas.microsoft.com/office/drawing/2014/main" id="{5D4EE8AC-3ED8-CB8B-956F-85241BE6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725" y="5575298"/>
            <a:ext cx="604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٣٠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38" name="Text Box 67">
            <a:extLst>
              <a:ext uri="{FF2B5EF4-FFF2-40B4-BE49-F238E27FC236}">
                <a16:creationId xmlns:a16="http://schemas.microsoft.com/office/drawing/2014/main" id="{BD98FCD9-7E48-ABD1-F947-15B8F6698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5049" y="6135687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س =  ٤٠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39" name="AutoShape 68">
            <a:extLst>
              <a:ext uri="{FF2B5EF4-FFF2-40B4-BE49-F238E27FC236}">
                <a16:creationId xmlns:a16="http://schemas.microsoft.com/office/drawing/2014/main" id="{3CA4EFDC-FD7C-D200-6117-D1C221AB64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25086" y="6173787"/>
            <a:ext cx="1042988" cy="323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69">
            <a:extLst>
              <a:ext uri="{FF2B5EF4-FFF2-40B4-BE49-F238E27FC236}">
                <a16:creationId xmlns:a16="http://schemas.microsoft.com/office/drawing/2014/main" id="{B28FC3D3-63C2-B2D8-5FE5-315EAAAA5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549" y="6137275"/>
            <a:ext cx="219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3333FF"/>
                </a:solidFill>
              </a:rPr>
              <a:t>عدد مرات فوز سعيد =</a:t>
            </a:r>
            <a:endParaRPr lang="en-US" altLang="en-US" sz="2000" b="1">
              <a:solidFill>
                <a:srgbClr val="3333FF"/>
              </a:solidFill>
            </a:endParaRPr>
          </a:p>
        </p:txBody>
      </p:sp>
      <p:sp>
        <p:nvSpPr>
          <p:cNvPr id="41" name="Text Box 70">
            <a:extLst>
              <a:ext uri="{FF2B5EF4-FFF2-40B4-BE49-F238E27FC236}">
                <a16:creationId xmlns:a16="http://schemas.microsoft.com/office/drawing/2014/main" id="{95F0D61B-53D0-6E51-4756-93DAA7AE3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974" y="6137275"/>
            <a:ext cx="1189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٤٠ مرة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pic>
        <p:nvPicPr>
          <p:cNvPr id="42" name="Picture 71">
            <a:extLst>
              <a:ext uri="{FF2B5EF4-FFF2-40B4-BE49-F238E27FC236}">
                <a16:creationId xmlns:a16="http://schemas.microsoft.com/office/drawing/2014/main" id="{94032691-DF0F-8404-20D6-6659DAAE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149" y="236690"/>
            <a:ext cx="205581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 Box 66">
            <a:extLst>
              <a:ext uri="{FF2B5EF4-FFF2-40B4-BE49-F238E27FC236}">
                <a16:creationId xmlns:a16="http://schemas.microsoft.com/office/drawing/2014/main" id="{8D8D450D-BC11-D6C7-2206-7F0E2B76E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474" y="5516562"/>
            <a:ext cx="604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٣٠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43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0" grpId="0"/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B542E2-7F9E-4D93-2893-61CCC4FA5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28" y="139123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0792468E-B43E-732D-3693-1B13C06284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0115" y="1723448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0">
            <a:extLst>
              <a:ext uri="{FF2B5EF4-FFF2-40B4-BE49-F238E27FC236}">
                <a16:creationId xmlns:a16="http://schemas.microsoft.com/office/drawing/2014/main" id="{8D90C51C-9329-1490-DF3E-C034597D6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28" y="572510"/>
            <a:ext cx="67040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1">
            <a:extLst>
              <a:ext uri="{FF2B5EF4-FFF2-40B4-BE49-F238E27FC236}">
                <a16:creationId xmlns:a16="http://schemas.microsoft.com/office/drawing/2014/main" id="{6CFA0C03-8CEE-1BA1-4F8E-82B58F88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78" y="1975860"/>
            <a:ext cx="32067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2">
            <a:extLst>
              <a:ext uri="{FF2B5EF4-FFF2-40B4-BE49-F238E27FC236}">
                <a16:creationId xmlns:a16="http://schemas.microsoft.com/office/drawing/2014/main" id="{CF7C5F0D-14A6-4EFE-5D50-2D1445A7A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28" y="3272848"/>
            <a:ext cx="59023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43">
            <a:extLst>
              <a:ext uri="{FF2B5EF4-FFF2-40B4-BE49-F238E27FC236}">
                <a16:creationId xmlns:a16="http://schemas.microsoft.com/office/drawing/2014/main" id="{1DD528D7-11F9-8D8A-A3D8-241900C68921}"/>
              </a:ext>
            </a:extLst>
          </p:cNvPr>
          <p:cNvGrpSpPr>
            <a:grpSpLocks/>
          </p:cNvGrpSpPr>
          <p:nvPr/>
        </p:nvGrpSpPr>
        <p:grpSpPr bwMode="auto">
          <a:xfrm>
            <a:off x="8855503" y="2493385"/>
            <a:ext cx="1022350" cy="706438"/>
            <a:chOff x="4753" y="2727"/>
            <a:chExt cx="644" cy="445"/>
          </a:xfrm>
        </p:grpSpPr>
        <p:sp>
          <p:nvSpPr>
            <p:cNvPr id="14" name="Text Box 44">
              <a:extLst>
                <a:ext uri="{FF2B5EF4-FFF2-40B4-BE49-F238E27FC236}">
                  <a16:creationId xmlns:a16="http://schemas.microsoft.com/office/drawing/2014/main" id="{EB6D650D-D713-2992-98F1-9262CA697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" y="2809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3333FF"/>
                  </a:solidFill>
                </a:rPr>
                <a:t>=</a:t>
              </a:r>
              <a:endParaRPr lang="en-US" altLang="en-US" sz="2000" b="1">
                <a:solidFill>
                  <a:srgbClr val="3333FF"/>
                </a:solidFill>
              </a:endParaRPr>
            </a:p>
          </p:txBody>
        </p:sp>
        <p:grpSp>
          <p:nvGrpSpPr>
            <p:cNvPr id="16" name="Group 45">
              <a:extLst>
                <a:ext uri="{FF2B5EF4-FFF2-40B4-BE49-F238E27FC236}">
                  <a16:creationId xmlns:a16="http://schemas.microsoft.com/office/drawing/2014/main" id="{A47284BE-F734-185E-83F0-A3E383999E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" y="2727"/>
              <a:ext cx="476" cy="445"/>
              <a:chOff x="3288" y="1729"/>
              <a:chExt cx="567" cy="445"/>
            </a:xfrm>
          </p:grpSpPr>
          <p:sp>
            <p:nvSpPr>
              <p:cNvPr id="17" name="Text Box 46">
                <a:extLst>
                  <a:ext uri="{FF2B5EF4-FFF2-40B4-BE49-F238E27FC236}">
                    <a16:creationId xmlns:a16="http://schemas.microsoft.com/office/drawing/2014/main" id="{2A902360-6649-3866-676D-E2A346F3D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6" y="1729"/>
                <a:ext cx="3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٢٤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18" name="Text Box 47">
                <a:extLst>
                  <a:ext uri="{FF2B5EF4-FFF2-40B4-BE49-F238E27FC236}">
                    <a16:creationId xmlns:a16="http://schemas.microsoft.com/office/drawing/2014/main" id="{DA227382-5CBD-C464-6551-0980BD467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8" y="1924"/>
                <a:ext cx="5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٣٠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F29ABCF3-B51E-7ADC-B1C5-388D28A841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3" y="1937"/>
                <a:ext cx="324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" name="Group 49">
            <a:extLst>
              <a:ext uri="{FF2B5EF4-FFF2-40B4-BE49-F238E27FC236}">
                <a16:creationId xmlns:a16="http://schemas.microsoft.com/office/drawing/2014/main" id="{BA95EAC3-DA93-143D-4F5C-88FBC1273B8B}"/>
              </a:ext>
            </a:extLst>
          </p:cNvPr>
          <p:cNvGrpSpPr>
            <a:grpSpLocks/>
          </p:cNvGrpSpPr>
          <p:nvPr/>
        </p:nvGrpSpPr>
        <p:grpSpPr bwMode="auto">
          <a:xfrm>
            <a:off x="8437990" y="2501323"/>
            <a:ext cx="504825" cy="706437"/>
            <a:chOff x="3288" y="1729"/>
            <a:chExt cx="567" cy="445"/>
          </a:xfrm>
        </p:grpSpPr>
        <p:sp>
          <p:nvSpPr>
            <p:cNvPr id="21" name="Text Box 50">
              <a:extLst>
                <a:ext uri="{FF2B5EF4-FFF2-40B4-BE49-F238E27FC236}">
                  <a16:creationId xmlns:a16="http://schemas.microsoft.com/office/drawing/2014/main" id="{FC217821-FEA0-548E-E462-79303F4F7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1729"/>
              <a:ext cx="3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٤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22" name="Text Box 51">
              <a:extLst>
                <a:ext uri="{FF2B5EF4-FFF2-40B4-BE49-F238E27FC236}">
                  <a16:creationId xmlns:a16="http://schemas.microsoft.com/office/drawing/2014/main" id="{157E3070-7AA8-2E97-9E98-A2246D700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924"/>
              <a:ext cx="5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٥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23" name="Line 52">
              <a:extLst>
                <a:ext uri="{FF2B5EF4-FFF2-40B4-BE49-F238E27FC236}">
                  <a16:creationId xmlns:a16="http://schemas.microsoft.com/office/drawing/2014/main" id="{F5788EC8-6B51-737C-95A5-2E1FB0BA4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3" y="1937"/>
              <a:ext cx="324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id="{1661FD49-B1E9-161F-5A6A-B2EB7D4BED36}"/>
              </a:ext>
            </a:extLst>
          </p:cNvPr>
          <p:cNvGrpSpPr>
            <a:grpSpLocks/>
          </p:cNvGrpSpPr>
          <p:nvPr/>
        </p:nvGrpSpPr>
        <p:grpSpPr bwMode="auto">
          <a:xfrm>
            <a:off x="8503078" y="4172960"/>
            <a:ext cx="1439862" cy="755650"/>
            <a:chOff x="4717" y="2727"/>
            <a:chExt cx="907" cy="476"/>
          </a:xfrm>
        </p:grpSpPr>
        <p:grpSp>
          <p:nvGrpSpPr>
            <p:cNvPr id="25" name="Group 54">
              <a:extLst>
                <a:ext uri="{FF2B5EF4-FFF2-40B4-BE49-F238E27FC236}">
                  <a16:creationId xmlns:a16="http://schemas.microsoft.com/office/drawing/2014/main" id="{7F8403F2-9703-AA0C-9BAC-986AA0B965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0" y="2758"/>
              <a:ext cx="644" cy="445"/>
              <a:chOff x="4753" y="2727"/>
              <a:chExt cx="644" cy="445"/>
            </a:xfrm>
          </p:grpSpPr>
          <p:sp>
            <p:nvSpPr>
              <p:cNvPr id="30" name="Text Box 55">
                <a:extLst>
                  <a:ext uri="{FF2B5EF4-FFF2-40B4-BE49-F238E27FC236}">
                    <a16:creationId xmlns:a16="http://schemas.microsoft.com/office/drawing/2014/main" id="{81D6233A-CC6E-9BB3-4184-3664A7912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3" y="280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>
                    <a:solidFill>
                      <a:srgbClr val="3333FF"/>
                    </a:solidFill>
                  </a:rPr>
                  <a:t>=</a:t>
                </a:r>
                <a:endParaRPr lang="en-US" altLang="en-US" sz="2000" b="1">
                  <a:solidFill>
                    <a:srgbClr val="3333FF"/>
                  </a:solidFill>
                </a:endParaRPr>
              </a:p>
            </p:txBody>
          </p:sp>
          <p:grpSp>
            <p:nvGrpSpPr>
              <p:cNvPr id="31" name="Group 56">
                <a:extLst>
                  <a:ext uri="{FF2B5EF4-FFF2-40B4-BE49-F238E27FC236}">
                    <a16:creationId xmlns:a16="http://schemas.microsoft.com/office/drawing/2014/main" id="{D5EAA71C-BD46-292B-8498-B9A917E876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21" y="2727"/>
                <a:ext cx="476" cy="445"/>
                <a:chOff x="3288" y="1729"/>
                <a:chExt cx="567" cy="445"/>
              </a:xfrm>
            </p:grpSpPr>
            <p:sp>
              <p:nvSpPr>
                <p:cNvPr id="32" name="Text Box 57">
                  <a:extLst>
                    <a:ext uri="{FF2B5EF4-FFF2-40B4-BE49-F238E27FC236}">
                      <a16:creationId xmlns:a16="http://schemas.microsoft.com/office/drawing/2014/main" id="{7C803D1D-25A7-002F-1D3A-2FFCDE554B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56" y="1729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>
                      <a:solidFill>
                        <a:srgbClr val="3333FF"/>
                      </a:solidFill>
                    </a:rPr>
                    <a:t>٢٤</a:t>
                  </a:r>
                  <a:endParaRPr lang="en-US" altLang="en-US" sz="20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33" name="Text Box 58">
                  <a:extLst>
                    <a:ext uri="{FF2B5EF4-FFF2-40B4-BE49-F238E27FC236}">
                      <a16:creationId xmlns:a16="http://schemas.microsoft.com/office/drawing/2014/main" id="{A84D22E3-40FA-CD23-93DF-29F378CCC7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8" y="1924"/>
                  <a:ext cx="56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>
                      <a:solidFill>
                        <a:srgbClr val="3333FF"/>
                      </a:solidFill>
                    </a:rPr>
                    <a:t>٣٠</a:t>
                  </a:r>
                  <a:endParaRPr lang="en-US" altLang="en-US" sz="20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34" name="Line 59">
                  <a:extLst>
                    <a:ext uri="{FF2B5EF4-FFF2-40B4-BE49-F238E27FC236}">
                      <a16:creationId xmlns:a16="http://schemas.microsoft.com/office/drawing/2014/main" id="{FE81071B-7936-2A69-CAE0-67BDF3C2C2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13" y="1937"/>
                  <a:ext cx="324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" name="Group 60">
              <a:extLst>
                <a:ext uri="{FF2B5EF4-FFF2-40B4-BE49-F238E27FC236}">
                  <a16:creationId xmlns:a16="http://schemas.microsoft.com/office/drawing/2014/main" id="{AD72492D-D31C-DEF6-4B3C-F47076964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7" y="2727"/>
              <a:ext cx="318" cy="476"/>
              <a:chOff x="4717" y="2727"/>
              <a:chExt cx="318" cy="476"/>
            </a:xfrm>
          </p:grpSpPr>
          <p:sp>
            <p:nvSpPr>
              <p:cNvPr id="27" name="Text Box 61">
                <a:extLst>
                  <a:ext uri="{FF2B5EF4-FFF2-40B4-BE49-F238E27FC236}">
                    <a16:creationId xmlns:a16="http://schemas.microsoft.com/office/drawing/2014/main" id="{70C40B80-04D3-14B7-E1B3-D19FC67B2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5" y="2727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>
                    <a:solidFill>
                      <a:srgbClr val="3333FF"/>
                    </a:solidFill>
                  </a:rPr>
                  <a:t>س</a:t>
                </a:r>
                <a:endParaRPr lang="en-US" altLang="en-US" sz="20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28" name="Text Box 62">
                <a:extLst>
                  <a:ext uri="{FF2B5EF4-FFF2-40B4-BE49-F238E27FC236}">
                    <a16:creationId xmlns:a16="http://schemas.microsoft.com/office/drawing/2014/main" id="{44EA4387-2492-A31E-3134-B0D0C8D1F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7" y="2953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٥٠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29" name="Line 63">
                <a:extLst>
                  <a:ext uri="{FF2B5EF4-FFF2-40B4-BE49-F238E27FC236}">
                    <a16:creationId xmlns:a16="http://schemas.microsoft.com/office/drawing/2014/main" id="{C1E3D2DC-45F2-FF03-89FD-500A2DD6C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87" y="2966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" name="Text Box 64">
            <a:extLst>
              <a:ext uri="{FF2B5EF4-FFF2-40B4-BE49-F238E27FC236}">
                <a16:creationId xmlns:a16="http://schemas.microsoft.com/office/drawing/2014/main" id="{11D4CCE4-0C22-4C84-A13B-34913859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265" y="4893685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٣٠ × س =  ٢٤ × ٥٠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36" name="Text Box 65">
            <a:extLst>
              <a:ext uri="{FF2B5EF4-FFF2-40B4-BE49-F238E27FC236}">
                <a16:creationId xmlns:a16="http://schemas.microsoft.com/office/drawing/2014/main" id="{9A0F5148-C38F-F0AD-682F-286D181B8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365" y="5360410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u="sng" dirty="0">
                <a:solidFill>
                  <a:srgbClr val="3333FF"/>
                </a:solidFill>
              </a:rPr>
              <a:t>٣٠</a:t>
            </a:r>
            <a:r>
              <a:rPr lang="ar-SA" altLang="en-US" sz="2000" b="1" dirty="0">
                <a:solidFill>
                  <a:srgbClr val="3333FF"/>
                </a:solidFill>
              </a:rPr>
              <a:t> س =  </a:t>
            </a:r>
            <a:r>
              <a:rPr lang="ar-SA" altLang="en-US" sz="2000" b="1" u="sng" dirty="0">
                <a:solidFill>
                  <a:srgbClr val="3333FF"/>
                </a:solidFill>
              </a:rPr>
              <a:t>١٢٠٠</a:t>
            </a:r>
            <a:endParaRPr lang="en-US" altLang="en-US" sz="2000" b="1" u="sng" dirty="0">
              <a:solidFill>
                <a:srgbClr val="3333FF"/>
              </a:solidFill>
            </a:endParaRPr>
          </a:p>
        </p:txBody>
      </p:sp>
      <p:sp>
        <p:nvSpPr>
          <p:cNvPr id="37" name="Text Box 66">
            <a:extLst>
              <a:ext uri="{FF2B5EF4-FFF2-40B4-BE49-F238E27FC236}">
                <a16:creationId xmlns:a16="http://schemas.microsoft.com/office/drawing/2014/main" id="{A7C2DCB8-1B7A-BF09-3AC2-5FF7CA5EA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129" y="5663621"/>
            <a:ext cx="604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٣٠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38" name="Text Box 67">
            <a:extLst>
              <a:ext uri="{FF2B5EF4-FFF2-40B4-BE49-F238E27FC236}">
                <a16:creationId xmlns:a16="http://schemas.microsoft.com/office/drawing/2014/main" id="{E70C6628-71F3-F379-AE8A-B6201324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453" y="6224010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س =  ٤٠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39" name="AutoShape 68">
            <a:extLst>
              <a:ext uri="{FF2B5EF4-FFF2-40B4-BE49-F238E27FC236}">
                <a16:creationId xmlns:a16="http://schemas.microsoft.com/office/drawing/2014/main" id="{0BE7D53E-60BA-FD5F-550C-BE69CE9748F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58490" y="6262110"/>
            <a:ext cx="1042988" cy="323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69">
            <a:extLst>
              <a:ext uri="{FF2B5EF4-FFF2-40B4-BE49-F238E27FC236}">
                <a16:creationId xmlns:a16="http://schemas.microsoft.com/office/drawing/2014/main" id="{5C5C79AF-C4BA-07F2-E1B6-76BBAEF76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953" y="6225598"/>
            <a:ext cx="219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3333FF"/>
                </a:solidFill>
              </a:rPr>
              <a:t>عدد مرات فوز سعيد =</a:t>
            </a:r>
            <a:endParaRPr lang="en-US" altLang="en-US" sz="2000" b="1">
              <a:solidFill>
                <a:srgbClr val="3333FF"/>
              </a:solidFill>
            </a:endParaRPr>
          </a:p>
        </p:txBody>
      </p:sp>
      <p:sp>
        <p:nvSpPr>
          <p:cNvPr id="41" name="Text Box 70">
            <a:extLst>
              <a:ext uri="{FF2B5EF4-FFF2-40B4-BE49-F238E27FC236}">
                <a16:creationId xmlns:a16="http://schemas.microsoft.com/office/drawing/2014/main" id="{3FBD1406-6F21-2528-5ACE-3EFFA55F2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378" y="6225598"/>
            <a:ext cx="1189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٤٠ مرة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pic>
        <p:nvPicPr>
          <p:cNvPr id="42" name="Picture 71">
            <a:extLst>
              <a:ext uri="{FF2B5EF4-FFF2-40B4-BE49-F238E27FC236}">
                <a16:creationId xmlns:a16="http://schemas.microsoft.com/office/drawing/2014/main" id="{1532ED0D-3B82-DD62-94F0-7C0448E0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353" y="88323"/>
            <a:ext cx="205581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 Box 66">
            <a:extLst>
              <a:ext uri="{FF2B5EF4-FFF2-40B4-BE49-F238E27FC236}">
                <a16:creationId xmlns:a16="http://schemas.microsoft.com/office/drawing/2014/main" id="{61C66EF9-CFE1-3C0E-0CFE-BDD16288B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878" y="5604885"/>
            <a:ext cx="604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٣٠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83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0" grpId="0"/>
      <p:bldP spid="41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F6671A-9B66-D38B-61A2-7D6CD1E6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01" y="519747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E545D8AA-822F-3FCE-BEAB-80BA02058E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5488" y="2285047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CC99B8B-D7CB-A011-69DF-D351CD5E2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626" y="1132522"/>
            <a:ext cx="83518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6600"/>
                </a:solidFill>
              </a:rPr>
              <a:t>أجريت دراسة على ٣٠٠ شخص للوقوف على طريقة معرفتهم الوقت </a:t>
            </a:r>
          </a:p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FF0000"/>
                </a:solidFill>
              </a:rPr>
              <a:t>فما الاحتمال التجريبي في أن يستعمل الشخص هاتفه النقال في ذلك ؟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9">
            <a:extLst>
              <a:ext uri="{FF2B5EF4-FFF2-40B4-BE49-F238E27FC236}">
                <a16:creationId xmlns:a16="http://schemas.microsoft.com/office/drawing/2014/main" id="{A4FD491A-84F6-0F6B-5F66-741A9E4EB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826" y="519747"/>
            <a:ext cx="18208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DF50CD96-C7DF-C3DF-7ABB-368FE8F3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026" y="4242434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الاحتمال التجريبي =</a:t>
            </a:r>
            <a:endParaRPr lang="en-US" altLang="en-US" sz="2000" b="1"/>
          </a:p>
        </p:txBody>
      </p:sp>
      <p:grpSp>
        <p:nvGrpSpPr>
          <p:cNvPr id="13" name="Group 38">
            <a:extLst>
              <a:ext uri="{FF2B5EF4-FFF2-40B4-BE49-F238E27FC236}">
                <a16:creationId xmlns:a16="http://schemas.microsoft.com/office/drawing/2014/main" id="{C202D944-4B1D-4239-CF2C-004EB42B9A8D}"/>
              </a:ext>
            </a:extLst>
          </p:cNvPr>
          <p:cNvGrpSpPr>
            <a:grpSpLocks/>
          </p:cNvGrpSpPr>
          <p:nvPr/>
        </p:nvGrpSpPr>
        <p:grpSpPr bwMode="auto">
          <a:xfrm>
            <a:off x="6809538" y="4120197"/>
            <a:ext cx="1393825" cy="706437"/>
            <a:chOff x="3439" y="2341"/>
            <a:chExt cx="878" cy="445"/>
          </a:xfrm>
        </p:grpSpPr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id="{3693BAB8-CAFE-10D0-97DA-ACA5D2408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" y="2341"/>
              <a:ext cx="779" cy="445"/>
              <a:chOff x="2594" y="3249"/>
              <a:chExt cx="476" cy="445"/>
            </a:xfrm>
          </p:grpSpPr>
          <p:sp>
            <p:nvSpPr>
              <p:cNvPr id="17" name="Text Box 34">
                <a:extLst>
                  <a:ext uri="{FF2B5EF4-FFF2-40B4-BE49-F238E27FC236}">
                    <a16:creationId xmlns:a16="http://schemas.microsoft.com/office/drawing/2014/main" id="{DFB5D0D4-45DF-50DC-5E82-5F7D44519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١٨٥</a:t>
                </a:r>
                <a:endParaRPr lang="en-US" altLang="en-US" sz="2000" b="1" dirty="0"/>
              </a:p>
            </p:txBody>
          </p:sp>
          <p:sp>
            <p:nvSpPr>
              <p:cNvPr id="18" name="Text Box 35">
                <a:extLst>
                  <a:ext uri="{FF2B5EF4-FFF2-40B4-BE49-F238E27FC236}">
                    <a16:creationId xmlns:a16="http://schemas.microsoft.com/office/drawing/2014/main" id="{ED0CCA07-7B89-7F76-87A9-73916E2E13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٣٠٠</a:t>
                </a:r>
                <a:endParaRPr lang="en-US" altLang="en-US" sz="2000" b="1" dirty="0"/>
              </a:p>
            </p:txBody>
          </p:sp>
          <p:sp>
            <p:nvSpPr>
              <p:cNvPr id="19" name="Line 36">
                <a:extLst>
                  <a:ext uri="{FF2B5EF4-FFF2-40B4-BE49-F238E27FC236}">
                    <a16:creationId xmlns:a16="http://schemas.microsoft.com/office/drawing/2014/main" id="{809F73FF-B8C5-0A3F-BA86-D44A97FDF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" name="Text Box 37">
              <a:extLst>
                <a:ext uri="{FF2B5EF4-FFF2-40B4-BE49-F238E27FC236}">
                  <a16:creationId xmlns:a16="http://schemas.microsoft.com/office/drawing/2014/main" id="{51C1BE51-BD71-DB7B-CD23-0F760C580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9" y="2427"/>
              <a:ext cx="2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20" name="Text Box 39">
            <a:extLst>
              <a:ext uri="{FF2B5EF4-FFF2-40B4-BE49-F238E27FC236}">
                <a16:creationId xmlns:a16="http://schemas.microsoft.com/office/drawing/2014/main" id="{D207A867-1559-EF3C-3B6C-1D1C0C07D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751" y="4256722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٦٢٪</a:t>
            </a:r>
          </a:p>
        </p:txBody>
      </p:sp>
      <p:grpSp>
        <p:nvGrpSpPr>
          <p:cNvPr id="21" name="Group 46">
            <a:extLst>
              <a:ext uri="{FF2B5EF4-FFF2-40B4-BE49-F238E27FC236}">
                <a16:creationId xmlns:a16="http://schemas.microsoft.com/office/drawing/2014/main" id="{AF3F71C5-7EE2-0136-7105-96AB3310571A}"/>
              </a:ext>
            </a:extLst>
          </p:cNvPr>
          <p:cNvGrpSpPr>
            <a:grpSpLocks/>
          </p:cNvGrpSpPr>
          <p:nvPr/>
        </p:nvGrpSpPr>
        <p:grpSpPr bwMode="auto">
          <a:xfrm>
            <a:off x="1686676" y="2932747"/>
            <a:ext cx="2376487" cy="1620837"/>
            <a:chOff x="385" y="1593"/>
            <a:chExt cx="1497" cy="1021"/>
          </a:xfrm>
        </p:grpSpPr>
        <p:pic>
          <p:nvPicPr>
            <p:cNvPr id="22" name="Picture 30">
              <a:extLst>
                <a:ext uri="{FF2B5EF4-FFF2-40B4-BE49-F238E27FC236}">
                  <a16:creationId xmlns:a16="http://schemas.microsoft.com/office/drawing/2014/main" id="{393B9DBB-94AF-9C1D-A94D-A00ED10D8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593"/>
              <a:ext cx="1497" cy="1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42">
              <a:extLst>
                <a:ext uri="{FF2B5EF4-FFF2-40B4-BE49-F238E27FC236}">
                  <a16:creationId xmlns:a16="http://schemas.microsoft.com/office/drawing/2014/main" id="{02CA77EA-A02F-BCEA-722C-ED31D3AE2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137"/>
              <a:ext cx="204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41">
              <a:extLst>
                <a:ext uri="{FF2B5EF4-FFF2-40B4-BE49-F238E27FC236}">
                  <a16:creationId xmlns:a16="http://schemas.microsoft.com/office/drawing/2014/main" id="{69F897A2-2DD0-AA35-7E68-1B2FC0489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115"/>
              <a:ext cx="3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1900" b="1" dirty="0"/>
                <a:t>٥٨</a:t>
              </a:r>
            </a:p>
          </p:txBody>
        </p:sp>
        <p:sp>
          <p:nvSpPr>
            <p:cNvPr id="25" name="Rectangle 44">
              <a:extLst>
                <a:ext uri="{FF2B5EF4-FFF2-40B4-BE49-F238E27FC236}">
                  <a16:creationId xmlns:a16="http://schemas.microsoft.com/office/drawing/2014/main" id="{E45BF770-1876-6645-D351-F3DBF4677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350"/>
              <a:ext cx="204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45">
              <a:extLst>
                <a:ext uri="{FF2B5EF4-FFF2-40B4-BE49-F238E27FC236}">
                  <a16:creationId xmlns:a16="http://schemas.microsoft.com/office/drawing/2014/main" id="{24A0536C-FEE3-C9CE-894B-1736A35E0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328"/>
              <a:ext cx="3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1900" b="1" dirty="0"/>
                <a:t>٥٧</a:t>
              </a:r>
            </a:p>
          </p:txBody>
        </p:sp>
      </p:grpSp>
      <p:sp>
        <p:nvSpPr>
          <p:cNvPr id="27" name="AutoShape 31">
            <a:extLst>
              <a:ext uri="{FF2B5EF4-FFF2-40B4-BE49-F238E27FC236}">
                <a16:creationId xmlns:a16="http://schemas.microsoft.com/office/drawing/2014/main" id="{E7DE45E4-B383-5D38-5D31-6AD8CA3FF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363" y="4698047"/>
            <a:ext cx="1979613" cy="1547812"/>
          </a:xfrm>
          <a:prstGeom prst="wedgeRoundRectCallout">
            <a:avLst>
              <a:gd name="adj1" fmla="val -95389"/>
              <a:gd name="adj2" fmla="val -11984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SA" altLang="en-US" sz="2000" b="1" dirty="0"/>
              <a:t>لاحظ أن ١٨٥ شخصا يستعملون الهاتف النقال من بين ٣٠٠ شخص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99331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0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876142" y="165302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4FADE-98C1-CB1A-C276-747DB633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52" y="317634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83BC5BBA-22AA-E5A1-EBB3-C85A58609D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29139" y="2082934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80A38AC-A8F7-C355-7E1D-1AC6DBCDB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277" y="930409"/>
            <a:ext cx="83518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6600"/>
                </a:solidFill>
              </a:rPr>
              <a:t>أجريت دراسة على ٣٠٠ شخص للوقوف على طريقة معرفتهم الوقت </a:t>
            </a:r>
          </a:p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فما الاحتمال التجريبي لاستعمال ساعة اليد لمعرفة الوقت ؟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8C6C03E-BC6F-D1AF-7FA2-F008EBC50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677" y="4040321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الاحتمال التجريبي =</a:t>
            </a:r>
            <a:endParaRPr lang="en-US" altLang="en-US" sz="2000" b="1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3603C371-D233-3F1D-3C5F-D6B1C5F9E3EE}"/>
              </a:ext>
            </a:extLst>
          </p:cNvPr>
          <p:cNvGrpSpPr>
            <a:grpSpLocks/>
          </p:cNvGrpSpPr>
          <p:nvPr/>
        </p:nvGrpSpPr>
        <p:grpSpPr bwMode="auto">
          <a:xfrm>
            <a:off x="6963189" y="3918084"/>
            <a:ext cx="1393825" cy="706437"/>
            <a:chOff x="3439" y="2341"/>
            <a:chExt cx="878" cy="445"/>
          </a:xfrm>
        </p:grpSpPr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A51C84C5-C7BB-F298-FC60-5DFA462066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" y="2341"/>
              <a:ext cx="779" cy="445"/>
              <a:chOff x="2594" y="3249"/>
              <a:chExt cx="476" cy="445"/>
            </a:xfrm>
          </p:grpSpPr>
          <p:sp>
            <p:nvSpPr>
              <p:cNvPr id="16" name="Text Box 9">
                <a:extLst>
                  <a:ext uri="{FF2B5EF4-FFF2-40B4-BE49-F238E27FC236}">
                    <a16:creationId xmlns:a16="http://schemas.microsoft.com/office/drawing/2014/main" id="{F14A5909-2E85-667A-7DFD-E8966E92B3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٥٧</a:t>
                </a:r>
                <a:endParaRPr lang="en-US" altLang="en-US" sz="2000" b="1" dirty="0"/>
              </a:p>
            </p:txBody>
          </p:sp>
          <p:sp>
            <p:nvSpPr>
              <p:cNvPr id="17" name="Text Box 10">
                <a:extLst>
                  <a:ext uri="{FF2B5EF4-FFF2-40B4-BE49-F238E27FC236}">
                    <a16:creationId xmlns:a16="http://schemas.microsoft.com/office/drawing/2014/main" id="{AA15736F-FCF2-8FDF-72A1-4647F93945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٣٠٠</a:t>
                </a:r>
                <a:endParaRPr lang="en-US" altLang="en-US" sz="2000" b="1" dirty="0"/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3F6A350C-DAC2-F92E-858F-13D9F41ED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B1D021D0-6240-2D89-181B-DE6652968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9" y="2427"/>
              <a:ext cx="2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19" name="Text Box 13">
            <a:extLst>
              <a:ext uri="{FF2B5EF4-FFF2-40B4-BE49-F238E27FC236}">
                <a16:creationId xmlns:a16="http://schemas.microsoft.com/office/drawing/2014/main" id="{0D7C2863-DE61-9D6C-2E61-590B4A399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402" y="4054609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١٩٪</a:t>
            </a:r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FE805E1A-BCAB-0651-D9C4-6CBF09AF727A}"/>
              </a:ext>
            </a:extLst>
          </p:cNvPr>
          <p:cNvGrpSpPr>
            <a:grpSpLocks/>
          </p:cNvGrpSpPr>
          <p:nvPr/>
        </p:nvGrpSpPr>
        <p:grpSpPr bwMode="auto">
          <a:xfrm>
            <a:off x="1840327" y="2730634"/>
            <a:ext cx="2376487" cy="1620837"/>
            <a:chOff x="385" y="1593"/>
            <a:chExt cx="1497" cy="1021"/>
          </a:xfrm>
        </p:grpSpPr>
        <p:pic>
          <p:nvPicPr>
            <p:cNvPr id="21" name="Picture 15">
              <a:extLst>
                <a:ext uri="{FF2B5EF4-FFF2-40B4-BE49-F238E27FC236}">
                  <a16:creationId xmlns:a16="http://schemas.microsoft.com/office/drawing/2014/main" id="{DE2CDBAE-EEF9-4716-8F42-23AAF4FDD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593"/>
              <a:ext cx="1497" cy="1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33E53144-41DF-DC23-AD09-9747F9424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137"/>
              <a:ext cx="204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E0B763A8-F67C-79A9-1C46-F9C85F737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115"/>
              <a:ext cx="3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1900" b="1" dirty="0"/>
                <a:t>٥٨</a:t>
              </a: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E1457239-2FF3-026A-7EBA-91DE4C360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350"/>
              <a:ext cx="204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5953E4DF-38C3-F603-4CDB-384872FFC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328"/>
              <a:ext cx="3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1900" b="1" dirty="0"/>
                <a:t>٥٧</a:t>
              </a:r>
            </a:p>
          </p:txBody>
        </p:sp>
      </p:grpSp>
      <p:sp>
        <p:nvSpPr>
          <p:cNvPr id="26" name="AutoShape 20">
            <a:extLst>
              <a:ext uri="{FF2B5EF4-FFF2-40B4-BE49-F238E27FC236}">
                <a16:creationId xmlns:a16="http://schemas.microsoft.com/office/drawing/2014/main" id="{98C4B08E-20FD-118A-A467-5B7BF7D41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064" y="4891221"/>
            <a:ext cx="2268538" cy="1260475"/>
          </a:xfrm>
          <a:prstGeom prst="wedgeRoundRectCallout">
            <a:avLst>
              <a:gd name="adj1" fmla="val -84852"/>
              <a:gd name="adj2" fmla="val -11435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SA" altLang="en-US" sz="2000" b="1" dirty="0"/>
              <a:t>لاحظ أن ٥٧ شخصا يستعملون ساعة اليد من بين ٣٠٠ شخص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72834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9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98320-C988-124B-A27A-2114AD47E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06" y="762862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E17F4844-86BC-B34C-CD17-83DC53E54E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793" y="3175862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35">
            <a:extLst>
              <a:ext uri="{FF2B5EF4-FFF2-40B4-BE49-F238E27FC236}">
                <a16:creationId xmlns:a16="http://schemas.microsoft.com/office/drawing/2014/main" id="{32D96319-C87A-3CC3-ADED-16F088066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1" y="712062"/>
            <a:ext cx="205581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6">
            <a:extLst>
              <a:ext uri="{FF2B5EF4-FFF2-40B4-BE49-F238E27FC236}">
                <a16:creationId xmlns:a16="http://schemas.microsoft.com/office/drawing/2014/main" id="{FE405779-970C-B8A9-41D8-65ACC6379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56" y="1407387"/>
            <a:ext cx="6964362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37">
            <a:extLst>
              <a:ext uri="{FF2B5EF4-FFF2-40B4-BE49-F238E27FC236}">
                <a16:creationId xmlns:a16="http://schemas.microsoft.com/office/drawing/2014/main" id="{4509284B-630F-0024-C479-04BD5659B4BC}"/>
              </a:ext>
            </a:extLst>
          </p:cNvPr>
          <p:cNvGrpSpPr>
            <a:grpSpLocks/>
          </p:cNvGrpSpPr>
          <p:nvPr/>
        </p:nvGrpSpPr>
        <p:grpSpPr bwMode="auto">
          <a:xfrm>
            <a:off x="4806943" y="4045812"/>
            <a:ext cx="1331913" cy="706437"/>
            <a:chOff x="4753" y="2727"/>
            <a:chExt cx="644" cy="445"/>
          </a:xfrm>
        </p:grpSpPr>
        <p:sp>
          <p:nvSpPr>
            <p:cNvPr id="13" name="Text Box 38">
              <a:extLst>
                <a:ext uri="{FF2B5EF4-FFF2-40B4-BE49-F238E27FC236}">
                  <a16:creationId xmlns:a16="http://schemas.microsoft.com/office/drawing/2014/main" id="{0C00241D-F21E-36AB-150C-44866882F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" y="2809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3333FF"/>
                  </a:solidFill>
                </a:rPr>
                <a:t>=</a:t>
              </a:r>
              <a:endParaRPr lang="en-US" altLang="en-US" sz="2000" b="1">
                <a:solidFill>
                  <a:srgbClr val="3333FF"/>
                </a:solidFill>
              </a:endParaRPr>
            </a:p>
          </p:txBody>
        </p:sp>
        <p:grpSp>
          <p:nvGrpSpPr>
            <p:cNvPr id="14" name="Group 39">
              <a:extLst>
                <a:ext uri="{FF2B5EF4-FFF2-40B4-BE49-F238E27FC236}">
                  <a16:creationId xmlns:a16="http://schemas.microsoft.com/office/drawing/2014/main" id="{C173026B-78F5-EA04-72BF-3FB0697C6E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" y="2727"/>
              <a:ext cx="476" cy="445"/>
              <a:chOff x="3288" y="1729"/>
              <a:chExt cx="567" cy="445"/>
            </a:xfrm>
          </p:grpSpPr>
          <p:sp>
            <p:nvSpPr>
              <p:cNvPr id="16" name="Text Box 40">
                <a:extLst>
                  <a:ext uri="{FF2B5EF4-FFF2-40B4-BE49-F238E27FC236}">
                    <a16:creationId xmlns:a16="http://schemas.microsoft.com/office/drawing/2014/main" id="{9372E587-0150-DEBF-DDF8-6EE3EC4446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6" y="1729"/>
                <a:ext cx="38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١٢٠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17" name="Text Box 41">
                <a:extLst>
                  <a:ext uri="{FF2B5EF4-FFF2-40B4-BE49-F238E27FC236}">
                    <a16:creationId xmlns:a16="http://schemas.microsoft.com/office/drawing/2014/main" id="{DFA8163D-F1E1-8AF6-BE6E-5552014E48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8" y="1924"/>
                <a:ext cx="5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٢٠٠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18" name="Line 42">
                <a:extLst>
                  <a:ext uri="{FF2B5EF4-FFF2-40B4-BE49-F238E27FC236}">
                    <a16:creationId xmlns:a16="http://schemas.microsoft.com/office/drawing/2014/main" id="{4BABDA4E-6EF9-BD57-55C7-D26FB6BD6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3" y="1937"/>
                <a:ext cx="324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9" name="Group 48">
            <a:extLst>
              <a:ext uri="{FF2B5EF4-FFF2-40B4-BE49-F238E27FC236}">
                <a16:creationId xmlns:a16="http://schemas.microsoft.com/office/drawing/2014/main" id="{102F28CF-A4B2-EE95-F1B3-BC13F286EA08}"/>
              </a:ext>
            </a:extLst>
          </p:cNvPr>
          <p:cNvGrpSpPr>
            <a:grpSpLocks/>
          </p:cNvGrpSpPr>
          <p:nvPr/>
        </p:nvGrpSpPr>
        <p:grpSpPr bwMode="auto">
          <a:xfrm>
            <a:off x="4389431" y="4053749"/>
            <a:ext cx="504825" cy="706438"/>
            <a:chOff x="2413" y="2146"/>
            <a:chExt cx="318" cy="445"/>
          </a:xfrm>
        </p:grpSpPr>
        <p:sp>
          <p:nvSpPr>
            <p:cNvPr id="20" name="Text Box 44">
              <a:extLst>
                <a:ext uri="{FF2B5EF4-FFF2-40B4-BE49-F238E27FC236}">
                  <a16:creationId xmlns:a16="http://schemas.microsoft.com/office/drawing/2014/main" id="{5CD93603-13B7-022A-0117-B91512E2E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4" y="2146"/>
              <a:ext cx="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٣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21" name="Text Box 45">
              <a:extLst>
                <a:ext uri="{FF2B5EF4-FFF2-40B4-BE49-F238E27FC236}">
                  <a16:creationId xmlns:a16="http://schemas.microsoft.com/office/drawing/2014/main" id="{DA3E2F5A-95F3-5CEC-A829-8431409FD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341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٥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22" name="Line 46">
              <a:extLst>
                <a:ext uri="{FF2B5EF4-FFF2-40B4-BE49-F238E27FC236}">
                  <a16:creationId xmlns:a16="http://schemas.microsoft.com/office/drawing/2014/main" id="{56B588AB-2A60-D601-47A7-40675E912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2354"/>
              <a:ext cx="18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47">
            <a:extLst>
              <a:ext uri="{FF2B5EF4-FFF2-40B4-BE49-F238E27FC236}">
                <a16:creationId xmlns:a16="http://schemas.microsoft.com/office/drawing/2014/main" id="{03911061-01AF-FD53-F4BE-6C4D45413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906" y="4183924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 err="1">
                <a:solidFill>
                  <a:srgbClr val="3333FF"/>
                </a:solidFill>
              </a:rPr>
              <a:t>ح</a:t>
            </a:r>
            <a:r>
              <a:rPr lang="ar-SA" altLang="en-US" sz="2000" b="1" dirty="0">
                <a:solidFill>
                  <a:srgbClr val="3333FF"/>
                </a:solidFill>
              </a:rPr>
              <a:t> (</a:t>
            </a:r>
            <a:r>
              <a:rPr lang="ar-SA" altLang="en-US" sz="2000" b="1" dirty="0">
                <a:solidFill>
                  <a:srgbClr val="002060"/>
                </a:solidFill>
              </a:rPr>
              <a:t> يفضل صديقك في وجبة غدائه </a:t>
            </a:r>
            <a:r>
              <a:rPr lang="ar-SA" altLang="en-US" sz="2000" b="1" dirty="0">
                <a:solidFill>
                  <a:srgbClr val="3333FF"/>
                </a:solidFill>
              </a:rPr>
              <a:t>) =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0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A69CA-8FC3-2C91-CAA4-24C6D5079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87" y="2807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3A437251-E5C7-6C64-41B2-1B1FDC92E6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3874" y="2199907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21">
            <a:extLst>
              <a:ext uri="{FF2B5EF4-FFF2-40B4-BE49-F238E27FC236}">
                <a16:creationId xmlns:a16="http://schemas.microsoft.com/office/drawing/2014/main" id="{03E87562-3562-277C-B9FE-4E806024A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74" y="579069"/>
            <a:ext cx="694848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2">
            <a:extLst>
              <a:ext uri="{FF2B5EF4-FFF2-40B4-BE49-F238E27FC236}">
                <a16:creationId xmlns:a16="http://schemas.microsoft.com/office/drawing/2014/main" id="{2E030FFD-DC54-BD5B-5837-F8959F7D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24" y="2487244"/>
            <a:ext cx="1617663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3">
            <a:extLst>
              <a:ext uri="{FF2B5EF4-FFF2-40B4-BE49-F238E27FC236}">
                <a16:creationId xmlns:a16="http://schemas.microsoft.com/office/drawing/2014/main" id="{666D199B-AF03-5DBE-2FD7-302A924A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62" y="2379294"/>
            <a:ext cx="2197100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5949A477-6B63-8393-DE94-1030161A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74" y="2399932"/>
            <a:ext cx="2813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5">
            <a:extLst>
              <a:ext uri="{FF2B5EF4-FFF2-40B4-BE49-F238E27FC236}">
                <a16:creationId xmlns:a16="http://schemas.microsoft.com/office/drawing/2014/main" id="{2D3B0756-BC0E-128D-0541-4A05F82B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12" y="3387357"/>
            <a:ext cx="21224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6">
            <a:extLst>
              <a:ext uri="{FF2B5EF4-FFF2-40B4-BE49-F238E27FC236}">
                <a16:creationId xmlns:a16="http://schemas.microsoft.com/office/drawing/2014/main" id="{80BC5BF9-2DB1-6593-195B-47482259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74" y="4114432"/>
            <a:ext cx="17589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id="{99787875-98E2-D03F-8AC8-6D231529F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74" y="4606557"/>
            <a:ext cx="180975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FD2A6930-E7DC-1C49-422E-02473125B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62" y="5433644"/>
            <a:ext cx="154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31FDB64A-9688-CF78-CAF2-DB74B9873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49" y="5949582"/>
            <a:ext cx="4049713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0">
            <a:extLst>
              <a:ext uri="{FF2B5EF4-FFF2-40B4-BE49-F238E27FC236}">
                <a16:creationId xmlns:a16="http://schemas.microsoft.com/office/drawing/2014/main" id="{595575EF-F408-91F3-2AEA-5A5B7C399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24" y="3855669"/>
            <a:ext cx="15986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1">
            <a:extLst>
              <a:ext uri="{FF2B5EF4-FFF2-40B4-BE49-F238E27FC236}">
                <a16:creationId xmlns:a16="http://schemas.microsoft.com/office/drawing/2014/main" id="{6358704D-08E6-3092-C6AF-EAD4F18A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387" y="112344"/>
            <a:ext cx="2014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2">
            <a:extLst>
              <a:ext uri="{FF2B5EF4-FFF2-40B4-BE49-F238E27FC236}">
                <a16:creationId xmlns:a16="http://schemas.microsoft.com/office/drawing/2014/main" id="{38EED22E-4CDC-DBA1-28FA-25652AA50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62" y="544144"/>
            <a:ext cx="165417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385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EC0C3-E426-99D8-45E0-DBCD0163D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01" y="131896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9C38A642-61FF-11E5-6878-D29C9E605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01" y="708158"/>
            <a:ext cx="63817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ACAC8767-CCBE-BC67-B86C-068C80ED3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113" y="3589471"/>
            <a:ext cx="2916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١٥٠ × س  =  ١٨ × ٢٥٠٠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586D6D04-E190-E1A4-4002-045A67E6338A}"/>
              </a:ext>
            </a:extLst>
          </p:cNvPr>
          <p:cNvGrpSpPr>
            <a:grpSpLocks/>
          </p:cNvGrpSpPr>
          <p:nvPr/>
        </p:nvGrpSpPr>
        <p:grpSpPr bwMode="auto">
          <a:xfrm>
            <a:off x="5979388" y="2689358"/>
            <a:ext cx="720725" cy="706438"/>
            <a:chOff x="3288" y="1729"/>
            <a:chExt cx="567" cy="445"/>
          </a:xfrm>
        </p:grpSpPr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F517D6EC-216A-8D40-823F-926B81EDA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5" y="1729"/>
              <a:ext cx="3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١٨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id="{82B805E9-5725-4833-E159-96ED4FD66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924"/>
              <a:ext cx="5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١٥٠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34AE6CCB-3A73-B641-DD7E-0AB787835A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3" y="1937"/>
              <a:ext cx="324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" name="Text Box 23">
            <a:extLst>
              <a:ext uri="{FF2B5EF4-FFF2-40B4-BE49-F238E27FC236}">
                <a16:creationId xmlns:a16="http://schemas.microsoft.com/office/drawing/2014/main" id="{0EFAD686-5003-0B42-3D20-67C84B7A7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051" y="2832233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3333FF"/>
                </a:solidFill>
              </a:rPr>
              <a:t>=</a:t>
            </a:r>
            <a:endParaRPr lang="en-US" altLang="en-US" sz="2000" b="1">
              <a:solidFill>
                <a:srgbClr val="3333FF"/>
              </a:solidFill>
            </a:endParaRP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A0D263C6-2D80-7155-60A6-CA75FFA52656}"/>
              </a:ext>
            </a:extLst>
          </p:cNvPr>
          <p:cNvGrpSpPr>
            <a:grpSpLocks/>
          </p:cNvGrpSpPr>
          <p:nvPr/>
        </p:nvGrpSpPr>
        <p:grpSpPr bwMode="auto">
          <a:xfrm>
            <a:off x="5007838" y="2616333"/>
            <a:ext cx="792163" cy="792163"/>
            <a:chOff x="3107" y="1638"/>
            <a:chExt cx="499" cy="499"/>
          </a:xfrm>
        </p:grpSpPr>
        <p:sp>
          <p:nvSpPr>
            <p:cNvPr id="19" name="Text Box 25">
              <a:extLst>
                <a:ext uri="{FF2B5EF4-FFF2-40B4-BE49-F238E27FC236}">
                  <a16:creationId xmlns:a16="http://schemas.microsoft.com/office/drawing/2014/main" id="{8C145727-8193-7C16-C72B-A908FDE6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6" y="1638"/>
              <a:ext cx="3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3333FF"/>
                  </a:solidFill>
                </a:rPr>
                <a:t>س</a:t>
              </a:r>
              <a:endParaRPr lang="en-US" altLang="en-US" sz="2000" b="1">
                <a:solidFill>
                  <a:srgbClr val="3333FF"/>
                </a:solidFill>
              </a:endParaRPr>
            </a:p>
          </p:txBody>
        </p:sp>
        <p:sp>
          <p:nvSpPr>
            <p:cNvPr id="20" name="Text Box 26">
              <a:extLst>
                <a:ext uri="{FF2B5EF4-FFF2-40B4-BE49-F238E27FC236}">
                  <a16:creationId xmlns:a16="http://schemas.microsoft.com/office/drawing/2014/main" id="{FAE97B83-49EE-9927-3DF1-2534A764D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1887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٢٥٠٠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8D62BDC3-FC2E-26BC-EE51-DABE40C13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7" y="1892"/>
              <a:ext cx="285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AutoShape 29">
            <a:extLst>
              <a:ext uri="{FF2B5EF4-FFF2-40B4-BE49-F238E27FC236}">
                <a16:creationId xmlns:a16="http://schemas.microsoft.com/office/drawing/2014/main" id="{6EDA7BBA-AD97-F29A-A361-C4DBE3D17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226" y="2508383"/>
            <a:ext cx="1619250" cy="720725"/>
          </a:xfrm>
          <a:prstGeom prst="wedgeRoundRectCallout">
            <a:avLst>
              <a:gd name="adj1" fmla="val -107352"/>
              <a:gd name="adj2" fmla="val 1630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SA" altLang="en-US" sz="2000" b="1" dirty="0"/>
              <a:t>١٨ شخصا من ١٥٠ شخصا</a:t>
            </a:r>
            <a:endParaRPr lang="en-US" altLang="en-US" sz="2000" b="1" dirty="0"/>
          </a:p>
        </p:txBody>
      </p:sp>
      <p:sp>
        <p:nvSpPr>
          <p:cNvPr id="23" name="AutoShape 30">
            <a:extLst>
              <a:ext uri="{FF2B5EF4-FFF2-40B4-BE49-F238E27FC236}">
                <a16:creationId xmlns:a16="http://schemas.microsoft.com/office/drawing/2014/main" id="{9087710B-6806-ACF0-3D36-A57950D8C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426" y="2508383"/>
            <a:ext cx="1619250" cy="720725"/>
          </a:xfrm>
          <a:prstGeom prst="wedgeRoundRectCallout">
            <a:avLst>
              <a:gd name="adj1" fmla="val 100394"/>
              <a:gd name="adj2" fmla="val 1828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SA" altLang="en-US" sz="2000" b="1" dirty="0"/>
              <a:t>س شخصا من ٢٥٠٠ شخصا</a:t>
            </a:r>
            <a:endParaRPr lang="en-US" altLang="en-US" sz="2000" b="1" dirty="0"/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97A1B823-1392-9EFE-825E-D9DB251C5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213" y="4273683"/>
            <a:ext cx="2916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u="sng" dirty="0">
                <a:solidFill>
                  <a:srgbClr val="002060"/>
                </a:solidFill>
              </a:rPr>
              <a:t>١٥٠</a:t>
            </a:r>
            <a:r>
              <a:rPr lang="ar-SA" altLang="en-US" sz="2000" b="1" dirty="0">
                <a:solidFill>
                  <a:srgbClr val="002060"/>
                </a:solidFill>
              </a:rPr>
              <a:t> س  =  </a:t>
            </a:r>
            <a:r>
              <a:rPr lang="ar-SA" altLang="en-US" sz="2000" b="1" u="sng" dirty="0">
                <a:solidFill>
                  <a:srgbClr val="002060"/>
                </a:solidFill>
              </a:rPr>
              <a:t>٤٥٠٠٠</a:t>
            </a:r>
            <a:endParaRPr lang="en-US" altLang="en-US" sz="2000" b="1" u="sng" dirty="0">
              <a:solidFill>
                <a:srgbClr val="002060"/>
              </a:solidFill>
            </a:endParaRP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385F4D95-7D45-3CF7-DCD4-93FDD29F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040" y="4593182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١٥٠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47B79968-D614-E49C-9FE8-79D368F39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276" y="5496058"/>
            <a:ext cx="1404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س  =  ٣٠٠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3F103ACB-846D-2DA3-10B9-D1B0ACF5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701" y="6143758"/>
            <a:ext cx="4103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عدد الأشخاص الذين يستعملون اليد اليسرى =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9115E5B2-1F73-7DAC-32E1-0FAAFBE09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663" y="6143758"/>
            <a:ext cx="1404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٣٠٠ شخص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C9318976-5982-FE63-EF51-0F3257542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137" y="460042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١٥٠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04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٧-٣</a:t>
            </a:r>
          </a:p>
          <a:p>
            <a:pPr algn="ctr">
              <a:defRPr/>
            </a:pPr>
            <a:r>
              <a:rPr lang="ar-SA" sz="4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الاحتمال النظري والاحتمال التجريبي</a:t>
            </a:r>
            <a:endParaRPr lang="ar-SA" sz="4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أجد كلا من الاحتمالين النظري والتجريبي في </a:t>
            </a:r>
            <a:r>
              <a:rPr lang="ar-SA" sz="3600" dirty="0" err="1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التبؤ</a:t>
            </a:r>
            <a:endParaRPr lang="ar-SA" sz="3600" dirty="0">
              <a:solidFill>
                <a:srgbClr val="011893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50876" y="3339720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78B628-7E26-53C2-2CA9-3DE10407B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89" y="12106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365ED6ED-1F3B-807F-E2EC-3389BEBA50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776" y="1740893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5D30D-6D69-27DD-2BED-594089C8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651" y="-59332"/>
            <a:ext cx="19827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8">
            <a:extLst>
              <a:ext uri="{FF2B5EF4-FFF2-40B4-BE49-F238E27FC236}">
                <a16:creationId xmlns:a16="http://schemas.microsoft.com/office/drawing/2014/main" id="{8A31D649-02E1-C9A4-304C-A492BBC8008E}"/>
              </a:ext>
            </a:extLst>
          </p:cNvPr>
          <p:cNvGrpSpPr>
            <a:grpSpLocks/>
          </p:cNvGrpSpPr>
          <p:nvPr/>
        </p:nvGrpSpPr>
        <p:grpSpPr bwMode="auto">
          <a:xfrm>
            <a:off x="7838351" y="4009431"/>
            <a:ext cx="1439863" cy="758825"/>
            <a:chOff x="4717" y="2727"/>
            <a:chExt cx="907" cy="478"/>
          </a:xfrm>
        </p:grpSpPr>
        <p:grpSp>
          <p:nvGrpSpPr>
            <p:cNvPr id="11" name="Group 33">
              <a:extLst>
                <a:ext uri="{FF2B5EF4-FFF2-40B4-BE49-F238E27FC236}">
                  <a16:creationId xmlns:a16="http://schemas.microsoft.com/office/drawing/2014/main" id="{2253A1E2-7272-1AA2-2457-61ACC8A198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0" y="2758"/>
              <a:ext cx="644" cy="447"/>
              <a:chOff x="4753" y="2727"/>
              <a:chExt cx="644" cy="447"/>
            </a:xfrm>
          </p:grpSpPr>
          <p:sp>
            <p:nvSpPr>
              <p:cNvPr id="18" name="Text Box 34">
                <a:extLst>
                  <a:ext uri="{FF2B5EF4-FFF2-40B4-BE49-F238E27FC236}">
                    <a16:creationId xmlns:a16="http://schemas.microsoft.com/office/drawing/2014/main" id="{BA57E67E-0BE6-7804-B145-2231B866C6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3" y="280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>
                    <a:solidFill>
                      <a:srgbClr val="3333FF"/>
                    </a:solidFill>
                  </a:rPr>
                  <a:t>=</a:t>
                </a:r>
                <a:endParaRPr lang="en-US" altLang="en-US" sz="2000" b="1">
                  <a:solidFill>
                    <a:srgbClr val="3333FF"/>
                  </a:solidFill>
                </a:endParaRPr>
              </a:p>
            </p:txBody>
          </p:sp>
          <p:grpSp>
            <p:nvGrpSpPr>
              <p:cNvPr id="19" name="Group 35">
                <a:extLst>
                  <a:ext uri="{FF2B5EF4-FFF2-40B4-BE49-F238E27FC236}">
                    <a16:creationId xmlns:a16="http://schemas.microsoft.com/office/drawing/2014/main" id="{91622C4A-BD13-9F7A-16B3-122414A063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21" y="2727"/>
                <a:ext cx="476" cy="447"/>
                <a:chOff x="3288" y="1729"/>
                <a:chExt cx="567" cy="447"/>
              </a:xfrm>
            </p:grpSpPr>
            <p:sp>
              <p:nvSpPr>
                <p:cNvPr id="20" name="Text Box 36">
                  <a:extLst>
                    <a:ext uri="{FF2B5EF4-FFF2-40B4-BE49-F238E27FC236}">
                      <a16:creationId xmlns:a16="http://schemas.microsoft.com/office/drawing/2014/main" id="{60D82456-5628-4079-BDA2-E4989F5895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56" y="1729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>
                      <a:solidFill>
                        <a:srgbClr val="3333FF"/>
                      </a:solidFill>
                    </a:rPr>
                    <a:t>٢٨</a:t>
                  </a:r>
                  <a:endParaRPr lang="en-US" altLang="en-US" sz="20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21" name="Text Box 37">
                  <a:extLst>
                    <a:ext uri="{FF2B5EF4-FFF2-40B4-BE49-F238E27FC236}">
                      <a16:creationId xmlns:a16="http://schemas.microsoft.com/office/drawing/2014/main" id="{55D62966-1235-DF4E-1770-63FE8D2353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8" y="1924"/>
                  <a:ext cx="567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>
                      <a:solidFill>
                        <a:srgbClr val="3333FF"/>
                      </a:solidFill>
                    </a:rPr>
                    <a:t>١٢٠</a:t>
                  </a:r>
                  <a:endParaRPr lang="en-US" altLang="en-US" sz="20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22" name="Line 38">
                  <a:extLst>
                    <a:ext uri="{FF2B5EF4-FFF2-40B4-BE49-F238E27FC236}">
                      <a16:creationId xmlns:a16="http://schemas.microsoft.com/office/drawing/2014/main" id="{9D412DDF-9FA9-AA1B-730B-56C4754578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13" y="1937"/>
                  <a:ext cx="324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" name="Group 74">
              <a:extLst>
                <a:ext uri="{FF2B5EF4-FFF2-40B4-BE49-F238E27FC236}">
                  <a16:creationId xmlns:a16="http://schemas.microsoft.com/office/drawing/2014/main" id="{44380B48-8BF9-D634-1161-FCD7B2416C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7" y="2727"/>
              <a:ext cx="318" cy="476"/>
              <a:chOff x="4717" y="2727"/>
              <a:chExt cx="318" cy="476"/>
            </a:xfrm>
          </p:grpSpPr>
          <p:sp>
            <p:nvSpPr>
              <p:cNvPr id="14" name="Text Box 40">
                <a:extLst>
                  <a:ext uri="{FF2B5EF4-FFF2-40B4-BE49-F238E27FC236}">
                    <a16:creationId xmlns:a16="http://schemas.microsoft.com/office/drawing/2014/main" id="{FA6D8B2E-F091-CD7C-A8A0-D4476AB31E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5" y="2727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>
                    <a:solidFill>
                      <a:srgbClr val="3333FF"/>
                    </a:solidFill>
                  </a:rPr>
                  <a:t>س</a:t>
                </a:r>
                <a:endParaRPr lang="en-US" altLang="en-US" sz="20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16" name="Text Box 41">
                <a:extLst>
                  <a:ext uri="{FF2B5EF4-FFF2-40B4-BE49-F238E27FC236}">
                    <a16:creationId xmlns:a16="http://schemas.microsoft.com/office/drawing/2014/main" id="{FD2B3238-D195-A817-EBB4-29027E0C95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7" y="2953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٩٠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17" name="Line 42">
                <a:extLst>
                  <a:ext uri="{FF2B5EF4-FFF2-40B4-BE49-F238E27FC236}">
                    <a16:creationId xmlns:a16="http://schemas.microsoft.com/office/drawing/2014/main" id="{3C6D9076-2440-42F9-F885-BE7EF556C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87" y="2966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Text Box 45">
            <a:extLst>
              <a:ext uri="{FF2B5EF4-FFF2-40B4-BE49-F238E27FC236}">
                <a16:creationId xmlns:a16="http://schemas.microsoft.com/office/drawing/2014/main" id="{69D90019-4846-534D-DE63-7300B48B5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539" y="4730156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١٢٠ × س =  ٢٨ × ٩٠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pic>
        <p:nvPicPr>
          <p:cNvPr id="24" name="Picture 50">
            <a:extLst>
              <a:ext uri="{FF2B5EF4-FFF2-40B4-BE49-F238E27FC236}">
                <a16:creationId xmlns:a16="http://schemas.microsoft.com/office/drawing/2014/main" id="{5447124E-0051-3F57-10F2-D80F0DBCA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76" y="624881"/>
            <a:ext cx="516255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1">
            <a:extLst>
              <a:ext uri="{FF2B5EF4-FFF2-40B4-BE49-F238E27FC236}">
                <a16:creationId xmlns:a16="http://schemas.microsoft.com/office/drawing/2014/main" id="{04E42BE9-BCC4-053E-6004-5ED3F694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14" y="2604493"/>
            <a:ext cx="230505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9">
            <a:extLst>
              <a:ext uri="{FF2B5EF4-FFF2-40B4-BE49-F238E27FC236}">
                <a16:creationId xmlns:a16="http://schemas.microsoft.com/office/drawing/2014/main" id="{E4F95ADC-C125-C348-7E91-294BE40AE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376" y="4355506"/>
            <a:ext cx="1173163" cy="395287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000" b="1" dirty="0">
                <a:solidFill>
                  <a:srgbClr val="3333FF"/>
                </a:solidFill>
              </a:rPr>
              <a:t>١٢٠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pic>
        <p:nvPicPr>
          <p:cNvPr id="27" name="Picture 52">
            <a:extLst>
              <a:ext uri="{FF2B5EF4-FFF2-40B4-BE49-F238E27FC236}">
                <a16:creationId xmlns:a16="http://schemas.microsoft.com/office/drawing/2014/main" id="{A6D2B016-4325-A68E-A4BF-F0D79AAFD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826" y="1956793"/>
            <a:ext cx="44608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3">
            <a:extLst>
              <a:ext uri="{FF2B5EF4-FFF2-40B4-BE49-F238E27FC236}">
                <a16:creationId xmlns:a16="http://schemas.microsoft.com/office/drawing/2014/main" id="{4178A91E-F350-256B-270D-40B1F758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864" y="3180756"/>
            <a:ext cx="461803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18">
            <a:extLst>
              <a:ext uri="{FF2B5EF4-FFF2-40B4-BE49-F238E27FC236}">
                <a16:creationId xmlns:a16="http://schemas.microsoft.com/office/drawing/2014/main" id="{6E687238-4113-6D62-0A09-24E3EDA6B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376" y="3095031"/>
            <a:ext cx="1187450" cy="301625"/>
          </a:xfrm>
          <a:prstGeom prst="rect">
            <a:avLst/>
          </a:prstGeom>
          <a:solidFill>
            <a:srgbClr val="FF0000">
              <a:alpha val="25999"/>
            </a:srgbClr>
          </a:solidFill>
          <a:ln w="9525">
            <a:solidFill>
              <a:srgbClr val="FF0000">
                <a:alpha val="4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54">
            <a:extLst>
              <a:ext uri="{FF2B5EF4-FFF2-40B4-BE49-F238E27FC236}">
                <a16:creationId xmlns:a16="http://schemas.microsoft.com/office/drawing/2014/main" id="{C2516629-D2E5-70E5-1A41-E5CFBF1BBC49}"/>
              </a:ext>
            </a:extLst>
          </p:cNvPr>
          <p:cNvGrpSpPr>
            <a:grpSpLocks/>
          </p:cNvGrpSpPr>
          <p:nvPr/>
        </p:nvGrpSpPr>
        <p:grpSpPr bwMode="auto">
          <a:xfrm>
            <a:off x="8370164" y="2388593"/>
            <a:ext cx="1022350" cy="706438"/>
            <a:chOff x="4753" y="2727"/>
            <a:chExt cx="644" cy="445"/>
          </a:xfrm>
        </p:grpSpPr>
        <p:sp>
          <p:nvSpPr>
            <p:cNvPr id="31" name="Text Box 55">
              <a:extLst>
                <a:ext uri="{FF2B5EF4-FFF2-40B4-BE49-F238E27FC236}">
                  <a16:creationId xmlns:a16="http://schemas.microsoft.com/office/drawing/2014/main" id="{D15C0F73-2231-594D-EBC3-77C2889F8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" y="2809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3333FF"/>
                  </a:solidFill>
                </a:rPr>
                <a:t>=</a:t>
              </a:r>
              <a:endParaRPr lang="en-US" altLang="en-US" sz="2000" b="1">
                <a:solidFill>
                  <a:srgbClr val="3333FF"/>
                </a:solidFill>
              </a:endParaRPr>
            </a:p>
          </p:txBody>
        </p:sp>
        <p:grpSp>
          <p:nvGrpSpPr>
            <p:cNvPr id="32" name="Group 56">
              <a:extLst>
                <a:ext uri="{FF2B5EF4-FFF2-40B4-BE49-F238E27FC236}">
                  <a16:creationId xmlns:a16="http://schemas.microsoft.com/office/drawing/2014/main" id="{EDE6A4A5-69C9-FEB9-4AEA-8D64EA4B7E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" y="2727"/>
              <a:ext cx="476" cy="445"/>
              <a:chOff x="3288" y="1729"/>
              <a:chExt cx="567" cy="445"/>
            </a:xfrm>
          </p:grpSpPr>
          <p:sp>
            <p:nvSpPr>
              <p:cNvPr id="33" name="Text Box 57">
                <a:extLst>
                  <a:ext uri="{FF2B5EF4-FFF2-40B4-BE49-F238E27FC236}">
                    <a16:creationId xmlns:a16="http://schemas.microsoft.com/office/drawing/2014/main" id="{FA48B76F-375D-B08F-E071-4EC2E70798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6" y="1729"/>
                <a:ext cx="3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٤٨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34" name="Text Box 58">
                <a:extLst>
                  <a:ext uri="{FF2B5EF4-FFF2-40B4-BE49-F238E27FC236}">
                    <a16:creationId xmlns:a16="http://schemas.microsoft.com/office/drawing/2014/main" id="{E88307B1-9DF9-C6DF-3750-0A7534F637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8" y="1924"/>
                <a:ext cx="5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١٢٠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35" name="Line 59">
                <a:extLst>
                  <a:ext uri="{FF2B5EF4-FFF2-40B4-BE49-F238E27FC236}">
                    <a16:creationId xmlns:a16="http://schemas.microsoft.com/office/drawing/2014/main" id="{5460CB73-148F-F616-912C-6EBABA921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3" y="1937"/>
                <a:ext cx="324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6" name="Group 60">
            <a:extLst>
              <a:ext uri="{FF2B5EF4-FFF2-40B4-BE49-F238E27FC236}">
                <a16:creationId xmlns:a16="http://schemas.microsoft.com/office/drawing/2014/main" id="{F6294B18-A6D4-F45E-E02B-89BDB40FB28F}"/>
              </a:ext>
            </a:extLst>
          </p:cNvPr>
          <p:cNvGrpSpPr>
            <a:grpSpLocks/>
          </p:cNvGrpSpPr>
          <p:nvPr/>
        </p:nvGrpSpPr>
        <p:grpSpPr bwMode="auto">
          <a:xfrm>
            <a:off x="7952651" y="2388593"/>
            <a:ext cx="504825" cy="706438"/>
            <a:chOff x="3288" y="1729"/>
            <a:chExt cx="567" cy="445"/>
          </a:xfrm>
        </p:grpSpPr>
        <p:sp>
          <p:nvSpPr>
            <p:cNvPr id="37" name="Text Box 61">
              <a:extLst>
                <a:ext uri="{FF2B5EF4-FFF2-40B4-BE49-F238E27FC236}">
                  <a16:creationId xmlns:a16="http://schemas.microsoft.com/office/drawing/2014/main" id="{1C3E6824-A86D-4478-0D6C-BC9E5CFC1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1729"/>
              <a:ext cx="3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٢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38" name="Text Box 62">
              <a:extLst>
                <a:ext uri="{FF2B5EF4-FFF2-40B4-BE49-F238E27FC236}">
                  <a16:creationId xmlns:a16="http://schemas.microsoft.com/office/drawing/2014/main" id="{F18FB2CF-19CE-0FE8-1375-67BD80313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924"/>
              <a:ext cx="5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٥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39" name="Line 63">
              <a:extLst>
                <a:ext uri="{FF2B5EF4-FFF2-40B4-BE49-F238E27FC236}">
                  <a16:creationId xmlns:a16="http://schemas.microsoft.com/office/drawing/2014/main" id="{CC8CB868-9DE1-0DF5-F911-46B3C8568D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3" y="1937"/>
              <a:ext cx="324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" name="Text Box 75">
            <a:extLst>
              <a:ext uri="{FF2B5EF4-FFF2-40B4-BE49-F238E27FC236}">
                <a16:creationId xmlns:a16="http://schemas.microsoft.com/office/drawing/2014/main" id="{3C664DBA-0F62-2D59-31BD-7D4F22CA4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639" y="5196881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u="sng" dirty="0">
                <a:solidFill>
                  <a:srgbClr val="3333FF"/>
                </a:solidFill>
              </a:rPr>
              <a:t>١٢٠</a:t>
            </a:r>
            <a:r>
              <a:rPr lang="ar-SA" altLang="en-US" sz="2000" b="1" dirty="0">
                <a:solidFill>
                  <a:srgbClr val="3333FF"/>
                </a:solidFill>
              </a:rPr>
              <a:t> س =  </a:t>
            </a:r>
            <a:r>
              <a:rPr lang="ar-SA" altLang="en-US" sz="2000" b="1" u="sng" dirty="0">
                <a:solidFill>
                  <a:srgbClr val="3333FF"/>
                </a:solidFill>
              </a:rPr>
              <a:t>٢٥٢٠</a:t>
            </a:r>
            <a:endParaRPr lang="en-US" altLang="en-US" sz="2000" b="1" u="sng" dirty="0">
              <a:solidFill>
                <a:srgbClr val="3333FF"/>
              </a:solidFill>
            </a:endParaRPr>
          </a:p>
        </p:txBody>
      </p:sp>
      <p:sp>
        <p:nvSpPr>
          <p:cNvPr id="41" name="Text Box 76">
            <a:extLst>
              <a:ext uri="{FF2B5EF4-FFF2-40B4-BE49-F238E27FC236}">
                <a16:creationId xmlns:a16="http://schemas.microsoft.com/office/drawing/2014/main" id="{A7736E7B-0977-B11A-8BF2-70EF5689A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964" y="5503754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١٢٠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42" name="Text Box 77">
            <a:extLst>
              <a:ext uri="{FF2B5EF4-FFF2-40B4-BE49-F238E27FC236}">
                <a16:creationId xmlns:a16="http://schemas.microsoft.com/office/drawing/2014/main" id="{3310E1C9-98FE-0272-5C6D-07FFB92EC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3726" y="6060481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س =  ٢١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43" name="AutoShape 79">
            <a:extLst>
              <a:ext uri="{FF2B5EF4-FFF2-40B4-BE49-F238E27FC236}">
                <a16:creationId xmlns:a16="http://schemas.microsoft.com/office/drawing/2014/main" id="{9A39A2D7-52C4-FE5F-91C9-44F91700132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93764" y="6098581"/>
            <a:ext cx="1042987" cy="323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0F39FF0F-B47A-D488-6646-6DA20B121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226" y="6062068"/>
            <a:ext cx="219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3333FF"/>
                </a:solidFill>
              </a:rPr>
              <a:t>عدد الطلاب المطلوب =</a:t>
            </a:r>
            <a:endParaRPr lang="en-US" altLang="en-US" sz="2000" b="1">
              <a:solidFill>
                <a:srgbClr val="3333FF"/>
              </a:solidFill>
            </a:endParaRPr>
          </a:p>
        </p:txBody>
      </p:sp>
      <p:sp>
        <p:nvSpPr>
          <p:cNvPr id="45" name="Text Box 81">
            <a:extLst>
              <a:ext uri="{FF2B5EF4-FFF2-40B4-BE49-F238E27FC236}">
                <a16:creationId xmlns:a16="http://schemas.microsoft.com/office/drawing/2014/main" id="{1310AE95-A56A-E3A2-7975-EE2154A9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651" y="6062068"/>
            <a:ext cx="1189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٢١ طالبا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46" name="Rectangle 82">
            <a:extLst>
              <a:ext uri="{FF2B5EF4-FFF2-40B4-BE49-F238E27FC236}">
                <a16:creationId xmlns:a16="http://schemas.microsoft.com/office/drawing/2014/main" id="{1747116A-6C5E-50EF-1868-CA5337623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376" y="3734793"/>
            <a:ext cx="1187450" cy="301625"/>
          </a:xfrm>
          <a:prstGeom prst="rect">
            <a:avLst/>
          </a:prstGeom>
          <a:solidFill>
            <a:srgbClr val="FF0000">
              <a:alpha val="25999"/>
            </a:srgbClr>
          </a:solidFill>
          <a:ln w="9525">
            <a:solidFill>
              <a:srgbClr val="FF0000">
                <a:alpha val="4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76">
            <a:extLst>
              <a:ext uri="{FF2B5EF4-FFF2-40B4-BE49-F238E27FC236}">
                <a16:creationId xmlns:a16="http://schemas.microsoft.com/office/drawing/2014/main" id="{B93A7EC8-BEF0-F1DC-9A72-B4C3E5BC6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31" y="551362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١٢٠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20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40" grpId="0"/>
      <p:bldP spid="41" grpId="0"/>
      <p:bldP spid="42" grpId="0"/>
      <p:bldP spid="44" grpId="0"/>
      <p:bldP spid="45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B7D068D-D03D-1D10-F8C3-3E13B9025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74" y="173567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Line 3">
            <a:extLst>
              <a:ext uri="{FF2B5EF4-FFF2-40B4-BE49-F238E27FC236}">
                <a16:creationId xmlns:a16="http://schemas.microsoft.com/office/drawing/2014/main" id="{44260591-5AD1-6468-DD15-092215E937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6361" y="1938867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0A61E724-8B8A-9106-0D1E-F208EA4C4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599" y="122767"/>
            <a:ext cx="205581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6">
            <a:extLst>
              <a:ext uri="{FF2B5EF4-FFF2-40B4-BE49-F238E27FC236}">
                <a16:creationId xmlns:a16="http://schemas.microsoft.com/office/drawing/2014/main" id="{F0816EF4-1890-9522-7942-62C8C4A29C60}"/>
              </a:ext>
            </a:extLst>
          </p:cNvPr>
          <p:cNvGrpSpPr>
            <a:grpSpLocks/>
          </p:cNvGrpSpPr>
          <p:nvPr/>
        </p:nvGrpSpPr>
        <p:grpSpPr bwMode="auto">
          <a:xfrm>
            <a:off x="6593649" y="2478617"/>
            <a:ext cx="1117600" cy="706437"/>
            <a:chOff x="4753" y="2727"/>
            <a:chExt cx="644" cy="445"/>
          </a:xfrm>
        </p:grpSpPr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5F7AC21A-ED26-A3E0-EAE8-83D83355A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" y="2809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3333FF"/>
                  </a:solidFill>
                </a:rPr>
                <a:t>=</a:t>
              </a:r>
              <a:endParaRPr lang="en-US" altLang="en-US" sz="2000" b="1">
                <a:solidFill>
                  <a:srgbClr val="3333FF"/>
                </a:solidFill>
              </a:endParaRPr>
            </a:p>
          </p:txBody>
        </p:sp>
        <p:grpSp>
          <p:nvGrpSpPr>
            <p:cNvPr id="28" name="Group 8">
              <a:extLst>
                <a:ext uri="{FF2B5EF4-FFF2-40B4-BE49-F238E27FC236}">
                  <a16:creationId xmlns:a16="http://schemas.microsoft.com/office/drawing/2014/main" id="{CC24894A-9A84-4E37-D657-02F94BB06B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" y="2727"/>
              <a:ext cx="476" cy="445"/>
              <a:chOff x="3288" y="1729"/>
              <a:chExt cx="567" cy="445"/>
            </a:xfrm>
          </p:grpSpPr>
          <p:sp>
            <p:nvSpPr>
              <p:cNvPr id="29" name="Text Box 9">
                <a:extLst>
                  <a:ext uri="{FF2B5EF4-FFF2-40B4-BE49-F238E27FC236}">
                    <a16:creationId xmlns:a16="http://schemas.microsoft.com/office/drawing/2014/main" id="{5309C640-4682-2688-B47F-13304A57F6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6" y="1729"/>
                <a:ext cx="3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١٠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30" name="Text Box 10">
                <a:extLst>
                  <a:ext uri="{FF2B5EF4-FFF2-40B4-BE49-F238E27FC236}">
                    <a16:creationId xmlns:a16="http://schemas.microsoft.com/office/drawing/2014/main" id="{3BA68317-48C7-B860-E7BF-840A105805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8" y="1924"/>
                <a:ext cx="5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٨٠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31" name="Line 11">
                <a:extLst>
                  <a:ext uri="{FF2B5EF4-FFF2-40B4-BE49-F238E27FC236}">
                    <a16:creationId xmlns:a16="http://schemas.microsoft.com/office/drawing/2014/main" id="{087728EC-D442-60C7-EB62-A7B012FF1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3" y="1937"/>
                <a:ext cx="324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345EDEA4-A6D6-FEC1-6C5F-5242A5431577}"/>
              </a:ext>
            </a:extLst>
          </p:cNvPr>
          <p:cNvGrpSpPr>
            <a:grpSpLocks/>
          </p:cNvGrpSpPr>
          <p:nvPr/>
        </p:nvGrpSpPr>
        <p:grpSpPr bwMode="auto">
          <a:xfrm>
            <a:off x="6198361" y="2486554"/>
            <a:ext cx="504825" cy="706438"/>
            <a:chOff x="2413" y="2146"/>
            <a:chExt cx="318" cy="445"/>
          </a:xfrm>
        </p:grpSpPr>
        <p:sp>
          <p:nvSpPr>
            <p:cNvPr id="33" name="Text Box 13">
              <a:extLst>
                <a:ext uri="{FF2B5EF4-FFF2-40B4-BE49-F238E27FC236}">
                  <a16:creationId xmlns:a16="http://schemas.microsoft.com/office/drawing/2014/main" id="{5A574DEC-7B36-521C-F08F-BFA940E2E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4" y="2146"/>
              <a:ext cx="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١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34" name="Text Box 14">
              <a:extLst>
                <a:ext uri="{FF2B5EF4-FFF2-40B4-BE49-F238E27FC236}">
                  <a16:creationId xmlns:a16="http://schemas.microsoft.com/office/drawing/2014/main" id="{C2B556C5-9624-5EB1-2860-116372B88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341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3333FF"/>
                  </a:solidFill>
                </a:rPr>
                <a:t>٨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35" name="Line 15">
              <a:extLst>
                <a:ext uri="{FF2B5EF4-FFF2-40B4-BE49-F238E27FC236}">
                  <a16:creationId xmlns:a16="http://schemas.microsoft.com/office/drawing/2014/main" id="{5E1E432C-E0CF-6A35-7748-41717279C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2354"/>
              <a:ext cx="18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6" name="Text Box 16">
            <a:extLst>
              <a:ext uri="{FF2B5EF4-FFF2-40B4-BE49-F238E27FC236}">
                <a16:creationId xmlns:a16="http://schemas.microsoft.com/office/drawing/2014/main" id="{47EED7D9-3D09-B3E2-15A2-F403D9D9B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811" y="2616729"/>
            <a:ext cx="313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3333FF"/>
                </a:solidFill>
              </a:rPr>
              <a:t>ح ( يزور الطالب موقعا علميا ) =</a:t>
            </a:r>
            <a:endParaRPr lang="en-US" altLang="en-US" sz="2000" b="1">
              <a:solidFill>
                <a:srgbClr val="3333FF"/>
              </a:solidFill>
            </a:endParaRPr>
          </a:p>
        </p:txBody>
      </p:sp>
      <p:sp>
        <p:nvSpPr>
          <p:cNvPr id="37" name="Text Box 17">
            <a:extLst>
              <a:ext uri="{FF2B5EF4-FFF2-40B4-BE49-F238E27FC236}">
                <a16:creationId xmlns:a16="http://schemas.microsoft.com/office/drawing/2014/main" id="{9FDDF969-C3FC-4009-97C0-36ACC2095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499" y="786342"/>
            <a:ext cx="83518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6600"/>
                </a:solidFill>
              </a:rPr>
              <a:t>استعمل المعلومات الواردة في الجدول المجاور والذي يبين المواقع الإلكترونية التي</a:t>
            </a:r>
          </a:p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6600"/>
                </a:solidFill>
              </a:rPr>
              <a:t>زارها الطلاب في غرفة مصادر التعلم لحل السؤالين ٩ ، ١٠ : </a:t>
            </a:r>
          </a:p>
        </p:txBody>
      </p:sp>
      <p:pic>
        <p:nvPicPr>
          <p:cNvPr id="38" name="Picture 18">
            <a:extLst>
              <a:ext uri="{FF2B5EF4-FFF2-40B4-BE49-F238E27FC236}">
                <a16:creationId xmlns:a16="http://schemas.microsoft.com/office/drawing/2014/main" id="{2737E47C-68B8-A37A-1867-DD6DAE8A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99" y="2118254"/>
            <a:ext cx="411956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9">
            <a:extLst>
              <a:ext uri="{FF2B5EF4-FFF2-40B4-BE49-F238E27FC236}">
                <a16:creationId xmlns:a16="http://schemas.microsoft.com/office/drawing/2014/main" id="{8BFF9D45-85AB-25FC-3070-5161F442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61" y="3234267"/>
            <a:ext cx="44291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0">
            <a:extLst>
              <a:ext uri="{FF2B5EF4-FFF2-40B4-BE49-F238E27FC236}">
                <a16:creationId xmlns:a16="http://schemas.microsoft.com/office/drawing/2014/main" id="{B9AD6B35-FEA0-0158-D6F7-1C8573BD6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11" y="2262717"/>
            <a:ext cx="2238375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21">
            <a:extLst>
              <a:ext uri="{FF2B5EF4-FFF2-40B4-BE49-F238E27FC236}">
                <a16:creationId xmlns:a16="http://schemas.microsoft.com/office/drawing/2014/main" id="{9EDDC857-EDF2-D66D-F73B-7DF441311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161" y="3378729"/>
            <a:ext cx="1008063" cy="323850"/>
          </a:xfrm>
          <a:prstGeom prst="rect">
            <a:avLst/>
          </a:prstGeom>
          <a:solidFill>
            <a:srgbClr val="FF0000">
              <a:alpha val="25999"/>
            </a:srgbClr>
          </a:solidFill>
          <a:ln w="9525">
            <a:solidFill>
              <a:srgbClr val="FF0000">
                <a:alpha val="4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22">
            <a:extLst>
              <a:ext uri="{FF2B5EF4-FFF2-40B4-BE49-F238E27FC236}">
                <a16:creationId xmlns:a16="http://schemas.microsoft.com/office/drawing/2014/main" id="{CBC5912A-E35A-B939-423D-DE4D94704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524" y="5394854"/>
            <a:ext cx="1028700" cy="39528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000" b="1" dirty="0">
                <a:solidFill>
                  <a:srgbClr val="3333FF"/>
                </a:solidFill>
              </a:rPr>
              <a:t>٨٠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B1C1D4B9-3ADC-FC01-F6EA-0B54647D3912}"/>
              </a:ext>
            </a:extLst>
          </p:cNvPr>
          <p:cNvGrpSpPr>
            <a:grpSpLocks/>
          </p:cNvGrpSpPr>
          <p:nvPr/>
        </p:nvGrpSpPr>
        <p:grpSpPr bwMode="auto">
          <a:xfrm>
            <a:off x="8682799" y="4099454"/>
            <a:ext cx="1576387" cy="755650"/>
            <a:chOff x="4445" y="2546"/>
            <a:chExt cx="993" cy="476"/>
          </a:xfrm>
        </p:grpSpPr>
        <p:grpSp>
          <p:nvGrpSpPr>
            <p:cNvPr id="44" name="Group 24">
              <a:extLst>
                <a:ext uri="{FF2B5EF4-FFF2-40B4-BE49-F238E27FC236}">
                  <a16:creationId xmlns:a16="http://schemas.microsoft.com/office/drawing/2014/main" id="{2D641191-9E38-9A0C-3929-F9398024BA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8" y="2577"/>
              <a:ext cx="640" cy="445"/>
              <a:chOff x="4753" y="2727"/>
              <a:chExt cx="644" cy="445"/>
            </a:xfrm>
          </p:grpSpPr>
          <p:sp>
            <p:nvSpPr>
              <p:cNvPr id="49" name="Text Box 25">
                <a:extLst>
                  <a:ext uri="{FF2B5EF4-FFF2-40B4-BE49-F238E27FC236}">
                    <a16:creationId xmlns:a16="http://schemas.microsoft.com/office/drawing/2014/main" id="{631E197C-F18E-0CE1-11C1-040FFCD963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3" y="280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=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grpSp>
            <p:nvGrpSpPr>
              <p:cNvPr id="50" name="Group 26">
                <a:extLst>
                  <a:ext uri="{FF2B5EF4-FFF2-40B4-BE49-F238E27FC236}">
                    <a16:creationId xmlns:a16="http://schemas.microsoft.com/office/drawing/2014/main" id="{7501D72C-98FA-1472-62AA-E0BDEF80BE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21" y="2727"/>
                <a:ext cx="476" cy="445"/>
                <a:chOff x="3288" y="1729"/>
                <a:chExt cx="567" cy="445"/>
              </a:xfrm>
            </p:grpSpPr>
            <p:sp>
              <p:nvSpPr>
                <p:cNvPr id="51" name="Text Box 27">
                  <a:extLst>
                    <a:ext uri="{FF2B5EF4-FFF2-40B4-BE49-F238E27FC236}">
                      <a16:creationId xmlns:a16="http://schemas.microsoft.com/office/drawing/2014/main" id="{FD6A30FC-1259-4661-D48B-746918EA9E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56" y="1729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>
                      <a:solidFill>
                        <a:srgbClr val="3333FF"/>
                      </a:solidFill>
                    </a:rPr>
                    <a:t>٤</a:t>
                  </a:r>
                  <a:endParaRPr lang="en-US" altLang="en-US" sz="20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52" name="Text Box 28">
                  <a:extLst>
                    <a:ext uri="{FF2B5EF4-FFF2-40B4-BE49-F238E27FC236}">
                      <a16:creationId xmlns:a16="http://schemas.microsoft.com/office/drawing/2014/main" id="{04934D12-CD01-1224-A56E-C7E9F100C0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8" y="1924"/>
                  <a:ext cx="56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>
                      <a:solidFill>
                        <a:srgbClr val="3333FF"/>
                      </a:solidFill>
                    </a:rPr>
                    <a:t>٨٠</a:t>
                  </a:r>
                  <a:endParaRPr lang="en-US" altLang="en-US" sz="20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53" name="Line 29">
                  <a:extLst>
                    <a:ext uri="{FF2B5EF4-FFF2-40B4-BE49-F238E27FC236}">
                      <a16:creationId xmlns:a16="http://schemas.microsoft.com/office/drawing/2014/main" id="{2BA4608E-E58A-E4F7-93C8-BAAA09A1AE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13" y="1937"/>
                  <a:ext cx="324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5" name="Group 42">
              <a:extLst>
                <a:ext uri="{FF2B5EF4-FFF2-40B4-BE49-F238E27FC236}">
                  <a16:creationId xmlns:a16="http://schemas.microsoft.com/office/drawing/2014/main" id="{F0206C9D-30A6-2781-0536-EEB3504D0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546"/>
              <a:ext cx="407" cy="476"/>
              <a:chOff x="4445" y="2546"/>
              <a:chExt cx="407" cy="476"/>
            </a:xfrm>
          </p:grpSpPr>
          <p:sp>
            <p:nvSpPr>
              <p:cNvPr id="46" name="Text Box 31">
                <a:extLst>
                  <a:ext uri="{FF2B5EF4-FFF2-40B4-BE49-F238E27FC236}">
                    <a16:creationId xmlns:a16="http://schemas.microsoft.com/office/drawing/2014/main" id="{27124DE3-42AD-31FD-C498-1EF50FAA0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4" y="2546"/>
                <a:ext cx="2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>
                    <a:solidFill>
                      <a:srgbClr val="3333FF"/>
                    </a:solidFill>
                  </a:rPr>
                  <a:t>س</a:t>
                </a:r>
                <a:endParaRPr lang="en-US" altLang="en-US" sz="20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47" name="Text Box 32">
                <a:extLst>
                  <a:ext uri="{FF2B5EF4-FFF2-40B4-BE49-F238E27FC236}">
                    <a16:creationId xmlns:a16="http://schemas.microsoft.com/office/drawing/2014/main" id="{B3FE0B27-8263-8719-92DA-5A77CB38E8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5" y="2772"/>
                <a:ext cx="4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١٠٠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48" name="Line 33">
                <a:extLst>
                  <a:ext uri="{FF2B5EF4-FFF2-40B4-BE49-F238E27FC236}">
                    <a16:creationId xmlns:a16="http://schemas.microsoft.com/office/drawing/2014/main" id="{7A446002-FF4B-7116-C7BC-56ECD8AAD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5" y="2785"/>
                <a:ext cx="233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4" name="Text Box 34">
            <a:extLst>
              <a:ext uri="{FF2B5EF4-FFF2-40B4-BE49-F238E27FC236}">
                <a16:creationId xmlns:a16="http://schemas.microsoft.com/office/drawing/2014/main" id="{B3EAD796-E2E7-36E5-C7DB-C05BA3C15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511" y="4820179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٨٠ × س =  ٤ × ١٠٠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55" name="Text Box 35">
            <a:extLst>
              <a:ext uri="{FF2B5EF4-FFF2-40B4-BE49-F238E27FC236}">
                <a16:creationId xmlns:a16="http://schemas.microsoft.com/office/drawing/2014/main" id="{85E3149B-F28A-2410-2241-87DE385A2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4446" y="5216346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u="sng" dirty="0">
                <a:solidFill>
                  <a:srgbClr val="3333FF"/>
                </a:solidFill>
              </a:rPr>
              <a:t>٨٠</a:t>
            </a:r>
            <a:r>
              <a:rPr lang="ar-SA" altLang="en-US" sz="2000" b="1" dirty="0">
                <a:solidFill>
                  <a:srgbClr val="3333FF"/>
                </a:solidFill>
              </a:rPr>
              <a:t> س =  </a:t>
            </a:r>
            <a:r>
              <a:rPr lang="ar-SA" altLang="en-US" sz="2000" b="1" u="sng" dirty="0">
                <a:solidFill>
                  <a:srgbClr val="3333FF"/>
                </a:solidFill>
              </a:rPr>
              <a:t>٤٠٠</a:t>
            </a:r>
            <a:endParaRPr lang="en-US" altLang="en-US" sz="2000" b="1" u="sng" dirty="0">
              <a:solidFill>
                <a:srgbClr val="3333FF"/>
              </a:solidFill>
            </a:endParaRPr>
          </a:p>
        </p:txBody>
      </p:sp>
      <p:sp>
        <p:nvSpPr>
          <p:cNvPr id="56" name="Text Box 36">
            <a:extLst>
              <a:ext uri="{FF2B5EF4-FFF2-40B4-BE49-F238E27FC236}">
                <a16:creationId xmlns:a16="http://schemas.microsoft.com/office/drawing/2014/main" id="{1330A078-5ED5-AE79-DD2A-9722CD3B0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7322" y="5546767"/>
            <a:ext cx="60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٨٠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57" name="Text Box 37">
            <a:extLst>
              <a:ext uri="{FF2B5EF4-FFF2-40B4-BE49-F238E27FC236}">
                <a16:creationId xmlns:a16="http://schemas.microsoft.com/office/drawing/2014/main" id="{3D81D7C3-BE74-D606-4D41-E8C89D88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699" y="6150504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س =  ٥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58" name="AutoShape 38">
            <a:extLst>
              <a:ext uri="{FF2B5EF4-FFF2-40B4-BE49-F238E27FC236}">
                <a16:creationId xmlns:a16="http://schemas.microsoft.com/office/drawing/2014/main" id="{8134874A-2367-4B5E-77B2-31FE44CAD0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74736" y="6188604"/>
            <a:ext cx="1042988" cy="323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39">
            <a:extLst>
              <a:ext uri="{FF2B5EF4-FFF2-40B4-BE49-F238E27FC236}">
                <a16:creationId xmlns:a16="http://schemas.microsoft.com/office/drawing/2014/main" id="{02B20A71-4A75-7B34-5E40-8B27BF60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411" y="6152092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3333FF"/>
                </a:solidFill>
              </a:rPr>
              <a:t>عدد الطلاب  =</a:t>
            </a:r>
            <a:endParaRPr lang="en-US" altLang="en-US" sz="2000" b="1">
              <a:solidFill>
                <a:srgbClr val="3333FF"/>
              </a:solidFill>
            </a:endParaRPr>
          </a:p>
        </p:txBody>
      </p:sp>
      <p:sp>
        <p:nvSpPr>
          <p:cNvPr id="60" name="Text Box 40">
            <a:extLst>
              <a:ext uri="{FF2B5EF4-FFF2-40B4-BE49-F238E27FC236}">
                <a16:creationId xmlns:a16="http://schemas.microsoft.com/office/drawing/2014/main" id="{169D1B6E-FBF5-E453-EC20-B5F9BE72C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836" y="6152092"/>
            <a:ext cx="1189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٥ طلاب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8455EF57-156E-7C33-CF48-5C8948D18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161" y="4386792"/>
            <a:ext cx="1008063" cy="323850"/>
          </a:xfrm>
          <a:prstGeom prst="rect">
            <a:avLst/>
          </a:prstGeom>
          <a:solidFill>
            <a:srgbClr val="FF0000">
              <a:alpha val="25999"/>
            </a:srgbClr>
          </a:solidFill>
          <a:ln w="9525">
            <a:solidFill>
              <a:srgbClr val="FF0000">
                <a:alpha val="4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36">
            <a:extLst>
              <a:ext uri="{FF2B5EF4-FFF2-40B4-BE49-F238E27FC236}">
                <a16:creationId xmlns:a16="http://schemas.microsoft.com/office/drawing/2014/main" id="{63089B39-61A8-8741-BC12-12C7FF309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892" y="5514494"/>
            <a:ext cx="60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٨٠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75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2" grpId="0" animBg="1"/>
      <p:bldP spid="54" grpId="0"/>
      <p:bldP spid="55" grpId="0"/>
      <p:bldP spid="56" grpId="0"/>
      <p:bldP spid="57" grpId="0"/>
      <p:bldP spid="59" grpId="0"/>
      <p:bldP spid="60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9A8D22-6A86-49CD-A2CD-25EFC7C3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00" y="282709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010ED92C-64F9-1CEF-BEB9-0F20F9796A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9187" y="2587759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F1AC3-56D7-E076-9275-23CE663EC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25" y="231909"/>
            <a:ext cx="205581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22">
            <a:extLst>
              <a:ext uri="{FF2B5EF4-FFF2-40B4-BE49-F238E27FC236}">
                <a16:creationId xmlns:a16="http://schemas.microsoft.com/office/drawing/2014/main" id="{05C4B9B5-6E9C-09C8-0158-BD3130D1C09A}"/>
              </a:ext>
            </a:extLst>
          </p:cNvPr>
          <p:cNvGrpSpPr>
            <a:grpSpLocks/>
          </p:cNvGrpSpPr>
          <p:nvPr/>
        </p:nvGrpSpPr>
        <p:grpSpPr bwMode="auto">
          <a:xfrm>
            <a:off x="7926237" y="2803659"/>
            <a:ext cx="1576388" cy="755650"/>
            <a:chOff x="4445" y="2546"/>
            <a:chExt cx="993" cy="476"/>
          </a:xfrm>
        </p:grpSpPr>
        <p:grpSp>
          <p:nvGrpSpPr>
            <p:cNvPr id="11" name="Group 23">
              <a:extLst>
                <a:ext uri="{FF2B5EF4-FFF2-40B4-BE49-F238E27FC236}">
                  <a16:creationId xmlns:a16="http://schemas.microsoft.com/office/drawing/2014/main" id="{0292578E-645E-EED7-FBA3-B37DC00B6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8" y="2577"/>
              <a:ext cx="640" cy="445"/>
              <a:chOff x="4753" y="2727"/>
              <a:chExt cx="644" cy="445"/>
            </a:xfrm>
          </p:grpSpPr>
          <p:sp>
            <p:nvSpPr>
              <p:cNvPr id="18" name="Text Box 24">
                <a:extLst>
                  <a:ext uri="{FF2B5EF4-FFF2-40B4-BE49-F238E27FC236}">
                    <a16:creationId xmlns:a16="http://schemas.microsoft.com/office/drawing/2014/main" id="{F72551C0-5A18-1CDD-C479-D84828EDD1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3" y="280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>
                    <a:solidFill>
                      <a:srgbClr val="3333FF"/>
                    </a:solidFill>
                  </a:rPr>
                  <a:t>=</a:t>
                </a:r>
                <a:endParaRPr lang="en-US" altLang="en-US" sz="2000" b="1">
                  <a:solidFill>
                    <a:srgbClr val="3333FF"/>
                  </a:solidFill>
                </a:endParaRPr>
              </a:p>
            </p:txBody>
          </p:sp>
          <p:grpSp>
            <p:nvGrpSpPr>
              <p:cNvPr id="19" name="Group 25">
                <a:extLst>
                  <a:ext uri="{FF2B5EF4-FFF2-40B4-BE49-F238E27FC236}">
                    <a16:creationId xmlns:a16="http://schemas.microsoft.com/office/drawing/2014/main" id="{DC937767-A92B-ADC5-1FF5-B82E139FF4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21" y="2727"/>
                <a:ext cx="476" cy="445"/>
                <a:chOff x="3288" y="1729"/>
                <a:chExt cx="567" cy="445"/>
              </a:xfrm>
            </p:grpSpPr>
            <p:sp>
              <p:nvSpPr>
                <p:cNvPr id="20" name="Text Box 26">
                  <a:extLst>
                    <a:ext uri="{FF2B5EF4-FFF2-40B4-BE49-F238E27FC236}">
                      <a16:creationId xmlns:a16="http://schemas.microsoft.com/office/drawing/2014/main" id="{6C2FD48E-20A1-4082-0661-84D4D871A7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56" y="1729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>
                      <a:solidFill>
                        <a:srgbClr val="3333FF"/>
                      </a:solidFill>
                    </a:rPr>
                    <a:t>٢٤</a:t>
                  </a:r>
                  <a:endParaRPr lang="en-US" altLang="en-US" sz="20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21" name="Text Box 27">
                  <a:extLst>
                    <a:ext uri="{FF2B5EF4-FFF2-40B4-BE49-F238E27FC236}">
                      <a16:creationId xmlns:a16="http://schemas.microsoft.com/office/drawing/2014/main" id="{C9C5F135-E1A9-9184-EFCF-BE38BFA3A4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8" y="1924"/>
                  <a:ext cx="56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>
                      <a:solidFill>
                        <a:srgbClr val="3333FF"/>
                      </a:solidFill>
                    </a:rPr>
                    <a:t>٩٠</a:t>
                  </a:r>
                  <a:endParaRPr lang="en-US" altLang="en-US" sz="20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22" name="Line 28">
                  <a:extLst>
                    <a:ext uri="{FF2B5EF4-FFF2-40B4-BE49-F238E27FC236}">
                      <a16:creationId xmlns:a16="http://schemas.microsoft.com/office/drawing/2014/main" id="{C85CF98D-16DA-B8AF-9311-B3BB595F87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13" y="1937"/>
                  <a:ext cx="324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id="{82EDFF1E-A7B6-F73E-0C61-61AE4402E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" y="2546"/>
              <a:ext cx="407" cy="476"/>
              <a:chOff x="4445" y="2546"/>
              <a:chExt cx="407" cy="476"/>
            </a:xfrm>
          </p:grpSpPr>
          <p:sp>
            <p:nvSpPr>
              <p:cNvPr id="14" name="Text Box 30">
                <a:extLst>
                  <a:ext uri="{FF2B5EF4-FFF2-40B4-BE49-F238E27FC236}">
                    <a16:creationId xmlns:a16="http://schemas.microsoft.com/office/drawing/2014/main" id="{178F8429-CBD4-7DE8-929C-2CF02A663D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4" y="2546"/>
                <a:ext cx="2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>
                    <a:solidFill>
                      <a:srgbClr val="3333FF"/>
                    </a:solidFill>
                  </a:rPr>
                  <a:t>س</a:t>
                </a:r>
                <a:endParaRPr lang="en-US" altLang="en-US" sz="20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16" name="Text Box 31">
                <a:extLst>
                  <a:ext uri="{FF2B5EF4-FFF2-40B4-BE49-F238E27FC236}">
                    <a16:creationId xmlns:a16="http://schemas.microsoft.com/office/drawing/2014/main" id="{41E021CF-4EFD-ECED-F688-B4AFCF460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5" y="2772"/>
                <a:ext cx="4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3333FF"/>
                    </a:solidFill>
                  </a:rPr>
                  <a:t>٣٠٠</a:t>
                </a:r>
                <a:endParaRPr lang="en-US" altLang="en-US" sz="20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17" name="Line 32">
                <a:extLst>
                  <a:ext uri="{FF2B5EF4-FFF2-40B4-BE49-F238E27FC236}">
                    <a16:creationId xmlns:a16="http://schemas.microsoft.com/office/drawing/2014/main" id="{E9AEEB66-D6AF-BB56-E2E9-F5133D5AB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5" y="2785"/>
                <a:ext cx="233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Text Box 33">
            <a:extLst>
              <a:ext uri="{FF2B5EF4-FFF2-40B4-BE49-F238E27FC236}">
                <a16:creationId xmlns:a16="http://schemas.microsoft.com/office/drawing/2014/main" id="{51D06F12-56E3-BBAE-6129-6E8BAA226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562" y="3667259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٩٠ × س =  ٢٤ × ٣٠٠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5E71B155-8301-58DC-DDB3-E868F7F9F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662" y="4314959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u="sng" dirty="0">
                <a:solidFill>
                  <a:srgbClr val="3333FF"/>
                </a:solidFill>
              </a:rPr>
              <a:t>٩٠</a:t>
            </a:r>
            <a:r>
              <a:rPr lang="ar-SA" altLang="en-US" sz="2000" b="1" dirty="0">
                <a:solidFill>
                  <a:srgbClr val="3333FF"/>
                </a:solidFill>
              </a:rPr>
              <a:t> س =  </a:t>
            </a:r>
            <a:r>
              <a:rPr lang="ar-SA" altLang="en-US" sz="2000" b="1" u="sng" dirty="0">
                <a:solidFill>
                  <a:srgbClr val="3333FF"/>
                </a:solidFill>
              </a:rPr>
              <a:t>٧٢٠٠</a:t>
            </a:r>
            <a:endParaRPr lang="en-US" altLang="en-US" sz="2000" b="1" u="sng" dirty="0">
              <a:solidFill>
                <a:srgbClr val="3333FF"/>
              </a:solidFill>
            </a:endParaRPr>
          </a:p>
        </p:txBody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CBFE3B40-70F9-5384-7F5F-35F89CC73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359" y="463880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٩٠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26" name="Text Box 36">
            <a:extLst>
              <a:ext uri="{FF2B5EF4-FFF2-40B4-BE49-F238E27FC236}">
                <a16:creationId xmlns:a16="http://schemas.microsoft.com/office/drawing/2014/main" id="{4C52B8F5-EEAD-E3C3-6790-62EAA7964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081" y="5159508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س =  ٨٠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sp>
        <p:nvSpPr>
          <p:cNvPr id="27" name="AutoShape 37">
            <a:extLst>
              <a:ext uri="{FF2B5EF4-FFF2-40B4-BE49-F238E27FC236}">
                <a16:creationId xmlns:a16="http://schemas.microsoft.com/office/drawing/2014/main" id="{D450117C-A392-1F63-8BF5-1299AB4102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50119" y="5197608"/>
            <a:ext cx="1042987" cy="323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EBBF2D96-4FAC-84F5-AF4D-958585E2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56" y="5161096"/>
            <a:ext cx="3565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عدد الطلاب الذين يفضلون السباحة  =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9" name="Text Box 39">
            <a:extLst>
              <a:ext uri="{FF2B5EF4-FFF2-40B4-BE49-F238E27FC236}">
                <a16:creationId xmlns:a16="http://schemas.microsoft.com/office/drawing/2014/main" id="{A20D58E4-DA72-32B8-EF05-2F8D1AC60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56" y="5161096"/>
            <a:ext cx="1189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٨٠ طالبا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  <p:pic>
        <p:nvPicPr>
          <p:cNvPr id="30" name="Picture 41">
            <a:extLst>
              <a:ext uri="{FF2B5EF4-FFF2-40B4-BE49-F238E27FC236}">
                <a16:creationId xmlns:a16="http://schemas.microsoft.com/office/drawing/2014/main" id="{E4E185AB-6C43-D0B4-9674-BBCF40014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850" y="895484"/>
            <a:ext cx="68484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35">
            <a:extLst>
              <a:ext uri="{FF2B5EF4-FFF2-40B4-BE49-F238E27FC236}">
                <a16:creationId xmlns:a16="http://schemas.microsoft.com/office/drawing/2014/main" id="{38FDFFD0-D2E5-31F4-906C-451C68DED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140" y="4628051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3333FF"/>
                </a:solidFill>
              </a:rPr>
              <a:t>٩٠</a:t>
            </a:r>
            <a:endParaRPr lang="en-US" altLang="en-US" sz="2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50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0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16757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٧-٣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الاحتمال النظري والاحتمال التجريبي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99257" y="1228133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8622B43-030A-F045-85F3-E051B2CD8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94" y="137884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C806521A-A039-537E-F27D-A8D801F99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654" y="786377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عند القاء مكعب الأرقام مرة واحدة</a:t>
            </a:r>
            <a:endParaRPr lang="en-US" altLang="en-US" sz="2000" b="1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D96343F5-0C1D-DA2E-D985-BF224ECC1636}"/>
              </a:ext>
            </a:extLst>
          </p:cNvPr>
          <p:cNvGrpSpPr>
            <a:grpSpLocks/>
          </p:cNvGrpSpPr>
          <p:nvPr/>
        </p:nvGrpSpPr>
        <p:grpSpPr bwMode="auto">
          <a:xfrm>
            <a:off x="6929116" y="1364227"/>
            <a:ext cx="2160588" cy="1404937"/>
            <a:chOff x="612" y="1715"/>
            <a:chExt cx="1657" cy="10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D295D4B-D00F-2BAD-A04A-32CF6D675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9" y="1715"/>
              <a:ext cx="499" cy="499"/>
              <a:chOff x="4377" y="1797"/>
              <a:chExt cx="499" cy="499"/>
            </a:xfrm>
          </p:grpSpPr>
          <p:sp>
            <p:nvSpPr>
              <p:cNvPr id="43" name="Rectangle 8">
                <a:extLst>
                  <a:ext uri="{FF2B5EF4-FFF2-40B4-BE49-F238E27FC236}">
                    <a16:creationId xmlns:a16="http://schemas.microsoft.com/office/drawing/2014/main" id="{4AF072D9-CA7B-8930-0926-ABA153B31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9">
                <a:extLst>
                  <a:ext uri="{FF2B5EF4-FFF2-40B4-BE49-F238E27FC236}">
                    <a16:creationId xmlns:a16="http://schemas.microsoft.com/office/drawing/2014/main" id="{F6A29453-F8FB-C7FE-EF85-D9B770496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" y="1988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745575-6C94-81B8-1890-9D0262217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1715"/>
              <a:ext cx="499" cy="499"/>
              <a:chOff x="3796" y="1797"/>
              <a:chExt cx="499" cy="499"/>
            </a:xfrm>
          </p:grpSpPr>
          <p:sp>
            <p:nvSpPr>
              <p:cNvPr id="40" name="Rectangle 11">
                <a:extLst>
                  <a:ext uri="{FF2B5EF4-FFF2-40B4-BE49-F238E27FC236}">
                    <a16:creationId xmlns:a16="http://schemas.microsoft.com/office/drawing/2014/main" id="{6C238DC8-06F6-B52B-9312-8D3655A6A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12">
                <a:extLst>
                  <a:ext uri="{FF2B5EF4-FFF2-40B4-BE49-F238E27FC236}">
                    <a16:creationId xmlns:a16="http://schemas.microsoft.com/office/drawing/2014/main" id="{C4C25526-467B-FBF3-BD93-1FD79C9D9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1829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3">
                <a:extLst>
                  <a:ext uri="{FF2B5EF4-FFF2-40B4-BE49-F238E27FC236}">
                    <a16:creationId xmlns:a16="http://schemas.microsoft.com/office/drawing/2014/main" id="{7D5F21D2-D3FA-32CF-BF19-C67E1879B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" y="2147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52D28B25-6514-2190-8511-6FAE760C2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2282"/>
              <a:ext cx="499" cy="499"/>
              <a:chOff x="4378" y="2364"/>
              <a:chExt cx="499" cy="499"/>
            </a:xfrm>
          </p:grpSpPr>
          <p:sp>
            <p:nvSpPr>
              <p:cNvPr id="35" name="Rectangle 15">
                <a:extLst>
                  <a:ext uri="{FF2B5EF4-FFF2-40B4-BE49-F238E27FC236}">
                    <a16:creationId xmlns:a16="http://schemas.microsoft.com/office/drawing/2014/main" id="{B8CDC4B2-D06C-5898-2D03-852AC35B8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16">
                <a:extLst>
                  <a:ext uri="{FF2B5EF4-FFF2-40B4-BE49-F238E27FC236}">
                    <a16:creationId xmlns:a16="http://schemas.microsoft.com/office/drawing/2014/main" id="{659ABDA5-1BF6-D9F5-6AE5-1F53117BB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17">
                <a:extLst>
                  <a:ext uri="{FF2B5EF4-FFF2-40B4-BE49-F238E27FC236}">
                    <a16:creationId xmlns:a16="http://schemas.microsoft.com/office/drawing/2014/main" id="{793E5D10-A5DB-298A-EC76-FFFB8D514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18">
                <a:extLst>
                  <a:ext uri="{FF2B5EF4-FFF2-40B4-BE49-F238E27FC236}">
                    <a16:creationId xmlns:a16="http://schemas.microsoft.com/office/drawing/2014/main" id="{2AAB1F2B-77FA-F142-1977-F77204DAC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19">
                <a:extLst>
                  <a:ext uri="{FF2B5EF4-FFF2-40B4-BE49-F238E27FC236}">
                    <a16:creationId xmlns:a16="http://schemas.microsoft.com/office/drawing/2014/main" id="{9A0BC738-0790-CCD9-9FB2-2E1B08330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20">
              <a:extLst>
                <a:ext uri="{FF2B5EF4-FFF2-40B4-BE49-F238E27FC236}">
                  <a16:creationId xmlns:a16="http://schemas.microsoft.com/office/drawing/2014/main" id="{81D44720-59A8-2EF4-1EA4-C6001A07C2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1729"/>
              <a:ext cx="499" cy="499"/>
              <a:chOff x="3788" y="2364"/>
              <a:chExt cx="499" cy="499"/>
            </a:xfrm>
          </p:grpSpPr>
          <p:sp>
            <p:nvSpPr>
              <p:cNvPr id="31" name="Rectangle 21">
                <a:extLst>
                  <a:ext uri="{FF2B5EF4-FFF2-40B4-BE49-F238E27FC236}">
                    <a16:creationId xmlns:a16="http://schemas.microsoft.com/office/drawing/2014/main" id="{350125E0-2A9E-A1E1-695A-7DB0A5C24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22">
                <a:extLst>
                  <a:ext uri="{FF2B5EF4-FFF2-40B4-BE49-F238E27FC236}">
                    <a16:creationId xmlns:a16="http://schemas.microsoft.com/office/drawing/2014/main" id="{4C299DBF-A566-89DD-E308-46F570D1B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23">
                <a:extLst>
                  <a:ext uri="{FF2B5EF4-FFF2-40B4-BE49-F238E27FC236}">
                    <a16:creationId xmlns:a16="http://schemas.microsoft.com/office/drawing/2014/main" id="{D8C81EAB-0A08-4C2F-FD99-EC0FA99F0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2555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24">
                <a:extLst>
                  <a:ext uri="{FF2B5EF4-FFF2-40B4-BE49-F238E27FC236}">
                    <a16:creationId xmlns:a16="http://schemas.microsoft.com/office/drawing/2014/main" id="{58891C85-AF3F-0F39-6238-5AA0D2EEC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25">
              <a:extLst>
                <a:ext uri="{FF2B5EF4-FFF2-40B4-BE49-F238E27FC236}">
                  <a16:creationId xmlns:a16="http://schemas.microsoft.com/office/drawing/2014/main" id="{CCBBA8F5-45CD-925E-5C05-B927201FF0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2291"/>
              <a:ext cx="499" cy="499"/>
              <a:chOff x="4377" y="2931"/>
              <a:chExt cx="499" cy="499"/>
            </a:xfrm>
          </p:grpSpPr>
          <p:sp>
            <p:nvSpPr>
              <p:cNvPr id="24" name="Rectangle 26">
                <a:extLst>
                  <a:ext uri="{FF2B5EF4-FFF2-40B4-BE49-F238E27FC236}">
                    <a16:creationId xmlns:a16="http://schemas.microsoft.com/office/drawing/2014/main" id="{5DB5C0CB-FF8F-9593-16E5-D3FFE3164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27">
                <a:extLst>
                  <a:ext uri="{FF2B5EF4-FFF2-40B4-BE49-F238E27FC236}">
                    <a16:creationId xmlns:a16="http://schemas.microsoft.com/office/drawing/2014/main" id="{0F3D96BA-EBE8-2EE3-8128-B1938EF41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28">
                <a:extLst>
                  <a:ext uri="{FF2B5EF4-FFF2-40B4-BE49-F238E27FC236}">
                    <a16:creationId xmlns:a16="http://schemas.microsoft.com/office/drawing/2014/main" id="{569F3CCD-48EA-B869-650C-0795DAC6F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29">
                <a:extLst>
                  <a:ext uri="{FF2B5EF4-FFF2-40B4-BE49-F238E27FC236}">
                    <a16:creationId xmlns:a16="http://schemas.microsoft.com/office/drawing/2014/main" id="{8F9A45B8-61DB-F089-6B21-BB59D6DC9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30">
                <a:extLst>
                  <a:ext uri="{FF2B5EF4-FFF2-40B4-BE49-F238E27FC236}">
                    <a16:creationId xmlns:a16="http://schemas.microsoft.com/office/drawing/2014/main" id="{741DCD53-CBB2-8722-D8BB-D3FB0C252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31">
                <a:extLst>
                  <a:ext uri="{FF2B5EF4-FFF2-40B4-BE49-F238E27FC236}">
                    <a16:creationId xmlns:a16="http://schemas.microsoft.com/office/drawing/2014/main" id="{026BD523-C81A-8658-B5F7-245DE9698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32">
                <a:extLst>
                  <a:ext uri="{FF2B5EF4-FFF2-40B4-BE49-F238E27FC236}">
                    <a16:creationId xmlns:a16="http://schemas.microsoft.com/office/drawing/2014/main" id="{0712CE71-5D5A-B22F-BCE6-4A68266F2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33">
              <a:extLst>
                <a:ext uri="{FF2B5EF4-FFF2-40B4-BE49-F238E27FC236}">
                  <a16:creationId xmlns:a16="http://schemas.microsoft.com/office/drawing/2014/main" id="{6EB7471F-1396-C5C0-8C7E-F1D792D85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9" y="2282"/>
              <a:ext cx="499" cy="499"/>
              <a:chOff x="3787" y="2931"/>
              <a:chExt cx="499" cy="499"/>
            </a:xfrm>
          </p:grpSpPr>
          <p:sp>
            <p:nvSpPr>
              <p:cNvPr id="18" name="Rectangle 34">
                <a:extLst>
                  <a:ext uri="{FF2B5EF4-FFF2-40B4-BE49-F238E27FC236}">
                    <a16:creationId xmlns:a16="http://schemas.microsoft.com/office/drawing/2014/main" id="{8FB68B20-F603-A43C-1455-5D404097E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35">
                <a:extLst>
                  <a:ext uri="{FF2B5EF4-FFF2-40B4-BE49-F238E27FC236}">
                    <a16:creationId xmlns:a16="http://schemas.microsoft.com/office/drawing/2014/main" id="{15079478-414C-73E2-84E1-A3144EDD2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36">
                <a:extLst>
                  <a:ext uri="{FF2B5EF4-FFF2-40B4-BE49-F238E27FC236}">
                    <a16:creationId xmlns:a16="http://schemas.microsoft.com/office/drawing/2014/main" id="{FCF6D51C-3723-DC5B-9921-ED6291516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37">
                <a:extLst>
                  <a:ext uri="{FF2B5EF4-FFF2-40B4-BE49-F238E27FC236}">
                    <a16:creationId xmlns:a16="http://schemas.microsoft.com/office/drawing/2014/main" id="{E94CC862-B2E9-FA88-CBE6-2A65D8B4B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38">
                <a:extLst>
                  <a:ext uri="{FF2B5EF4-FFF2-40B4-BE49-F238E27FC236}">
                    <a16:creationId xmlns:a16="http://schemas.microsoft.com/office/drawing/2014/main" id="{8CE173DD-96F2-8C57-049C-5778BCE97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39">
                <a:extLst>
                  <a:ext uri="{FF2B5EF4-FFF2-40B4-BE49-F238E27FC236}">
                    <a16:creationId xmlns:a16="http://schemas.microsoft.com/office/drawing/2014/main" id="{016B8AF1-6F0E-E421-3578-408B11E56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" name="Oval 40">
            <a:extLst>
              <a:ext uri="{FF2B5EF4-FFF2-40B4-BE49-F238E27FC236}">
                <a16:creationId xmlns:a16="http://schemas.microsoft.com/office/drawing/2014/main" id="{122FBE83-9C6B-B453-2CCB-6EA629E59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5491" y="1329302"/>
            <a:ext cx="719138" cy="7191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">
            <a:extLst>
              <a:ext uri="{FF2B5EF4-FFF2-40B4-BE49-F238E27FC236}">
                <a16:creationId xmlns:a16="http://schemas.microsoft.com/office/drawing/2014/main" id="{517FEF69-9E01-C548-06B5-93BC1BD3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366" y="2912039"/>
            <a:ext cx="1404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أوجد ما ياتي :</a:t>
            </a:r>
            <a:endParaRPr lang="en-US" altLang="en-US" sz="2000" b="1"/>
          </a:p>
        </p:txBody>
      </p:sp>
      <p:sp>
        <p:nvSpPr>
          <p:cNvPr id="47" name="Text Box 42">
            <a:extLst>
              <a:ext uri="{FF2B5EF4-FFF2-40B4-BE49-F238E27FC236}">
                <a16:creationId xmlns:a16="http://schemas.microsoft.com/office/drawing/2014/main" id="{FDF1B991-FA3F-EEAD-56A6-221B1403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416" y="3415277"/>
            <a:ext cx="1512888" cy="396875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ح ( ١ ) =</a:t>
            </a:r>
            <a:endParaRPr lang="en-US" altLang="en-US" sz="2000" b="1" dirty="0"/>
          </a:p>
        </p:txBody>
      </p:sp>
      <p:sp>
        <p:nvSpPr>
          <p:cNvPr id="48" name="Text Box 43">
            <a:extLst>
              <a:ext uri="{FF2B5EF4-FFF2-40B4-BE49-F238E27FC236}">
                <a16:creationId xmlns:a16="http://schemas.microsoft.com/office/drawing/2014/main" id="{91417B50-F4F5-523B-D1E2-2232BED0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416" y="3869302"/>
            <a:ext cx="1512888" cy="396875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ح ( ٢ ) =</a:t>
            </a:r>
            <a:endParaRPr lang="en-US" altLang="en-US" sz="2000" b="1" dirty="0"/>
          </a:p>
        </p:txBody>
      </p:sp>
      <p:sp>
        <p:nvSpPr>
          <p:cNvPr id="49" name="Text Box 44">
            <a:extLst>
              <a:ext uri="{FF2B5EF4-FFF2-40B4-BE49-F238E27FC236}">
                <a16:creationId xmlns:a16="http://schemas.microsoft.com/office/drawing/2014/main" id="{E81EEF09-2F71-C83C-A50E-26359167B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416" y="4323327"/>
            <a:ext cx="1512888" cy="396875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ح ( ٣ ) =</a:t>
            </a:r>
            <a:endParaRPr lang="en-US" altLang="en-US" sz="2000" b="1" dirty="0"/>
          </a:p>
        </p:txBody>
      </p:sp>
      <p:sp>
        <p:nvSpPr>
          <p:cNvPr id="50" name="Text Box 46">
            <a:extLst>
              <a:ext uri="{FF2B5EF4-FFF2-40B4-BE49-F238E27FC236}">
                <a16:creationId xmlns:a16="http://schemas.microsoft.com/office/drawing/2014/main" id="{DDB28CAE-A100-977B-FB62-8DAC09B0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704" y="3416864"/>
            <a:ext cx="1512887" cy="396875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ح ( ٤ ) =</a:t>
            </a:r>
            <a:endParaRPr lang="en-US" altLang="en-US" sz="2000" b="1" dirty="0"/>
          </a:p>
        </p:txBody>
      </p:sp>
      <p:sp>
        <p:nvSpPr>
          <p:cNvPr id="51" name="Text Box 47">
            <a:extLst>
              <a:ext uri="{FF2B5EF4-FFF2-40B4-BE49-F238E27FC236}">
                <a16:creationId xmlns:a16="http://schemas.microsoft.com/office/drawing/2014/main" id="{6F94C26D-9D60-C544-FD20-1A2F4A6EE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704" y="3870889"/>
            <a:ext cx="1512887" cy="396875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ح ( ٥ ) =</a:t>
            </a:r>
            <a:endParaRPr lang="en-US" altLang="en-US" sz="2000" b="1" dirty="0"/>
          </a:p>
        </p:txBody>
      </p:sp>
      <p:sp>
        <p:nvSpPr>
          <p:cNvPr id="52" name="Text Box 48">
            <a:extLst>
              <a:ext uri="{FF2B5EF4-FFF2-40B4-BE49-F238E27FC236}">
                <a16:creationId xmlns:a16="http://schemas.microsoft.com/office/drawing/2014/main" id="{537760D8-24F0-60DA-B3F2-DB7026A00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704" y="4339202"/>
            <a:ext cx="1512887" cy="396875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ح ( ٦ ) =</a:t>
            </a:r>
            <a:endParaRPr lang="en-US" altLang="en-US" sz="2000" b="1" dirty="0"/>
          </a:p>
        </p:txBody>
      </p:sp>
      <p:grpSp>
        <p:nvGrpSpPr>
          <p:cNvPr id="53" name="Group 49">
            <a:extLst>
              <a:ext uri="{FF2B5EF4-FFF2-40B4-BE49-F238E27FC236}">
                <a16:creationId xmlns:a16="http://schemas.microsoft.com/office/drawing/2014/main" id="{BAC52FEF-F4EF-BC1A-2535-8DBF25D6CD24}"/>
              </a:ext>
            </a:extLst>
          </p:cNvPr>
          <p:cNvGrpSpPr>
            <a:grpSpLocks/>
          </p:cNvGrpSpPr>
          <p:nvPr/>
        </p:nvGrpSpPr>
        <p:grpSpPr bwMode="auto">
          <a:xfrm>
            <a:off x="8405491" y="3285102"/>
            <a:ext cx="590550" cy="706437"/>
            <a:chOff x="2594" y="3249"/>
            <a:chExt cx="476" cy="445"/>
          </a:xfrm>
        </p:grpSpPr>
        <p:sp>
          <p:nvSpPr>
            <p:cNvPr id="54" name="Text Box 50">
              <a:extLst>
                <a:ext uri="{FF2B5EF4-FFF2-40B4-BE49-F238E27FC236}">
                  <a16:creationId xmlns:a16="http://schemas.microsoft.com/office/drawing/2014/main" id="{FDBDB4B3-F2CC-576C-DF8F-0E744191B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55" name="Text Box 51">
              <a:extLst>
                <a:ext uri="{FF2B5EF4-FFF2-40B4-BE49-F238E27FC236}">
                  <a16:creationId xmlns:a16="http://schemas.microsoft.com/office/drawing/2014/main" id="{29E5A5BB-59B9-3590-0EED-5F527B105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٦</a:t>
              </a:r>
              <a:endParaRPr lang="en-US" altLang="en-US" sz="2000" b="1" dirty="0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8B24BAB9-05C3-8977-2806-AAE9281F7C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3">
            <a:extLst>
              <a:ext uri="{FF2B5EF4-FFF2-40B4-BE49-F238E27FC236}">
                <a16:creationId xmlns:a16="http://schemas.microsoft.com/office/drawing/2014/main" id="{321C8AC0-2D03-D88B-DB2E-A103F3F034EB}"/>
              </a:ext>
            </a:extLst>
          </p:cNvPr>
          <p:cNvGrpSpPr>
            <a:grpSpLocks/>
          </p:cNvGrpSpPr>
          <p:nvPr/>
        </p:nvGrpSpPr>
        <p:grpSpPr bwMode="auto">
          <a:xfrm>
            <a:off x="8405491" y="3731189"/>
            <a:ext cx="590550" cy="706438"/>
            <a:chOff x="2594" y="3249"/>
            <a:chExt cx="476" cy="445"/>
          </a:xfrm>
        </p:grpSpPr>
        <p:sp>
          <p:nvSpPr>
            <p:cNvPr id="58" name="Text Box 54">
              <a:extLst>
                <a:ext uri="{FF2B5EF4-FFF2-40B4-BE49-F238E27FC236}">
                  <a16:creationId xmlns:a16="http://schemas.microsoft.com/office/drawing/2014/main" id="{2CAC4C1B-6E3D-6453-2E22-9EB629EB7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59" name="Text Box 55">
              <a:extLst>
                <a:ext uri="{FF2B5EF4-FFF2-40B4-BE49-F238E27FC236}">
                  <a16:creationId xmlns:a16="http://schemas.microsoft.com/office/drawing/2014/main" id="{FC463165-C1C6-BEDD-8BAE-11AAEA8B4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٦</a:t>
              </a:r>
              <a:endParaRPr lang="en-US" altLang="en-US" sz="2000" b="1" dirty="0"/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07BED6CB-9BAB-4BB4-0C5B-E69CE5971A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57">
            <a:extLst>
              <a:ext uri="{FF2B5EF4-FFF2-40B4-BE49-F238E27FC236}">
                <a16:creationId xmlns:a16="http://schemas.microsoft.com/office/drawing/2014/main" id="{45C00FA1-B5C7-020D-222D-00BDA3696F45}"/>
              </a:ext>
            </a:extLst>
          </p:cNvPr>
          <p:cNvGrpSpPr>
            <a:grpSpLocks/>
          </p:cNvGrpSpPr>
          <p:nvPr/>
        </p:nvGrpSpPr>
        <p:grpSpPr bwMode="auto">
          <a:xfrm>
            <a:off x="8405491" y="4199502"/>
            <a:ext cx="590550" cy="706437"/>
            <a:chOff x="2594" y="3249"/>
            <a:chExt cx="476" cy="445"/>
          </a:xfrm>
        </p:grpSpPr>
        <p:sp>
          <p:nvSpPr>
            <p:cNvPr id="62" name="Text Box 58">
              <a:extLst>
                <a:ext uri="{FF2B5EF4-FFF2-40B4-BE49-F238E27FC236}">
                  <a16:creationId xmlns:a16="http://schemas.microsoft.com/office/drawing/2014/main" id="{0F75CCFA-D57B-21B9-DE4E-E2908CC45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63" name="Text Box 59">
              <a:extLst>
                <a:ext uri="{FF2B5EF4-FFF2-40B4-BE49-F238E27FC236}">
                  <a16:creationId xmlns:a16="http://schemas.microsoft.com/office/drawing/2014/main" id="{BC045089-F20D-32B6-C98D-48FBB5C73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٦</a:t>
              </a:r>
              <a:endParaRPr lang="en-US" altLang="en-US" sz="2000" b="1" dirty="0"/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B3AB1A2C-7305-DF9F-E7AF-A8221C938A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61">
            <a:extLst>
              <a:ext uri="{FF2B5EF4-FFF2-40B4-BE49-F238E27FC236}">
                <a16:creationId xmlns:a16="http://schemas.microsoft.com/office/drawing/2014/main" id="{7F0E5E90-68AC-7669-2B32-C5E070D82DB8}"/>
              </a:ext>
            </a:extLst>
          </p:cNvPr>
          <p:cNvGrpSpPr>
            <a:grpSpLocks/>
          </p:cNvGrpSpPr>
          <p:nvPr/>
        </p:nvGrpSpPr>
        <p:grpSpPr bwMode="auto">
          <a:xfrm>
            <a:off x="6676704" y="3286689"/>
            <a:ext cx="590550" cy="706438"/>
            <a:chOff x="2594" y="3249"/>
            <a:chExt cx="476" cy="445"/>
          </a:xfrm>
        </p:grpSpPr>
        <p:sp>
          <p:nvSpPr>
            <p:cNvPr id="66" name="Text Box 62">
              <a:extLst>
                <a:ext uri="{FF2B5EF4-FFF2-40B4-BE49-F238E27FC236}">
                  <a16:creationId xmlns:a16="http://schemas.microsoft.com/office/drawing/2014/main" id="{A20CE54D-47D1-1345-10EC-807D8D9F2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67" name="Text Box 63">
              <a:extLst>
                <a:ext uri="{FF2B5EF4-FFF2-40B4-BE49-F238E27FC236}">
                  <a16:creationId xmlns:a16="http://schemas.microsoft.com/office/drawing/2014/main" id="{1CDC6DA2-0D50-6A58-1C06-769B226B6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٦</a:t>
              </a:r>
              <a:endParaRPr lang="en-US" altLang="en-US" sz="2000" b="1" dirty="0"/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132DCA31-B269-7234-A980-B9979F167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5">
            <a:extLst>
              <a:ext uri="{FF2B5EF4-FFF2-40B4-BE49-F238E27FC236}">
                <a16:creationId xmlns:a16="http://schemas.microsoft.com/office/drawing/2014/main" id="{1977C808-2459-F386-0EC6-4E3783887D08}"/>
              </a:ext>
            </a:extLst>
          </p:cNvPr>
          <p:cNvGrpSpPr>
            <a:grpSpLocks/>
          </p:cNvGrpSpPr>
          <p:nvPr/>
        </p:nvGrpSpPr>
        <p:grpSpPr bwMode="auto">
          <a:xfrm>
            <a:off x="6676704" y="3747064"/>
            <a:ext cx="590550" cy="706438"/>
            <a:chOff x="2594" y="3249"/>
            <a:chExt cx="476" cy="445"/>
          </a:xfrm>
        </p:grpSpPr>
        <p:sp>
          <p:nvSpPr>
            <p:cNvPr id="70" name="Text Box 66">
              <a:extLst>
                <a:ext uri="{FF2B5EF4-FFF2-40B4-BE49-F238E27FC236}">
                  <a16:creationId xmlns:a16="http://schemas.microsoft.com/office/drawing/2014/main" id="{C5BFD435-B7B5-2119-40E8-150E8FC84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71" name="Text Box 67">
              <a:extLst>
                <a:ext uri="{FF2B5EF4-FFF2-40B4-BE49-F238E27FC236}">
                  <a16:creationId xmlns:a16="http://schemas.microsoft.com/office/drawing/2014/main" id="{B476E34E-41B5-99A9-E56E-F7B46A57F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٦</a:t>
              </a:r>
              <a:endParaRPr lang="en-US" altLang="en-US" sz="2000" b="1" dirty="0"/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34C266FB-B58F-0DFF-A5E2-6E5EF77AE3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69">
            <a:extLst>
              <a:ext uri="{FF2B5EF4-FFF2-40B4-BE49-F238E27FC236}">
                <a16:creationId xmlns:a16="http://schemas.microsoft.com/office/drawing/2014/main" id="{AFBFBE38-378D-F878-501E-B99CB473E30C}"/>
              </a:ext>
            </a:extLst>
          </p:cNvPr>
          <p:cNvGrpSpPr>
            <a:grpSpLocks/>
          </p:cNvGrpSpPr>
          <p:nvPr/>
        </p:nvGrpSpPr>
        <p:grpSpPr bwMode="auto">
          <a:xfrm>
            <a:off x="6676704" y="4215377"/>
            <a:ext cx="590550" cy="706437"/>
            <a:chOff x="2594" y="3249"/>
            <a:chExt cx="476" cy="445"/>
          </a:xfrm>
        </p:grpSpPr>
        <p:sp>
          <p:nvSpPr>
            <p:cNvPr id="74" name="Text Box 70">
              <a:extLst>
                <a:ext uri="{FF2B5EF4-FFF2-40B4-BE49-F238E27FC236}">
                  <a16:creationId xmlns:a16="http://schemas.microsoft.com/office/drawing/2014/main" id="{FFBF275F-C6D1-AD9F-89D6-598F23B59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75" name="Text Box 71">
              <a:extLst>
                <a:ext uri="{FF2B5EF4-FFF2-40B4-BE49-F238E27FC236}">
                  <a16:creationId xmlns:a16="http://schemas.microsoft.com/office/drawing/2014/main" id="{07F80A5E-7D99-46EF-75A8-EA1F45050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٦</a:t>
              </a:r>
              <a:endParaRPr lang="en-US" altLang="en-US" sz="2000" b="1" dirty="0"/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28C09C19-3F70-AAD0-A42B-818C7D2368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73">
            <a:extLst>
              <a:ext uri="{FF2B5EF4-FFF2-40B4-BE49-F238E27FC236}">
                <a16:creationId xmlns:a16="http://schemas.microsoft.com/office/drawing/2014/main" id="{BE4E4808-87D5-855B-ED68-E26CE56B4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18" y="5018652"/>
            <a:ext cx="284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كيف حصلنا على النتائج أعلاه ؟</a:t>
            </a:r>
            <a:endParaRPr lang="en-US" altLang="en-US" sz="2000" b="1"/>
          </a:p>
        </p:txBody>
      </p:sp>
      <p:sp>
        <p:nvSpPr>
          <p:cNvPr id="78" name="Text Box 74">
            <a:extLst>
              <a:ext uri="{FF2B5EF4-FFF2-40B4-BE49-F238E27FC236}">
                <a16:creationId xmlns:a16="http://schemas.microsoft.com/office/drawing/2014/main" id="{596617AE-4AAC-3BAA-FAED-822D202F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416" y="5474264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بواسطة القاعدة</a:t>
            </a:r>
            <a:endParaRPr lang="en-US" altLang="en-US" sz="2000" b="1"/>
          </a:p>
        </p:txBody>
      </p:sp>
      <p:grpSp>
        <p:nvGrpSpPr>
          <p:cNvPr id="79" name="Group 79">
            <a:extLst>
              <a:ext uri="{FF2B5EF4-FFF2-40B4-BE49-F238E27FC236}">
                <a16:creationId xmlns:a16="http://schemas.microsoft.com/office/drawing/2014/main" id="{D3D4856F-2583-F503-243D-43466122346E}"/>
              </a:ext>
            </a:extLst>
          </p:cNvPr>
          <p:cNvGrpSpPr>
            <a:grpSpLocks/>
          </p:cNvGrpSpPr>
          <p:nvPr/>
        </p:nvGrpSpPr>
        <p:grpSpPr bwMode="auto">
          <a:xfrm>
            <a:off x="6300466" y="5331389"/>
            <a:ext cx="2355850" cy="749300"/>
            <a:chOff x="2925" y="3339"/>
            <a:chExt cx="1484" cy="472"/>
          </a:xfrm>
        </p:grpSpPr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F5FB952A-43BF-1E96-BBDE-096DA8A9B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" y="3339"/>
              <a:ext cx="1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FF0000"/>
                  </a:solidFill>
                </a:rPr>
                <a:t>عدد مرات ظهور الرقم</a:t>
              </a:r>
              <a:endParaRPr lang="en-US" alt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F95817AA-1CCA-346F-DFB0-0E13885A6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3561"/>
              <a:ext cx="1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FF0000"/>
                  </a:solidFill>
                </a:rPr>
                <a:t>العدد الكلي للنواتج</a:t>
              </a:r>
              <a:endParaRPr lang="en-US" alt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82" name="Line 78">
              <a:extLst>
                <a:ext uri="{FF2B5EF4-FFF2-40B4-BE49-F238E27FC236}">
                  <a16:creationId xmlns:a16="http://schemas.microsoft.com/office/drawing/2014/main" id="{44CA2460-C646-AC5B-1C3A-4E832D180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1" y="3580"/>
              <a:ext cx="12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Text Box 80">
            <a:extLst>
              <a:ext uri="{FF2B5EF4-FFF2-40B4-BE49-F238E27FC236}">
                <a16:creationId xmlns:a16="http://schemas.microsoft.com/office/drawing/2014/main" id="{0BE64C80-D1A5-EC08-F041-25A020C0D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366" y="6115614"/>
            <a:ext cx="3563938" cy="396875"/>
          </a:xfrm>
          <a:prstGeom prst="rect">
            <a:avLst/>
          </a:prstGeom>
          <a:solidFill>
            <a:srgbClr val="EAD4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يسمى مثل هذا الإجراء </a:t>
            </a:r>
            <a:r>
              <a:rPr lang="ar-SA" altLang="en-US" sz="2000" b="1">
                <a:solidFill>
                  <a:srgbClr val="006600"/>
                </a:solidFill>
              </a:rPr>
              <a:t>بالإحتمال النظري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sp>
        <p:nvSpPr>
          <p:cNvPr id="84" name="Oval 81">
            <a:extLst>
              <a:ext uri="{FF2B5EF4-FFF2-40B4-BE49-F238E27FC236}">
                <a16:creationId xmlns:a16="http://schemas.microsoft.com/office/drawing/2014/main" id="{86ACF2F0-31F5-F896-2D2D-13F0C0D55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5491" y="2084952"/>
            <a:ext cx="719138" cy="7191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82">
            <a:extLst>
              <a:ext uri="{FF2B5EF4-FFF2-40B4-BE49-F238E27FC236}">
                <a16:creationId xmlns:a16="http://schemas.microsoft.com/office/drawing/2014/main" id="{A6EC55BC-826B-1AF0-A7EE-A7359E995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254" y="1329302"/>
            <a:ext cx="719137" cy="7191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83">
            <a:extLst>
              <a:ext uri="{FF2B5EF4-FFF2-40B4-BE49-F238E27FC236}">
                <a16:creationId xmlns:a16="http://schemas.microsoft.com/office/drawing/2014/main" id="{62846AA0-8C93-CB95-5B3C-DCBE476C5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254" y="2084952"/>
            <a:ext cx="719137" cy="7191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84">
            <a:extLst>
              <a:ext uri="{FF2B5EF4-FFF2-40B4-BE49-F238E27FC236}">
                <a16:creationId xmlns:a16="http://schemas.microsoft.com/office/drawing/2014/main" id="{CA40FDD5-AA0F-2FFD-1032-C7363B1C5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604" y="1329302"/>
            <a:ext cx="719137" cy="7191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85">
            <a:extLst>
              <a:ext uri="{FF2B5EF4-FFF2-40B4-BE49-F238E27FC236}">
                <a16:creationId xmlns:a16="http://schemas.microsoft.com/office/drawing/2014/main" id="{5D71D462-ECB8-8B79-EB30-AB7F40D6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604" y="2084952"/>
            <a:ext cx="719137" cy="7191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Rectangle 86">
            <a:extLst>
              <a:ext uri="{FF2B5EF4-FFF2-40B4-BE49-F238E27FC236}">
                <a16:creationId xmlns:a16="http://schemas.microsoft.com/office/drawing/2014/main" id="{C70B3788-6A0D-5CDD-C048-4753E5238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416" y="680014"/>
            <a:ext cx="3743325" cy="60118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grpSp>
        <p:nvGrpSpPr>
          <p:cNvPr id="90" name="Group 98">
            <a:extLst>
              <a:ext uri="{FF2B5EF4-FFF2-40B4-BE49-F238E27FC236}">
                <a16:creationId xmlns:a16="http://schemas.microsoft.com/office/drawing/2014/main" id="{4D75442D-AE6C-92A6-03E2-C94613EA36A6}"/>
              </a:ext>
            </a:extLst>
          </p:cNvPr>
          <p:cNvGrpSpPr>
            <a:grpSpLocks/>
          </p:cNvGrpSpPr>
          <p:nvPr/>
        </p:nvGrpSpPr>
        <p:grpSpPr bwMode="auto">
          <a:xfrm>
            <a:off x="1784226" y="645730"/>
            <a:ext cx="828675" cy="850900"/>
            <a:chOff x="1873" y="1682"/>
            <a:chExt cx="522" cy="536"/>
          </a:xfrm>
        </p:grpSpPr>
        <p:sp>
          <p:nvSpPr>
            <p:cNvPr id="91" name="AutoShape 87">
              <a:extLst>
                <a:ext uri="{FF2B5EF4-FFF2-40B4-BE49-F238E27FC236}">
                  <a16:creationId xmlns:a16="http://schemas.microsoft.com/office/drawing/2014/main" id="{5E85D114-00F2-3C10-C531-CF0F9A0CE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1741"/>
              <a:ext cx="522" cy="477"/>
            </a:xfrm>
            <a:prstGeom prst="cube">
              <a:avLst>
                <a:gd name="adj" fmla="val 33259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FF00"/>
                </a:gs>
                <a:gs pos="100000">
                  <a:srgbClr val="FF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 b="1"/>
            </a:p>
          </p:txBody>
        </p:sp>
        <p:sp>
          <p:nvSpPr>
            <p:cNvPr id="92" name="Text Box 89">
              <a:extLst>
                <a:ext uri="{FF2B5EF4-FFF2-40B4-BE49-F238E27FC236}">
                  <a16:creationId xmlns:a16="http://schemas.microsoft.com/office/drawing/2014/main" id="{4F346D02-0DEE-3A60-2107-E827286B9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389164">
              <a:off x="1995" y="168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3200" b="1" dirty="0"/>
                <a:t>١</a:t>
              </a:r>
              <a:endParaRPr lang="en-US" altLang="en-US" sz="3200" b="1" dirty="0"/>
            </a:p>
          </p:txBody>
        </p:sp>
      </p:grpSp>
      <p:grpSp>
        <p:nvGrpSpPr>
          <p:cNvPr id="93" name="Group 113">
            <a:extLst>
              <a:ext uri="{FF2B5EF4-FFF2-40B4-BE49-F238E27FC236}">
                <a16:creationId xmlns:a16="http://schemas.microsoft.com/office/drawing/2014/main" id="{E76E3966-F422-4109-6791-4B010C10FA44}"/>
              </a:ext>
            </a:extLst>
          </p:cNvPr>
          <p:cNvGrpSpPr>
            <a:grpSpLocks/>
          </p:cNvGrpSpPr>
          <p:nvPr/>
        </p:nvGrpSpPr>
        <p:grpSpPr bwMode="auto">
          <a:xfrm>
            <a:off x="1805194" y="570029"/>
            <a:ext cx="828675" cy="850900"/>
            <a:chOff x="782" y="1642"/>
            <a:chExt cx="522" cy="536"/>
          </a:xfrm>
        </p:grpSpPr>
        <p:sp>
          <p:nvSpPr>
            <p:cNvPr id="94" name="AutoShape 102">
              <a:extLst>
                <a:ext uri="{FF2B5EF4-FFF2-40B4-BE49-F238E27FC236}">
                  <a16:creationId xmlns:a16="http://schemas.microsoft.com/office/drawing/2014/main" id="{36C87663-AFF6-B7DE-DA78-DA2AA807F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" y="1701"/>
              <a:ext cx="522" cy="477"/>
            </a:xfrm>
            <a:prstGeom prst="cube">
              <a:avLst>
                <a:gd name="adj" fmla="val 33259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FF00"/>
                </a:gs>
                <a:gs pos="100000">
                  <a:srgbClr val="FF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/>
            </a:p>
          </p:txBody>
        </p:sp>
        <p:sp>
          <p:nvSpPr>
            <p:cNvPr id="95" name="Text Box 103">
              <a:extLst>
                <a:ext uri="{FF2B5EF4-FFF2-40B4-BE49-F238E27FC236}">
                  <a16:creationId xmlns:a16="http://schemas.microsoft.com/office/drawing/2014/main" id="{53012BA5-A2DD-03D1-8663-E690F084C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82829">
              <a:off x="878" y="164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3200" b="1" dirty="0"/>
                <a:t>٣</a:t>
              </a:r>
              <a:endParaRPr lang="en-US" altLang="en-US" sz="3200" b="1" dirty="0"/>
            </a:p>
          </p:txBody>
        </p:sp>
      </p:grpSp>
      <p:grpSp>
        <p:nvGrpSpPr>
          <p:cNvPr id="96" name="Group 116">
            <a:extLst>
              <a:ext uri="{FF2B5EF4-FFF2-40B4-BE49-F238E27FC236}">
                <a16:creationId xmlns:a16="http://schemas.microsoft.com/office/drawing/2014/main" id="{7627A1F4-6485-E282-81DF-C675D0C57969}"/>
              </a:ext>
            </a:extLst>
          </p:cNvPr>
          <p:cNvGrpSpPr>
            <a:grpSpLocks/>
          </p:cNvGrpSpPr>
          <p:nvPr/>
        </p:nvGrpSpPr>
        <p:grpSpPr bwMode="auto">
          <a:xfrm>
            <a:off x="1827270" y="532638"/>
            <a:ext cx="828675" cy="903288"/>
            <a:chOff x="1624" y="2454"/>
            <a:chExt cx="522" cy="569"/>
          </a:xfrm>
        </p:grpSpPr>
        <p:sp>
          <p:nvSpPr>
            <p:cNvPr id="97" name="AutoShape 104">
              <a:extLst>
                <a:ext uri="{FF2B5EF4-FFF2-40B4-BE49-F238E27FC236}">
                  <a16:creationId xmlns:a16="http://schemas.microsoft.com/office/drawing/2014/main" id="{C822FD66-62E2-87E3-99C6-B64F19C8F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2546"/>
              <a:ext cx="522" cy="477"/>
            </a:xfrm>
            <a:prstGeom prst="cube">
              <a:avLst>
                <a:gd name="adj" fmla="val 33259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FF00"/>
                </a:gs>
                <a:gs pos="100000">
                  <a:srgbClr val="FF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 altLang="en-US" sz="2800" b="1"/>
            </a:p>
          </p:txBody>
        </p:sp>
        <p:sp>
          <p:nvSpPr>
            <p:cNvPr id="98" name="Text Box 105">
              <a:extLst>
                <a:ext uri="{FF2B5EF4-FFF2-40B4-BE49-F238E27FC236}">
                  <a16:creationId xmlns:a16="http://schemas.microsoft.com/office/drawing/2014/main" id="{450062AE-4C39-6321-9233-C6C29D002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79715">
              <a:off x="1769" y="2454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3200" b="1" dirty="0"/>
                <a:t>٤</a:t>
              </a:r>
              <a:endParaRPr lang="en-US" altLang="en-US" sz="3200" b="1" dirty="0"/>
            </a:p>
          </p:txBody>
        </p:sp>
      </p:grpSp>
      <p:grpSp>
        <p:nvGrpSpPr>
          <p:cNvPr id="99" name="Group 115">
            <a:extLst>
              <a:ext uri="{FF2B5EF4-FFF2-40B4-BE49-F238E27FC236}">
                <a16:creationId xmlns:a16="http://schemas.microsoft.com/office/drawing/2014/main" id="{DDA397C4-F3E4-C7CD-5D89-92BE42F40D4E}"/>
              </a:ext>
            </a:extLst>
          </p:cNvPr>
          <p:cNvGrpSpPr>
            <a:grpSpLocks/>
          </p:cNvGrpSpPr>
          <p:nvPr/>
        </p:nvGrpSpPr>
        <p:grpSpPr bwMode="auto">
          <a:xfrm>
            <a:off x="1824047" y="532420"/>
            <a:ext cx="828675" cy="922339"/>
            <a:chOff x="1304" y="2509"/>
            <a:chExt cx="522" cy="581"/>
          </a:xfrm>
        </p:grpSpPr>
        <p:sp>
          <p:nvSpPr>
            <p:cNvPr id="100" name="AutoShape 106">
              <a:extLst>
                <a:ext uri="{FF2B5EF4-FFF2-40B4-BE49-F238E27FC236}">
                  <a16:creationId xmlns:a16="http://schemas.microsoft.com/office/drawing/2014/main" id="{5C6444C7-340A-E233-F38C-CC29A8971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2613"/>
              <a:ext cx="522" cy="477"/>
            </a:xfrm>
            <a:prstGeom prst="cube">
              <a:avLst>
                <a:gd name="adj" fmla="val 33259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FF00"/>
                </a:gs>
                <a:gs pos="100000">
                  <a:srgbClr val="FF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/>
            </a:p>
          </p:txBody>
        </p:sp>
        <p:sp>
          <p:nvSpPr>
            <p:cNvPr id="101" name="Text Box 107">
              <a:extLst>
                <a:ext uri="{FF2B5EF4-FFF2-40B4-BE49-F238E27FC236}">
                  <a16:creationId xmlns:a16="http://schemas.microsoft.com/office/drawing/2014/main" id="{35F570B5-D2DD-6D04-60C7-776A1A944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42145">
              <a:off x="1427" y="2509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3200" b="1" dirty="0"/>
                <a:t>٥</a:t>
              </a:r>
              <a:endParaRPr lang="en-US" altLang="en-US" sz="3200" b="1" dirty="0"/>
            </a:p>
          </p:txBody>
        </p:sp>
      </p:grpSp>
      <p:grpSp>
        <p:nvGrpSpPr>
          <p:cNvPr id="102" name="Group 110">
            <a:extLst>
              <a:ext uri="{FF2B5EF4-FFF2-40B4-BE49-F238E27FC236}">
                <a16:creationId xmlns:a16="http://schemas.microsoft.com/office/drawing/2014/main" id="{EE18302D-4264-D874-9B44-C723E75AC70F}"/>
              </a:ext>
            </a:extLst>
          </p:cNvPr>
          <p:cNvGrpSpPr>
            <a:grpSpLocks/>
          </p:cNvGrpSpPr>
          <p:nvPr/>
        </p:nvGrpSpPr>
        <p:grpSpPr bwMode="auto">
          <a:xfrm>
            <a:off x="1813456" y="551217"/>
            <a:ext cx="828675" cy="917576"/>
            <a:chOff x="-1079" y="2378"/>
            <a:chExt cx="522" cy="578"/>
          </a:xfrm>
        </p:grpSpPr>
        <p:sp>
          <p:nvSpPr>
            <p:cNvPr id="103" name="AutoShape 108">
              <a:extLst>
                <a:ext uri="{FF2B5EF4-FFF2-40B4-BE49-F238E27FC236}">
                  <a16:creationId xmlns:a16="http://schemas.microsoft.com/office/drawing/2014/main" id="{4D6C9146-59DF-8B7D-195B-BF77984E1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79" y="2479"/>
              <a:ext cx="522" cy="477"/>
            </a:xfrm>
            <a:prstGeom prst="cube">
              <a:avLst>
                <a:gd name="adj" fmla="val 33259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FF00"/>
                </a:gs>
                <a:gs pos="100000">
                  <a:srgbClr val="FF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/>
            </a:p>
          </p:txBody>
        </p:sp>
        <p:sp>
          <p:nvSpPr>
            <p:cNvPr id="104" name="Text Box 109">
              <a:extLst>
                <a:ext uri="{FF2B5EF4-FFF2-40B4-BE49-F238E27FC236}">
                  <a16:creationId xmlns:a16="http://schemas.microsoft.com/office/drawing/2014/main" id="{7583474E-79CE-FA43-17B1-BCB0F9B8F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42145">
              <a:off x="-1031" y="2378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3200" b="1" dirty="0"/>
                <a:t>٦</a:t>
              </a:r>
              <a:endParaRPr lang="en-US" altLang="en-US" sz="3200" b="1" dirty="0"/>
            </a:p>
          </p:txBody>
        </p:sp>
      </p:grpSp>
      <p:grpSp>
        <p:nvGrpSpPr>
          <p:cNvPr id="105" name="Group 117">
            <a:extLst>
              <a:ext uri="{FF2B5EF4-FFF2-40B4-BE49-F238E27FC236}">
                <a16:creationId xmlns:a16="http://schemas.microsoft.com/office/drawing/2014/main" id="{B02C5947-E7A1-1B04-7BDE-AA02F87FAB2D}"/>
              </a:ext>
            </a:extLst>
          </p:cNvPr>
          <p:cNvGrpSpPr>
            <a:grpSpLocks/>
          </p:cNvGrpSpPr>
          <p:nvPr/>
        </p:nvGrpSpPr>
        <p:grpSpPr bwMode="auto">
          <a:xfrm>
            <a:off x="1789380" y="571446"/>
            <a:ext cx="828675" cy="882651"/>
            <a:chOff x="1006" y="1860"/>
            <a:chExt cx="522" cy="556"/>
          </a:xfrm>
        </p:grpSpPr>
        <p:sp>
          <p:nvSpPr>
            <p:cNvPr id="106" name="AutoShape 118">
              <a:extLst>
                <a:ext uri="{FF2B5EF4-FFF2-40B4-BE49-F238E27FC236}">
                  <a16:creationId xmlns:a16="http://schemas.microsoft.com/office/drawing/2014/main" id="{C3DC9AD1-BB0A-644C-11C3-7CED594F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1939"/>
              <a:ext cx="522" cy="477"/>
            </a:xfrm>
            <a:prstGeom prst="cube">
              <a:avLst>
                <a:gd name="adj" fmla="val 33259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FF00"/>
                </a:gs>
                <a:gs pos="100000">
                  <a:srgbClr val="FF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 b="1"/>
            </a:p>
          </p:txBody>
        </p:sp>
        <p:sp>
          <p:nvSpPr>
            <p:cNvPr id="107" name="Text Box 119">
              <a:extLst>
                <a:ext uri="{FF2B5EF4-FFF2-40B4-BE49-F238E27FC236}">
                  <a16:creationId xmlns:a16="http://schemas.microsoft.com/office/drawing/2014/main" id="{5B22F82C-C052-C502-D257-EC2EEFEB7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88794">
              <a:off x="1140" y="1860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3200" b="1" dirty="0"/>
                <a:t>٢</a:t>
              </a:r>
              <a:endParaRPr lang="en-US" altLang="en-US" sz="3200" b="1" dirty="0"/>
            </a:p>
          </p:txBody>
        </p:sp>
      </p:grpSp>
      <p:grpSp>
        <p:nvGrpSpPr>
          <p:cNvPr id="108" name="Group 120">
            <a:extLst>
              <a:ext uri="{FF2B5EF4-FFF2-40B4-BE49-F238E27FC236}">
                <a16:creationId xmlns:a16="http://schemas.microsoft.com/office/drawing/2014/main" id="{29DA59AB-A832-DB4A-1174-CE284C88E428}"/>
              </a:ext>
            </a:extLst>
          </p:cNvPr>
          <p:cNvGrpSpPr>
            <a:grpSpLocks/>
          </p:cNvGrpSpPr>
          <p:nvPr/>
        </p:nvGrpSpPr>
        <p:grpSpPr bwMode="auto">
          <a:xfrm>
            <a:off x="1779947" y="567728"/>
            <a:ext cx="828675" cy="893763"/>
            <a:chOff x="2300" y="2040"/>
            <a:chExt cx="522" cy="563"/>
          </a:xfrm>
        </p:grpSpPr>
        <p:sp>
          <p:nvSpPr>
            <p:cNvPr id="109" name="AutoShape 121">
              <a:extLst>
                <a:ext uri="{FF2B5EF4-FFF2-40B4-BE49-F238E27FC236}">
                  <a16:creationId xmlns:a16="http://schemas.microsoft.com/office/drawing/2014/main" id="{BBFAC420-18F3-4256-D413-1A05A5EDB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2126"/>
              <a:ext cx="522" cy="477"/>
            </a:xfrm>
            <a:prstGeom prst="cube">
              <a:avLst>
                <a:gd name="adj" fmla="val 33259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FF00"/>
                </a:gs>
                <a:gs pos="100000">
                  <a:srgbClr val="FF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/>
            </a:p>
          </p:txBody>
        </p:sp>
        <p:sp>
          <p:nvSpPr>
            <p:cNvPr id="110" name="Text Box 122">
              <a:extLst>
                <a:ext uri="{FF2B5EF4-FFF2-40B4-BE49-F238E27FC236}">
                  <a16:creationId xmlns:a16="http://schemas.microsoft.com/office/drawing/2014/main" id="{9D1AA7E7-7388-2E6C-69B9-9F489E65D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79715">
              <a:off x="2425" y="2040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3200" b="1" dirty="0"/>
                <a:t>٤</a:t>
              </a:r>
              <a:endParaRPr lang="en-US" altLang="en-US" sz="3200" b="1" dirty="0"/>
            </a:p>
          </p:txBody>
        </p:sp>
      </p:grpSp>
      <p:grpSp>
        <p:nvGrpSpPr>
          <p:cNvPr id="111" name="Group 123">
            <a:extLst>
              <a:ext uri="{FF2B5EF4-FFF2-40B4-BE49-F238E27FC236}">
                <a16:creationId xmlns:a16="http://schemas.microsoft.com/office/drawing/2014/main" id="{02A82A7E-FC47-DFFB-D04A-653A39F82165}"/>
              </a:ext>
            </a:extLst>
          </p:cNvPr>
          <p:cNvGrpSpPr>
            <a:grpSpLocks/>
          </p:cNvGrpSpPr>
          <p:nvPr/>
        </p:nvGrpSpPr>
        <p:grpSpPr bwMode="auto">
          <a:xfrm>
            <a:off x="1787039" y="577419"/>
            <a:ext cx="828675" cy="903288"/>
            <a:chOff x="1624" y="2454"/>
            <a:chExt cx="522" cy="569"/>
          </a:xfrm>
        </p:grpSpPr>
        <p:sp>
          <p:nvSpPr>
            <p:cNvPr id="112" name="AutoShape 124">
              <a:extLst>
                <a:ext uri="{FF2B5EF4-FFF2-40B4-BE49-F238E27FC236}">
                  <a16:creationId xmlns:a16="http://schemas.microsoft.com/office/drawing/2014/main" id="{C3BF924E-5BE9-2B70-7A8E-D0528CE51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2546"/>
              <a:ext cx="522" cy="477"/>
            </a:xfrm>
            <a:prstGeom prst="cube">
              <a:avLst>
                <a:gd name="adj" fmla="val 33259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FF00"/>
                </a:gs>
                <a:gs pos="100000">
                  <a:srgbClr val="FF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 altLang="en-US" sz="2800" b="1"/>
            </a:p>
          </p:txBody>
        </p:sp>
        <p:sp>
          <p:nvSpPr>
            <p:cNvPr id="113" name="Text Box 125">
              <a:extLst>
                <a:ext uri="{FF2B5EF4-FFF2-40B4-BE49-F238E27FC236}">
                  <a16:creationId xmlns:a16="http://schemas.microsoft.com/office/drawing/2014/main" id="{B372DB65-BA74-83D5-9DDC-E0432EC30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79715">
              <a:off x="1769" y="2454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3200" b="1" dirty="0"/>
                <a:t>٤</a:t>
              </a:r>
              <a:endParaRPr lang="en-US" altLang="en-US" sz="3200" b="1" dirty="0"/>
            </a:p>
          </p:txBody>
        </p:sp>
      </p:grpSp>
      <p:grpSp>
        <p:nvGrpSpPr>
          <p:cNvPr id="114" name="Group 129">
            <a:extLst>
              <a:ext uri="{FF2B5EF4-FFF2-40B4-BE49-F238E27FC236}">
                <a16:creationId xmlns:a16="http://schemas.microsoft.com/office/drawing/2014/main" id="{42616750-281D-DF70-A78C-AD064A3FBD3D}"/>
              </a:ext>
            </a:extLst>
          </p:cNvPr>
          <p:cNvGrpSpPr>
            <a:grpSpLocks/>
          </p:cNvGrpSpPr>
          <p:nvPr/>
        </p:nvGrpSpPr>
        <p:grpSpPr bwMode="auto">
          <a:xfrm>
            <a:off x="1800853" y="565241"/>
            <a:ext cx="828675" cy="881064"/>
            <a:chOff x="-962" y="2427"/>
            <a:chExt cx="522" cy="555"/>
          </a:xfrm>
        </p:grpSpPr>
        <p:sp>
          <p:nvSpPr>
            <p:cNvPr id="115" name="AutoShape 130">
              <a:extLst>
                <a:ext uri="{FF2B5EF4-FFF2-40B4-BE49-F238E27FC236}">
                  <a16:creationId xmlns:a16="http://schemas.microsoft.com/office/drawing/2014/main" id="{78747AEC-63C7-4F6D-71B9-E3C14440B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2" y="2505"/>
              <a:ext cx="522" cy="477"/>
            </a:xfrm>
            <a:prstGeom prst="cube">
              <a:avLst>
                <a:gd name="adj" fmla="val 33259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FF00"/>
                </a:gs>
                <a:gs pos="100000">
                  <a:srgbClr val="FF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/>
            </a:p>
          </p:txBody>
        </p:sp>
        <p:sp>
          <p:nvSpPr>
            <p:cNvPr id="116" name="Text Box 131">
              <a:extLst>
                <a:ext uri="{FF2B5EF4-FFF2-40B4-BE49-F238E27FC236}">
                  <a16:creationId xmlns:a16="http://schemas.microsoft.com/office/drawing/2014/main" id="{3661F8D8-58AB-EEC3-0776-5CFE3EBAE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42145">
              <a:off x="-815" y="2427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3200" b="1" dirty="0"/>
                <a:t>٦</a:t>
              </a:r>
              <a:endParaRPr lang="en-US" altLang="en-US" sz="3200" b="1" dirty="0"/>
            </a:p>
          </p:txBody>
        </p:sp>
      </p:grpSp>
      <p:grpSp>
        <p:nvGrpSpPr>
          <p:cNvPr id="117" name="Group 132">
            <a:extLst>
              <a:ext uri="{FF2B5EF4-FFF2-40B4-BE49-F238E27FC236}">
                <a16:creationId xmlns:a16="http://schemas.microsoft.com/office/drawing/2014/main" id="{73B16044-D44F-F177-6738-25464F102C5B}"/>
              </a:ext>
            </a:extLst>
          </p:cNvPr>
          <p:cNvGrpSpPr>
            <a:grpSpLocks/>
          </p:cNvGrpSpPr>
          <p:nvPr/>
        </p:nvGrpSpPr>
        <p:grpSpPr bwMode="auto">
          <a:xfrm>
            <a:off x="1813456" y="658171"/>
            <a:ext cx="828675" cy="801688"/>
            <a:chOff x="980" y="2660"/>
            <a:chExt cx="522" cy="505"/>
          </a:xfrm>
        </p:grpSpPr>
        <p:sp>
          <p:nvSpPr>
            <p:cNvPr id="118" name="AutoShape 133">
              <a:extLst>
                <a:ext uri="{FF2B5EF4-FFF2-40B4-BE49-F238E27FC236}">
                  <a16:creationId xmlns:a16="http://schemas.microsoft.com/office/drawing/2014/main" id="{8C539492-862B-3C03-CB05-470A76539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" y="2688"/>
              <a:ext cx="522" cy="477"/>
            </a:xfrm>
            <a:prstGeom prst="cube">
              <a:avLst>
                <a:gd name="adj" fmla="val 33259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FF00"/>
                </a:gs>
                <a:gs pos="100000">
                  <a:srgbClr val="FF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/>
            </a:p>
          </p:txBody>
        </p:sp>
        <p:sp>
          <p:nvSpPr>
            <p:cNvPr id="119" name="Text Box 134">
              <a:extLst>
                <a:ext uri="{FF2B5EF4-FFF2-40B4-BE49-F238E27FC236}">
                  <a16:creationId xmlns:a16="http://schemas.microsoft.com/office/drawing/2014/main" id="{3A11749C-862F-EDDE-4A45-F860AF47E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42145" flipH="1">
              <a:off x="1036" y="2660"/>
              <a:ext cx="20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3200" b="1" dirty="0"/>
                <a:t>٦</a:t>
              </a:r>
              <a:endParaRPr lang="en-US" altLang="en-US" sz="3200" b="1" dirty="0"/>
            </a:p>
          </p:txBody>
        </p:sp>
      </p:grpSp>
      <p:grpSp>
        <p:nvGrpSpPr>
          <p:cNvPr id="120" name="Group 135">
            <a:extLst>
              <a:ext uri="{FF2B5EF4-FFF2-40B4-BE49-F238E27FC236}">
                <a16:creationId xmlns:a16="http://schemas.microsoft.com/office/drawing/2014/main" id="{0D0C3CFC-42C9-287B-D06E-A76E0F9B9E17}"/>
              </a:ext>
            </a:extLst>
          </p:cNvPr>
          <p:cNvGrpSpPr>
            <a:grpSpLocks/>
          </p:cNvGrpSpPr>
          <p:nvPr/>
        </p:nvGrpSpPr>
        <p:grpSpPr bwMode="auto">
          <a:xfrm>
            <a:off x="1778777" y="562539"/>
            <a:ext cx="828675" cy="903288"/>
            <a:chOff x="1859" y="1682"/>
            <a:chExt cx="522" cy="569"/>
          </a:xfrm>
        </p:grpSpPr>
        <p:sp>
          <p:nvSpPr>
            <p:cNvPr id="121" name="AutoShape 136">
              <a:extLst>
                <a:ext uri="{FF2B5EF4-FFF2-40B4-BE49-F238E27FC236}">
                  <a16:creationId xmlns:a16="http://schemas.microsoft.com/office/drawing/2014/main" id="{E40D3A1E-EBF1-40FD-22E7-2EC55A5C3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1774"/>
              <a:ext cx="522" cy="477"/>
            </a:xfrm>
            <a:prstGeom prst="cube">
              <a:avLst>
                <a:gd name="adj" fmla="val 33259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FF00"/>
                </a:gs>
                <a:gs pos="100000">
                  <a:srgbClr val="FF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 b="1"/>
            </a:p>
          </p:txBody>
        </p:sp>
        <p:sp>
          <p:nvSpPr>
            <p:cNvPr id="122" name="Text Box 137">
              <a:extLst>
                <a:ext uri="{FF2B5EF4-FFF2-40B4-BE49-F238E27FC236}">
                  <a16:creationId xmlns:a16="http://schemas.microsoft.com/office/drawing/2014/main" id="{A87A94C3-2DC3-59FC-926F-823667742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389164">
              <a:off x="1995" y="168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3200" b="1" dirty="0"/>
                <a:t>١</a:t>
              </a:r>
              <a:endParaRPr lang="en-US" altLang="en-US" sz="3200" b="1" dirty="0"/>
            </a:p>
          </p:txBody>
        </p:sp>
      </p:grpSp>
      <p:graphicFrame>
        <p:nvGraphicFramePr>
          <p:cNvPr id="123" name="Group 252">
            <a:extLst>
              <a:ext uri="{FF2B5EF4-FFF2-40B4-BE49-F238E27FC236}">
                <a16:creationId xmlns:a16="http://schemas.microsoft.com/office/drawing/2014/main" id="{9B7371B1-F374-9FE6-671F-D1876A346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707930"/>
              </p:ext>
            </p:extLst>
          </p:nvPr>
        </p:nvGraphicFramePr>
        <p:xfrm>
          <a:off x="1996754" y="1723002"/>
          <a:ext cx="3863975" cy="3630615"/>
        </p:xfrm>
        <a:graphic>
          <a:graphicData uri="http://schemas.openxmlformats.org/drawingml/2006/table">
            <a:tbl>
              <a:tblPr rtl="1"/>
              <a:tblGrid>
                <a:gridCol w="704850">
                  <a:extLst>
                    <a:ext uri="{9D8B030D-6E8A-4147-A177-3AD203B41FA5}">
                      <a16:colId xmlns:a16="http://schemas.microsoft.com/office/drawing/2014/main" val="1849898270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635449386"/>
                    </a:ext>
                  </a:extLst>
                </a:gridCol>
                <a:gridCol w="912812">
                  <a:extLst>
                    <a:ext uri="{9D8B030D-6E8A-4147-A177-3AD203B41FA5}">
                      <a16:colId xmlns:a16="http://schemas.microsoft.com/office/drawing/2014/main" val="248591996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416041127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الرقم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الاشارة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التكرار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الإحتمال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896433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507222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234946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082443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020831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622599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257734"/>
                  </a:ext>
                </a:extLst>
              </a:tr>
            </a:tbl>
          </a:graphicData>
        </a:graphic>
      </p:graphicFrame>
      <p:sp>
        <p:nvSpPr>
          <p:cNvPr id="124" name="Text Box 57">
            <a:extLst>
              <a:ext uri="{FF2B5EF4-FFF2-40B4-BE49-F238E27FC236}">
                <a16:creationId xmlns:a16="http://schemas.microsoft.com/office/drawing/2014/main" id="{D36D442F-182C-12CC-A4AB-46BD9E139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529" y="2262752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25" name="Text Box 81">
            <a:extLst>
              <a:ext uri="{FF2B5EF4-FFF2-40B4-BE49-F238E27FC236}">
                <a16:creationId xmlns:a16="http://schemas.microsoft.com/office/drawing/2014/main" id="{3C5A271D-AC56-440A-5F87-9BA118BA0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279" y="2297677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126" name="Text Box 82">
            <a:extLst>
              <a:ext uri="{FF2B5EF4-FFF2-40B4-BE49-F238E27FC236}">
                <a16:creationId xmlns:a16="http://schemas.microsoft.com/office/drawing/2014/main" id="{2B7219C4-DB9F-5A2E-C3BA-06351FD2F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279" y="2800914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١</a:t>
            </a:r>
            <a:endParaRPr lang="en-US" altLang="en-US" sz="2000" b="1" dirty="0"/>
          </a:p>
        </p:txBody>
      </p:sp>
      <p:sp>
        <p:nvSpPr>
          <p:cNvPr id="127" name="Text Box 83">
            <a:extLst>
              <a:ext uri="{FF2B5EF4-FFF2-40B4-BE49-F238E27FC236}">
                <a16:creationId xmlns:a16="http://schemas.microsoft.com/office/drawing/2014/main" id="{FC781B4F-26D1-0986-3345-26B47D9D3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279" y="334225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١</a:t>
            </a:r>
            <a:endParaRPr lang="en-US" altLang="en-US" sz="2000" b="1" dirty="0"/>
          </a:p>
        </p:txBody>
      </p:sp>
      <p:sp>
        <p:nvSpPr>
          <p:cNvPr id="128" name="Text Box 84">
            <a:extLst>
              <a:ext uri="{FF2B5EF4-FFF2-40B4-BE49-F238E27FC236}">
                <a16:creationId xmlns:a16="http://schemas.microsoft.com/office/drawing/2014/main" id="{25CF9DEF-ACE2-671B-52FC-570223BC4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279" y="3845489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٣</a:t>
            </a:r>
            <a:endParaRPr lang="en-US" altLang="en-US" sz="2000" b="1" dirty="0"/>
          </a:p>
        </p:txBody>
      </p:sp>
      <p:sp>
        <p:nvSpPr>
          <p:cNvPr id="129" name="Text Box 57">
            <a:extLst>
              <a:ext uri="{FF2B5EF4-FFF2-40B4-BE49-F238E27FC236}">
                <a16:creationId xmlns:a16="http://schemas.microsoft.com/office/drawing/2014/main" id="{D05CE4C1-DE86-79AD-31AA-060F3E16E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629" y="2262752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grpSp>
        <p:nvGrpSpPr>
          <p:cNvPr id="130" name="Group 223">
            <a:extLst>
              <a:ext uri="{FF2B5EF4-FFF2-40B4-BE49-F238E27FC236}">
                <a16:creationId xmlns:a16="http://schemas.microsoft.com/office/drawing/2014/main" id="{FDB80030-9627-4864-88D0-C237FD53E31C}"/>
              </a:ext>
            </a:extLst>
          </p:cNvPr>
          <p:cNvGrpSpPr>
            <a:grpSpLocks/>
          </p:cNvGrpSpPr>
          <p:nvPr/>
        </p:nvGrpSpPr>
        <p:grpSpPr bwMode="auto">
          <a:xfrm>
            <a:off x="1785396" y="567235"/>
            <a:ext cx="828675" cy="903288"/>
            <a:chOff x="884" y="2454"/>
            <a:chExt cx="522" cy="569"/>
          </a:xfrm>
        </p:grpSpPr>
        <p:sp>
          <p:nvSpPr>
            <p:cNvPr id="131" name="AutoShape 224">
              <a:extLst>
                <a:ext uri="{FF2B5EF4-FFF2-40B4-BE49-F238E27FC236}">
                  <a16:creationId xmlns:a16="http://schemas.microsoft.com/office/drawing/2014/main" id="{44F939B2-973F-F46F-DCF1-EF5427BF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546"/>
              <a:ext cx="522" cy="477"/>
            </a:xfrm>
            <a:prstGeom prst="cube">
              <a:avLst>
                <a:gd name="adj" fmla="val 33259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FF00"/>
                </a:gs>
                <a:gs pos="100000">
                  <a:srgbClr val="FF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 altLang="en-US" sz="2800" b="1"/>
            </a:p>
          </p:txBody>
        </p:sp>
        <p:sp>
          <p:nvSpPr>
            <p:cNvPr id="132" name="Text Box 225">
              <a:extLst>
                <a:ext uri="{FF2B5EF4-FFF2-40B4-BE49-F238E27FC236}">
                  <a16:creationId xmlns:a16="http://schemas.microsoft.com/office/drawing/2014/main" id="{D9D5D275-D424-C7D8-86CD-688D8F460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42145">
              <a:off x="1020" y="2454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3200" b="1" dirty="0"/>
                <a:t>٥</a:t>
              </a:r>
              <a:endParaRPr lang="en-US" altLang="en-US" sz="3200" b="1" dirty="0"/>
            </a:p>
          </p:txBody>
        </p:sp>
      </p:grpSp>
      <p:sp>
        <p:nvSpPr>
          <p:cNvPr id="133" name="Text Box 84">
            <a:extLst>
              <a:ext uri="{FF2B5EF4-FFF2-40B4-BE49-F238E27FC236}">
                <a16:creationId xmlns:a16="http://schemas.microsoft.com/office/drawing/2014/main" id="{ABC088E6-E7F6-5867-A814-E19790DE1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279" y="4386827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134" name="Text Box 84">
            <a:extLst>
              <a:ext uri="{FF2B5EF4-FFF2-40B4-BE49-F238E27FC236}">
                <a16:creationId xmlns:a16="http://schemas.microsoft.com/office/drawing/2014/main" id="{EB5C25D7-EF4B-3E98-E794-0710819EE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279" y="4912289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٣</a:t>
            </a:r>
            <a:endParaRPr lang="en-US" altLang="en-US" sz="2000" b="1" dirty="0"/>
          </a:p>
        </p:txBody>
      </p:sp>
      <p:sp>
        <p:nvSpPr>
          <p:cNvPr id="135" name="Text Box 57">
            <a:extLst>
              <a:ext uri="{FF2B5EF4-FFF2-40B4-BE49-F238E27FC236}">
                <a16:creationId xmlns:a16="http://schemas.microsoft.com/office/drawing/2014/main" id="{3C412A2A-8AE7-67A7-4725-A0E696CCE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529" y="2765989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36" name="Text Box 57">
            <a:extLst>
              <a:ext uri="{FF2B5EF4-FFF2-40B4-BE49-F238E27FC236}">
                <a16:creationId xmlns:a16="http://schemas.microsoft.com/office/drawing/2014/main" id="{9ABC0AA8-6276-4511-E7D7-855E4DC95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529" y="3307327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37" name="Text Box 57">
            <a:extLst>
              <a:ext uri="{FF2B5EF4-FFF2-40B4-BE49-F238E27FC236}">
                <a16:creationId xmlns:a16="http://schemas.microsoft.com/office/drawing/2014/main" id="{5EED7318-B10F-7353-616A-1BF318DA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529" y="3826439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38" name="Text Box 57">
            <a:extLst>
              <a:ext uri="{FF2B5EF4-FFF2-40B4-BE49-F238E27FC236}">
                <a16:creationId xmlns:a16="http://schemas.microsoft.com/office/drawing/2014/main" id="{B71A5E58-0B6E-F531-56FB-33861E534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141" y="3826439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39" name="Text Box 57">
            <a:extLst>
              <a:ext uri="{FF2B5EF4-FFF2-40B4-BE49-F238E27FC236}">
                <a16:creationId xmlns:a16="http://schemas.microsoft.com/office/drawing/2014/main" id="{41278301-6E83-E40C-A005-C1AF2C4AE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404" y="3826439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40" name="Text Box 57">
            <a:extLst>
              <a:ext uri="{FF2B5EF4-FFF2-40B4-BE49-F238E27FC236}">
                <a16:creationId xmlns:a16="http://schemas.microsoft.com/office/drawing/2014/main" id="{3AE45C59-DBB9-52C3-8FD4-6ED36A871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529" y="4358252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41" name="Text Box 57">
            <a:extLst>
              <a:ext uri="{FF2B5EF4-FFF2-40B4-BE49-F238E27FC236}">
                <a16:creationId xmlns:a16="http://schemas.microsoft.com/office/drawing/2014/main" id="{9AF8A18D-FBCC-F067-7CBB-0271D4801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141" y="4358252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42" name="Text Box 57">
            <a:extLst>
              <a:ext uri="{FF2B5EF4-FFF2-40B4-BE49-F238E27FC236}">
                <a16:creationId xmlns:a16="http://schemas.microsoft.com/office/drawing/2014/main" id="{3A5FD759-47FE-6291-6C0D-08E861348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004" y="4855139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43" name="Text Box 57">
            <a:extLst>
              <a:ext uri="{FF2B5EF4-FFF2-40B4-BE49-F238E27FC236}">
                <a16:creationId xmlns:a16="http://schemas.microsoft.com/office/drawing/2014/main" id="{F40202EA-ADF3-0C6A-01EF-C5FDA10C9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616" y="4855139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44" name="Text Box 57">
            <a:extLst>
              <a:ext uri="{FF2B5EF4-FFF2-40B4-BE49-F238E27FC236}">
                <a16:creationId xmlns:a16="http://schemas.microsoft.com/office/drawing/2014/main" id="{11403800-8A3D-B14D-CC14-5C26F4ED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879" y="4855139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grpSp>
        <p:nvGrpSpPr>
          <p:cNvPr id="145" name="Group 242">
            <a:extLst>
              <a:ext uri="{FF2B5EF4-FFF2-40B4-BE49-F238E27FC236}">
                <a16:creationId xmlns:a16="http://schemas.microsoft.com/office/drawing/2014/main" id="{C94BC4A1-FED4-0021-E28C-0BEB255E67F0}"/>
              </a:ext>
            </a:extLst>
          </p:cNvPr>
          <p:cNvGrpSpPr>
            <a:grpSpLocks/>
          </p:cNvGrpSpPr>
          <p:nvPr/>
        </p:nvGrpSpPr>
        <p:grpSpPr bwMode="auto">
          <a:xfrm>
            <a:off x="2031679" y="2161152"/>
            <a:ext cx="590550" cy="706437"/>
            <a:chOff x="2594" y="3249"/>
            <a:chExt cx="476" cy="445"/>
          </a:xfrm>
        </p:grpSpPr>
        <p:sp>
          <p:nvSpPr>
            <p:cNvPr id="146" name="Text Box 243">
              <a:extLst>
                <a:ext uri="{FF2B5EF4-FFF2-40B4-BE49-F238E27FC236}">
                  <a16:creationId xmlns:a16="http://schemas.microsoft.com/office/drawing/2014/main" id="{F7700FB5-24FF-3D63-8680-CDA60BA5D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147" name="Text Box 244">
              <a:extLst>
                <a:ext uri="{FF2B5EF4-FFF2-40B4-BE49-F238E27FC236}">
                  <a16:creationId xmlns:a16="http://schemas.microsoft.com/office/drawing/2014/main" id="{2404843E-10A5-0D3D-0176-EEA7F6295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٧</a:t>
              </a:r>
              <a:endParaRPr lang="en-US" altLang="en-US" sz="2000" b="1" dirty="0"/>
            </a:p>
          </p:txBody>
        </p:sp>
        <p:sp>
          <p:nvSpPr>
            <p:cNvPr id="148" name="Line 245">
              <a:extLst>
                <a:ext uri="{FF2B5EF4-FFF2-40B4-BE49-F238E27FC236}">
                  <a16:creationId xmlns:a16="http://schemas.microsoft.com/office/drawing/2014/main" id="{3C250925-A9B1-E59A-5728-46CBCE024A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246">
            <a:extLst>
              <a:ext uri="{FF2B5EF4-FFF2-40B4-BE49-F238E27FC236}">
                <a16:creationId xmlns:a16="http://schemas.microsoft.com/office/drawing/2014/main" id="{F767A3ED-BDD9-6466-3DC2-67BA1ADDD4B4}"/>
              </a:ext>
            </a:extLst>
          </p:cNvPr>
          <p:cNvGrpSpPr>
            <a:grpSpLocks/>
          </p:cNvGrpSpPr>
          <p:nvPr/>
        </p:nvGrpSpPr>
        <p:grpSpPr bwMode="auto">
          <a:xfrm>
            <a:off x="2506341" y="2162739"/>
            <a:ext cx="842963" cy="706438"/>
            <a:chOff x="3356" y="3326"/>
            <a:chExt cx="531" cy="445"/>
          </a:xfrm>
        </p:grpSpPr>
        <p:grpSp>
          <p:nvGrpSpPr>
            <p:cNvPr id="150" name="Group 247">
              <a:extLst>
                <a:ext uri="{FF2B5EF4-FFF2-40B4-BE49-F238E27FC236}">
                  <a16:creationId xmlns:a16="http://schemas.microsoft.com/office/drawing/2014/main" id="{5944727E-2318-8901-68A4-B4451A0A1F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152" name="Text Box 248">
                <a:extLst>
                  <a:ext uri="{FF2B5EF4-FFF2-40B4-BE49-F238E27FC236}">
                    <a16:creationId xmlns:a16="http://schemas.microsoft.com/office/drawing/2014/main" id="{0FB13969-35C8-ED24-547A-65E5846B4B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  <p:sp>
            <p:nvSpPr>
              <p:cNvPr id="153" name="Text Box 249">
                <a:extLst>
                  <a:ext uri="{FF2B5EF4-FFF2-40B4-BE49-F238E27FC236}">
                    <a16:creationId xmlns:a16="http://schemas.microsoft.com/office/drawing/2014/main" id="{8616D268-4298-793C-7248-24CD49E57A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١٢</a:t>
                </a:r>
                <a:endParaRPr lang="en-US" altLang="en-US" sz="2000" b="1" dirty="0"/>
              </a:p>
            </p:txBody>
          </p:sp>
          <p:sp>
            <p:nvSpPr>
              <p:cNvPr id="154" name="Line 250">
                <a:extLst>
                  <a:ext uri="{FF2B5EF4-FFF2-40B4-BE49-F238E27FC236}">
                    <a16:creationId xmlns:a16="http://schemas.microsoft.com/office/drawing/2014/main" id="{CFBC559C-3B6A-28E5-76AC-161866627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1" name="Text Box 251">
              <a:extLst>
                <a:ext uri="{FF2B5EF4-FFF2-40B4-BE49-F238E27FC236}">
                  <a16:creationId xmlns:a16="http://schemas.microsoft.com/office/drawing/2014/main" id="{613A7778-1FE9-8078-473E-87C80DF5D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</a:rPr>
                <a:t>=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55" name="Group 253">
            <a:extLst>
              <a:ext uri="{FF2B5EF4-FFF2-40B4-BE49-F238E27FC236}">
                <a16:creationId xmlns:a16="http://schemas.microsoft.com/office/drawing/2014/main" id="{974380CA-7302-9D4D-3274-6A030FFE59DE}"/>
              </a:ext>
            </a:extLst>
          </p:cNvPr>
          <p:cNvGrpSpPr>
            <a:grpSpLocks/>
          </p:cNvGrpSpPr>
          <p:nvPr/>
        </p:nvGrpSpPr>
        <p:grpSpPr bwMode="auto">
          <a:xfrm>
            <a:off x="2392041" y="2672327"/>
            <a:ext cx="590550" cy="706437"/>
            <a:chOff x="2594" y="3249"/>
            <a:chExt cx="476" cy="445"/>
          </a:xfrm>
        </p:grpSpPr>
        <p:sp>
          <p:nvSpPr>
            <p:cNvPr id="156" name="Text Box 254">
              <a:extLst>
                <a:ext uri="{FF2B5EF4-FFF2-40B4-BE49-F238E27FC236}">
                  <a16:creationId xmlns:a16="http://schemas.microsoft.com/office/drawing/2014/main" id="{27251223-84BA-0129-9570-017C75AF3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157" name="Text Box 255">
              <a:extLst>
                <a:ext uri="{FF2B5EF4-FFF2-40B4-BE49-F238E27FC236}">
                  <a16:creationId xmlns:a16="http://schemas.microsoft.com/office/drawing/2014/main" id="{A36CD6EB-7C5C-8F36-E323-CB8A9C827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١٢</a:t>
              </a:r>
              <a:endParaRPr lang="en-US" altLang="en-US" sz="2000" b="1" dirty="0"/>
            </a:p>
          </p:txBody>
        </p:sp>
        <p:sp>
          <p:nvSpPr>
            <p:cNvPr id="158" name="Line 256">
              <a:extLst>
                <a:ext uri="{FF2B5EF4-FFF2-40B4-BE49-F238E27FC236}">
                  <a16:creationId xmlns:a16="http://schemas.microsoft.com/office/drawing/2014/main" id="{619C2E50-919B-3AD0-4B62-01E8F36862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9" name="Group 257">
            <a:extLst>
              <a:ext uri="{FF2B5EF4-FFF2-40B4-BE49-F238E27FC236}">
                <a16:creationId xmlns:a16="http://schemas.microsoft.com/office/drawing/2014/main" id="{B5889099-F4D8-5FA7-27E6-34B34FD53741}"/>
              </a:ext>
            </a:extLst>
          </p:cNvPr>
          <p:cNvGrpSpPr>
            <a:grpSpLocks/>
          </p:cNvGrpSpPr>
          <p:nvPr/>
        </p:nvGrpSpPr>
        <p:grpSpPr bwMode="auto">
          <a:xfrm>
            <a:off x="2392041" y="3199377"/>
            <a:ext cx="590550" cy="706437"/>
            <a:chOff x="2594" y="3249"/>
            <a:chExt cx="476" cy="445"/>
          </a:xfrm>
        </p:grpSpPr>
        <p:sp>
          <p:nvSpPr>
            <p:cNvPr id="160" name="Text Box 258">
              <a:extLst>
                <a:ext uri="{FF2B5EF4-FFF2-40B4-BE49-F238E27FC236}">
                  <a16:creationId xmlns:a16="http://schemas.microsoft.com/office/drawing/2014/main" id="{889B0093-87A4-161B-FD31-8C8F6FD7C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161" name="Text Box 259">
              <a:extLst>
                <a:ext uri="{FF2B5EF4-FFF2-40B4-BE49-F238E27FC236}">
                  <a16:creationId xmlns:a16="http://schemas.microsoft.com/office/drawing/2014/main" id="{720FC5CD-FA22-3733-3F4E-155B574EB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١٢</a:t>
              </a:r>
              <a:endParaRPr lang="en-US" altLang="en-US" sz="2000" b="1" dirty="0"/>
            </a:p>
          </p:txBody>
        </p:sp>
        <p:sp>
          <p:nvSpPr>
            <p:cNvPr id="162" name="Line 260">
              <a:extLst>
                <a:ext uri="{FF2B5EF4-FFF2-40B4-BE49-F238E27FC236}">
                  <a16:creationId xmlns:a16="http://schemas.microsoft.com/office/drawing/2014/main" id="{D8F0C4DA-AC1F-DBF9-D1EA-96ACD9DDC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" name="Group 261">
            <a:extLst>
              <a:ext uri="{FF2B5EF4-FFF2-40B4-BE49-F238E27FC236}">
                <a16:creationId xmlns:a16="http://schemas.microsoft.com/office/drawing/2014/main" id="{E52EF2D9-7C4D-EDCD-C610-9E8B552667EC}"/>
              </a:ext>
            </a:extLst>
          </p:cNvPr>
          <p:cNvGrpSpPr>
            <a:grpSpLocks/>
          </p:cNvGrpSpPr>
          <p:nvPr/>
        </p:nvGrpSpPr>
        <p:grpSpPr bwMode="auto">
          <a:xfrm>
            <a:off x="2031679" y="3715314"/>
            <a:ext cx="590550" cy="706438"/>
            <a:chOff x="2594" y="3249"/>
            <a:chExt cx="476" cy="445"/>
          </a:xfrm>
        </p:grpSpPr>
        <p:sp>
          <p:nvSpPr>
            <p:cNvPr id="164" name="Text Box 262">
              <a:extLst>
                <a:ext uri="{FF2B5EF4-FFF2-40B4-BE49-F238E27FC236}">
                  <a16:creationId xmlns:a16="http://schemas.microsoft.com/office/drawing/2014/main" id="{505E469A-C585-6271-92DE-398F9F361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165" name="Text Box 263">
              <a:extLst>
                <a:ext uri="{FF2B5EF4-FFF2-40B4-BE49-F238E27FC236}">
                  <a16:creationId xmlns:a16="http://schemas.microsoft.com/office/drawing/2014/main" id="{28839282-E6E8-E562-4B48-AA4700C84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٤</a:t>
              </a:r>
              <a:endParaRPr lang="en-US" altLang="en-US" sz="2000" b="1" dirty="0"/>
            </a:p>
          </p:txBody>
        </p:sp>
        <p:sp>
          <p:nvSpPr>
            <p:cNvPr id="166" name="Line 264">
              <a:extLst>
                <a:ext uri="{FF2B5EF4-FFF2-40B4-BE49-F238E27FC236}">
                  <a16:creationId xmlns:a16="http://schemas.microsoft.com/office/drawing/2014/main" id="{965F2700-11CC-9642-64DB-B887F8BAE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7" name="Group 265">
            <a:extLst>
              <a:ext uri="{FF2B5EF4-FFF2-40B4-BE49-F238E27FC236}">
                <a16:creationId xmlns:a16="http://schemas.microsoft.com/office/drawing/2014/main" id="{F44C9763-CCBB-13C1-7025-4FDCBEE33720}"/>
              </a:ext>
            </a:extLst>
          </p:cNvPr>
          <p:cNvGrpSpPr>
            <a:grpSpLocks/>
          </p:cNvGrpSpPr>
          <p:nvPr/>
        </p:nvGrpSpPr>
        <p:grpSpPr bwMode="auto">
          <a:xfrm>
            <a:off x="2506341" y="3716902"/>
            <a:ext cx="842963" cy="706437"/>
            <a:chOff x="3356" y="3326"/>
            <a:chExt cx="531" cy="445"/>
          </a:xfrm>
        </p:grpSpPr>
        <p:grpSp>
          <p:nvGrpSpPr>
            <p:cNvPr id="168" name="Group 266">
              <a:extLst>
                <a:ext uri="{FF2B5EF4-FFF2-40B4-BE49-F238E27FC236}">
                  <a16:creationId xmlns:a16="http://schemas.microsoft.com/office/drawing/2014/main" id="{ABCEBBD2-E8D2-7188-6C8A-711BFC38D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170" name="Text Box 267">
                <a:extLst>
                  <a:ext uri="{FF2B5EF4-FFF2-40B4-BE49-F238E27FC236}">
                    <a16:creationId xmlns:a16="http://schemas.microsoft.com/office/drawing/2014/main" id="{3C7E67BD-6D70-C36D-750D-82CD34C485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٣</a:t>
                </a:r>
                <a:endParaRPr lang="en-US" altLang="en-US" sz="2000" b="1" dirty="0"/>
              </a:p>
            </p:txBody>
          </p:sp>
          <p:sp>
            <p:nvSpPr>
              <p:cNvPr id="171" name="Text Box 268">
                <a:extLst>
                  <a:ext uri="{FF2B5EF4-FFF2-40B4-BE49-F238E27FC236}">
                    <a16:creationId xmlns:a16="http://schemas.microsoft.com/office/drawing/2014/main" id="{90576331-10E9-84C7-5360-3A7D1A5DE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١٢</a:t>
                </a:r>
                <a:endParaRPr lang="en-US" altLang="en-US" sz="2000" b="1" dirty="0"/>
              </a:p>
            </p:txBody>
          </p:sp>
          <p:sp>
            <p:nvSpPr>
              <p:cNvPr id="172" name="Line 269">
                <a:extLst>
                  <a:ext uri="{FF2B5EF4-FFF2-40B4-BE49-F238E27FC236}">
                    <a16:creationId xmlns:a16="http://schemas.microsoft.com/office/drawing/2014/main" id="{216ADED3-D261-15D9-C37B-2A109A3BF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9" name="Text Box 270">
              <a:extLst>
                <a:ext uri="{FF2B5EF4-FFF2-40B4-BE49-F238E27FC236}">
                  <a16:creationId xmlns:a16="http://schemas.microsoft.com/office/drawing/2014/main" id="{383362BF-6AB7-92E6-47D8-3470C0C2C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</a:rPr>
                <a:t>=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73" name="Group 271">
            <a:extLst>
              <a:ext uri="{FF2B5EF4-FFF2-40B4-BE49-F238E27FC236}">
                <a16:creationId xmlns:a16="http://schemas.microsoft.com/office/drawing/2014/main" id="{060E954F-3E28-A7B0-860A-55C977332B49}"/>
              </a:ext>
            </a:extLst>
          </p:cNvPr>
          <p:cNvGrpSpPr>
            <a:grpSpLocks/>
          </p:cNvGrpSpPr>
          <p:nvPr/>
        </p:nvGrpSpPr>
        <p:grpSpPr bwMode="auto">
          <a:xfrm>
            <a:off x="2031679" y="4234427"/>
            <a:ext cx="590550" cy="706437"/>
            <a:chOff x="2594" y="3249"/>
            <a:chExt cx="476" cy="445"/>
          </a:xfrm>
        </p:grpSpPr>
        <p:sp>
          <p:nvSpPr>
            <p:cNvPr id="174" name="Text Box 272">
              <a:extLst>
                <a:ext uri="{FF2B5EF4-FFF2-40B4-BE49-F238E27FC236}">
                  <a16:creationId xmlns:a16="http://schemas.microsoft.com/office/drawing/2014/main" id="{96F44004-DC57-FB50-CC12-EA2C4E2FE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175" name="Text Box 273">
              <a:extLst>
                <a:ext uri="{FF2B5EF4-FFF2-40B4-BE49-F238E27FC236}">
                  <a16:creationId xmlns:a16="http://schemas.microsoft.com/office/drawing/2014/main" id="{DC8A9495-DFF7-DA68-4D03-F452A43C5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٦</a:t>
              </a:r>
              <a:endParaRPr lang="en-US" altLang="en-US" sz="2000" b="1" dirty="0"/>
            </a:p>
          </p:txBody>
        </p:sp>
        <p:sp>
          <p:nvSpPr>
            <p:cNvPr id="176" name="Line 274">
              <a:extLst>
                <a:ext uri="{FF2B5EF4-FFF2-40B4-BE49-F238E27FC236}">
                  <a16:creationId xmlns:a16="http://schemas.microsoft.com/office/drawing/2014/main" id="{22435AE3-FBC0-D5CD-9315-406B3A521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7" name="Group 275">
            <a:extLst>
              <a:ext uri="{FF2B5EF4-FFF2-40B4-BE49-F238E27FC236}">
                <a16:creationId xmlns:a16="http://schemas.microsoft.com/office/drawing/2014/main" id="{9A469201-AF3D-D94F-AF0F-C01B7687A795}"/>
              </a:ext>
            </a:extLst>
          </p:cNvPr>
          <p:cNvGrpSpPr>
            <a:grpSpLocks/>
          </p:cNvGrpSpPr>
          <p:nvPr/>
        </p:nvGrpSpPr>
        <p:grpSpPr bwMode="auto">
          <a:xfrm>
            <a:off x="2506341" y="4236014"/>
            <a:ext cx="842963" cy="706438"/>
            <a:chOff x="3356" y="3326"/>
            <a:chExt cx="531" cy="445"/>
          </a:xfrm>
        </p:grpSpPr>
        <p:grpSp>
          <p:nvGrpSpPr>
            <p:cNvPr id="178" name="Group 276">
              <a:extLst>
                <a:ext uri="{FF2B5EF4-FFF2-40B4-BE49-F238E27FC236}">
                  <a16:creationId xmlns:a16="http://schemas.microsoft.com/office/drawing/2014/main" id="{310FCC90-DDCB-D231-7C99-0847428B3F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180" name="Text Box 277">
                <a:extLst>
                  <a:ext uri="{FF2B5EF4-FFF2-40B4-BE49-F238E27FC236}">
                    <a16:creationId xmlns:a16="http://schemas.microsoft.com/office/drawing/2014/main" id="{E4FB7176-FC9D-E327-4E5E-832AA7C00A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  <p:sp>
            <p:nvSpPr>
              <p:cNvPr id="181" name="Text Box 278">
                <a:extLst>
                  <a:ext uri="{FF2B5EF4-FFF2-40B4-BE49-F238E27FC236}">
                    <a16:creationId xmlns:a16="http://schemas.microsoft.com/office/drawing/2014/main" id="{2E877DA1-1272-E598-D7D7-1E4D371246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١٢</a:t>
                </a:r>
                <a:endParaRPr lang="en-US" altLang="en-US" sz="2000" b="1" dirty="0"/>
              </a:p>
            </p:txBody>
          </p:sp>
          <p:sp>
            <p:nvSpPr>
              <p:cNvPr id="182" name="Line 279">
                <a:extLst>
                  <a:ext uri="{FF2B5EF4-FFF2-40B4-BE49-F238E27FC236}">
                    <a16:creationId xmlns:a16="http://schemas.microsoft.com/office/drawing/2014/main" id="{F02369D5-1A6A-F616-0603-8B4B74938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9" name="Text Box 280">
              <a:extLst>
                <a:ext uri="{FF2B5EF4-FFF2-40B4-BE49-F238E27FC236}">
                  <a16:creationId xmlns:a16="http://schemas.microsoft.com/office/drawing/2014/main" id="{F818E36A-0529-CFB1-9FDE-A703EB652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</a:rPr>
                <a:t>=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83" name="Group 281">
            <a:extLst>
              <a:ext uri="{FF2B5EF4-FFF2-40B4-BE49-F238E27FC236}">
                <a16:creationId xmlns:a16="http://schemas.microsoft.com/office/drawing/2014/main" id="{C47291AA-D18F-28D3-95D2-458788E451D8}"/>
              </a:ext>
            </a:extLst>
          </p:cNvPr>
          <p:cNvGrpSpPr>
            <a:grpSpLocks/>
          </p:cNvGrpSpPr>
          <p:nvPr/>
        </p:nvGrpSpPr>
        <p:grpSpPr bwMode="auto">
          <a:xfrm>
            <a:off x="2031679" y="4723377"/>
            <a:ext cx="590550" cy="706437"/>
            <a:chOff x="2594" y="3249"/>
            <a:chExt cx="476" cy="445"/>
          </a:xfrm>
        </p:grpSpPr>
        <p:sp>
          <p:nvSpPr>
            <p:cNvPr id="184" name="Text Box 282">
              <a:extLst>
                <a:ext uri="{FF2B5EF4-FFF2-40B4-BE49-F238E27FC236}">
                  <a16:creationId xmlns:a16="http://schemas.microsoft.com/office/drawing/2014/main" id="{A8C7687F-E89B-A351-C47F-4C223CF0C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185" name="Text Box 283">
              <a:extLst>
                <a:ext uri="{FF2B5EF4-FFF2-40B4-BE49-F238E27FC236}">
                  <a16:creationId xmlns:a16="http://schemas.microsoft.com/office/drawing/2014/main" id="{502AA6FA-793F-05C3-DD73-F7498209D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٤</a:t>
              </a:r>
              <a:endParaRPr lang="en-US" altLang="en-US" sz="2000" b="1" dirty="0"/>
            </a:p>
          </p:txBody>
        </p:sp>
        <p:sp>
          <p:nvSpPr>
            <p:cNvPr id="186" name="Line 284">
              <a:extLst>
                <a:ext uri="{FF2B5EF4-FFF2-40B4-BE49-F238E27FC236}">
                  <a16:creationId xmlns:a16="http://schemas.microsoft.com/office/drawing/2014/main" id="{8F7DA87B-8B2E-3797-03F8-F5BA41324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7" name="Group 285">
            <a:extLst>
              <a:ext uri="{FF2B5EF4-FFF2-40B4-BE49-F238E27FC236}">
                <a16:creationId xmlns:a16="http://schemas.microsoft.com/office/drawing/2014/main" id="{F30B0334-CBCD-C8C0-90E5-C4D5263EA702}"/>
              </a:ext>
            </a:extLst>
          </p:cNvPr>
          <p:cNvGrpSpPr>
            <a:grpSpLocks/>
          </p:cNvGrpSpPr>
          <p:nvPr/>
        </p:nvGrpSpPr>
        <p:grpSpPr bwMode="auto">
          <a:xfrm>
            <a:off x="2506341" y="4724964"/>
            <a:ext cx="842963" cy="706438"/>
            <a:chOff x="3356" y="3326"/>
            <a:chExt cx="531" cy="445"/>
          </a:xfrm>
        </p:grpSpPr>
        <p:grpSp>
          <p:nvGrpSpPr>
            <p:cNvPr id="188" name="Group 286">
              <a:extLst>
                <a:ext uri="{FF2B5EF4-FFF2-40B4-BE49-F238E27FC236}">
                  <a16:creationId xmlns:a16="http://schemas.microsoft.com/office/drawing/2014/main" id="{7B20EE7B-9563-D539-B7C4-F427B5BA5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190" name="Text Box 287">
                <a:extLst>
                  <a:ext uri="{FF2B5EF4-FFF2-40B4-BE49-F238E27FC236}">
                    <a16:creationId xmlns:a16="http://schemas.microsoft.com/office/drawing/2014/main" id="{7DC19F6D-3973-9D75-91EE-1B1078CBE7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٣</a:t>
                </a:r>
                <a:endParaRPr lang="en-US" altLang="en-US" sz="2000" b="1" dirty="0"/>
              </a:p>
            </p:txBody>
          </p:sp>
          <p:sp>
            <p:nvSpPr>
              <p:cNvPr id="191" name="Text Box 288">
                <a:extLst>
                  <a:ext uri="{FF2B5EF4-FFF2-40B4-BE49-F238E27FC236}">
                    <a16:creationId xmlns:a16="http://schemas.microsoft.com/office/drawing/2014/main" id="{AC49CB3A-363D-F9D1-4BA9-D4FFB91FEB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١٢</a:t>
                </a:r>
                <a:endParaRPr lang="en-US" altLang="en-US" sz="2000" b="1" dirty="0"/>
              </a:p>
            </p:txBody>
          </p:sp>
          <p:sp>
            <p:nvSpPr>
              <p:cNvPr id="192" name="Line 289">
                <a:extLst>
                  <a:ext uri="{FF2B5EF4-FFF2-40B4-BE49-F238E27FC236}">
                    <a16:creationId xmlns:a16="http://schemas.microsoft.com/office/drawing/2014/main" id="{8C3F0272-0707-D7A1-DB24-CF5BF6599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9" name="Text Box 290">
              <a:extLst>
                <a:ext uri="{FF2B5EF4-FFF2-40B4-BE49-F238E27FC236}">
                  <a16:creationId xmlns:a16="http://schemas.microsoft.com/office/drawing/2014/main" id="{2ACD7309-049A-3A28-6078-7DA068360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</a:rPr>
                <a:t>=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sp>
        <p:nvSpPr>
          <p:cNvPr id="193" name="Rectangle 291">
            <a:extLst>
              <a:ext uri="{FF2B5EF4-FFF2-40B4-BE49-F238E27FC236}">
                <a16:creationId xmlns:a16="http://schemas.microsoft.com/office/drawing/2014/main" id="{3A3047D2-B667-23CB-DC66-5F7D84733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829" y="680014"/>
            <a:ext cx="4283075" cy="60118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Text Box 292">
            <a:extLst>
              <a:ext uri="{FF2B5EF4-FFF2-40B4-BE49-F238E27FC236}">
                <a16:creationId xmlns:a16="http://schemas.microsoft.com/office/drawing/2014/main" id="{CB9293E8-7D07-A2A6-B211-B55876D4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155" y="681704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عند القاء مكعب الأرقام ١٢ مرة </a:t>
            </a:r>
            <a:endParaRPr lang="en-US" altLang="en-US" sz="2000" b="1" dirty="0"/>
          </a:p>
        </p:txBody>
      </p:sp>
      <p:sp>
        <p:nvSpPr>
          <p:cNvPr id="195" name="Text Box 293">
            <a:extLst>
              <a:ext uri="{FF2B5EF4-FFF2-40B4-BE49-F238E27FC236}">
                <a16:creationId xmlns:a16="http://schemas.microsoft.com/office/drawing/2014/main" id="{6C080CE1-83F9-FFD1-086A-80102AD56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591" y="1327138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أنشيء جدول وسجل النتائج</a:t>
            </a:r>
            <a:endParaRPr lang="en-US" altLang="en-US" sz="2000" b="1" dirty="0"/>
          </a:p>
        </p:txBody>
      </p:sp>
      <p:sp>
        <p:nvSpPr>
          <p:cNvPr id="196" name="Text Box 294">
            <a:extLst>
              <a:ext uri="{FF2B5EF4-FFF2-40B4-BE49-F238E27FC236}">
                <a16:creationId xmlns:a16="http://schemas.microsoft.com/office/drawing/2014/main" id="{6CB26DC1-483A-9915-E9AB-0C61B30AF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816" y="5431402"/>
            <a:ext cx="284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كيف حصلنا على النتائج أعلاه ؟</a:t>
            </a:r>
            <a:endParaRPr lang="en-US" altLang="en-US" sz="2000" b="1"/>
          </a:p>
        </p:txBody>
      </p:sp>
      <p:sp>
        <p:nvSpPr>
          <p:cNvPr id="197" name="Text Box 295">
            <a:extLst>
              <a:ext uri="{FF2B5EF4-FFF2-40B4-BE49-F238E27FC236}">
                <a16:creationId xmlns:a16="http://schemas.microsoft.com/office/drawing/2014/main" id="{EA8490BE-2ED2-36A6-BB7C-870E0DFF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816" y="5791764"/>
            <a:ext cx="284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بواسطة </a:t>
            </a:r>
            <a:r>
              <a:rPr lang="ar-SA" altLang="en-US" sz="2000" b="1">
                <a:solidFill>
                  <a:srgbClr val="FF6600"/>
                </a:solidFill>
              </a:rPr>
              <a:t>التجربة</a:t>
            </a:r>
            <a:endParaRPr lang="en-US" altLang="en-US" sz="2000" b="1">
              <a:solidFill>
                <a:srgbClr val="FF6600"/>
              </a:solidFill>
            </a:endParaRPr>
          </a:p>
        </p:txBody>
      </p:sp>
      <p:sp>
        <p:nvSpPr>
          <p:cNvPr id="198" name="Text Box 296">
            <a:extLst>
              <a:ext uri="{FF2B5EF4-FFF2-40B4-BE49-F238E27FC236}">
                <a16:creationId xmlns:a16="http://schemas.microsoft.com/office/drawing/2014/main" id="{FBB2113D-898F-0A2F-A11F-35ADDE280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704" y="6223564"/>
            <a:ext cx="3706812" cy="396875"/>
          </a:xfrm>
          <a:prstGeom prst="rect">
            <a:avLst/>
          </a:prstGeom>
          <a:solidFill>
            <a:srgbClr val="EAD4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يسمى مثل هذا الإجراء </a:t>
            </a:r>
            <a:r>
              <a:rPr lang="ar-SA" altLang="en-US" sz="2000" b="1">
                <a:solidFill>
                  <a:srgbClr val="006600"/>
                </a:solidFill>
              </a:rPr>
              <a:t>بالإحتمال التجريبي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sp>
        <p:nvSpPr>
          <p:cNvPr id="199" name="Text Box 297">
            <a:extLst>
              <a:ext uri="{FF2B5EF4-FFF2-40B4-BE49-F238E27FC236}">
                <a16:creationId xmlns:a16="http://schemas.microsoft.com/office/drawing/2014/main" id="{07345926-F536-3444-C0A8-28A4F5ABB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6707" y="1484191"/>
            <a:ext cx="1223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>
                <a:solidFill>
                  <a:schemeClr val="accent2"/>
                </a:solidFill>
              </a:rPr>
              <a:t>تمه</a:t>
            </a:r>
            <a:r>
              <a:rPr lang="ar-SA" altLang="en-US" sz="2800" b="1">
                <a:solidFill>
                  <a:srgbClr val="FF3300"/>
                </a:solidFill>
              </a:rPr>
              <a:t>يـد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800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800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800" decel="100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800" decel="100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7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7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2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80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7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2" fill="hold">
                      <p:stCondLst>
                        <p:cond delay="indefinite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2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7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7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6" dur="800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7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7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6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7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7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6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7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delay="indefinite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3" dur="800" decel="10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4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9" fill="hold">
                      <p:stCondLst>
                        <p:cond delay="indefinite"/>
                      </p:stCondLst>
                      <p:childTnLst>
                        <p:par>
                          <p:cTn id="770" fill="hold">
                            <p:stCondLst>
                              <p:cond delay="0"/>
                            </p:stCondLst>
                            <p:childTnLst>
                              <p:par>
                                <p:cTn id="7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3" dur="800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4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3" dur="800" decel="1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4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9" fill="hold">
                      <p:stCondLst>
                        <p:cond delay="indefinite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6" fill="hold">
                      <p:stCondLst>
                        <p:cond delay="indefinite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0" dur="800" decel="100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1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6" fill="hold">
                      <p:stCondLst>
                        <p:cond delay="indefinite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3" fill="hold">
                      <p:stCondLst>
                        <p:cond delay="indefinite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800" decel="100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8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0" fill="hold">
                      <p:stCondLst>
                        <p:cond delay="indefinite"/>
                      </p:stCondLst>
                      <p:childTnLst>
                        <p:par>
                          <p:cTn id="831" fill="hold">
                            <p:stCondLst>
                              <p:cond delay="0"/>
                            </p:stCondLst>
                            <p:childTnLst>
                              <p:par>
                                <p:cTn id="8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7" fill="hold">
                      <p:stCondLst>
                        <p:cond delay="indefinite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2" fill="hold">
                      <p:stCondLst>
                        <p:cond delay="indefinite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77" grpId="0"/>
      <p:bldP spid="78" grpId="0"/>
      <p:bldP spid="83" grpId="0" animBg="1"/>
      <p:bldP spid="124" grpId="0"/>
      <p:bldP spid="125" grpId="0"/>
      <p:bldP spid="126" grpId="0"/>
      <p:bldP spid="127" grpId="0"/>
      <p:bldP spid="128" grpId="0"/>
      <p:bldP spid="129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94" grpId="0"/>
      <p:bldP spid="195" grpId="0"/>
      <p:bldP spid="196" grpId="0"/>
      <p:bldP spid="197" grpId="0"/>
      <p:bldP spid="198" grpId="0" animBg="1"/>
      <p:bldP spid="1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552A49-13F8-A866-6350-FA3EAB3DF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05" y="391320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35">
            <a:extLst>
              <a:ext uri="{FF2B5EF4-FFF2-40B4-BE49-F238E27FC236}">
                <a16:creationId xmlns:a16="http://schemas.microsoft.com/office/drawing/2014/main" id="{07986794-A772-FE14-F9BD-497A55AB7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369" y="1490662"/>
            <a:ext cx="2575756" cy="90011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EAD4B4"/>
              </a:gs>
              <a:gs pos="50000">
                <a:srgbClr val="E6F1AD"/>
              </a:gs>
              <a:gs pos="100000">
                <a:srgbClr val="EAD4B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000" b="1" dirty="0">
                <a:solidFill>
                  <a:srgbClr val="C00000"/>
                </a:solidFill>
                <a:latin typeface="Cairo Black" pitchFamily="2" charset="-78"/>
                <a:cs typeface="Cairo Black" pitchFamily="2" charset="-78"/>
              </a:rPr>
              <a:t>نستنتج مما سبق</a:t>
            </a:r>
            <a:endParaRPr lang="en-US" altLang="en-US" sz="2000" b="1" dirty="0">
              <a:solidFill>
                <a:srgbClr val="C00000"/>
              </a:solidFill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5" name="AutoShape 236">
            <a:extLst>
              <a:ext uri="{FF2B5EF4-FFF2-40B4-BE49-F238E27FC236}">
                <a16:creationId xmlns:a16="http://schemas.microsoft.com/office/drawing/2014/main" id="{EF0FBFD6-B200-4958-24E5-B49559E9A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340" y="3248714"/>
            <a:ext cx="2159348" cy="67498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EAD4B4"/>
              </a:gs>
              <a:gs pos="50000">
                <a:srgbClr val="E6F1AD"/>
              </a:gs>
              <a:gs pos="100000">
                <a:srgbClr val="EAD4B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b="1" dirty="0">
                <a:solidFill>
                  <a:srgbClr val="C00000"/>
                </a:solidFill>
                <a:latin typeface="Cairo Black" pitchFamily="2" charset="-78"/>
                <a:cs typeface="Cairo Black" pitchFamily="2" charset="-78"/>
              </a:rPr>
              <a:t>الاحتمال النظري</a:t>
            </a:r>
            <a:endParaRPr lang="en-US" altLang="en-US" b="1" dirty="0">
              <a:solidFill>
                <a:srgbClr val="C00000"/>
              </a:solidFill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8" name="Rectangle 237">
            <a:extLst>
              <a:ext uri="{FF2B5EF4-FFF2-40B4-BE49-F238E27FC236}">
                <a16:creationId xmlns:a16="http://schemas.microsoft.com/office/drawing/2014/main" id="{18237537-A2D8-10AE-7410-1594B58AA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835" y="3248714"/>
            <a:ext cx="6227763" cy="674980"/>
          </a:xfrm>
          <a:prstGeom prst="rect">
            <a:avLst/>
          </a:prstGeom>
          <a:gradFill rotWithShape="1">
            <a:gsLst>
              <a:gs pos="0">
                <a:srgbClr val="EAD4B4"/>
              </a:gs>
              <a:gs pos="100000">
                <a:srgbClr val="E6F1A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هو عبارة عن نواتج يتم الحصول عليها عن طريق </a:t>
            </a:r>
            <a:r>
              <a:rPr lang="ar-SA" altLang="en-US" sz="2000" b="1" dirty="0">
                <a:solidFill>
                  <a:srgbClr val="FF0000"/>
                </a:solidFill>
              </a:rPr>
              <a:t>قواعد وحقائق</a:t>
            </a:r>
            <a:r>
              <a:rPr lang="ar-SA" altLang="en-US" sz="2000" b="1" dirty="0"/>
              <a:t> معروفة</a:t>
            </a:r>
            <a:endParaRPr lang="en-US" altLang="en-US" sz="2000" b="1" dirty="0"/>
          </a:p>
        </p:txBody>
      </p:sp>
      <p:sp>
        <p:nvSpPr>
          <p:cNvPr id="11" name="AutoShape 238">
            <a:extLst>
              <a:ext uri="{FF2B5EF4-FFF2-40B4-BE49-F238E27FC236}">
                <a16:creationId xmlns:a16="http://schemas.microsoft.com/office/drawing/2014/main" id="{87491DF7-11E3-AC3F-2E58-10D2B48A4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3598" y="4718271"/>
            <a:ext cx="2159348" cy="59963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EAD4B4"/>
              </a:gs>
              <a:gs pos="50000">
                <a:srgbClr val="E6F1AD"/>
              </a:gs>
              <a:gs pos="100000">
                <a:srgbClr val="EAD4B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1600" b="1" dirty="0">
                <a:solidFill>
                  <a:srgbClr val="C00000"/>
                </a:solidFill>
                <a:latin typeface="Cairo Black" pitchFamily="2" charset="-78"/>
                <a:cs typeface="Cairo Black" pitchFamily="2" charset="-78"/>
              </a:rPr>
              <a:t>الاحتمال التجريبي</a:t>
            </a:r>
            <a:endParaRPr lang="en-US" altLang="en-US" sz="1600" b="1" dirty="0">
              <a:solidFill>
                <a:srgbClr val="C00000"/>
              </a:solidFill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13" name="Rectangle 239">
            <a:extLst>
              <a:ext uri="{FF2B5EF4-FFF2-40B4-BE49-F238E27FC236}">
                <a16:creationId xmlns:a16="http://schemas.microsoft.com/office/drawing/2014/main" id="{B2754D38-F10B-C758-3122-B60630E86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412" y="4728959"/>
            <a:ext cx="5796607" cy="599634"/>
          </a:xfrm>
          <a:prstGeom prst="rect">
            <a:avLst/>
          </a:prstGeom>
          <a:gradFill rotWithShape="1">
            <a:gsLst>
              <a:gs pos="0">
                <a:srgbClr val="EAD4B4"/>
              </a:gs>
              <a:gs pos="100000">
                <a:srgbClr val="E6F1A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000" b="1" dirty="0"/>
              <a:t>هو عبارة عن نواتج يتم الحصول عليها عن طريق </a:t>
            </a:r>
            <a:r>
              <a:rPr lang="ar-SA" altLang="en-US" sz="2000" b="1" dirty="0">
                <a:solidFill>
                  <a:srgbClr val="FF0000"/>
                </a:solidFill>
              </a:rPr>
              <a:t>اجراء التجربة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21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C154A-A33E-CDD1-339E-3D63B5E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48" y="-51303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AA90D575-D6E4-11F6-C9AA-65A473F07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498" y="596397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من التجربة السابقة أجب عما بأتي :</a:t>
            </a:r>
            <a:endParaRPr lang="en-US" altLang="en-US" sz="2000" b="1"/>
          </a:p>
        </p:txBody>
      </p:sp>
      <p:graphicFrame>
        <p:nvGraphicFramePr>
          <p:cNvPr id="5" name="Group 74">
            <a:extLst>
              <a:ext uri="{FF2B5EF4-FFF2-40B4-BE49-F238E27FC236}">
                <a16:creationId xmlns:a16="http://schemas.microsoft.com/office/drawing/2014/main" id="{4F717ACB-BE65-A54D-6C73-2598A757E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90480"/>
              </p:ext>
            </p:extLst>
          </p:nvPr>
        </p:nvGraphicFramePr>
        <p:xfrm>
          <a:off x="1537360" y="2830009"/>
          <a:ext cx="3863975" cy="3630615"/>
        </p:xfrm>
        <a:graphic>
          <a:graphicData uri="http://schemas.openxmlformats.org/drawingml/2006/table">
            <a:tbl>
              <a:tblPr rtl="1"/>
              <a:tblGrid>
                <a:gridCol w="704850">
                  <a:extLst>
                    <a:ext uri="{9D8B030D-6E8A-4147-A177-3AD203B41FA5}">
                      <a16:colId xmlns:a16="http://schemas.microsoft.com/office/drawing/2014/main" val="2109799847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val="3839888909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1108753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87577071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الرقم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الاشارة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التكرار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الإحتمال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331381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275534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422103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039562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504168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343192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936832"/>
                  </a:ext>
                </a:extLst>
              </a:tr>
            </a:tbl>
          </a:graphicData>
        </a:graphic>
      </p:graphicFrame>
      <p:grpSp>
        <p:nvGrpSpPr>
          <p:cNvPr id="8" name="Group 116">
            <a:extLst>
              <a:ext uri="{FF2B5EF4-FFF2-40B4-BE49-F238E27FC236}">
                <a16:creationId xmlns:a16="http://schemas.microsoft.com/office/drawing/2014/main" id="{20DF9DB1-2D78-7946-9C9E-8AC220692498}"/>
              </a:ext>
            </a:extLst>
          </p:cNvPr>
          <p:cNvGrpSpPr>
            <a:grpSpLocks/>
          </p:cNvGrpSpPr>
          <p:nvPr/>
        </p:nvGrpSpPr>
        <p:grpSpPr bwMode="auto">
          <a:xfrm>
            <a:off x="1572285" y="3268159"/>
            <a:ext cx="590550" cy="706438"/>
            <a:chOff x="2594" y="3249"/>
            <a:chExt cx="476" cy="445"/>
          </a:xfrm>
        </p:grpSpPr>
        <p:sp>
          <p:nvSpPr>
            <p:cNvPr id="11" name="Text Box 117">
              <a:extLst>
                <a:ext uri="{FF2B5EF4-FFF2-40B4-BE49-F238E27FC236}">
                  <a16:creationId xmlns:a16="http://schemas.microsoft.com/office/drawing/2014/main" id="{CCCDD4EE-BEDF-D61A-1B2F-75F7FB6F5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13" name="Text Box 118">
              <a:extLst>
                <a:ext uri="{FF2B5EF4-FFF2-40B4-BE49-F238E27FC236}">
                  <a16:creationId xmlns:a16="http://schemas.microsoft.com/office/drawing/2014/main" id="{E5936234-D937-AC30-69CA-DA4119453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٦</a:t>
              </a:r>
              <a:endParaRPr lang="en-US" altLang="en-US" sz="2000" b="1" dirty="0"/>
            </a:p>
          </p:txBody>
        </p:sp>
        <p:sp>
          <p:nvSpPr>
            <p:cNvPr id="14" name="Line 119">
              <a:extLst>
                <a:ext uri="{FF2B5EF4-FFF2-40B4-BE49-F238E27FC236}">
                  <a16:creationId xmlns:a16="http://schemas.microsoft.com/office/drawing/2014/main" id="{5B612F71-5D0D-97FE-F0A8-5FF0F0A2D4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20">
            <a:extLst>
              <a:ext uri="{FF2B5EF4-FFF2-40B4-BE49-F238E27FC236}">
                <a16:creationId xmlns:a16="http://schemas.microsoft.com/office/drawing/2014/main" id="{F8D89146-9670-7D82-4615-5CA641784402}"/>
              </a:ext>
            </a:extLst>
          </p:cNvPr>
          <p:cNvGrpSpPr>
            <a:grpSpLocks/>
          </p:cNvGrpSpPr>
          <p:nvPr/>
        </p:nvGrpSpPr>
        <p:grpSpPr bwMode="auto">
          <a:xfrm>
            <a:off x="2046948" y="3269747"/>
            <a:ext cx="842962" cy="706437"/>
            <a:chOff x="3356" y="3326"/>
            <a:chExt cx="531" cy="445"/>
          </a:xfrm>
        </p:grpSpPr>
        <p:grpSp>
          <p:nvGrpSpPr>
            <p:cNvPr id="17" name="Group 121">
              <a:extLst>
                <a:ext uri="{FF2B5EF4-FFF2-40B4-BE49-F238E27FC236}">
                  <a16:creationId xmlns:a16="http://schemas.microsoft.com/office/drawing/2014/main" id="{E41FD4E5-9D32-E33B-28BC-3D7EDFB102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19" name="Text Box 122">
                <a:extLst>
                  <a:ext uri="{FF2B5EF4-FFF2-40B4-BE49-F238E27FC236}">
                    <a16:creationId xmlns:a16="http://schemas.microsoft.com/office/drawing/2014/main" id="{03194FE0-DCBE-409C-3E52-2C7844954C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  <p:sp>
            <p:nvSpPr>
              <p:cNvPr id="20" name="Text Box 123">
                <a:extLst>
                  <a:ext uri="{FF2B5EF4-FFF2-40B4-BE49-F238E27FC236}">
                    <a16:creationId xmlns:a16="http://schemas.microsoft.com/office/drawing/2014/main" id="{879902BE-901A-779A-1848-56F5A0E605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١٢</a:t>
                </a:r>
                <a:endParaRPr lang="en-US" altLang="en-US" sz="2000" b="1" dirty="0"/>
              </a:p>
            </p:txBody>
          </p:sp>
          <p:sp>
            <p:nvSpPr>
              <p:cNvPr id="21" name="Line 124">
                <a:extLst>
                  <a:ext uri="{FF2B5EF4-FFF2-40B4-BE49-F238E27FC236}">
                    <a16:creationId xmlns:a16="http://schemas.microsoft.com/office/drawing/2014/main" id="{1E16AAAD-AF48-51B6-7583-CE65B0EFF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 Box 125">
              <a:extLst>
                <a:ext uri="{FF2B5EF4-FFF2-40B4-BE49-F238E27FC236}">
                  <a16:creationId xmlns:a16="http://schemas.microsoft.com/office/drawing/2014/main" id="{0D173415-DDEA-0B89-0CFF-9E6E666AB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</a:rPr>
                <a:t>=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22" name="Group 126">
            <a:extLst>
              <a:ext uri="{FF2B5EF4-FFF2-40B4-BE49-F238E27FC236}">
                <a16:creationId xmlns:a16="http://schemas.microsoft.com/office/drawing/2014/main" id="{1AF5C8DA-43D2-DA18-6487-51CD29E04C6C}"/>
              </a:ext>
            </a:extLst>
          </p:cNvPr>
          <p:cNvGrpSpPr>
            <a:grpSpLocks/>
          </p:cNvGrpSpPr>
          <p:nvPr/>
        </p:nvGrpSpPr>
        <p:grpSpPr bwMode="auto">
          <a:xfrm>
            <a:off x="1932648" y="3779334"/>
            <a:ext cx="590550" cy="706438"/>
            <a:chOff x="2594" y="3249"/>
            <a:chExt cx="476" cy="445"/>
          </a:xfrm>
        </p:grpSpPr>
        <p:sp>
          <p:nvSpPr>
            <p:cNvPr id="23" name="Text Box 127">
              <a:extLst>
                <a:ext uri="{FF2B5EF4-FFF2-40B4-BE49-F238E27FC236}">
                  <a16:creationId xmlns:a16="http://schemas.microsoft.com/office/drawing/2014/main" id="{B90D32A8-FC28-FB0C-5FF5-BD27DC5CF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24" name="Text Box 128">
              <a:extLst>
                <a:ext uri="{FF2B5EF4-FFF2-40B4-BE49-F238E27FC236}">
                  <a16:creationId xmlns:a16="http://schemas.microsoft.com/office/drawing/2014/main" id="{442CC90E-9D3F-B2D9-6349-E5BBDD7DF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١٢</a:t>
              </a:r>
              <a:endParaRPr lang="en-US" altLang="en-US" sz="2000" b="1" dirty="0"/>
            </a:p>
          </p:txBody>
        </p:sp>
        <p:sp>
          <p:nvSpPr>
            <p:cNvPr id="25" name="Line 129">
              <a:extLst>
                <a:ext uri="{FF2B5EF4-FFF2-40B4-BE49-F238E27FC236}">
                  <a16:creationId xmlns:a16="http://schemas.microsoft.com/office/drawing/2014/main" id="{5B35955B-5C0F-F5A6-876D-C4CE8204D2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30">
            <a:extLst>
              <a:ext uri="{FF2B5EF4-FFF2-40B4-BE49-F238E27FC236}">
                <a16:creationId xmlns:a16="http://schemas.microsoft.com/office/drawing/2014/main" id="{A23D963D-83E8-24E1-8BB9-C344DDC68BDC}"/>
              </a:ext>
            </a:extLst>
          </p:cNvPr>
          <p:cNvGrpSpPr>
            <a:grpSpLocks/>
          </p:cNvGrpSpPr>
          <p:nvPr/>
        </p:nvGrpSpPr>
        <p:grpSpPr bwMode="auto">
          <a:xfrm>
            <a:off x="1932648" y="4306384"/>
            <a:ext cx="590550" cy="706438"/>
            <a:chOff x="2594" y="3249"/>
            <a:chExt cx="476" cy="445"/>
          </a:xfrm>
        </p:grpSpPr>
        <p:sp>
          <p:nvSpPr>
            <p:cNvPr id="27" name="Text Box 131">
              <a:extLst>
                <a:ext uri="{FF2B5EF4-FFF2-40B4-BE49-F238E27FC236}">
                  <a16:creationId xmlns:a16="http://schemas.microsoft.com/office/drawing/2014/main" id="{4C126C0F-72DA-A6F9-0897-1D5F47C33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28" name="Text Box 132">
              <a:extLst>
                <a:ext uri="{FF2B5EF4-FFF2-40B4-BE49-F238E27FC236}">
                  <a16:creationId xmlns:a16="http://schemas.microsoft.com/office/drawing/2014/main" id="{A7D7F55E-5A1A-FB6B-254A-E1A17D871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١٢</a:t>
              </a:r>
              <a:endParaRPr lang="en-US" altLang="en-US" sz="2000" b="1" dirty="0"/>
            </a:p>
          </p:txBody>
        </p:sp>
        <p:sp>
          <p:nvSpPr>
            <p:cNvPr id="29" name="Line 133">
              <a:extLst>
                <a:ext uri="{FF2B5EF4-FFF2-40B4-BE49-F238E27FC236}">
                  <a16:creationId xmlns:a16="http://schemas.microsoft.com/office/drawing/2014/main" id="{899EA28A-1195-84BE-15FA-672C40050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34">
            <a:extLst>
              <a:ext uri="{FF2B5EF4-FFF2-40B4-BE49-F238E27FC236}">
                <a16:creationId xmlns:a16="http://schemas.microsoft.com/office/drawing/2014/main" id="{84F59DB7-2D98-4E01-52A0-C056F963B663}"/>
              </a:ext>
            </a:extLst>
          </p:cNvPr>
          <p:cNvGrpSpPr>
            <a:grpSpLocks/>
          </p:cNvGrpSpPr>
          <p:nvPr/>
        </p:nvGrpSpPr>
        <p:grpSpPr bwMode="auto">
          <a:xfrm>
            <a:off x="1572285" y="4822322"/>
            <a:ext cx="590550" cy="706437"/>
            <a:chOff x="2594" y="3249"/>
            <a:chExt cx="476" cy="445"/>
          </a:xfrm>
        </p:grpSpPr>
        <p:sp>
          <p:nvSpPr>
            <p:cNvPr id="31" name="Text Box 135">
              <a:extLst>
                <a:ext uri="{FF2B5EF4-FFF2-40B4-BE49-F238E27FC236}">
                  <a16:creationId xmlns:a16="http://schemas.microsoft.com/office/drawing/2014/main" id="{F0EAD7F1-8454-BD73-A81B-D034ED944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32" name="Text Box 136">
              <a:extLst>
                <a:ext uri="{FF2B5EF4-FFF2-40B4-BE49-F238E27FC236}">
                  <a16:creationId xmlns:a16="http://schemas.microsoft.com/office/drawing/2014/main" id="{74330D85-543D-01BE-32D1-EADF084B9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٤</a:t>
              </a:r>
              <a:endParaRPr lang="en-US" altLang="en-US" sz="2000" b="1" dirty="0"/>
            </a:p>
          </p:txBody>
        </p:sp>
        <p:sp>
          <p:nvSpPr>
            <p:cNvPr id="33" name="Line 137">
              <a:extLst>
                <a:ext uri="{FF2B5EF4-FFF2-40B4-BE49-F238E27FC236}">
                  <a16:creationId xmlns:a16="http://schemas.microsoft.com/office/drawing/2014/main" id="{9B6868CA-0DAF-903C-3EA7-E4741D86D9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138">
            <a:extLst>
              <a:ext uri="{FF2B5EF4-FFF2-40B4-BE49-F238E27FC236}">
                <a16:creationId xmlns:a16="http://schemas.microsoft.com/office/drawing/2014/main" id="{24EA1154-261B-8DA7-ACAE-7E8B736AB51A}"/>
              </a:ext>
            </a:extLst>
          </p:cNvPr>
          <p:cNvGrpSpPr>
            <a:grpSpLocks/>
          </p:cNvGrpSpPr>
          <p:nvPr/>
        </p:nvGrpSpPr>
        <p:grpSpPr bwMode="auto">
          <a:xfrm>
            <a:off x="2046948" y="4823909"/>
            <a:ext cx="842962" cy="706438"/>
            <a:chOff x="3356" y="3326"/>
            <a:chExt cx="531" cy="445"/>
          </a:xfrm>
        </p:grpSpPr>
        <p:grpSp>
          <p:nvGrpSpPr>
            <p:cNvPr id="35" name="Group 139">
              <a:extLst>
                <a:ext uri="{FF2B5EF4-FFF2-40B4-BE49-F238E27FC236}">
                  <a16:creationId xmlns:a16="http://schemas.microsoft.com/office/drawing/2014/main" id="{A862BD80-7475-0F02-6DDE-F173FE870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37" name="Text Box 140">
                <a:extLst>
                  <a:ext uri="{FF2B5EF4-FFF2-40B4-BE49-F238E27FC236}">
                    <a16:creationId xmlns:a16="http://schemas.microsoft.com/office/drawing/2014/main" id="{BD69E859-7B96-A3AA-2F33-6CBDC0DA18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٣</a:t>
                </a:r>
                <a:endParaRPr lang="en-US" altLang="en-US" sz="2000" b="1" dirty="0"/>
              </a:p>
            </p:txBody>
          </p:sp>
          <p:sp>
            <p:nvSpPr>
              <p:cNvPr id="38" name="Text Box 141">
                <a:extLst>
                  <a:ext uri="{FF2B5EF4-FFF2-40B4-BE49-F238E27FC236}">
                    <a16:creationId xmlns:a16="http://schemas.microsoft.com/office/drawing/2014/main" id="{D595C4B2-0B5C-30C8-2970-9AA16A216B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١٢</a:t>
                </a:r>
                <a:endParaRPr lang="en-US" altLang="en-US" sz="2000" b="1" dirty="0"/>
              </a:p>
            </p:txBody>
          </p:sp>
          <p:sp>
            <p:nvSpPr>
              <p:cNvPr id="39" name="Line 142">
                <a:extLst>
                  <a:ext uri="{FF2B5EF4-FFF2-40B4-BE49-F238E27FC236}">
                    <a16:creationId xmlns:a16="http://schemas.microsoft.com/office/drawing/2014/main" id="{DB277130-530D-1E55-D17F-8340077A1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Text Box 143">
              <a:extLst>
                <a:ext uri="{FF2B5EF4-FFF2-40B4-BE49-F238E27FC236}">
                  <a16:creationId xmlns:a16="http://schemas.microsoft.com/office/drawing/2014/main" id="{D64B91AC-1712-BD51-79AB-068303A44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</a:rPr>
                <a:t>=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40" name="Group 144">
            <a:extLst>
              <a:ext uri="{FF2B5EF4-FFF2-40B4-BE49-F238E27FC236}">
                <a16:creationId xmlns:a16="http://schemas.microsoft.com/office/drawing/2014/main" id="{765E0218-523B-F6B8-D253-980378E670EE}"/>
              </a:ext>
            </a:extLst>
          </p:cNvPr>
          <p:cNvGrpSpPr>
            <a:grpSpLocks/>
          </p:cNvGrpSpPr>
          <p:nvPr/>
        </p:nvGrpSpPr>
        <p:grpSpPr bwMode="auto">
          <a:xfrm>
            <a:off x="1572285" y="5341434"/>
            <a:ext cx="590550" cy="706438"/>
            <a:chOff x="2594" y="3249"/>
            <a:chExt cx="476" cy="445"/>
          </a:xfrm>
        </p:grpSpPr>
        <p:sp>
          <p:nvSpPr>
            <p:cNvPr id="41" name="Text Box 145">
              <a:extLst>
                <a:ext uri="{FF2B5EF4-FFF2-40B4-BE49-F238E27FC236}">
                  <a16:creationId xmlns:a16="http://schemas.microsoft.com/office/drawing/2014/main" id="{1E6FE38A-E0FD-12D6-B541-C5725B960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42" name="Text Box 146">
              <a:extLst>
                <a:ext uri="{FF2B5EF4-FFF2-40B4-BE49-F238E27FC236}">
                  <a16:creationId xmlns:a16="http://schemas.microsoft.com/office/drawing/2014/main" id="{928472B1-72AC-2314-1D62-42C1CFADC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٦</a:t>
              </a:r>
              <a:endParaRPr lang="en-US" altLang="en-US" sz="2000" b="1" dirty="0"/>
            </a:p>
          </p:txBody>
        </p:sp>
        <p:sp>
          <p:nvSpPr>
            <p:cNvPr id="43" name="Line 147">
              <a:extLst>
                <a:ext uri="{FF2B5EF4-FFF2-40B4-BE49-F238E27FC236}">
                  <a16:creationId xmlns:a16="http://schemas.microsoft.com/office/drawing/2014/main" id="{866FFD1B-DA5E-C800-E3C1-4CCFEC739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148">
            <a:extLst>
              <a:ext uri="{FF2B5EF4-FFF2-40B4-BE49-F238E27FC236}">
                <a16:creationId xmlns:a16="http://schemas.microsoft.com/office/drawing/2014/main" id="{F5153152-DF91-2C06-C8C2-8C1F32A2D8CD}"/>
              </a:ext>
            </a:extLst>
          </p:cNvPr>
          <p:cNvGrpSpPr>
            <a:grpSpLocks/>
          </p:cNvGrpSpPr>
          <p:nvPr/>
        </p:nvGrpSpPr>
        <p:grpSpPr bwMode="auto">
          <a:xfrm>
            <a:off x="2046948" y="5343022"/>
            <a:ext cx="842962" cy="706437"/>
            <a:chOff x="3356" y="3326"/>
            <a:chExt cx="531" cy="445"/>
          </a:xfrm>
        </p:grpSpPr>
        <p:grpSp>
          <p:nvGrpSpPr>
            <p:cNvPr id="45" name="Group 149">
              <a:extLst>
                <a:ext uri="{FF2B5EF4-FFF2-40B4-BE49-F238E27FC236}">
                  <a16:creationId xmlns:a16="http://schemas.microsoft.com/office/drawing/2014/main" id="{086F6563-F780-BEFE-B56E-25D1FBA5AD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47" name="Text Box 150">
                <a:extLst>
                  <a:ext uri="{FF2B5EF4-FFF2-40B4-BE49-F238E27FC236}">
                    <a16:creationId xmlns:a16="http://schemas.microsoft.com/office/drawing/2014/main" id="{59C3597C-6470-71D0-9AE1-2E7474A9DB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  <p:sp>
            <p:nvSpPr>
              <p:cNvPr id="48" name="Text Box 151">
                <a:extLst>
                  <a:ext uri="{FF2B5EF4-FFF2-40B4-BE49-F238E27FC236}">
                    <a16:creationId xmlns:a16="http://schemas.microsoft.com/office/drawing/2014/main" id="{A887617E-B6C7-8464-8C2D-D9673489B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١٢</a:t>
                </a:r>
                <a:endParaRPr lang="en-US" altLang="en-US" sz="2000" b="1" dirty="0"/>
              </a:p>
            </p:txBody>
          </p:sp>
          <p:sp>
            <p:nvSpPr>
              <p:cNvPr id="49" name="Line 152">
                <a:extLst>
                  <a:ext uri="{FF2B5EF4-FFF2-40B4-BE49-F238E27FC236}">
                    <a16:creationId xmlns:a16="http://schemas.microsoft.com/office/drawing/2014/main" id="{125F8B2F-EFCD-AA21-4B28-E91B61B0E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Text Box 153">
              <a:extLst>
                <a:ext uri="{FF2B5EF4-FFF2-40B4-BE49-F238E27FC236}">
                  <a16:creationId xmlns:a16="http://schemas.microsoft.com/office/drawing/2014/main" id="{D97FD787-4159-BBC0-A18D-798B7FE2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</a:rPr>
                <a:t>=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50" name="Group 154">
            <a:extLst>
              <a:ext uri="{FF2B5EF4-FFF2-40B4-BE49-F238E27FC236}">
                <a16:creationId xmlns:a16="http://schemas.microsoft.com/office/drawing/2014/main" id="{1888BEDA-BE58-83E6-2761-38659CA204F9}"/>
              </a:ext>
            </a:extLst>
          </p:cNvPr>
          <p:cNvGrpSpPr>
            <a:grpSpLocks/>
          </p:cNvGrpSpPr>
          <p:nvPr/>
        </p:nvGrpSpPr>
        <p:grpSpPr bwMode="auto">
          <a:xfrm>
            <a:off x="1572285" y="5830384"/>
            <a:ext cx="590550" cy="706438"/>
            <a:chOff x="2594" y="3249"/>
            <a:chExt cx="476" cy="445"/>
          </a:xfrm>
        </p:grpSpPr>
        <p:sp>
          <p:nvSpPr>
            <p:cNvPr id="51" name="Text Box 155">
              <a:extLst>
                <a:ext uri="{FF2B5EF4-FFF2-40B4-BE49-F238E27FC236}">
                  <a16:creationId xmlns:a16="http://schemas.microsoft.com/office/drawing/2014/main" id="{7A5F9DC8-F3B4-DC02-58E1-2D78C96C6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52" name="Text Box 156">
              <a:extLst>
                <a:ext uri="{FF2B5EF4-FFF2-40B4-BE49-F238E27FC236}">
                  <a16:creationId xmlns:a16="http://schemas.microsoft.com/office/drawing/2014/main" id="{D2A25DC4-E9B3-A197-E16D-397216CCE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٤</a:t>
              </a:r>
              <a:endParaRPr lang="en-US" altLang="en-US" sz="2000" b="1" dirty="0"/>
            </a:p>
          </p:txBody>
        </p:sp>
        <p:sp>
          <p:nvSpPr>
            <p:cNvPr id="53" name="Line 157">
              <a:extLst>
                <a:ext uri="{FF2B5EF4-FFF2-40B4-BE49-F238E27FC236}">
                  <a16:creationId xmlns:a16="http://schemas.microsoft.com/office/drawing/2014/main" id="{E8E10CF6-7DA9-E3B8-E594-BF94772311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158">
            <a:extLst>
              <a:ext uri="{FF2B5EF4-FFF2-40B4-BE49-F238E27FC236}">
                <a16:creationId xmlns:a16="http://schemas.microsoft.com/office/drawing/2014/main" id="{91A21735-A8FC-454C-F640-0F78D8625BA1}"/>
              </a:ext>
            </a:extLst>
          </p:cNvPr>
          <p:cNvGrpSpPr>
            <a:grpSpLocks/>
          </p:cNvGrpSpPr>
          <p:nvPr/>
        </p:nvGrpSpPr>
        <p:grpSpPr bwMode="auto">
          <a:xfrm>
            <a:off x="2023500" y="5852668"/>
            <a:ext cx="842962" cy="706437"/>
            <a:chOff x="3356" y="3326"/>
            <a:chExt cx="531" cy="445"/>
          </a:xfrm>
        </p:grpSpPr>
        <p:grpSp>
          <p:nvGrpSpPr>
            <p:cNvPr id="55" name="Group 159">
              <a:extLst>
                <a:ext uri="{FF2B5EF4-FFF2-40B4-BE49-F238E27FC236}">
                  <a16:creationId xmlns:a16="http://schemas.microsoft.com/office/drawing/2014/main" id="{1F18597D-9C7A-4E94-5218-6B9DE7742C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3326"/>
              <a:ext cx="372" cy="445"/>
              <a:chOff x="2594" y="3249"/>
              <a:chExt cx="476" cy="445"/>
            </a:xfrm>
          </p:grpSpPr>
          <p:sp>
            <p:nvSpPr>
              <p:cNvPr id="57" name="Text Box 160">
                <a:extLst>
                  <a:ext uri="{FF2B5EF4-FFF2-40B4-BE49-F238E27FC236}">
                    <a16:creationId xmlns:a16="http://schemas.microsoft.com/office/drawing/2014/main" id="{311DF8F9-D0FC-BBDE-6605-C7004A862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٣</a:t>
                </a:r>
                <a:endParaRPr lang="en-US" altLang="en-US" sz="2000" b="1" dirty="0"/>
              </a:p>
            </p:txBody>
          </p:sp>
          <p:sp>
            <p:nvSpPr>
              <p:cNvPr id="58" name="Text Box 161">
                <a:extLst>
                  <a:ext uri="{FF2B5EF4-FFF2-40B4-BE49-F238E27FC236}">
                    <a16:creationId xmlns:a16="http://schemas.microsoft.com/office/drawing/2014/main" id="{D8A40434-8B98-97B6-18AC-223672EAA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١٢</a:t>
                </a:r>
                <a:endParaRPr lang="en-US" altLang="en-US" sz="2000" b="1" dirty="0"/>
              </a:p>
            </p:txBody>
          </p:sp>
          <p:sp>
            <p:nvSpPr>
              <p:cNvPr id="59" name="Line 162">
                <a:extLst>
                  <a:ext uri="{FF2B5EF4-FFF2-40B4-BE49-F238E27FC236}">
                    <a16:creationId xmlns:a16="http://schemas.microsoft.com/office/drawing/2014/main" id="{9A805A79-EF6F-024D-F0F9-5B4BBFBAE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Text Box 163">
              <a:extLst>
                <a:ext uri="{FF2B5EF4-FFF2-40B4-BE49-F238E27FC236}">
                  <a16:creationId xmlns:a16="http://schemas.microsoft.com/office/drawing/2014/main" id="{B0D82852-DB82-9E93-A4C9-48BC42DBD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40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</a:rPr>
                <a:t>=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sp>
        <p:nvSpPr>
          <p:cNvPr id="60" name="Text Box 164">
            <a:extLst>
              <a:ext uri="{FF2B5EF4-FFF2-40B4-BE49-F238E27FC236}">
                <a16:creationId xmlns:a16="http://schemas.microsoft.com/office/drawing/2014/main" id="{4610F729-79D2-5424-ACF6-596E4019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498" y="1209172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كيف توقعت ظهور الأرقام ؟</a:t>
            </a:r>
            <a:endParaRPr lang="en-US" altLang="en-US" sz="2000" b="1"/>
          </a:p>
        </p:txBody>
      </p:sp>
      <p:sp>
        <p:nvSpPr>
          <p:cNvPr id="61" name="Text Box 165">
            <a:extLst>
              <a:ext uri="{FF2B5EF4-FFF2-40B4-BE49-F238E27FC236}">
                <a16:creationId xmlns:a16="http://schemas.microsoft.com/office/drawing/2014/main" id="{C2210065-0803-2D82-DFEB-06ED660D0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498" y="1785434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عن طريق الاحتمال النظري .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62" name="Text Box 166">
            <a:extLst>
              <a:ext uri="{FF2B5EF4-FFF2-40B4-BE49-F238E27FC236}">
                <a16:creationId xmlns:a16="http://schemas.microsoft.com/office/drawing/2014/main" id="{1F797328-0BFE-B7E9-2143-593418534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248" y="2325184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ماهو توقعك لظهور الرقم ١ ؟</a:t>
            </a:r>
            <a:endParaRPr lang="en-US" altLang="en-US" sz="2000" b="1" dirty="0"/>
          </a:p>
        </p:txBody>
      </p:sp>
      <p:grpSp>
        <p:nvGrpSpPr>
          <p:cNvPr id="63" name="Group 168">
            <a:extLst>
              <a:ext uri="{FF2B5EF4-FFF2-40B4-BE49-F238E27FC236}">
                <a16:creationId xmlns:a16="http://schemas.microsoft.com/office/drawing/2014/main" id="{DC00D3AC-5F48-50ED-B7B9-D93DABD40DDD}"/>
              </a:ext>
            </a:extLst>
          </p:cNvPr>
          <p:cNvGrpSpPr>
            <a:grpSpLocks/>
          </p:cNvGrpSpPr>
          <p:nvPr/>
        </p:nvGrpSpPr>
        <p:grpSpPr bwMode="auto">
          <a:xfrm>
            <a:off x="7176160" y="2188659"/>
            <a:ext cx="590550" cy="706438"/>
            <a:chOff x="2594" y="3249"/>
            <a:chExt cx="476" cy="445"/>
          </a:xfrm>
        </p:grpSpPr>
        <p:sp>
          <p:nvSpPr>
            <p:cNvPr id="64" name="Text Box 169">
              <a:extLst>
                <a:ext uri="{FF2B5EF4-FFF2-40B4-BE49-F238E27FC236}">
                  <a16:creationId xmlns:a16="http://schemas.microsoft.com/office/drawing/2014/main" id="{25A54BE5-F14E-8B87-9FC7-09BFB5DAA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١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 Box 170">
              <a:extLst>
                <a:ext uri="{FF2B5EF4-FFF2-40B4-BE49-F238E27FC236}">
                  <a16:creationId xmlns:a16="http://schemas.microsoft.com/office/drawing/2014/main" id="{7A79D75D-00F6-26B2-B77D-8CC7AD61E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٦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Line 171">
              <a:extLst>
                <a:ext uri="{FF2B5EF4-FFF2-40B4-BE49-F238E27FC236}">
                  <a16:creationId xmlns:a16="http://schemas.microsoft.com/office/drawing/2014/main" id="{A0BCFB74-ED90-6560-483B-96972E4AA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Text Box 172">
            <a:extLst>
              <a:ext uri="{FF2B5EF4-FFF2-40B4-BE49-F238E27FC236}">
                <a16:creationId xmlns:a16="http://schemas.microsoft.com/office/drawing/2014/main" id="{362288B7-F35D-865C-88D2-4AB2C46A9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685" y="2901447"/>
            <a:ext cx="4716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هل ظهر الرقم ١ في التجربة كما توقعت ؟ وضح ذلك .</a:t>
            </a:r>
            <a:endParaRPr lang="en-US" altLang="en-US" sz="2000" b="1" dirty="0"/>
          </a:p>
        </p:txBody>
      </p:sp>
      <p:grpSp>
        <p:nvGrpSpPr>
          <p:cNvPr id="68" name="Group 177">
            <a:extLst>
              <a:ext uri="{FF2B5EF4-FFF2-40B4-BE49-F238E27FC236}">
                <a16:creationId xmlns:a16="http://schemas.microsoft.com/office/drawing/2014/main" id="{DC468383-2353-C81A-3796-9A9434E502EA}"/>
              </a:ext>
            </a:extLst>
          </p:cNvPr>
          <p:cNvGrpSpPr>
            <a:grpSpLocks/>
          </p:cNvGrpSpPr>
          <p:nvPr/>
        </p:nvGrpSpPr>
        <p:grpSpPr bwMode="auto">
          <a:xfrm>
            <a:off x="6830085" y="3311022"/>
            <a:ext cx="3421063" cy="706437"/>
            <a:chOff x="3492" y="2191"/>
            <a:chExt cx="2155" cy="445"/>
          </a:xfrm>
        </p:grpSpPr>
        <p:sp>
          <p:nvSpPr>
            <p:cNvPr id="69" name="Text Box 167">
              <a:extLst>
                <a:ext uri="{FF2B5EF4-FFF2-40B4-BE49-F238E27FC236}">
                  <a16:creationId xmlns:a16="http://schemas.microsoft.com/office/drawing/2014/main" id="{AF3A762E-773D-530E-A900-500D02A8A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251"/>
              <a:ext cx="19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نعم  لأن احتمال كل منهما يساوي :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70" name="Group 173">
              <a:extLst>
                <a:ext uri="{FF2B5EF4-FFF2-40B4-BE49-F238E27FC236}">
                  <a16:creationId xmlns:a16="http://schemas.microsoft.com/office/drawing/2014/main" id="{30E305AC-9845-9142-DFD0-1474A53E3E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191"/>
              <a:ext cx="372" cy="445"/>
              <a:chOff x="2594" y="3249"/>
              <a:chExt cx="476" cy="445"/>
            </a:xfrm>
          </p:grpSpPr>
          <p:sp>
            <p:nvSpPr>
              <p:cNvPr id="71" name="Text Box 174">
                <a:extLst>
                  <a:ext uri="{FF2B5EF4-FFF2-40B4-BE49-F238E27FC236}">
                    <a16:creationId xmlns:a16="http://schemas.microsoft.com/office/drawing/2014/main" id="{DBBADE79-C44A-0586-E6A9-6EB3049220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FF0000"/>
                    </a:solidFill>
                  </a:rPr>
                  <a:t>١</a:t>
                </a:r>
                <a:endParaRPr lang="en-US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Text Box 175">
                <a:extLst>
                  <a:ext uri="{FF2B5EF4-FFF2-40B4-BE49-F238E27FC236}">
                    <a16:creationId xmlns:a16="http://schemas.microsoft.com/office/drawing/2014/main" id="{DEDF5B0D-BAE3-6672-C0D2-D65F09CCB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FF0000"/>
                    </a:solidFill>
                  </a:rPr>
                  <a:t>٦</a:t>
                </a:r>
                <a:endParaRPr lang="en-US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Line 176">
                <a:extLst>
                  <a:ext uri="{FF2B5EF4-FFF2-40B4-BE49-F238E27FC236}">
                    <a16:creationId xmlns:a16="http://schemas.microsoft.com/office/drawing/2014/main" id="{7D266B4F-B419-E438-71C0-CAD654021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4" name="Text Box 178">
            <a:extLst>
              <a:ext uri="{FF2B5EF4-FFF2-40B4-BE49-F238E27FC236}">
                <a16:creationId xmlns:a16="http://schemas.microsoft.com/office/drawing/2014/main" id="{ACF6546D-B899-5AFB-886A-40D9E73BB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685" y="3946022"/>
            <a:ext cx="4716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هل ظهر الرقم ٤ في التجربة كما توقعت ؟ وضح ذلك .</a:t>
            </a:r>
            <a:endParaRPr lang="en-US" altLang="en-US" sz="2000" b="1" dirty="0"/>
          </a:p>
        </p:txBody>
      </p:sp>
      <p:grpSp>
        <p:nvGrpSpPr>
          <p:cNvPr id="75" name="Group 189">
            <a:extLst>
              <a:ext uri="{FF2B5EF4-FFF2-40B4-BE49-F238E27FC236}">
                <a16:creationId xmlns:a16="http://schemas.microsoft.com/office/drawing/2014/main" id="{BE98298B-C564-3B13-7BB8-755ACB098331}"/>
              </a:ext>
            </a:extLst>
          </p:cNvPr>
          <p:cNvGrpSpPr>
            <a:grpSpLocks/>
          </p:cNvGrpSpPr>
          <p:nvPr/>
        </p:nvGrpSpPr>
        <p:grpSpPr bwMode="auto">
          <a:xfrm>
            <a:off x="6830085" y="4355597"/>
            <a:ext cx="3421063" cy="1174750"/>
            <a:chOff x="3492" y="3008"/>
            <a:chExt cx="2155" cy="740"/>
          </a:xfrm>
        </p:grpSpPr>
        <p:sp>
          <p:nvSpPr>
            <p:cNvPr id="76" name="Text Box 180">
              <a:extLst>
                <a:ext uri="{FF2B5EF4-FFF2-40B4-BE49-F238E27FC236}">
                  <a16:creationId xmlns:a16="http://schemas.microsoft.com/office/drawing/2014/main" id="{891DF259-3F06-6E85-E982-7BE08FE28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3068"/>
              <a:ext cx="2155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rgbClr val="FF0000"/>
                  </a:solidFill>
                </a:rPr>
                <a:t>لا  لأنني توقعت ظهوره يساوي</a:t>
              </a:r>
            </a:p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rgbClr val="FF0000"/>
                  </a:solidFill>
                </a:rPr>
                <a:t> بينما ظهر في التجربة يساوي</a:t>
              </a:r>
              <a:endParaRPr lang="en-US" altLang="en-US" sz="2000" b="1">
                <a:solidFill>
                  <a:srgbClr val="FF0000"/>
                </a:solidFill>
              </a:endParaRPr>
            </a:p>
          </p:txBody>
        </p:sp>
        <p:grpSp>
          <p:nvGrpSpPr>
            <p:cNvPr id="77" name="Group 181">
              <a:extLst>
                <a:ext uri="{FF2B5EF4-FFF2-40B4-BE49-F238E27FC236}">
                  <a16:creationId xmlns:a16="http://schemas.microsoft.com/office/drawing/2014/main" id="{E3AAAD9E-8E84-AA95-881C-D718923A40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2" y="3008"/>
              <a:ext cx="372" cy="445"/>
              <a:chOff x="2594" y="3249"/>
              <a:chExt cx="476" cy="445"/>
            </a:xfrm>
          </p:grpSpPr>
          <p:sp>
            <p:nvSpPr>
              <p:cNvPr id="82" name="Text Box 182">
                <a:extLst>
                  <a:ext uri="{FF2B5EF4-FFF2-40B4-BE49-F238E27FC236}">
                    <a16:creationId xmlns:a16="http://schemas.microsoft.com/office/drawing/2014/main" id="{EFB4A4FB-B00F-14F9-6E43-B068E657D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FF0000"/>
                    </a:solidFill>
                  </a:rPr>
                  <a:t>١</a:t>
                </a:r>
                <a:endParaRPr lang="en-US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Text Box 183">
                <a:extLst>
                  <a:ext uri="{FF2B5EF4-FFF2-40B4-BE49-F238E27FC236}">
                    <a16:creationId xmlns:a16="http://schemas.microsoft.com/office/drawing/2014/main" id="{BB12D44B-FEA7-A77F-F7D8-0C9EE740EF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FF0000"/>
                    </a:solidFill>
                  </a:rPr>
                  <a:t>٦</a:t>
                </a:r>
                <a:endParaRPr lang="en-US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Line 184">
                <a:extLst>
                  <a:ext uri="{FF2B5EF4-FFF2-40B4-BE49-F238E27FC236}">
                    <a16:creationId xmlns:a16="http://schemas.microsoft.com/office/drawing/2014/main" id="{82E040FE-8461-079B-95A2-8830C6C4F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" name="Group 185">
              <a:extLst>
                <a:ext uri="{FF2B5EF4-FFF2-40B4-BE49-F238E27FC236}">
                  <a16:creationId xmlns:a16="http://schemas.microsoft.com/office/drawing/2014/main" id="{17158489-56BC-EC22-3CED-83F376C31B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3303"/>
              <a:ext cx="372" cy="445"/>
              <a:chOff x="2594" y="3249"/>
              <a:chExt cx="476" cy="445"/>
            </a:xfrm>
          </p:grpSpPr>
          <p:sp>
            <p:nvSpPr>
              <p:cNvPr id="79" name="Text Box 186">
                <a:extLst>
                  <a:ext uri="{FF2B5EF4-FFF2-40B4-BE49-F238E27FC236}">
                    <a16:creationId xmlns:a16="http://schemas.microsoft.com/office/drawing/2014/main" id="{F5E55BFD-5AEC-98DD-BA83-E81AF8FA59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80" name="Text Box 187">
                <a:extLst>
                  <a:ext uri="{FF2B5EF4-FFF2-40B4-BE49-F238E27FC236}">
                    <a16:creationId xmlns:a16="http://schemas.microsoft.com/office/drawing/2014/main" id="{28E06530-750E-5756-AE48-1DBB6B9826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٤</a:t>
                </a:r>
                <a:endParaRPr lang="en-US" altLang="en-US" sz="2000" b="1" dirty="0"/>
              </a:p>
            </p:txBody>
          </p:sp>
          <p:sp>
            <p:nvSpPr>
              <p:cNvPr id="81" name="Line 188">
                <a:extLst>
                  <a:ext uri="{FF2B5EF4-FFF2-40B4-BE49-F238E27FC236}">
                    <a16:creationId xmlns:a16="http://schemas.microsoft.com/office/drawing/2014/main" id="{19E99261-984C-5657-470B-25318E583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85" name="Text Box 190">
            <a:extLst>
              <a:ext uri="{FF2B5EF4-FFF2-40B4-BE49-F238E27FC236}">
                <a16:creationId xmlns:a16="http://schemas.microsoft.com/office/drawing/2014/main" id="{7665C026-BF28-2F0A-A115-ED0497F52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685" y="5493834"/>
            <a:ext cx="4716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ما هو الرقم الذي ظهر بفرصة حدوث ضعيفة ؟</a:t>
            </a:r>
            <a:endParaRPr lang="en-US" altLang="en-US" sz="2000" b="1"/>
          </a:p>
        </p:txBody>
      </p:sp>
      <p:grpSp>
        <p:nvGrpSpPr>
          <p:cNvPr id="86" name="Group 204">
            <a:extLst>
              <a:ext uri="{FF2B5EF4-FFF2-40B4-BE49-F238E27FC236}">
                <a16:creationId xmlns:a16="http://schemas.microsoft.com/office/drawing/2014/main" id="{7612EDE9-C6D6-5632-050A-C38800532BAE}"/>
              </a:ext>
            </a:extLst>
          </p:cNvPr>
          <p:cNvGrpSpPr>
            <a:grpSpLocks/>
          </p:cNvGrpSpPr>
          <p:nvPr/>
        </p:nvGrpSpPr>
        <p:grpSpPr bwMode="auto">
          <a:xfrm>
            <a:off x="6471310" y="5868484"/>
            <a:ext cx="3779838" cy="706438"/>
            <a:chOff x="3266" y="3802"/>
            <a:chExt cx="2381" cy="445"/>
          </a:xfrm>
        </p:grpSpPr>
        <p:sp>
          <p:nvSpPr>
            <p:cNvPr id="87" name="Text Box 192">
              <a:extLst>
                <a:ext uri="{FF2B5EF4-FFF2-40B4-BE49-F238E27FC236}">
                  <a16:creationId xmlns:a16="http://schemas.microsoft.com/office/drawing/2014/main" id="{D7C4A4B2-6AFC-4040-F0F5-21143D46B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6" y="3862"/>
              <a:ext cx="21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٢ ، ٣  لأن احتمال كل منهما يساوي :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88" name="Group 193">
              <a:extLst>
                <a:ext uri="{FF2B5EF4-FFF2-40B4-BE49-F238E27FC236}">
                  <a16:creationId xmlns:a16="http://schemas.microsoft.com/office/drawing/2014/main" id="{C2081B4D-CA81-F462-E76F-FC4E3D4262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6" y="3802"/>
              <a:ext cx="392" cy="445"/>
              <a:chOff x="2594" y="3249"/>
              <a:chExt cx="476" cy="445"/>
            </a:xfrm>
          </p:grpSpPr>
          <p:sp>
            <p:nvSpPr>
              <p:cNvPr id="89" name="Text Box 194">
                <a:extLst>
                  <a:ext uri="{FF2B5EF4-FFF2-40B4-BE49-F238E27FC236}">
                    <a16:creationId xmlns:a16="http://schemas.microsoft.com/office/drawing/2014/main" id="{E58DD484-DEDD-5AB2-F22D-50779D0B0B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90" name="Text Box 195">
                <a:extLst>
                  <a:ext uri="{FF2B5EF4-FFF2-40B4-BE49-F238E27FC236}">
                    <a16:creationId xmlns:a16="http://schemas.microsoft.com/office/drawing/2014/main" id="{1BCA0DEE-5DC4-6C45-31EB-95EA0AB73A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١٢</a:t>
                </a:r>
                <a:endParaRPr lang="en-US" altLang="en-US" sz="2000" b="1" dirty="0"/>
              </a:p>
            </p:txBody>
          </p:sp>
          <p:sp>
            <p:nvSpPr>
              <p:cNvPr id="91" name="Line 196">
                <a:extLst>
                  <a:ext uri="{FF2B5EF4-FFF2-40B4-BE49-F238E27FC236}">
                    <a16:creationId xmlns:a16="http://schemas.microsoft.com/office/drawing/2014/main" id="{24D56E2E-AA3B-887A-0FCA-28A7A2C5A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92" name="Text Box 199">
            <a:extLst>
              <a:ext uri="{FF2B5EF4-FFF2-40B4-BE49-F238E27FC236}">
                <a16:creationId xmlns:a16="http://schemas.microsoft.com/office/drawing/2014/main" id="{2C838345-7169-DB3A-7F2F-5BB107A72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448" y="2433134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الاحتمال التجريبي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grpSp>
        <p:nvGrpSpPr>
          <p:cNvPr id="93" name="Group 203">
            <a:extLst>
              <a:ext uri="{FF2B5EF4-FFF2-40B4-BE49-F238E27FC236}">
                <a16:creationId xmlns:a16="http://schemas.microsoft.com/office/drawing/2014/main" id="{3E0FCED9-50F9-3F20-2B93-BF0E5D032A7F}"/>
              </a:ext>
            </a:extLst>
          </p:cNvPr>
          <p:cNvGrpSpPr>
            <a:grpSpLocks/>
          </p:cNvGrpSpPr>
          <p:nvPr/>
        </p:nvGrpSpPr>
        <p:grpSpPr bwMode="auto">
          <a:xfrm>
            <a:off x="1429410" y="417009"/>
            <a:ext cx="5618163" cy="1944688"/>
            <a:chOff x="90" y="368"/>
            <a:chExt cx="3539" cy="1225"/>
          </a:xfrm>
        </p:grpSpPr>
        <p:grpSp>
          <p:nvGrpSpPr>
            <p:cNvPr id="94" name="Group 200">
              <a:extLst>
                <a:ext uri="{FF2B5EF4-FFF2-40B4-BE49-F238E27FC236}">
                  <a16:creationId xmlns:a16="http://schemas.microsoft.com/office/drawing/2014/main" id="{52DDF334-D8BC-5E93-9905-06CB72478C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" y="368"/>
              <a:ext cx="3539" cy="1124"/>
              <a:chOff x="158" y="368"/>
              <a:chExt cx="3539" cy="1124"/>
            </a:xfrm>
          </p:grpSpPr>
          <p:grpSp>
            <p:nvGrpSpPr>
              <p:cNvPr id="103" name="Group 10">
                <a:extLst>
                  <a:ext uri="{FF2B5EF4-FFF2-40B4-BE49-F238E27FC236}">
                    <a16:creationId xmlns:a16="http://schemas.microsoft.com/office/drawing/2014/main" id="{2C772BCD-F87B-7182-824A-556859744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6" y="607"/>
                <a:ext cx="1361" cy="885"/>
                <a:chOff x="612" y="1715"/>
                <a:chExt cx="1657" cy="1075"/>
              </a:xfrm>
            </p:grpSpPr>
            <p:grpSp>
              <p:nvGrpSpPr>
                <p:cNvPr id="127" name="Group 11">
                  <a:extLst>
                    <a:ext uri="{FF2B5EF4-FFF2-40B4-BE49-F238E27FC236}">
                      <a16:creationId xmlns:a16="http://schemas.microsoft.com/office/drawing/2014/main" id="{D5BEBA36-8FF4-5E6A-F3EE-2ED67E8362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69" y="1715"/>
                  <a:ext cx="499" cy="499"/>
                  <a:chOff x="4377" y="1797"/>
                  <a:chExt cx="499" cy="499"/>
                </a:xfrm>
              </p:grpSpPr>
              <p:sp>
                <p:nvSpPr>
                  <p:cNvPr id="158" name="Rectangle 12">
                    <a:extLst>
                      <a:ext uri="{FF2B5EF4-FFF2-40B4-BE49-F238E27FC236}">
                        <a16:creationId xmlns:a16="http://schemas.microsoft.com/office/drawing/2014/main" id="{87287195-D180-8B0A-1C4F-C20BEA71C6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797"/>
                    <a:ext cx="499" cy="49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Oval 13">
                    <a:extLst>
                      <a:ext uri="{FF2B5EF4-FFF2-40B4-BE49-F238E27FC236}">
                        <a16:creationId xmlns:a16="http://schemas.microsoft.com/office/drawing/2014/main" id="{03F97E46-C2C3-3368-A1E5-9419485243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2" y="1988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" name="Group 14">
                  <a:extLst>
                    <a:ext uri="{FF2B5EF4-FFF2-40B4-BE49-F238E27FC236}">
                      <a16:creationId xmlns:a16="http://schemas.microsoft.com/office/drawing/2014/main" id="{82AC3804-8E25-9D86-C4D5-01D390244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88" y="1715"/>
                  <a:ext cx="499" cy="499"/>
                  <a:chOff x="3796" y="1797"/>
                  <a:chExt cx="499" cy="499"/>
                </a:xfrm>
              </p:grpSpPr>
              <p:sp>
                <p:nvSpPr>
                  <p:cNvPr id="155" name="Rectangle 15">
                    <a:extLst>
                      <a:ext uri="{FF2B5EF4-FFF2-40B4-BE49-F238E27FC236}">
                        <a16:creationId xmlns:a16="http://schemas.microsoft.com/office/drawing/2014/main" id="{B38B001E-8F0E-629C-EB4E-E1121988A0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96" y="1797"/>
                    <a:ext cx="499" cy="49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Oval 16">
                    <a:extLst>
                      <a:ext uri="{FF2B5EF4-FFF2-40B4-BE49-F238E27FC236}">
                        <a16:creationId xmlns:a16="http://schemas.microsoft.com/office/drawing/2014/main" id="{7287A0E2-DF6D-9857-8852-B253826FA4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1" y="1829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" name="Oval 17">
                    <a:extLst>
                      <a:ext uri="{FF2B5EF4-FFF2-40B4-BE49-F238E27FC236}">
                        <a16:creationId xmlns:a16="http://schemas.microsoft.com/office/drawing/2014/main" id="{968DEE9C-E0BD-FBF5-6AE1-A213DD96B7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35" y="2147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" name="Group 18">
                  <a:extLst>
                    <a:ext uri="{FF2B5EF4-FFF2-40B4-BE49-F238E27FC236}">
                      <a16:creationId xmlns:a16="http://schemas.microsoft.com/office/drawing/2014/main" id="{7B7C9313-A878-0D12-D453-ECE83CB054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0" y="2282"/>
                  <a:ext cx="499" cy="499"/>
                  <a:chOff x="4378" y="2364"/>
                  <a:chExt cx="499" cy="499"/>
                </a:xfrm>
              </p:grpSpPr>
              <p:sp>
                <p:nvSpPr>
                  <p:cNvPr id="150" name="Rectangle 19">
                    <a:extLst>
                      <a:ext uri="{FF2B5EF4-FFF2-40B4-BE49-F238E27FC236}">
                        <a16:creationId xmlns:a16="http://schemas.microsoft.com/office/drawing/2014/main" id="{600C3CF0-EA90-46DD-5079-C2E718FFA2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2364"/>
                    <a:ext cx="499" cy="49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Oval 20">
                    <a:extLst>
                      <a:ext uri="{FF2B5EF4-FFF2-40B4-BE49-F238E27FC236}">
                        <a16:creationId xmlns:a16="http://schemas.microsoft.com/office/drawing/2014/main" id="{7F937022-D357-EA60-A832-55D15BA9F3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2396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Oval 21">
                    <a:extLst>
                      <a:ext uri="{FF2B5EF4-FFF2-40B4-BE49-F238E27FC236}">
                        <a16:creationId xmlns:a16="http://schemas.microsoft.com/office/drawing/2014/main" id="{54572005-BC28-B6BB-E4EF-BEB8EB0C77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18" y="2396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" name="Oval 22">
                    <a:extLst>
                      <a:ext uri="{FF2B5EF4-FFF2-40B4-BE49-F238E27FC236}">
                        <a16:creationId xmlns:a16="http://schemas.microsoft.com/office/drawing/2014/main" id="{D8771EDA-781E-D640-27E1-130C4139B0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714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Oval 23">
                    <a:extLst>
                      <a:ext uri="{FF2B5EF4-FFF2-40B4-BE49-F238E27FC236}">
                        <a16:creationId xmlns:a16="http://schemas.microsoft.com/office/drawing/2014/main" id="{41AAA11D-69D6-FF32-96F7-69CC32EDA8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17" y="2714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" name="Group 24">
                  <a:extLst>
                    <a:ext uri="{FF2B5EF4-FFF2-40B4-BE49-F238E27FC236}">
                      <a16:creationId xmlns:a16="http://schemas.microsoft.com/office/drawing/2014/main" id="{61360465-03F3-A6A9-6993-EEA99AE960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2" y="1729"/>
                  <a:ext cx="499" cy="499"/>
                  <a:chOff x="3788" y="2364"/>
                  <a:chExt cx="499" cy="499"/>
                </a:xfrm>
              </p:grpSpPr>
              <p:sp>
                <p:nvSpPr>
                  <p:cNvPr id="146" name="Rectangle 25">
                    <a:extLst>
                      <a:ext uri="{FF2B5EF4-FFF2-40B4-BE49-F238E27FC236}">
                        <a16:creationId xmlns:a16="http://schemas.microsoft.com/office/drawing/2014/main" id="{9CCA599D-939A-39CD-E98B-C3C977E98B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88" y="2364"/>
                    <a:ext cx="499" cy="49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Oval 26">
                    <a:extLst>
                      <a:ext uri="{FF2B5EF4-FFF2-40B4-BE49-F238E27FC236}">
                        <a16:creationId xmlns:a16="http://schemas.microsoft.com/office/drawing/2014/main" id="{F4EFA6CD-D650-0382-958F-9EF3BE6692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2396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8" name="Oval 27">
                    <a:extLst>
                      <a:ext uri="{FF2B5EF4-FFF2-40B4-BE49-F238E27FC236}">
                        <a16:creationId xmlns:a16="http://schemas.microsoft.com/office/drawing/2014/main" id="{335CB80D-EC27-12BB-3E52-B9C2E7D438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83" y="2555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" name="Oval 28">
                    <a:extLst>
                      <a:ext uri="{FF2B5EF4-FFF2-40B4-BE49-F238E27FC236}">
                        <a16:creationId xmlns:a16="http://schemas.microsoft.com/office/drawing/2014/main" id="{4890C3F7-6AC6-158F-BD28-1C2648A54F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7" y="2714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" name="Group 29">
                  <a:extLst>
                    <a:ext uri="{FF2B5EF4-FFF2-40B4-BE49-F238E27FC236}">
                      <a16:creationId xmlns:a16="http://schemas.microsoft.com/office/drawing/2014/main" id="{B8F7FA0E-9F06-6486-FB0C-E39BFB7456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2" y="2291"/>
                  <a:ext cx="499" cy="499"/>
                  <a:chOff x="4377" y="2931"/>
                  <a:chExt cx="499" cy="499"/>
                </a:xfrm>
              </p:grpSpPr>
              <p:sp>
                <p:nvSpPr>
                  <p:cNvPr id="139" name="Rectangle 30">
                    <a:extLst>
                      <a:ext uri="{FF2B5EF4-FFF2-40B4-BE49-F238E27FC236}">
                        <a16:creationId xmlns:a16="http://schemas.microsoft.com/office/drawing/2014/main" id="{2E561FB4-6D56-8FB3-F26A-2B770A6AC9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2931"/>
                    <a:ext cx="499" cy="49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Oval 31">
                    <a:extLst>
                      <a:ext uri="{FF2B5EF4-FFF2-40B4-BE49-F238E27FC236}">
                        <a16:creationId xmlns:a16="http://schemas.microsoft.com/office/drawing/2014/main" id="{7BE9E85F-8E42-F873-3242-BEB5B46CDD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963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Oval 32">
                    <a:extLst>
                      <a:ext uri="{FF2B5EF4-FFF2-40B4-BE49-F238E27FC236}">
                        <a16:creationId xmlns:a16="http://schemas.microsoft.com/office/drawing/2014/main" id="{8B03A74C-5D4C-CFB0-D16C-46F35A6F09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17" y="2963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Oval 33">
                    <a:extLst>
                      <a:ext uri="{FF2B5EF4-FFF2-40B4-BE49-F238E27FC236}">
                        <a16:creationId xmlns:a16="http://schemas.microsoft.com/office/drawing/2014/main" id="{86BACD10-B2FB-AD09-3CB9-3195182A4F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3122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Oval 34">
                    <a:extLst>
                      <a:ext uri="{FF2B5EF4-FFF2-40B4-BE49-F238E27FC236}">
                        <a16:creationId xmlns:a16="http://schemas.microsoft.com/office/drawing/2014/main" id="{AA2001B7-CFAF-D5C2-363D-DCB968BA7C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17" y="3122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Oval 35">
                    <a:extLst>
                      <a:ext uri="{FF2B5EF4-FFF2-40B4-BE49-F238E27FC236}">
                        <a16:creationId xmlns:a16="http://schemas.microsoft.com/office/drawing/2014/main" id="{F179E281-D1EA-45E1-15A8-50E69936D0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281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Oval 36">
                    <a:extLst>
                      <a:ext uri="{FF2B5EF4-FFF2-40B4-BE49-F238E27FC236}">
                        <a16:creationId xmlns:a16="http://schemas.microsoft.com/office/drawing/2014/main" id="{9B4BDBE5-23E8-49CD-1591-3824DDA073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3281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" name="Group 37">
                  <a:extLst>
                    <a:ext uri="{FF2B5EF4-FFF2-40B4-BE49-F238E27FC236}">
                      <a16:creationId xmlns:a16="http://schemas.microsoft.com/office/drawing/2014/main" id="{E7B080F2-93D1-57A2-76CB-AE56C6D534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79" y="2282"/>
                  <a:ext cx="499" cy="499"/>
                  <a:chOff x="3787" y="2931"/>
                  <a:chExt cx="499" cy="499"/>
                </a:xfrm>
              </p:grpSpPr>
              <p:sp>
                <p:nvSpPr>
                  <p:cNvPr id="133" name="Rectangle 38">
                    <a:extLst>
                      <a:ext uri="{FF2B5EF4-FFF2-40B4-BE49-F238E27FC236}">
                        <a16:creationId xmlns:a16="http://schemas.microsoft.com/office/drawing/2014/main" id="{6C0649AD-C164-319E-AFE8-C5193F21A2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2931"/>
                    <a:ext cx="499" cy="49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Oval 39">
                    <a:extLst>
                      <a:ext uri="{FF2B5EF4-FFF2-40B4-BE49-F238E27FC236}">
                        <a16:creationId xmlns:a16="http://schemas.microsoft.com/office/drawing/2014/main" id="{B8AE35B0-DDF4-E20E-7DC1-0843D2A6FB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2963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Oval 40">
                    <a:extLst>
                      <a:ext uri="{FF2B5EF4-FFF2-40B4-BE49-F238E27FC236}">
                        <a16:creationId xmlns:a16="http://schemas.microsoft.com/office/drawing/2014/main" id="{F04DC0D6-DD4E-48A1-A12D-96DBF8B68A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7" y="2963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Oval 41">
                    <a:extLst>
                      <a:ext uri="{FF2B5EF4-FFF2-40B4-BE49-F238E27FC236}">
                        <a16:creationId xmlns:a16="http://schemas.microsoft.com/office/drawing/2014/main" id="{B990D5A6-B001-DE0E-F073-5F297C60D3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82" y="3122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Oval 42">
                    <a:extLst>
                      <a:ext uri="{FF2B5EF4-FFF2-40B4-BE49-F238E27FC236}">
                        <a16:creationId xmlns:a16="http://schemas.microsoft.com/office/drawing/2014/main" id="{E1392170-573B-0702-BDEE-31BF7A447B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31" y="3281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Oval 43">
                    <a:extLst>
                      <a:ext uri="{FF2B5EF4-FFF2-40B4-BE49-F238E27FC236}">
                        <a16:creationId xmlns:a16="http://schemas.microsoft.com/office/drawing/2014/main" id="{8AA53DD2-063F-FC34-893B-636F438F5A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6" y="3281"/>
                    <a:ext cx="113" cy="11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4" name="Text Box 44">
                <a:extLst>
                  <a:ext uri="{FF2B5EF4-FFF2-40B4-BE49-F238E27FC236}">
                    <a16:creationId xmlns:a16="http://schemas.microsoft.com/office/drawing/2014/main" id="{7D3A0F85-FFB0-F8F2-EB85-DF346A95ED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9" y="644"/>
                <a:ext cx="953" cy="250"/>
              </a:xfrm>
              <a:prstGeom prst="rect">
                <a:avLst/>
              </a:prstGeom>
              <a:solidFill>
                <a:srgbClr val="CC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000" b="1" dirty="0"/>
                  <a:t>ح ( ١ ) =</a:t>
                </a:r>
                <a:endParaRPr lang="en-US" altLang="en-US" sz="2000" b="1" dirty="0"/>
              </a:p>
            </p:txBody>
          </p:sp>
          <p:sp>
            <p:nvSpPr>
              <p:cNvPr id="105" name="Text Box 45">
                <a:extLst>
                  <a:ext uri="{FF2B5EF4-FFF2-40B4-BE49-F238E27FC236}">
                    <a16:creationId xmlns:a16="http://schemas.microsoft.com/office/drawing/2014/main" id="{0748D076-B146-70E6-7557-20AB626DEB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9" y="930"/>
                <a:ext cx="953" cy="250"/>
              </a:xfrm>
              <a:prstGeom prst="rect">
                <a:avLst/>
              </a:prstGeom>
              <a:solidFill>
                <a:srgbClr val="CC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000" b="1" dirty="0"/>
                  <a:t>ح ( ٢ ) =</a:t>
                </a:r>
                <a:endParaRPr lang="en-US" altLang="en-US" sz="2000" b="1" dirty="0"/>
              </a:p>
            </p:txBody>
          </p:sp>
          <p:sp>
            <p:nvSpPr>
              <p:cNvPr id="106" name="Text Box 46">
                <a:extLst>
                  <a:ext uri="{FF2B5EF4-FFF2-40B4-BE49-F238E27FC236}">
                    <a16:creationId xmlns:a16="http://schemas.microsoft.com/office/drawing/2014/main" id="{810CE750-A346-9EF7-F8CF-86890109C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9" y="1216"/>
                <a:ext cx="953" cy="250"/>
              </a:xfrm>
              <a:prstGeom prst="rect">
                <a:avLst/>
              </a:prstGeom>
              <a:solidFill>
                <a:srgbClr val="CC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000" b="1" dirty="0"/>
                  <a:t>ح ( ٣ ) =</a:t>
                </a:r>
                <a:endParaRPr lang="en-US" altLang="en-US" sz="2000" b="1" dirty="0"/>
              </a:p>
            </p:txBody>
          </p:sp>
          <p:sp>
            <p:nvSpPr>
              <p:cNvPr id="107" name="Text Box 47">
                <a:extLst>
                  <a:ext uri="{FF2B5EF4-FFF2-40B4-BE49-F238E27FC236}">
                    <a16:creationId xmlns:a16="http://schemas.microsoft.com/office/drawing/2014/main" id="{6DF8AC15-F871-728B-E8A7-6591256B83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" y="645"/>
                <a:ext cx="953" cy="250"/>
              </a:xfrm>
              <a:prstGeom prst="rect">
                <a:avLst/>
              </a:prstGeom>
              <a:solidFill>
                <a:srgbClr val="CC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000" b="1" dirty="0"/>
                  <a:t>ح ( ٤ ) =</a:t>
                </a:r>
                <a:endParaRPr lang="en-US" altLang="en-US" sz="2000" b="1" dirty="0"/>
              </a:p>
            </p:txBody>
          </p:sp>
          <p:sp>
            <p:nvSpPr>
              <p:cNvPr id="108" name="Text Box 48">
                <a:extLst>
                  <a:ext uri="{FF2B5EF4-FFF2-40B4-BE49-F238E27FC236}">
                    <a16:creationId xmlns:a16="http://schemas.microsoft.com/office/drawing/2014/main" id="{3EAF1E61-AFD3-1629-D63C-DC56C0514C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" y="931"/>
                <a:ext cx="953" cy="250"/>
              </a:xfrm>
              <a:prstGeom prst="rect">
                <a:avLst/>
              </a:prstGeom>
              <a:solidFill>
                <a:srgbClr val="CC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000" b="1" dirty="0"/>
                  <a:t>ح ( ٥ ) =</a:t>
                </a:r>
                <a:endParaRPr lang="en-US" altLang="en-US" sz="2000" b="1" dirty="0"/>
              </a:p>
            </p:txBody>
          </p:sp>
          <p:sp>
            <p:nvSpPr>
              <p:cNvPr id="109" name="Text Box 49">
                <a:extLst>
                  <a:ext uri="{FF2B5EF4-FFF2-40B4-BE49-F238E27FC236}">
                    <a16:creationId xmlns:a16="http://schemas.microsoft.com/office/drawing/2014/main" id="{25FAF9A6-5EC3-6939-0122-DEAC02B632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" y="1226"/>
                <a:ext cx="953" cy="250"/>
              </a:xfrm>
              <a:prstGeom prst="rect">
                <a:avLst/>
              </a:prstGeom>
              <a:solidFill>
                <a:srgbClr val="CC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000" b="1" dirty="0"/>
                  <a:t>ح ( ٦ ) =</a:t>
                </a:r>
                <a:endParaRPr lang="en-US" altLang="en-US" sz="2000" b="1" dirty="0"/>
              </a:p>
            </p:txBody>
          </p:sp>
          <p:grpSp>
            <p:nvGrpSpPr>
              <p:cNvPr id="110" name="Group 50">
                <a:extLst>
                  <a:ext uri="{FF2B5EF4-FFF2-40B4-BE49-F238E27FC236}">
                    <a16:creationId xmlns:a16="http://schemas.microsoft.com/office/drawing/2014/main" id="{BC4A17A0-5EC5-5D1B-9640-CB003FE182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562"/>
                <a:ext cx="372" cy="445"/>
                <a:chOff x="2594" y="3249"/>
                <a:chExt cx="476" cy="445"/>
              </a:xfrm>
            </p:grpSpPr>
            <p:sp>
              <p:nvSpPr>
                <p:cNvPr id="124" name="Text Box 51">
                  <a:extLst>
                    <a:ext uri="{FF2B5EF4-FFF2-40B4-BE49-F238E27FC236}">
                      <a16:creationId xmlns:a16="http://schemas.microsoft.com/office/drawing/2014/main" id="{79672310-ED7D-9364-C1AD-FF018F1083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12" y="3249"/>
                  <a:ext cx="24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/>
                    <a:t>١</a:t>
                  </a:r>
                  <a:endParaRPr lang="en-US" altLang="en-US" sz="2000" b="1" dirty="0"/>
                </a:p>
              </p:txBody>
            </p:sp>
            <p:sp>
              <p:nvSpPr>
                <p:cNvPr id="125" name="Text Box 52">
                  <a:extLst>
                    <a:ext uri="{FF2B5EF4-FFF2-40B4-BE49-F238E27FC236}">
                      <a16:creationId xmlns:a16="http://schemas.microsoft.com/office/drawing/2014/main" id="{B7A55D58-3F99-AB5D-B71E-E6B4FED56C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444"/>
                  <a:ext cx="4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/>
                    <a:t>٦</a:t>
                  </a:r>
                  <a:endParaRPr lang="en-US" altLang="en-US" sz="2000" b="1" dirty="0"/>
                </a:p>
              </p:txBody>
            </p:sp>
            <p:sp>
              <p:nvSpPr>
                <p:cNvPr id="126" name="Line 53">
                  <a:extLst>
                    <a:ext uri="{FF2B5EF4-FFF2-40B4-BE49-F238E27FC236}">
                      <a16:creationId xmlns:a16="http://schemas.microsoft.com/office/drawing/2014/main" id="{37539D61-9D9C-9966-6BF0-6753EB74F1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99" y="3457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54">
                <a:extLst>
                  <a:ext uri="{FF2B5EF4-FFF2-40B4-BE49-F238E27FC236}">
                    <a16:creationId xmlns:a16="http://schemas.microsoft.com/office/drawing/2014/main" id="{2AD63AE6-E08E-00FC-3865-94CB3A9FD8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843"/>
                <a:ext cx="372" cy="445"/>
                <a:chOff x="2594" y="3249"/>
                <a:chExt cx="476" cy="445"/>
              </a:xfrm>
            </p:grpSpPr>
            <p:sp>
              <p:nvSpPr>
                <p:cNvPr id="121" name="Text Box 55">
                  <a:extLst>
                    <a:ext uri="{FF2B5EF4-FFF2-40B4-BE49-F238E27FC236}">
                      <a16:creationId xmlns:a16="http://schemas.microsoft.com/office/drawing/2014/main" id="{DF8BCCA4-3972-C62F-EF7B-6112DB50E0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12" y="3249"/>
                  <a:ext cx="24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/>
                    <a:t>١</a:t>
                  </a:r>
                  <a:endParaRPr lang="en-US" altLang="en-US" sz="2000" b="1" dirty="0"/>
                </a:p>
              </p:txBody>
            </p:sp>
            <p:sp>
              <p:nvSpPr>
                <p:cNvPr id="122" name="Text Box 56">
                  <a:extLst>
                    <a:ext uri="{FF2B5EF4-FFF2-40B4-BE49-F238E27FC236}">
                      <a16:creationId xmlns:a16="http://schemas.microsoft.com/office/drawing/2014/main" id="{E6FEE94C-42D6-8A20-E35D-1CEC443DCD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444"/>
                  <a:ext cx="4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/>
                    <a:t>٦</a:t>
                  </a:r>
                  <a:endParaRPr lang="en-US" altLang="en-US" sz="2000" b="1" dirty="0"/>
                </a:p>
              </p:txBody>
            </p:sp>
            <p:sp>
              <p:nvSpPr>
                <p:cNvPr id="123" name="Line 57">
                  <a:extLst>
                    <a:ext uri="{FF2B5EF4-FFF2-40B4-BE49-F238E27FC236}">
                      <a16:creationId xmlns:a16="http://schemas.microsoft.com/office/drawing/2014/main" id="{C565AACB-F397-E5D6-E296-34C027D472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99" y="3457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2" name="Group 62">
                <a:extLst>
                  <a:ext uri="{FF2B5EF4-FFF2-40B4-BE49-F238E27FC236}">
                    <a16:creationId xmlns:a16="http://schemas.microsoft.com/office/drawing/2014/main" id="{7C7941C9-BA2F-F439-6200-1595B274E5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" y="563"/>
                <a:ext cx="372" cy="445"/>
                <a:chOff x="2594" y="3249"/>
                <a:chExt cx="476" cy="445"/>
              </a:xfrm>
            </p:grpSpPr>
            <p:sp>
              <p:nvSpPr>
                <p:cNvPr id="118" name="Text Box 63">
                  <a:extLst>
                    <a:ext uri="{FF2B5EF4-FFF2-40B4-BE49-F238E27FC236}">
                      <a16:creationId xmlns:a16="http://schemas.microsoft.com/office/drawing/2014/main" id="{6202FB41-EA7C-16AE-41A1-316D564D0D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12" y="3249"/>
                  <a:ext cx="24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/>
                    <a:t>١</a:t>
                  </a:r>
                  <a:endParaRPr lang="en-US" altLang="en-US" sz="2000" b="1" dirty="0"/>
                </a:p>
              </p:txBody>
            </p:sp>
            <p:sp>
              <p:nvSpPr>
                <p:cNvPr id="119" name="Text Box 64">
                  <a:extLst>
                    <a:ext uri="{FF2B5EF4-FFF2-40B4-BE49-F238E27FC236}">
                      <a16:creationId xmlns:a16="http://schemas.microsoft.com/office/drawing/2014/main" id="{2A4012F1-4DFD-9B4F-ED63-0807BD96A4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444"/>
                  <a:ext cx="4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/>
                    <a:t>٦</a:t>
                  </a:r>
                  <a:endParaRPr lang="en-US" altLang="en-US" sz="2000" b="1" dirty="0"/>
                </a:p>
              </p:txBody>
            </p:sp>
            <p:sp>
              <p:nvSpPr>
                <p:cNvPr id="120" name="Line 65">
                  <a:extLst>
                    <a:ext uri="{FF2B5EF4-FFF2-40B4-BE49-F238E27FC236}">
                      <a16:creationId xmlns:a16="http://schemas.microsoft.com/office/drawing/2014/main" id="{65EE1A57-9232-20C4-CE4A-D8AAF62D92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99" y="3457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" name="Group 66">
                <a:extLst>
                  <a:ext uri="{FF2B5EF4-FFF2-40B4-BE49-F238E27FC236}">
                    <a16:creationId xmlns:a16="http://schemas.microsoft.com/office/drawing/2014/main" id="{C68D0734-5A54-1A13-EA47-7F90C4450B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" y="853"/>
                <a:ext cx="372" cy="445"/>
                <a:chOff x="2594" y="3249"/>
                <a:chExt cx="476" cy="445"/>
              </a:xfrm>
            </p:grpSpPr>
            <p:sp>
              <p:nvSpPr>
                <p:cNvPr id="115" name="Text Box 67">
                  <a:extLst>
                    <a:ext uri="{FF2B5EF4-FFF2-40B4-BE49-F238E27FC236}">
                      <a16:creationId xmlns:a16="http://schemas.microsoft.com/office/drawing/2014/main" id="{441C3E2D-888B-30E5-CE81-41C67D7C2F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12" y="3249"/>
                  <a:ext cx="24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/>
                    <a:t>١</a:t>
                  </a:r>
                  <a:endParaRPr lang="en-US" altLang="en-US" sz="2000" b="1" dirty="0"/>
                </a:p>
              </p:txBody>
            </p:sp>
            <p:sp>
              <p:nvSpPr>
                <p:cNvPr id="116" name="Text Box 68">
                  <a:extLst>
                    <a:ext uri="{FF2B5EF4-FFF2-40B4-BE49-F238E27FC236}">
                      <a16:creationId xmlns:a16="http://schemas.microsoft.com/office/drawing/2014/main" id="{A30603CA-47E2-BF80-C617-9109FC7317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444"/>
                  <a:ext cx="4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000" b="1" dirty="0"/>
                    <a:t>٦</a:t>
                  </a:r>
                  <a:endParaRPr lang="en-US" altLang="en-US" sz="2000" b="1" dirty="0"/>
                </a:p>
              </p:txBody>
            </p:sp>
            <p:sp>
              <p:nvSpPr>
                <p:cNvPr id="117" name="Line 69">
                  <a:extLst>
                    <a:ext uri="{FF2B5EF4-FFF2-40B4-BE49-F238E27FC236}">
                      <a16:creationId xmlns:a16="http://schemas.microsoft.com/office/drawing/2014/main" id="{1F786C26-CCEE-1BF6-0ACB-E56802633C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99" y="3457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4" name="Text Box 197">
                <a:extLst>
                  <a:ext uri="{FF2B5EF4-FFF2-40B4-BE49-F238E27FC236}">
                    <a16:creationId xmlns:a16="http://schemas.microsoft.com/office/drawing/2014/main" id="{46B07049-3CAF-FADE-D460-E947308300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6" y="368"/>
                <a:ext cx="975" cy="2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0000FF"/>
                    </a:solidFill>
                  </a:rPr>
                  <a:t>الاحتمال النظري</a:t>
                </a:r>
                <a:endParaRPr lang="en-US" altLang="en-US" sz="2000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95" name="Group 58">
              <a:extLst>
                <a:ext uri="{FF2B5EF4-FFF2-40B4-BE49-F238E27FC236}">
                  <a16:creationId xmlns:a16="http://schemas.microsoft.com/office/drawing/2014/main" id="{F1FAECBC-4C1F-136F-9F60-2B127D6751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9" y="1138"/>
              <a:ext cx="372" cy="445"/>
              <a:chOff x="2594" y="3249"/>
              <a:chExt cx="476" cy="445"/>
            </a:xfrm>
          </p:grpSpPr>
          <p:sp>
            <p:nvSpPr>
              <p:cNvPr id="100" name="Text Box 59">
                <a:extLst>
                  <a:ext uri="{FF2B5EF4-FFF2-40B4-BE49-F238E27FC236}">
                    <a16:creationId xmlns:a16="http://schemas.microsoft.com/office/drawing/2014/main" id="{21093472-48E2-67EC-1C0E-92539E154A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101" name="Text Box 60">
                <a:extLst>
                  <a:ext uri="{FF2B5EF4-FFF2-40B4-BE49-F238E27FC236}">
                    <a16:creationId xmlns:a16="http://schemas.microsoft.com/office/drawing/2014/main" id="{820AE04B-3A48-99C9-E53B-8CF8225CFF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٦</a:t>
                </a:r>
                <a:endParaRPr lang="en-US" altLang="en-US" sz="2000" b="1" dirty="0"/>
              </a:p>
            </p:txBody>
          </p:sp>
          <p:sp>
            <p:nvSpPr>
              <p:cNvPr id="102" name="Line 61">
                <a:extLst>
                  <a:ext uri="{FF2B5EF4-FFF2-40B4-BE49-F238E27FC236}">
                    <a16:creationId xmlns:a16="http://schemas.microsoft.com/office/drawing/2014/main" id="{2EF3FD52-5177-1EA9-BE15-2946F7B6C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" name="Group 70">
              <a:extLst>
                <a:ext uri="{FF2B5EF4-FFF2-40B4-BE49-F238E27FC236}">
                  <a16:creationId xmlns:a16="http://schemas.microsoft.com/office/drawing/2014/main" id="{4EFB37BE-6D1F-E9C4-08FF-E12D50CFC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" y="1148"/>
              <a:ext cx="372" cy="445"/>
              <a:chOff x="2594" y="3249"/>
              <a:chExt cx="476" cy="445"/>
            </a:xfrm>
          </p:grpSpPr>
          <p:sp>
            <p:nvSpPr>
              <p:cNvPr id="97" name="Text Box 71">
                <a:extLst>
                  <a:ext uri="{FF2B5EF4-FFF2-40B4-BE49-F238E27FC236}">
                    <a16:creationId xmlns:a16="http://schemas.microsoft.com/office/drawing/2014/main" id="{45B0BE2A-D94C-C6B5-D7D3-72EC8E3BBF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98" name="Text Box 72">
                <a:extLst>
                  <a:ext uri="{FF2B5EF4-FFF2-40B4-BE49-F238E27FC236}">
                    <a16:creationId xmlns:a16="http://schemas.microsoft.com/office/drawing/2014/main" id="{4BAE4E22-1ABD-3720-1250-4C23DCACDD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٦</a:t>
                </a:r>
                <a:endParaRPr lang="en-US" altLang="en-US" sz="2000" b="1" dirty="0"/>
              </a:p>
            </p:txBody>
          </p:sp>
          <p:sp>
            <p:nvSpPr>
              <p:cNvPr id="99" name="Line 73">
                <a:extLst>
                  <a:ext uri="{FF2B5EF4-FFF2-40B4-BE49-F238E27FC236}">
                    <a16:creationId xmlns:a16="http://schemas.microsoft.com/office/drawing/2014/main" id="{588C643C-CEAA-1ED1-5A01-2588BCDE3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0" name="Text Box 57">
            <a:extLst>
              <a:ext uri="{FF2B5EF4-FFF2-40B4-BE49-F238E27FC236}">
                <a16:creationId xmlns:a16="http://schemas.microsoft.com/office/drawing/2014/main" id="{DE0DA9D9-1CCB-F398-EEFD-9C096A921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835" y="3378125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61" name="Text Box 81">
            <a:extLst>
              <a:ext uri="{FF2B5EF4-FFF2-40B4-BE49-F238E27FC236}">
                <a16:creationId xmlns:a16="http://schemas.microsoft.com/office/drawing/2014/main" id="{E6BE3931-1F59-E380-0FE3-C1C1E0C63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85" y="34130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162" name="Text Box 82">
            <a:extLst>
              <a:ext uri="{FF2B5EF4-FFF2-40B4-BE49-F238E27FC236}">
                <a16:creationId xmlns:a16="http://schemas.microsoft.com/office/drawing/2014/main" id="{BA9A4334-CFCE-7049-53FC-44F0648E1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85" y="3916287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١</a:t>
            </a:r>
            <a:endParaRPr lang="en-US" altLang="en-US" sz="2000" b="1" dirty="0"/>
          </a:p>
        </p:txBody>
      </p:sp>
      <p:sp>
        <p:nvSpPr>
          <p:cNvPr id="163" name="Text Box 83">
            <a:extLst>
              <a:ext uri="{FF2B5EF4-FFF2-40B4-BE49-F238E27FC236}">
                <a16:creationId xmlns:a16="http://schemas.microsoft.com/office/drawing/2014/main" id="{98B60C21-E37B-D36C-899E-9029E8D7A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85" y="445762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١</a:t>
            </a:r>
            <a:endParaRPr lang="en-US" altLang="en-US" sz="2000" b="1" dirty="0"/>
          </a:p>
        </p:txBody>
      </p:sp>
      <p:sp>
        <p:nvSpPr>
          <p:cNvPr id="164" name="Text Box 84">
            <a:extLst>
              <a:ext uri="{FF2B5EF4-FFF2-40B4-BE49-F238E27FC236}">
                <a16:creationId xmlns:a16="http://schemas.microsoft.com/office/drawing/2014/main" id="{E58696F8-110A-87A6-03D8-C17BE7375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85" y="496086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٣</a:t>
            </a:r>
            <a:endParaRPr lang="en-US" altLang="en-US" sz="2000" b="1" dirty="0"/>
          </a:p>
        </p:txBody>
      </p:sp>
      <p:sp>
        <p:nvSpPr>
          <p:cNvPr id="165" name="Text Box 57">
            <a:extLst>
              <a:ext uri="{FF2B5EF4-FFF2-40B4-BE49-F238E27FC236}">
                <a16:creationId xmlns:a16="http://schemas.microsoft.com/office/drawing/2014/main" id="{A9082953-DCF3-9634-9F44-53657EBE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935" y="3378125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66" name="Text Box 84">
            <a:extLst>
              <a:ext uri="{FF2B5EF4-FFF2-40B4-BE49-F238E27FC236}">
                <a16:creationId xmlns:a16="http://schemas.microsoft.com/office/drawing/2014/main" id="{C5F5804A-CD5F-E2D3-71A8-795F841B1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85" y="55022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167" name="Text Box 84">
            <a:extLst>
              <a:ext uri="{FF2B5EF4-FFF2-40B4-BE49-F238E27FC236}">
                <a16:creationId xmlns:a16="http://schemas.microsoft.com/office/drawing/2014/main" id="{38B540B3-679A-7AE5-E0B3-96CCFC462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85" y="602766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٣</a:t>
            </a:r>
            <a:endParaRPr lang="en-US" altLang="en-US" sz="2000" b="1" dirty="0"/>
          </a:p>
        </p:txBody>
      </p:sp>
      <p:sp>
        <p:nvSpPr>
          <p:cNvPr id="168" name="Text Box 57">
            <a:extLst>
              <a:ext uri="{FF2B5EF4-FFF2-40B4-BE49-F238E27FC236}">
                <a16:creationId xmlns:a16="http://schemas.microsoft.com/office/drawing/2014/main" id="{0C702A59-8414-1F33-E07B-848628056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835" y="3881362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69" name="Text Box 57">
            <a:extLst>
              <a:ext uri="{FF2B5EF4-FFF2-40B4-BE49-F238E27FC236}">
                <a16:creationId xmlns:a16="http://schemas.microsoft.com/office/drawing/2014/main" id="{91D5F2D6-5A3F-1418-2A43-0BC15E87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835" y="4422700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70" name="Text Box 57">
            <a:extLst>
              <a:ext uri="{FF2B5EF4-FFF2-40B4-BE49-F238E27FC236}">
                <a16:creationId xmlns:a16="http://schemas.microsoft.com/office/drawing/2014/main" id="{0A490B87-9BB1-AA9B-9467-B49CCFA4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835" y="4941812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71" name="Text Box 57">
            <a:extLst>
              <a:ext uri="{FF2B5EF4-FFF2-40B4-BE49-F238E27FC236}">
                <a16:creationId xmlns:a16="http://schemas.microsoft.com/office/drawing/2014/main" id="{91831F1F-86F8-68C8-E86D-FF63894BB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447" y="4941812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72" name="Text Box 57">
            <a:extLst>
              <a:ext uri="{FF2B5EF4-FFF2-40B4-BE49-F238E27FC236}">
                <a16:creationId xmlns:a16="http://schemas.microsoft.com/office/drawing/2014/main" id="{C5FC6A40-FDC8-36D5-B072-FD595E602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710" y="4941812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73" name="Text Box 57">
            <a:extLst>
              <a:ext uri="{FF2B5EF4-FFF2-40B4-BE49-F238E27FC236}">
                <a16:creationId xmlns:a16="http://schemas.microsoft.com/office/drawing/2014/main" id="{9E008C0E-D3F8-45CC-0F5B-0C5F74268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835" y="5473625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74" name="Text Box 57">
            <a:extLst>
              <a:ext uri="{FF2B5EF4-FFF2-40B4-BE49-F238E27FC236}">
                <a16:creationId xmlns:a16="http://schemas.microsoft.com/office/drawing/2014/main" id="{095DEF62-53C8-D94D-1A5D-ED7727793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447" y="5473625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75" name="Text Box 57">
            <a:extLst>
              <a:ext uri="{FF2B5EF4-FFF2-40B4-BE49-F238E27FC236}">
                <a16:creationId xmlns:a16="http://schemas.microsoft.com/office/drawing/2014/main" id="{A407A34C-F157-5259-31EF-A8397CED5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310" y="5970512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76" name="Text Box 57">
            <a:extLst>
              <a:ext uri="{FF2B5EF4-FFF2-40B4-BE49-F238E27FC236}">
                <a16:creationId xmlns:a16="http://schemas.microsoft.com/office/drawing/2014/main" id="{643DD960-1FB2-6905-B222-6B64CFB3F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922" y="5970512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  <p:sp>
        <p:nvSpPr>
          <p:cNvPr id="177" name="Text Box 57">
            <a:extLst>
              <a:ext uri="{FF2B5EF4-FFF2-40B4-BE49-F238E27FC236}">
                <a16:creationId xmlns:a16="http://schemas.microsoft.com/office/drawing/2014/main" id="{D3C299E8-2FE3-82E1-CBA2-EE08B0DE3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85" y="5970512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| 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829036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0" grpId="0"/>
      <p:bldP spid="61" grpId="0"/>
      <p:bldP spid="62" grpId="0"/>
      <p:bldP spid="67" grpId="0"/>
      <p:bldP spid="74" grpId="0"/>
      <p:bldP spid="85" grpId="0"/>
      <p:bldP spid="92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C58F76-C960-1E08-8077-840A36349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19" y="144858"/>
            <a:ext cx="53879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70BCC3-097C-650C-346F-A11F5481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756" y="144858"/>
            <a:ext cx="16541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195">
            <a:extLst>
              <a:ext uri="{FF2B5EF4-FFF2-40B4-BE49-F238E27FC236}">
                <a16:creationId xmlns:a16="http://schemas.microsoft.com/office/drawing/2014/main" id="{ECBE546D-0AC2-E91F-9DB4-6C1847103A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2806" y="1910158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96">
            <a:extLst>
              <a:ext uri="{FF2B5EF4-FFF2-40B4-BE49-F238E27FC236}">
                <a16:creationId xmlns:a16="http://schemas.microsoft.com/office/drawing/2014/main" id="{B87A1C27-BC98-533D-F905-8EBDA3A9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94" y="973533"/>
            <a:ext cx="546893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99">
            <a:extLst>
              <a:ext uri="{FF2B5EF4-FFF2-40B4-BE49-F238E27FC236}">
                <a16:creationId xmlns:a16="http://schemas.microsoft.com/office/drawing/2014/main" id="{5E91BA0B-AA09-4F8E-A682-9957D4A2DBB9}"/>
              </a:ext>
            </a:extLst>
          </p:cNvPr>
          <p:cNvGrpSpPr>
            <a:grpSpLocks/>
          </p:cNvGrpSpPr>
          <p:nvPr/>
        </p:nvGrpSpPr>
        <p:grpSpPr bwMode="auto">
          <a:xfrm>
            <a:off x="7141181" y="2808683"/>
            <a:ext cx="2160588" cy="1404937"/>
            <a:chOff x="612" y="1715"/>
            <a:chExt cx="1657" cy="1075"/>
          </a:xfrm>
        </p:grpSpPr>
        <p:grpSp>
          <p:nvGrpSpPr>
            <p:cNvPr id="13" name="Group 200">
              <a:extLst>
                <a:ext uri="{FF2B5EF4-FFF2-40B4-BE49-F238E27FC236}">
                  <a16:creationId xmlns:a16="http://schemas.microsoft.com/office/drawing/2014/main" id="{46B16760-ADAD-1175-2010-768D6A74B1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9" y="1715"/>
              <a:ext cx="499" cy="499"/>
              <a:chOff x="4377" y="1797"/>
              <a:chExt cx="499" cy="499"/>
            </a:xfrm>
          </p:grpSpPr>
          <p:sp>
            <p:nvSpPr>
              <p:cNvPr id="45" name="Rectangle 201">
                <a:extLst>
                  <a:ext uri="{FF2B5EF4-FFF2-40B4-BE49-F238E27FC236}">
                    <a16:creationId xmlns:a16="http://schemas.microsoft.com/office/drawing/2014/main" id="{4AB4D80C-C5B0-F3A8-8A71-15290B28E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202">
                <a:extLst>
                  <a:ext uri="{FF2B5EF4-FFF2-40B4-BE49-F238E27FC236}">
                    <a16:creationId xmlns:a16="http://schemas.microsoft.com/office/drawing/2014/main" id="{0E684B9E-325E-68A2-B623-2E19983E3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" y="1988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203">
              <a:extLst>
                <a:ext uri="{FF2B5EF4-FFF2-40B4-BE49-F238E27FC236}">
                  <a16:creationId xmlns:a16="http://schemas.microsoft.com/office/drawing/2014/main" id="{6833DDD2-A272-24A7-B03F-41BC53208C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1715"/>
              <a:ext cx="499" cy="499"/>
              <a:chOff x="3796" y="1797"/>
              <a:chExt cx="499" cy="499"/>
            </a:xfrm>
          </p:grpSpPr>
          <p:sp>
            <p:nvSpPr>
              <p:cNvPr id="42" name="Rectangle 204">
                <a:extLst>
                  <a:ext uri="{FF2B5EF4-FFF2-40B4-BE49-F238E27FC236}">
                    <a16:creationId xmlns:a16="http://schemas.microsoft.com/office/drawing/2014/main" id="{0F653B14-E754-F5E7-32D8-ABB6DF175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205">
                <a:extLst>
                  <a:ext uri="{FF2B5EF4-FFF2-40B4-BE49-F238E27FC236}">
                    <a16:creationId xmlns:a16="http://schemas.microsoft.com/office/drawing/2014/main" id="{CFFC822C-6E4D-56E3-E891-488FB365A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1829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206">
                <a:extLst>
                  <a:ext uri="{FF2B5EF4-FFF2-40B4-BE49-F238E27FC236}">
                    <a16:creationId xmlns:a16="http://schemas.microsoft.com/office/drawing/2014/main" id="{EDDF1D62-0B9B-E5BD-378E-AB604DBEE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" y="2147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207">
              <a:extLst>
                <a:ext uri="{FF2B5EF4-FFF2-40B4-BE49-F238E27FC236}">
                  <a16:creationId xmlns:a16="http://schemas.microsoft.com/office/drawing/2014/main" id="{501A7D49-D6C5-6644-074B-ECE6F47C19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2282"/>
              <a:ext cx="499" cy="499"/>
              <a:chOff x="4378" y="2364"/>
              <a:chExt cx="499" cy="499"/>
            </a:xfrm>
          </p:grpSpPr>
          <p:sp>
            <p:nvSpPr>
              <p:cNvPr id="37" name="Rectangle 208">
                <a:extLst>
                  <a:ext uri="{FF2B5EF4-FFF2-40B4-BE49-F238E27FC236}">
                    <a16:creationId xmlns:a16="http://schemas.microsoft.com/office/drawing/2014/main" id="{826F4845-A037-24E9-2C5A-8CBA3FF42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209">
                <a:extLst>
                  <a:ext uri="{FF2B5EF4-FFF2-40B4-BE49-F238E27FC236}">
                    <a16:creationId xmlns:a16="http://schemas.microsoft.com/office/drawing/2014/main" id="{39215D3E-FF02-5565-AD65-747B33A30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210">
                <a:extLst>
                  <a:ext uri="{FF2B5EF4-FFF2-40B4-BE49-F238E27FC236}">
                    <a16:creationId xmlns:a16="http://schemas.microsoft.com/office/drawing/2014/main" id="{507B6A60-1746-9750-FD22-13828B4B2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211">
                <a:extLst>
                  <a:ext uri="{FF2B5EF4-FFF2-40B4-BE49-F238E27FC236}">
                    <a16:creationId xmlns:a16="http://schemas.microsoft.com/office/drawing/2014/main" id="{05757C04-BAF8-96B8-53D1-7DEED8A75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212">
                <a:extLst>
                  <a:ext uri="{FF2B5EF4-FFF2-40B4-BE49-F238E27FC236}">
                    <a16:creationId xmlns:a16="http://schemas.microsoft.com/office/drawing/2014/main" id="{95561E20-90AF-B368-9547-52EAF80ED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213">
              <a:extLst>
                <a:ext uri="{FF2B5EF4-FFF2-40B4-BE49-F238E27FC236}">
                  <a16:creationId xmlns:a16="http://schemas.microsoft.com/office/drawing/2014/main" id="{86603E39-F807-CB9A-3364-07FE50F89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1729"/>
              <a:ext cx="499" cy="499"/>
              <a:chOff x="3788" y="2364"/>
              <a:chExt cx="499" cy="499"/>
            </a:xfrm>
          </p:grpSpPr>
          <p:sp>
            <p:nvSpPr>
              <p:cNvPr id="33" name="Rectangle 214">
                <a:extLst>
                  <a:ext uri="{FF2B5EF4-FFF2-40B4-BE49-F238E27FC236}">
                    <a16:creationId xmlns:a16="http://schemas.microsoft.com/office/drawing/2014/main" id="{9BC27BD5-5240-A242-61FC-CDFC81D7A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215">
                <a:extLst>
                  <a:ext uri="{FF2B5EF4-FFF2-40B4-BE49-F238E27FC236}">
                    <a16:creationId xmlns:a16="http://schemas.microsoft.com/office/drawing/2014/main" id="{39782623-D989-67B9-BB19-2E1510315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216">
                <a:extLst>
                  <a:ext uri="{FF2B5EF4-FFF2-40B4-BE49-F238E27FC236}">
                    <a16:creationId xmlns:a16="http://schemas.microsoft.com/office/drawing/2014/main" id="{97E81820-EF75-953A-32E1-E018AE868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2555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217">
                <a:extLst>
                  <a:ext uri="{FF2B5EF4-FFF2-40B4-BE49-F238E27FC236}">
                    <a16:creationId xmlns:a16="http://schemas.microsoft.com/office/drawing/2014/main" id="{852E72BE-D2A9-3792-E699-566142ECB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218">
              <a:extLst>
                <a:ext uri="{FF2B5EF4-FFF2-40B4-BE49-F238E27FC236}">
                  <a16:creationId xmlns:a16="http://schemas.microsoft.com/office/drawing/2014/main" id="{CE2CFDB4-FFA6-2A10-4DE8-C2D21D560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2291"/>
              <a:ext cx="499" cy="499"/>
              <a:chOff x="4377" y="2931"/>
              <a:chExt cx="499" cy="499"/>
            </a:xfrm>
          </p:grpSpPr>
          <p:sp>
            <p:nvSpPr>
              <p:cNvPr id="26" name="Rectangle 219">
                <a:extLst>
                  <a:ext uri="{FF2B5EF4-FFF2-40B4-BE49-F238E27FC236}">
                    <a16:creationId xmlns:a16="http://schemas.microsoft.com/office/drawing/2014/main" id="{DAB76E75-BD6B-CB80-29A5-4C55A419E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220">
                <a:extLst>
                  <a:ext uri="{FF2B5EF4-FFF2-40B4-BE49-F238E27FC236}">
                    <a16:creationId xmlns:a16="http://schemas.microsoft.com/office/drawing/2014/main" id="{31FA2CAD-C10B-466D-9C54-D0BCBDD50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221">
                <a:extLst>
                  <a:ext uri="{FF2B5EF4-FFF2-40B4-BE49-F238E27FC236}">
                    <a16:creationId xmlns:a16="http://schemas.microsoft.com/office/drawing/2014/main" id="{522ED4E8-F8B2-DD29-95C8-233559520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222">
                <a:extLst>
                  <a:ext uri="{FF2B5EF4-FFF2-40B4-BE49-F238E27FC236}">
                    <a16:creationId xmlns:a16="http://schemas.microsoft.com/office/drawing/2014/main" id="{5D8BF5E1-8ADE-6DDD-C349-236BC5CF8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223">
                <a:extLst>
                  <a:ext uri="{FF2B5EF4-FFF2-40B4-BE49-F238E27FC236}">
                    <a16:creationId xmlns:a16="http://schemas.microsoft.com/office/drawing/2014/main" id="{B81E8544-CA5C-5320-B9BB-E8EEC1C6A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224">
                <a:extLst>
                  <a:ext uri="{FF2B5EF4-FFF2-40B4-BE49-F238E27FC236}">
                    <a16:creationId xmlns:a16="http://schemas.microsoft.com/office/drawing/2014/main" id="{8C41A7E0-70F7-E8AF-5802-622F2E4CE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225">
                <a:extLst>
                  <a:ext uri="{FF2B5EF4-FFF2-40B4-BE49-F238E27FC236}">
                    <a16:creationId xmlns:a16="http://schemas.microsoft.com/office/drawing/2014/main" id="{53E2DC1B-93AF-BEAC-E5D4-1A5EB2BD5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226">
              <a:extLst>
                <a:ext uri="{FF2B5EF4-FFF2-40B4-BE49-F238E27FC236}">
                  <a16:creationId xmlns:a16="http://schemas.microsoft.com/office/drawing/2014/main" id="{A6B5DF64-CA35-4C12-59C2-3B18531122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9" y="2282"/>
              <a:ext cx="499" cy="499"/>
              <a:chOff x="3787" y="2931"/>
              <a:chExt cx="499" cy="499"/>
            </a:xfrm>
          </p:grpSpPr>
          <p:sp>
            <p:nvSpPr>
              <p:cNvPr id="20" name="Rectangle 227">
                <a:extLst>
                  <a:ext uri="{FF2B5EF4-FFF2-40B4-BE49-F238E27FC236}">
                    <a16:creationId xmlns:a16="http://schemas.microsoft.com/office/drawing/2014/main" id="{9CB0DF9B-4086-9CCD-AC69-E4E31EBF4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228">
                <a:extLst>
                  <a:ext uri="{FF2B5EF4-FFF2-40B4-BE49-F238E27FC236}">
                    <a16:creationId xmlns:a16="http://schemas.microsoft.com/office/drawing/2014/main" id="{97B935CA-510B-B039-53D2-D36D69034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229">
                <a:extLst>
                  <a:ext uri="{FF2B5EF4-FFF2-40B4-BE49-F238E27FC236}">
                    <a16:creationId xmlns:a16="http://schemas.microsoft.com/office/drawing/2014/main" id="{BCCBD2E8-D5B9-F7C6-B94A-FAA45D144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230">
                <a:extLst>
                  <a:ext uri="{FF2B5EF4-FFF2-40B4-BE49-F238E27FC236}">
                    <a16:creationId xmlns:a16="http://schemas.microsoft.com/office/drawing/2014/main" id="{CD4EAEAD-1577-DEEC-C04B-75F2F7A89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31">
                <a:extLst>
                  <a:ext uri="{FF2B5EF4-FFF2-40B4-BE49-F238E27FC236}">
                    <a16:creationId xmlns:a16="http://schemas.microsoft.com/office/drawing/2014/main" id="{32E85815-4A3A-A250-DA4B-9CC7C463A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232">
                <a:extLst>
                  <a:ext uri="{FF2B5EF4-FFF2-40B4-BE49-F238E27FC236}">
                    <a16:creationId xmlns:a16="http://schemas.microsoft.com/office/drawing/2014/main" id="{AFBDBC44-C019-95D1-B888-37E06A112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" name="Text Box 255">
            <a:extLst>
              <a:ext uri="{FF2B5EF4-FFF2-40B4-BE49-F238E27FC236}">
                <a16:creationId xmlns:a16="http://schemas.microsoft.com/office/drawing/2014/main" id="{FC1AE2A7-A4FA-33E7-BA39-D3EF95DCA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644" y="2160983"/>
            <a:ext cx="154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المكعب الأول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48" name="Oval 264">
            <a:extLst>
              <a:ext uri="{FF2B5EF4-FFF2-40B4-BE49-F238E27FC236}">
                <a16:creationId xmlns:a16="http://schemas.microsoft.com/office/drawing/2014/main" id="{80169E74-8CBA-96DD-B51D-9E1F19100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7556" y="2761058"/>
            <a:ext cx="719138" cy="7191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" name="Group 265">
            <a:extLst>
              <a:ext uri="{FF2B5EF4-FFF2-40B4-BE49-F238E27FC236}">
                <a16:creationId xmlns:a16="http://schemas.microsoft.com/office/drawing/2014/main" id="{43367319-28CB-9B1F-3DB6-D597C59A2205}"/>
              </a:ext>
            </a:extLst>
          </p:cNvPr>
          <p:cNvGrpSpPr>
            <a:grpSpLocks/>
          </p:cNvGrpSpPr>
          <p:nvPr/>
        </p:nvGrpSpPr>
        <p:grpSpPr bwMode="auto">
          <a:xfrm>
            <a:off x="7788881" y="4395953"/>
            <a:ext cx="590550" cy="706438"/>
            <a:chOff x="2594" y="3249"/>
            <a:chExt cx="476" cy="445"/>
          </a:xfrm>
        </p:grpSpPr>
        <p:sp>
          <p:nvSpPr>
            <p:cNvPr id="50" name="Text Box 266">
              <a:extLst>
                <a:ext uri="{FF2B5EF4-FFF2-40B4-BE49-F238E27FC236}">
                  <a16:creationId xmlns:a16="http://schemas.microsoft.com/office/drawing/2014/main" id="{D9CF7A80-215C-9A4F-DC56-06258FA37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١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 Box 267">
              <a:extLst>
                <a:ext uri="{FF2B5EF4-FFF2-40B4-BE49-F238E27FC236}">
                  <a16:creationId xmlns:a16="http://schemas.microsoft.com/office/drawing/2014/main" id="{CA0BBBDF-0B8F-0295-F638-FC6C13096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٦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Line 268">
              <a:extLst>
                <a:ext uri="{FF2B5EF4-FFF2-40B4-BE49-F238E27FC236}">
                  <a16:creationId xmlns:a16="http://schemas.microsoft.com/office/drawing/2014/main" id="{A1F30F92-3153-5D73-4028-60A368EF3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3" name="Group 269">
            <a:extLst>
              <a:ext uri="{FF2B5EF4-FFF2-40B4-BE49-F238E27FC236}">
                <a16:creationId xmlns:a16="http://schemas.microsoft.com/office/drawing/2014/main" id="{8EE761EB-5E34-5185-C498-BB02A7DDAC61}"/>
              </a:ext>
            </a:extLst>
          </p:cNvPr>
          <p:cNvGrpSpPr>
            <a:grpSpLocks/>
          </p:cNvGrpSpPr>
          <p:nvPr/>
        </p:nvGrpSpPr>
        <p:grpSpPr bwMode="auto">
          <a:xfrm>
            <a:off x="2532669" y="2810270"/>
            <a:ext cx="2160587" cy="1404938"/>
            <a:chOff x="612" y="1715"/>
            <a:chExt cx="1657" cy="1075"/>
          </a:xfrm>
        </p:grpSpPr>
        <p:grpSp>
          <p:nvGrpSpPr>
            <p:cNvPr id="54" name="Group 270">
              <a:extLst>
                <a:ext uri="{FF2B5EF4-FFF2-40B4-BE49-F238E27FC236}">
                  <a16:creationId xmlns:a16="http://schemas.microsoft.com/office/drawing/2014/main" id="{4AE44E12-799A-934D-20CE-F3E8865A2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9" y="1715"/>
              <a:ext cx="499" cy="499"/>
              <a:chOff x="4377" y="1797"/>
              <a:chExt cx="499" cy="499"/>
            </a:xfrm>
          </p:grpSpPr>
          <p:sp>
            <p:nvSpPr>
              <p:cNvPr id="85" name="Rectangle 271">
                <a:extLst>
                  <a:ext uri="{FF2B5EF4-FFF2-40B4-BE49-F238E27FC236}">
                    <a16:creationId xmlns:a16="http://schemas.microsoft.com/office/drawing/2014/main" id="{93767854-FFD3-8D81-004D-527C0D33A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272">
                <a:extLst>
                  <a:ext uri="{FF2B5EF4-FFF2-40B4-BE49-F238E27FC236}">
                    <a16:creationId xmlns:a16="http://schemas.microsoft.com/office/drawing/2014/main" id="{FA1A8947-831D-6166-EDDA-A3FCF38A7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" y="1988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273">
              <a:extLst>
                <a:ext uri="{FF2B5EF4-FFF2-40B4-BE49-F238E27FC236}">
                  <a16:creationId xmlns:a16="http://schemas.microsoft.com/office/drawing/2014/main" id="{81E3743E-5331-1283-B45F-BB22829AC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1715"/>
              <a:ext cx="499" cy="499"/>
              <a:chOff x="3796" y="1797"/>
              <a:chExt cx="499" cy="499"/>
            </a:xfrm>
          </p:grpSpPr>
          <p:sp>
            <p:nvSpPr>
              <p:cNvPr id="82" name="Rectangle 274">
                <a:extLst>
                  <a:ext uri="{FF2B5EF4-FFF2-40B4-BE49-F238E27FC236}">
                    <a16:creationId xmlns:a16="http://schemas.microsoft.com/office/drawing/2014/main" id="{1C9493D8-8FCD-B1AD-A107-C17C7B5F1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1797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275">
                <a:extLst>
                  <a:ext uri="{FF2B5EF4-FFF2-40B4-BE49-F238E27FC236}">
                    <a16:creationId xmlns:a16="http://schemas.microsoft.com/office/drawing/2014/main" id="{F64A0512-75D7-7740-E0B2-E0F89B2E8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1829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276">
                <a:extLst>
                  <a:ext uri="{FF2B5EF4-FFF2-40B4-BE49-F238E27FC236}">
                    <a16:creationId xmlns:a16="http://schemas.microsoft.com/office/drawing/2014/main" id="{54C3F95B-B1EB-5CFD-28C3-C60A250B5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" y="2147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277">
              <a:extLst>
                <a:ext uri="{FF2B5EF4-FFF2-40B4-BE49-F238E27FC236}">
                  <a16:creationId xmlns:a16="http://schemas.microsoft.com/office/drawing/2014/main" id="{8AE48133-D9EA-C921-12AB-8DF00718D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" y="2282"/>
              <a:ext cx="499" cy="499"/>
              <a:chOff x="4378" y="2364"/>
              <a:chExt cx="499" cy="499"/>
            </a:xfrm>
          </p:grpSpPr>
          <p:sp>
            <p:nvSpPr>
              <p:cNvPr id="77" name="Rectangle 278">
                <a:extLst>
                  <a:ext uri="{FF2B5EF4-FFF2-40B4-BE49-F238E27FC236}">
                    <a16:creationId xmlns:a16="http://schemas.microsoft.com/office/drawing/2014/main" id="{408DBC1B-C70B-9851-0DB9-940AB22E4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279">
                <a:extLst>
                  <a:ext uri="{FF2B5EF4-FFF2-40B4-BE49-F238E27FC236}">
                    <a16:creationId xmlns:a16="http://schemas.microsoft.com/office/drawing/2014/main" id="{1CC8802C-1EA8-4071-5865-9402B8C37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280">
                <a:extLst>
                  <a:ext uri="{FF2B5EF4-FFF2-40B4-BE49-F238E27FC236}">
                    <a16:creationId xmlns:a16="http://schemas.microsoft.com/office/drawing/2014/main" id="{F8B38BAA-C73E-122A-A152-6FCEC5C0E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281">
                <a:extLst>
                  <a:ext uri="{FF2B5EF4-FFF2-40B4-BE49-F238E27FC236}">
                    <a16:creationId xmlns:a16="http://schemas.microsoft.com/office/drawing/2014/main" id="{35A1B441-577A-E40D-8C8D-1C8D17AFB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282">
                <a:extLst>
                  <a:ext uri="{FF2B5EF4-FFF2-40B4-BE49-F238E27FC236}">
                    <a16:creationId xmlns:a16="http://schemas.microsoft.com/office/drawing/2014/main" id="{138424FF-E9C8-EC93-79A8-AAC21260A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283">
              <a:extLst>
                <a:ext uri="{FF2B5EF4-FFF2-40B4-BE49-F238E27FC236}">
                  <a16:creationId xmlns:a16="http://schemas.microsoft.com/office/drawing/2014/main" id="{061E903B-79F7-2A58-346D-A5549A20A7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1729"/>
              <a:ext cx="499" cy="499"/>
              <a:chOff x="3788" y="2364"/>
              <a:chExt cx="499" cy="499"/>
            </a:xfrm>
          </p:grpSpPr>
          <p:sp>
            <p:nvSpPr>
              <p:cNvPr id="73" name="Rectangle 284">
                <a:extLst>
                  <a:ext uri="{FF2B5EF4-FFF2-40B4-BE49-F238E27FC236}">
                    <a16:creationId xmlns:a16="http://schemas.microsoft.com/office/drawing/2014/main" id="{8C475924-8291-0FB6-9EED-D84241E7E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8" y="2364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85">
                <a:extLst>
                  <a:ext uri="{FF2B5EF4-FFF2-40B4-BE49-F238E27FC236}">
                    <a16:creationId xmlns:a16="http://schemas.microsoft.com/office/drawing/2014/main" id="{FECB6713-2D4D-2314-0BA6-12B9FAAC7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396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286">
                <a:extLst>
                  <a:ext uri="{FF2B5EF4-FFF2-40B4-BE49-F238E27FC236}">
                    <a16:creationId xmlns:a16="http://schemas.microsoft.com/office/drawing/2014/main" id="{34ADF7DF-ED80-D369-D32F-FE88E09B1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2555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287">
                <a:extLst>
                  <a:ext uri="{FF2B5EF4-FFF2-40B4-BE49-F238E27FC236}">
                    <a16:creationId xmlns:a16="http://schemas.microsoft.com/office/drawing/2014/main" id="{379A27A5-68FF-EC47-E0EC-AD146D7EB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714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" name="Group 288">
              <a:extLst>
                <a:ext uri="{FF2B5EF4-FFF2-40B4-BE49-F238E27FC236}">
                  <a16:creationId xmlns:a16="http://schemas.microsoft.com/office/drawing/2014/main" id="{B1DCDEBA-7A8C-54B6-B05D-54563FFA92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2291"/>
              <a:ext cx="499" cy="499"/>
              <a:chOff x="4377" y="2931"/>
              <a:chExt cx="499" cy="499"/>
            </a:xfrm>
          </p:grpSpPr>
          <p:sp>
            <p:nvSpPr>
              <p:cNvPr id="66" name="Rectangle 289">
                <a:extLst>
                  <a:ext uri="{FF2B5EF4-FFF2-40B4-BE49-F238E27FC236}">
                    <a16:creationId xmlns:a16="http://schemas.microsoft.com/office/drawing/2014/main" id="{D332D3CD-CA37-1B40-2BBE-6A9907D10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290">
                <a:extLst>
                  <a:ext uri="{FF2B5EF4-FFF2-40B4-BE49-F238E27FC236}">
                    <a16:creationId xmlns:a16="http://schemas.microsoft.com/office/drawing/2014/main" id="{E7D8E2B0-C244-BE59-1290-872435148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91">
                <a:extLst>
                  <a:ext uri="{FF2B5EF4-FFF2-40B4-BE49-F238E27FC236}">
                    <a16:creationId xmlns:a16="http://schemas.microsoft.com/office/drawing/2014/main" id="{9666BF0C-17FD-25DA-68C2-E596883BD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292">
                <a:extLst>
                  <a:ext uri="{FF2B5EF4-FFF2-40B4-BE49-F238E27FC236}">
                    <a16:creationId xmlns:a16="http://schemas.microsoft.com/office/drawing/2014/main" id="{365822A6-FA78-8420-EE7F-F7A3BE9EB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293">
                <a:extLst>
                  <a:ext uri="{FF2B5EF4-FFF2-40B4-BE49-F238E27FC236}">
                    <a16:creationId xmlns:a16="http://schemas.microsoft.com/office/drawing/2014/main" id="{911ED192-7F69-8F09-4A9F-10EBF502B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94">
                <a:extLst>
                  <a:ext uri="{FF2B5EF4-FFF2-40B4-BE49-F238E27FC236}">
                    <a16:creationId xmlns:a16="http://schemas.microsoft.com/office/drawing/2014/main" id="{2A68DE98-9C1D-5AAF-E65E-8E6ABFC5B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295">
                <a:extLst>
                  <a:ext uri="{FF2B5EF4-FFF2-40B4-BE49-F238E27FC236}">
                    <a16:creationId xmlns:a16="http://schemas.microsoft.com/office/drawing/2014/main" id="{6B53ED90-4796-396E-E635-26FC95D9C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" name="Group 296">
              <a:extLst>
                <a:ext uri="{FF2B5EF4-FFF2-40B4-BE49-F238E27FC236}">
                  <a16:creationId xmlns:a16="http://schemas.microsoft.com/office/drawing/2014/main" id="{C961BFB1-5FB9-A8FF-CAD3-6E44F768E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9" y="2282"/>
              <a:ext cx="499" cy="499"/>
              <a:chOff x="3787" y="2931"/>
              <a:chExt cx="499" cy="499"/>
            </a:xfrm>
          </p:grpSpPr>
          <p:sp>
            <p:nvSpPr>
              <p:cNvPr id="60" name="Rectangle 297">
                <a:extLst>
                  <a:ext uri="{FF2B5EF4-FFF2-40B4-BE49-F238E27FC236}">
                    <a16:creationId xmlns:a16="http://schemas.microsoft.com/office/drawing/2014/main" id="{336DD27E-577A-821E-3511-45F99BC85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2931"/>
                <a:ext cx="499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298">
                <a:extLst>
                  <a:ext uri="{FF2B5EF4-FFF2-40B4-BE49-F238E27FC236}">
                    <a16:creationId xmlns:a16="http://schemas.microsoft.com/office/drawing/2014/main" id="{1D102BE2-8CC7-A993-A12E-F11E7CC37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99">
                <a:extLst>
                  <a:ext uri="{FF2B5EF4-FFF2-40B4-BE49-F238E27FC236}">
                    <a16:creationId xmlns:a16="http://schemas.microsoft.com/office/drawing/2014/main" id="{2908952B-091C-29CD-6598-810540818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" y="2963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300">
                <a:extLst>
                  <a:ext uri="{FF2B5EF4-FFF2-40B4-BE49-F238E27FC236}">
                    <a16:creationId xmlns:a16="http://schemas.microsoft.com/office/drawing/2014/main" id="{B41BCD1C-B2F5-6AA7-D668-48C36B2D8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3122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301">
                <a:extLst>
                  <a:ext uri="{FF2B5EF4-FFF2-40B4-BE49-F238E27FC236}">
                    <a16:creationId xmlns:a16="http://schemas.microsoft.com/office/drawing/2014/main" id="{A50D9D4E-4C43-5066-E8AF-350CF86AD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302">
                <a:extLst>
                  <a:ext uri="{FF2B5EF4-FFF2-40B4-BE49-F238E27FC236}">
                    <a16:creationId xmlns:a16="http://schemas.microsoft.com/office/drawing/2014/main" id="{8B029665-2AA1-845B-565B-967045BEC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3281"/>
                <a:ext cx="113" cy="11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7" name="Text Box 303">
            <a:extLst>
              <a:ext uri="{FF2B5EF4-FFF2-40B4-BE49-F238E27FC236}">
                <a16:creationId xmlns:a16="http://schemas.microsoft.com/office/drawing/2014/main" id="{2D370A3E-5A14-6527-86FC-FE851AD4B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131" y="2162570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00FF"/>
                </a:solidFill>
              </a:rPr>
              <a:t>المكعب الثاني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88" name="Oval 304">
            <a:extLst>
              <a:ext uri="{FF2B5EF4-FFF2-40B4-BE49-F238E27FC236}">
                <a16:creationId xmlns:a16="http://schemas.microsoft.com/office/drawing/2014/main" id="{33D98D94-D6F8-B08D-25E8-88C1E09BC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044" y="2762645"/>
            <a:ext cx="719137" cy="7191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" name="Group 305">
            <a:extLst>
              <a:ext uri="{FF2B5EF4-FFF2-40B4-BE49-F238E27FC236}">
                <a16:creationId xmlns:a16="http://schemas.microsoft.com/office/drawing/2014/main" id="{66922AD1-FB16-CE6A-8CF8-754965B10EE3}"/>
              </a:ext>
            </a:extLst>
          </p:cNvPr>
          <p:cNvGrpSpPr>
            <a:grpSpLocks/>
          </p:cNvGrpSpPr>
          <p:nvPr/>
        </p:nvGrpSpPr>
        <p:grpSpPr bwMode="auto">
          <a:xfrm>
            <a:off x="3245457" y="4406645"/>
            <a:ext cx="590550" cy="706437"/>
            <a:chOff x="2594" y="3249"/>
            <a:chExt cx="476" cy="445"/>
          </a:xfrm>
        </p:grpSpPr>
        <p:sp>
          <p:nvSpPr>
            <p:cNvPr id="90" name="Text Box 306">
              <a:extLst>
                <a:ext uri="{FF2B5EF4-FFF2-40B4-BE49-F238E27FC236}">
                  <a16:creationId xmlns:a16="http://schemas.microsoft.com/office/drawing/2014/main" id="{6F144133-1896-351B-EBE0-055B55F55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١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1" name="Text Box 307">
              <a:extLst>
                <a:ext uri="{FF2B5EF4-FFF2-40B4-BE49-F238E27FC236}">
                  <a16:creationId xmlns:a16="http://schemas.microsoft.com/office/drawing/2014/main" id="{5BF4944C-7A5F-2B56-0450-91C2EE4F6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٦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2" name="Line 308">
              <a:extLst>
                <a:ext uri="{FF2B5EF4-FFF2-40B4-BE49-F238E27FC236}">
                  <a16:creationId xmlns:a16="http://schemas.microsoft.com/office/drawing/2014/main" id="{2795E22F-5C87-9F71-28AD-A02A5F85B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/>
            </a:p>
          </p:txBody>
        </p:sp>
      </p:grpSp>
      <p:sp>
        <p:nvSpPr>
          <p:cNvPr id="93" name="Text Box 309">
            <a:extLst>
              <a:ext uri="{FF2B5EF4-FFF2-40B4-BE49-F238E27FC236}">
                <a16:creationId xmlns:a16="http://schemas.microsoft.com/office/drawing/2014/main" id="{7A36A0FC-5A9D-7132-3B08-29174080F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506" y="5523308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00FF"/>
                </a:solidFill>
              </a:rPr>
              <a:t>الاحتمال النظري لظهور الرقم </a:t>
            </a:r>
            <a:r>
              <a:rPr lang="ar-SA" altLang="en-US" sz="2000" b="1" dirty="0">
                <a:solidFill>
                  <a:srgbClr val="C00000"/>
                </a:solidFill>
              </a:rPr>
              <a:t>١</a:t>
            </a:r>
            <a:r>
              <a:rPr lang="ar-SA" altLang="en-US" sz="2000" b="1" dirty="0">
                <a:solidFill>
                  <a:srgbClr val="0000FF"/>
                </a:solidFill>
              </a:rPr>
              <a:t> =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grpSp>
        <p:nvGrpSpPr>
          <p:cNvPr id="94" name="Group 310">
            <a:extLst>
              <a:ext uri="{FF2B5EF4-FFF2-40B4-BE49-F238E27FC236}">
                <a16:creationId xmlns:a16="http://schemas.microsoft.com/office/drawing/2014/main" id="{B08DCCA7-0944-4F31-0DCB-E64ABF55BAFB}"/>
              </a:ext>
            </a:extLst>
          </p:cNvPr>
          <p:cNvGrpSpPr>
            <a:grpSpLocks/>
          </p:cNvGrpSpPr>
          <p:nvPr/>
        </p:nvGrpSpPr>
        <p:grpSpPr bwMode="auto">
          <a:xfrm>
            <a:off x="3597881" y="5401070"/>
            <a:ext cx="1535113" cy="712788"/>
            <a:chOff x="3465" y="1480"/>
            <a:chExt cx="967" cy="449"/>
          </a:xfrm>
        </p:grpSpPr>
        <p:grpSp>
          <p:nvGrpSpPr>
            <p:cNvPr id="95" name="Group 311">
              <a:extLst>
                <a:ext uri="{FF2B5EF4-FFF2-40B4-BE49-F238E27FC236}">
                  <a16:creationId xmlns:a16="http://schemas.microsoft.com/office/drawing/2014/main" id="{32F5BC19-4621-C50A-7AAB-1CE4D94B2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" y="1480"/>
              <a:ext cx="372" cy="445"/>
              <a:chOff x="2594" y="3249"/>
              <a:chExt cx="476" cy="445"/>
            </a:xfrm>
          </p:grpSpPr>
          <p:sp>
            <p:nvSpPr>
              <p:cNvPr id="102" name="Text Box 312">
                <a:extLst>
                  <a:ext uri="{FF2B5EF4-FFF2-40B4-BE49-F238E27FC236}">
                    <a16:creationId xmlns:a16="http://schemas.microsoft.com/office/drawing/2014/main" id="{4F8CAC65-0963-A318-3892-9BE699D399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103" name="Text Box 313">
                <a:extLst>
                  <a:ext uri="{FF2B5EF4-FFF2-40B4-BE49-F238E27FC236}">
                    <a16:creationId xmlns:a16="http://schemas.microsoft.com/office/drawing/2014/main" id="{8C7A37F6-8A15-8F08-1E61-C0D2FF4F14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٦</a:t>
                </a:r>
                <a:endParaRPr lang="en-US" altLang="en-US" sz="2000" b="1" dirty="0"/>
              </a:p>
            </p:txBody>
          </p:sp>
          <p:sp>
            <p:nvSpPr>
              <p:cNvPr id="104" name="Line 314">
                <a:extLst>
                  <a:ext uri="{FF2B5EF4-FFF2-40B4-BE49-F238E27FC236}">
                    <a16:creationId xmlns:a16="http://schemas.microsoft.com/office/drawing/2014/main" id="{40FA3750-E6B9-66CE-1E5F-62407F76C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6" name="Group 315">
              <a:extLst>
                <a:ext uri="{FF2B5EF4-FFF2-40B4-BE49-F238E27FC236}">
                  <a16:creationId xmlns:a16="http://schemas.microsoft.com/office/drawing/2014/main" id="{AF752882-D30E-0447-776F-3C608ADED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484"/>
              <a:ext cx="372" cy="445"/>
              <a:chOff x="2594" y="3249"/>
              <a:chExt cx="476" cy="445"/>
            </a:xfrm>
          </p:grpSpPr>
          <p:sp>
            <p:nvSpPr>
              <p:cNvPr id="99" name="Text Box 316">
                <a:extLst>
                  <a:ext uri="{FF2B5EF4-FFF2-40B4-BE49-F238E27FC236}">
                    <a16:creationId xmlns:a16="http://schemas.microsoft.com/office/drawing/2014/main" id="{E2537156-D39C-505C-5E84-63F15AEBEF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24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</a:t>
                </a:r>
                <a:endParaRPr lang="en-US" altLang="en-US" sz="2000" b="1" dirty="0"/>
              </a:p>
            </p:txBody>
          </p:sp>
          <p:sp>
            <p:nvSpPr>
              <p:cNvPr id="100" name="Text Box 317">
                <a:extLst>
                  <a:ext uri="{FF2B5EF4-FFF2-40B4-BE49-F238E27FC236}">
                    <a16:creationId xmlns:a16="http://schemas.microsoft.com/office/drawing/2014/main" id="{CEE6BD18-1386-1C68-B6A7-7E0908AD4C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" y="3444"/>
                <a:ext cx="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٦</a:t>
                </a:r>
                <a:endParaRPr lang="en-US" altLang="en-US" sz="2000" b="1" dirty="0"/>
              </a:p>
            </p:txBody>
          </p:sp>
          <p:sp>
            <p:nvSpPr>
              <p:cNvPr id="101" name="Line 318">
                <a:extLst>
                  <a:ext uri="{FF2B5EF4-FFF2-40B4-BE49-F238E27FC236}">
                    <a16:creationId xmlns:a16="http://schemas.microsoft.com/office/drawing/2014/main" id="{92B2EAA5-6E70-7582-3BF6-78A0B4B74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345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" name="Text Box 319">
              <a:extLst>
                <a:ext uri="{FF2B5EF4-FFF2-40B4-BE49-F238E27FC236}">
                  <a16:creationId xmlns:a16="http://schemas.microsoft.com/office/drawing/2014/main" id="{D8C2730C-4263-FD62-B032-8CAD6B6A6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57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</a:rPr>
                <a:t>×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98" name="Text Box 320">
              <a:extLst>
                <a:ext uri="{FF2B5EF4-FFF2-40B4-BE49-F238E27FC236}">
                  <a16:creationId xmlns:a16="http://schemas.microsoft.com/office/drawing/2014/main" id="{8E20706A-4D9C-93D4-EE09-E189BE2A6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5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</a:rPr>
                <a:t>=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05" name="Group 321">
            <a:extLst>
              <a:ext uri="{FF2B5EF4-FFF2-40B4-BE49-F238E27FC236}">
                <a16:creationId xmlns:a16="http://schemas.microsoft.com/office/drawing/2014/main" id="{A05865B1-107D-48EF-BDFC-7A79B2D9578C}"/>
              </a:ext>
            </a:extLst>
          </p:cNvPr>
          <p:cNvGrpSpPr>
            <a:grpSpLocks/>
          </p:cNvGrpSpPr>
          <p:nvPr/>
        </p:nvGrpSpPr>
        <p:grpSpPr bwMode="auto">
          <a:xfrm>
            <a:off x="3143856" y="5415358"/>
            <a:ext cx="590550" cy="706437"/>
            <a:chOff x="2594" y="3249"/>
            <a:chExt cx="476" cy="445"/>
          </a:xfrm>
        </p:grpSpPr>
        <p:sp>
          <p:nvSpPr>
            <p:cNvPr id="106" name="Text Box 322">
              <a:extLst>
                <a:ext uri="{FF2B5EF4-FFF2-40B4-BE49-F238E27FC236}">
                  <a16:creationId xmlns:a16="http://schemas.microsoft.com/office/drawing/2014/main" id="{F2F3B5F4-320B-838E-9D7C-C4AEDD25B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249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١</a:t>
              </a:r>
              <a:endParaRPr lang="en-US" altLang="en-US" sz="2000" b="1" dirty="0"/>
            </a:p>
          </p:txBody>
        </p:sp>
        <p:sp>
          <p:nvSpPr>
            <p:cNvPr id="107" name="Text Box 323">
              <a:extLst>
                <a:ext uri="{FF2B5EF4-FFF2-40B4-BE49-F238E27FC236}">
                  <a16:creationId xmlns:a16="http://schemas.microsoft.com/office/drawing/2014/main" id="{D4761B61-CF8B-1196-E9E8-A360DB537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444"/>
              <a:ext cx="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٣٦</a:t>
              </a:r>
              <a:endParaRPr lang="en-US" altLang="en-US" sz="2000" b="1" dirty="0"/>
            </a:p>
          </p:txBody>
        </p:sp>
        <p:sp>
          <p:nvSpPr>
            <p:cNvPr id="108" name="Line 324">
              <a:extLst>
                <a:ext uri="{FF2B5EF4-FFF2-40B4-BE49-F238E27FC236}">
                  <a16:creationId xmlns:a16="http://schemas.microsoft.com/office/drawing/2014/main" id="{A82043CC-9F29-E2E9-2CD6-A3C385D74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45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2814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7" grpId="0"/>
      <p:bldP spid="9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1180</Words>
  <Application>Microsoft Macintosh PowerPoint</Application>
  <PresentationFormat>شاشة عريضة</PresentationFormat>
  <Paragraphs>611</Paragraphs>
  <Slides>23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6" baseType="lpstr">
      <vt:lpstr>18 Khebrat Musamim</vt:lpstr>
      <vt:lpstr>Aldhabi</vt:lpstr>
      <vt:lpstr>Arial</vt:lpstr>
      <vt:lpstr>Arial Black</vt:lpstr>
      <vt:lpstr>Beirut</vt:lpstr>
      <vt:lpstr>Cairo Black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53</cp:revision>
  <dcterms:created xsi:type="dcterms:W3CDTF">2021-08-28T07:17:54Z</dcterms:created>
  <dcterms:modified xsi:type="dcterms:W3CDTF">2023-02-28T07:39:45Z</dcterms:modified>
</cp:coreProperties>
</file>