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0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384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F"/>
    <a:srgbClr val="FFE7F3"/>
    <a:srgbClr val="FFF1DA"/>
    <a:srgbClr val="FFF8F2"/>
    <a:srgbClr val="FFFFBA"/>
    <a:srgbClr val="FFFD78"/>
    <a:srgbClr val="DCD2C0"/>
    <a:srgbClr val="DCC5C5"/>
    <a:srgbClr val="DCC9CB"/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170"/>
    <p:restoredTop sz="93457"/>
  </p:normalViewPr>
  <p:slideViewPr>
    <p:cSldViewPr snapToGrid="0" snapToObjects="1">
      <p:cViewPr varScale="1">
        <p:scale>
          <a:sx n="61" d="100"/>
          <a:sy n="61" d="100"/>
        </p:scale>
        <p:origin x="240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704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37.png"/><Relationship Id="rId7" Type="http://schemas.openxmlformats.org/officeDocument/2006/relationships/image" Target="../media/image63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67.emf"/><Relationship Id="rId5" Type="http://schemas.openxmlformats.org/officeDocument/2006/relationships/image" Target="../media/image39.jpeg"/><Relationship Id="rId10" Type="http://schemas.openxmlformats.org/officeDocument/2006/relationships/image" Target="../media/image66.png"/><Relationship Id="rId4" Type="http://schemas.openxmlformats.org/officeDocument/2006/relationships/image" Target="../media/image38.png"/><Relationship Id="rId9" Type="http://schemas.openxmlformats.org/officeDocument/2006/relationships/image" Target="../media/image6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7.png"/><Relationship Id="rId7" Type="http://schemas.openxmlformats.org/officeDocument/2006/relationships/image" Target="../media/image68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72.png"/><Relationship Id="rId5" Type="http://schemas.openxmlformats.org/officeDocument/2006/relationships/image" Target="../media/image39.jpeg"/><Relationship Id="rId10" Type="http://schemas.openxmlformats.org/officeDocument/2006/relationships/image" Target="../media/image71.png"/><Relationship Id="rId4" Type="http://schemas.openxmlformats.org/officeDocument/2006/relationships/image" Target="../media/image38.png"/><Relationship Id="rId9" Type="http://schemas.openxmlformats.org/officeDocument/2006/relationships/image" Target="../media/image7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7.png"/><Relationship Id="rId7" Type="http://schemas.openxmlformats.org/officeDocument/2006/relationships/image" Target="../media/image73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7.png"/><Relationship Id="rId7" Type="http://schemas.openxmlformats.org/officeDocument/2006/relationships/image" Target="../media/image73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10" Type="http://schemas.openxmlformats.org/officeDocument/2006/relationships/image" Target="../media/image77.emf"/><Relationship Id="rId4" Type="http://schemas.openxmlformats.org/officeDocument/2006/relationships/image" Target="../media/image38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7.png"/><Relationship Id="rId7" Type="http://schemas.openxmlformats.org/officeDocument/2006/relationships/image" Target="../media/image73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10" Type="http://schemas.openxmlformats.org/officeDocument/2006/relationships/image" Target="../media/image77.emf"/><Relationship Id="rId4" Type="http://schemas.openxmlformats.org/officeDocument/2006/relationships/image" Target="../media/image38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7.png"/><Relationship Id="rId7" Type="http://schemas.openxmlformats.org/officeDocument/2006/relationships/image" Target="../media/image73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10" Type="http://schemas.openxmlformats.org/officeDocument/2006/relationships/image" Target="../media/image77.emf"/><Relationship Id="rId4" Type="http://schemas.openxmlformats.org/officeDocument/2006/relationships/image" Target="../media/image38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emf"/><Relationship Id="rId3" Type="http://schemas.openxmlformats.org/officeDocument/2006/relationships/image" Target="../media/image37.png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84.png"/><Relationship Id="rId5" Type="http://schemas.openxmlformats.org/officeDocument/2006/relationships/image" Target="../media/image39.jpeg"/><Relationship Id="rId15" Type="http://schemas.openxmlformats.org/officeDocument/2006/relationships/image" Target="../media/image88.jpeg"/><Relationship Id="rId10" Type="http://schemas.openxmlformats.org/officeDocument/2006/relationships/image" Target="../media/image83.png"/><Relationship Id="rId4" Type="http://schemas.openxmlformats.org/officeDocument/2006/relationships/image" Target="../media/image38.png"/><Relationship Id="rId9" Type="http://schemas.openxmlformats.org/officeDocument/2006/relationships/image" Target="../media/image82.emf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89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37.png"/><Relationship Id="rId7" Type="http://schemas.openxmlformats.org/officeDocument/2006/relationships/image" Target="../media/image6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92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37.png"/><Relationship Id="rId7" Type="http://schemas.openxmlformats.org/officeDocument/2006/relationships/image" Target="../media/image93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1.emf"/><Relationship Id="rId3" Type="http://schemas.openxmlformats.org/officeDocument/2006/relationships/image" Target="../media/image37.png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99.emf"/><Relationship Id="rId5" Type="http://schemas.openxmlformats.org/officeDocument/2006/relationships/image" Target="../media/image39.jpeg"/><Relationship Id="rId10" Type="http://schemas.openxmlformats.org/officeDocument/2006/relationships/image" Target="../media/image98.png"/><Relationship Id="rId4" Type="http://schemas.openxmlformats.org/officeDocument/2006/relationships/image" Target="../media/image38.png"/><Relationship Id="rId9" Type="http://schemas.openxmlformats.org/officeDocument/2006/relationships/image" Target="../media/image97.emf"/><Relationship Id="rId1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06.png"/><Relationship Id="rId3" Type="http://schemas.openxmlformats.org/officeDocument/2006/relationships/image" Target="../media/image36.jpg"/><Relationship Id="rId7" Type="http://schemas.openxmlformats.org/officeDocument/2006/relationships/image" Target="../media/image96.emf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0.emf"/><Relationship Id="rId5" Type="http://schemas.openxmlformats.org/officeDocument/2006/relationships/image" Target="../media/image38.png"/><Relationship Id="rId10" Type="http://schemas.openxmlformats.org/officeDocument/2006/relationships/image" Target="../media/image104.png"/><Relationship Id="rId4" Type="http://schemas.openxmlformats.org/officeDocument/2006/relationships/image" Target="../media/image37.png"/><Relationship Id="rId9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7.png"/><Relationship Id="rId7" Type="http://schemas.openxmlformats.org/officeDocument/2006/relationships/image" Target="../media/image6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10" Type="http://schemas.openxmlformats.org/officeDocument/2006/relationships/image" Target="../media/image109.png"/><Relationship Id="rId4" Type="http://schemas.openxmlformats.org/officeDocument/2006/relationships/image" Target="../media/image38.png"/><Relationship Id="rId9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37.png"/><Relationship Id="rId7" Type="http://schemas.openxmlformats.org/officeDocument/2006/relationships/image" Target="../media/image11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37.png"/><Relationship Id="rId7" Type="http://schemas.openxmlformats.org/officeDocument/2006/relationships/image" Target="../media/image113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7.png"/><Relationship Id="rId7" Type="http://schemas.openxmlformats.org/officeDocument/2006/relationships/image" Target="../media/image114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7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0.png"/><Relationship Id="rId3" Type="http://schemas.openxmlformats.org/officeDocument/2006/relationships/image" Target="../media/image37.png"/><Relationship Id="rId7" Type="http://schemas.openxmlformats.org/officeDocument/2006/relationships/image" Target="../media/image77.emf"/><Relationship Id="rId12" Type="http://schemas.openxmlformats.org/officeDocument/2006/relationships/image" Target="../media/image11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118.png"/><Relationship Id="rId5" Type="http://schemas.openxmlformats.org/officeDocument/2006/relationships/image" Target="../media/image39.jpeg"/><Relationship Id="rId10" Type="http://schemas.openxmlformats.org/officeDocument/2006/relationships/image" Target="../media/image117.jpeg"/><Relationship Id="rId4" Type="http://schemas.openxmlformats.org/officeDocument/2006/relationships/image" Target="../media/image38.png"/><Relationship Id="rId9" Type="http://schemas.openxmlformats.org/officeDocument/2006/relationships/hyperlink" Target="http://www.google.com.sa/imgres?imgurl=http://4.bp.blogspot.com/_j5BGuB0r5_g/SpKNOxdQ1NI/AAAAAAAABQo/Vr3iB8Qagbk/S1600-R/BOOKS.jpg&amp;imgrefurl=http://boookstore.blogspot.com/2009/08/spanish-book.html&amp;usg=__waCN7LH4j2-DAiTwe8dfce090DU=&amp;h=354&amp;w=336&amp;sz=28&amp;hl=ar&amp;start=725&amp;zoom=1&amp;tbnid=SkYi-ZlRe_2LEM:&amp;tbnh=121&amp;tbnw=115&amp;ei=9Q3ATY_XMZCq8APW_8nxBQ&amp;prev=/search%3Fq%3D%25D9%2583%25D8%25AA%25D8%25A7%25D8%25A8%26start%3D720%26hl%3Dar%26safe%3Dactive%26sa%3DN%26gbv%3D2%26tbm%3Disch&amp;itbs=1" TargetMode="External"/><Relationship Id="rId1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image" Target="../media/image37.png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47.emf"/><Relationship Id="rId5" Type="http://schemas.openxmlformats.org/officeDocument/2006/relationships/image" Target="../media/image39.jpeg"/><Relationship Id="rId10" Type="http://schemas.openxmlformats.org/officeDocument/2006/relationships/image" Target="../media/image46.emf"/><Relationship Id="rId4" Type="http://schemas.openxmlformats.org/officeDocument/2006/relationships/image" Target="../media/image38.png"/><Relationship Id="rId9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37.png"/><Relationship Id="rId7" Type="http://schemas.openxmlformats.org/officeDocument/2006/relationships/image" Target="../media/image50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54.emf"/><Relationship Id="rId5" Type="http://schemas.openxmlformats.org/officeDocument/2006/relationships/image" Target="../media/image39.jpeg"/><Relationship Id="rId10" Type="http://schemas.openxmlformats.org/officeDocument/2006/relationships/image" Target="../media/image53.emf"/><Relationship Id="rId4" Type="http://schemas.openxmlformats.org/officeDocument/2006/relationships/image" Target="../media/image38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emf"/><Relationship Id="rId3" Type="http://schemas.openxmlformats.org/officeDocument/2006/relationships/image" Target="../media/image37.png"/><Relationship Id="rId7" Type="http://schemas.openxmlformats.org/officeDocument/2006/relationships/image" Target="../media/image55.emf"/><Relationship Id="rId12" Type="http://schemas.openxmlformats.org/officeDocument/2006/relationships/image" Target="../media/image60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59.emf"/><Relationship Id="rId5" Type="http://schemas.openxmlformats.org/officeDocument/2006/relationships/image" Target="../media/image39.jpeg"/><Relationship Id="rId15" Type="http://schemas.openxmlformats.org/officeDocument/2006/relationships/image" Target="../media/image63.emf"/><Relationship Id="rId10" Type="http://schemas.openxmlformats.org/officeDocument/2006/relationships/image" Target="../media/image58.png"/><Relationship Id="rId4" Type="http://schemas.openxmlformats.org/officeDocument/2006/relationships/image" Target="../media/image38.png"/><Relationship Id="rId9" Type="http://schemas.openxmlformats.org/officeDocument/2006/relationships/image" Target="../media/image57.png"/><Relationship Id="rId14" Type="http://schemas.openxmlformats.org/officeDocument/2006/relationships/image" Target="../media/image6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D9621-279E-2451-B3F7-A3CD21D6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25" y="34925"/>
            <a:ext cx="2419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F8A5D1A1-235B-3EA4-E911-DCC17E1A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00" y="2087562"/>
            <a:ext cx="39957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7">
            <a:extLst>
              <a:ext uri="{FF2B5EF4-FFF2-40B4-BE49-F238E27FC236}">
                <a16:creationId xmlns:a16="http://schemas.microsoft.com/office/drawing/2014/main" id="{C8D3223D-BBC2-7D28-0EC4-451CC2EBFF45}"/>
              </a:ext>
            </a:extLst>
          </p:cNvPr>
          <p:cNvGrpSpPr>
            <a:grpSpLocks/>
          </p:cNvGrpSpPr>
          <p:nvPr/>
        </p:nvGrpSpPr>
        <p:grpSpPr bwMode="auto">
          <a:xfrm>
            <a:off x="4167938" y="4068762"/>
            <a:ext cx="590550" cy="706438"/>
            <a:chOff x="2594" y="3249"/>
            <a:chExt cx="476" cy="445"/>
          </a:xfrm>
        </p:grpSpPr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50B5ACD7-4872-F897-8317-12111415B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7C584874-8322-6699-C0CA-081D3E251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٦</a:t>
              </a:r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098BDF91-D191-37B5-D093-20CF3E4D2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4" name="Picture 21">
            <a:extLst>
              <a:ext uri="{FF2B5EF4-FFF2-40B4-BE49-F238E27FC236}">
                <a16:creationId xmlns:a16="http://schemas.microsoft.com/office/drawing/2014/main" id="{2CC93F66-FE6D-6A11-B458-F3A893DEB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25" y="863600"/>
            <a:ext cx="5368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70BDB9A4-8F97-6832-3336-4970E9CF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13" y="2411412"/>
            <a:ext cx="17637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3">
            <a:extLst>
              <a:ext uri="{FF2B5EF4-FFF2-40B4-BE49-F238E27FC236}">
                <a16:creationId xmlns:a16="http://schemas.microsoft.com/office/drawing/2014/main" id="{DCE7D55F-60B7-8073-EB70-F5F03F24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13" y="4248150"/>
            <a:ext cx="22336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24">
            <a:extLst>
              <a:ext uri="{FF2B5EF4-FFF2-40B4-BE49-F238E27FC236}">
                <a16:creationId xmlns:a16="http://schemas.microsoft.com/office/drawing/2014/main" id="{790A687C-B3CE-565A-EB59-AE1EE8DCE6CA}"/>
              </a:ext>
            </a:extLst>
          </p:cNvPr>
          <p:cNvGrpSpPr>
            <a:grpSpLocks/>
          </p:cNvGrpSpPr>
          <p:nvPr/>
        </p:nvGrpSpPr>
        <p:grpSpPr bwMode="auto">
          <a:xfrm>
            <a:off x="2186738" y="4176712"/>
            <a:ext cx="590550" cy="706438"/>
            <a:chOff x="2594" y="3249"/>
            <a:chExt cx="476" cy="445"/>
          </a:xfrm>
        </p:grpSpPr>
        <p:sp>
          <p:nvSpPr>
            <p:cNvPr id="19" name="Text Box 25">
              <a:extLst>
                <a:ext uri="{FF2B5EF4-FFF2-40B4-BE49-F238E27FC236}">
                  <a16:creationId xmlns:a16="http://schemas.microsoft.com/office/drawing/2014/main" id="{3EE60DE2-3089-AAE2-8578-647541A6A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721E2E0E-D723-0BA8-E6F7-F93F82BD7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</a:t>
              </a:r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4EE15136-F3EC-77E3-9239-9BA9D0A24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2" name="Oval 28">
            <a:extLst>
              <a:ext uri="{FF2B5EF4-FFF2-40B4-BE49-F238E27FC236}">
                <a16:creationId xmlns:a16="http://schemas.microsoft.com/office/drawing/2014/main" id="{1E4C2F69-D9C0-69F9-A0C6-BA030C33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963" y="2519362"/>
            <a:ext cx="323850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23" name="Oval 29">
            <a:extLst>
              <a:ext uri="{FF2B5EF4-FFF2-40B4-BE49-F238E27FC236}">
                <a16:creationId xmlns:a16="http://schemas.microsoft.com/office/drawing/2014/main" id="{8740F35A-FC3B-710F-DC95-17A948ED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263" y="2981325"/>
            <a:ext cx="323850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pic>
        <p:nvPicPr>
          <p:cNvPr id="24" name="Picture 30">
            <a:extLst>
              <a:ext uri="{FF2B5EF4-FFF2-40B4-BE49-F238E27FC236}">
                <a16:creationId xmlns:a16="http://schemas.microsoft.com/office/drawing/2014/main" id="{585D5C46-3508-E29F-337F-F9794B134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938" y="0"/>
            <a:ext cx="1428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45">
            <a:extLst>
              <a:ext uri="{FF2B5EF4-FFF2-40B4-BE49-F238E27FC236}">
                <a16:creationId xmlns:a16="http://schemas.microsoft.com/office/drawing/2014/main" id="{A3FD239D-1E15-F2DC-2899-6ADA91FAD361}"/>
              </a:ext>
            </a:extLst>
          </p:cNvPr>
          <p:cNvGrpSpPr>
            <a:grpSpLocks/>
          </p:cNvGrpSpPr>
          <p:nvPr/>
        </p:nvGrpSpPr>
        <p:grpSpPr bwMode="auto">
          <a:xfrm>
            <a:off x="6752388" y="2268537"/>
            <a:ext cx="1535112" cy="712788"/>
            <a:chOff x="3465" y="1480"/>
            <a:chExt cx="967" cy="449"/>
          </a:xfrm>
        </p:grpSpPr>
        <p:grpSp>
          <p:nvGrpSpPr>
            <p:cNvPr id="26" name="Group 31">
              <a:extLst>
                <a:ext uri="{FF2B5EF4-FFF2-40B4-BE49-F238E27FC236}">
                  <a16:creationId xmlns:a16="http://schemas.microsoft.com/office/drawing/2014/main" id="{14FF9E44-A049-402A-4E93-B642E7DA3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33" name="Text Box 32">
                <a:extLst>
                  <a:ext uri="{FF2B5EF4-FFF2-40B4-BE49-F238E27FC236}">
                    <a16:creationId xmlns:a16="http://schemas.microsoft.com/office/drawing/2014/main" id="{47315CDF-36C9-F31C-13DF-5F567FAA6D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</a:t>
                </a:r>
              </a:p>
            </p:txBody>
          </p:sp>
          <p:sp>
            <p:nvSpPr>
              <p:cNvPr id="34" name="Text Box 33">
                <a:extLst>
                  <a:ext uri="{FF2B5EF4-FFF2-40B4-BE49-F238E27FC236}">
                    <a16:creationId xmlns:a16="http://schemas.microsoft.com/office/drawing/2014/main" id="{4F406A58-2E31-2A52-54C3-A9E2946530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٦</a:t>
                </a:r>
              </a:p>
            </p:txBody>
          </p:sp>
          <p:sp>
            <p:nvSpPr>
              <p:cNvPr id="35" name="Line 34">
                <a:extLst>
                  <a:ext uri="{FF2B5EF4-FFF2-40B4-BE49-F238E27FC236}">
                    <a16:creationId xmlns:a16="http://schemas.microsoft.com/office/drawing/2014/main" id="{29D85CE5-D168-3EAC-73C6-0EA102E2E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7" name="Group 35">
              <a:extLst>
                <a:ext uri="{FF2B5EF4-FFF2-40B4-BE49-F238E27FC236}">
                  <a16:creationId xmlns:a16="http://schemas.microsoft.com/office/drawing/2014/main" id="{23F983DE-5B3E-98DD-7830-3A2CB93F8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30" name="Text Box 36">
                <a:extLst>
                  <a:ext uri="{FF2B5EF4-FFF2-40B4-BE49-F238E27FC236}">
                    <a16:creationId xmlns:a16="http://schemas.microsoft.com/office/drawing/2014/main" id="{AD0AEB28-B2E3-0B51-F872-2A283CB75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</a:t>
                </a:r>
              </a:p>
            </p:txBody>
          </p:sp>
          <p:sp>
            <p:nvSpPr>
              <p:cNvPr id="31" name="Text Box 37">
                <a:extLst>
                  <a:ext uri="{FF2B5EF4-FFF2-40B4-BE49-F238E27FC236}">
                    <a16:creationId xmlns:a16="http://schemas.microsoft.com/office/drawing/2014/main" id="{9704EFC0-17F1-6531-021A-00F4138C33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٧</a:t>
                </a:r>
              </a:p>
            </p:txBody>
          </p:sp>
          <p:sp>
            <p:nvSpPr>
              <p:cNvPr id="32" name="Line 38">
                <a:extLst>
                  <a:ext uri="{FF2B5EF4-FFF2-40B4-BE49-F238E27FC236}">
                    <a16:creationId xmlns:a16="http://schemas.microsoft.com/office/drawing/2014/main" id="{B59BF8E5-00B7-64BB-341C-006F9ABA5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8" name="Text Box 39">
              <a:extLst>
                <a:ext uri="{FF2B5EF4-FFF2-40B4-BE49-F238E27FC236}">
                  <a16:creationId xmlns:a16="http://schemas.microsoft.com/office/drawing/2014/main" id="{10946EB3-4054-1962-BC3C-5E0382B20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29" name="Text Box 40">
              <a:extLst>
                <a:ext uri="{FF2B5EF4-FFF2-40B4-BE49-F238E27FC236}">
                  <a16:creationId xmlns:a16="http://schemas.microsoft.com/office/drawing/2014/main" id="{E0B8FD26-DEBB-BD84-9BF8-BFEF3C46B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36" name="Group 41">
            <a:extLst>
              <a:ext uri="{FF2B5EF4-FFF2-40B4-BE49-F238E27FC236}">
                <a16:creationId xmlns:a16="http://schemas.microsoft.com/office/drawing/2014/main" id="{08167F01-78AA-F8A6-975C-40BC94FAE1C7}"/>
              </a:ext>
            </a:extLst>
          </p:cNvPr>
          <p:cNvGrpSpPr>
            <a:grpSpLocks/>
          </p:cNvGrpSpPr>
          <p:nvPr/>
        </p:nvGrpSpPr>
        <p:grpSpPr bwMode="auto">
          <a:xfrm>
            <a:off x="6218988" y="2268537"/>
            <a:ext cx="590550" cy="706438"/>
            <a:chOff x="2594" y="3249"/>
            <a:chExt cx="476" cy="445"/>
          </a:xfrm>
        </p:grpSpPr>
        <p:sp>
          <p:nvSpPr>
            <p:cNvPr id="37" name="Text Box 42">
              <a:extLst>
                <a:ext uri="{FF2B5EF4-FFF2-40B4-BE49-F238E27FC236}">
                  <a16:creationId xmlns:a16="http://schemas.microsoft.com/office/drawing/2014/main" id="{62F17E08-F8AC-3A5D-6901-942333069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38" name="Text Box 43">
              <a:extLst>
                <a:ext uri="{FF2B5EF4-FFF2-40B4-BE49-F238E27FC236}">
                  <a16:creationId xmlns:a16="http://schemas.microsoft.com/office/drawing/2014/main" id="{004AD2E4-4A8F-9E53-77D2-5AEF9CD9D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٤٢</a:t>
              </a:r>
            </a:p>
          </p:txBody>
        </p:sp>
        <p:sp>
          <p:nvSpPr>
            <p:cNvPr id="39" name="Line 44">
              <a:extLst>
                <a:ext uri="{FF2B5EF4-FFF2-40B4-BE49-F238E27FC236}">
                  <a16:creationId xmlns:a16="http://schemas.microsoft.com/office/drawing/2014/main" id="{C26B5008-8232-4C7D-77D0-215D46DB9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0" name="Text Box 46">
            <a:extLst>
              <a:ext uri="{FF2B5EF4-FFF2-40B4-BE49-F238E27FC236}">
                <a16:creationId xmlns:a16="http://schemas.microsoft.com/office/drawing/2014/main" id="{DF8127DF-6364-DA10-FFE4-E8093C0FC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0" y="5616575"/>
            <a:ext cx="6805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( </a:t>
            </a:r>
            <a:r>
              <a:rPr lang="ar-SA" altLang="ar-SA" sz="2000" b="1" dirty="0" err="1"/>
              <a:t>أ</a:t>
            </a:r>
            <a:r>
              <a:rPr lang="ar-SA" altLang="ar-SA" sz="2000" b="1" dirty="0"/>
              <a:t> ، </a:t>
            </a:r>
            <a:r>
              <a:rPr lang="ar-SA" altLang="ar-SA" sz="2000" b="1" dirty="0" err="1"/>
              <a:t>أ</a:t>
            </a:r>
            <a:r>
              <a:rPr lang="ar-SA" altLang="ar-SA" sz="2000" b="1" dirty="0"/>
              <a:t> ) ، ( ب ، ب ) ، ( </a:t>
            </a:r>
            <a:r>
              <a:rPr lang="ar-SA" altLang="ar-SA" sz="2000" b="1" dirty="0" err="1"/>
              <a:t>ج</a:t>
            </a:r>
            <a:r>
              <a:rPr lang="ar-SA" altLang="ar-SA" sz="2000" b="1" dirty="0"/>
              <a:t>ـ ، </a:t>
            </a:r>
            <a:r>
              <a:rPr lang="ar-SA" altLang="ar-SA" sz="2000" b="1" dirty="0" err="1"/>
              <a:t>ج</a:t>
            </a:r>
            <a:r>
              <a:rPr lang="ar-SA" altLang="ar-SA" sz="2000" b="1" dirty="0"/>
              <a:t>ـ ) ، ( و ، و ) ، ( </a:t>
            </a:r>
            <a:r>
              <a:rPr lang="ar-SA" altLang="ar-SA" sz="2000" b="1" dirty="0" err="1"/>
              <a:t>س</a:t>
            </a:r>
            <a:r>
              <a:rPr lang="ar-SA" altLang="ar-SA" sz="2000" b="1" dirty="0"/>
              <a:t> ، </a:t>
            </a:r>
            <a:r>
              <a:rPr lang="ar-SA" altLang="ar-SA" sz="2000" b="1" dirty="0" err="1"/>
              <a:t>س</a:t>
            </a:r>
            <a:r>
              <a:rPr lang="ar-SA" altLang="ar-SA" sz="2000" b="1" dirty="0"/>
              <a:t> ) ، ( ص ، ص ) =</a:t>
            </a:r>
          </a:p>
        </p:txBody>
      </p:sp>
      <p:sp>
        <p:nvSpPr>
          <p:cNvPr id="41" name="Text Box 47">
            <a:extLst>
              <a:ext uri="{FF2B5EF4-FFF2-40B4-BE49-F238E27FC236}">
                <a16:creationId xmlns:a16="http://schemas.microsoft.com/office/drawing/2014/main" id="{5934E814-5697-4412-9F6F-F80153902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713" y="561657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٦</a:t>
            </a:r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BA03BA17-C4A0-1466-2953-BAC23DAA6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088" y="4968875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٦ × ٧ =  ٤٢</a:t>
            </a:r>
          </a:p>
        </p:txBody>
      </p:sp>
      <p:grpSp>
        <p:nvGrpSpPr>
          <p:cNvPr id="43" name="Group 58">
            <a:extLst>
              <a:ext uri="{FF2B5EF4-FFF2-40B4-BE49-F238E27FC236}">
                <a16:creationId xmlns:a16="http://schemas.microsoft.com/office/drawing/2014/main" id="{B5BC35F0-A4DA-310E-2130-62FB7B9F0920}"/>
              </a:ext>
            </a:extLst>
          </p:cNvPr>
          <p:cNvGrpSpPr>
            <a:grpSpLocks/>
          </p:cNvGrpSpPr>
          <p:nvPr/>
        </p:nvGrpSpPr>
        <p:grpSpPr bwMode="auto">
          <a:xfrm>
            <a:off x="7212763" y="4081462"/>
            <a:ext cx="806450" cy="706438"/>
            <a:chOff x="3674" y="2682"/>
            <a:chExt cx="508" cy="445"/>
          </a:xfrm>
        </p:grpSpPr>
        <p:grpSp>
          <p:nvGrpSpPr>
            <p:cNvPr id="44" name="Group 49">
              <a:extLst>
                <a:ext uri="{FF2B5EF4-FFF2-40B4-BE49-F238E27FC236}">
                  <a16:creationId xmlns:a16="http://schemas.microsoft.com/office/drawing/2014/main" id="{C81B4AAA-30F0-FEB0-D86B-0FA2BA8D6D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" y="2682"/>
              <a:ext cx="372" cy="445"/>
              <a:chOff x="2594" y="3249"/>
              <a:chExt cx="476" cy="445"/>
            </a:xfrm>
          </p:grpSpPr>
          <p:sp>
            <p:nvSpPr>
              <p:cNvPr id="46" name="Text Box 50">
                <a:extLst>
                  <a:ext uri="{FF2B5EF4-FFF2-40B4-BE49-F238E27FC236}">
                    <a16:creationId xmlns:a16="http://schemas.microsoft.com/office/drawing/2014/main" id="{A1C8267F-5649-96B4-8228-4FFA2BEA79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٦</a:t>
                </a:r>
              </a:p>
            </p:txBody>
          </p:sp>
          <p:sp>
            <p:nvSpPr>
              <p:cNvPr id="47" name="Text Box 51">
                <a:extLst>
                  <a:ext uri="{FF2B5EF4-FFF2-40B4-BE49-F238E27FC236}">
                    <a16:creationId xmlns:a16="http://schemas.microsoft.com/office/drawing/2014/main" id="{9F8B41EE-E4E6-1879-8BAF-EA90D2498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٤٢</a:t>
                </a:r>
              </a:p>
            </p:txBody>
          </p:sp>
          <p:sp>
            <p:nvSpPr>
              <p:cNvPr id="48" name="Line 52">
                <a:extLst>
                  <a:ext uri="{FF2B5EF4-FFF2-40B4-BE49-F238E27FC236}">
                    <a16:creationId xmlns:a16="http://schemas.microsoft.com/office/drawing/2014/main" id="{637B6CF2-FA05-2D8A-528C-812B19AE0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5" name="Text Box 53">
              <a:extLst>
                <a:ext uri="{FF2B5EF4-FFF2-40B4-BE49-F238E27FC236}">
                  <a16:creationId xmlns:a16="http://schemas.microsoft.com/office/drawing/2014/main" id="{0771B2F6-D6E7-3B00-B89F-17ED6015C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27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B9C61546-8D9E-85DA-93F3-AD1E8D5F8DD8}"/>
              </a:ext>
            </a:extLst>
          </p:cNvPr>
          <p:cNvGrpSpPr>
            <a:grpSpLocks/>
          </p:cNvGrpSpPr>
          <p:nvPr/>
        </p:nvGrpSpPr>
        <p:grpSpPr bwMode="auto">
          <a:xfrm>
            <a:off x="6693650" y="4079875"/>
            <a:ext cx="590550" cy="706437"/>
            <a:chOff x="2594" y="3249"/>
            <a:chExt cx="476" cy="445"/>
          </a:xfrm>
        </p:grpSpPr>
        <p:sp>
          <p:nvSpPr>
            <p:cNvPr id="50" name="Text Box 55">
              <a:extLst>
                <a:ext uri="{FF2B5EF4-FFF2-40B4-BE49-F238E27FC236}">
                  <a16:creationId xmlns:a16="http://schemas.microsoft.com/office/drawing/2014/main" id="{F397677B-8942-9819-1773-0B5D1AB8D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51" name="Text Box 56">
              <a:extLst>
                <a:ext uri="{FF2B5EF4-FFF2-40B4-BE49-F238E27FC236}">
                  <a16:creationId xmlns:a16="http://schemas.microsoft.com/office/drawing/2014/main" id="{514E6780-4B5F-D835-28A7-5776DCBDA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</a:t>
              </a:r>
            </a:p>
          </p:txBody>
        </p:sp>
        <p:sp>
          <p:nvSpPr>
            <p:cNvPr id="52" name="Line 57">
              <a:extLst>
                <a:ext uri="{FF2B5EF4-FFF2-40B4-BE49-F238E27FC236}">
                  <a16:creationId xmlns:a16="http://schemas.microsoft.com/office/drawing/2014/main" id="{E2CBA5A1-C165-36C1-7659-63A2DFF3A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3" name="Text Box 59">
            <a:extLst>
              <a:ext uri="{FF2B5EF4-FFF2-40B4-BE49-F238E27FC236}">
                <a16:creationId xmlns:a16="http://schemas.microsoft.com/office/drawing/2014/main" id="{375C5D09-5292-7E38-5C62-3E0CCE77C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375" y="169227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٦</a:t>
            </a:r>
          </a:p>
        </p:txBody>
      </p:sp>
      <p:sp>
        <p:nvSpPr>
          <p:cNvPr id="54" name="Text Box 60">
            <a:extLst>
              <a:ext uri="{FF2B5EF4-FFF2-40B4-BE49-F238E27FC236}">
                <a16:creationId xmlns:a16="http://schemas.microsoft.com/office/drawing/2014/main" id="{4C30C176-454B-6542-9365-1847197BC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200" y="169227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٧</a:t>
            </a:r>
          </a:p>
        </p:txBody>
      </p:sp>
    </p:spTree>
    <p:extLst>
      <p:ext uri="{BB962C8B-B14F-4D97-AF65-F5344CB8AC3E}">
        <p14:creationId xmlns:p14="http://schemas.microsoft.com/office/powerpoint/2010/main" val="3856335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0" grpId="0"/>
      <p:bldP spid="41" grpId="0"/>
      <p:bldP spid="4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4">
            <a:extLst>
              <a:ext uri="{FF2B5EF4-FFF2-40B4-BE49-F238E27FC236}">
                <a16:creationId xmlns:a16="http://schemas.microsoft.com/office/drawing/2014/main" id="{6C53A256-B2BA-317A-C1AC-7B0DCB87CE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81526" y="1285555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7030A0"/>
              </a:solidFill>
            </a:endParaRPr>
          </a:p>
        </p:txBody>
      </p:sp>
      <p:pic>
        <p:nvPicPr>
          <p:cNvPr id="4" name="Picture 79">
            <a:extLst>
              <a:ext uri="{FF2B5EF4-FFF2-40B4-BE49-F238E27FC236}">
                <a16:creationId xmlns:a16="http://schemas.microsoft.com/office/drawing/2014/main" id="{4006F0F1-5289-3359-A8C0-A3E6791F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14" y="23492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2">
            <a:extLst>
              <a:ext uri="{FF2B5EF4-FFF2-40B4-BE49-F238E27FC236}">
                <a16:creationId xmlns:a16="http://schemas.microsoft.com/office/drawing/2014/main" id="{05835EEF-DD10-64F3-D0CE-DF071049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39" y="564830"/>
            <a:ext cx="46783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3">
            <a:extLst>
              <a:ext uri="{FF2B5EF4-FFF2-40B4-BE49-F238E27FC236}">
                <a16:creationId xmlns:a16="http://schemas.microsoft.com/office/drawing/2014/main" id="{53499505-A2A0-CE39-90FF-192A008B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64" y="1260949"/>
            <a:ext cx="2033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4">
            <a:extLst>
              <a:ext uri="{FF2B5EF4-FFF2-40B4-BE49-F238E27FC236}">
                <a16:creationId xmlns:a16="http://schemas.microsoft.com/office/drawing/2014/main" id="{47ED3E5E-F5A9-332E-3C18-C6601587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51" y="529905"/>
            <a:ext cx="43989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55">
            <a:extLst>
              <a:ext uri="{FF2B5EF4-FFF2-40B4-BE49-F238E27FC236}">
                <a16:creationId xmlns:a16="http://schemas.microsoft.com/office/drawing/2014/main" id="{D8280986-11E5-6002-A34E-528F3DD5F48D}"/>
              </a:ext>
            </a:extLst>
          </p:cNvPr>
          <p:cNvGrpSpPr>
            <a:grpSpLocks/>
          </p:cNvGrpSpPr>
          <p:nvPr/>
        </p:nvGrpSpPr>
        <p:grpSpPr bwMode="auto">
          <a:xfrm>
            <a:off x="7258464" y="1645918"/>
            <a:ext cx="1296987" cy="1347787"/>
            <a:chOff x="317" y="1956"/>
            <a:chExt cx="817" cy="849"/>
          </a:xfrm>
        </p:grpSpPr>
        <p:pic>
          <p:nvPicPr>
            <p:cNvPr id="14" name="Picture 156">
              <a:extLst>
                <a:ext uri="{FF2B5EF4-FFF2-40B4-BE49-F238E27FC236}">
                  <a16:creationId xmlns:a16="http://schemas.microsoft.com/office/drawing/2014/main" id="{CC0B054E-8341-51BA-A801-37CBFE18E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956"/>
              <a:ext cx="804" cy="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 Box 157">
              <a:extLst>
                <a:ext uri="{FF2B5EF4-FFF2-40B4-BE49-F238E27FC236}">
                  <a16:creationId xmlns:a16="http://schemas.microsoft.com/office/drawing/2014/main" id="{2DDA8812-3E39-83C9-8C1A-DBBF0E7FE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478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7030A0"/>
                  </a:solidFill>
                </a:rPr>
                <a:t>ش</a:t>
              </a:r>
            </a:p>
          </p:txBody>
        </p:sp>
      </p:grpSp>
      <p:grpSp>
        <p:nvGrpSpPr>
          <p:cNvPr id="17" name="Group 196">
            <a:extLst>
              <a:ext uri="{FF2B5EF4-FFF2-40B4-BE49-F238E27FC236}">
                <a16:creationId xmlns:a16="http://schemas.microsoft.com/office/drawing/2014/main" id="{C47AD8B3-0731-AB09-01E5-52C72D1657B3}"/>
              </a:ext>
            </a:extLst>
          </p:cNvPr>
          <p:cNvGrpSpPr>
            <a:grpSpLocks/>
          </p:cNvGrpSpPr>
          <p:nvPr/>
        </p:nvGrpSpPr>
        <p:grpSpPr bwMode="auto">
          <a:xfrm>
            <a:off x="8734839" y="1682430"/>
            <a:ext cx="1333500" cy="1239838"/>
            <a:chOff x="4445" y="1616"/>
            <a:chExt cx="840" cy="781"/>
          </a:xfrm>
        </p:grpSpPr>
        <p:pic>
          <p:nvPicPr>
            <p:cNvPr id="18" name="Picture 159">
              <a:extLst>
                <a:ext uri="{FF2B5EF4-FFF2-40B4-BE49-F238E27FC236}">
                  <a16:creationId xmlns:a16="http://schemas.microsoft.com/office/drawing/2014/main" id="{4BEA2E64-2A6E-3A41-2D6B-3D3895AC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" y="1616"/>
              <a:ext cx="786" cy="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 Box 160">
              <a:extLst>
                <a:ext uri="{FF2B5EF4-FFF2-40B4-BE49-F238E27FC236}">
                  <a16:creationId xmlns:a16="http://schemas.microsoft.com/office/drawing/2014/main" id="{57E9862C-E724-3E0C-B02F-C24545A61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" y="2070"/>
              <a:ext cx="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 dirty="0">
                  <a:solidFill>
                    <a:srgbClr val="7030A0"/>
                  </a:solidFill>
                </a:rPr>
                <a:t>ك</a:t>
              </a:r>
            </a:p>
          </p:txBody>
        </p:sp>
      </p:grpSp>
      <p:grpSp>
        <p:nvGrpSpPr>
          <p:cNvPr id="20" name="Group 294">
            <a:extLst>
              <a:ext uri="{FF2B5EF4-FFF2-40B4-BE49-F238E27FC236}">
                <a16:creationId xmlns:a16="http://schemas.microsoft.com/office/drawing/2014/main" id="{538F49E7-8ACE-B06B-B852-DB042BD2A3EF}"/>
              </a:ext>
            </a:extLst>
          </p:cNvPr>
          <p:cNvGrpSpPr>
            <a:grpSpLocks/>
          </p:cNvGrpSpPr>
          <p:nvPr/>
        </p:nvGrpSpPr>
        <p:grpSpPr bwMode="auto">
          <a:xfrm>
            <a:off x="7399751" y="3662043"/>
            <a:ext cx="2630488" cy="1706562"/>
            <a:chOff x="3854" y="2387"/>
            <a:chExt cx="1657" cy="1075"/>
          </a:xfrm>
        </p:grpSpPr>
        <p:grpSp>
          <p:nvGrpSpPr>
            <p:cNvPr id="21" name="Group 161">
              <a:extLst>
                <a:ext uri="{FF2B5EF4-FFF2-40B4-BE49-F238E27FC236}">
                  <a16:creationId xmlns:a16="http://schemas.microsoft.com/office/drawing/2014/main" id="{557A65FE-8B72-EAEB-5C07-ABDE8D33EE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1" y="2387"/>
              <a:ext cx="499" cy="499"/>
              <a:chOff x="4377" y="1797"/>
              <a:chExt cx="499" cy="499"/>
            </a:xfrm>
          </p:grpSpPr>
          <p:sp>
            <p:nvSpPr>
              <p:cNvPr id="52" name="Rectangle 162">
                <a:extLst>
                  <a:ext uri="{FF2B5EF4-FFF2-40B4-BE49-F238E27FC236}">
                    <a16:creationId xmlns:a16="http://schemas.microsoft.com/office/drawing/2014/main" id="{704C7AFB-9549-E057-06D2-E13F5808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53" name="Oval 163">
                <a:extLst>
                  <a:ext uri="{FF2B5EF4-FFF2-40B4-BE49-F238E27FC236}">
                    <a16:creationId xmlns:a16="http://schemas.microsoft.com/office/drawing/2014/main" id="{F910EA4E-A4C0-5A3C-9859-87C163EB2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2" name="Group 164">
              <a:extLst>
                <a:ext uri="{FF2B5EF4-FFF2-40B4-BE49-F238E27FC236}">
                  <a16:creationId xmlns:a16="http://schemas.microsoft.com/office/drawing/2014/main" id="{FBEFFF8A-1E46-704C-ACD9-87F2B4D1AB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2387"/>
              <a:ext cx="499" cy="499"/>
              <a:chOff x="3796" y="1797"/>
              <a:chExt cx="499" cy="499"/>
            </a:xfrm>
          </p:grpSpPr>
          <p:sp>
            <p:nvSpPr>
              <p:cNvPr id="49" name="Rectangle 165">
                <a:extLst>
                  <a:ext uri="{FF2B5EF4-FFF2-40B4-BE49-F238E27FC236}">
                    <a16:creationId xmlns:a16="http://schemas.microsoft.com/office/drawing/2014/main" id="{B4F3672F-C972-8F80-4668-FA5DA1505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50" name="Oval 166">
                <a:extLst>
                  <a:ext uri="{FF2B5EF4-FFF2-40B4-BE49-F238E27FC236}">
                    <a16:creationId xmlns:a16="http://schemas.microsoft.com/office/drawing/2014/main" id="{04D22FBF-B8D0-8BC0-C5E8-739359E61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51" name="Oval 167">
                <a:extLst>
                  <a:ext uri="{FF2B5EF4-FFF2-40B4-BE49-F238E27FC236}">
                    <a16:creationId xmlns:a16="http://schemas.microsoft.com/office/drawing/2014/main" id="{DE19949F-509F-07AB-1E75-E07462CC6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3" name="Group 168">
              <a:extLst>
                <a:ext uri="{FF2B5EF4-FFF2-40B4-BE49-F238E27FC236}">
                  <a16:creationId xmlns:a16="http://schemas.microsoft.com/office/drawing/2014/main" id="{D174C8D6-F7A0-6024-CE79-321E62C7E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2" y="2954"/>
              <a:ext cx="499" cy="499"/>
              <a:chOff x="4378" y="2364"/>
              <a:chExt cx="499" cy="499"/>
            </a:xfrm>
          </p:grpSpPr>
          <p:sp>
            <p:nvSpPr>
              <p:cNvPr id="44" name="Rectangle 169">
                <a:extLst>
                  <a:ext uri="{FF2B5EF4-FFF2-40B4-BE49-F238E27FC236}">
                    <a16:creationId xmlns:a16="http://schemas.microsoft.com/office/drawing/2014/main" id="{39ACCF83-BB54-EAD6-6880-02BFADF06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45" name="Oval 170">
                <a:extLst>
                  <a:ext uri="{FF2B5EF4-FFF2-40B4-BE49-F238E27FC236}">
                    <a16:creationId xmlns:a16="http://schemas.microsoft.com/office/drawing/2014/main" id="{2518CC9A-F1C0-83DD-0E4E-2AEA27A16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46" name="Oval 171">
                <a:extLst>
                  <a:ext uri="{FF2B5EF4-FFF2-40B4-BE49-F238E27FC236}">
                    <a16:creationId xmlns:a16="http://schemas.microsoft.com/office/drawing/2014/main" id="{34A68342-D47A-D547-CA2A-5D4A4FF61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47" name="Oval 172">
                <a:extLst>
                  <a:ext uri="{FF2B5EF4-FFF2-40B4-BE49-F238E27FC236}">
                    <a16:creationId xmlns:a16="http://schemas.microsoft.com/office/drawing/2014/main" id="{0574D78F-A982-5FA8-F0F8-A5982BB21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48" name="Oval 173">
                <a:extLst>
                  <a:ext uri="{FF2B5EF4-FFF2-40B4-BE49-F238E27FC236}">
                    <a16:creationId xmlns:a16="http://schemas.microsoft.com/office/drawing/2014/main" id="{3D737239-1A89-65AC-D870-F87D7779B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4" name="Group 174">
              <a:extLst>
                <a:ext uri="{FF2B5EF4-FFF2-40B4-BE49-F238E27FC236}">
                  <a16:creationId xmlns:a16="http://schemas.microsoft.com/office/drawing/2014/main" id="{322E3B14-EE11-88EE-C57F-5B7F659D7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4" y="2401"/>
              <a:ext cx="499" cy="499"/>
              <a:chOff x="3788" y="2364"/>
              <a:chExt cx="499" cy="499"/>
            </a:xfrm>
          </p:grpSpPr>
          <p:sp>
            <p:nvSpPr>
              <p:cNvPr id="40" name="Rectangle 175">
                <a:extLst>
                  <a:ext uri="{FF2B5EF4-FFF2-40B4-BE49-F238E27FC236}">
                    <a16:creationId xmlns:a16="http://schemas.microsoft.com/office/drawing/2014/main" id="{AA134FB3-2E3D-87F8-BF9F-97D9994FB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41" name="Oval 176">
                <a:extLst>
                  <a:ext uri="{FF2B5EF4-FFF2-40B4-BE49-F238E27FC236}">
                    <a16:creationId xmlns:a16="http://schemas.microsoft.com/office/drawing/2014/main" id="{B4F67564-C098-2131-397D-A203E6A8B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42" name="Oval 177">
                <a:extLst>
                  <a:ext uri="{FF2B5EF4-FFF2-40B4-BE49-F238E27FC236}">
                    <a16:creationId xmlns:a16="http://schemas.microsoft.com/office/drawing/2014/main" id="{D9A3E47A-C610-FDB3-E187-706D19292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43" name="Oval 178">
                <a:extLst>
                  <a:ext uri="{FF2B5EF4-FFF2-40B4-BE49-F238E27FC236}">
                    <a16:creationId xmlns:a16="http://schemas.microsoft.com/office/drawing/2014/main" id="{A8F88A54-142B-C3AB-2A7A-E4382E045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5" name="Group 179">
              <a:extLst>
                <a:ext uri="{FF2B5EF4-FFF2-40B4-BE49-F238E27FC236}">
                  <a16:creationId xmlns:a16="http://schemas.microsoft.com/office/drawing/2014/main" id="{528A676C-76B6-4745-08EF-AC72A8158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4" y="2963"/>
              <a:ext cx="499" cy="499"/>
              <a:chOff x="4377" y="2931"/>
              <a:chExt cx="499" cy="499"/>
            </a:xfrm>
          </p:grpSpPr>
          <p:sp>
            <p:nvSpPr>
              <p:cNvPr id="33" name="Rectangle 180">
                <a:extLst>
                  <a:ext uri="{FF2B5EF4-FFF2-40B4-BE49-F238E27FC236}">
                    <a16:creationId xmlns:a16="http://schemas.microsoft.com/office/drawing/2014/main" id="{58C1AE5E-B9FD-2394-A9BE-B296233A0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34" name="Oval 181">
                <a:extLst>
                  <a:ext uri="{FF2B5EF4-FFF2-40B4-BE49-F238E27FC236}">
                    <a16:creationId xmlns:a16="http://schemas.microsoft.com/office/drawing/2014/main" id="{2105D49C-D018-5B70-DB64-0A5EA70C3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35" name="Oval 182">
                <a:extLst>
                  <a:ext uri="{FF2B5EF4-FFF2-40B4-BE49-F238E27FC236}">
                    <a16:creationId xmlns:a16="http://schemas.microsoft.com/office/drawing/2014/main" id="{4D6FCE8A-FC38-27FC-5F2B-B31F79AD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36" name="Oval 183">
                <a:extLst>
                  <a:ext uri="{FF2B5EF4-FFF2-40B4-BE49-F238E27FC236}">
                    <a16:creationId xmlns:a16="http://schemas.microsoft.com/office/drawing/2014/main" id="{57386769-2658-6188-10E3-9ED192B15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37" name="Oval 184">
                <a:extLst>
                  <a:ext uri="{FF2B5EF4-FFF2-40B4-BE49-F238E27FC236}">
                    <a16:creationId xmlns:a16="http://schemas.microsoft.com/office/drawing/2014/main" id="{E8FFA8BE-2E51-79A9-2520-EF198D071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38" name="Oval 185">
                <a:extLst>
                  <a:ext uri="{FF2B5EF4-FFF2-40B4-BE49-F238E27FC236}">
                    <a16:creationId xmlns:a16="http://schemas.microsoft.com/office/drawing/2014/main" id="{76B7C4B7-8814-BFEA-E355-73D7B84BD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39" name="Oval 186">
                <a:extLst>
                  <a:ext uri="{FF2B5EF4-FFF2-40B4-BE49-F238E27FC236}">
                    <a16:creationId xmlns:a16="http://schemas.microsoft.com/office/drawing/2014/main" id="{350800C0-4069-0CF1-BCDB-6C929FBB5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6" name="Group 187">
              <a:extLst>
                <a:ext uri="{FF2B5EF4-FFF2-40B4-BE49-F238E27FC236}">
                  <a16:creationId xmlns:a16="http://schemas.microsoft.com/office/drawing/2014/main" id="{77D67C19-580C-2D49-359A-4A528F17B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1" y="2954"/>
              <a:ext cx="499" cy="499"/>
              <a:chOff x="3787" y="2931"/>
              <a:chExt cx="499" cy="499"/>
            </a:xfrm>
          </p:grpSpPr>
          <p:sp>
            <p:nvSpPr>
              <p:cNvPr id="27" name="Rectangle 188">
                <a:extLst>
                  <a:ext uri="{FF2B5EF4-FFF2-40B4-BE49-F238E27FC236}">
                    <a16:creationId xmlns:a16="http://schemas.microsoft.com/office/drawing/2014/main" id="{3E550467-3303-160A-5875-2251B3CAE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Oval 189">
                <a:extLst>
                  <a:ext uri="{FF2B5EF4-FFF2-40B4-BE49-F238E27FC236}">
                    <a16:creationId xmlns:a16="http://schemas.microsoft.com/office/drawing/2014/main" id="{66642EDC-1FCE-7509-6385-708F0D6E1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29" name="Oval 190">
                <a:extLst>
                  <a:ext uri="{FF2B5EF4-FFF2-40B4-BE49-F238E27FC236}">
                    <a16:creationId xmlns:a16="http://schemas.microsoft.com/office/drawing/2014/main" id="{241A08CD-0E39-8462-C81E-7925F8D80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30" name="Oval 191">
                <a:extLst>
                  <a:ext uri="{FF2B5EF4-FFF2-40B4-BE49-F238E27FC236}">
                    <a16:creationId xmlns:a16="http://schemas.microsoft.com/office/drawing/2014/main" id="{BEF11714-6789-6CC6-1ADF-697CE6D37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31" name="Oval 192">
                <a:extLst>
                  <a:ext uri="{FF2B5EF4-FFF2-40B4-BE49-F238E27FC236}">
                    <a16:creationId xmlns:a16="http://schemas.microsoft.com/office/drawing/2014/main" id="{BDAC3F2C-3663-3B8C-C56F-659A7AD89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32" name="Oval 193">
                <a:extLst>
                  <a:ext uri="{FF2B5EF4-FFF2-40B4-BE49-F238E27FC236}">
                    <a16:creationId xmlns:a16="http://schemas.microsoft.com/office/drawing/2014/main" id="{0BA7053D-4940-C0E0-155F-DFB8E51B1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54" name="Oval 194">
            <a:extLst>
              <a:ext uri="{FF2B5EF4-FFF2-40B4-BE49-F238E27FC236}">
                <a16:creationId xmlns:a16="http://schemas.microsoft.com/office/drawing/2014/main" id="{0BDA4895-592E-9C74-D26E-EAEEA9BF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314" y="3590605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7030A0"/>
              </a:solidFill>
            </a:endParaRPr>
          </a:p>
        </p:txBody>
      </p:sp>
      <p:sp>
        <p:nvSpPr>
          <p:cNvPr id="55" name="Oval 195">
            <a:extLst>
              <a:ext uri="{FF2B5EF4-FFF2-40B4-BE49-F238E27FC236}">
                <a16:creationId xmlns:a16="http://schemas.microsoft.com/office/drawing/2014/main" id="{43C5D9D0-8AE8-4B84-FBDD-052979C85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3401" y="1609405"/>
            <a:ext cx="1439863" cy="13319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7030A0"/>
              </a:solidFill>
            </a:endParaRPr>
          </a:p>
        </p:txBody>
      </p:sp>
      <p:grpSp>
        <p:nvGrpSpPr>
          <p:cNvPr id="56" name="Group 197">
            <a:extLst>
              <a:ext uri="{FF2B5EF4-FFF2-40B4-BE49-F238E27FC236}">
                <a16:creationId xmlns:a16="http://schemas.microsoft.com/office/drawing/2014/main" id="{61256438-2FC5-8FAA-FEE8-C4BD40294CF8}"/>
              </a:ext>
            </a:extLst>
          </p:cNvPr>
          <p:cNvGrpSpPr>
            <a:grpSpLocks/>
          </p:cNvGrpSpPr>
          <p:nvPr/>
        </p:nvGrpSpPr>
        <p:grpSpPr bwMode="auto">
          <a:xfrm>
            <a:off x="8410989" y="2869880"/>
            <a:ext cx="590550" cy="706438"/>
            <a:chOff x="2594" y="3249"/>
            <a:chExt cx="476" cy="445"/>
          </a:xfrm>
        </p:grpSpPr>
        <p:sp>
          <p:nvSpPr>
            <p:cNvPr id="57" name="Text Box 198">
              <a:extLst>
                <a:ext uri="{FF2B5EF4-FFF2-40B4-BE49-F238E27FC236}">
                  <a16:creationId xmlns:a16="http://schemas.microsoft.com/office/drawing/2014/main" id="{FC6C57AB-740C-6EE7-357A-5AA4C9F79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١</a:t>
              </a:r>
            </a:p>
          </p:txBody>
        </p:sp>
        <p:sp>
          <p:nvSpPr>
            <p:cNvPr id="58" name="Text Box 199">
              <a:extLst>
                <a:ext uri="{FF2B5EF4-FFF2-40B4-BE49-F238E27FC236}">
                  <a16:creationId xmlns:a16="http://schemas.microsoft.com/office/drawing/2014/main" id="{89D26AAE-FED3-530A-5E5A-6E5D4DA97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٢</a:t>
              </a:r>
            </a:p>
          </p:txBody>
        </p:sp>
        <p:sp>
          <p:nvSpPr>
            <p:cNvPr id="59" name="Line 200">
              <a:extLst>
                <a:ext uri="{FF2B5EF4-FFF2-40B4-BE49-F238E27FC236}">
                  <a16:creationId xmlns:a16="http://schemas.microsoft.com/office/drawing/2014/main" id="{2D6DDDC4-1702-AF72-95E6-4270F39EFD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7030A0"/>
                </a:solidFill>
              </a:endParaRPr>
            </a:p>
          </p:txBody>
        </p:sp>
      </p:grpSp>
      <p:grpSp>
        <p:nvGrpSpPr>
          <p:cNvPr id="60" name="Group 201">
            <a:extLst>
              <a:ext uri="{FF2B5EF4-FFF2-40B4-BE49-F238E27FC236}">
                <a16:creationId xmlns:a16="http://schemas.microsoft.com/office/drawing/2014/main" id="{1A3DD47E-3F23-6780-8F5C-0564E0B1693C}"/>
              </a:ext>
            </a:extLst>
          </p:cNvPr>
          <p:cNvGrpSpPr>
            <a:grpSpLocks/>
          </p:cNvGrpSpPr>
          <p:nvPr/>
        </p:nvGrpSpPr>
        <p:grpSpPr bwMode="auto">
          <a:xfrm>
            <a:off x="8409401" y="5333680"/>
            <a:ext cx="590550" cy="706438"/>
            <a:chOff x="2594" y="3249"/>
            <a:chExt cx="476" cy="445"/>
          </a:xfrm>
        </p:grpSpPr>
        <p:sp>
          <p:nvSpPr>
            <p:cNvPr id="61" name="Text Box 202">
              <a:extLst>
                <a:ext uri="{FF2B5EF4-FFF2-40B4-BE49-F238E27FC236}">
                  <a16:creationId xmlns:a16="http://schemas.microsoft.com/office/drawing/2014/main" id="{1711A5E2-DBEE-0841-B69C-CB8360B1C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١</a:t>
              </a:r>
            </a:p>
          </p:txBody>
        </p:sp>
        <p:sp>
          <p:nvSpPr>
            <p:cNvPr id="62" name="Text Box 203">
              <a:extLst>
                <a:ext uri="{FF2B5EF4-FFF2-40B4-BE49-F238E27FC236}">
                  <a16:creationId xmlns:a16="http://schemas.microsoft.com/office/drawing/2014/main" id="{113FC40A-4D29-A0B0-6A0D-9490619FC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٦</a:t>
              </a:r>
            </a:p>
          </p:txBody>
        </p:sp>
        <p:sp>
          <p:nvSpPr>
            <p:cNvPr id="63" name="Line 204">
              <a:extLst>
                <a:ext uri="{FF2B5EF4-FFF2-40B4-BE49-F238E27FC236}">
                  <a16:creationId xmlns:a16="http://schemas.microsoft.com/office/drawing/2014/main" id="{C341EC92-C81E-F40E-0FF8-F934EFF4C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7030A0"/>
                </a:solidFill>
              </a:endParaRPr>
            </a:p>
          </p:txBody>
        </p:sp>
      </p:grpSp>
      <p:sp>
        <p:nvSpPr>
          <p:cNvPr id="64" name="Text Box 205">
            <a:extLst>
              <a:ext uri="{FF2B5EF4-FFF2-40B4-BE49-F238E27FC236}">
                <a16:creationId xmlns:a16="http://schemas.microsoft.com/office/drawing/2014/main" id="{B3A6578E-002D-39EA-8D37-BE917313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964" y="6065518"/>
            <a:ext cx="172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7030A0"/>
                </a:solidFill>
              </a:rPr>
              <a:t>ح ( كتابة و ٣ ) =</a:t>
            </a:r>
          </a:p>
        </p:txBody>
      </p:sp>
      <p:grpSp>
        <p:nvGrpSpPr>
          <p:cNvPr id="65" name="Group 206">
            <a:extLst>
              <a:ext uri="{FF2B5EF4-FFF2-40B4-BE49-F238E27FC236}">
                <a16:creationId xmlns:a16="http://schemas.microsoft.com/office/drawing/2014/main" id="{A5B462EF-38BC-773A-0889-4D340C5BC4EF}"/>
              </a:ext>
            </a:extLst>
          </p:cNvPr>
          <p:cNvGrpSpPr>
            <a:grpSpLocks/>
          </p:cNvGrpSpPr>
          <p:nvPr/>
        </p:nvGrpSpPr>
        <p:grpSpPr bwMode="auto">
          <a:xfrm>
            <a:off x="7128289" y="5936930"/>
            <a:ext cx="1535112" cy="712788"/>
            <a:chOff x="3465" y="1480"/>
            <a:chExt cx="967" cy="449"/>
          </a:xfrm>
        </p:grpSpPr>
        <p:grpSp>
          <p:nvGrpSpPr>
            <p:cNvPr id="66" name="Group 207">
              <a:extLst>
                <a:ext uri="{FF2B5EF4-FFF2-40B4-BE49-F238E27FC236}">
                  <a16:creationId xmlns:a16="http://schemas.microsoft.com/office/drawing/2014/main" id="{56335B06-CCE2-EAF3-B6FB-ACA2361127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73" name="Text Box 208">
                <a:extLst>
                  <a:ext uri="{FF2B5EF4-FFF2-40B4-BE49-F238E27FC236}">
                    <a16:creationId xmlns:a16="http://schemas.microsoft.com/office/drawing/2014/main" id="{D92CDD13-BCF2-FB7D-A4DB-804C6F866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١</a:t>
                </a:r>
              </a:p>
            </p:txBody>
          </p:sp>
          <p:sp>
            <p:nvSpPr>
              <p:cNvPr id="74" name="Text Box 209">
                <a:extLst>
                  <a:ext uri="{FF2B5EF4-FFF2-40B4-BE49-F238E27FC236}">
                    <a16:creationId xmlns:a16="http://schemas.microsoft.com/office/drawing/2014/main" id="{3D5D451A-7BC6-ECCC-C02D-26B07DDF7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٢</a:t>
                </a:r>
              </a:p>
            </p:txBody>
          </p:sp>
          <p:sp>
            <p:nvSpPr>
              <p:cNvPr id="75" name="Line 210">
                <a:extLst>
                  <a:ext uri="{FF2B5EF4-FFF2-40B4-BE49-F238E27FC236}">
                    <a16:creationId xmlns:a16="http://schemas.microsoft.com/office/drawing/2014/main" id="{0B51A4EC-9E4D-F648-5B8E-838ABBA44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67" name="Group 211">
              <a:extLst>
                <a:ext uri="{FF2B5EF4-FFF2-40B4-BE49-F238E27FC236}">
                  <a16:creationId xmlns:a16="http://schemas.microsoft.com/office/drawing/2014/main" id="{5E567972-A392-A9A7-712C-4DB888AA0E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70" name="Text Box 212">
                <a:extLst>
                  <a:ext uri="{FF2B5EF4-FFF2-40B4-BE49-F238E27FC236}">
                    <a16:creationId xmlns:a16="http://schemas.microsoft.com/office/drawing/2014/main" id="{17936B7A-9D38-1B66-8F3C-361FFA5D7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١</a:t>
                </a:r>
              </a:p>
            </p:txBody>
          </p:sp>
          <p:sp>
            <p:nvSpPr>
              <p:cNvPr id="71" name="Text Box 213">
                <a:extLst>
                  <a:ext uri="{FF2B5EF4-FFF2-40B4-BE49-F238E27FC236}">
                    <a16:creationId xmlns:a16="http://schemas.microsoft.com/office/drawing/2014/main" id="{27883BE3-40BD-DCCF-845C-C29B6A7B9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٦</a:t>
                </a:r>
              </a:p>
            </p:txBody>
          </p:sp>
          <p:sp>
            <p:nvSpPr>
              <p:cNvPr id="72" name="Line 214">
                <a:extLst>
                  <a:ext uri="{FF2B5EF4-FFF2-40B4-BE49-F238E27FC236}">
                    <a16:creationId xmlns:a16="http://schemas.microsoft.com/office/drawing/2014/main" id="{B5A7E79E-0165-4A9C-1A8F-873BA59EF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68" name="Text Box 215">
              <a:extLst>
                <a:ext uri="{FF2B5EF4-FFF2-40B4-BE49-F238E27FC236}">
                  <a16:creationId xmlns:a16="http://schemas.microsoft.com/office/drawing/2014/main" id="{E8EBD9B7-A6FB-86E1-8C2E-CEFFCBD82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×</a:t>
              </a:r>
            </a:p>
          </p:txBody>
        </p:sp>
        <p:sp>
          <p:nvSpPr>
            <p:cNvPr id="69" name="Text Box 216">
              <a:extLst>
                <a:ext uri="{FF2B5EF4-FFF2-40B4-BE49-F238E27FC236}">
                  <a16:creationId xmlns:a16="http://schemas.microsoft.com/office/drawing/2014/main" id="{00D0687E-89F1-EC2D-6096-63D678E5F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=</a:t>
              </a:r>
            </a:p>
          </p:txBody>
        </p:sp>
      </p:grpSp>
      <p:grpSp>
        <p:nvGrpSpPr>
          <p:cNvPr id="76" name="Group 217">
            <a:extLst>
              <a:ext uri="{FF2B5EF4-FFF2-40B4-BE49-F238E27FC236}">
                <a16:creationId xmlns:a16="http://schemas.microsoft.com/office/drawing/2014/main" id="{124CEAAB-C48B-DBEE-B39F-EFFDA99DBFA9}"/>
              </a:ext>
            </a:extLst>
          </p:cNvPr>
          <p:cNvGrpSpPr>
            <a:grpSpLocks/>
          </p:cNvGrpSpPr>
          <p:nvPr/>
        </p:nvGrpSpPr>
        <p:grpSpPr bwMode="auto">
          <a:xfrm>
            <a:off x="6639339" y="5921055"/>
            <a:ext cx="590550" cy="706438"/>
            <a:chOff x="2594" y="3249"/>
            <a:chExt cx="476" cy="445"/>
          </a:xfrm>
        </p:grpSpPr>
        <p:sp>
          <p:nvSpPr>
            <p:cNvPr id="77" name="Text Box 218">
              <a:extLst>
                <a:ext uri="{FF2B5EF4-FFF2-40B4-BE49-F238E27FC236}">
                  <a16:creationId xmlns:a16="http://schemas.microsoft.com/office/drawing/2014/main" id="{7B0442D2-C47B-5FB2-6434-C26177557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١</a:t>
              </a:r>
            </a:p>
          </p:txBody>
        </p:sp>
        <p:sp>
          <p:nvSpPr>
            <p:cNvPr id="78" name="Text Box 219">
              <a:extLst>
                <a:ext uri="{FF2B5EF4-FFF2-40B4-BE49-F238E27FC236}">
                  <a16:creationId xmlns:a16="http://schemas.microsoft.com/office/drawing/2014/main" id="{1561B61C-58F3-E009-0F80-92920F788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١٢</a:t>
              </a:r>
            </a:p>
          </p:txBody>
        </p:sp>
        <p:sp>
          <p:nvSpPr>
            <p:cNvPr id="79" name="Line 220">
              <a:extLst>
                <a:ext uri="{FF2B5EF4-FFF2-40B4-BE49-F238E27FC236}">
                  <a16:creationId xmlns:a16="http://schemas.microsoft.com/office/drawing/2014/main" id="{B80D529C-E5D5-930A-2BD4-1EC9783F8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7030A0"/>
                </a:solidFill>
              </a:endParaRPr>
            </a:p>
          </p:txBody>
        </p:sp>
      </p:grpSp>
      <p:grpSp>
        <p:nvGrpSpPr>
          <p:cNvPr id="80" name="Group 295">
            <a:extLst>
              <a:ext uri="{FF2B5EF4-FFF2-40B4-BE49-F238E27FC236}">
                <a16:creationId xmlns:a16="http://schemas.microsoft.com/office/drawing/2014/main" id="{1FF3E68D-4714-7079-1D96-0492543C163C}"/>
              </a:ext>
            </a:extLst>
          </p:cNvPr>
          <p:cNvGrpSpPr>
            <a:grpSpLocks/>
          </p:cNvGrpSpPr>
          <p:nvPr/>
        </p:nvGrpSpPr>
        <p:grpSpPr bwMode="auto">
          <a:xfrm>
            <a:off x="2511839" y="1645918"/>
            <a:ext cx="2809875" cy="1347787"/>
            <a:chOff x="775" y="1117"/>
            <a:chExt cx="1770" cy="849"/>
          </a:xfrm>
        </p:grpSpPr>
        <p:grpSp>
          <p:nvGrpSpPr>
            <p:cNvPr id="81" name="Group 221">
              <a:extLst>
                <a:ext uri="{FF2B5EF4-FFF2-40B4-BE49-F238E27FC236}">
                  <a16:creationId xmlns:a16="http://schemas.microsoft.com/office/drawing/2014/main" id="{894C1C28-3271-C026-14F5-9F437801A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" y="1117"/>
              <a:ext cx="817" cy="849"/>
              <a:chOff x="317" y="1956"/>
              <a:chExt cx="817" cy="849"/>
            </a:xfrm>
          </p:grpSpPr>
          <p:pic>
            <p:nvPicPr>
              <p:cNvPr id="85" name="Picture 222">
                <a:extLst>
                  <a:ext uri="{FF2B5EF4-FFF2-40B4-BE49-F238E27FC236}">
                    <a16:creationId xmlns:a16="http://schemas.microsoft.com/office/drawing/2014/main" id="{169D45D4-E3E0-4E4A-18F4-A13C770901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" y="1956"/>
                <a:ext cx="804" cy="7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6" name="Text Box 223">
                <a:extLst>
                  <a:ext uri="{FF2B5EF4-FFF2-40B4-BE49-F238E27FC236}">
                    <a16:creationId xmlns:a16="http://schemas.microsoft.com/office/drawing/2014/main" id="{C739EE66-7531-ACEB-4C7F-7249A46671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2478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7030A0"/>
                    </a:solidFill>
                  </a:rPr>
                  <a:t>ش</a:t>
                </a:r>
              </a:p>
            </p:txBody>
          </p:sp>
        </p:grpSp>
        <p:grpSp>
          <p:nvGrpSpPr>
            <p:cNvPr id="82" name="Group 224">
              <a:extLst>
                <a:ext uri="{FF2B5EF4-FFF2-40B4-BE49-F238E27FC236}">
                  <a16:creationId xmlns:a16="http://schemas.microsoft.com/office/drawing/2014/main" id="{376A7972-7D1F-7038-0253-BC6A84FBEC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5" y="1140"/>
              <a:ext cx="840" cy="781"/>
              <a:chOff x="4445" y="1616"/>
              <a:chExt cx="840" cy="781"/>
            </a:xfrm>
          </p:grpSpPr>
          <p:pic>
            <p:nvPicPr>
              <p:cNvPr id="83" name="Picture 225">
                <a:extLst>
                  <a:ext uri="{FF2B5EF4-FFF2-40B4-BE49-F238E27FC236}">
                    <a16:creationId xmlns:a16="http://schemas.microsoft.com/office/drawing/2014/main" id="{5EDF319F-9DE0-86E7-9057-9434349C4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" y="1616"/>
                <a:ext cx="786" cy="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Text Box 226">
                <a:extLst>
                  <a:ext uri="{FF2B5EF4-FFF2-40B4-BE49-F238E27FC236}">
                    <a16:creationId xmlns:a16="http://schemas.microsoft.com/office/drawing/2014/main" id="{29F994A4-E1B1-3CDD-FB6F-2BCACA71A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070"/>
                <a:ext cx="29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7030A0"/>
                    </a:solidFill>
                  </a:rPr>
                  <a:t>ك</a:t>
                </a:r>
              </a:p>
            </p:txBody>
          </p:sp>
        </p:grpSp>
      </p:grpSp>
      <p:grpSp>
        <p:nvGrpSpPr>
          <p:cNvPr id="87" name="Group 296">
            <a:extLst>
              <a:ext uri="{FF2B5EF4-FFF2-40B4-BE49-F238E27FC236}">
                <a16:creationId xmlns:a16="http://schemas.microsoft.com/office/drawing/2014/main" id="{5A295F59-2E3F-F119-F10F-6F15A617C38C}"/>
              </a:ext>
            </a:extLst>
          </p:cNvPr>
          <p:cNvGrpSpPr>
            <a:grpSpLocks/>
          </p:cNvGrpSpPr>
          <p:nvPr/>
        </p:nvGrpSpPr>
        <p:grpSpPr bwMode="auto">
          <a:xfrm>
            <a:off x="2653126" y="3662043"/>
            <a:ext cx="2630488" cy="1706562"/>
            <a:chOff x="864" y="2387"/>
            <a:chExt cx="1657" cy="1075"/>
          </a:xfrm>
        </p:grpSpPr>
        <p:grpSp>
          <p:nvGrpSpPr>
            <p:cNvPr id="88" name="Group 227">
              <a:extLst>
                <a:ext uri="{FF2B5EF4-FFF2-40B4-BE49-F238E27FC236}">
                  <a16:creationId xmlns:a16="http://schemas.microsoft.com/office/drawing/2014/main" id="{00D3EB3E-C5B4-8866-DF9E-BAEC9213C2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1" y="2387"/>
              <a:ext cx="499" cy="499"/>
              <a:chOff x="4377" y="1797"/>
              <a:chExt cx="499" cy="499"/>
            </a:xfrm>
          </p:grpSpPr>
          <p:sp>
            <p:nvSpPr>
              <p:cNvPr id="119" name="Rectangle 228">
                <a:extLst>
                  <a:ext uri="{FF2B5EF4-FFF2-40B4-BE49-F238E27FC236}">
                    <a16:creationId xmlns:a16="http://schemas.microsoft.com/office/drawing/2014/main" id="{FC19FD58-71FC-7548-559F-E527442D5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20" name="Oval 229">
                <a:extLst>
                  <a:ext uri="{FF2B5EF4-FFF2-40B4-BE49-F238E27FC236}">
                    <a16:creationId xmlns:a16="http://schemas.microsoft.com/office/drawing/2014/main" id="{41EF064C-4E3C-97C0-38DE-88F2AB2BD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89" name="Group 230">
              <a:extLst>
                <a:ext uri="{FF2B5EF4-FFF2-40B4-BE49-F238E27FC236}">
                  <a16:creationId xmlns:a16="http://schemas.microsoft.com/office/drawing/2014/main" id="{B5AED433-9DF5-AA04-6F62-FFFC628CE4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87"/>
              <a:ext cx="499" cy="499"/>
              <a:chOff x="3796" y="1797"/>
              <a:chExt cx="499" cy="499"/>
            </a:xfrm>
          </p:grpSpPr>
          <p:sp>
            <p:nvSpPr>
              <p:cNvPr id="116" name="Rectangle 231">
                <a:extLst>
                  <a:ext uri="{FF2B5EF4-FFF2-40B4-BE49-F238E27FC236}">
                    <a16:creationId xmlns:a16="http://schemas.microsoft.com/office/drawing/2014/main" id="{7E838C01-4437-2A3E-AC53-1231E40D6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17" name="Oval 232">
                <a:extLst>
                  <a:ext uri="{FF2B5EF4-FFF2-40B4-BE49-F238E27FC236}">
                    <a16:creationId xmlns:a16="http://schemas.microsoft.com/office/drawing/2014/main" id="{AC322FD6-97F4-564F-C7C8-A1203F421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18" name="Oval 233">
                <a:extLst>
                  <a:ext uri="{FF2B5EF4-FFF2-40B4-BE49-F238E27FC236}">
                    <a16:creationId xmlns:a16="http://schemas.microsoft.com/office/drawing/2014/main" id="{1C536112-1B7C-A9AF-CCB4-B3261AD82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90" name="Group 234">
              <a:extLst>
                <a:ext uri="{FF2B5EF4-FFF2-40B4-BE49-F238E27FC236}">
                  <a16:creationId xmlns:a16="http://schemas.microsoft.com/office/drawing/2014/main" id="{6352F76C-B9AB-16D9-5DAB-503944B76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2" y="2954"/>
              <a:ext cx="499" cy="499"/>
              <a:chOff x="4378" y="2364"/>
              <a:chExt cx="499" cy="499"/>
            </a:xfrm>
          </p:grpSpPr>
          <p:sp>
            <p:nvSpPr>
              <p:cNvPr id="111" name="Rectangle 235">
                <a:extLst>
                  <a:ext uri="{FF2B5EF4-FFF2-40B4-BE49-F238E27FC236}">
                    <a16:creationId xmlns:a16="http://schemas.microsoft.com/office/drawing/2014/main" id="{7FD10B09-01EE-CF1E-B026-DE7F70763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12" name="Oval 236">
                <a:extLst>
                  <a:ext uri="{FF2B5EF4-FFF2-40B4-BE49-F238E27FC236}">
                    <a16:creationId xmlns:a16="http://schemas.microsoft.com/office/drawing/2014/main" id="{AC90332F-995E-49F0-6704-B4272587A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13" name="Oval 237">
                <a:extLst>
                  <a:ext uri="{FF2B5EF4-FFF2-40B4-BE49-F238E27FC236}">
                    <a16:creationId xmlns:a16="http://schemas.microsoft.com/office/drawing/2014/main" id="{A9F8A315-7E67-F98D-415E-B52844F44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14" name="Oval 238">
                <a:extLst>
                  <a:ext uri="{FF2B5EF4-FFF2-40B4-BE49-F238E27FC236}">
                    <a16:creationId xmlns:a16="http://schemas.microsoft.com/office/drawing/2014/main" id="{0BF158CC-E346-B20E-2048-02E849507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15" name="Oval 239">
                <a:extLst>
                  <a:ext uri="{FF2B5EF4-FFF2-40B4-BE49-F238E27FC236}">
                    <a16:creationId xmlns:a16="http://schemas.microsoft.com/office/drawing/2014/main" id="{68BE7C1F-DDB9-1194-847D-BF9C4B24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91" name="Group 240">
              <a:extLst>
                <a:ext uri="{FF2B5EF4-FFF2-40B4-BE49-F238E27FC236}">
                  <a16:creationId xmlns:a16="http://schemas.microsoft.com/office/drawing/2014/main" id="{3106CE48-6435-C29F-0563-90A74F3D1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1"/>
              <a:ext cx="499" cy="499"/>
              <a:chOff x="3788" y="2364"/>
              <a:chExt cx="499" cy="499"/>
            </a:xfrm>
          </p:grpSpPr>
          <p:sp>
            <p:nvSpPr>
              <p:cNvPr id="107" name="Rectangle 241">
                <a:extLst>
                  <a:ext uri="{FF2B5EF4-FFF2-40B4-BE49-F238E27FC236}">
                    <a16:creationId xmlns:a16="http://schemas.microsoft.com/office/drawing/2014/main" id="{CB7B87A9-1C6A-DE18-0B1F-5D696F7B1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08" name="Oval 242">
                <a:extLst>
                  <a:ext uri="{FF2B5EF4-FFF2-40B4-BE49-F238E27FC236}">
                    <a16:creationId xmlns:a16="http://schemas.microsoft.com/office/drawing/2014/main" id="{B5DCC54D-D8BC-EA20-724E-EB943984B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09" name="Oval 243">
                <a:extLst>
                  <a:ext uri="{FF2B5EF4-FFF2-40B4-BE49-F238E27FC236}">
                    <a16:creationId xmlns:a16="http://schemas.microsoft.com/office/drawing/2014/main" id="{EAE4312E-9B60-1D5C-7E48-DC1355073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10" name="Oval 244">
                <a:extLst>
                  <a:ext uri="{FF2B5EF4-FFF2-40B4-BE49-F238E27FC236}">
                    <a16:creationId xmlns:a16="http://schemas.microsoft.com/office/drawing/2014/main" id="{42D9FEB3-AA7F-0F66-0665-1A8A44FAB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92" name="Group 245">
              <a:extLst>
                <a:ext uri="{FF2B5EF4-FFF2-40B4-BE49-F238E27FC236}">
                  <a16:creationId xmlns:a16="http://schemas.microsoft.com/office/drawing/2014/main" id="{9498A2F2-09FB-CD5E-B91C-87C064886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963"/>
              <a:ext cx="499" cy="499"/>
              <a:chOff x="4377" y="2931"/>
              <a:chExt cx="499" cy="499"/>
            </a:xfrm>
          </p:grpSpPr>
          <p:sp>
            <p:nvSpPr>
              <p:cNvPr id="100" name="Rectangle 246">
                <a:extLst>
                  <a:ext uri="{FF2B5EF4-FFF2-40B4-BE49-F238E27FC236}">
                    <a16:creationId xmlns:a16="http://schemas.microsoft.com/office/drawing/2014/main" id="{97FB2B38-2751-B568-9298-829B535D6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01" name="Oval 247">
                <a:extLst>
                  <a:ext uri="{FF2B5EF4-FFF2-40B4-BE49-F238E27FC236}">
                    <a16:creationId xmlns:a16="http://schemas.microsoft.com/office/drawing/2014/main" id="{DB418C23-28A5-5574-4664-224FFBF26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02" name="Oval 248">
                <a:extLst>
                  <a:ext uri="{FF2B5EF4-FFF2-40B4-BE49-F238E27FC236}">
                    <a16:creationId xmlns:a16="http://schemas.microsoft.com/office/drawing/2014/main" id="{06D51C9D-B6DD-E609-C62A-13299A27F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03" name="Oval 249">
                <a:extLst>
                  <a:ext uri="{FF2B5EF4-FFF2-40B4-BE49-F238E27FC236}">
                    <a16:creationId xmlns:a16="http://schemas.microsoft.com/office/drawing/2014/main" id="{485ABE5D-D58B-F3FF-43EC-F1E276C55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04" name="Oval 250">
                <a:extLst>
                  <a:ext uri="{FF2B5EF4-FFF2-40B4-BE49-F238E27FC236}">
                    <a16:creationId xmlns:a16="http://schemas.microsoft.com/office/drawing/2014/main" id="{20721EF2-3F5D-A4C4-7524-C6DC7A701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05" name="Oval 251">
                <a:extLst>
                  <a:ext uri="{FF2B5EF4-FFF2-40B4-BE49-F238E27FC236}">
                    <a16:creationId xmlns:a16="http://schemas.microsoft.com/office/drawing/2014/main" id="{6BC484D5-D67E-85B0-6F99-DE0E1183D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106" name="Oval 252">
                <a:extLst>
                  <a:ext uri="{FF2B5EF4-FFF2-40B4-BE49-F238E27FC236}">
                    <a16:creationId xmlns:a16="http://schemas.microsoft.com/office/drawing/2014/main" id="{2D070D42-6013-C1F5-85F5-F33211629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93" name="Group 253">
              <a:extLst>
                <a:ext uri="{FF2B5EF4-FFF2-40B4-BE49-F238E27FC236}">
                  <a16:creationId xmlns:a16="http://schemas.microsoft.com/office/drawing/2014/main" id="{92D14C46-5BC0-7308-F1DA-4A5A5E6546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954"/>
              <a:ext cx="499" cy="499"/>
              <a:chOff x="3787" y="2931"/>
              <a:chExt cx="499" cy="499"/>
            </a:xfrm>
          </p:grpSpPr>
          <p:sp>
            <p:nvSpPr>
              <p:cNvPr id="94" name="Rectangle 254">
                <a:extLst>
                  <a:ext uri="{FF2B5EF4-FFF2-40B4-BE49-F238E27FC236}">
                    <a16:creationId xmlns:a16="http://schemas.microsoft.com/office/drawing/2014/main" id="{A2FAE587-A020-CD93-ADED-0FF8ED10C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95" name="Oval 255">
                <a:extLst>
                  <a:ext uri="{FF2B5EF4-FFF2-40B4-BE49-F238E27FC236}">
                    <a16:creationId xmlns:a16="http://schemas.microsoft.com/office/drawing/2014/main" id="{831F4A1F-0237-70A9-ECAE-34389E3A8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96" name="Oval 256">
                <a:extLst>
                  <a:ext uri="{FF2B5EF4-FFF2-40B4-BE49-F238E27FC236}">
                    <a16:creationId xmlns:a16="http://schemas.microsoft.com/office/drawing/2014/main" id="{485DC230-E135-112E-B878-D5A82AE80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97" name="Oval 257">
                <a:extLst>
                  <a:ext uri="{FF2B5EF4-FFF2-40B4-BE49-F238E27FC236}">
                    <a16:creationId xmlns:a16="http://schemas.microsoft.com/office/drawing/2014/main" id="{DF1CCA1F-C624-9F0B-578D-1DA88F605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98" name="Oval 258">
                <a:extLst>
                  <a:ext uri="{FF2B5EF4-FFF2-40B4-BE49-F238E27FC236}">
                    <a16:creationId xmlns:a16="http://schemas.microsoft.com/office/drawing/2014/main" id="{329C10A7-B90D-F8E0-27B0-CC9BE1713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  <p:sp>
            <p:nvSpPr>
              <p:cNvPr id="99" name="Oval 259">
                <a:extLst>
                  <a:ext uri="{FF2B5EF4-FFF2-40B4-BE49-F238E27FC236}">
                    <a16:creationId xmlns:a16="http://schemas.microsoft.com/office/drawing/2014/main" id="{25E07090-43B1-7534-6B98-468205757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121" name="Oval 260">
            <a:extLst>
              <a:ext uri="{FF2B5EF4-FFF2-40B4-BE49-F238E27FC236}">
                <a16:creationId xmlns:a16="http://schemas.microsoft.com/office/drawing/2014/main" id="{2A466D43-4236-FD61-A810-EE376C235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689" y="3590605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7030A0"/>
              </a:solidFill>
            </a:endParaRPr>
          </a:p>
        </p:txBody>
      </p:sp>
      <p:sp>
        <p:nvSpPr>
          <p:cNvPr id="122" name="Oval 261">
            <a:extLst>
              <a:ext uri="{FF2B5EF4-FFF2-40B4-BE49-F238E27FC236}">
                <a16:creationId xmlns:a16="http://schemas.microsoft.com/office/drawing/2014/main" id="{CB5868BA-D9F4-C504-B03F-EBD5C4A0A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464" y="1609405"/>
            <a:ext cx="1439862" cy="13319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7030A0"/>
              </a:solidFill>
            </a:endParaRPr>
          </a:p>
        </p:txBody>
      </p:sp>
      <p:grpSp>
        <p:nvGrpSpPr>
          <p:cNvPr id="123" name="Group 262">
            <a:extLst>
              <a:ext uri="{FF2B5EF4-FFF2-40B4-BE49-F238E27FC236}">
                <a16:creationId xmlns:a16="http://schemas.microsoft.com/office/drawing/2014/main" id="{64562CB1-3E4D-510E-08CF-9C4B551135C6}"/>
              </a:ext>
            </a:extLst>
          </p:cNvPr>
          <p:cNvGrpSpPr>
            <a:grpSpLocks/>
          </p:cNvGrpSpPr>
          <p:nvPr/>
        </p:nvGrpSpPr>
        <p:grpSpPr bwMode="auto">
          <a:xfrm>
            <a:off x="3664364" y="2869880"/>
            <a:ext cx="590550" cy="706438"/>
            <a:chOff x="2594" y="3249"/>
            <a:chExt cx="476" cy="445"/>
          </a:xfrm>
        </p:grpSpPr>
        <p:sp>
          <p:nvSpPr>
            <p:cNvPr id="124" name="Text Box 263">
              <a:extLst>
                <a:ext uri="{FF2B5EF4-FFF2-40B4-BE49-F238E27FC236}">
                  <a16:creationId xmlns:a16="http://schemas.microsoft.com/office/drawing/2014/main" id="{43AADE44-D129-F70B-E58F-1FCAD8950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١</a:t>
              </a:r>
            </a:p>
          </p:txBody>
        </p:sp>
        <p:sp>
          <p:nvSpPr>
            <p:cNvPr id="125" name="Text Box 264">
              <a:extLst>
                <a:ext uri="{FF2B5EF4-FFF2-40B4-BE49-F238E27FC236}">
                  <a16:creationId xmlns:a16="http://schemas.microsoft.com/office/drawing/2014/main" id="{67C638A2-826D-37CE-7155-6B37BBCF2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٢</a:t>
              </a:r>
            </a:p>
          </p:txBody>
        </p:sp>
        <p:sp>
          <p:nvSpPr>
            <p:cNvPr id="126" name="Line 265">
              <a:extLst>
                <a:ext uri="{FF2B5EF4-FFF2-40B4-BE49-F238E27FC236}">
                  <a16:creationId xmlns:a16="http://schemas.microsoft.com/office/drawing/2014/main" id="{047A8B78-9E60-FB5A-803D-28A060D369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7030A0"/>
                </a:solidFill>
              </a:endParaRPr>
            </a:p>
          </p:txBody>
        </p:sp>
      </p:grpSp>
      <p:grpSp>
        <p:nvGrpSpPr>
          <p:cNvPr id="127" name="Group 266">
            <a:extLst>
              <a:ext uri="{FF2B5EF4-FFF2-40B4-BE49-F238E27FC236}">
                <a16:creationId xmlns:a16="http://schemas.microsoft.com/office/drawing/2014/main" id="{859A39AA-0504-D525-ABA8-5597BA6C2029}"/>
              </a:ext>
            </a:extLst>
          </p:cNvPr>
          <p:cNvGrpSpPr>
            <a:grpSpLocks/>
          </p:cNvGrpSpPr>
          <p:nvPr/>
        </p:nvGrpSpPr>
        <p:grpSpPr bwMode="auto">
          <a:xfrm>
            <a:off x="3332576" y="5352730"/>
            <a:ext cx="590550" cy="706438"/>
            <a:chOff x="2594" y="3249"/>
            <a:chExt cx="476" cy="445"/>
          </a:xfrm>
        </p:grpSpPr>
        <p:sp>
          <p:nvSpPr>
            <p:cNvPr id="128" name="Text Box 267">
              <a:extLst>
                <a:ext uri="{FF2B5EF4-FFF2-40B4-BE49-F238E27FC236}">
                  <a16:creationId xmlns:a16="http://schemas.microsoft.com/office/drawing/2014/main" id="{F21DF4B3-0447-6820-674F-5AA602CAF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١</a:t>
              </a:r>
            </a:p>
          </p:txBody>
        </p:sp>
        <p:sp>
          <p:nvSpPr>
            <p:cNvPr id="129" name="Text Box 268">
              <a:extLst>
                <a:ext uri="{FF2B5EF4-FFF2-40B4-BE49-F238E27FC236}">
                  <a16:creationId xmlns:a16="http://schemas.microsoft.com/office/drawing/2014/main" id="{1AB93DB8-EF2B-A618-41E9-0A7EFEF2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٢</a:t>
              </a:r>
            </a:p>
          </p:txBody>
        </p:sp>
        <p:sp>
          <p:nvSpPr>
            <p:cNvPr id="130" name="Line 269">
              <a:extLst>
                <a:ext uri="{FF2B5EF4-FFF2-40B4-BE49-F238E27FC236}">
                  <a16:creationId xmlns:a16="http://schemas.microsoft.com/office/drawing/2014/main" id="{95A5DAA6-86EA-FDD6-A3C4-5B21BD889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7030A0"/>
                </a:solidFill>
              </a:endParaRPr>
            </a:p>
          </p:txBody>
        </p:sp>
      </p:grpSp>
      <p:sp>
        <p:nvSpPr>
          <p:cNvPr id="131" name="Text Box 270">
            <a:extLst>
              <a:ext uri="{FF2B5EF4-FFF2-40B4-BE49-F238E27FC236}">
                <a16:creationId xmlns:a16="http://schemas.microsoft.com/office/drawing/2014/main" id="{14473155-B6FC-AC17-1834-54EB9DB8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289" y="6065518"/>
            <a:ext cx="2513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7030A0"/>
                </a:solidFill>
              </a:rPr>
              <a:t>ح ( شعار وعدد فردي ) =</a:t>
            </a:r>
          </a:p>
        </p:txBody>
      </p:sp>
      <p:grpSp>
        <p:nvGrpSpPr>
          <p:cNvPr id="132" name="Group 271">
            <a:extLst>
              <a:ext uri="{FF2B5EF4-FFF2-40B4-BE49-F238E27FC236}">
                <a16:creationId xmlns:a16="http://schemas.microsoft.com/office/drawing/2014/main" id="{F034D28C-DE66-BCA0-12B7-EB80EE67F351}"/>
              </a:ext>
            </a:extLst>
          </p:cNvPr>
          <p:cNvGrpSpPr>
            <a:grpSpLocks/>
          </p:cNvGrpSpPr>
          <p:nvPr/>
        </p:nvGrpSpPr>
        <p:grpSpPr bwMode="auto">
          <a:xfrm>
            <a:off x="1964151" y="5936930"/>
            <a:ext cx="1535113" cy="712788"/>
            <a:chOff x="3465" y="1480"/>
            <a:chExt cx="967" cy="449"/>
          </a:xfrm>
        </p:grpSpPr>
        <p:grpSp>
          <p:nvGrpSpPr>
            <p:cNvPr id="133" name="Group 272">
              <a:extLst>
                <a:ext uri="{FF2B5EF4-FFF2-40B4-BE49-F238E27FC236}">
                  <a16:creationId xmlns:a16="http://schemas.microsoft.com/office/drawing/2014/main" id="{BED0F5A6-E023-3D4A-D1A8-453FF4A60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140" name="Text Box 273">
                <a:extLst>
                  <a:ext uri="{FF2B5EF4-FFF2-40B4-BE49-F238E27FC236}">
                    <a16:creationId xmlns:a16="http://schemas.microsoft.com/office/drawing/2014/main" id="{96816D04-8798-6345-76E7-AB18BF342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١</a:t>
                </a:r>
              </a:p>
            </p:txBody>
          </p:sp>
          <p:sp>
            <p:nvSpPr>
              <p:cNvPr id="141" name="Text Box 274">
                <a:extLst>
                  <a:ext uri="{FF2B5EF4-FFF2-40B4-BE49-F238E27FC236}">
                    <a16:creationId xmlns:a16="http://schemas.microsoft.com/office/drawing/2014/main" id="{11928C84-84BD-BE17-A9DD-37AC17FA9B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٢</a:t>
                </a:r>
              </a:p>
            </p:txBody>
          </p:sp>
          <p:sp>
            <p:nvSpPr>
              <p:cNvPr id="142" name="Line 275">
                <a:extLst>
                  <a:ext uri="{FF2B5EF4-FFF2-40B4-BE49-F238E27FC236}">
                    <a16:creationId xmlns:a16="http://schemas.microsoft.com/office/drawing/2014/main" id="{044D2247-B629-68E8-070F-B2F7EA19A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34" name="Group 276">
              <a:extLst>
                <a:ext uri="{FF2B5EF4-FFF2-40B4-BE49-F238E27FC236}">
                  <a16:creationId xmlns:a16="http://schemas.microsoft.com/office/drawing/2014/main" id="{A453FE1D-7CA0-AA40-39A8-C9386DFDD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137" name="Text Box 277">
                <a:extLst>
                  <a:ext uri="{FF2B5EF4-FFF2-40B4-BE49-F238E27FC236}">
                    <a16:creationId xmlns:a16="http://schemas.microsoft.com/office/drawing/2014/main" id="{B50145BC-4B50-1C42-1B1C-7DD60DEB23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١</a:t>
                </a:r>
              </a:p>
            </p:txBody>
          </p:sp>
          <p:sp>
            <p:nvSpPr>
              <p:cNvPr id="138" name="Text Box 278">
                <a:extLst>
                  <a:ext uri="{FF2B5EF4-FFF2-40B4-BE49-F238E27FC236}">
                    <a16:creationId xmlns:a16="http://schemas.microsoft.com/office/drawing/2014/main" id="{23D9DB82-0E19-0CB6-61B9-8795DA2B4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٢</a:t>
                </a:r>
              </a:p>
            </p:txBody>
          </p:sp>
          <p:sp>
            <p:nvSpPr>
              <p:cNvPr id="139" name="Line 279">
                <a:extLst>
                  <a:ext uri="{FF2B5EF4-FFF2-40B4-BE49-F238E27FC236}">
                    <a16:creationId xmlns:a16="http://schemas.microsoft.com/office/drawing/2014/main" id="{C597C91A-89FB-1FA4-FAE4-4B0ABE3AF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35" name="Text Box 280">
              <a:extLst>
                <a:ext uri="{FF2B5EF4-FFF2-40B4-BE49-F238E27FC236}">
                  <a16:creationId xmlns:a16="http://schemas.microsoft.com/office/drawing/2014/main" id="{31E5111F-6ED0-DDCD-6814-560A1CB62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×</a:t>
              </a:r>
            </a:p>
          </p:txBody>
        </p:sp>
        <p:sp>
          <p:nvSpPr>
            <p:cNvPr id="136" name="Text Box 281">
              <a:extLst>
                <a:ext uri="{FF2B5EF4-FFF2-40B4-BE49-F238E27FC236}">
                  <a16:creationId xmlns:a16="http://schemas.microsoft.com/office/drawing/2014/main" id="{A732C623-E0F0-F0B5-6479-2FD91A1E5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=</a:t>
              </a:r>
            </a:p>
          </p:txBody>
        </p:sp>
      </p:grpSp>
      <p:grpSp>
        <p:nvGrpSpPr>
          <p:cNvPr id="143" name="Group 282">
            <a:extLst>
              <a:ext uri="{FF2B5EF4-FFF2-40B4-BE49-F238E27FC236}">
                <a16:creationId xmlns:a16="http://schemas.microsoft.com/office/drawing/2014/main" id="{21E291CA-68BD-E466-EBA7-3C6670F5E070}"/>
              </a:ext>
            </a:extLst>
          </p:cNvPr>
          <p:cNvGrpSpPr>
            <a:grpSpLocks/>
          </p:cNvGrpSpPr>
          <p:nvPr/>
        </p:nvGrpSpPr>
        <p:grpSpPr bwMode="auto">
          <a:xfrm>
            <a:off x="1460914" y="5921055"/>
            <a:ext cx="590550" cy="706438"/>
            <a:chOff x="2594" y="3249"/>
            <a:chExt cx="476" cy="445"/>
          </a:xfrm>
        </p:grpSpPr>
        <p:sp>
          <p:nvSpPr>
            <p:cNvPr id="144" name="Text Box 283">
              <a:extLst>
                <a:ext uri="{FF2B5EF4-FFF2-40B4-BE49-F238E27FC236}">
                  <a16:creationId xmlns:a16="http://schemas.microsoft.com/office/drawing/2014/main" id="{36EC1A6C-8A94-C4D9-5AC0-6E2857576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١</a:t>
              </a:r>
            </a:p>
          </p:txBody>
        </p:sp>
        <p:sp>
          <p:nvSpPr>
            <p:cNvPr id="145" name="Text Box 284">
              <a:extLst>
                <a:ext uri="{FF2B5EF4-FFF2-40B4-BE49-F238E27FC236}">
                  <a16:creationId xmlns:a16="http://schemas.microsoft.com/office/drawing/2014/main" id="{9CBF8DEF-6315-3568-DDB3-2FB0BADA3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٤</a:t>
              </a:r>
            </a:p>
          </p:txBody>
        </p:sp>
        <p:sp>
          <p:nvSpPr>
            <p:cNvPr id="146" name="Line 285">
              <a:extLst>
                <a:ext uri="{FF2B5EF4-FFF2-40B4-BE49-F238E27FC236}">
                  <a16:creationId xmlns:a16="http://schemas.microsoft.com/office/drawing/2014/main" id="{00E69AD8-CF7B-5983-1D4F-1BC4D18C2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7030A0"/>
                </a:solidFill>
              </a:endParaRPr>
            </a:p>
          </p:txBody>
        </p:sp>
      </p:grpSp>
      <p:sp>
        <p:nvSpPr>
          <p:cNvPr id="147" name="Oval 286">
            <a:extLst>
              <a:ext uri="{FF2B5EF4-FFF2-40B4-BE49-F238E27FC236}">
                <a16:creationId xmlns:a16="http://schemas.microsoft.com/office/drawing/2014/main" id="{3C852271-74BE-5D28-64A7-E73AFFDFA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664" y="3589018"/>
            <a:ext cx="9366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7030A0"/>
              </a:solidFill>
            </a:endParaRPr>
          </a:p>
        </p:txBody>
      </p:sp>
      <p:sp>
        <p:nvSpPr>
          <p:cNvPr id="148" name="Oval 287">
            <a:extLst>
              <a:ext uri="{FF2B5EF4-FFF2-40B4-BE49-F238E27FC236}">
                <a16:creationId xmlns:a16="http://schemas.microsoft.com/office/drawing/2014/main" id="{99F60666-664A-456E-9730-8F55DF91F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039" y="4489130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7030A0"/>
              </a:solidFill>
            </a:endParaRPr>
          </a:p>
        </p:txBody>
      </p:sp>
      <p:grpSp>
        <p:nvGrpSpPr>
          <p:cNvPr id="149" name="Group 288">
            <a:extLst>
              <a:ext uri="{FF2B5EF4-FFF2-40B4-BE49-F238E27FC236}">
                <a16:creationId xmlns:a16="http://schemas.microsoft.com/office/drawing/2014/main" id="{EE0E6F34-A62D-93C0-76E0-B7F3426DB819}"/>
              </a:ext>
            </a:extLst>
          </p:cNvPr>
          <p:cNvGrpSpPr>
            <a:grpSpLocks/>
          </p:cNvGrpSpPr>
          <p:nvPr/>
        </p:nvGrpSpPr>
        <p:grpSpPr bwMode="auto">
          <a:xfrm>
            <a:off x="3807239" y="5354318"/>
            <a:ext cx="842962" cy="706437"/>
            <a:chOff x="3356" y="3326"/>
            <a:chExt cx="531" cy="445"/>
          </a:xfrm>
        </p:grpSpPr>
        <p:grpSp>
          <p:nvGrpSpPr>
            <p:cNvPr id="150" name="Group 289">
              <a:extLst>
                <a:ext uri="{FF2B5EF4-FFF2-40B4-BE49-F238E27FC236}">
                  <a16:creationId xmlns:a16="http://schemas.microsoft.com/office/drawing/2014/main" id="{C2170CDF-4C8A-C43C-23EA-EB5F2F39A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152" name="Text Box 290">
                <a:extLst>
                  <a:ext uri="{FF2B5EF4-FFF2-40B4-BE49-F238E27FC236}">
                    <a16:creationId xmlns:a16="http://schemas.microsoft.com/office/drawing/2014/main" id="{CA9618DB-38FF-E36D-08FB-B47201B92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٣</a:t>
                </a:r>
              </a:p>
            </p:txBody>
          </p:sp>
          <p:sp>
            <p:nvSpPr>
              <p:cNvPr id="153" name="Text Box 291">
                <a:extLst>
                  <a:ext uri="{FF2B5EF4-FFF2-40B4-BE49-F238E27FC236}">
                    <a16:creationId xmlns:a16="http://schemas.microsoft.com/office/drawing/2014/main" id="{EF98DB13-A766-D16D-7272-AA9436B146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٦</a:t>
                </a:r>
              </a:p>
            </p:txBody>
          </p:sp>
          <p:sp>
            <p:nvSpPr>
              <p:cNvPr id="154" name="Line 292">
                <a:extLst>
                  <a:ext uri="{FF2B5EF4-FFF2-40B4-BE49-F238E27FC236}">
                    <a16:creationId xmlns:a16="http://schemas.microsoft.com/office/drawing/2014/main" id="{B6F9B08C-9B99-550E-8C23-98FFFC642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51" name="Text Box 293">
              <a:extLst>
                <a:ext uri="{FF2B5EF4-FFF2-40B4-BE49-F238E27FC236}">
                  <a16:creationId xmlns:a16="http://schemas.microsoft.com/office/drawing/2014/main" id="{3D2789CE-2929-AEB4-CAFC-4B5CD9E7F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algn="ctr" defTabSz="914400" rtl="0" eaLnBrk="1" latinLnBrk="0" hangingPunct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ادرب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99272EDC-F662-3DDB-4AA7-D47CB89E5F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5679" y="1829454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C2D49-EFC9-5AE0-6D4F-FC7C01BF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04" y="65741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D8D365B7-87C0-D320-86D9-3CED4CD70D22}"/>
              </a:ext>
            </a:extLst>
          </p:cNvPr>
          <p:cNvGrpSpPr>
            <a:grpSpLocks/>
          </p:cNvGrpSpPr>
          <p:nvPr/>
        </p:nvGrpSpPr>
        <p:grpSpPr bwMode="auto">
          <a:xfrm>
            <a:off x="7204517" y="3162954"/>
            <a:ext cx="2630487" cy="1706562"/>
            <a:chOff x="864" y="2387"/>
            <a:chExt cx="1657" cy="1075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C96A2AD4-AF39-B5FB-3730-53E74DE726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1" y="2387"/>
              <a:ext cx="499" cy="499"/>
              <a:chOff x="4377" y="1797"/>
              <a:chExt cx="499" cy="499"/>
            </a:xfrm>
          </p:grpSpPr>
          <p:sp>
            <p:nvSpPr>
              <p:cNvPr id="43" name="Rectangle 7">
                <a:extLst>
                  <a:ext uri="{FF2B5EF4-FFF2-40B4-BE49-F238E27FC236}">
                    <a16:creationId xmlns:a16="http://schemas.microsoft.com/office/drawing/2014/main" id="{0040D7F8-5DE0-09AB-FE42-FEEF33DC8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4" name="Oval 8">
                <a:extLst>
                  <a:ext uri="{FF2B5EF4-FFF2-40B4-BE49-F238E27FC236}">
                    <a16:creationId xmlns:a16="http://schemas.microsoft.com/office/drawing/2014/main" id="{9D09AC4F-502F-086A-7512-76E2B8AC4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F36F5283-A4E0-C4D9-E62D-9F823C3D9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87"/>
              <a:ext cx="499" cy="499"/>
              <a:chOff x="3796" y="1797"/>
              <a:chExt cx="499" cy="499"/>
            </a:xfrm>
          </p:grpSpPr>
          <p:sp>
            <p:nvSpPr>
              <p:cNvPr id="40" name="Rectangle 10">
                <a:extLst>
                  <a:ext uri="{FF2B5EF4-FFF2-40B4-BE49-F238E27FC236}">
                    <a16:creationId xmlns:a16="http://schemas.microsoft.com/office/drawing/2014/main" id="{AD26EC07-D3B6-D120-2A8E-A9764C165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3F20AB0A-9244-DA9D-2960-2210EE58D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2" name="Oval 12">
                <a:extLst>
                  <a:ext uri="{FF2B5EF4-FFF2-40B4-BE49-F238E27FC236}">
                    <a16:creationId xmlns:a16="http://schemas.microsoft.com/office/drawing/2014/main" id="{C735235F-9EE8-7DD2-1B01-8122F1653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3AD0C014-3CC9-720D-5EC0-28AB2BAE9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2" y="2954"/>
              <a:ext cx="499" cy="499"/>
              <a:chOff x="4378" y="2364"/>
              <a:chExt cx="499" cy="499"/>
            </a:xfrm>
          </p:grpSpPr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8EADE614-9227-005F-D029-AD887DAA9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6" name="Oval 15">
                <a:extLst>
                  <a:ext uri="{FF2B5EF4-FFF2-40B4-BE49-F238E27FC236}">
                    <a16:creationId xmlns:a16="http://schemas.microsoft.com/office/drawing/2014/main" id="{6339367D-7B97-91E2-23B4-EFD446750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7" name="Oval 16">
                <a:extLst>
                  <a:ext uri="{FF2B5EF4-FFF2-40B4-BE49-F238E27FC236}">
                    <a16:creationId xmlns:a16="http://schemas.microsoft.com/office/drawing/2014/main" id="{79FDFC29-11F4-E447-DED1-9FFE4689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8" name="Oval 17">
                <a:extLst>
                  <a:ext uri="{FF2B5EF4-FFF2-40B4-BE49-F238E27FC236}">
                    <a16:creationId xmlns:a16="http://schemas.microsoft.com/office/drawing/2014/main" id="{A16274B5-31C6-587B-51C8-ECA3CA63C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9" name="Oval 18">
                <a:extLst>
                  <a:ext uri="{FF2B5EF4-FFF2-40B4-BE49-F238E27FC236}">
                    <a16:creationId xmlns:a16="http://schemas.microsoft.com/office/drawing/2014/main" id="{091BDE48-06B3-7B86-E071-ED3E23F47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AE7238FE-012E-34DA-23F9-8FCD45EE6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1"/>
              <a:ext cx="499" cy="499"/>
              <a:chOff x="3788" y="2364"/>
              <a:chExt cx="499" cy="499"/>
            </a:xfrm>
          </p:grpSpPr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CF6F0D4D-61E3-7C46-4D0D-67C14FA7E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74F3E310-E639-E4EA-2AC1-92BECCA0A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3" name="Oval 22">
                <a:extLst>
                  <a:ext uri="{FF2B5EF4-FFF2-40B4-BE49-F238E27FC236}">
                    <a16:creationId xmlns:a16="http://schemas.microsoft.com/office/drawing/2014/main" id="{FF738946-DD79-F97F-1A7F-CB15B749E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4" name="Oval 23">
                <a:extLst>
                  <a:ext uri="{FF2B5EF4-FFF2-40B4-BE49-F238E27FC236}">
                    <a16:creationId xmlns:a16="http://schemas.microsoft.com/office/drawing/2014/main" id="{75F0D47A-C387-A460-5951-794393E79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9AA2E3AD-0973-9DAE-4E24-2C1E06971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963"/>
              <a:ext cx="499" cy="499"/>
              <a:chOff x="4377" y="2931"/>
              <a:chExt cx="499" cy="499"/>
            </a:xfrm>
          </p:grpSpPr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id="{E71FE736-4D99-EF13-59FE-05B041F15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5" name="Oval 26">
                <a:extLst>
                  <a:ext uri="{FF2B5EF4-FFF2-40B4-BE49-F238E27FC236}">
                    <a16:creationId xmlns:a16="http://schemas.microsoft.com/office/drawing/2014/main" id="{327F7746-B6BD-3EA9-679F-16562D4E7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6" name="Oval 27">
                <a:extLst>
                  <a:ext uri="{FF2B5EF4-FFF2-40B4-BE49-F238E27FC236}">
                    <a16:creationId xmlns:a16="http://schemas.microsoft.com/office/drawing/2014/main" id="{412D4090-337F-B86F-A0E2-CE4593457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7" name="Oval 28">
                <a:extLst>
                  <a:ext uri="{FF2B5EF4-FFF2-40B4-BE49-F238E27FC236}">
                    <a16:creationId xmlns:a16="http://schemas.microsoft.com/office/drawing/2014/main" id="{8A059CE6-60B8-7CFE-7BC1-478BF2670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8" name="Oval 29">
                <a:extLst>
                  <a:ext uri="{FF2B5EF4-FFF2-40B4-BE49-F238E27FC236}">
                    <a16:creationId xmlns:a16="http://schemas.microsoft.com/office/drawing/2014/main" id="{5BD61FB8-9D87-BCD3-9C41-953644119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9" name="Oval 30">
                <a:extLst>
                  <a:ext uri="{FF2B5EF4-FFF2-40B4-BE49-F238E27FC236}">
                    <a16:creationId xmlns:a16="http://schemas.microsoft.com/office/drawing/2014/main" id="{ACD96BB0-7887-F848-5FDA-EF58D163F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0" name="Oval 31">
                <a:extLst>
                  <a:ext uri="{FF2B5EF4-FFF2-40B4-BE49-F238E27FC236}">
                    <a16:creationId xmlns:a16="http://schemas.microsoft.com/office/drawing/2014/main" id="{4C564C27-47A4-8867-147C-E9EFA1F2B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7" name="Group 32">
              <a:extLst>
                <a:ext uri="{FF2B5EF4-FFF2-40B4-BE49-F238E27FC236}">
                  <a16:creationId xmlns:a16="http://schemas.microsoft.com/office/drawing/2014/main" id="{13322C62-6B73-1B81-41CC-0193AA385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954"/>
              <a:ext cx="499" cy="499"/>
              <a:chOff x="3787" y="2931"/>
              <a:chExt cx="499" cy="499"/>
            </a:xfrm>
          </p:grpSpPr>
          <p:sp>
            <p:nvSpPr>
              <p:cNvPr id="18" name="Rectangle 33">
                <a:extLst>
                  <a:ext uri="{FF2B5EF4-FFF2-40B4-BE49-F238E27FC236}">
                    <a16:creationId xmlns:a16="http://schemas.microsoft.com/office/drawing/2014/main" id="{B7AC6E1C-6777-F5B7-4EA1-1F1734CA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9" name="Oval 34">
                <a:extLst>
                  <a:ext uri="{FF2B5EF4-FFF2-40B4-BE49-F238E27FC236}">
                    <a16:creationId xmlns:a16="http://schemas.microsoft.com/office/drawing/2014/main" id="{725E2E77-933E-E549-D4F5-8615C2F66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0" name="Oval 35">
                <a:extLst>
                  <a:ext uri="{FF2B5EF4-FFF2-40B4-BE49-F238E27FC236}">
                    <a16:creationId xmlns:a16="http://schemas.microsoft.com/office/drawing/2014/main" id="{107A9EC5-3B8D-10F7-F6BB-D1BB48692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1" name="Oval 36">
                <a:extLst>
                  <a:ext uri="{FF2B5EF4-FFF2-40B4-BE49-F238E27FC236}">
                    <a16:creationId xmlns:a16="http://schemas.microsoft.com/office/drawing/2014/main" id="{A30AA731-FB7F-CC64-2281-03AB80D5C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2" name="Oval 37">
                <a:extLst>
                  <a:ext uri="{FF2B5EF4-FFF2-40B4-BE49-F238E27FC236}">
                    <a16:creationId xmlns:a16="http://schemas.microsoft.com/office/drawing/2014/main" id="{0423A60E-B13C-EA5A-52DB-2BA7E758C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3" name="Oval 38">
                <a:extLst>
                  <a:ext uri="{FF2B5EF4-FFF2-40B4-BE49-F238E27FC236}">
                    <a16:creationId xmlns:a16="http://schemas.microsoft.com/office/drawing/2014/main" id="{B8966951-58C1-0D26-BE14-E6E65D70E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grpSp>
        <p:nvGrpSpPr>
          <p:cNvPr id="45" name="Group 40">
            <a:extLst>
              <a:ext uri="{FF2B5EF4-FFF2-40B4-BE49-F238E27FC236}">
                <a16:creationId xmlns:a16="http://schemas.microsoft.com/office/drawing/2014/main" id="{EAEA15BA-9BCE-6880-E249-13E9BC5DBAC5}"/>
              </a:ext>
            </a:extLst>
          </p:cNvPr>
          <p:cNvGrpSpPr>
            <a:grpSpLocks/>
          </p:cNvGrpSpPr>
          <p:nvPr/>
        </p:nvGrpSpPr>
        <p:grpSpPr bwMode="auto">
          <a:xfrm>
            <a:off x="8234804" y="5034616"/>
            <a:ext cx="590550" cy="706438"/>
            <a:chOff x="2594" y="3249"/>
            <a:chExt cx="476" cy="445"/>
          </a:xfrm>
        </p:grpSpPr>
        <p:sp>
          <p:nvSpPr>
            <p:cNvPr id="46" name="Text Box 41">
              <a:extLst>
                <a:ext uri="{FF2B5EF4-FFF2-40B4-BE49-F238E27FC236}">
                  <a16:creationId xmlns:a16="http://schemas.microsoft.com/office/drawing/2014/main" id="{98462D81-510C-B2CA-DAFB-77F7381C1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47" name="Text Box 42">
              <a:extLst>
                <a:ext uri="{FF2B5EF4-FFF2-40B4-BE49-F238E27FC236}">
                  <a16:creationId xmlns:a16="http://schemas.microsoft.com/office/drawing/2014/main" id="{AE61AF15-131A-0A30-38B8-AC97D6A69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٦</a:t>
              </a: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30DA344-EA7A-49F6-F6A3-2DC9186E5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9" name="Group 45">
            <a:extLst>
              <a:ext uri="{FF2B5EF4-FFF2-40B4-BE49-F238E27FC236}">
                <a16:creationId xmlns:a16="http://schemas.microsoft.com/office/drawing/2014/main" id="{EEF649AA-0F2D-2E25-5402-A98BB1C36EF4}"/>
              </a:ext>
            </a:extLst>
          </p:cNvPr>
          <p:cNvGrpSpPr>
            <a:grpSpLocks/>
          </p:cNvGrpSpPr>
          <p:nvPr/>
        </p:nvGrpSpPr>
        <p:grpSpPr bwMode="auto">
          <a:xfrm>
            <a:off x="4100954" y="5772804"/>
            <a:ext cx="1535113" cy="712787"/>
            <a:chOff x="3465" y="1480"/>
            <a:chExt cx="967" cy="449"/>
          </a:xfrm>
        </p:grpSpPr>
        <p:grpSp>
          <p:nvGrpSpPr>
            <p:cNvPr id="50" name="Group 46">
              <a:extLst>
                <a:ext uri="{FF2B5EF4-FFF2-40B4-BE49-F238E27FC236}">
                  <a16:creationId xmlns:a16="http://schemas.microsoft.com/office/drawing/2014/main" id="{D8E058B4-52EC-A0D4-31A7-BAD2174DF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57" name="Text Box 47">
                <a:extLst>
                  <a:ext uri="{FF2B5EF4-FFF2-40B4-BE49-F238E27FC236}">
                    <a16:creationId xmlns:a16="http://schemas.microsoft.com/office/drawing/2014/main" id="{4F6A665F-F925-AAEE-52DF-3BBF8E4DF9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</a:t>
                </a:r>
              </a:p>
            </p:txBody>
          </p:sp>
          <p:sp>
            <p:nvSpPr>
              <p:cNvPr id="58" name="Text Box 48">
                <a:extLst>
                  <a:ext uri="{FF2B5EF4-FFF2-40B4-BE49-F238E27FC236}">
                    <a16:creationId xmlns:a16="http://schemas.microsoft.com/office/drawing/2014/main" id="{6CD4FA8C-5ABA-17A5-A6CF-99E90A1FFD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٦</a:t>
                </a:r>
              </a:p>
            </p:txBody>
          </p:sp>
          <p:sp>
            <p:nvSpPr>
              <p:cNvPr id="59" name="Line 49">
                <a:extLst>
                  <a:ext uri="{FF2B5EF4-FFF2-40B4-BE49-F238E27FC236}">
                    <a16:creationId xmlns:a16="http://schemas.microsoft.com/office/drawing/2014/main" id="{B73D1E8A-8A6A-AD40-6D30-72291BCE9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ADB232E-6EF8-3922-DFED-FF52A7758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54" name="Text Box 51">
                <a:extLst>
                  <a:ext uri="{FF2B5EF4-FFF2-40B4-BE49-F238E27FC236}">
                    <a16:creationId xmlns:a16="http://schemas.microsoft.com/office/drawing/2014/main" id="{F24AC60E-D49B-CAC5-80BD-E5EBBDC5F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</a:t>
                </a:r>
              </a:p>
            </p:txBody>
          </p:sp>
          <p:sp>
            <p:nvSpPr>
              <p:cNvPr id="55" name="Text Box 52">
                <a:extLst>
                  <a:ext uri="{FF2B5EF4-FFF2-40B4-BE49-F238E27FC236}">
                    <a16:creationId xmlns:a16="http://schemas.microsoft.com/office/drawing/2014/main" id="{EDFBA74B-5467-DD1C-68AD-AD430373C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٤</a:t>
                </a:r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C540A793-5CBD-3808-6BBC-FBD4A5FB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2" name="Text Box 54">
              <a:extLst>
                <a:ext uri="{FF2B5EF4-FFF2-40B4-BE49-F238E27FC236}">
                  <a16:creationId xmlns:a16="http://schemas.microsoft.com/office/drawing/2014/main" id="{CF16534C-2E26-8D74-55C2-7EF0F8418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07DB2F8C-FDE6-2653-A2F7-D5E60CFC3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60" name="Group 56">
            <a:extLst>
              <a:ext uri="{FF2B5EF4-FFF2-40B4-BE49-F238E27FC236}">
                <a16:creationId xmlns:a16="http://schemas.microsoft.com/office/drawing/2014/main" id="{093E800F-446F-4E46-F0E2-1B98FB8C6FC4}"/>
              </a:ext>
            </a:extLst>
          </p:cNvPr>
          <p:cNvGrpSpPr>
            <a:grpSpLocks/>
          </p:cNvGrpSpPr>
          <p:nvPr/>
        </p:nvGrpSpPr>
        <p:grpSpPr bwMode="auto">
          <a:xfrm>
            <a:off x="3627879" y="5779154"/>
            <a:ext cx="590550" cy="706437"/>
            <a:chOff x="2594" y="3249"/>
            <a:chExt cx="476" cy="445"/>
          </a:xfrm>
        </p:grpSpPr>
        <p:sp>
          <p:nvSpPr>
            <p:cNvPr id="61" name="Text Box 57">
              <a:extLst>
                <a:ext uri="{FF2B5EF4-FFF2-40B4-BE49-F238E27FC236}">
                  <a16:creationId xmlns:a16="http://schemas.microsoft.com/office/drawing/2014/main" id="{6F534F0B-BE69-62BC-A44B-FAB93767C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١</a:t>
              </a:r>
            </a:p>
          </p:txBody>
        </p:sp>
        <p:sp>
          <p:nvSpPr>
            <p:cNvPr id="62" name="Text Box 58">
              <a:extLst>
                <a:ext uri="{FF2B5EF4-FFF2-40B4-BE49-F238E27FC236}">
                  <a16:creationId xmlns:a16="http://schemas.microsoft.com/office/drawing/2014/main" id="{EC7D27AA-F157-B577-F8C7-2F5CC016B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٢٤</a:t>
              </a: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36AA73DC-9AA6-6F40-9185-E320A790D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4" name="Oval 61">
            <a:extLst>
              <a:ext uri="{FF2B5EF4-FFF2-40B4-BE49-F238E27FC236}">
                <a16:creationId xmlns:a16="http://schemas.microsoft.com/office/drawing/2014/main" id="{BE89837B-A68A-F20B-7FF3-F3A1DD09E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817" y="3104216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65" name="Picture 83">
            <a:extLst>
              <a:ext uri="{FF2B5EF4-FFF2-40B4-BE49-F238E27FC236}">
                <a16:creationId xmlns:a16="http://schemas.microsoft.com/office/drawing/2014/main" id="{63E3068C-5652-91AF-C560-429B5510F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91" y="876013"/>
            <a:ext cx="442436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84">
            <a:extLst>
              <a:ext uri="{FF2B5EF4-FFF2-40B4-BE49-F238E27FC236}">
                <a16:creationId xmlns:a16="http://schemas.microsoft.com/office/drawing/2014/main" id="{04D41D5D-DBB5-BC8A-BF06-F6D63242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79" y="2945466"/>
            <a:ext cx="151923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" name="Group 106">
            <a:extLst>
              <a:ext uri="{FF2B5EF4-FFF2-40B4-BE49-F238E27FC236}">
                <a16:creationId xmlns:a16="http://schemas.microsoft.com/office/drawing/2014/main" id="{D5ADF495-2D46-A2C4-57FB-F6A14C520143}"/>
              </a:ext>
            </a:extLst>
          </p:cNvPr>
          <p:cNvGrpSpPr>
            <a:grpSpLocks/>
          </p:cNvGrpSpPr>
          <p:nvPr/>
        </p:nvGrpSpPr>
        <p:grpSpPr bwMode="auto">
          <a:xfrm>
            <a:off x="4540692" y="2118379"/>
            <a:ext cx="2268537" cy="827087"/>
            <a:chOff x="2018" y="1321"/>
            <a:chExt cx="1429" cy="521"/>
          </a:xfrm>
        </p:grpSpPr>
        <p:sp>
          <p:nvSpPr>
            <p:cNvPr id="68" name="AutoShape 86">
              <a:extLst>
                <a:ext uri="{FF2B5EF4-FFF2-40B4-BE49-F238E27FC236}">
                  <a16:creationId xmlns:a16="http://schemas.microsoft.com/office/drawing/2014/main" id="{614A8C3B-DCC1-B489-9481-21DF01055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321"/>
              <a:ext cx="1429" cy="521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9999"/>
                </a:gs>
                <a:gs pos="50000">
                  <a:srgbClr val="FFCC00"/>
                </a:gs>
                <a:gs pos="100000">
                  <a:srgbClr val="FF99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69" name="Group 88">
              <a:extLst>
                <a:ext uri="{FF2B5EF4-FFF2-40B4-BE49-F238E27FC236}">
                  <a16:creationId xmlns:a16="http://schemas.microsoft.com/office/drawing/2014/main" id="{131EAF69-61F7-986A-B381-E2D5390B9E6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68" y="1434"/>
              <a:ext cx="880" cy="281"/>
              <a:chOff x="2336" y="1434"/>
              <a:chExt cx="880" cy="281"/>
            </a:xfrm>
          </p:grpSpPr>
          <p:sp>
            <p:nvSpPr>
              <p:cNvPr id="70" name="AutoShape 87">
                <a:extLst>
                  <a:ext uri="{FF2B5EF4-FFF2-40B4-BE49-F238E27FC236}">
                    <a16:creationId xmlns:a16="http://schemas.microsoft.com/office/drawing/2014/main" id="{345A1FAF-C530-12B1-BA4D-23ADA0543CF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36" y="1434"/>
                <a:ext cx="88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71" name="Picture 89">
                <a:extLst>
                  <a:ext uri="{FF2B5EF4-FFF2-40B4-BE49-F238E27FC236}">
                    <a16:creationId xmlns:a16="http://schemas.microsoft.com/office/drawing/2014/main" id="{E61736F3-7030-7906-8968-268DB490C1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1434"/>
                <a:ext cx="88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2" name="Group 90">
            <a:extLst>
              <a:ext uri="{FF2B5EF4-FFF2-40B4-BE49-F238E27FC236}">
                <a16:creationId xmlns:a16="http://schemas.microsoft.com/office/drawing/2014/main" id="{DCF2AE69-BD62-F33B-2634-4F3764975AED}"/>
              </a:ext>
            </a:extLst>
          </p:cNvPr>
          <p:cNvGrpSpPr>
            <a:grpSpLocks/>
          </p:cNvGrpSpPr>
          <p:nvPr/>
        </p:nvGrpSpPr>
        <p:grpSpPr bwMode="auto">
          <a:xfrm>
            <a:off x="2524567" y="5033029"/>
            <a:ext cx="590550" cy="706437"/>
            <a:chOff x="2594" y="3249"/>
            <a:chExt cx="476" cy="445"/>
          </a:xfrm>
        </p:grpSpPr>
        <p:sp>
          <p:nvSpPr>
            <p:cNvPr id="73" name="Text Box 91">
              <a:extLst>
                <a:ext uri="{FF2B5EF4-FFF2-40B4-BE49-F238E27FC236}">
                  <a16:creationId xmlns:a16="http://schemas.microsoft.com/office/drawing/2014/main" id="{C302C195-FBFB-B530-928D-CAD9E4E24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74" name="Text Box 92">
              <a:extLst>
                <a:ext uri="{FF2B5EF4-FFF2-40B4-BE49-F238E27FC236}">
                  <a16:creationId xmlns:a16="http://schemas.microsoft.com/office/drawing/2014/main" id="{096E3C26-BD9E-DBFD-E849-7D203C12E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</a:t>
              </a:r>
            </a:p>
          </p:txBody>
        </p:sp>
        <p:sp>
          <p:nvSpPr>
            <p:cNvPr id="75" name="Line 93">
              <a:extLst>
                <a:ext uri="{FF2B5EF4-FFF2-40B4-BE49-F238E27FC236}">
                  <a16:creationId xmlns:a16="http://schemas.microsoft.com/office/drawing/2014/main" id="{E1094730-CB56-7C00-3B2E-EF9358363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6" name="Group 94">
            <a:extLst>
              <a:ext uri="{FF2B5EF4-FFF2-40B4-BE49-F238E27FC236}">
                <a16:creationId xmlns:a16="http://schemas.microsoft.com/office/drawing/2014/main" id="{7DB77432-A232-4857-13E4-5E5015AE1DE4}"/>
              </a:ext>
            </a:extLst>
          </p:cNvPr>
          <p:cNvGrpSpPr>
            <a:grpSpLocks/>
          </p:cNvGrpSpPr>
          <p:nvPr/>
        </p:nvGrpSpPr>
        <p:grpSpPr bwMode="auto">
          <a:xfrm>
            <a:off x="2999229" y="5034616"/>
            <a:ext cx="842963" cy="706438"/>
            <a:chOff x="3356" y="3326"/>
            <a:chExt cx="531" cy="445"/>
          </a:xfrm>
        </p:grpSpPr>
        <p:grpSp>
          <p:nvGrpSpPr>
            <p:cNvPr id="77" name="Group 95">
              <a:extLst>
                <a:ext uri="{FF2B5EF4-FFF2-40B4-BE49-F238E27FC236}">
                  <a16:creationId xmlns:a16="http://schemas.microsoft.com/office/drawing/2014/main" id="{15308DDF-8E00-1E85-948D-F2C5587BE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79" name="Text Box 96">
                <a:extLst>
                  <a:ext uri="{FF2B5EF4-FFF2-40B4-BE49-F238E27FC236}">
                    <a16:creationId xmlns:a16="http://schemas.microsoft.com/office/drawing/2014/main" id="{C71B78DE-CA2D-0D26-E998-59E3F92ECB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</a:t>
                </a:r>
              </a:p>
            </p:txBody>
          </p:sp>
          <p:sp>
            <p:nvSpPr>
              <p:cNvPr id="80" name="Text Box 97">
                <a:extLst>
                  <a:ext uri="{FF2B5EF4-FFF2-40B4-BE49-F238E27FC236}">
                    <a16:creationId xmlns:a16="http://schemas.microsoft.com/office/drawing/2014/main" id="{80E77A0E-2BAD-B3BF-4427-1BD9521C5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٨</a:t>
                </a:r>
              </a:p>
            </p:txBody>
          </p:sp>
          <p:sp>
            <p:nvSpPr>
              <p:cNvPr id="81" name="Line 98">
                <a:extLst>
                  <a:ext uri="{FF2B5EF4-FFF2-40B4-BE49-F238E27FC236}">
                    <a16:creationId xmlns:a16="http://schemas.microsoft.com/office/drawing/2014/main" id="{89D64001-B6E8-E7A3-AF4D-6F8206F9F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8" name="Text Box 99">
              <a:extLst>
                <a:ext uri="{FF2B5EF4-FFF2-40B4-BE49-F238E27FC236}">
                  <a16:creationId xmlns:a16="http://schemas.microsoft.com/office/drawing/2014/main" id="{36FDBB00-B6FA-147E-F859-E94753044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82" name="Group 105">
            <a:extLst>
              <a:ext uri="{FF2B5EF4-FFF2-40B4-BE49-F238E27FC236}">
                <a16:creationId xmlns:a16="http://schemas.microsoft.com/office/drawing/2014/main" id="{DD6B84BE-D5E3-E850-6FFA-25571944AF1C}"/>
              </a:ext>
            </a:extLst>
          </p:cNvPr>
          <p:cNvGrpSpPr>
            <a:grpSpLocks/>
          </p:cNvGrpSpPr>
          <p:nvPr/>
        </p:nvGrpSpPr>
        <p:grpSpPr bwMode="auto">
          <a:xfrm>
            <a:off x="5550342" y="5912504"/>
            <a:ext cx="1647825" cy="454025"/>
            <a:chOff x="2699" y="3711"/>
            <a:chExt cx="1038" cy="286"/>
          </a:xfrm>
        </p:grpSpPr>
        <p:grpSp>
          <p:nvGrpSpPr>
            <p:cNvPr id="83" name="Group 100">
              <a:extLst>
                <a:ext uri="{FF2B5EF4-FFF2-40B4-BE49-F238E27FC236}">
                  <a16:creationId xmlns:a16="http://schemas.microsoft.com/office/drawing/2014/main" id="{B3E949A7-9550-B011-F136-896A6E514F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57" y="3716"/>
              <a:ext cx="880" cy="281"/>
              <a:chOff x="2336" y="1434"/>
              <a:chExt cx="880" cy="281"/>
            </a:xfrm>
          </p:grpSpPr>
          <p:sp>
            <p:nvSpPr>
              <p:cNvPr id="85" name="AutoShape 101">
                <a:extLst>
                  <a:ext uri="{FF2B5EF4-FFF2-40B4-BE49-F238E27FC236}">
                    <a16:creationId xmlns:a16="http://schemas.microsoft.com/office/drawing/2014/main" id="{426A457E-9F71-76FF-F296-A6B33A64919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36" y="1434"/>
                <a:ext cx="88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86" name="Picture 102">
                <a:extLst>
                  <a:ext uri="{FF2B5EF4-FFF2-40B4-BE49-F238E27FC236}">
                    <a16:creationId xmlns:a16="http://schemas.microsoft.com/office/drawing/2014/main" id="{1A882BF8-439F-486C-19AC-F7EC87E66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1434"/>
                <a:ext cx="88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4" name="Text Box 104">
              <a:extLst>
                <a:ext uri="{FF2B5EF4-FFF2-40B4-BE49-F238E27FC236}">
                  <a16:creationId xmlns:a16="http://schemas.microsoft.com/office/drawing/2014/main" id="{20FCAE31-AF61-1112-4696-A5CCA6C23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711"/>
              <a:ext cx="2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42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C3CBE715-115D-ED8F-5CD2-8F9D4DA503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4737" y="1690699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82F4F-56DA-476B-86F0-530951C76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62" y="-73014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15C4A0F-AC8E-DB12-777D-619D829C9E38}"/>
              </a:ext>
            </a:extLst>
          </p:cNvPr>
          <p:cNvGrpSpPr>
            <a:grpSpLocks/>
          </p:cNvGrpSpPr>
          <p:nvPr/>
        </p:nvGrpSpPr>
        <p:grpSpPr bwMode="auto">
          <a:xfrm>
            <a:off x="7083575" y="3024199"/>
            <a:ext cx="2630487" cy="1706562"/>
            <a:chOff x="864" y="2387"/>
            <a:chExt cx="1657" cy="1075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B6F2970A-74EE-3D2F-76EF-BEBE9A124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1" y="2387"/>
              <a:ext cx="499" cy="499"/>
              <a:chOff x="4377" y="1797"/>
              <a:chExt cx="499" cy="499"/>
            </a:xfrm>
          </p:grpSpPr>
          <p:sp>
            <p:nvSpPr>
              <p:cNvPr id="43" name="Rectangle 6">
                <a:extLst>
                  <a:ext uri="{FF2B5EF4-FFF2-40B4-BE49-F238E27FC236}">
                    <a16:creationId xmlns:a16="http://schemas.microsoft.com/office/drawing/2014/main" id="{572789D9-8F17-9FA6-0204-8F5B3A2B5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4" name="Oval 7">
                <a:extLst>
                  <a:ext uri="{FF2B5EF4-FFF2-40B4-BE49-F238E27FC236}">
                    <a16:creationId xmlns:a16="http://schemas.microsoft.com/office/drawing/2014/main" id="{5599D3F6-B729-F673-3415-8B4C2FE43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82EF52C1-9625-9F5A-8830-135B34F9A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87"/>
              <a:ext cx="499" cy="499"/>
              <a:chOff x="3796" y="1797"/>
              <a:chExt cx="499" cy="499"/>
            </a:xfrm>
          </p:grpSpPr>
          <p:sp>
            <p:nvSpPr>
              <p:cNvPr id="40" name="Rectangle 9">
                <a:extLst>
                  <a:ext uri="{FF2B5EF4-FFF2-40B4-BE49-F238E27FC236}">
                    <a16:creationId xmlns:a16="http://schemas.microsoft.com/office/drawing/2014/main" id="{91319BBB-9F48-4150-0D94-F2E13FF94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1" name="Oval 10">
                <a:extLst>
                  <a:ext uri="{FF2B5EF4-FFF2-40B4-BE49-F238E27FC236}">
                    <a16:creationId xmlns:a16="http://schemas.microsoft.com/office/drawing/2014/main" id="{3C7D7BEE-7FBF-0039-890B-DB708B0D6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692F3297-3A57-C414-B92C-B14120664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2A1716A-B0E9-D8F9-5CA8-8AA070080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2" y="2954"/>
              <a:ext cx="499" cy="499"/>
              <a:chOff x="4378" y="2364"/>
              <a:chExt cx="499" cy="499"/>
            </a:xfrm>
          </p:grpSpPr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3DBF6A24-2F4C-BBEA-E83F-42F5F2B3A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6" name="Oval 14">
                <a:extLst>
                  <a:ext uri="{FF2B5EF4-FFF2-40B4-BE49-F238E27FC236}">
                    <a16:creationId xmlns:a16="http://schemas.microsoft.com/office/drawing/2014/main" id="{10F6A948-507C-80A3-45F9-35E959E8F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7" name="Oval 15">
                <a:extLst>
                  <a:ext uri="{FF2B5EF4-FFF2-40B4-BE49-F238E27FC236}">
                    <a16:creationId xmlns:a16="http://schemas.microsoft.com/office/drawing/2014/main" id="{0B605A76-0E53-82FB-B00A-62500643F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8" name="Oval 16">
                <a:extLst>
                  <a:ext uri="{FF2B5EF4-FFF2-40B4-BE49-F238E27FC236}">
                    <a16:creationId xmlns:a16="http://schemas.microsoft.com/office/drawing/2014/main" id="{C7EDE046-7DA2-8A74-D7DB-7E52EB1C9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5DE9FB62-2AC0-2A12-B63D-F413582D0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EDB35329-7AA6-5DBE-39F5-F9BBC575D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1"/>
              <a:ext cx="499" cy="499"/>
              <a:chOff x="3788" y="2364"/>
              <a:chExt cx="499" cy="499"/>
            </a:xfrm>
          </p:grpSpPr>
          <p:sp>
            <p:nvSpPr>
              <p:cNvPr id="31" name="Rectangle 19">
                <a:extLst>
                  <a:ext uri="{FF2B5EF4-FFF2-40B4-BE49-F238E27FC236}">
                    <a16:creationId xmlns:a16="http://schemas.microsoft.com/office/drawing/2014/main" id="{BFB1DA72-6FA5-352A-5E37-EE2652A9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2" name="Oval 20">
                <a:extLst>
                  <a:ext uri="{FF2B5EF4-FFF2-40B4-BE49-F238E27FC236}">
                    <a16:creationId xmlns:a16="http://schemas.microsoft.com/office/drawing/2014/main" id="{EA79F05A-4B6A-0D7C-5FED-7F025643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3" name="Oval 21">
                <a:extLst>
                  <a:ext uri="{FF2B5EF4-FFF2-40B4-BE49-F238E27FC236}">
                    <a16:creationId xmlns:a16="http://schemas.microsoft.com/office/drawing/2014/main" id="{18C9B77C-6833-89E2-121A-014BC0DC3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4" name="Oval 22">
                <a:extLst>
                  <a:ext uri="{FF2B5EF4-FFF2-40B4-BE49-F238E27FC236}">
                    <a16:creationId xmlns:a16="http://schemas.microsoft.com/office/drawing/2014/main" id="{DE31BD85-200B-E1F5-0531-8952CEF60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583B41EB-838C-B89E-EF84-E437CACEE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963"/>
              <a:ext cx="499" cy="499"/>
              <a:chOff x="4377" y="2931"/>
              <a:chExt cx="499" cy="499"/>
            </a:xfrm>
          </p:grpSpPr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id="{7C390946-3BE7-DB8C-C2BD-6DFCB5B97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5" name="Oval 25">
                <a:extLst>
                  <a:ext uri="{FF2B5EF4-FFF2-40B4-BE49-F238E27FC236}">
                    <a16:creationId xmlns:a16="http://schemas.microsoft.com/office/drawing/2014/main" id="{44D49B35-E6B2-1ED8-DB00-5D4580706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6" name="Oval 26">
                <a:extLst>
                  <a:ext uri="{FF2B5EF4-FFF2-40B4-BE49-F238E27FC236}">
                    <a16:creationId xmlns:a16="http://schemas.microsoft.com/office/drawing/2014/main" id="{65E12762-E951-B5E4-0895-D29E6F357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7" name="Oval 27">
                <a:extLst>
                  <a:ext uri="{FF2B5EF4-FFF2-40B4-BE49-F238E27FC236}">
                    <a16:creationId xmlns:a16="http://schemas.microsoft.com/office/drawing/2014/main" id="{295C87F5-08D0-37D9-87D7-929A9485A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8" name="Oval 28">
                <a:extLst>
                  <a:ext uri="{FF2B5EF4-FFF2-40B4-BE49-F238E27FC236}">
                    <a16:creationId xmlns:a16="http://schemas.microsoft.com/office/drawing/2014/main" id="{B3EA6465-6D15-C0FC-7B60-7345922F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9" name="Oval 29">
                <a:extLst>
                  <a:ext uri="{FF2B5EF4-FFF2-40B4-BE49-F238E27FC236}">
                    <a16:creationId xmlns:a16="http://schemas.microsoft.com/office/drawing/2014/main" id="{F86AD8DD-037F-B7B5-AB96-09E68A352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0" name="Oval 30">
                <a:extLst>
                  <a:ext uri="{FF2B5EF4-FFF2-40B4-BE49-F238E27FC236}">
                    <a16:creationId xmlns:a16="http://schemas.microsoft.com/office/drawing/2014/main" id="{B4DD28B9-47B4-08CB-1AB2-293B1BA1B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AA19E617-5EFD-53AF-1950-3CE32C58F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954"/>
              <a:ext cx="499" cy="499"/>
              <a:chOff x="3787" y="2931"/>
              <a:chExt cx="499" cy="499"/>
            </a:xfrm>
          </p:grpSpPr>
          <p:sp>
            <p:nvSpPr>
              <p:cNvPr id="18" name="Rectangle 32">
                <a:extLst>
                  <a:ext uri="{FF2B5EF4-FFF2-40B4-BE49-F238E27FC236}">
                    <a16:creationId xmlns:a16="http://schemas.microsoft.com/office/drawing/2014/main" id="{483E644F-FB2E-BE13-E7E0-39B2B9833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9" name="Oval 33">
                <a:extLst>
                  <a:ext uri="{FF2B5EF4-FFF2-40B4-BE49-F238E27FC236}">
                    <a16:creationId xmlns:a16="http://schemas.microsoft.com/office/drawing/2014/main" id="{6DF9183F-E646-ABF3-A1D7-16699F427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0" name="Oval 34">
                <a:extLst>
                  <a:ext uri="{FF2B5EF4-FFF2-40B4-BE49-F238E27FC236}">
                    <a16:creationId xmlns:a16="http://schemas.microsoft.com/office/drawing/2014/main" id="{B3ADCF71-5AEE-AFA9-2554-BBF371645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1" name="Oval 35">
                <a:extLst>
                  <a:ext uri="{FF2B5EF4-FFF2-40B4-BE49-F238E27FC236}">
                    <a16:creationId xmlns:a16="http://schemas.microsoft.com/office/drawing/2014/main" id="{3C6ADD80-F464-7732-76F7-76C774928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2" name="Oval 36">
                <a:extLst>
                  <a:ext uri="{FF2B5EF4-FFF2-40B4-BE49-F238E27FC236}">
                    <a16:creationId xmlns:a16="http://schemas.microsoft.com/office/drawing/2014/main" id="{F5D93D3C-290A-5BA1-6D71-EFB3C1A65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3" name="Oval 37">
                <a:extLst>
                  <a:ext uri="{FF2B5EF4-FFF2-40B4-BE49-F238E27FC236}">
                    <a16:creationId xmlns:a16="http://schemas.microsoft.com/office/drawing/2014/main" id="{FF699632-9B58-2C40-3F5B-505001986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grpSp>
        <p:nvGrpSpPr>
          <p:cNvPr id="45" name="Group 38">
            <a:extLst>
              <a:ext uri="{FF2B5EF4-FFF2-40B4-BE49-F238E27FC236}">
                <a16:creationId xmlns:a16="http://schemas.microsoft.com/office/drawing/2014/main" id="{3A835CDE-3FC1-A6A9-393A-AEBA6B8741E6}"/>
              </a:ext>
            </a:extLst>
          </p:cNvPr>
          <p:cNvGrpSpPr>
            <a:grpSpLocks/>
          </p:cNvGrpSpPr>
          <p:nvPr/>
        </p:nvGrpSpPr>
        <p:grpSpPr bwMode="auto">
          <a:xfrm>
            <a:off x="8113862" y="4895861"/>
            <a:ext cx="590550" cy="706438"/>
            <a:chOff x="2594" y="3249"/>
            <a:chExt cx="476" cy="445"/>
          </a:xfrm>
        </p:grpSpPr>
        <p:sp>
          <p:nvSpPr>
            <p:cNvPr id="46" name="Text Box 39">
              <a:extLst>
                <a:ext uri="{FF2B5EF4-FFF2-40B4-BE49-F238E27FC236}">
                  <a16:creationId xmlns:a16="http://schemas.microsoft.com/office/drawing/2014/main" id="{136E61C8-AD4F-3926-8EE2-9D768327D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47" name="Text Box 40">
              <a:extLst>
                <a:ext uri="{FF2B5EF4-FFF2-40B4-BE49-F238E27FC236}">
                  <a16:creationId xmlns:a16="http://schemas.microsoft.com/office/drawing/2014/main" id="{15343944-782D-F959-6EA8-666C94AF5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٦</a:t>
              </a:r>
            </a:p>
          </p:txBody>
        </p:sp>
        <p:sp>
          <p:nvSpPr>
            <p:cNvPr id="48" name="Line 41">
              <a:extLst>
                <a:ext uri="{FF2B5EF4-FFF2-40B4-BE49-F238E27FC236}">
                  <a16:creationId xmlns:a16="http://schemas.microsoft.com/office/drawing/2014/main" id="{33A1C12A-830D-11C0-90AE-E1EAA79E9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9" name="Group 42">
            <a:extLst>
              <a:ext uri="{FF2B5EF4-FFF2-40B4-BE49-F238E27FC236}">
                <a16:creationId xmlns:a16="http://schemas.microsoft.com/office/drawing/2014/main" id="{744DD4A1-781F-83D1-F010-B701FEDCA2F9}"/>
              </a:ext>
            </a:extLst>
          </p:cNvPr>
          <p:cNvGrpSpPr>
            <a:grpSpLocks/>
          </p:cNvGrpSpPr>
          <p:nvPr/>
        </p:nvGrpSpPr>
        <p:grpSpPr bwMode="auto">
          <a:xfrm>
            <a:off x="4010175" y="5656274"/>
            <a:ext cx="1535112" cy="712787"/>
            <a:chOff x="3465" y="1480"/>
            <a:chExt cx="967" cy="449"/>
          </a:xfrm>
        </p:grpSpPr>
        <p:grpSp>
          <p:nvGrpSpPr>
            <p:cNvPr id="50" name="Group 43">
              <a:extLst>
                <a:ext uri="{FF2B5EF4-FFF2-40B4-BE49-F238E27FC236}">
                  <a16:creationId xmlns:a16="http://schemas.microsoft.com/office/drawing/2014/main" id="{19F61E08-9FFB-FA10-704C-2891F9B64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57" name="Text Box 44">
                <a:extLst>
                  <a:ext uri="{FF2B5EF4-FFF2-40B4-BE49-F238E27FC236}">
                    <a16:creationId xmlns:a16="http://schemas.microsoft.com/office/drawing/2014/main" id="{3A0BB388-ABF4-6645-632F-FA39EE9F52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</a:t>
                </a:r>
              </a:p>
            </p:txBody>
          </p:sp>
          <p:sp>
            <p:nvSpPr>
              <p:cNvPr id="58" name="Text Box 45">
                <a:extLst>
                  <a:ext uri="{FF2B5EF4-FFF2-40B4-BE49-F238E27FC236}">
                    <a16:creationId xmlns:a16="http://schemas.microsoft.com/office/drawing/2014/main" id="{473A8FBB-153A-B329-DC9F-AE6139156D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٦</a:t>
                </a:r>
              </a:p>
            </p:txBody>
          </p:sp>
          <p:sp>
            <p:nvSpPr>
              <p:cNvPr id="59" name="Line 46">
                <a:extLst>
                  <a:ext uri="{FF2B5EF4-FFF2-40B4-BE49-F238E27FC236}">
                    <a16:creationId xmlns:a16="http://schemas.microsoft.com/office/drawing/2014/main" id="{8C6D6B5B-A9E6-280D-F7DE-D63C29F5E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51" name="Group 47">
              <a:extLst>
                <a:ext uri="{FF2B5EF4-FFF2-40B4-BE49-F238E27FC236}">
                  <a16:creationId xmlns:a16="http://schemas.microsoft.com/office/drawing/2014/main" id="{065C31AA-DB41-FC83-456A-4E06CBD4F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54" name="Text Box 48">
                <a:extLst>
                  <a:ext uri="{FF2B5EF4-FFF2-40B4-BE49-F238E27FC236}">
                    <a16:creationId xmlns:a16="http://schemas.microsoft.com/office/drawing/2014/main" id="{A8AF8443-AB15-CD27-9D86-E5DD57AA6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</a:t>
                </a:r>
              </a:p>
            </p:txBody>
          </p:sp>
          <p:sp>
            <p:nvSpPr>
              <p:cNvPr id="55" name="Text Box 49">
                <a:extLst>
                  <a:ext uri="{FF2B5EF4-FFF2-40B4-BE49-F238E27FC236}">
                    <a16:creationId xmlns:a16="http://schemas.microsoft.com/office/drawing/2014/main" id="{8A070EF2-D4B5-281D-A8BA-4A095A59CC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٨</a:t>
                </a:r>
              </a:p>
            </p:txBody>
          </p:sp>
          <p:sp>
            <p:nvSpPr>
              <p:cNvPr id="56" name="Line 50">
                <a:extLst>
                  <a:ext uri="{FF2B5EF4-FFF2-40B4-BE49-F238E27FC236}">
                    <a16:creationId xmlns:a16="http://schemas.microsoft.com/office/drawing/2014/main" id="{7871026B-4224-5661-B2EA-222C3CB4A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2" name="Text Box 51">
              <a:extLst>
                <a:ext uri="{FF2B5EF4-FFF2-40B4-BE49-F238E27FC236}">
                  <a16:creationId xmlns:a16="http://schemas.microsoft.com/office/drawing/2014/main" id="{2213C378-4224-EB13-328E-C4330C4D5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53" name="Text Box 52">
              <a:extLst>
                <a:ext uri="{FF2B5EF4-FFF2-40B4-BE49-F238E27FC236}">
                  <a16:creationId xmlns:a16="http://schemas.microsoft.com/office/drawing/2014/main" id="{76D47566-150D-0BA0-F561-CF6DE3DE2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id="{08374A99-67B6-1E67-3A54-1DCAB6AFBD0A}"/>
              </a:ext>
            </a:extLst>
          </p:cNvPr>
          <p:cNvGrpSpPr>
            <a:grpSpLocks/>
          </p:cNvGrpSpPr>
          <p:nvPr/>
        </p:nvGrpSpPr>
        <p:grpSpPr bwMode="auto">
          <a:xfrm>
            <a:off x="3506937" y="5640399"/>
            <a:ext cx="590550" cy="706437"/>
            <a:chOff x="2594" y="3249"/>
            <a:chExt cx="476" cy="445"/>
          </a:xfrm>
        </p:grpSpPr>
        <p:sp>
          <p:nvSpPr>
            <p:cNvPr id="61" name="Text Box 54">
              <a:extLst>
                <a:ext uri="{FF2B5EF4-FFF2-40B4-BE49-F238E27FC236}">
                  <a16:creationId xmlns:a16="http://schemas.microsoft.com/office/drawing/2014/main" id="{6726211F-D38D-664A-2554-106E0174E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١</a:t>
              </a:r>
            </a:p>
          </p:txBody>
        </p:sp>
        <p:sp>
          <p:nvSpPr>
            <p:cNvPr id="62" name="Text Box 55">
              <a:extLst>
                <a:ext uri="{FF2B5EF4-FFF2-40B4-BE49-F238E27FC236}">
                  <a16:creationId xmlns:a16="http://schemas.microsoft.com/office/drawing/2014/main" id="{9A8870C2-FF2A-BD55-59D1-DB6DA37E4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٤٨</a:t>
              </a:r>
            </a:p>
          </p:txBody>
        </p:sp>
        <p:sp>
          <p:nvSpPr>
            <p:cNvPr id="63" name="Line 56">
              <a:extLst>
                <a:ext uri="{FF2B5EF4-FFF2-40B4-BE49-F238E27FC236}">
                  <a16:creationId xmlns:a16="http://schemas.microsoft.com/office/drawing/2014/main" id="{4DAD47E5-2F21-76FD-98D8-6FA85B66AF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4" name="Oval 57">
            <a:extLst>
              <a:ext uri="{FF2B5EF4-FFF2-40B4-BE49-F238E27FC236}">
                <a16:creationId xmlns:a16="http://schemas.microsoft.com/office/drawing/2014/main" id="{E1AA59A7-365D-9361-D7C9-652EB50B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137" y="2965461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65" name="Picture 58">
            <a:extLst>
              <a:ext uri="{FF2B5EF4-FFF2-40B4-BE49-F238E27FC236}">
                <a16:creationId xmlns:a16="http://schemas.microsoft.com/office/drawing/2014/main" id="{D70BA293-FE65-7D7A-5E44-150BF37B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71" y="693929"/>
            <a:ext cx="442436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59">
            <a:extLst>
              <a:ext uri="{FF2B5EF4-FFF2-40B4-BE49-F238E27FC236}">
                <a16:creationId xmlns:a16="http://schemas.microsoft.com/office/drawing/2014/main" id="{0E5DB521-37DB-B964-AAC1-41396645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37" y="2806711"/>
            <a:ext cx="151923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AutoShape 61">
            <a:extLst>
              <a:ext uri="{FF2B5EF4-FFF2-40B4-BE49-F238E27FC236}">
                <a16:creationId xmlns:a16="http://schemas.microsoft.com/office/drawing/2014/main" id="{46F42437-746B-D339-F157-D21E90D3A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750" y="1979624"/>
            <a:ext cx="2268537" cy="8270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99"/>
              </a:gs>
              <a:gs pos="50000">
                <a:srgbClr val="FFCC00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68" name="Group 65">
            <a:extLst>
              <a:ext uri="{FF2B5EF4-FFF2-40B4-BE49-F238E27FC236}">
                <a16:creationId xmlns:a16="http://schemas.microsoft.com/office/drawing/2014/main" id="{2F6D3070-09FF-38C2-4B43-A42B3DAC7A1F}"/>
              </a:ext>
            </a:extLst>
          </p:cNvPr>
          <p:cNvGrpSpPr>
            <a:grpSpLocks/>
          </p:cNvGrpSpPr>
          <p:nvPr/>
        </p:nvGrpSpPr>
        <p:grpSpPr bwMode="auto">
          <a:xfrm>
            <a:off x="2822725" y="4894274"/>
            <a:ext cx="590550" cy="706437"/>
            <a:chOff x="2594" y="3249"/>
            <a:chExt cx="476" cy="445"/>
          </a:xfrm>
        </p:grpSpPr>
        <p:sp>
          <p:nvSpPr>
            <p:cNvPr id="69" name="Text Box 66">
              <a:extLst>
                <a:ext uri="{FF2B5EF4-FFF2-40B4-BE49-F238E27FC236}">
                  <a16:creationId xmlns:a16="http://schemas.microsoft.com/office/drawing/2014/main" id="{0837CCE2-8F5D-B3F5-9E4A-E1F849BCE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70" name="Text Box 67">
              <a:extLst>
                <a:ext uri="{FF2B5EF4-FFF2-40B4-BE49-F238E27FC236}">
                  <a16:creationId xmlns:a16="http://schemas.microsoft.com/office/drawing/2014/main" id="{2EC847F6-FF7B-B5E5-A421-CFB043053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٨</a:t>
              </a:r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7AD8C0EB-63B2-8E65-FF95-181AB78308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" name="Group 83">
            <a:extLst>
              <a:ext uri="{FF2B5EF4-FFF2-40B4-BE49-F238E27FC236}">
                <a16:creationId xmlns:a16="http://schemas.microsoft.com/office/drawing/2014/main" id="{996E44F4-1DBE-079F-75AA-9A428A4A1D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16625" y="2195524"/>
            <a:ext cx="1430337" cy="406400"/>
            <a:chOff x="2313" y="1457"/>
            <a:chExt cx="901" cy="256"/>
          </a:xfrm>
        </p:grpSpPr>
        <p:sp>
          <p:nvSpPr>
            <p:cNvPr id="73" name="AutoShape 82">
              <a:extLst>
                <a:ext uri="{FF2B5EF4-FFF2-40B4-BE49-F238E27FC236}">
                  <a16:creationId xmlns:a16="http://schemas.microsoft.com/office/drawing/2014/main" id="{1C840B2D-36F9-2221-0F5B-CDB76D1E8D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13" y="1457"/>
              <a:ext cx="90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4" name="Picture 84">
              <a:extLst>
                <a:ext uri="{FF2B5EF4-FFF2-40B4-BE49-F238E27FC236}">
                  <a16:creationId xmlns:a16="http://schemas.microsoft.com/office/drawing/2014/main" id="{B414E566-CBA8-7101-C81B-86F9F28D8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" y="1457"/>
              <a:ext cx="90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" name="Group 88">
            <a:extLst>
              <a:ext uri="{FF2B5EF4-FFF2-40B4-BE49-F238E27FC236}">
                <a16:creationId xmlns:a16="http://schemas.microsoft.com/office/drawing/2014/main" id="{C463E66C-339A-B154-6A2C-4ABA7D24769C}"/>
              </a:ext>
            </a:extLst>
          </p:cNvPr>
          <p:cNvGrpSpPr>
            <a:grpSpLocks/>
          </p:cNvGrpSpPr>
          <p:nvPr/>
        </p:nvGrpSpPr>
        <p:grpSpPr bwMode="auto">
          <a:xfrm>
            <a:off x="5429400" y="5773749"/>
            <a:ext cx="1795462" cy="406400"/>
            <a:chOff x="2699" y="3711"/>
            <a:chExt cx="1131" cy="256"/>
          </a:xfrm>
        </p:grpSpPr>
        <p:sp>
          <p:nvSpPr>
            <p:cNvPr id="76" name="Text Box 80">
              <a:extLst>
                <a:ext uri="{FF2B5EF4-FFF2-40B4-BE49-F238E27FC236}">
                  <a16:creationId xmlns:a16="http://schemas.microsoft.com/office/drawing/2014/main" id="{BF7C5F93-9018-60FD-44EA-944119795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711"/>
              <a:ext cx="2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  <p:grpSp>
          <p:nvGrpSpPr>
            <p:cNvPr id="77" name="Group 85">
              <a:extLst>
                <a:ext uri="{FF2B5EF4-FFF2-40B4-BE49-F238E27FC236}">
                  <a16:creationId xmlns:a16="http://schemas.microsoft.com/office/drawing/2014/main" id="{6819CD9D-236D-9FB0-C20F-358E5404D5E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29" y="3711"/>
              <a:ext cx="901" cy="256"/>
              <a:chOff x="2313" y="1457"/>
              <a:chExt cx="901" cy="256"/>
            </a:xfrm>
          </p:grpSpPr>
          <p:sp>
            <p:nvSpPr>
              <p:cNvPr id="78" name="AutoShape 86">
                <a:extLst>
                  <a:ext uri="{FF2B5EF4-FFF2-40B4-BE49-F238E27FC236}">
                    <a16:creationId xmlns:a16="http://schemas.microsoft.com/office/drawing/2014/main" id="{79DFE65F-66C4-2F87-55D4-D21A46668D1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13" y="1457"/>
                <a:ext cx="901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79" name="Picture 87">
                <a:extLst>
                  <a:ext uri="{FF2B5EF4-FFF2-40B4-BE49-F238E27FC236}">
                    <a16:creationId xmlns:a16="http://schemas.microsoft.com/office/drawing/2014/main" id="{0E216AC6-1487-1C5C-BD4A-8A66001E23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3" y="1457"/>
                <a:ext cx="90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0" name="Picture 89">
            <a:extLst>
              <a:ext uri="{FF2B5EF4-FFF2-40B4-BE49-F238E27FC236}">
                <a16:creationId xmlns:a16="http://schemas.microsoft.com/office/drawing/2014/main" id="{15515FD2-6D93-EEBE-92FE-4DFE01F7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98" y="39319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79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2">
            <a:extLst>
              <a:ext uri="{FF2B5EF4-FFF2-40B4-BE49-F238E27FC236}">
                <a16:creationId xmlns:a16="http://schemas.microsoft.com/office/drawing/2014/main" id="{750DD883-DDB7-B1E4-D48A-8417173CDC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2138" y="1878408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CAA1A-04FA-7AEC-3DA8-3EB986D0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63" y="114695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85919B-15DA-E2C6-821A-D2BECA92CE71}"/>
              </a:ext>
            </a:extLst>
          </p:cNvPr>
          <p:cNvGrpSpPr>
            <a:grpSpLocks/>
          </p:cNvGrpSpPr>
          <p:nvPr/>
        </p:nvGrpSpPr>
        <p:grpSpPr bwMode="auto">
          <a:xfrm>
            <a:off x="7680976" y="3211908"/>
            <a:ext cx="2630487" cy="1706562"/>
            <a:chOff x="864" y="2387"/>
            <a:chExt cx="1657" cy="1075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57672E05-2ACA-73BE-CD00-9D31A0051D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1" y="2387"/>
              <a:ext cx="499" cy="499"/>
              <a:chOff x="4377" y="1797"/>
              <a:chExt cx="499" cy="499"/>
            </a:xfrm>
          </p:grpSpPr>
          <p:sp>
            <p:nvSpPr>
              <p:cNvPr id="43" name="Rectangle 6">
                <a:extLst>
                  <a:ext uri="{FF2B5EF4-FFF2-40B4-BE49-F238E27FC236}">
                    <a16:creationId xmlns:a16="http://schemas.microsoft.com/office/drawing/2014/main" id="{E8156A7A-F76D-9D6C-3E7C-01DBF75FA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4" name="Oval 7">
                <a:extLst>
                  <a:ext uri="{FF2B5EF4-FFF2-40B4-BE49-F238E27FC236}">
                    <a16:creationId xmlns:a16="http://schemas.microsoft.com/office/drawing/2014/main" id="{EFEBEAED-1DEE-B5B9-7065-EAC4257C2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5C7F26E4-FD6E-7FB0-3C64-D65F272EB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87"/>
              <a:ext cx="499" cy="499"/>
              <a:chOff x="3796" y="1797"/>
              <a:chExt cx="499" cy="499"/>
            </a:xfrm>
          </p:grpSpPr>
          <p:sp>
            <p:nvSpPr>
              <p:cNvPr id="40" name="Rectangle 9">
                <a:extLst>
                  <a:ext uri="{FF2B5EF4-FFF2-40B4-BE49-F238E27FC236}">
                    <a16:creationId xmlns:a16="http://schemas.microsoft.com/office/drawing/2014/main" id="{C1F6AA9B-9C37-388D-ECF7-A824D0531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1" name="Oval 10">
                <a:extLst>
                  <a:ext uri="{FF2B5EF4-FFF2-40B4-BE49-F238E27FC236}">
                    <a16:creationId xmlns:a16="http://schemas.microsoft.com/office/drawing/2014/main" id="{C4A2C1F0-AA29-8D6B-5D37-81BE38675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BF4CE4CC-70C9-5EFA-0CD2-BEF8F8522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5EA399-417B-4796-033C-ECB882DC4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2" y="2954"/>
              <a:ext cx="499" cy="499"/>
              <a:chOff x="4378" y="2364"/>
              <a:chExt cx="499" cy="499"/>
            </a:xfrm>
          </p:grpSpPr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B06D944F-FA2E-0F44-BECF-5CE2A2A75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6" name="Oval 14">
                <a:extLst>
                  <a:ext uri="{FF2B5EF4-FFF2-40B4-BE49-F238E27FC236}">
                    <a16:creationId xmlns:a16="http://schemas.microsoft.com/office/drawing/2014/main" id="{2026469C-CC8B-41E8-CB9E-5F42E2FCE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7" name="Oval 15">
                <a:extLst>
                  <a:ext uri="{FF2B5EF4-FFF2-40B4-BE49-F238E27FC236}">
                    <a16:creationId xmlns:a16="http://schemas.microsoft.com/office/drawing/2014/main" id="{AC68C65C-F33C-CC6B-7CB1-F2C5A5452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8" name="Oval 16">
                <a:extLst>
                  <a:ext uri="{FF2B5EF4-FFF2-40B4-BE49-F238E27FC236}">
                    <a16:creationId xmlns:a16="http://schemas.microsoft.com/office/drawing/2014/main" id="{1EDA066B-3C17-6312-1510-2EA2E5891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07093279-1F54-09F0-AA9E-93F0598C9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0A0FA032-EE51-71AD-BBD3-DE038F351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1"/>
              <a:ext cx="499" cy="499"/>
              <a:chOff x="3788" y="2364"/>
              <a:chExt cx="499" cy="499"/>
            </a:xfrm>
          </p:grpSpPr>
          <p:sp>
            <p:nvSpPr>
              <p:cNvPr id="31" name="Rectangle 19">
                <a:extLst>
                  <a:ext uri="{FF2B5EF4-FFF2-40B4-BE49-F238E27FC236}">
                    <a16:creationId xmlns:a16="http://schemas.microsoft.com/office/drawing/2014/main" id="{7ED28C7C-B463-2C9C-16EB-CEF04617F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2" name="Oval 20">
                <a:extLst>
                  <a:ext uri="{FF2B5EF4-FFF2-40B4-BE49-F238E27FC236}">
                    <a16:creationId xmlns:a16="http://schemas.microsoft.com/office/drawing/2014/main" id="{E0469FC2-3604-5367-9D24-A3ED61ABB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3" name="Oval 21">
                <a:extLst>
                  <a:ext uri="{FF2B5EF4-FFF2-40B4-BE49-F238E27FC236}">
                    <a16:creationId xmlns:a16="http://schemas.microsoft.com/office/drawing/2014/main" id="{3708C420-0573-D86D-F487-D9C743306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4" name="Oval 22">
                <a:extLst>
                  <a:ext uri="{FF2B5EF4-FFF2-40B4-BE49-F238E27FC236}">
                    <a16:creationId xmlns:a16="http://schemas.microsoft.com/office/drawing/2014/main" id="{CBB23A59-EE8A-B7D7-317E-3BE7EA351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385E02B1-1FC2-470A-BEA3-FE83EB28B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963"/>
              <a:ext cx="499" cy="499"/>
              <a:chOff x="4377" y="2931"/>
              <a:chExt cx="499" cy="499"/>
            </a:xfrm>
          </p:grpSpPr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id="{B5541EB3-6D9D-B28D-C965-AC00C97A4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5" name="Oval 25">
                <a:extLst>
                  <a:ext uri="{FF2B5EF4-FFF2-40B4-BE49-F238E27FC236}">
                    <a16:creationId xmlns:a16="http://schemas.microsoft.com/office/drawing/2014/main" id="{56D65398-FDD4-5635-4FC7-5A9C3B05A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6" name="Oval 26">
                <a:extLst>
                  <a:ext uri="{FF2B5EF4-FFF2-40B4-BE49-F238E27FC236}">
                    <a16:creationId xmlns:a16="http://schemas.microsoft.com/office/drawing/2014/main" id="{F277DD2E-0369-AE24-EC93-1420BB713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7" name="Oval 27">
                <a:extLst>
                  <a:ext uri="{FF2B5EF4-FFF2-40B4-BE49-F238E27FC236}">
                    <a16:creationId xmlns:a16="http://schemas.microsoft.com/office/drawing/2014/main" id="{AA6055C6-E9BF-AB0F-0A4E-149EF08B3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8" name="Oval 28">
                <a:extLst>
                  <a:ext uri="{FF2B5EF4-FFF2-40B4-BE49-F238E27FC236}">
                    <a16:creationId xmlns:a16="http://schemas.microsoft.com/office/drawing/2014/main" id="{ABCBC1A8-0996-90FD-9865-0523A4001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9" name="Oval 29">
                <a:extLst>
                  <a:ext uri="{FF2B5EF4-FFF2-40B4-BE49-F238E27FC236}">
                    <a16:creationId xmlns:a16="http://schemas.microsoft.com/office/drawing/2014/main" id="{311BF283-AC3E-D797-8574-A618E1AB4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0" name="Oval 30">
                <a:extLst>
                  <a:ext uri="{FF2B5EF4-FFF2-40B4-BE49-F238E27FC236}">
                    <a16:creationId xmlns:a16="http://schemas.microsoft.com/office/drawing/2014/main" id="{34A44394-7B26-C08D-01EA-A67C2869F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E4B62CDA-DEFF-3AD3-5F8C-CCEB4438C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954"/>
              <a:ext cx="499" cy="499"/>
              <a:chOff x="3787" y="2931"/>
              <a:chExt cx="499" cy="499"/>
            </a:xfrm>
          </p:grpSpPr>
          <p:sp>
            <p:nvSpPr>
              <p:cNvPr id="18" name="Rectangle 32">
                <a:extLst>
                  <a:ext uri="{FF2B5EF4-FFF2-40B4-BE49-F238E27FC236}">
                    <a16:creationId xmlns:a16="http://schemas.microsoft.com/office/drawing/2014/main" id="{88E10398-3340-9B3D-069C-B6BF3E0A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9" name="Oval 33">
                <a:extLst>
                  <a:ext uri="{FF2B5EF4-FFF2-40B4-BE49-F238E27FC236}">
                    <a16:creationId xmlns:a16="http://schemas.microsoft.com/office/drawing/2014/main" id="{B185A99A-4F8D-67F8-7C8B-FC56ED780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0" name="Oval 34">
                <a:extLst>
                  <a:ext uri="{FF2B5EF4-FFF2-40B4-BE49-F238E27FC236}">
                    <a16:creationId xmlns:a16="http://schemas.microsoft.com/office/drawing/2014/main" id="{1AD5BB67-BFB6-8BA2-25C4-B06A67839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1" name="Oval 35">
                <a:extLst>
                  <a:ext uri="{FF2B5EF4-FFF2-40B4-BE49-F238E27FC236}">
                    <a16:creationId xmlns:a16="http://schemas.microsoft.com/office/drawing/2014/main" id="{BFAB15D8-9389-6EE7-EC00-EC9A6061F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2" name="Oval 36">
                <a:extLst>
                  <a:ext uri="{FF2B5EF4-FFF2-40B4-BE49-F238E27FC236}">
                    <a16:creationId xmlns:a16="http://schemas.microsoft.com/office/drawing/2014/main" id="{2249A0AC-F22E-8443-0F90-B21F60564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3" name="Oval 37">
                <a:extLst>
                  <a:ext uri="{FF2B5EF4-FFF2-40B4-BE49-F238E27FC236}">
                    <a16:creationId xmlns:a16="http://schemas.microsoft.com/office/drawing/2014/main" id="{E7476C9A-7D7D-D9EA-CEAF-B19506E81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grpSp>
        <p:nvGrpSpPr>
          <p:cNvPr id="45" name="Group 42">
            <a:extLst>
              <a:ext uri="{FF2B5EF4-FFF2-40B4-BE49-F238E27FC236}">
                <a16:creationId xmlns:a16="http://schemas.microsoft.com/office/drawing/2014/main" id="{5ACFFCB8-16AF-F2F4-5921-9EF42B9160A4}"/>
              </a:ext>
            </a:extLst>
          </p:cNvPr>
          <p:cNvGrpSpPr>
            <a:grpSpLocks/>
          </p:cNvGrpSpPr>
          <p:nvPr/>
        </p:nvGrpSpPr>
        <p:grpSpPr bwMode="auto">
          <a:xfrm>
            <a:off x="4607576" y="5843983"/>
            <a:ext cx="1535112" cy="712787"/>
            <a:chOff x="3465" y="1480"/>
            <a:chExt cx="967" cy="449"/>
          </a:xfrm>
        </p:grpSpPr>
        <p:grpSp>
          <p:nvGrpSpPr>
            <p:cNvPr id="46" name="Group 43">
              <a:extLst>
                <a:ext uri="{FF2B5EF4-FFF2-40B4-BE49-F238E27FC236}">
                  <a16:creationId xmlns:a16="http://schemas.microsoft.com/office/drawing/2014/main" id="{48ABA407-18B0-0A1C-AE77-9FFA47CB0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53" name="Text Box 44">
                <a:extLst>
                  <a:ext uri="{FF2B5EF4-FFF2-40B4-BE49-F238E27FC236}">
                    <a16:creationId xmlns:a16="http://schemas.microsoft.com/office/drawing/2014/main" id="{F4E92B3A-B55E-3706-EFAE-7C608EA9D8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</a:t>
                </a:r>
              </a:p>
            </p:txBody>
          </p:sp>
          <p:sp>
            <p:nvSpPr>
              <p:cNvPr id="54" name="Text Box 45">
                <a:extLst>
                  <a:ext uri="{FF2B5EF4-FFF2-40B4-BE49-F238E27FC236}">
                    <a16:creationId xmlns:a16="http://schemas.microsoft.com/office/drawing/2014/main" id="{21B14F66-2B42-A708-07D5-89E80F09C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٢</a:t>
                </a:r>
              </a:p>
            </p:txBody>
          </p:sp>
          <p:sp>
            <p:nvSpPr>
              <p:cNvPr id="55" name="Line 46">
                <a:extLst>
                  <a:ext uri="{FF2B5EF4-FFF2-40B4-BE49-F238E27FC236}">
                    <a16:creationId xmlns:a16="http://schemas.microsoft.com/office/drawing/2014/main" id="{BAB1776C-F07C-AD9B-640A-6D8401B39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47" name="Group 47">
              <a:extLst>
                <a:ext uri="{FF2B5EF4-FFF2-40B4-BE49-F238E27FC236}">
                  <a16:creationId xmlns:a16="http://schemas.microsoft.com/office/drawing/2014/main" id="{50EA7FD1-BF42-E3F0-F815-B0F875A01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50" name="Text Box 48">
                <a:extLst>
                  <a:ext uri="{FF2B5EF4-FFF2-40B4-BE49-F238E27FC236}">
                    <a16:creationId xmlns:a16="http://schemas.microsoft.com/office/drawing/2014/main" id="{8B25C17C-DD60-3810-80B5-366EA927A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</a:t>
                </a:r>
              </a:p>
            </p:txBody>
          </p:sp>
          <p:sp>
            <p:nvSpPr>
              <p:cNvPr id="51" name="Text Box 49">
                <a:extLst>
                  <a:ext uri="{FF2B5EF4-FFF2-40B4-BE49-F238E27FC236}">
                    <a16:creationId xmlns:a16="http://schemas.microsoft.com/office/drawing/2014/main" id="{F33F5FFE-C031-FC62-400B-76ABABA4F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٤</a:t>
                </a:r>
              </a:p>
            </p:txBody>
          </p:sp>
          <p:sp>
            <p:nvSpPr>
              <p:cNvPr id="52" name="Line 50">
                <a:extLst>
                  <a:ext uri="{FF2B5EF4-FFF2-40B4-BE49-F238E27FC236}">
                    <a16:creationId xmlns:a16="http://schemas.microsoft.com/office/drawing/2014/main" id="{61F84F06-3873-0DEC-5828-FF345A3CC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EE3D2984-2201-B6C5-D835-702D0E0AB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162C446C-2EE3-2524-5B67-952337193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56" name="Group 53">
            <a:extLst>
              <a:ext uri="{FF2B5EF4-FFF2-40B4-BE49-F238E27FC236}">
                <a16:creationId xmlns:a16="http://schemas.microsoft.com/office/drawing/2014/main" id="{9490E8C8-18FA-2E0F-3844-6E8324EBE381}"/>
              </a:ext>
            </a:extLst>
          </p:cNvPr>
          <p:cNvGrpSpPr>
            <a:grpSpLocks/>
          </p:cNvGrpSpPr>
          <p:nvPr/>
        </p:nvGrpSpPr>
        <p:grpSpPr bwMode="auto">
          <a:xfrm>
            <a:off x="4104338" y="5828108"/>
            <a:ext cx="590550" cy="706437"/>
            <a:chOff x="2594" y="3249"/>
            <a:chExt cx="476" cy="445"/>
          </a:xfrm>
        </p:grpSpPr>
        <p:sp>
          <p:nvSpPr>
            <p:cNvPr id="57" name="Text Box 54">
              <a:extLst>
                <a:ext uri="{FF2B5EF4-FFF2-40B4-BE49-F238E27FC236}">
                  <a16:creationId xmlns:a16="http://schemas.microsoft.com/office/drawing/2014/main" id="{89069188-8946-DE2D-25BB-2A7F6640F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١</a:t>
              </a:r>
            </a:p>
          </p:txBody>
        </p:sp>
        <p:sp>
          <p:nvSpPr>
            <p:cNvPr id="58" name="Text Box 55">
              <a:extLst>
                <a:ext uri="{FF2B5EF4-FFF2-40B4-BE49-F238E27FC236}">
                  <a16:creationId xmlns:a16="http://schemas.microsoft.com/office/drawing/2014/main" id="{2FFD2201-124A-B5B0-5E7C-F0A948098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٨</a:t>
              </a:r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EF574432-845E-6B6E-C89A-BC613DBA5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0" name="Oval 57">
            <a:extLst>
              <a:ext uri="{FF2B5EF4-FFF2-40B4-BE49-F238E27FC236}">
                <a16:creationId xmlns:a16="http://schemas.microsoft.com/office/drawing/2014/main" id="{33F2AD66-393B-64A7-E366-F9CAF9D7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938" y="3153170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61" name="Picture 58">
            <a:extLst>
              <a:ext uri="{FF2B5EF4-FFF2-40B4-BE49-F238E27FC236}">
                <a16:creationId xmlns:a16="http://schemas.microsoft.com/office/drawing/2014/main" id="{01380476-E2DC-EB38-809E-16C05F09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51" y="690958"/>
            <a:ext cx="442436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9">
            <a:extLst>
              <a:ext uri="{FF2B5EF4-FFF2-40B4-BE49-F238E27FC236}">
                <a16:creationId xmlns:a16="http://schemas.microsoft.com/office/drawing/2014/main" id="{63123D8B-74D8-C0CD-4423-F5E03774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38" y="2994420"/>
            <a:ext cx="151923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AutoShape 60">
            <a:extLst>
              <a:ext uri="{FF2B5EF4-FFF2-40B4-BE49-F238E27FC236}">
                <a16:creationId xmlns:a16="http://schemas.microsoft.com/office/drawing/2014/main" id="{9DA2B3FE-8631-0E6C-38A9-E1969E2D1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151" y="2167333"/>
            <a:ext cx="2268537" cy="8270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99"/>
              </a:gs>
              <a:gs pos="50000">
                <a:srgbClr val="FFCC00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4" name="AutoShape 66">
            <a:extLst>
              <a:ext uri="{FF2B5EF4-FFF2-40B4-BE49-F238E27FC236}">
                <a16:creationId xmlns:a16="http://schemas.microsoft.com/office/drawing/2014/main" id="{6112D548-D875-D133-32B1-FBBDEDE292D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414026" y="2383233"/>
            <a:ext cx="14303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65" name="Group 75">
            <a:extLst>
              <a:ext uri="{FF2B5EF4-FFF2-40B4-BE49-F238E27FC236}">
                <a16:creationId xmlns:a16="http://schemas.microsoft.com/office/drawing/2014/main" id="{BC1EC829-1E09-D4EE-1FCB-23D260507A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50538" y="2383233"/>
            <a:ext cx="1423988" cy="406400"/>
            <a:chOff x="2336" y="1457"/>
            <a:chExt cx="897" cy="256"/>
          </a:xfrm>
        </p:grpSpPr>
        <p:sp>
          <p:nvSpPr>
            <p:cNvPr id="66" name="AutoShape 74">
              <a:extLst>
                <a:ext uri="{FF2B5EF4-FFF2-40B4-BE49-F238E27FC236}">
                  <a16:creationId xmlns:a16="http://schemas.microsoft.com/office/drawing/2014/main" id="{59F07A4D-1551-C71F-7BCD-2F9CFE2DF3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36" y="1457"/>
              <a:ext cx="89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67" name="Picture 76">
              <a:extLst>
                <a:ext uri="{FF2B5EF4-FFF2-40B4-BE49-F238E27FC236}">
                  <a16:creationId xmlns:a16="http://schemas.microsoft.com/office/drawing/2014/main" id="{0FA8889B-E5C8-E8D3-BF72-99BAEE2C6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457"/>
              <a:ext cx="90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80">
            <a:extLst>
              <a:ext uri="{FF2B5EF4-FFF2-40B4-BE49-F238E27FC236}">
                <a16:creationId xmlns:a16="http://schemas.microsoft.com/office/drawing/2014/main" id="{45736357-7899-F108-8234-33AA49A4CF48}"/>
              </a:ext>
            </a:extLst>
          </p:cNvPr>
          <p:cNvGrpSpPr>
            <a:grpSpLocks/>
          </p:cNvGrpSpPr>
          <p:nvPr/>
        </p:nvGrpSpPr>
        <p:grpSpPr bwMode="auto">
          <a:xfrm>
            <a:off x="6026801" y="5961458"/>
            <a:ext cx="1763712" cy="417512"/>
            <a:chOff x="2699" y="3711"/>
            <a:chExt cx="1111" cy="263"/>
          </a:xfrm>
        </p:grpSpPr>
        <p:sp>
          <p:nvSpPr>
            <p:cNvPr id="69" name="Text Box 69">
              <a:extLst>
                <a:ext uri="{FF2B5EF4-FFF2-40B4-BE49-F238E27FC236}">
                  <a16:creationId xmlns:a16="http://schemas.microsoft.com/office/drawing/2014/main" id="{8B14563F-ACD5-8486-FA3F-90B2C9556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711"/>
              <a:ext cx="2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  <p:grpSp>
          <p:nvGrpSpPr>
            <p:cNvPr id="70" name="Group 77">
              <a:extLst>
                <a:ext uri="{FF2B5EF4-FFF2-40B4-BE49-F238E27FC236}">
                  <a16:creationId xmlns:a16="http://schemas.microsoft.com/office/drawing/2014/main" id="{10D8E346-D788-2021-4D03-AFBA035B9B6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13" y="3718"/>
              <a:ext cx="897" cy="256"/>
              <a:chOff x="2336" y="1457"/>
              <a:chExt cx="897" cy="256"/>
            </a:xfrm>
          </p:grpSpPr>
          <p:sp>
            <p:nvSpPr>
              <p:cNvPr id="71" name="AutoShape 78">
                <a:extLst>
                  <a:ext uri="{FF2B5EF4-FFF2-40B4-BE49-F238E27FC236}">
                    <a16:creationId xmlns:a16="http://schemas.microsoft.com/office/drawing/2014/main" id="{8EFC1325-14C7-F945-4E70-77B042C0CB1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36" y="1457"/>
                <a:ext cx="89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72" name="Picture 79">
                <a:extLst>
                  <a:ext uri="{FF2B5EF4-FFF2-40B4-BE49-F238E27FC236}">
                    <a16:creationId xmlns:a16="http://schemas.microsoft.com/office/drawing/2014/main" id="{99E3DFF8-D413-D7CE-B9D4-6BDF2940A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1457"/>
                <a:ext cx="905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3" name="Oval 81">
            <a:extLst>
              <a:ext uri="{FF2B5EF4-FFF2-40B4-BE49-F238E27FC236}">
                <a16:creationId xmlns:a16="http://schemas.microsoft.com/office/drawing/2014/main" id="{B2BD1DB0-98CF-E51D-3E18-E36FE96A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338" y="4053283"/>
            <a:ext cx="9366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4" name="Oval 82">
            <a:extLst>
              <a:ext uri="{FF2B5EF4-FFF2-40B4-BE49-F238E27FC236}">
                <a16:creationId xmlns:a16="http://schemas.microsoft.com/office/drawing/2014/main" id="{285034F6-287D-5645-352C-F1DB959A3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538" y="4053283"/>
            <a:ext cx="9366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75" name="Group 83">
            <a:extLst>
              <a:ext uri="{FF2B5EF4-FFF2-40B4-BE49-F238E27FC236}">
                <a16:creationId xmlns:a16="http://schemas.microsoft.com/office/drawing/2014/main" id="{E541EBC0-48A2-A026-D1FF-E45175E51C1C}"/>
              </a:ext>
            </a:extLst>
          </p:cNvPr>
          <p:cNvGrpSpPr>
            <a:grpSpLocks/>
          </p:cNvGrpSpPr>
          <p:nvPr/>
        </p:nvGrpSpPr>
        <p:grpSpPr bwMode="auto">
          <a:xfrm>
            <a:off x="3074051" y="5083570"/>
            <a:ext cx="590550" cy="706438"/>
            <a:chOff x="2594" y="3249"/>
            <a:chExt cx="476" cy="445"/>
          </a:xfrm>
        </p:grpSpPr>
        <p:sp>
          <p:nvSpPr>
            <p:cNvPr id="76" name="Text Box 84">
              <a:extLst>
                <a:ext uri="{FF2B5EF4-FFF2-40B4-BE49-F238E27FC236}">
                  <a16:creationId xmlns:a16="http://schemas.microsoft.com/office/drawing/2014/main" id="{094B87E2-5BB6-40E8-FAE2-E14801398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77" name="Text Box 85">
              <a:extLst>
                <a:ext uri="{FF2B5EF4-FFF2-40B4-BE49-F238E27FC236}">
                  <a16:creationId xmlns:a16="http://schemas.microsoft.com/office/drawing/2014/main" id="{2D10F0FC-8398-7F36-D6ED-6E417FCE5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</a:t>
              </a:r>
            </a:p>
          </p:txBody>
        </p:sp>
        <p:sp>
          <p:nvSpPr>
            <p:cNvPr id="78" name="Line 86">
              <a:extLst>
                <a:ext uri="{FF2B5EF4-FFF2-40B4-BE49-F238E27FC236}">
                  <a16:creationId xmlns:a16="http://schemas.microsoft.com/office/drawing/2014/main" id="{B616EBE1-F3F0-263C-C129-BC99C13CA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9" name="Group 87">
            <a:extLst>
              <a:ext uri="{FF2B5EF4-FFF2-40B4-BE49-F238E27FC236}">
                <a16:creationId xmlns:a16="http://schemas.microsoft.com/office/drawing/2014/main" id="{36202A65-BBB2-B00D-F7EF-C7957894703E}"/>
              </a:ext>
            </a:extLst>
          </p:cNvPr>
          <p:cNvGrpSpPr>
            <a:grpSpLocks/>
          </p:cNvGrpSpPr>
          <p:nvPr/>
        </p:nvGrpSpPr>
        <p:grpSpPr bwMode="auto">
          <a:xfrm>
            <a:off x="3548713" y="5085158"/>
            <a:ext cx="842963" cy="706437"/>
            <a:chOff x="3356" y="3326"/>
            <a:chExt cx="531" cy="445"/>
          </a:xfrm>
        </p:grpSpPr>
        <p:grpSp>
          <p:nvGrpSpPr>
            <p:cNvPr id="80" name="Group 88">
              <a:extLst>
                <a:ext uri="{FF2B5EF4-FFF2-40B4-BE49-F238E27FC236}">
                  <a16:creationId xmlns:a16="http://schemas.microsoft.com/office/drawing/2014/main" id="{115D2787-62D3-DCEF-34F4-374B9D93A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82" name="Text Box 89">
                <a:extLst>
                  <a:ext uri="{FF2B5EF4-FFF2-40B4-BE49-F238E27FC236}">
                    <a16:creationId xmlns:a16="http://schemas.microsoft.com/office/drawing/2014/main" id="{032FD697-3D91-48DB-1E66-A785211001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</a:t>
                </a:r>
              </a:p>
            </p:txBody>
          </p:sp>
          <p:sp>
            <p:nvSpPr>
              <p:cNvPr id="83" name="Text Box 90">
                <a:extLst>
                  <a:ext uri="{FF2B5EF4-FFF2-40B4-BE49-F238E27FC236}">
                    <a16:creationId xmlns:a16="http://schemas.microsoft.com/office/drawing/2014/main" id="{ED00A044-1C01-DEE7-7FEC-4B7B257131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٨</a:t>
                </a:r>
              </a:p>
            </p:txBody>
          </p:sp>
          <p:sp>
            <p:nvSpPr>
              <p:cNvPr id="84" name="Line 91">
                <a:extLst>
                  <a:ext uri="{FF2B5EF4-FFF2-40B4-BE49-F238E27FC236}">
                    <a16:creationId xmlns:a16="http://schemas.microsoft.com/office/drawing/2014/main" id="{0142D55D-FC88-9FC8-B056-752BC25EB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1" name="Text Box 92">
              <a:extLst>
                <a:ext uri="{FF2B5EF4-FFF2-40B4-BE49-F238E27FC236}">
                  <a16:creationId xmlns:a16="http://schemas.microsoft.com/office/drawing/2014/main" id="{2BA3AE92-DC71-587C-2104-4A49411B7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85" name="Group 97">
            <a:extLst>
              <a:ext uri="{FF2B5EF4-FFF2-40B4-BE49-F238E27FC236}">
                <a16:creationId xmlns:a16="http://schemas.microsoft.com/office/drawing/2014/main" id="{F2BF9E06-00F3-69F9-CEE2-B6EFB2F15CB6}"/>
              </a:ext>
            </a:extLst>
          </p:cNvPr>
          <p:cNvGrpSpPr>
            <a:grpSpLocks/>
          </p:cNvGrpSpPr>
          <p:nvPr/>
        </p:nvGrpSpPr>
        <p:grpSpPr bwMode="auto">
          <a:xfrm>
            <a:off x="8358838" y="5081983"/>
            <a:ext cx="590550" cy="706437"/>
            <a:chOff x="2594" y="3249"/>
            <a:chExt cx="476" cy="445"/>
          </a:xfrm>
        </p:grpSpPr>
        <p:sp>
          <p:nvSpPr>
            <p:cNvPr id="86" name="Text Box 98">
              <a:extLst>
                <a:ext uri="{FF2B5EF4-FFF2-40B4-BE49-F238E27FC236}">
                  <a16:creationId xmlns:a16="http://schemas.microsoft.com/office/drawing/2014/main" id="{4A7E9E2A-E781-4727-57B6-870F0273A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87" name="Text Box 99">
              <a:extLst>
                <a:ext uri="{FF2B5EF4-FFF2-40B4-BE49-F238E27FC236}">
                  <a16:creationId xmlns:a16="http://schemas.microsoft.com/office/drawing/2014/main" id="{513CA3D5-C7BD-83AF-ECFF-C2CFBD706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٢</a:t>
              </a:r>
            </a:p>
          </p:txBody>
        </p:sp>
        <p:sp>
          <p:nvSpPr>
            <p:cNvPr id="88" name="Line 100">
              <a:extLst>
                <a:ext uri="{FF2B5EF4-FFF2-40B4-BE49-F238E27FC236}">
                  <a16:creationId xmlns:a16="http://schemas.microsoft.com/office/drawing/2014/main" id="{2E4CE367-83EF-182A-FCCD-A42EBBAB8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9" name="Group 101">
            <a:extLst>
              <a:ext uri="{FF2B5EF4-FFF2-40B4-BE49-F238E27FC236}">
                <a16:creationId xmlns:a16="http://schemas.microsoft.com/office/drawing/2014/main" id="{E11C548B-BA0C-EB21-04FF-92DFC364B83F}"/>
              </a:ext>
            </a:extLst>
          </p:cNvPr>
          <p:cNvGrpSpPr>
            <a:grpSpLocks/>
          </p:cNvGrpSpPr>
          <p:nvPr/>
        </p:nvGrpSpPr>
        <p:grpSpPr bwMode="auto">
          <a:xfrm>
            <a:off x="8833501" y="5083570"/>
            <a:ext cx="842962" cy="706438"/>
            <a:chOff x="3356" y="3326"/>
            <a:chExt cx="531" cy="445"/>
          </a:xfrm>
        </p:grpSpPr>
        <p:grpSp>
          <p:nvGrpSpPr>
            <p:cNvPr id="90" name="Group 102">
              <a:extLst>
                <a:ext uri="{FF2B5EF4-FFF2-40B4-BE49-F238E27FC236}">
                  <a16:creationId xmlns:a16="http://schemas.microsoft.com/office/drawing/2014/main" id="{CD11AF7F-2E3B-0A58-F221-3963495B9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92" name="Text Box 103">
                <a:extLst>
                  <a:ext uri="{FF2B5EF4-FFF2-40B4-BE49-F238E27FC236}">
                    <a16:creationId xmlns:a16="http://schemas.microsoft.com/office/drawing/2014/main" id="{381DDB92-4398-3343-5A0D-74F1D704C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٣</a:t>
                </a:r>
              </a:p>
            </p:txBody>
          </p:sp>
          <p:sp>
            <p:nvSpPr>
              <p:cNvPr id="93" name="Text Box 104">
                <a:extLst>
                  <a:ext uri="{FF2B5EF4-FFF2-40B4-BE49-F238E27FC236}">
                    <a16:creationId xmlns:a16="http://schemas.microsoft.com/office/drawing/2014/main" id="{91D6C1AA-2EE4-658F-FA59-CEECF4F258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٦</a:t>
                </a:r>
              </a:p>
            </p:txBody>
          </p:sp>
          <p:sp>
            <p:nvSpPr>
              <p:cNvPr id="94" name="Line 105">
                <a:extLst>
                  <a:ext uri="{FF2B5EF4-FFF2-40B4-BE49-F238E27FC236}">
                    <a16:creationId xmlns:a16="http://schemas.microsoft.com/office/drawing/2014/main" id="{2C8AA4A6-3D40-A1C7-E135-931FC5F54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1" name="Text Box 106">
              <a:extLst>
                <a:ext uri="{FF2B5EF4-FFF2-40B4-BE49-F238E27FC236}">
                  <a16:creationId xmlns:a16="http://schemas.microsoft.com/office/drawing/2014/main" id="{0AD90D9F-052A-3C53-3053-28BFFC2B5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pic>
        <p:nvPicPr>
          <p:cNvPr id="95" name="Picture 107">
            <a:extLst>
              <a:ext uri="{FF2B5EF4-FFF2-40B4-BE49-F238E27FC236}">
                <a16:creationId xmlns:a16="http://schemas.microsoft.com/office/drawing/2014/main" id="{7EF7A45D-B2F3-8850-5ABC-C0D7D43F6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26" y="144858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00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7CC89E3C-A097-C5EC-1BA8-012DBA847E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175" y="1578109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5B878-0AE6-53A8-37DA-EA0D254C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00" y="-185604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41613A-B431-94A0-DA23-2785B4171663}"/>
              </a:ext>
            </a:extLst>
          </p:cNvPr>
          <p:cNvGrpSpPr>
            <a:grpSpLocks/>
          </p:cNvGrpSpPr>
          <p:nvPr/>
        </p:nvGrpSpPr>
        <p:grpSpPr bwMode="auto">
          <a:xfrm>
            <a:off x="6417013" y="2911609"/>
            <a:ext cx="2630487" cy="1706562"/>
            <a:chOff x="864" y="2387"/>
            <a:chExt cx="1657" cy="1075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B195221D-7D85-BE0E-8A92-FAD571C71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1" y="2387"/>
              <a:ext cx="499" cy="499"/>
              <a:chOff x="4377" y="1797"/>
              <a:chExt cx="499" cy="499"/>
            </a:xfrm>
          </p:grpSpPr>
          <p:sp>
            <p:nvSpPr>
              <p:cNvPr id="43" name="Rectangle 6">
                <a:extLst>
                  <a:ext uri="{FF2B5EF4-FFF2-40B4-BE49-F238E27FC236}">
                    <a16:creationId xmlns:a16="http://schemas.microsoft.com/office/drawing/2014/main" id="{9C07C6E7-9CD9-AB52-D50B-06E0DB909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4" name="Oval 7">
                <a:extLst>
                  <a:ext uri="{FF2B5EF4-FFF2-40B4-BE49-F238E27FC236}">
                    <a16:creationId xmlns:a16="http://schemas.microsoft.com/office/drawing/2014/main" id="{4564CA9B-1D0C-2116-9E92-F7A8264A3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9A6B3C58-4488-6875-082E-5F70C69B2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87"/>
              <a:ext cx="499" cy="499"/>
              <a:chOff x="3796" y="1797"/>
              <a:chExt cx="499" cy="499"/>
            </a:xfrm>
          </p:grpSpPr>
          <p:sp>
            <p:nvSpPr>
              <p:cNvPr id="40" name="Rectangle 9">
                <a:extLst>
                  <a:ext uri="{FF2B5EF4-FFF2-40B4-BE49-F238E27FC236}">
                    <a16:creationId xmlns:a16="http://schemas.microsoft.com/office/drawing/2014/main" id="{5E8B8576-4445-1CDF-CED1-1546B79D2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1" name="Oval 10">
                <a:extLst>
                  <a:ext uri="{FF2B5EF4-FFF2-40B4-BE49-F238E27FC236}">
                    <a16:creationId xmlns:a16="http://schemas.microsoft.com/office/drawing/2014/main" id="{850802E8-1E77-235C-24E3-A20BA13B9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65C67B86-073C-0291-4DA5-76519CD08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548172-AAF3-7210-5CFF-E6F14EEB4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2" y="2954"/>
              <a:ext cx="499" cy="499"/>
              <a:chOff x="4378" y="2364"/>
              <a:chExt cx="499" cy="499"/>
            </a:xfrm>
          </p:grpSpPr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A97BFAEB-295D-6425-654A-595E33365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6" name="Oval 14">
                <a:extLst>
                  <a:ext uri="{FF2B5EF4-FFF2-40B4-BE49-F238E27FC236}">
                    <a16:creationId xmlns:a16="http://schemas.microsoft.com/office/drawing/2014/main" id="{DD74475B-FE14-1919-BD66-6C3F0068F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7" name="Oval 15">
                <a:extLst>
                  <a:ext uri="{FF2B5EF4-FFF2-40B4-BE49-F238E27FC236}">
                    <a16:creationId xmlns:a16="http://schemas.microsoft.com/office/drawing/2014/main" id="{43BFE168-DAE2-03FF-B3DD-0BC7B1FF5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8" name="Oval 16">
                <a:extLst>
                  <a:ext uri="{FF2B5EF4-FFF2-40B4-BE49-F238E27FC236}">
                    <a16:creationId xmlns:a16="http://schemas.microsoft.com/office/drawing/2014/main" id="{DD1EB5F6-3169-0911-AA83-F9ECF5E76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A47C064A-56A4-B06D-A0A7-182C96444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2A7E6D02-1ABA-F36D-B9ED-20FFE57A2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1"/>
              <a:ext cx="499" cy="499"/>
              <a:chOff x="3788" y="2364"/>
              <a:chExt cx="499" cy="499"/>
            </a:xfrm>
          </p:grpSpPr>
          <p:sp>
            <p:nvSpPr>
              <p:cNvPr id="31" name="Rectangle 19">
                <a:extLst>
                  <a:ext uri="{FF2B5EF4-FFF2-40B4-BE49-F238E27FC236}">
                    <a16:creationId xmlns:a16="http://schemas.microsoft.com/office/drawing/2014/main" id="{9484FFD0-DBC1-0C9C-5451-19E301454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2" name="Oval 20">
                <a:extLst>
                  <a:ext uri="{FF2B5EF4-FFF2-40B4-BE49-F238E27FC236}">
                    <a16:creationId xmlns:a16="http://schemas.microsoft.com/office/drawing/2014/main" id="{AFB5E7B8-3233-150C-A479-628337D40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3" name="Oval 21">
                <a:extLst>
                  <a:ext uri="{FF2B5EF4-FFF2-40B4-BE49-F238E27FC236}">
                    <a16:creationId xmlns:a16="http://schemas.microsoft.com/office/drawing/2014/main" id="{6FE4121E-C5A1-83C2-C641-EA0D34DC4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4" name="Oval 22">
                <a:extLst>
                  <a:ext uri="{FF2B5EF4-FFF2-40B4-BE49-F238E27FC236}">
                    <a16:creationId xmlns:a16="http://schemas.microsoft.com/office/drawing/2014/main" id="{BB252A73-F90C-5E9E-781B-CB41D6D66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494A3E62-EDBF-6D51-0F98-709F4BC4F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963"/>
              <a:ext cx="499" cy="499"/>
              <a:chOff x="4377" y="2931"/>
              <a:chExt cx="499" cy="499"/>
            </a:xfrm>
          </p:grpSpPr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id="{24939719-EBDC-42AA-4279-526A3F557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5" name="Oval 25">
                <a:extLst>
                  <a:ext uri="{FF2B5EF4-FFF2-40B4-BE49-F238E27FC236}">
                    <a16:creationId xmlns:a16="http://schemas.microsoft.com/office/drawing/2014/main" id="{B3DA3848-D4E3-F732-BA69-BAB017DC5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6" name="Oval 26">
                <a:extLst>
                  <a:ext uri="{FF2B5EF4-FFF2-40B4-BE49-F238E27FC236}">
                    <a16:creationId xmlns:a16="http://schemas.microsoft.com/office/drawing/2014/main" id="{7FDF4FAD-D911-3D0F-18AE-55223956D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7" name="Oval 27">
                <a:extLst>
                  <a:ext uri="{FF2B5EF4-FFF2-40B4-BE49-F238E27FC236}">
                    <a16:creationId xmlns:a16="http://schemas.microsoft.com/office/drawing/2014/main" id="{A819A206-DA92-052D-AA07-BA15F1278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8" name="Oval 28">
                <a:extLst>
                  <a:ext uri="{FF2B5EF4-FFF2-40B4-BE49-F238E27FC236}">
                    <a16:creationId xmlns:a16="http://schemas.microsoft.com/office/drawing/2014/main" id="{AB4EABD3-246E-BB44-E371-016462639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9" name="Oval 29">
                <a:extLst>
                  <a:ext uri="{FF2B5EF4-FFF2-40B4-BE49-F238E27FC236}">
                    <a16:creationId xmlns:a16="http://schemas.microsoft.com/office/drawing/2014/main" id="{B400E1C6-6BD9-C5D5-DA28-8B1DAE122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0" name="Oval 30">
                <a:extLst>
                  <a:ext uri="{FF2B5EF4-FFF2-40B4-BE49-F238E27FC236}">
                    <a16:creationId xmlns:a16="http://schemas.microsoft.com/office/drawing/2014/main" id="{6B1DB030-37D8-F374-84B0-B3AA57FCD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1836DB18-FEA2-ACBE-6F42-8E987B221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954"/>
              <a:ext cx="499" cy="499"/>
              <a:chOff x="3787" y="2931"/>
              <a:chExt cx="499" cy="499"/>
            </a:xfrm>
          </p:grpSpPr>
          <p:sp>
            <p:nvSpPr>
              <p:cNvPr id="18" name="Rectangle 32">
                <a:extLst>
                  <a:ext uri="{FF2B5EF4-FFF2-40B4-BE49-F238E27FC236}">
                    <a16:creationId xmlns:a16="http://schemas.microsoft.com/office/drawing/2014/main" id="{BD821D40-74B6-BEDB-B6FA-DEA2C4698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9" name="Oval 33">
                <a:extLst>
                  <a:ext uri="{FF2B5EF4-FFF2-40B4-BE49-F238E27FC236}">
                    <a16:creationId xmlns:a16="http://schemas.microsoft.com/office/drawing/2014/main" id="{C4A1DCFD-AFAE-B0A1-4E37-31A115C2F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0" name="Oval 34">
                <a:extLst>
                  <a:ext uri="{FF2B5EF4-FFF2-40B4-BE49-F238E27FC236}">
                    <a16:creationId xmlns:a16="http://schemas.microsoft.com/office/drawing/2014/main" id="{A5EA2644-C536-5180-212D-2EDF7A59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1" name="Oval 35">
                <a:extLst>
                  <a:ext uri="{FF2B5EF4-FFF2-40B4-BE49-F238E27FC236}">
                    <a16:creationId xmlns:a16="http://schemas.microsoft.com/office/drawing/2014/main" id="{65960AB3-3964-0684-6E28-9FC811083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2" name="Oval 36">
                <a:extLst>
                  <a:ext uri="{FF2B5EF4-FFF2-40B4-BE49-F238E27FC236}">
                    <a16:creationId xmlns:a16="http://schemas.microsoft.com/office/drawing/2014/main" id="{ABBF2DA8-AF53-BC19-582E-E0DF4DBF5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3" name="Oval 37">
                <a:extLst>
                  <a:ext uri="{FF2B5EF4-FFF2-40B4-BE49-F238E27FC236}">
                    <a16:creationId xmlns:a16="http://schemas.microsoft.com/office/drawing/2014/main" id="{FB131F57-840E-942A-10A7-C918F954A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grpSp>
        <p:nvGrpSpPr>
          <p:cNvPr id="45" name="Group 38">
            <a:extLst>
              <a:ext uri="{FF2B5EF4-FFF2-40B4-BE49-F238E27FC236}">
                <a16:creationId xmlns:a16="http://schemas.microsoft.com/office/drawing/2014/main" id="{992F6DD0-C8AB-B32D-2755-69CEA2189093}"/>
              </a:ext>
            </a:extLst>
          </p:cNvPr>
          <p:cNvGrpSpPr>
            <a:grpSpLocks/>
          </p:cNvGrpSpPr>
          <p:nvPr/>
        </p:nvGrpSpPr>
        <p:grpSpPr bwMode="auto">
          <a:xfrm>
            <a:off x="3343613" y="5543684"/>
            <a:ext cx="1535112" cy="712787"/>
            <a:chOff x="3465" y="1480"/>
            <a:chExt cx="967" cy="449"/>
          </a:xfrm>
        </p:grpSpPr>
        <p:grpSp>
          <p:nvGrpSpPr>
            <p:cNvPr id="46" name="Group 39">
              <a:extLst>
                <a:ext uri="{FF2B5EF4-FFF2-40B4-BE49-F238E27FC236}">
                  <a16:creationId xmlns:a16="http://schemas.microsoft.com/office/drawing/2014/main" id="{01027E35-E10D-F42C-76BA-B0BC017965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53" name="Text Box 40">
                <a:extLst>
                  <a:ext uri="{FF2B5EF4-FFF2-40B4-BE49-F238E27FC236}">
                    <a16:creationId xmlns:a16="http://schemas.microsoft.com/office/drawing/2014/main" id="{5BBDFE5E-BA81-863A-4A76-51205F776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</a:t>
                </a:r>
              </a:p>
            </p:txBody>
          </p:sp>
          <p:sp>
            <p:nvSpPr>
              <p:cNvPr id="54" name="Text Box 41">
                <a:extLst>
                  <a:ext uri="{FF2B5EF4-FFF2-40B4-BE49-F238E27FC236}">
                    <a16:creationId xmlns:a16="http://schemas.microsoft.com/office/drawing/2014/main" id="{F966862E-D520-7EF8-E636-DF59B775F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٢</a:t>
                </a:r>
              </a:p>
            </p:txBody>
          </p:sp>
          <p:sp>
            <p:nvSpPr>
              <p:cNvPr id="55" name="Line 42">
                <a:extLst>
                  <a:ext uri="{FF2B5EF4-FFF2-40B4-BE49-F238E27FC236}">
                    <a16:creationId xmlns:a16="http://schemas.microsoft.com/office/drawing/2014/main" id="{CAAC9FAA-A4C4-8F98-3E0E-AEB1C2785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47" name="Group 43">
              <a:extLst>
                <a:ext uri="{FF2B5EF4-FFF2-40B4-BE49-F238E27FC236}">
                  <a16:creationId xmlns:a16="http://schemas.microsoft.com/office/drawing/2014/main" id="{72B15879-C9F5-46A9-B554-841F379DA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50" name="Text Box 44">
                <a:extLst>
                  <a:ext uri="{FF2B5EF4-FFF2-40B4-BE49-F238E27FC236}">
                    <a16:creationId xmlns:a16="http://schemas.microsoft.com/office/drawing/2014/main" id="{0F5E01BB-6E78-24F8-4B01-B602D7E92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٣</a:t>
                </a:r>
              </a:p>
            </p:txBody>
          </p:sp>
          <p:sp>
            <p:nvSpPr>
              <p:cNvPr id="51" name="Text Box 45">
                <a:extLst>
                  <a:ext uri="{FF2B5EF4-FFF2-40B4-BE49-F238E27FC236}">
                    <a16:creationId xmlns:a16="http://schemas.microsoft.com/office/drawing/2014/main" id="{29D95DCA-F75C-E7C1-F807-5AB94CD53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٤</a:t>
                </a:r>
              </a:p>
            </p:txBody>
          </p:sp>
          <p:sp>
            <p:nvSpPr>
              <p:cNvPr id="52" name="Line 46">
                <a:extLst>
                  <a:ext uri="{FF2B5EF4-FFF2-40B4-BE49-F238E27FC236}">
                    <a16:creationId xmlns:a16="http://schemas.microsoft.com/office/drawing/2014/main" id="{3B8DEC9F-EE5A-5EF1-2E95-A35156EDA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8" name="Text Box 47">
              <a:extLst>
                <a:ext uri="{FF2B5EF4-FFF2-40B4-BE49-F238E27FC236}">
                  <a16:creationId xmlns:a16="http://schemas.microsoft.com/office/drawing/2014/main" id="{F8397AAD-A24A-1AE7-C846-61351122D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49" name="Text Box 48">
              <a:extLst>
                <a:ext uri="{FF2B5EF4-FFF2-40B4-BE49-F238E27FC236}">
                  <a16:creationId xmlns:a16="http://schemas.microsoft.com/office/drawing/2014/main" id="{CCCF60AF-A7A2-17BB-64BC-89F84F680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56" name="Group 49">
            <a:extLst>
              <a:ext uri="{FF2B5EF4-FFF2-40B4-BE49-F238E27FC236}">
                <a16:creationId xmlns:a16="http://schemas.microsoft.com/office/drawing/2014/main" id="{5F0F6E4F-430A-EADF-2986-7C87821CCB21}"/>
              </a:ext>
            </a:extLst>
          </p:cNvPr>
          <p:cNvGrpSpPr>
            <a:grpSpLocks/>
          </p:cNvGrpSpPr>
          <p:nvPr/>
        </p:nvGrpSpPr>
        <p:grpSpPr bwMode="auto">
          <a:xfrm>
            <a:off x="2840375" y="5527809"/>
            <a:ext cx="590550" cy="706437"/>
            <a:chOff x="2594" y="3249"/>
            <a:chExt cx="476" cy="445"/>
          </a:xfrm>
        </p:grpSpPr>
        <p:sp>
          <p:nvSpPr>
            <p:cNvPr id="57" name="Text Box 50">
              <a:extLst>
                <a:ext uri="{FF2B5EF4-FFF2-40B4-BE49-F238E27FC236}">
                  <a16:creationId xmlns:a16="http://schemas.microsoft.com/office/drawing/2014/main" id="{1155034C-4968-D727-92E2-13AF2BA0B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٣</a:t>
              </a:r>
            </a:p>
          </p:txBody>
        </p:sp>
        <p:sp>
          <p:nvSpPr>
            <p:cNvPr id="58" name="Text Box 51">
              <a:extLst>
                <a:ext uri="{FF2B5EF4-FFF2-40B4-BE49-F238E27FC236}">
                  <a16:creationId xmlns:a16="http://schemas.microsoft.com/office/drawing/2014/main" id="{9DB5B4B1-1CE6-8725-9058-E12E14785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٨</a:t>
              </a:r>
            </a:p>
          </p:txBody>
        </p:sp>
        <p:sp>
          <p:nvSpPr>
            <p:cNvPr id="59" name="Line 52">
              <a:extLst>
                <a:ext uri="{FF2B5EF4-FFF2-40B4-BE49-F238E27FC236}">
                  <a16:creationId xmlns:a16="http://schemas.microsoft.com/office/drawing/2014/main" id="{13350D43-397E-BEC1-8AFD-C18782BAD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0" name="Oval 53">
            <a:extLst>
              <a:ext uri="{FF2B5EF4-FFF2-40B4-BE49-F238E27FC236}">
                <a16:creationId xmlns:a16="http://schemas.microsoft.com/office/drawing/2014/main" id="{5366297F-5CC4-0803-235E-43E4E62A0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313" y="2852871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61" name="Picture 54">
            <a:extLst>
              <a:ext uri="{FF2B5EF4-FFF2-40B4-BE49-F238E27FC236}">
                <a16:creationId xmlns:a16="http://schemas.microsoft.com/office/drawing/2014/main" id="{415ADDC5-D7B5-F183-C971-4F08EA3B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88" y="390659"/>
            <a:ext cx="442436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5">
            <a:extLst>
              <a:ext uri="{FF2B5EF4-FFF2-40B4-BE49-F238E27FC236}">
                <a16:creationId xmlns:a16="http://schemas.microsoft.com/office/drawing/2014/main" id="{7BE4B2F4-578F-D336-FAA4-DD7CFBB74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75" y="2694121"/>
            <a:ext cx="151923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AutoShape 56">
            <a:extLst>
              <a:ext uri="{FF2B5EF4-FFF2-40B4-BE49-F238E27FC236}">
                <a16:creationId xmlns:a16="http://schemas.microsoft.com/office/drawing/2014/main" id="{694C262E-B2F4-DC9D-CE39-040E88AB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188" y="1867034"/>
            <a:ext cx="2268537" cy="8270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99"/>
              </a:gs>
              <a:gs pos="50000">
                <a:srgbClr val="FFCC00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4" name="AutoShape 57">
            <a:extLst>
              <a:ext uri="{FF2B5EF4-FFF2-40B4-BE49-F238E27FC236}">
                <a16:creationId xmlns:a16="http://schemas.microsoft.com/office/drawing/2014/main" id="{5AE77EEF-7BD9-A74B-06F2-353BA2223FF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50063" y="2082934"/>
            <a:ext cx="14303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5" name="Oval 66">
            <a:extLst>
              <a:ext uri="{FF2B5EF4-FFF2-40B4-BE49-F238E27FC236}">
                <a16:creationId xmlns:a16="http://schemas.microsoft.com/office/drawing/2014/main" id="{1A8CB8F8-C0E4-F465-5358-273491E7C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688" y="3752984"/>
            <a:ext cx="9366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6" name="Oval 67">
            <a:extLst>
              <a:ext uri="{FF2B5EF4-FFF2-40B4-BE49-F238E27FC236}">
                <a16:creationId xmlns:a16="http://schemas.microsoft.com/office/drawing/2014/main" id="{C337E0E3-045F-F7A6-2FCF-4269FD26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575" y="2875096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67" name="Group 68">
            <a:extLst>
              <a:ext uri="{FF2B5EF4-FFF2-40B4-BE49-F238E27FC236}">
                <a16:creationId xmlns:a16="http://schemas.microsoft.com/office/drawing/2014/main" id="{577F245C-2A71-94BE-5814-7A7D89AC1307}"/>
              </a:ext>
            </a:extLst>
          </p:cNvPr>
          <p:cNvGrpSpPr>
            <a:grpSpLocks/>
          </p:cNvGrpSpPr>
          <p:nvPr/>
        </p:nvGrpSpPr>
        <p:grpSpPr bwMode="auto">
          <a:xfrm>
            <a:off x="1810088" y="4783271"/>
            <a:ext cx="590550" cy="706438"/>
            <a:chOff x="2594" y="3249"/>
            <a:chExt cx="476" cy="445"/>
          </a:xfrm>
        </p:grpSpPr>
        <p:sp>
          <p:nvSpPr>
            <p:cNvPr id="68" name="Text Box 69">
              <a:extLst>
                <a:ext uri="{FF2B5EF4-FFF2-40B4-BE49-F238E27FC236}">
                  <a16:creationId xmlns:a16="http://schemas.microsoft.com/office/drawing/2014/main" id="{541A3C0E-DAC1-08B5-1DB9-42C7DBC93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٣</a:t>
              </a:r>
            </a:p>
          </p:txBody>
        </p:sp>
        <p:sp>
          <p:nvSpPr>
            <p:cNvPr id="69" name="Text Box 70">
              <a:extLst>
                <a:ext uri="{FF2B5EF4-FFF2-40B4-BE49-F238E27FC236}">
                  <a16:creationId xmlns:a16="http://schemas.microsoft.com/office/drawing/2014/main" id="{FFFF39C2-48DA-4CE3-65DC-EAFE264FF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</a:t>
              </a:r>
            </a:p>
          </p:txBody>
        </p:sp>
        <p:sp>
          <p:nvSpPr>
            <p:cNvPr id="70" name="Line 71">
              <a:extLst>
                <a:ext uri="{FF2B5EF4-FFF2-40B4-BE49-F238E27FC236}">
                  <a16:creationId xmlns:a16="http://schemas.microsoft.com/office/drawing/2014/main" id="{CAD3E383-D255-AB71-7488-FF0721E27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1" name="Group 72">
            <a:extLst>
              <a:ext uri="{FF2B5EF4-FFF2-40B4-BE49-F238E27FC236}">
                <a16:creationId xmlns:a16="http://schemas.microsoft.com/office/drawing/2014/main" id="{094E18A4-12CA-E6FD-9602-FEF76AAB744C}"/>
              </a:ext>
            </a:extLst>
          </p:cNvPr>
          <p:cNvGrpSpPr>
            <a:grpSpLocks/>
          </p:cNvGrpSpPr>
          <p:nvPr/>
        </p:nvGrpSpPr>
        <p:grpSpPr bwMode="auto">
          <a:xfrm>
            <a:off x="2284750" y="4784859"/>
            <a:ext cx="842963" cy="706437"/>
            <a:chOff x="3356" y="3326"/>
            <a:chExt cx="531" cy="445"/>
          </a:xfrm>
        </p:grpSpPr>
        <p:grpSp>
          <p:nvGrpSpPr>
            <p:cNvPr id="72" name="Group 73">
              <a:extLst>
                <a:ext uri="{FF2B5EF4-FFF2-40B4-BE49-F238E27FC236}">
                  <a16:creationId xmlns:a16="http://schemas.microsoft.com/office/drawing/2014/main" id="{A238B048-01FD-0C21-9CAF-C4AA5002C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74" name="Text Box 74">
                <a:extLst>
                  <a:ext uri="{FF2B5EF4-FFF2-40B4-BE49-F238E27FC236}">
                    <a16:creationId xmlns:a16="http://schemas.microsoft.com/office/drawing/2014/main" id="{7D0B4384-FD6F-C2F7-B59B-55425065A8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٦</a:t>
                </a:r>
              </a:p>
            </p:txBody>
          </p:sp>
          <p:sp>
            <p:nvSpPr>
              <p:cNvPr id="75" name="Text Box 75">
                <a:extLst>
                  <a:ext uri="{FF2B5EF4-FFF2-40B4-BE49-F238E27FC236}">
                    <a16:creationId xmlns:a16="http://schemas.microsoft.com/office/drawing/2014/main" id="{212609C1-94ED-DC5F-6CE1-21731D779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٨</a:t>
                </a:r>
              </a:p>
            </p:txBody>
          </p:sp>
          <p:sp>
            <p:nvSpPr>
              <p:cNvPr id="76" name="Line 76">
                <a:extLst>
                  <a:ext uri="{FF2B5EF4-FFF2-40B4-BE49-F238E27FC236}">
                    <a16:creationId xmlns:a16="http://schemas.microsoft.com/office/drawing/2014/main" id="{6096798D-FFBE-50F1-E5D3-42F283C71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3" name="Text Box 77">
              <a:extLst>
                <a:ext uri="{FF2B5EF4-FFF2-40B4-BE49-F238E27FC236}">
                  <a16:creationId xmlns:a16="http://schemas.microsoft.com/office/drawing/2014/main" id="{52E23A72-EF7E-6051-EB60-C1C43FE8C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77" name="Group 78">
            <a:extLst>
              <a:ext uri="{FF2B5EF4-FFF2-40B4-BE49-F238E27FC236}">
                <a16:creationId xmlns:a16="http://schemas.microsoft.com/office/drawing/2014/main" id="{54FD49DA-DEBF-44AE-F218-8F584D8C773D}"/>
              </a:ext>
            </a:extLst>
          </p:cNvPr>
          <p:cNvGrpSpPr>
            <a:grpSpLocks/>
          </p:cNvGrpSpPr>
          <p:nvPr/>
        </p:nvGrpSpPr>
        <p:grpSpPr bwMode="auto">
          <a:xfrm>
            <a:off x="7094875" y="4781684"/>
            <a:ext cx="590550" cy="706437"/>
            <a:chOff x="2594" y="3249"/>
            <a:chExt cx="476" cy="445"/>
          </a:xfrm>
        </p:grpSpPr>
        <p:sp>
          <p:nvSpPr>
            <p:cNvPr id="78" name="Text Box 79">
              <a:extLst>
                <a:ext uri="{FF2B5EF4-FFF2-40B4-BE49-F238E27FC236}">
                  <a16:creationId xmlns:a16="http://schemas.microsoft.com/office/drawing/2014/main" id="{776DFA3C-2FBE-3308-B177-895651F71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79" name="Text Box 80">
              <a:extLst>
                <a:ext uri="{FF2B5EF4-FFF2-40B4-BE49-F238E27FC236}">
                  <a16:creationId xmlns:a16="http://schemas.microsoft.com/office/drawing/2014/main" id="{C4B9B7FA-7C0B-D8A9-E61A-33387207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٢</a:t>
              </a:r>
            </a:p>
          </p:txBody>
        </p:sp>
        <p:sp>
          <p:nvSpPr>
            <p:cNvPr id="80" name="Line 81">
              <a:extLst>
                <a:ext uri="{FF2B5EF4-FFF2-40B4-BE49-F238E27FC236}">
                  <a16:creationId xmlns:a16="http://schemas.microsoft.com/office/drawing/2014/main" id="{91B6C0EA-086D-B19A-109D-DA49E5D2C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1" name="Group 82">
            <a:extLst>
              <a:ext uri="{FF2B5EF4-FFF2-40B4-BE49-F238E27FC236}">
                <a16:creationId xmlns:a16="http://schemas.microsoft.com/office/drawing/2014/main" id="{2A005F8E-743D-10DF-F7BE-E134F501A719}"/>
              </a:ext>
            </a:extLst>
          </p:cNvPr>
          <p:cNvGrpSpPr>
            <a:grpSpLocks/>
          </p:cNvGrpSpPr>
          <p:nvPr/>
        </p:nvGrpSpPr>
        <p:grpSpPr bwMode="auto">
          <a:xfrm>
            <a:off x="7569538" y="4783271"/>
            <a:ext cx="842962" cy="706438"/>
            <a:chOff x="3356" y="3326"/>
            <a:chExt cx="531" cy="445"/>
          </a:xfrm>
        </p:grpSpPr>
        <p:grpSp>
          <p:nvGrpSpPr>
            <p:cNvPr id="82" name="Group 83">
              <a:extLst>
                <a:ext uri="{FF2B5EF4-FFF2-40B4-BE49-F238E27FC236}">
                  <a16:creationId xmlns:a16="http://schemas.microsoft.com/office/drawing/2014/main" id="{0946FA88-A734-E9D8-6BE7-F3C09411F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84" name="Text Box 84">
                <a:extLst>
                  <a:ext uri="{FF2B5EF4-FFF2-40B4-BE49-F238E27FC236}">
                    <a16:creationId xmlns:a16="http://schemas.microsoft.com/office/drawing/2014/main" id="{DD6FD698-D9F9-D5A0-908C-2047A8C06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٣</a:t>
                </a:r>
              </a:p>
            </p:txBody>
          </p:sp>
          <p:sp>
            <p:nvSpPr>
              <p:cNvPr id="85" name="Text Box 85">
                <a:extLst>
                  <a:ext uri="{FF2B5EF4-FFF2-40B4-BE49-F238E27FC236}">
                    <a16:creationId xmlns:a16="http://schemas.microsoft.com/office/drawing/2014/main" id="{BCE0075A-4CBB-89DF-FC22-BBC672CF2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٦</a:t>
                </a:r>
              </a:p>
            </p:txBody>
          </p:sp>
          <p:sp>
            <p:nvSpPr>
              <p:cNvPr id="86" name="Line 86">
                <a:extLst>
                  <a:ext uri="{FF2B5EF4-FFF2-40B4-BE49-F238E27FC236}">
                    <a16:creationId xmlns:a16="http://schemas.microsoft.com/office/drawing/2014/main" id="{4248F39F-01CF-0548-C4E1-33235E431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3" name="Text Box 87">
              <a:extLst>
                <a:ext uri="{FF2B5EF4-FFF2-40B4-BE49-F238E27FC236}">
                  <a16:creationId xmlns:a16="http://schemas.microsoft.com/office/drawing/2014/main" id="{163CF2DC-E5AE-D36E-33CF-EE836CD6B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87" name="Group 90">
            <a:extLst>
              <a:ext uri="{FF2B5EF4-FFF2-40B4-BE49-F238E27FC236}">
                <a16:creationId xmlns:a16="http://schemas.microsoft.com/office/drawing/2014/main" id="{6686733A-22BA-6AD8-9CE2-6C3C11BAF3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05600" y="2071821"/>
            <a:ext cx="1763713" cy="406400"/>
            <a:chOff x="2222" y="1434"/>
            <a:chExt cx="1111" cy="256"/>
          </a:xfrm>
        </p:grpSpPr>
        <p:sp>
          <p:nvSpPr>
            <p:cNvPr id="88" name="AutoShape 89">
              <a:extLst>
                <a:ext uri="{FF2B5EF4-FFF2-40B4-BE49-F238E27FC236}">
                  <a16:creationId xmlns:a16="http://schemas.microsoft.com/office/drawing/2014/main" id="{12C42FE8-7D1B-B89E-39A1-B87F145FF7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2" y="1434"/>
              <a:ext cx="111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89" name="Picture 91">
              <a:extLst>
                <a:ext uri="{FF2B5EF4-FFF2-40B4-BE49-F238E27FC236}">
                  <a16:creationId xmlns:a16="http://schemas.microsoft.com/office/drawing/2014/main" id="{15F3F447-F688-5496-4FBD-67FEA5D66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1434"/>
              <a:ext cx="111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95">
            <a:extLst>
              <a:ext uri="{FF2B5EF4-FFF2-40B4-BE49-F238E27FC236}">
                <a16:creationId xmlns:a16="http://schemas.microsoft.com/office/drawing/2014/main" id="{A0C85F8F-71D2-DDCF-3AE5-C3F0EA8BB122}"/>
              </a:ext>
            </a:extLst>
          </p:cNvPr>
          <p:cNvGrpSpPr>
            <a:grpSpLocks/>
          </p:cNvGrpSpPr>
          <p:nvPr/>
        </p:nvGrpSpPr>
        <p:grpSpPr bwMode="auto">
          <a:xfrm>
            <a:off x="4762838" y="5661159"/>
            <a:ext cx="2122487" cy="439737"/>
            <a:chOff x="2699" y="3711"/>
            <a:chExt cx="1337" cy="277"/>
          </a:xfrm>
        </p:grpSpPr>
        <p:sp>
          <p:nvSpPr>
            <p:cNvPr id="91" name="Text Box 62">
              <a:extLst>
                <a:ext uri="{FF2B5EF4-FFF2-40B4-BE49-F238E27FC236}">
                  <a16:creationId xmlns:a16="http://schemas.microsoft.com/office/drawing/2014/main" id="{E5F62E36-3EE3-6924-EDD4-7757FB0D3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711"/>
              <a:ext cx="2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  <p:grpSp>
          <p:nvGrpSpPr>
            <p:cNvPr id="92" name="Group 92">
              <a:extLst>
                <a:ext uri="{FF2B5EF4-FFF2-40B4-BE49-F238E27FC236}">
                  <a16:creationId xmlns:a16="http://schemas.microsoft.com/office/drawing/2014/main" id="{548C6BB2-C0A0-0F6D-26EF-D67CACF7EBC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25" y="3732"/>
              <a:ext cx="1111" cy="256"/>
              <a:chOff x="2222" y="1434"/>
              <a:chExt cx="1111" cy="256"/>
            </a:xfrm>
          </p:grpSpPr>
          <p:sp>
            <p:nvSpPr>
              <p:cNvPr id="93" name="AutoShape 93">
                <a:extLst>
                  <a:ext uri="{FF2B5EF4-FFF2-40B4-BE49-F238E27FC236}">
                    <a16:creationId xmlns:a16="http://schemas.microsoft.com/office/drawing/2014/main" id="{74E86B7C-2E09-0636-C94D-5294E43A550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222" y="1434"/>
                <a:ext cx="1111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94" name="Picture 94">
                <a:extLst>
                  <a:ext uri="{FF2B5EF4-FFF2-40B4-BE49-F238E27FC236}">
                    <a16:creationId xmlns:a16="http://schemas.microsoft.com/office/drawing/2014/main" id="{4B885292-20DF-AAF1-36E4-EFD9E136B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2" y="1434"/>
                <a:ext cx="111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95" name="Picture 96">
            <a:extLst>
              <a:ext uri="{FF2B5EF4-FFF2-40B4-BE49-F238E27FC236}">
                <a16:creationId xmlns:a16="http://schemas.microsoft.com/office/drawing/2014/main" id="{AD904E65-E5FE-B7DD-2FC0-0C71C5C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63" y="-155441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62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B09BB5-8217-58F1-9BA1-AD454F5C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88" y="216235"/>
            <a:ext cx="2419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8">
            <a:extLst>
              <a:ext uri="{FF2B5EF4-FFF2-40B4-BE49-F238E27FC236}">
                <a16:creationId xmlns:a16="http://schemas.microsoft.com/office/drawing/2014/main" id="{E753AB13-FA71-B383-639D-936209A8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88" y="325772"/>
            <a:ext cx="18796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9">
            <a:extLst>
              <a:ext uri="{FF2B5EF4-FFF2-40B4-BE49-F238E27FC236}">
                <a16:creationId xmlns:a16="http://schemas.microsoft.com/office/drawing/2014/main" id="{87C72092-3FA9-6DC1-444B-6FFAA96E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13" y="865522"/>
            <a:ext cx="7273925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0">
            <a:extLst>
              <a:ext uri="{FF2B5EF4-FFF2-40B4-BE49-F238E27FC236}">
                <a16:creationId xmlns:a16="http://schemas.microsoft.com/office/drawing/2014/main" id="{51CFDB1D-C2B0-519A-AD9A-6B096D4F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38" y="3043572"/>
            <a:ext cx="32353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1">
            <a:extLst>
              <a:ext uri="{FF2B5EF4-FFF2-40B4-BE49-F238E27FC236}">
                <a16:creationId xmlns:a16="http://schemas.microsoft.com/office/drawing/2014/main" id="{B7390696-3178-7B13-59B9-B441713E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88" y="3713497"/>
            <a:ext cx="3832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B80EF952-EE4F-73E6-B14D-F52431D2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01" y="4377072"/>
            <a:ext cx="383222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3">
            <a:extLst>
              <a:ext uri="{FF2B5EF4-FFF2-40B4-BE49-F238E27FC236}">
                <a16:creationId xmlns:a16="http://schemas.microsoft.com/office/drawing/2014/main" id="{C2334FBF-4BDA-4C39-0461-F89411F1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76" y="5204160"/>
            <a:ext cx="40973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4">
            <a:extLst>
              <a:ext uri="{FF2B5EF4-FFF2-40B4-BE49-F238E27FC236}">
                <a16:creationId xmlns:a16="http://schemas.microsoft.com/office/drawing/2014/main" id="{57C0D71A-EA1B-8FE3-C0A6-D0787C0C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63" y="5888372"/>
            <a:ext cx="50276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5">
            <a:extLst>
              <a:ext uri="{FF2B5EF4-FFF2-40B4-BE49-F238E27FC236}">
                <a16:creationId xmlns:a16="http://schemas.microsoft.com/office/drawing/2014/main" id="{4BD7D655-3C5D-ED97-E472-16A64A31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01" y="5859797"/>
            <a:ext cx="7794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6">
            <a:extLst>
              <a:ext uri="{FF2B5EF4-FFF2-40B4-BE49-F238E27FC236}">
                <a16:creationId xmlns:a16="http://schemas.microsoft.com/office/drawing/2014/main" id="{BF4F1F60-90F1-8A30-478E-FE886F36F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926" y="2110122"/>
            <a:ext cx="900112" cy="5762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chemeClr val="accent2"/>
              </a:solidFill>
            </a:endParaRPr>
          </a:p>
        </p:txBody>
      </p:sp>
      <p:sp>
        <p:nvSpPr>
          <p:cNvPr id="19" name="Line 57">
            <a:extLst>
              <a:ext uri="{FF2B5EF4-FFF2-40B4-BE49-F238E27FC236}">
                <a16:creationId xmlns:a16="http://schemas.microsoft.com/office/drawing/2014/main" id="{583DC46D-DF66-D3AF-F148-B9658C153B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1563" y="2808622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2EA182C6-9243-1500-417F-71DAC891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01" y="3137235"/>
            <a:ext cx="15065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77">
            <a:extLst>
              <a:ext uri="{FF2B5EF4-FFF2-40B4-BE49-F238E27FC236}">
                <a16:creationId xmlns:a16="http://schemas.microsoft.com/office/drawing/2014/main" id="{13901309-3D50-73B1-0730-01523B0895CF}"/>
              </a:ext>
            </a:extLst>
          </p:cNvPr>
          <p:cNvGrpSpPr>
            <a:grpSpLocks/>
          </p:cNvGrpSpPr>
          <p:nvPr/>
        </p:nvGrpSpPr>
        <p:grpSpPr bwMode="auto">
          <a:xfrm>
            <a:off x="3212151" y="3084847"/>
            <a:ext cx="792162" cy="792163"/>
            <a:chOff x="4377" y="1797"/>
            <a:chExt cx="499" cy="499"/>
          </a:xfrm>
        </p:grpSpPr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5B8F3B9E-95DF-A275-48C4-213CF2646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797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2862779-6DD1-6511-706C-2EFD17F40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988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24" name="Group 78">
            <a:extLst>
              <a:ext uri="{FF2B5EF4-FFF2-40B4-BE49-F238E27FC236}">
                <a16:creationId xmlns:a16="http://schemas.microsoft.com/office/drawing/2014/main" id="{BDBEB863-1AD4-3D01-2EA5-808D185095CA}"/>
              </a:ext>
            </a:extLst>
          </p:cNvPr>
          <p:cNvGrpSpPr>
            <a:grpSpLocks/>
          </p:cNvGrpSpPr>
          <p:nvPr/>
        </p:nvGrpSpPr>
        <p:grpSpPr bwMode="auto">
          <a:xfrm>
            <a:off x="2289813" y="3084847"/>
            <a:ext cx="792163" cy="792163"/>
            <a:chOff x="3796" y="1797"/>
            <a:chExt cx="499" cy="499"/>
          </a:xfrm>
        </p:grpSpPr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A454A291-2822-BD28-F813-AD18D1061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797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7E81BABD-97D8-4397-ED5E-2E0FD0652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1829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7D7440AC-A93D-9B30-1BF3-406F91782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" y="2147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28" name="Group 80">
            <a:extLst>
              <a:ext uri="{FF2B5EF4-FFF2-40B4-BE49-F238E27FC236}">
                <a16:creationId xmlns:a16="http://schemas.microsoft.com/office/drawing/2014/main" id="{3F0AFAFA-BDE1-EC1B-838E-378E197C1A63}"/>
              </a:ext>
            </a:extLst>
          </p:cNvPr>
          <p:cNvGrpSpPr>
            <a:grpSpLocks/>
          </p:cNvGrpSpPr>
          <p:nvPr/>
        </p:nvGrpSpPr>
        <p:grpSpPr bwMode="auto">
          <a:xfrm>
            <a:off x="3213738" y="3984960"/>
            <a:ext cx="792163" cy="792162"/>
            <a:chOff x="4378" y="2364"/>
            <a:chExt cx="499" cy="499"/>
          </a:xfrm>
        </p:grpSpPr>
        <p:sp>
          <p:nvSpPr>
            <p:cNvPr id="29" name="Rectangle 37">
              <a:extLst>
                <a:ext uri="{FF2B5EF4-FFF2-40B4-BE49-F238E27FC236}">
                  <a16:creationId xmlns:a16="http://schemas.microsoft.com/office/drawing/2014/main" id="{E4E4700A-3932-923E-117A-BEC309FDD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2364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0" name="Oval 38">
              <a:extLst>
                <a:ext uri="{FF2B5EF4-FFF2-40B4-BE49-F238E27FC236}">
                  <a16:creationId xmlns:a16="http://schemas.microsoft.com/office/drawing/2014/main" id="{04D76329-D191-D730-9DB6-7475F580B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396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1" name="Oval 40">
              <a:extLst>
                <a:ext uri="{FF2B5EF4-FFF2-40B4-BE49-F238E27FC236}">
                  <a16:creationId xmlns:a16="http://schemas.microsoft.com/office/drawing/2014/main" id="{A86BCB4C-5DEE-21CD-D065-2B3C39336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2396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2" name="Oval 44">
              <a:extLst>
                <a:ext uri="{FF2B5EF4-FFF2-40B4-BE49-F238E27FC236}">
                  <a16:creationId xmlns:a16="http://schemas.microsoft.com/office/drawing/2014/main" id="{0D21EE0A-94D2-A3C3-2195-4CFD6679B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14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3" name="Oval 46">
              <a:extLst>
                <a:ext uri="{FF2B5EF4-FFF2-40B4-BE49-F238E27FC236}">
                  <a16:creationId xmlns:a16="http://schemas.microsoft.com/office/drawing/2014/main" id="{1C8E6433-06BC-09A7-ADA6-65DD51A23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2714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34" name="Group 79">
            <a:extLst>
              <a:ext uri="{FF2B5EF4-FFF2-40B4-BE49-F238E27FC236}">
                <a16:creationId xmlns:a16="http://schemas.microsoft.com/office/drawing/2014/main" id="{65C1A519-18B1-3085-F7DE-C4605837465C}"/>
              </a:ext>
            </a:extLst>
          </p:cNvPr>
          <p:cNvGrpSpPr>
            <a:grpSpLocks/>
          </p:cNvGrpSpPr>
          <p:nvPr/>
        </p:nvGrpSpPr>
        <p:grpSpPr bwMode="auto">
          <a:xfrm>
            <a:off x="1375413" y="3107072"/>
            <a:ext cx="792163" cy="792163"/>
            <a:chOff x="3788" y="2364"/>
            <a:chExt cx="499" cy="499"/>
          </a:xfrm>
        </p:grpSpPr>
        <p:sp>
          <p:nvSpPr>
            <p:cNvPr id="35" name="Rectangle 47">
              <a:extLst>
                <a:ext uri="{FF2B5EF4-FFF2-40B4-BE49-F238E27FC236}">
                  <a16:creationId xmlns:a16="http://schemas.microsoft.com/office/drawing/2014/main" id="{485A0E9F-7DE9-FF20-8FD0-7F42B9AF9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364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6" name="Oval 48">
              <a:extLst>
                <a:ext uri="{FF2B5EF4-FFF2-40B4-BE49-F238E27FC236}">
                  <a16:creationId xmlns:a16="http://schemas.microsoft.com/office/drawing/2014/main" id="{91FAC2E0-CF80-450E-6818-155B50866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396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7" name="Oval 52">
              <a:extLst>
                <a:ext uri="{FF2B5EF4-FFF2-40B4-BE49-F238E27FC236}">
                  <a16:creationId xmlns:a16="http://schemas.microsoft.com/office/drawing/2014/main" id="{9EB26911-2A63-30A9-A321-A4148E3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2555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E3799874-5F7C-662D-14BC-0400034B4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714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39" name="Group 82">
            <a:extLst>
              <a:ext uri="{FF2B5EF4-FFF2-40B4-BE49-F238E27FC236}">
                <a16:creationId xmlns:a16="http://schemas.microsoft.com/office/drawing/2014/main" id="{63094936-5F1A-47A5-3E42-EEB9A18A4A23}"/>
              </a:ext>
            </a:extLst>
          </p:cNvPr>
          <p:cNvGrpSpPr>
            <a:grpSpLocks/>
          </p:cNvGrpSpPr>
          <p:nvPr/>
        </p:nvGrpSpPr>
        <p:grpSpPr bwMode="auto">
          <a:xfrm>
            <a:off x="1375413" y="3999247"/>
            <a:ext cx="792163" cy="792163"/>
            <a:chOff x="4377" y="2931"/>
            <a:chExt cx="499" cy="499"/>
          </a:xfrm>
        </p:grpSpPr>
        <p:sp>
          <p:nvSpPr>
            <p:cNvPr id="40" name="Rectangle 57">
              <a:extLst>
                <a:ext uri="{FF2B5EF4-FFF2-40B4-BE49-F238E27FC236}">
                  <a16:creationId xmlns:a16="http://schemas.microsoft.com/office/drawing/2014/main" id="{3D9C1E72-ED29-D9B8-0556-AAB3F71D3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931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1" name="Oval 58">
              <a:extLst>
                <a:ext uri="{FF2B5EF4-FFF2-40B4-BE49-F238E27FC236}">
                  <a16:creationId xmlns:a16="http://schemas.microsoft.com/office/drawing/2014/main" id="{4621FD0A-E9D3-097F-97C0-D988CEC05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963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12D39406-F440-2DD6-1D31-D8B689202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2963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362D0760-0456-9E08-CC4C-B101FDF36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3122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4" name="Oval 63">
              <a:extLst>
                <a:ext uri="{FF2B5EF4-FFF2-40B4-BE49-F238E27FC236}">
                  <a16:creationId xmlns:a16="http://schemas.microsoft.com/office/drawing/2014/main" id="{45C9EA92-1946-E107-FB7D-6ED98FF3E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3122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5" name="Oval 64">
              <a:extLst>
                <a:ext uri="{FF2B5EF4-FFF2-40B4-BE49-F238E27FC236}">
                  <a16:creationId xmlns:a16="http://schemas.microsoft.com/office/drawing/2014/main" id="{D93CECDC-C731-3FC0-D33D-A6A1872CC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" y="3281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6" name="Oval 66">
              <a:extLst>
                <a:ext uri="{FF2B5EF4-FFF2-40B4-BE49-F238E27FC236}">
                  <a16:creationId xmlns:a16="http://schemas.microsoft.com/office/drawing/2014/main" id="{9B7EAF7A-C6F6-A03F-5CDB-94A94C87A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3281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47" name="Group 81">
            <a:extLst>
              <a:ext uri="{FF2B5EF4-FFF2-40B4-BE49-F238E27FC236}">
                <a16:creationId xmlns:a16="http://schemas.microsoft.com/office/drawing/2014/main" id="{7CD3CEAB-63FD-4B9F-5363-EBB9A946CCF9}"/>
              </a:ext>
            </a:extLst>
          </p:cNvPr>
          <p:cNvGrpSpPr>
            <a:grpSpLocks/>
          </p:cNvGrpSpPr>
          <p:nvPr/>
        </p:nvGrpSpPr>
        <p:grpSpPr bwMode="auto">
          <a:xfrm>
            <a:off x="2275526" y="3984960"/>
            <a:ext cx="792162" cy="792162"/>
            <a:chOff x="3787" y="2931"/>
            <a:chExt cx="499" cy="499"/>
          </a:xfrm>
        </p:grpSpPr>
        <p:sp>
          <p:nvSpPr>
            <p:cNvPr id="48" name="Rectangle 67">
              <a:extLst>
                <a:ext uri="{FF2B5EF4-FFF2-40B4-BE49-F238E27FC236}">
                  <a16:creationId xmlns:a16="http://schemas.microsoft.com/office/drawing/2014/main" id="{457AB4FA-5D46-0978-6112-9BE43B891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931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9" name="Oval 68">
              <a:extLst>
                <a:ext uri="{FF2B5EF4-FFF2-40B4-BE49-F238E27FC236}">
                  <a16:creationId xmlns:a16="http://schemas.microsoft.com/office/drawing/2014/main" id="{EA0805B3-DD85-1DB8-1996-D806BE841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2963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0" name="Oval 70">
              <a:extLst>
                <a:ext uri="{FF2B5EF4-FFF2-40B4-BE49-F238E27FC236}">
                  <a16:creationId xmlns:a16="http://schemas.microsoft.com/office/drawing/2014/main" id="{DAC3F891-80F1-E072-5E21-3FBFA2A5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963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1" name="Oval 72">
              <a:extLst>
                <a:ext uri="{FF2B5EF4-FFF2-40B4-BE49-F238E27FC236}">
                  <a16:creationId xmlns:a16="http://schemas.microsoft.com/office/drawing/2014/main" id="{CBDAFF49-7525-4093-341F-BFB12214E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3122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2" name="Oval 74">
              <a:extLst>
                <a:ext uri="{FF2B5EF4-FFF2-40B4-BE49-F238E27FC236}">
                  <a16:creationId xmlns:a16="http://schemas.microsoft.com/office/drawing/2014/main" id="{D182FF16-D93C-006F-9CDA-66A242AAB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3281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3" name="Oval 76">
              <a:extLst>
                <a:ext uri="{FF2B5EF4-FFF2-40B4-BE49-F238E27FC236}">
                  <a16:creationId xmlns:a16="http://schemas.microsoft.com/office/drawing/2014/main" id="{932201CE-F114-BAB7-7D15-EC6A9DA6B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3281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54" name="Oval 116">
            <a:extLst>
              <a:ext uri="{FF2B5EF4-FFF2-40B4-BE49-F238E27FC236}">
                <a16:creationId xmlns:a16="http://schemas.microsoft.com/office/drawing/2014/main" id="{28E5425B-02A9-1599-9144-731B932DB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851" y="3013410"/>
            <a:ext cx="9366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5" name="Oval 117">
            <a:extLst>
              <a:ext uri="{FF2B5EF4-FFF2-40B4-BE49-F238E27FC236}">
                <a16:creationId xmlns:a16="http://schemas.microsoft.com/office/drawing/2014/main" id="{066C82EB-6DC4-EB55-2834-ADC2EC00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713" y="3913522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6" name="Line 154">
            <a:extLst>
              <a:ext uri="{FF2B5EF4-FFF2-40B4-BE49-F238E27FC236}">
                <a16:creationId xmlns:a16="http://schemas.microsoft.com/office/drawing/2014/main" id="{0577D9F2-1A0C-066D-6358-CF4C24A86BFC}"/>
              </a:ext>
            </a:extLst>
          </p:cNvPr>
          <p:cNvSpPr>
            <a:spLocks noChangeShapeType="1"/>
          </p:cNvSpPr>
          <p:nvPr/>
        </p:nvSpPr>
        <p:spPr bwMode="auto">
          <a:xfrm rot="1670227" flipH="1" flipV="1">
            <a:off x="4610738" y="3492835"/>
            <a:ext cx="430213" cy="288925"/>
          </a:xfrm>
          <a:prstGeom prst="line">
            <a:avLst/>
          </a:prstGeom>
          <a:noFill/>
          <a:ln w="57150" cmpd="thickThin">
            <a:solidFill>
              <a:schemeClr val="accent3">
                <a:lumMod val="95000"/>
              </a:schemeClr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 algn="r" rtl="1"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749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92859-1201-312F-386F-0F4D7793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28" y="110531"/>
            <a:ext cx="2419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E0E6C658-0D73-731A-EF13-27B3E921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78" y="615356"/>
            <a:ext cx="6583363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4">
            <a:extLst>
              <a:ext uri="{FF2B5EF4-FFF2-40B4-BE49-F238E27FC236}">
                <a16:creationId xmlns:a16="http://schemas.microsoft.com/office/drawing/2014/main" id="{E585C2DF-9266-7B61-89AE-2020D00E43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1403" y="2379068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77">
            <a:extLst>
              <a:ext uri="{FF2B5EF4-FFF2-40B4-BE49-F238E27FC236}">
                <a16:creationId xmlns:a16="http://schemas.microsoft.com/office/drawing/2014/main" id="{65F6FDB5-846F-1EE0-D7AB-621FFAD91733}"/>
              </a:ext>
            </a:extLst>
          </p:cNvPr>
          <p:cNvGrpSpPr>
            <a:grpSpLocks/>
          </p:cNvGrpSpPr>
          <p:nvPr/>
        </p:nvGrpSpPr>
        <p:grpSpPr bwMode="auto">
          <a:xfrm>
            <a:off x="8516616" y="2717206"/>
            <a:ext cx="792162" cy="792162"/>
            <a:chOff x="4377" y="1797"/>
            <a:chExt cx="499" cy="499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E501911C-5CDD-B9AF-84EA-BB0947027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797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7405E7E2-092F-8078-41F0-BFDA6A0F7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988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16" name="Group 78">
            <a:extLst>
              <a:ext uri="{FF2B5EF4-FFF2-40B4-BE49-F238E27FC236}">
                <a16:creationId xmlns:a16="http://schemas.microsoft.com/office/drawing/2014/main" id="{4991D7CA-FCE4-8B47-B34F-1E6896F7E8DB}"/>
              </a:ext>
            </a:extLst>
          </p:cNvPr>
          <p:cNvGrpSpPr>
            <a:grpSpLocks/>
          </p:cNvGrpSpPr>
          <p:nvPr/>
        </p:nvGrpSpPr>
        <p:grpSpPr bwMode="auto">
          <a:xfrm>
            <a:off x="7594278" y="2717206"/>
            <a:ext cx="792163" cy="792162"/>
            <a:chOff x="3796" y="1797"/>
            <a:chExt cx="499" cy="499"/>
          </a:xfrm>
        </p:grpSpPr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97EF903-C6A2-CFDD-3E7C-A6B2FAB19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797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8" name="Oval 28">
              <a:extLst>
                <a:ext uri="{FF2B5EF4-FFF2-40B4-BE49-F238E27FC236}">
                  <a16:creationId xmlns:a16="http://schemas.microsoft.com/office/drawing/2014/main" id="{0BD96561-72D8-CE8B-BC50-4926A7DFE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1829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9" name="Oval 36">
              <a:extLst>
                <a:ext uri="{FF2B5EF4-FFF2-40B4-BE49-F238E27FC236}">
                  <a16:creationId xmlns:a16="http://schemas.microsoft.com/office/drawing/2014/main" id="{F7024662-7F1D-5EBC-EC5C-572B1311A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" y="2147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20" name="Group 80">
            <a:extLst>
              <a:ext uri="{FF2B5EF4-FFF2-40B4-BE49-F238E27FC236}">
                <a16:creationId xmlns:a16="http://schemas.microsoft.com/office/drawing/2014/main" id="{89E19DB6-E7FF-15BF-7BAC-B2C722E727F4}"/>
              </a:ext>
            </a:extLst>
          </p:cNvPr>
          <p:cNvGrpSpPr>
            <a:grpSpLocks/>
          </p:cNvGrpSpPr>
          <p:nvPr/>
        </p:nvGrpSpPr>
        <p:grpSpPr bwMode="auto">
          <a:xfrm>
            <a:off x="8518203" y="3617318"/>
            <a:ext cx="792163" cy="792163"/>
            <a:chOff x="4378" y="2364"/>
            <a:chExt cx="499" cy="499"/>
          </a:xfrm>
        </p:grpSpPr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EDD1E538-C403-54C5-C86D-04EC12FBE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2364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2" name="Oval 38">
              <a:extLst>
                <a:ext uri="{FF2B5EF4-FFF2-40B4-BE49-F238E27FC236}">
                  <a16:creationId xmlns:a16="http://schemas.microsoft.com/office/drawing/2014/main" id="{8F7B5381-8455-0839-7737-FFE482E26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396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3" name="Oval 40">
              <a:extLst>
                <a:ext uri="{FF2B5EF4-FFF2-40B4-BE49-F238E27FC236}">
                  <a16:creationId xmlns:a16="http://schemas.microsoft.com/office/drawing/2014/main" id="{C164EDF6-FACC-FCBA-8A72-CD160223E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2396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4" name="Oval 44">
              <a:extLst>
                <a:ext uri="{FF2B5EF4-FFF2-40B4-BE49-F238E27FC236}">
                  <a16:creationId xmlns:a16="http://schemas.microsoft.com/office/drawing/2014/main" id="{FD7AE665-285F-A2F9-F4D3-76150CE5E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14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5" name="Oval 46">
              <a:extLst>
                <a:ext uri="{FF2B5EF4-FFF2-40B4-BE49-F238E27FC236}">
                  <a16:creationId xmlns:a16="http://schemas.microsoft.com/office/drawing/2014/main" id="{7F205051-C1ED-F765-9B62-C553F4A5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2714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26" name="Group 79">
            <a:extLst>
              <a:ext uri="{FF2B5EF4-FFF2-40B4-BE49-F238E27FC236}">
                <a16:creationId xmlns:a16="http://schemas.microsoft.com/office/drawing/2014/main" id="{D008323C-27CB-B162-253E-9814C9DBA6C6}"/>
              </a:ext>
            </a:extLst>
          </p:cNvPr>
          <p:cNvGrpSpPr>
            <a:grpSpLocks/>
          </p:cNvGrpSpPr>
          <p:nvPr/>
        </p:nvGrpSpPr>
        <p:grpSpPr bwMode="auto">
          <a:xfrm>
            <a:off x="6679878" y="2739431"/>
            <a:ext cx="792163" cy="792162"/>
            <a:chOff x="3788" y="2364"/>
            <a:chExt cx="499" cy="499"/>
          </a:xfrm>
        </p:grpSpPr>
        <p:sp>
          <p:nvSpPr>
            <p:cNvPr id="27" name="Rectangle 47">
              <a:extLst>
                <a:ext uri="{FF2B5EF4-FFF2-40B4-BE49-F238E27FC236}">
                  <a16:creationId xmlns:a16="http://schemas.microsoft.com/office/drawing/2014/main" id="{79414AFF-B325-2EF8-874E-5CEDE42A7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364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8" name="Oval 48">
              <a:extLst>
                <a:ext uri="{FF2B5EF4-FFF2-40B4-BE49-F238E27FC236}">
                  <a16:creationId xmlns:a16="http://schemas.microsoft.com/office/drawing/2014/main" id="{AE28E192-5475-36B6-228C-A4947B454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396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9" name="Oval 52">
              <a:extLst>
                <a:ext uri="{FF2B5EF4-FFF2-40B4-BE49-F238E27FC236}">
                  <a16:creationId xmlns:a16="http://schemas.microsoft.com/office/drawing/2014/main" id="{004BB9D5-FE05-251A-CB15-BA09CEA4D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2555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0" name="Oval 56">
              <a:extLst>
                <a:ext uri="{FF2B5EF4-FFF2-40B4-BE49-F238E27FC236}">
                  <a16:creationId xmlns:a16="http://schemas.microsoft.com/office/drawing/2014/main" id="{E6560D94-D4B8-FA80-FC66-6F8590DF7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714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31" name="Group 82">
            <a:extLst>
              <a:ext uri="{FF2B5EF4-FFF2-40B4-BE49-F238E27FC236}">
                <a16:creationId xmlns:a16="http://schemas.microsoft.com/office/drawing/2014/main" id="{4DFF7720-FBA8-B2B0-7411-AA437CCD5039}"/>
              </a:ext>
            </a:extLst>
          </p:cNvPr>
          <p:cNvGrpSpPr>
            <a:grpSpLocks/>
          </p:cNvGrpSpPr>
          <p:nvPr/>
        </p:nvGrpSpPr>
        <p:grpSpPr bwMode="auto">
          <a:xfrm>
            <a:off x="6679878" y="3631606"/>
            <a:ext cx="792163" cy="792162"/>
            <a:chOff x="4377" y="2931"/>
            <a:chExt cx="499" cy="499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id="{EBD7AAE9-C7A3-6CE7-BE91-C3047DD6C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931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3" name="Oval 58">
              <a:extLst>
                <a:ext uri="{FF2B5EF4-FFF2-40B4-BE49-F238E27FC236}">
                  <a16:creationId xmlns:a16="http://schemas.microsoft.com/office/drawing/2014/main" id="{DB735557-09A1-F811-798B-B1B204B14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963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4" name="Oval 60">
              <a:extLst>
                <a:ext uri="{FF2B5EF4-FFF2-40B4-BE49-F238E27FC236}">
                  <a16:creationId xmlns:a16="http://schemas.microsoft.com/office/drawing/2014/main" id="{44DCE163-33EA-C336-671E-68F1462F1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2963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5" name="Oval 61">
              <a:extLst>
                <a:ext uri="{FF2B5EF4-FFF2-40B4-BE49-F238E27FC236}">
                  <a16:creationId xmlns:a16="http://schemas.microsoft.com/office/drawing/2014/main" id="{A1328284-2D97-E981-6D2B-15C5DDEE0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3122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6" name="Oval 63">
              <a:extLst>
                <a:ext uri="{FF2B5EF4-FFF2-40B4-BE49-F238E27FC236}">
                  <a16:creationId xmlns:a16="http://schemas.microsoft.com/office/drawing/2014/main" id="{56565F07-EBAF-4283-28E8-343B87A3D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3122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7" name="Oval 64">
              <a:extLst>
                <a:ext uri="{FF2B5EF4-FFF2-40B4-BE49-F238E27FC236}">
                  <a16:creationId xmlns:a16="http://schemas.microsoft.com/office/drawing/2014/main" id="{E5DD5C45-4C46-B363-865F-E09633A04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" y="3281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8" name="Oval 66">
              <a:extLst>
                <a:ext uri="{FF2B5EF4-FFF2-40B4-BE49-F238E27FC236}">
                  <a16:creationId xmlns:a16="http://schemas.microsoft.com/office/drawing/2014/main" id="{98A730B0-18FA-98B6-ABD1-BAE97EC26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3281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39" name="Group 81">
            <a:extLst>
              <a:ext uri="{FF2B5EF4-FFF2-40B4-BE49-F238E27FC236}">
                <a16:creationId xmlns:a16="http://schemas.microsoft.com/office/drawing/2014/main" id="{E2BED6AB-B4B5-3DCD-AE3C-9A6A9D7A6D03}"/>
              </a:ext>
            </a:extLst>
          </p:cNvPr>
          <p:cNvGrpSpPr>
            <a:grpSpLocks/>
          </p:cNvGrpSpPr>
          <p:nvPr/>
        </p:nvGrpSpPr>
        <p:grpSpPr bwMode="auto">
          <a:xfrm>
            <a:off x="7579991" y="3617318"/>
            <a:ext cx="792162" cy="792163"/>
            <a:chOff x="3787" y="2931"/>
            <a:chExt cx="499" cy="499"/>
          </a:xfrm>
        </p:grpSpPr>
        <p:sp>
          <p:nvSpPr>
            <p:cNvPr id="40" name="Rectangle 67">
              <a:extLst>
                <a:ext uri="{FF2B5EF4-FFF2-40B4-BE49-F238E27FC236}">
                  <a16:creationId xmlns:a16="http://schemas.microsoft.com/office/drawing/2014/main" id="{CA2E1E84-F894-87B7-3E42-0CE5B820B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931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1" name="Oval 68">
              <a:extLst>
                <a:ext uri="{FF2B5EF4-FFF2-40B4-BE49-F238E27FC236}">
                  <a16:creationId xmlns:a16="http://schemas.microsoft.com/office/drawing/2014/main" id="{ADBBA935-532F-A364-138D-7A4808AE2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2963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2" name="Oval 70">
              <a:extLst>
                <a:ext uri="{FF2B5EF4-FFF2-40B4-BE49-F238E27FC236}">
                  <a16:creationId xmlns:a16="http://schemas.microsoft.com/office/drawing/2014/main" id="{7ED23109-B4E4-40FD-8190-85EB42080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963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6660BDF5-9BC1-2D43-41A1-A8D461A22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3122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4" name="Oval 74">
              <a:extLst>
                <a:ext uri="{FF2B5EF4-FFF2-40B4-BE49-F238E27FC236}">
                  <a16:creationId xmlns:a16="http://schemas.microsoft.com/office/drawing/2014/main" id="{A97A4F7A-CF94-51BB-42F5-6E0A73AE5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3281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5" name="Oval 76">
              <a:extLst>
                <a:ext uri="{FF2B5EF4-FFF2-40B4-BE49-F238E27FC236}">
                  <a16:creationId xmlns:a16="http://schemas.microsoft.com/office/drawing/2014/main" id="{FA8D2367-AD94-7003-B4F6-83332A9CF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3281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46" name="Group 150">
            <a:extLst>
              <a:ext uri="{FF2B5EF4-FFF2-40B4-BE49-F238E27FC236}">
                <a16:creationId xmlns:a16="http://schemas.microsoft.com/office/drawing/2014/main" id="{483E2789-F978-512A-133F-201DD3D44261}"/>
              </a:ext>
            </a:extLst>
          </p:cNvPr>
          <p:cNvGrpSpPr>
            <a:grpSpLocks/>
          </p:cNvGrpSpPr>
          <p:nvPr/>
        </p:nvGrpSpPr>
        <p:grpSpPr bwMode="auto">
          <a:xfrm>
            <a:off x="2072953" y="2717206"/>
            <a:ext cx="2630488" cy="1706562"/>
            <a:chOff x="612" y="1715"/>
            <a:chExt cx="1657" cy="1075"/>
          </a:xfrm>
        </p:grpSpPr>
        <p:grpSp>
          <p:nvGrpSpPr>
            <p:cNvPr id="47" name="Group 83">
              <a:extLst>
                <a:ext uri="{FF2B5EF4-FFF2-40B4-BE49-F238E27FC236}">
                  <a16:creationId xmlns:a16="http://schemas.microsoft.com/office/drawing/2014/main" id="{16AFC31D-8722-2991-A194-748F4C794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" y="1715"/>
              <a:ext cx="499" cy="499"/>
              <a:chOff x="4377" y="1797"/>
              <a:chExt cx="499" cy="499"/>
            </a:xfrm>
          </p:grpSpPr>
          <p:sp>
            <p:nvSpPr>
              <p:cNvPr id="78" name="Rectangle 84">
                <a:extLst>
                  <a:ext uri="{FF2B5EF4-FFF2-40B4-BE49-F238E27FC236}">
                    <a16:creationId xmlns:a16="http://schemas.microsoft.com/office/drawing/2014/main" id="{4C10AC12-DBA0-4B3E-BC78-6B8054645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79" name="Oval 85">
                <a:extLst>
                  <a:ext uri="{FF2B5EF4-FFF2-40B4-BE49-F238E27FC236}">
                    <a16:creationId xmlns:a16="http://schemas.microsoft.com/office/drawing/2014/main" id="{3935D30A-5647-A132-A9D6-A3523B843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48" name="Group 86">
              <a:extLst>
                <a:ext uri="{FF2B5EF4-FFF2-40B4-BE49-F238E27FC236}">
                  <a16:creationId xmlns:a16="http://schemas.microsoft.com/office/drawing/2014/main" id="{38CC8488-68FF-EBD3-4703-29EDCCEA3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1715"/>
              <a:ext cx="499" cy="499"/>
              <a:chOff x="3796" y="1797"/>
              <a:chExt cx="499" cy="499"/>
            </a:xfrm>
          </p:grpSpPr>
          <p:sp>
            <p:nvSpPr>
              <p:cNvPr id="75" name="Rectangle 87">
                <a:extLst>
                  <a:ext uri="{FF2B5EF4-FFF2-40B4-BE49-F238E27FC236}">
                    <a16:creationId xmlns:a16="http://schemas.microsoft.com/office/drawing/2014/main" id="{09664EB1-7570-064E-CB05-96398A9F2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76" name="Oval 88">
                <a:extLst>
                  <a:ext uri="{FF2B5EF4-FFF2-40B4-BE49-F238E27FC236}">
                    <a16:creationId xmlns:a16="http://schemas.microsoft.com/office/drawing/2014/main" id="{0D10C282-4C1A-965A-ED44-DAE9EC9BE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77" name="Oval 89">
                <a:extLst>
                  <a:ext uri="{FF2B5EF4-FFF2-40B4-BE49-F238E27FC236}">
                    <a16:creationId xmlns:a16="http://schemas.microsoft.com/office/drawing/2014/main" id="{7A50CD49-1B72-1405-C3AA-17F968BBA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49" name="Group 90">
              <a:extLst>
                <a:ext uri="{FF2B5EF4-FFF2-40B4-BE49-F238E27FC236}">
                  <a16:creationId xmlns:a16="http://schemas.microsoft.com/office/drawing/2014/main" id="{868B0EFE-9980-BA80-D192-0A4C6EC1A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2282"/>
              <a:ext cx="499" cy="499"/>
              <a:chOff x="4378" y="2364"/>
              <a:chExt cx="499" cy="499"/>
            </a:xfrm>
          </p:grpSpPr>
          <p:sp>
            <p:nvSpPr>
              <p:cNvPr id="70" name="Rectangle 91">
                <a:extLst>
                  <a:ext uri="{FF2B5EF4-FFF2-40B4-BE49-F238E27FC236}">
                    <a16:creationId xmlns:a16="http://schemas.microsoft.com/office/drawing/2014/main" id="{20D0199F-7C4D-DC05-8C9B-ED4611507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71" name="Oval 92">
                <a:extLst>
                  <a:ext uri="{FF2B5EF4-FFF2-40B4-BE49-F238E27FC236}">
                    <a16:creationId xmlns:a16="http://schemas.microsoft.com/office/drawing/2014/main" id="{57AD4F03-021A-611D-2D03-A0001406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72" name="Oval 93">
                <a:extLst>
                  <a:ext uri="{FF2B5EF4-FFF2-40B4-BE49-F238E27FC236}">
                    <a16:creationId xmlns:a16="http://schemas.microsoft.com/office/drawing/2014/main" id="{AEE7D1D3-AD24-ABF8-9FD6-5BCF2ED03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73" name="Oval 94">
                <a:extLst>
                  <a:ext uri="{FF2B5EF4-FFF2-40B4-BE49-F238E27FC236}">
                    <a16:creationId xmlns:a16="http://schemas.microsoft.com/office/drawing/2014/main" id="{FCE877B0-0DCC-AF54-559C-0D4C0B887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74" name="Oval 95">
                <a:extLst>
                  <a:ext uri="{FF2B5EF4-FFF2-40B4-BE49-F238E27FC236}">
                    <a16:creationId xmlns:a16="http://schemas.microsoft.com/office/drawing/2014/main" id="{FD08A9D5-0C3C-9DCB-B65F-5640FB83C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50" name="Group 96">
              <a:extLst>
                <a:ext uri="{FF2B5EF4-FFF2-40B4-BE49-F238E27FC236}">
                  <a16:creationId xmlns:a16="http://schemas.microsoft.com/office/drawing/2014/main" id="{1D71297E-505C-ECC9-5B12-50EB007A59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729"/>
              <a:ext cx="499" cy="499"/>
              <a:chOff x="3788" y="2364"/>
              <a:chExt cx="499" cy="499"/>
            </a:xfrm>
          </p:grpSpPr>
          <p:sp>
            <p:nvSpPr>
              <p:cNvPr id="66" name="Rectangle 97">
                <a:extLst>
                  <a:ext uri="{FF2B5EF4-FFF2-40B4-BE49-F238E27FC236}">
                    <a16:creationId xmlns:a16="http://schemas.microsoft.com/office/drawing/2014/main" id="{97F60250-B503-30F6-D015-0FAC19CFB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7" name="Oval 98">
                <a:extLst>
                  <a:ext uri="{FF2B5EF4-FFF2-40B4-BE49-F238E27FC236}">
                    <a16:creationId xmlns:a16="http://schemas.microsoft.com/office/drawing/2014/main" id="{4E9255F8-50A1-1E2D-E7F1-50C52FEE4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8" name="Oval 99">
                <a:extLst>
                  <a:ext uri="{FF2B5EF4-FFF2-40B4-BE49-F238E27FC236}">
                    <a16:creationId xmlns:a16="http://schemas.microsoft.com/office/drawing/2014/main" id="{52A2219C-0E06-6941-5D3B-AA337CBC9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9" name="Oval 100">
                <a:extLst>
                  <a:ext uri="{FF2B5EF4-FFF2-40B4-BE49-F238E27FC236}">
                    <a16:creationId xmlns:a16="http://schemas.microsoft.com/office/drawing/2014/main" id="{442833C7-357A-DBF5-9BEE-7C5BEC45B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51" name="Group 101">
              <a:extLst>
                <a:ext uri="{FF2B5EF4-FFF2-40B4-BE49-F238E27FC236}">
                  <a16:creationId xmlns:a16="http://schemas.microsoft.com/office/drawing/2014/main" id="{11AB961D-7FC1-F8ED-510F-FF74DE2DF4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291"/>
              <a:ext cx="499" cy="499"/>
              <a:chOff x="4377" y="2931"/>
              <a:chExt cx="499" cy="499"/>
            </a:xfrm>
          </p:grpSpPr>
          <p:sp>
            <p:nvSpPr>
              <p:cNvPr id="59" name="Rectangle 102">
                <a:extLst>
                  <a:ext uri="{FF2B5EF4-FFF2-40B4-BE49-F238E27FC236}">
                    <a16:creationId xmlns:a16="http://schemas.microsoft.com/office/drawing/2014/main" id="{D5AD3C07-1363-F846-73B7-1EA7B0D6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0" name="Oval 103">
                <a:extLst>
                  <a:ext uri="{FF2B5EF4-FFF2-40B4-BE49-F238E27FC236}">
                    <a16:creationId xmlns:a16="http://schemas.microsoft.com/office/drawing/2014/main" id="{323016B1-B8E3-2113-9713-CE540934A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1" name="Oval 104">
                <a:extLst>
                  <a:ext uri="{FF2B5EF4-FFF2-40B4-BE49-F238E27FC236}">
                    <a16:creationId xmlns:a16="http://schemas.microsoft.com/office/drawing/2014/main" id="{82F04AA6-6539-90D2-BBC9-B23E81CA8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2" name="Oval 105">
                <a:extLst>
                  <a:ext uri="{FF2B5EF4-FFF2-40B4-BE49-F238E27FC236}">
                    <a16:creationId xmlns:a16="http://schemas.microsoft.com/office/drawing/2014/main" id="{A029DBEB-010D-EA37-E663-EBFFAEFEE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3" name="Oval 106">
                <a:extLst>
                  <a:ext uri="{FF2B5EF4-FFF2-40B4-BE49-F238E27FC236}">
                    <a16:creationId xmlns:a16="http://schemas.microsoft.com/office/drawing/2014/main" id="{B89228B8-FA99-B1FD-6164-C4500DA5D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4" name="Oval 107">
                <a:extLst>
                  <a:ext uri="{FF2B5EF4-FFF2-40B4-BE49-F238E27FC236}">
                    <a16:creationId xmlns:a16="http://schemas.microsoft.com/office/drawing/2014/main" id="{F38B2698-0391-BD2E-CEA1-E46976395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5" name="Oval 108">
                <a:extLst>
                  <a:ext uri="{FF2B5EF4-FFF2-40B4-BE49-F238E27FC236}">
                    <a16:creationId xmlns:a16="http://schemas.microsoft.com/office/drawing/2014/main" id="{D32781F0-DCA3-8A59-6D62-250B1EF83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52" name="Group 109">
              <a:extLst>
                <a:ext uri="{FF2B5EF4-FFF2-40B4-BE49-F238E27FC236}">
                  <a16:creationId xmlns:a16="http://schemas.microsoft.com/office/drawing/2014/main" id="{2A08207A-EC9A-549F-041B-E55AE80B3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9" y="2282"/>
              <a:ext cx="499" cy="499"/>
              <a:chOff x="3787" y="2931"/>
              <a:chExt cx="499" cy="499"/>
            </a:xfrm>
          </p:grpSpPr>
          <p:sp>
            <p:nvSpPr>
              <p:cNvPr id="53" name="Rectangle 110">
                <a:extLst>
                  <a:ext uri="{FF2B5EF4-FFF2-40B4-BE49-F238E27FC236}">
                    <a16:creationId xmlns:a16="http://schemas.microsoft.com/office/drawing/2014/main" id="{076C3118-A271-DF3D-DE6A-CDECD2B44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54" name="Oval 111">
                <a:extLst>
                  <a:ext uri="{FF2B5EF4-FFF2-40B4-BE49-F238E27FC236}">
                    <a16:creationId xmlns:a16="http://schemas.microsoft.com/office/drawing/2014/main" id="{002BCE05-DAAA-8432-DA42-DA79FA8B1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55" name="Oval 112">
                <a:extLst>
                  <a:ext uri="{FF2B5EF4-FFF2-40B4-BE49-F238E27FC236}">
                    <a16:creationId xmlns:a16="http://schemas.microsoft.com/office/drawing/2014/main" id="{FC1F8DE3-EBA9-E064-F73F-178E412BC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56" name="Oval 113">
                <a:extLst>
                  <a:ext uri="{FF2B5EF4-FFF2-40B4-BE49-F238E27FC236}">
                    <a16:creationId xmlns:a16="http://schemas.microsoft.com/office/drawing/2014/main" id="{384E8AF5-AD1B-33C2-849A-607B3BBF3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57" name="Oval 114">
                <a:extLst>
                  <a:ext uri="{FF2B5EF4-FFF2-40B4-BE49-F238E27FC236}">
                    <a16:creationId xmlns:a16="http://schemas.microsoft.com/office/drawing/2014/main" id="{DB3A0A8F-A465-3CD2-B34E-B37662398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58" name="Oval 115">
                <a:extLst>
                  <a:ext uri="{FF2B5EF4-FFF2-40B4-BE49-F238E27FC236}">
                    <a16:creationId xmlns:a16="http://schemas.microsoft.com/office/drawing/2014/main" id="{F47E261D-5D7C-3F6F-0DE7-2CC1B9E10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sp>
        <p:nvSpPr>
          <p:cNvPr id="80" name="Oval 116">
            <a:extLst>
              <a:ext uri="{FF2B5EF4-FFF2-40B4-BE49-F238E27FC236}">
                <a16:creationId xmlns:a16="http://schemas.microsoft.com/office/drawing/2014/main" id="{7CBA1675-26F5-6EA6-507A-3DFE9B6D7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553" y="2645768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" name="Oval 117">
            <a:extLst>
              <a:ext uri="{FF2B5EF4-FFF2-40B4-BE49-F238E27FC236}">
                <a16:creationId xmlns:a16="http://schemas.microsoft.com/office/drawing/2014/main" id="{83CEF49B-31D5-5A8F-BF91-78A81C299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178" y="3545881"/>
            <a:ext cx="9366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82" name="Group 118">
            <a:extLst>
              <a:ext uri="{FF2B5EF4-FFF2-40B4-BE49-F238E27FC236}">
                <a16:creationId xmlns:a16="http://schemas.microsoft.com/office/drawing/2014/main" id="{69E20BCF-BCCF-4844-CDC1-07F9DCFD1DB2}"/>
              </a:ext>
            </a:extLst>
          </p:cNvPr>
          <p:cNvGrpSpPr>
            <a:grpSpLocks/>
          </p:cNvGrpSpPr>
          <p:nvPr/>
        </p:nvGrpSpPr>
        <p:grpSpPr bwMode="auto">
          <a:xfrm>
            <a:off x="7689528" y="4480918"/>
            <a:ext cx="590550" cy="706438"/>
            <a:chOff x="2594" y="3249"/>
            <a:chExt cx="476" cy="445"/>
          </a:xfrm>
        </p:grpSpPr>
        <p:sp>
          <p:nvSpPr>
            <p:cNvPr id="83" name="Text Box 119">
              <a:extLst>
                <a:ext uri="{FF2B5EF4-FFF2-40B4-BE49-F238E27FC236}">
                  <a16:creationId xmlns:a16="http://schemas.microsoft.com/office/drawing/2014/main" id="{335DF58C-D222-1F3A-9034-30A057DC0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٢</a:t>
              </a:r>
            </a:p>
          </p:txBody>
        </p:sp>
        <p:sp>
          <p:nvSpPr>
            <p:cNvPr id="84" name="Text Box 120">
              <a:extLst>
                <a:ext uri="{FF2B5EF4-FFF2-40B4-BE49-F238E27FC236}">
                  <a16:creationId xmlns:a16="http://schemas.microsoft.com/office/drawing/2014/main" id="{AA466F68-A918-7537-B43D-BE07D0B3A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٦</a:t>
              </a:r>
            </a:p>
          </p:txBody>
        </p:sp>
        <p:sp>
          <p:nvSpPr>
            <p:cNvPr id="85" name="Line 121">
              <a:extLst>
                <a:ext uri="{FF2B5EF4-FFF2-40B4-BE49-F238E27FC236}">
                  <a16:creationId xmlns:a16="http://schemas.microsoft.com/office/drawing/2014/main" id="{BB42BD0E-45E7-6CE8-9656-B6787B2D9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6" name="Group 122">
            <a:extLst>
              <a:ext uri="{FF2B5EF4-FFF2-40B4-BE49-F238E27FC236}">
                <a16:creationId xmlns:a16="http://schemas.microsoft.com/office/drawing/2014/main" id="{81AA1AF3-EAD9-213D-7E8E-2E3E3B0D89FD}"/>
              </a:ext>
            </a:extLst>
          </p:cNvPr>
          <p:cNvGrpSpPr>
            <a:grpSpLocks/>
          </p:cNvGrpSpPr>
          <p:nvPr/>
        </p:nvGrpSpPr>
        <p:grpSpPr bwMode="auto">
          <a:xfrm>
            <a:off x="3081016" y="4480918"/>
            <a:ext cx="590550" cy="706438"/>
            <a:chOff x="2594" y="3249"/>
            <a:chExt cx="476" cy="445"/>
          </a:xfrm>
        </p:grpSpPr>
        <p:sp>
          <p:nvSpPr>
            <p:cNvPr id="87" name="Text Box 123">
              <a:extLst>
                <a:ext uri="{FF2B5EF4-FFF2-40B4-BE49-F238E27FC236}">
                  <a16:creationId xmlns:a16="http://schemas.microsoft.com/office/drawing/2014/main" id="{D9AE86EA-516C-1E1A-D6B3-AA66AE4D5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88" name="Text Box 124">
              <a:extLst>
                <a:ext uri="{FF2B5EF4-FFF2-40B4-BE49-F238E27FC236}">
                  <a16:creationId xmlns:a16="http://schemas.microsoft.com/office/drawing/2014/main" id="{60369EFA-A90B-4B65-C66B-4B9A28940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٦</a:t>
              </a:r>
            </a:p>
          </p:txBody>
        </p:sp>
        <p:sp>
          <p:nvSpPr>
            <p:cNvPr id="89" name="Line 125">
              <a:extLst>
                <a:ext uri="{FF2B5EF4-FFF2-40B4-BE49-F238E27FC236}">
                  <a16:creationId xmlns:a16="http://schemas.microsoft.com/office/drawing/2014/main" id="{1370F497-C037-A35C-242E-5A61F5977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0" name="Oval 126">
            <a:extLst>
              <a:ext uri="{FF2B5EF4-FFF2-40B4-BE49-F238E27FC236}">
                <a16:creationId xmlns:a16="http://schemas.microsoft.com/office/drawing/2014/main" id="{93C1FB6A-2E09-E4FE-C529-3D32D47D1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691" y="3545881"/>
            <a:ext cx="9366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1" name="Text Box 127">
            <a:extLst>
              <a:ext uri="{FF2B5EF4-FFF2-40B4-BE49-F238E27FC236}">
                <a16:creationId xmlns:a16="http://schemas.microsoft.com/office/drawing/2014/main" id="{E8C37A3F-CE24-4009-D625-14BDAA78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66" y="5403256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=</a:t>
            </a:r>
          </a:p>
        </p:txBody>
      </p:sp>
      <p:grpSp>
        <p:nvGrpSpPr>
          <p:cNvPr id="92" name="Group 128">
            <a:extLst>
              <a:ext uri="{FF2B5EF4-FFF2-40B4-BE49-F238E27FC236}">
                <a16:creationId xmlns:a16="http://schemas.microsoft.com/office/drawing/2014/main" id="{420D6178-D425-0933-D693-97D55FF503F6}"/>
              </a:ext>
            </a:extLst>
          </p:cNvPr>
          <p:cNvGrpSpPr>
            <a:grpSpLocks/>
          </p:cNvGrpSpPr>
          <p:nvPr/>
        </p:nvGrpSpPr>
        <p:grpSpPr bwMode="auto">
          <a:xfrm>
            <a:off x="5320978" y="5274668"/>
            <a:ext cx="1535113" cy="712788"/>
            <a:chOff x="3465" y="1480"/>
            <a:chExt cx="967" cy="449"/>
          </a:xfrm>
        </p:grpSpPr>
        <p:grpSp>
          <p:nvGrpSpPr>
            <p:cNvPr id="93" name="Group 129">
              <a:extLst>
                <a:ext uri="{FF2B5EF4-FFF2-40B4-BE49-F238E27FC236}">
                  <a16:creationId xmlns:a16="http://schemas.microsoft.com/office/drawing/2014/main" id="{438EA547-3A45-6FFD-4F08-7F1C6D32AF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100" name="Text Box 130">
                <a:extLst>
                  <a:ext uri="{FF2B5EF4-FFF2-40B4-BE49-F238E27FC236}">
                    <a16:creationId xmlns:a16="http://schemas.microsoft.com/office/drawing/2014/main" id="{DB05D484-31EE-E864-DF56-5CA4B07A8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</a:t>
                </a:r>
              </a:p>
            </p:txBody>
          </p:sp>
          <p:sp>
            <p:nvSpPr>
              <p:cNvPr id="101" name="Text Box 131">
                <a:extLst>
                  <a:ext uri="{FF2B5EF4-FFF2-40B4-BE49-F238E27FC236}">
                    <a16:creationId xmlns:a16="http://schemas.microsoft.com/office/drawing/2014/main" id="{017EDCA2-B3C8-E150-5A34-6448BFFDB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٦</a:t>
                </a:r>
              </a:p>
            </p:txBody>
          </p:sp>
          <p:sp>
            <p:nvSpPr>
              <p:cNvPr id="102" name="Line 132">
                <a:extLst>
                  <a:ext uri="{FF2B5EF4-FFF2-40B4-BE49-F238E27FC236}">
                    <a16:creationId xmlns:a16="http://schemas.microsoft.com/office/drawing/2014/main" id="{6FCB99AA-9FE0-F69A-E568-31D8CCBB3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94" name="Group 133">
              <a:extLst>
                <a:ext uri="{FF2B5EF4-FFF2-40B4-BE49-F238E27FC236}">
                  <a16:creationId xmlns:a16="http://schemas.microsoft.com/office/drawing/2014/main" id="{2D972432-C40D-DF7F-4236-E0E0B4018E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97" name="Text Box 134">
                <a:extLst>
                  <a:ext uri="{FF2B5EF4-FFF2-40B4-BE49-F238E27FC236}">
                    <a16:creationId xmlns:a16="http://schemas.microsoft.com/office/drawing/2014/main" id="{2239AF22-1174-43C1-DC68-0C4FFC0C8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</a:t>
                </a:r>
              </a:p>
            </p:txBody>
          </p:sp>
          <p:sp>
            <p:nvSpPr>
              <p:cNvPr id="98" name="Text Box 135">
                <a:extLst>
                  <a:ext uri="{FF2B5EF4-FFF2-40B4-BE49-F238E27FC236}">
                    <a16:creationId xmlns:a16="http://schemas.microsoft.com/office/drawing/2014/main" id="{A12FE2CB-D4CA-9983-9642-A4618CCC75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٦</a:t>
                </a:r>
              </a:p>
            </p:txBody>
          </p:sp>
          <p:sp>
            <p:nvSpPr>
              <p:cNvPr id="99" name="Line 136">
                <a:extLst>
                  <a:ext uri="{FF2B5EF4-FFF2-40B4-BE49-F238E27FC236}">
                    <a16:creationId xmlns:a16="http://schemas.microsoft.com/office/drawing/2014/main" id="{9EDECC04-BB53-9A1E-079B-2EF438BCC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5" name="Text Box 137">
              <a:extLst>
                <a:ext uri="{FF2B5EF4-FFF2-40B4-BE49-F238E27FC236}">
                  <a16:creationId xmlns:a16="http://schemas.microsoft.com/office/drawing/2014/main" id="{DB4180F4-232E-50E2-4212-7E9B49DFF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96" name="Text Box 138">
              <a:extLst>
                <a:ext uri="{FF2B5EF4-FFF2-40B4-BE49-F238E27FC236}">
                  <a16:creationId xmlns:a16="http://schemas.microsoft.com/office/drawing/2014/main" id="{A8CF054A-7103-B1EC-AC2D-832FAD37A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103" name="Group 148">
            <a:extLst>
              <a:ext uri="{FF2B5EF4-FFF2-40B4-BE49-F238E27FC236}">
                <a16:creationId xmlns:a16="http://schemas.microsoft.com/office/drawing/2014/main" id="{0D01AC9E-D0F9-6B2F-A481-BD59C69AAEEF}"/>
              </a:ext>
            </a:extLst>
          </p:cNvPr>
          <p:cNvGrpSpPr>
            <a:grpSpLocks/>
          </p:cNvGrpSpPr>
          <p:nvPr/>
        </p:nvGrpSpPr>
        <p:grpSpPr bwMode="auto">
          <a:xfrm>
            <a:off x="4535166" y="5274668"/>
            <a:ext cx="842962" cy="706438"/>
            <a:chOff x="3356" y="3326"/>
            <a:chExt cx="531" cy="445"/>
          </a:xfrm>
        </p:grpSpPr>
        <p:grpSp>
          <p:nvGrpSpPr>
            <p:cNvPr id="104" name="Group 139">
              <a:extLst>
                <a:ext uri="{FF2B5EF4-FFF2-40B4-BE49-F238E27FC236}">
                  <a16:creationId xmlns:a16="http://schemas.microsoft.com/office/drawing/2014/main" id="{4625A8D1-4F08-CFD6-14BC-635D6F248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106" name="Text Box 140">
                <a:extLst>
                  <a:ext uri="{FF2B5EF4-FFF2-40B4-BE49-F238E27FC236}">
                    <a16:creationId xmlns:a16="http://schemas.microsoft.com/office/drawing/2014/main" id="{1F75C846-704C-6485-2C6D-F0694228C5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</a:t>
                </a:r>
              </a:p>
            </p:txBody>
          </p:sp>
          <p:sp>
            <p:nvSpPr>
              <p:cNvPr id="107" name="Text Box 141">
                <a:extLst>
                  <a:ext uri="{FF2B5EF4-FFF2-40B4-BE49-F238E27FC236}">
                    <a16:creationId xmlns:a16="http://schemas.microsoft.com/office/drawing/2014/main" id="{DF3E2016-81F3-69DC-B041-423B3F15F2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٣٦</a:t>
                </a:r>
              </a:p>
            </p:txBody>
          </p:sp>
          <p:sp>
            <p:nvSpPr>
              <p:cNvPr id="108" name="Line 142">
                <a:extLst>
                  <a:ext uri="{FF2B5EF4-FFF2-40B4-BE49-F238E27FC236}">
                    <a16:creationId xmlns:a16="http://schemas.microsoft.com/office/drawing/2014/main" id="{22B50FDF-EB88-B430-BE38-402953D78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5" name="Text Box 143">
              <a:extLst>
                <a:ext uri="{FF2B5EF4-FFF2-40B4-BE49-F238E27FC236}">
                  <a16:creationId xmlns:a16="http://schemas.microsoft.com/office/drawing/2014/main" id="{F07F37A9-6391-E079-A4B2-7471F1B77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109" name="Group 144">
            <a:extLst>
              <a:ext uri="{FF2B5EF4-FFF2-40B4-BE49-F238E27FC236}">
                <a16:creationId xmlns:a16="http://schemas.microsoft.com/office/drawing/2014/main" id="{3F47DFB0-2299-8CF8-9267-8CFACFEA6492}"/>
              </a:ext>
            </a:extLst>
          </p:cNvPr>
          <p:cNvGrpSpPr>
            <a:grpSpLocks/>
          </p:cNvGrpSpPr>
          <p:nvPr/>
        </p:nvGrpSpPr>
        <p:grpSpPr bwMode="auto">
          <a:xfrm>
            <a:off x="4052566" y="5274668"/>
            <a:ext cx="590550" cy="706438"/>
            <a:chOff x="2594" y="3249"/>
            <a:chExt cx="476" cy="445"/>
          </a:xfrm>
        </p:grpSpPr>
        <p:sp>
          <p:nvSpPr>
            <p:cNvPr id="110" name="Text Box 145">
              <a:extLst>
                <a:ext uri="{FF2B5EF4-FFF2-40B4-BE49-F238E27FC236}">
                  <a16:creationId xmlns:a16="http://schemas.microsoft.com/office/drawing/2014/main" id="{28086CB4-81F8-2177-191F-D5C9C9824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111" name="Text Box 146">
              <a:extLst>
                <a:ext uri="{FF2B5EF4-FFF2-40B4-BE49-F238E27FC236}">
                  <a16:creationId xmlns:a16="http://schemas.microsoft.com/office/drawing/2014/main" id="{372DB444-9571-EBF3-64C6-A6CC92E2D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١٨</a:t>
              </a:r>
            </a:p>
          </p:txBody>
        </p:sp>
        <p:sp>
          <p:nvSpPr>
            <p:cNvPr id="112" name="Line 147">
              <a:extLst>
                <a:ext uri="{FF2B5EF4-FFF2-40B4-BE49-F238E27FC236}">
                  <a16:creationId xmlns:a16="http://schemas.microsoft.com/office/drawing/2014/main" id="{3A62D599-43ED-016F-0D3A-6C7E36192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3" name="Rectangle 149">
            <a:extLst>
              <a:ext uri="{FF2B5EF4-FFF2-40B4-BE49-F238E27FC236}">
                <a16:creationId xmlns:a16="http://schemas.microsoft.com/office/drawing/2014/main" id="{9729A77C-CE58-F76E-55BB-48ABA3CE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003" y="1551981"/>
            <a:ext cx="900113" cy="5762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07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2">
            <a:extLst>
              <a:ext uri="{FF2B5EF4-FFF2-40B4-BE49-F238E27FC236}">
                <a16:creationId xmlns:a16="http://schemas.microsoft.com/office/drawing/2014/main" id="{0C8ED8AF-2A0F-23EE-AEDF-C37519D4D6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6153" y="2731152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A8156-2F18-8F63-7EEA-1864C9600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78" y="30814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E64AFD3-036A-F89C-5A17-7A7B39BD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53" y="-5698"/>
            <a:ext cx="2033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80">
            <a:extLst>
              <a:ext uri="{FF2B5EF4-FFF2-40B4-BE49-F238E27FC236}">
                <a16:creationId xmlns:a16="http://schemas.microsoft.com/office/drawing/2014/main" id="{4990273A-1B61-9835-8B23-2F62ADCDA86C}"/>
              </a:ext>
            </a:extLst>
          </p:cNvPr>
          <p:cNvGrpSpPr>
            <a:grpSpLocks/>
          </p:cNvGrpSpPr>
          <p:nvPr/>
        </p:nvGrpSpPr>
        <p:grpSpPr bwMode="auto">
          <a:xfrm>
            <a:off x="2377753" y="3128027"/>
            <a:ext cx="2630488" cy="1706562"/>
            <a:chOff x="864" y="2387"/>
            <a:chExt cx="1657" cy="1075"/>
          </a:xfrm>
        </p:grpSpPr>
        <p:grpSp>
          <p:nvGrpSpPr>
            <p:cNvPr id="11" name="Group 81">
              <a:extLst>
                <a:ext uri="{FF2B5EF4-FFF2-40B4-BE49-F238E27FC236}">
                  <a16:creationId xmlns:a16="http://schemas.microsoft.com/office/drawing/2014/main" id="{7BA1DAE5-4A15-D8B0-09C6-08C7807B3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1" y="2387"/>
              <a:ext cx="499" cy="499"/>
              <a:chOff x="4377" y="1797"/>
              <a:chExt cx="499" cy="499"/>
            </a:xfrm>
          </p:grpSpPr>
          <p:sp>
            <p:nvSpPr>
              <p:cNvPr id="44" name="Rectangle 82">
                <a:extLst>
                  <a:ext uri="{FF2B5EF4-FFF2-40B4-BE49-F238E27FC236}">
                    <a16:creationId xmlns:a16="http://schemas.microsoft.com/office/drawing/2014/main" id="{D76605C7-9104-4015-5297-34317F8AC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5" name="Oval 83">
                <a:extLst>
                  <a:ext uri="{FF2B5EF4-FFF2-40B4-BE49-F238E27FC236}">
                    <a16:creationId xmlns:a16="http://schemas.microsoft.com/office/drawing/2014/main" id="{E45A2AEB-1E22-58D5-A190-AEC2C9816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3" name="Group 84">
              <a:extLst>
                <a:ext uri="{FF2B5EF4-FFF2-40B4-BE49-F238E27FC236}">
                  <a16:creationId xmlns:a16="http://schemas.microsoft.com/office/drawing/2014/main" id="{4E5EA868-B5B5-84DC-FBDB-6BB145CBC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87"/>
              <a:ext cx="499" cy="499"/>
              <a:chOff x="3796" y="1797"/>
              <a:chExt cx="499" cy="499"/>
            </a:xfrm>
          </p:grpSpPr>
          <p:sp>
            <p:nvSpPr>
              <p:cNvPr id="41" name="Rectangle 85">
                <a:extLst>
                  <a:ext uri="{FF2B5EF4-FFF2-40B4-BE49-F238E27FC236}">
                    <a16:creationId xmlns:a16="http://schemas.microsoft.com/office/drawing/2014/main" id="{78A6E385-65B7-A410-29B8-B5AD11581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2" name="Oval 86">
                <a:extLst>
                  <a:ext uri="{FF2B5EF4-FFF2-40B4-BE49-F238E27FC236}">
                    <a16:creationId xmlns:a16="http://schemas.microsoft.com/office/drawing/2014/main" id="{42D3BEEB-9F50-0AF0-8D19-2DD7A778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3" name="Oval 87">
                <a:extLst>
                  <a:ext uri="{FF2B5EF4-FFF2-40B4-BE49-F238E27FC236}">
                    <a16:creationId xmlns:a16="http://schemas.microsoft.com/office/drawing/2014/main" id="{0E4F3CD9-8330-1437-23B0-C8ECB7B1E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4" name="Group 88">
              <a:extLst>
                <a:ext uri="{FF2B5EF4-FFF2-40B4-BE49-F238E27FC236}">
                  <a16:creationId xmlns:a16="http://schemas.microsoft.com/office/drawing/2014/main" id="{8325CB18-13AA-EE18-5A5F-02B754CB90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2" y="2954"/>
              <a:ext cx="499" cy="499"/>
              <a:chOff x="4378" y="2364"/>
              <a:chExt cx="499" cy="499"/>
            </a:xfrm>
          </p:grpSpPr>
          <p:sp>
            <p:nvSpPr>
              <p:cNvPr id="36" name="Rectangle 89">
                <a:extLst>
                  <a:ext uri="{FF2B5EF4-FFF2-40B4-BE49-F238E27FC236}">
                    <a16:creationId xmlns:a16="http://schemas.microsoft.com/office/drawing/2014/main" id="{7414C70D-D74B-E44C-0E8B-BD675B89E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7" name="Oval 90">
                <a:extLst>
                  <a:ext uri="{FF2B5EF4-FFF2-40B4-BE49-F238E27FC236}">
                    <a16:creationId xmlns:a16="http://schemas.microsoft.com/office/drawing/2014/main" id="{D1D8C738-11BA-3257-9B1A-62980158A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8" name="Oval 91">
                <a:extLst>
                  <a:ext uri="{FF2B5EF4-FFF2-40B4-BE49-F238E27FC236}">
                    <a16:creationId xmlns:a16="http://schemas.microsoft.com/office/drawing/2014/main" id="{4F510848-2D71-4DAB-0F5F-8EE1324A5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9" name="Oval 92">
                <a:extLst>
                  <a:ext uri="{FF2B5EF4-FFF2-40B4-BE49-F238E27FC236}">
                    <a16:creationId xmlns:a16="http://schemas.microsoft.com/office/drawing/2014/main" id="{A995B733-A834-9F9B-D5F2-802E61821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0" name="Oval 93">
                <a:extLst>
                  <a:ext uri="{FF2B5EF4-FFF2-40B4-BE49-F238E27FC236}">
                    <a16:creationId xmlns:a16="http://schemas.microsoft.com/office/drawing/2014/main" id="{3CCF7F25-0FCC-045C-89E1-C9A7C1D93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6" name="Group 94">
              <a:extLst>
                <a:ext uri="{FF2B5EF4-FFF2-40B4-BE49-F238E27FC236}">
                  <a16:creationId xmlns:a16="http://schemas.microsoft.com/office/drawing/2014/main" id="{AF03D721-D696-E7B0-E459-8AEC697F7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1"/>
              <a:ext cx="499" cy="499"/>
              <a:chOff x="3788" y="2364"/>
              <a:chExt cx="499" cy="499"/>
            </a:xfrm>
          </p:grpSpPr>
          <p:sp>
            <p:nvSpPr>
              <p:cNvPr id="32" name="Rectangle 95">
                <a:extLst>
                  <a:ext uri="{FF2B5EF4-FFF2-40B4-BE49-F238E27FC236}">
                    <a16:creationId xmlns:a16="http://schemas.microsoft.com/office/drawing/2014/main" id="{410947A3-9212-18CA-A369-1886B9E0F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3" name="Oval 96">
                <a:extLst>
                  <a:ext uri="{FF2B5EF4-FFF2-40B4-BE49-F238E27FC236}">
                    <a16:creationId xmlns:a16="http://schemas.microsoft.com/office/drawing/2014/main" id="{375261DC-A74F-7391-63CC-B6A88F67B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4" name="Oval 97">
                <a:extLst>
                  <a:ext uri="{FF2B5EF4-FFF2-40B4-BE49-F238E27FC236}">
                    <a16:creationId xmlns:a16="http://schemas.microsoft.com/office/drawing/2014/main" id="{C2502765-E3CF-4C47-35F4-8198E60AA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5" name="Oval 98">
                <a:extLst>
                  <a:ext uri="{FF2B5EF4-FFF2-40B4-BE49-F238E27FC236}">
                    <a16:creationId xmlns:a16="http://schemas.microsoft.com/office/drawing/2014/main" id="{F0405BFD-4435-55BF-5BE4-F05BBFC1C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7" name="Group 99">
              <a:extLst>
                <a:ext uri="{FF2B5EF4-FFF2-40B4-BE49-F238E27FC236}">
                  <a16:creationId xmlns:a16="http://schemas.microsoft.com/office/drawing/2014/main" id="{ACB867ED-93B2-A746-1F63-18313A51A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963"/>
              <a:ext cx="499" cy="499"/>
              <a:chOff x="4377" y="2931"/>
              <a:chExt cx="499" cy="499"/>
            </a:xfrm>
          </p:grpSpPr>
          <p:sp>
            <p:nvSpPr>
              <p:cNvPr id="25" name="Rectangle 100">
                <a:extLst>
                  <a:ext uri="{FF2B5EF4-FFF2-40B4-BE49-F238E27FC236}">
                    <a16:creationId xmlns:a16="http://schemas.microsoft.com/office/drawing/2014/main" id="{481F342A-34E5-B080-BDF4-0AF5F6A78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6" name="Oval 101">
                <a:extLst>
                  <a:ext uri="{FF2B5EF4-FFF2-40B4-BE49-F238E27FC236}">
                    <a16:creationId xmlns:a16="http://schemas.microsoft.com/office/drawing/2014/main" id="{3973A80C-EB4A-D202-2DB9-5A6B42782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7" name="Oval 102">
                <a:extLst>
                  <a:ext uri="{FF2B5EF4-FFF2-40B4-BE49-F238E27FC236}">
                    <a16:creationId xmlns:a16="http://schemas.microsoft.com/office/drawing/2014/main" id="{3C43D2D8-038D-B05B-B0A8-674D12A70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8" name="Oval 103">
                <a:extLst>
                  <a:ext uri="{FF2B5EF4-FFF2-40B4-BE49-F238E27FC236}">
                    <a16:creationId xmlns:a16="http://schemas.microsoft.com/office/drawing/2014/main" id="{F010359A-FFFB-1B0F-364C-D0E44B97A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9" name="Oval 104">
                <a:extLst>
                  <a:ext uri="{FF2B5EF4-FFF2-40B4-BE49-F238E27FC236}">
                    <a16:creationId xmlns:a16="http://schemas.microsoft.com/office/drawing/2014/main" id="{8E812678-76E6-0B3D-D674-FCF19E025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0" name="Oval 105">
                <a:extLst>
                  <a:ext uri="{FF2B5EF4-FFF2-40B4-BE49-F238E27FC236}">
                    <a16:creationId xmlns:a16="http://schemas.microsoft.com/office/drawing/2014/main" id="{C61B9A30-224C-CC63-C68C-52ECE8B07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1" name="Oval 106">
                <a:extLst>
                  <a:ext uri="{FF2B5EF4-FFF2-40B4-BE49-F238E27FC236}">
                    <a16:creationId xmlns:a16="http://schemas.microsoft.com/office/drawing/2014/main" id="{FFB968D6-1CE4-50FE-06EF-757677027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grpSp>
          <p:nvGrpSpPr>
            <p:cNvPr id="18" name="Group 107">
              <a:extLst>
                <a:ext uri="{FF2B5EF4-FFF2-40B4-BE49-F238E27FC236}">
                  <a16:creationId xmlns:a16="http://schemas.microsoft.com/office/drawing/2014/main" id="{A3AF1DBF-F22D-6654-A50A-1CB5D5A808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954"/>
              <a:ext cx="499" cy="499"/>
              <a:chOff x="3787" y="2931"/>
              <a:chExt cx="499" cy="499"/>
            </a:xfrm>
          </p:grpSpPr>
          <p:sp>
            <p:nvSpPr>
              <p:cNvPr id="19" name="Rectangle 108">
                <a:extLst>
                  <a:ext uri="{FF2B5EF4-FFF2-40B4-BE49-F238E27FC236}">
                    <a16:creationId xmlns:a16="http://schemas.microsoft.com/office/drawing/2014/main" id="{488D00EE-AAEF-481F-E626-F40A621D0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0" name="Oval 109">
                <a:extLst>
                  <a:ext uri="{FF2B5EF4-FFF2-40B4-BE49-F238E27FC236}">
                    <a16:creationId xmlns:a16="http://schemas.microsoft.com/office/drawing/2014/main" id="{18CEC90E-1AD5-A9D1-217B-9877CD7EB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1" name="Oval 110">
                <a:extLst>
                  <a:ext uri="{FF2B5EF4-FFF2-40B4-BE49-F238E27FC236}">
                    <a16:creationId xmlns:a16="http://schemas.microsoft.com/office/drawing/2014/main" id="{4C251365-8176-38BB-5012-1EBE6CB6A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2" name="Oval 111">
                <a:extLst>
                  <a:ext uri="{FF2B5EF4-FFF2-40B4-BE49-F238E27FC236}">
                    <a16:creationId xmlns:a16="http://schemas.microsoft.com/office/drawing/2014/main" id="{CBAB557B-7054-AC56-164E-F773DEAC8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3" name="Oval 112">
                <a:extLst>
                  <a:ext uri="{FF2B5EF4-FFF2-40B4-BE49-F238E27FC236}">
                    <a16:creationId xmlns:a16="http://schemas.microsoft.com/office/drawing/2014/main" id="{35F44FFF-6605-6E29-9844-67D852C96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4" name="Oval 113">
                <a:extLst>
                  <a:ext uri="{FF2B5EF4-FFF2-40B4-BE49-F238E27FC236}">
                    <a16:creationId xmlns:a16="http://schemas.microsoft.com/office/drawing/2014/main" id="{AD600AF1-585A-5122-DBAA-D94C73C9A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sp>
        <p:nvSpPr>
          <p:cNvPr id="46" name="Oval 114">
            <a:extLst>
              <a:ext uri="{FF2B5EF4-FFF2-40B4-BE49-F238E27FC236}">
                <a16:creationId xmlns:a16="http://schemas.microsoft.com/office/drawing/2014/main" id="{4FB336FB-8035-DD3A-9907-EE0F0114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316" y="3991627"/>
            <a:ext cx="9366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47" name="Group 120">
            <a:extLst>
              <a:ext uri="{FF2B5EF4-FFF2-40B4-BE49-F238E27FC236}">
                <a16:creationId xmlns:a16="http://schemas.microsoft.com/office/drawing/2014/main" id="{1C92BC02-FA7D-AC2A-B831-3FE8985565E1}"/>
              </a:ext>
            </a:extLst>
          </p:cNvPr>
          <p:cNvGrpSpPr>
            <a:grpSpLocks/>
          </p:cNvGrpSpPr>
          <p:nvPr/>
        </p:nvGrpSpPr>
        <p:grpSpPr bwMode="auto">
          <a:xfrm>
            <a:off x="3057203" y="4999689"/>
            <a:ext cx="590550" cy="706438"/>
            <a:chOff x="2594" y="3249"/>
            <a:chExt cx="476" cy="445"/>
          </a:xfrm>
        </p:grpSpPr>
        <p:sp>
          <p:nvSpPr>
            <p:cNvPr id="48" name="Text Box 121">
              <a:extLst>
                <a:ext uri="{FF2B5EF4-FFF2-40B4-BE49-F238E27FC236}">
                  <a16:creationId xmlns:a16="http://schemas.microsoft.com/office/drawing/2014/main" id="{ACFB843A-194B-07ED-D7AD-B1FDD3FC0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49" name="Text Box 122">
              <a:extLst>
                <a:ext uri="{FF2B5EF4-FFF2-40B4-BE49-F238E27FC236}">
                  <a16:creationId xmlns:a16="http://schemas.microsoft.com/office/drawing/2014/main" id="{1F283F01-6BC1-E515-0328-5CE871CC4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٢</a:t>
              </a:r>
            </a:p>
          </p:txBody>
        </p:sp>
        <p:sp>
          <p:nvSpPr>
            <p:cNvPr id="50" name="Line 123">
              <a:extLst>
                <a:ext uri="{FF2B5EF4-FFF2-40B4-BE49-F238E27FC236}">
                  <a16:creationId xmlns:a16="http://schemas.microsoft.com/office/drawing/2014/main" id="{082CAB6A-1B66-2EEB-FA38-A83242E18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" name="Text Box 124">
            <a:extLst>
              <a:ext uri="{FF2B5EF4-FFF2-40B4-BE49-F238E27FC236}">
                <a16:creationId xmlns:a16="http://schemas.microsoft.com/office/drawing/2014/main" id="{510DAF90-3299-95D6-12E3-E6F70422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728" y="5888689"/>
            <a:ext cx="251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أحمر ورقم زوجي ) =</a:t>
            </a:r>
          </a:p>
        </p:txBody>
      </p:sp>
      <p:grpSp>
        <p:nvGrpSpPr>
          <p:cNvPr id="52" name="Group 125">
            <a:extLst>
              <a:ext uri="{FF2B5EF4-FFF2-40B4-BE49-F238E27FC236}">
                <a16:creationId xmlns:a16="http://schemas.microsoft.com/office/drawing/2014/main" id="{656B0B0B-36CE-EA98-F6AA-BDC742E1602A}"/>
              </a:ext>
            </a:extLst>
          </p:cNvPr>
          <p:cNvGrpSpPr>
            <a:grpSpLocks/>
          </p:cNvGrpSpPr>
          <p:nvPr/>
        </p:nvGrpSpPr>
        <p:grpSpPr bwMode="auto">
          <a:xfrm>
            <a:off x="3871591" y="5760102"/>
            <a:ext cx="1535112" cy="712787"/>
            <a:chOff x="3465" y="1480"/>
            <a:chExt cx="967" cy="449"/>
          </a:xfrm>
        </p:grpSpPr>
        <p:grpSp>
          <p:nvGrpSpPr>
            <p:cNvPr id="53" name="Group 126">
              <a:extLst>
                <a:ext uri="{FF2B5EF4-FFF2-40B4-BE49-F238E27FC236}">
                  <a16:creationId xmlns:a16="http://schemas.microsoft.com/office/drawing/2014/main" id="{FBFAA28C-6503-04A9-8D45-DFCC7751D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60" name="Text Box 127">
                <a:extLst>
                  <a:ext uri="{FF2B5EF4-FFF2-40B4-BE49-F238E27FC236}">
                    <a16:creationId xmlns:a16="http://schemas.microsoft.com/office/drawing/2014/main" id="{AD1132FE-BFBA-4538-D5E7-F39DC06C3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</a:t>
                </a:r>
              </a:p>
            </p:txBody>
          </p:sp>
          <p:sp>
            <p:nvSpPr>
              <p:cNvPr id="61" name="Text Box 128">
                <a:extLst>
                  <a:ext uri="{FF2B5EF4-FFF2-40B4-BE49-F238E27FC236}">
                    <a16:creationId xmlns:a16="http://schemas.microsoft.com/office/drawing/2014/main" id="{A374BB28-0174-361D-1DCC-762005057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٣</a:t>
                </a:r>
              </a:p>
            </p:txBody>
          </p:sp>
          <p:sp>
            <p:nvSpPr>
              <p:cNvPr id="62" name="Line 129">
                <a:extLst>
                  <a:ext uri="{FF2B5EF4-FFF2-40B4-BE49-F238E27FC236}">
                    <a16:creationId xmlns:a16="http://schemas.microsoft.com/office/drawing/2014/main" id="{3B12BF3F-08A2-C1F6-926F-53319D30E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54" name="Group 130">
              <a:extLst>
                <a:ext uri="{FF2B5EF4-FFF2-40B4-BE49-F238E27FC236}">
                  <a16:creationId xmlns:a16="http://schemas.microsoft.com/office/drawing/2014/main" id="{7857C60E-385D-4F13-25EE-D75F9D5F2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57" name="Text Box 131">
                <a:extLst>
                  <a:ext uri="{FF2B5EF4-FFF2-40B4-BE49-F238E27FC236}">
                    <a16:creationId xmlns:a16="http://schemas.microsoft.com/office/drawing/2014/main" id="{0BD045B0-A6E8-F01C-0250-5B74E55A8E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</a:t>
                </a:r>
              </a:p>
            </p:txBody>
          </p:sp>
          <p:sp>
            <p:nvSpPr>
              <p:cNvPr id="58" name="Text Box 132">
                <a:extLst>
                  <a:ext uri="{FF2B5EF4-FFF2-40B4-BE49-F238E27FC236}">
                    <a16:creationId xmlns:a16="http://schemas.microsoft.com/office/drawing/2014/main" id="{58EA15FE-2D00-CE9E-CC87-FC4D536B51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٢</a:t>
                </a:r>
              </a:p>
            </p:txBody>
          </p:sp>
          <p:sp>
            <p:nvSpPr>
              <p:cNvPr id="59" name="Line 133">
                <a:extLst>
                  <a:ext uri="{FF2B5EF4-FFF2-40B4-BE49-F238E27FC236}">
                    <a16:creationId xmlns:a16="http://schemas.microsoft.com/office/drawing/2014/main" id="{166055F9-B30F-18ED-1C33-1D06309FD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5" name="Text Box 134">
              <a:extLst>
                <a:ext uri="{FF2B5EF4-FFF2-40B4-BE49-F238E27FC236}">
                  <a16:creationId xmlns:a16="http://schemas.microsoft.com/office/drawing/2014/main" id="{66356760-DAD2-8788-CB89-BA0DE396C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56" name="Text Box 135">
              <a:extLst>
                <a:ext uri="{FF2B5EF4-FFF2-40B4-BE49-F238E27FC236}">
                  <a16:creationId xmlns:a16="http://schemas.microsoft.com/office/drawing/2014/main" id="{770C1E6E-20BA-1FA9-5451-B6E39E88F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63" name="Group 136">
            <a:extLst>
              <a:ext uri="{FF2B5EF4-FFF2-40B4-BE49-F238E27FC236}">
                <a16:creationId xmlns:a16="http://schemas.microsoft.com/office/drawing/2014/main" id="{09EF9F03-512C-81F5-AD59-83530818C5C4}"/>
              </a:ext>
            </a:extLst>
          </p:cNvPr>
          <p:cNvGrpSpPr>
            <a:grpSpLocks/>
          </p:cNvGrpSpPr>
          <p:nvPr/>
        </p:nvGrpSpPr>
        <p:grpSpPr bwMode="auto">
          <a:xfrm>
            <a:off x="3368353" y="5744227"/>
            <a:ext cx="590550" cy="706437"/>
            <a:chOff x="2594" y="3249"/>
            <a:chExt cx="476" cy="445"/>
          </a:xfrm>
        </p:grpSpPr>
        <p:sp>
          <p:nvSpPr>
            <p:cNvPr id="64" name="Text Box 137">
              <a:extLst>
                <a:ext uri="{FF2B5EF4-FFF2-40B4-BE49-F238E27FC236}">
                  <a16:creationId xmlns:a16="http://schemas.microsoft.com/office/drawing/2014/main" id="{9D826014-CF71-AF9B-FBB8-6F907248F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١</a:t>
              </a:r>
            </a:p>
          </p:txBody>
        </p:sp>
        <p:sp>
          <p:nvSpPr>
            <p:cNvPr id="65" name="Text Box 138">
              <a:extLst>
                <a:ext uri="{FF2B5EF4-FFF2-40B4-BE49-F238E27FC236}">
                  <a16:creationId xmlns:a16="http://schemas.microsoft.com/office/drawing/2014/main" id="{6F4D25A2-52A2-B8A2-768C-D7196075C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٦</a:t>
              </a:r>
            </a:p>
          </p:txBody>
        </p:sp>
        <p:sp>
          <p:nvSpPr>
            <p:cNvPr id="66" name="Line 139">
              <a:extLst>
                <a:ext uri="{FF2B5EF4-FFF2-40B4-BE49-F238E27FC236}">
                  <a16:creationId xmlns:a16="http://schemas.microsoft.com/office/drawing/2014/main" id="{9DB1EE4A-6536-4FF6-5C84-9DDAA89CD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7" name="Oval 140">
            <a:extLst>
              <a:ext uri="{FF2B5EF4-FFF2-40B4-BE49-F238E27FC236}">
                <a16:creationId xmlns:a16="http://schemas.microsoft.com/office/drawing/2014/main" id="{31263EE1-D673-3D4C-A198-AFFC31D4E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291" y="3963052"/>
            <a:ext cx="9366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8" name="Oval 141">
            <a:extLst>
              <a:ext uri="{FF2B5EF4-FFF2-40B4-BE49-F238E27FC236}">
                <a16:creationId xmlns:a16="http://schemas.microsoft.com/office/drawing/2014/main" id="{9931D4AE-3DC7-A3F7-3DE6-7083131D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666" y="3069289"/>
            <a:ext cx="936625" cy="900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69" name="Group 142">
            <a:extLst>
              <a:ext uri="{FF2B5EF4-FFF2-40B4-BE49-F238E27FC236}">
                <a16:creationId xmlns:a16="http://schemas.microsoft.com/office/drawing/2014/main" id="{D8E5A1CD-ACDF-EA51-1839-011F2B8EDCF5}"/>
              </a:ext>
            </a:extLst>
          </p:cNvPr>
          <p:cNvGrpSpPr>
            <a:grpSpLocks/>
          </p:cNvGrpSpPr>
          <p:nvPr/>
        </p:nvGrpSpPr>
        <p:grpSpPr bwMode="auto">
          <a:xfrm>
            <a:off x="3531866" y="5001277"/>
            <a:ext cx="842962" cy="706437"/>
            <a:chOff x="3356" y="3326"/>
            <a:chExt cx="531" cy="445"/>
          </a:xfrm>
        </p:grpSpPr>
        <p:grpSp>
          <p:nvGrpSpPr>
            <p:cNvPr id="70" name="Group 143">
              <a:extLst>
                <a:ext uri="{FF2B5EF4-FFF2-40B4-BE49-F238E27FC236}">
                  <a16:creationId xmlns:a16="http://schemas.microsoft.com/office/drawing/2014/main" id="{DAA25BB9-0CD2-F73D-4C89-E1A7B66CE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72" name="Text Box 144">
                <a:extLst>
                  <a:ext uri="{FF2B5EF4-FFF2-40B4-BE49-F238E27FC236}">
                    <a16:creationId xmlns:a16="http://schemas.microsoft.com/office/drawing/2014/main" id="{A246E0E8-5B98-3B4B-16DA-740153AB3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٣</a:t>
                </a:r>
              </a:p>
            </p:txBody>
          </p:sp>
          <p:sp>
            <p:nvSpPr>
              <p:cNvPr id="73" name="Text Box 145">
                <a:extLst>
                  <a:ext uri="{FF2B5EF4-FFF2-40B4-BE49-F238E27FC236}">
                    <a16:creationId xmlns:a16="http://schemas.microsoft.com/office/drawing/2014/main" id="{AA418409-8EE1-1E8B-B5DA-ABB2DC065B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٦</a:t>
                </a:r>
              </a:p>
            </p:txBody>
          </p:sp>
          <p:sp>
            <p:nvSpPr>
              <p:cNvPr id="74" name="Line 146">
                <a:extLst>
                  <a:ext uri="{FF2B5EF4-FFF2-40B4-BE49-F238E27FC236}">
                    <a16:creationId xmlns:a16="http://schemas.microsoft.com/office/drawing/2014/main" id="{1D372B0B-7924-07CC-ABC6-FE46D739B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1" name="Text Box 147">
              <a:extLst>
                <a:ext uri="{FF2B5EF4-FFF2-40B4-BE49-F238E27FC236}">
                  <a16:creationId xmlns:a16="http://schemas.microsoft.com/office/drawing/2014/main" id="{0B21BB9B-FD98-6D1F-71A9-A0F0DE380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pic>
        <p:nvPicPr>
          <p:cNvPr id="75" name="Picture 148">
            <a:extLst>
              <a:ext uri="{FF2B5EF4-FFF2-40B4-BE49-F238E27FC236}">
                <a16:creationId xmlns:a16="http://schemas.microsoft.com/office/drawing/2014/main" id="{D43BC431-3710-6EB8-DD1B-40653B99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66" y="570564"/>
            <a:ext cx="734536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Group 158">
            <a:extLst>
              <a:ext uri="{FF2B5EF4-FFF2-40B4-BE49-F238E27FC236}">
                <a16:creationId xmlns:a16="http://schemas.microsoft.com/office/drawing/2014/main" id="{7DA7D289-2518-CCAB-7879-37F66E50B037}"/>
              </a:ext>
            </a:extLst>
          </p:cNvPr>
          <p:cNvGrpSpPr>
            <a:grpSpLocks/>
          </p:cNvGrpSpPr>
          <p:nvPr/>
        </p:nvGrpSpPr>
        <p:grpSpPr bwMode="auto">
          <a:xfrm>
            <a:off x="7235503" y="3085164"/>
            <a:ext cx="1835150" cy="1841500"/>
            <a:chOff x="3924" y="2043"/>
            <a:chExt cx="1156" cy="1160"/>
          </a:xfrm>
        </p:grpSpPr>
        <p:sp>
          <p:nvSpPr>
            <p:cNvPr id="77" name="PubPieSlice">
              <a:extLst>
                <a:ext uri="{FF2B5EF4-FFF2-40B4-BE49-F238E27FC236}">
                  <a16:creationId xmlns:a16="http://schemas.microsoft.com/office/drawing/2014/main" id="{7FDA209A-AB6D-397E-4D20-882354AFA98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4" y="2047"/>
              <a:ext cx="1152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3576"/>
                    <a:pt x="1069" y="16247"/>
                    <a:pt x="2986" y="18256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PubPieSlice">
              <a:extLst>
                <a:ext uri="{FF2B5EF4-FFF2-40B4-BE49-F238E27FC236}">
                  <a16:creationId xmlns:a16="http://schemas.microsoft.com/office/drawing/2014/main" id="{211D9418-B69D-84CB-F55B-343D4417BDE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4" y="2043"/>
              <a:ext cx="1152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965" y="18234"/>
                  </a:moveTo>
                  <a:cubicBezTo>
                    <a:pt x="5005" y="20383"/>
                    <a:pt x="7837" y="21600"/>
                    <a:pt x="10800" y="21600"/>
                  </a:cubicBezTo>
                  <a:cubicBezTo>
                    <a:pt x="14515" y="21600"/>
                    <a:pt x="17970" y="19689"/>
                    <a:pt x="19946" y="16543"/>
                  </a:cubicBezTo>
                  <a:lnTo>
                    <a:pt x="10800" y="10800"/>
                  </a:lnTo>
                  <a:lnTo>
                    <a:pt x="2965" y="18234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PubPieSlice">
              <a:extLst>
                <a:ext uri="{FF2B5EF4-FFF2-40B4-BE49-F238E27FC236}">
                  <a16:creationId xmlns:a16="http://schemas.microsoft.com/office/drawing/2014/main" id="{0D476237-0F3A-9C6B-5941-6046487F75C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4" y="2047"/>
              <a:ext cx="1152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9933" y="16563"/>
                  </a:moveTo>
                  <a:cubicBezTo>
                    <a:pt x="21022" y="14838"/>
                    <a:pt x="21600" y="128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10718" y="0"/>
                    <a:pt x="10637" y="0"/>
                    <a:pt x="10557" y="2"/>
                  </a:cubicBezTo>
                  <a:lnTo>
                    <a:pt x="10800" y="10800"/>
                  </a:lnTo>
                  <a:lnTo>
                    <a:pt x="19933" y="16563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Oval 149">
              <a:extLst>
                <a:ext uri="{FF2B5EF4-FFF2-40B4-BE49-F238E27FC236}">
                  <a16:creationId xmlns:a16="http://schemas.microsoft.com/office/drawing/2014/main" id="{7A3E1685-83DD-AB4F-3F7D-C47DEFAE6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047"/>
              <a:ext cx="1156" cy="11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5AC2E3F0-F043-0685-DAB4-17DB12A4B680}"/>
                </a:ext>
              </a:extLst>
            </p:cNvPr>
            <p:cNvGrpSpPr>
              <a:grpSpLocks/>
            </p:cNvGrpSpPr>
            <p:nvPr/>
          </p:nvGrpSpPr>
          <p:grpSpPr bwMode="auto">
            <a:xfrm rot="1670227">
              <a:off x="4059" y="2373"/>
              <a:ext cx="757" cy="372"/>
              <a:chOff x="4037" y="3135"/>
              <a:chExt cx="757" cy="372"/>
            </a:xfrm>
          </p:grpSpPr>
          <p:sp>
            <p:nvSpPr>
              <p:cNvPr id="82" name="Line 154">
                <a:extLst>
                  <a:ext uri="{FF2B5EF4-FFF2-40B4-BE49-F238E27FC236}">
                    <a16:creationId xmlns:a16="http://schemas.microsoft.com/office/drawing/2014/main" id="{6A08B271-8F1A-7282-790E-A5521B9AC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37" y="3135"/>
                <a:ext cx="725" cy="340"/>
              </a:xfrm>
              <a:prstGeom prst="line">
                <a:avLst/>
              </a:prstGeom>
              <a:noFill/>
              <a:ln w="57150" cmpd="thickThin">
                <a:solidFill>
                  <a:srgbClr val="FF99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" name="Oval 155">
                <a:extLst>
                  <a:ext uri="{FF2B5EF4-FFF2-40B4-BE49-F238E27FC236}">
                    <a16:creationId xmlns:a16="http://schemas.microsoft.com/office/drawing/2014/main" id="{AA52DF19-EBA9-8486-4FD3-FAF5512F2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430"/>
                <a:ext cx="77" cy="77"/>
              </a:xfrm>
              <a:prstGeom prst="ellipse">
                <a:avLst/>
              </a:prstGeom>
              <a:solidFill>
                <a:srgbClr val="FF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84" name="Oval 156">
                <a:extLst>
                  <a:ext uri="{FF2B5EF4-FFF2-40B4-BE49-F238E27FC236}">
                    <a16:creationId xmlns:a16="http://schemas.microsoft.com/office/drawing/2014/main" id="{C00C593D-43D5-CFC3-026F-36A962455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3317"/>
                <a:ext cx="77" cy="77"/>
              </a:xfrm>
              <a:prstGeom prst="ellipse">
                <a:avLst/>
              </a:prstGeom>
              <a:solidFill>
                <a:srgbClr val="FF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grpSp>
        <p:nvGrpSpPr>
          <p:cNvPr id="85" name="Group 159">
            <a:extLst>
              <a:ext uri="{FF2B5EF4-FFF2-40B4-BE49-F238E27FC236}">
                <a16:creationId xmlns:a16="http://schemas.microsoft.com/office/drawing/2014/main" id="{EAFFA339-F641-FDF6-E912-F346E122F159}"/>
              </a:ext>
            </a:extLst>
          </p:cNvPr>
          <p:cNvGrpSpPr>
            <a:grpSpLocks/>
          </p:cNvGrpSpPr>
          <p:nvPr/>
        </p:nvGrpSpPr>
        <p:grpSpPr bwMode="auto">
          <a:xfrm>
            <a:off x="7883203" y="4999689"/>
            <a:ext cx="590550" cy="706438"/>
            <a:chOff x="2594" y="3249"/>
            <a:chExt cx="476" cy="445"/>
          </a:xfrm>
        </p:grpSpPr>
        <p:sp>
          <p:nvSpPr>
            <p:cNvPr id="86" name="Text Box 160">
              <a:extLst>
                <a:ext uri="{FF2B5EF4-FFF2-40B4-BE49-F238E27FC236}">
                  <a16:creationId xmlns:a16="http://schemas.microsoft.com/office/drawing/2014/main" id="{116A80F5-5B28-955C-1B13-92DC3B1A5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87" name="Text Box 161">
              <a:extLst>
                <a:ext uri="{FF2B5EF4-FFF2-40B4-BE49-F238E27FC236}">
                  <a16:creationId xmlns:a16="http://schemas.microsoft.com/office/drawing/2014/main" id="{2B55C397-D546-A185-34FC-319036A91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٣</a:t>
              </a:r>
            </a:p>
          </p:txBody>
        </p:sp>
        <p:sp>
          <p:nvSpPr>
            <p:cNvPr id="88" name="Line 162">
              <a:extLst>
                <a:ext uri="{FF2B5EF4-FFF2-40B4-BE49-F238E27FC236}">
                  <a16:creationId xmlns:a16="http://schemas.microsoft.com/office/drawing/2014/main" id="{5E0E2DAE-F39C-425C-DC84-77208F8D5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9" name="Rectangle 163">
            <a:extLst>
              <a:ext uri="{FF2B5EF4-FFF2-40B4-BE49-F238E27FC236}">
                <a16:creationId xmlns:a16="http://schemas.microsoft.com/office/drawing/2014/main" id="{A97C6C54-7D65-85D3-D4A5-A0E7568B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353" y="2010427"/>
            <a:ext cx="971550" cy="6127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</p:spTree>
    <p:extLst>
      <p:ext uri="{BB962C8B-B14F-4D97-AF65-F5344CB8AC3E}">
        <p14:creationId xmlns:p14="http://schemas.microsoft.com/office/powerpoint/2010/main" val="374051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2BDF52D7-9E57-A796-0CC3-09B7B80D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8" r="3242" b="60622"/>
          <a:stretch>
            <a:fillRect/>
          </a:stretch>
        </p:blipFill>
        <p:spPr bwMode="auto">
          <a:xfrm>
            <a:off x="5393368" y="1196249"/>
            <a:ext cx="4535487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6">
            <a:extLst>
              <a:ext uri="{FF2B5EF4-FFF2-40B4-BE49-F238E27FC236}">
                <a16:creationId xmlns:a16="http://schemas.microsoft.com/office/drawing/2014/main" id="{2593DF06-A3E1-9A4B-C125-411164B9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b="61089"/>
          <a:stretch>
            <a:fillRect/>
          </a:stretch>
        </p:blipFill>
        <p:spPr bwMode="auto">
          <a:xfrm>
            <a:off x="5969630" y="2785336"/>
            <a:ext cx="38115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180189C4-E4B6-E418-A556-E9BE8CB6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43953" r="30573"/>
          <a:stretch>
            <a:fillRect/>
          </a:stretch>
        </p:blipFill>
        <p:spPr bwMode="auto">
          <a:xfrm>
            <a:off x="1324605" y="1520099"/>
            <a:ext cx="327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4">
            <a:extLst>
              <a:ext uri="{FF2B5EF4-FFF2-40B4-BE49-F238E27FC236}">
                <a16:creationId xmlns:a16="http://schemas.microsoft.com/office/drawing/2014/main" id="{AFFE82E8-19AD-74E4-7164-32FEA887F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618" y="4115661"/>
            <a:ext cx="50307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 err="1">
                <a:solidFill>
                  <a:srgbClr val="C00000"/>
                </a:solidFill>
              </a:rPr>
              <a:t>ح</a:t>
            </a:r>
            <a:r>
              <a:rPr lang="ar-SA" altLang="ar-SA" sz="1600" b="1" dirty="0">
                <a:solidFill>
                  <a:srgbClr val="C00000"/>
                </a:solidFill>
              </a:rPr>
              <a:t> ( الطالب يفضل المشي)      </a:t>
            </a:r>
            <a:r>
              <a:rPr lang="ar-SA" altLang="ar-SA" sz="1600" b="1" dirty="0" err="1">
                <a:solidFill>
                  <a:srgbClr val="C00000"/>
                </a:solidFill>
              </a:rPr>
              <a:t>ح</a:t>
            </a:r>
            <a:r>
              <a:rPr lang="ar-SA" altLang="ar-SA" sz="1600" b="1" dirty="0">
                <a:solidFill>
                  <a:srgbClr val="C00000"/>
                </a:solidFill>
              </a:rPr>
              <a:t>( الطالب الثاني يفضل العلوم) =</a:t>
            </a:r>
          </a:p>
        </p:txBody>
      </p:sp>
      <p:grpSp>
        <p:nvGrpSpPr>
          <p:cNvPr id="11" name="Group 125">
            <a:extLst>
              <a:ext uri="{FF2B5EF4-FFF2-40B4-BE49-F238E27FC236}">
                <a16:creationId xmlns:a16="http://schemas.microsoft.com/office/drawing/2014/main" id="{3B3AF5FA-C9A3-DF2C-E091-4BD51C8B79D8}"/>
              </a:ext>
            </a:extLst>
          </p:cNvPr>
          <p:cNvGrpSpPr>
            <a:grpSpLocks/>
          </p:cNvGrpSpPr>
          <p:nvPr/>
        </p:nvGrpSpPr>
        <p:grpSpPr bwMode="auto">
          <a:xfrm>
            <a:off x="5285418" y="4507774"/>
            <a:ext cx="1628775" cy="715962"/>
            <a:chOff x="3465" y="1480"/>
            <a:chExt cx="1026" cy="451"/>
          </a:xfrm>
        </p:grpSpPr>
        <p:grpSp>
          <p:nvGrpSpPr>
            <p:cNvPr id="13" name="Group 126">
              <a:extLst>
                <a:ext uri="{FF2B5EF4-FFF2-40B4-BE49-F238E27FC236}">
                  <a16:creationId xmlns:a16="http://schemas.microsoft.com/office/drawing/2014/main" id="{418B8ED5-FB62-9226-4DFF-982733FF1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1480"/>
              <a:ext cx="432" cy="447"/>
              <a:chOff x="2594" y="3249"/>
              <a:chExt cx="553" cy="447"/>
            </a:xfrm>
          </p:grpSpPr>
          <p:sp>
            <p:nvSpPr>
              <p:cNvPr id="21" name="Text Box 127">
                <a:extLst>
                  <a:ext uri="{FF2B5EF4-FFF2-40B4-BE49-F238E27FC236}">
                    <a16:creationId xmlns:a16="http://schemas.microsoft.com/office/drawing/2014/main" id="{D8BF96BA-56EE-F083-DC94-F3987BD4C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4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٥٦</a:t>
                </a:r>
              </a:p>
            </p:txBody>
          </p:sp>
          <p:sp>
            <p:nvSpPr>
              <p:cNvPr id="22" name="Text Box 128">
                <a:extLst>
                  <a:ext uri="{FF2B5EF4-FFF2-40B4-BE49-F238E27FC236}">
                    <a16:creationId xmlns:a16="http://schemas.microsoft.com/office/drawing/2014/main" id="{DB934511-B445-FA3F-70C6-E5B7BF146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5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١٠٠</a:t>
                </a:r>
              </a:p>
            </p:txBody>
          </p:sp>
          <p:sp>
            <p:nvSpPr>
              <p:cNvPr id="23" name="Line 129">
                <a:extLst>
                  <a:ext uri="{FF2B5EF4-FFF2-40B4-BE49-F238E27FC236}">
                    <a16:creationId xmlns:a16="http://schemas.microsoft.com/office/drawing/2014/main" id="{DFF977DB-7D77-F67B-A6AD-3F5521536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4" name="Group 130">
              <a:extLst>
                <a:ext uri="{FF2B5EF4-FFF2-40B4-BE49-F238E27FC236}">
                  <a16:creationId xmlns:a16="http://schemas.microsoft.com/office/drawing/2014/main" id="{A550A153-C243-927A-57DF-551A05A91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426" cy="447"/>
              <a:chOff x="2594" y="3249"/>
              <a:chExt cx="545" cy="447"/>
            </a:xfrm>
          </p:grpSpPr>
          <p:sp>
            <p:nvSpPr>
              <p:cNvPr id="18" name="Text Box 131">
                <a:extLst>
                  <a:ext uri="{FF2B5EF4-FFF2-40B4-BE49-F238E27FC236}">
                    <a16:creationId xmlns:a16="http://schemas.microsoft.com/office/drawing/2014/main" id="{AF14BEB0-2A6F-8717-9594-2C26D0DA47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7" y="3249"/>
                <a:ext cx="42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٢١</a:t>
                </a:r>
              </a:p>
            </p:txBody>
          </p:sp>
          <p:sp>
            <p:nvSpPr>
              <p:cNvPr id="19" name="Text Box 132">
                <a:extLst>
                  <a:ext uri="{FF2B5EF4-FFF2-40B4-BE49-F238E27FC236}">
                    <a16:creationId xmlns:a16="http://schemas.microsoft.com/office/drawing/2014/main" id="{E25FC900-1A64-D3FF-A802-9987B4BE2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54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7030A0"/>
                    </a:solidFill>
                  </a:rPr>
                  <a:t>١٠٠</a:t>
                </a:r>
              </a:p>
            </p:txBody>
          </p:sp>
          <p:sp>
            <p:nvSpPr>
              <p:cNvPr id="20" name="Line 133">
                <a:extLst>
                  <a:ext uri="{FF2B5EF4-FFF2-40B4-BE49-F238E27FC236}">
                    <a16:creationId xmlns:a16="http://schemas.microsoft.com/office/drawing/2014/main" id="{FF90E6FC-4136-EBBD-C3D5-B03D42543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6" name="Text Box 134">
              <a:extLst>
                <a:ext uri="{FF2B5EF4-FFF2-40B4-BE49-F238E27FC236}">
                  <a16:creationId xmlns:a16="http://schemas.microsoft.com/office/drawing/2014/main" id="{4814B50C-D640-1F06-9750-4926A7E1B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×</a:t>
              </a:r>
            </a:p>
          </p:txBody>
        </p:sp>
        <p:sp>
          <p:nvSpPr>
            <p:cNvPr id="17" name="Text Box 135">
              <a:extLst>
                <a:ext uri="{FF2B5EF4-FFF2-40B4-BE49-F238E27FC236}">
                  <a16:creationId xmlns:a16="http://schemas.microsoft.com/office/drawing/2014/main" id="{E604D50F-AF48-1B7E-9874-9E15DC365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=</a:t>
              </a:r>
            </a:p>
          </p:txBody>
        </p:sp>
      </p:grpSp>
      <p:grpSp>
        <p:nvGrpSpPr>
          <p:cNvPr id="24" name="Group 136">
            <a:extLst>
              <a:ext uri="{FF2B5EF4-FFF2-40B4-BE49-F238E27FC236}">
                <a16:creationId xmlns:a16="http://schemas.microsoft.com/office/drawing/2014/main" id="{51600DC8-6F67-A0BD-13F4-EEB6AAE17E24}"/>
              </a:ext>
            </a:extLst>
          </p:cNvPr>
          <p:cNvGrpSpPr>
            <a:grpSpLocks/>
          </p:cNvGrpSpPr>
          <p:nvPr/>
        </p:nvGrpSpPr>
        <p:grpSpPr bwMode="auto">
          <a:xfrm>
            <a:off x="4494843" y="4514124"/>
            <a:ext cx="1016000" cy="720725"/>
            <a:chOff x="2363" y="3263"/>
            <a:chExt cx="819" cy="454"/>
          </a:xfrm>
        </p:grpSpPr>
        <p:sp>
          <p:nvSpPr>
            <p:cNvPr id="25" name="Text Box 137">
              <a:extLst>
                <a:ext uri="{FF2B5EF4-FFF2-40B4-BE49-F238E27FC236}">
                  <a16:creationId xmlns:a16="http://schemas.microsoft.com/office/drawing/2014/main" id="{C16165FC-DC60-29D1-3016-BEE3A82E8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" y="3263"/>
              <a:ext cx="7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١١٧٦</a:t>
              </a:r>
            </a:p>
          </p:txBody>
        </p:sp>
        <p:sp>
          <p:nvSpPr>
            <p:cNvPr id="26" name="Text Box 138">
              <a:extLst>
                <a:ext uri="{FF2B5EF4-FFF2-40B4-BE49-F238E27FC236}">
                  <a16:creationId xmlns:a16="http://schemas.microsoft.com/office/drawing/2014/main" id="{1385EDB3-2A8E-1732-E649-54753256A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" y="3465"/>
              <a:ext cx="8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7030A0"/>
                  </a:solidFill>
                </a:rPr>
                <a:t>١٠٠٠٠</a:t>
              </a:r>
            </a:p>
          </p:txBody>
        </p:sp>
        <p:sp>
          <p:nvSpPr>
            <p:cNvPr id="27" name="Line 139">
              <a:extLst>
                <a:ext uri="{FF2B5EF4-FFF2-40B4-BE49-F238E27FC236}">
                  <a16:creationId xmlns:a16="http://schemas.microsoft.com/office/drawing/2014/main" id="{99E67440-28FD-EBFC-DC5B-59DBC5B8C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8" y="3454"/>
              <a:ext cx="52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7030A0"/>
                </a:solidFill>
              </a:endParaRPr>
            </a:p>
          </p:txBody>
        </p:sp>
      </p:grpSp>
      <p:sp>
        <p:nvSpPr>
          <p:cNvPr id="28" name="Text Box 134">
            <a:extLst>
              <a:ext uri="{FF2B5EF4-FFF2-40B4-BE49-F238E27FC236}">
                <a16:creationId xmlns:a16="http://schemas.microsoft.com/office/drawing/2014/main" id="{0A7427EF-5CC0-FFD8-FEF6-95F976D97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643" y="4110899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7030A0"/>
                </a:solidFill>
              </a:rPr>
              <a:t>×</a:t>
            </a:r>
          </a:p>
        </p:txBody>
      </p:sp>
      <p:sp>
        <p:nvSpPr>
          <p:cNvPr id="29" name="Text Box 134">
            <a:extLst>
              <a:ext uri="{FF2B5EF4-FFF2-40B4-BE49-F238E27FC236}">
                <a16:creationId xmlns:a16="http://schemas.microsoft.com/office/drawing/2014/main" id="{B9C75919-4CC7-3FBB-481A-6BA8DE95B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618" y="455381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30" name="Text Box 134">
            <a:extLst>
              <a:ext uri="{FF2B5EF4-FFF2-40B4-BE49-F238E27FC236}">
                <a16:creationId xmlns:a16="http://schemas.microsoft.com/office/drawing/2014/main" id="{0FF877F6-9BE8-5208-A020-D7F0705B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455" y="4561749"/>
            <a:ext cx="1016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7030A0"/>
                </a:solidFill>
              </a:rPr>
              <a:t>٠.١١٧٦</a:t>
            </a:r>
          </a:p>
        </p:txBody>
      </p:sp>
      <p:sp>
        <p:nvSpPr>
          <p:cNvPr id="31" name="Text Box 134">
            <a:extLst>
              <a:ext uri="{FF2B5EF4-FFF2-40B4-BE49-F238E27FC236}">
                <a16:creationId xmlns:a16="http://schemas.microsoft.com/office/drawing/2014/main" id="{0BC84A41-FBF3-5CD8-811A-E22C530B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905" y="4571274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32" name="Text Box 134">
            <a:extLst>
              <a:ext uri="{FF2B5EF4-FFF2-40B4-BE49-F238E27FC236}">
                <a16:creationId xmlns:a16="http://schemas.microsoft.com/office/drawing/2014/main" id="{6ECFD054-5460-CD9D-216A-7F9450AB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18" y="4617311"/>
            <a:ext cx="12144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7030A0"/>
                </a:solidFill>
              </a:rPr>
              <a:t>١١.٧٦٪</a:t>
            </a:r>
          </a:p>
        </p:txBody>
      </p:sp>
      <p:sp>
        <p:nvSpPr>
          <p:cNvPr id="33" name="Text Box 128">
            <a:extLst>
              <a:ext uri="{FF2B5EF4-FFF2-40B4-BE49-F238E27FC236}">
                <a16:creationId xmlns:a16="http://schemas.microsoft.com/office/drawing/2014/main" id="{1DB1091B-3A66-2EA1-A860-977C99EC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668" y="3979136"/>
            <a:ext cx="1054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7030A0"/>
                </a:solidFill>
              </a:rPr>
              <a:t>١٠٠٪</a:t>
            </a:r>
          </a:p>
        </p:txBody>
      </p:sp>
    </p:spTree>
    <p:extLst>
      <p:ext uri="{BB962C8B-B14F-4D97-AF65-F5344CB8AC3E}">
        <p14:creationId xmlns:p14="http://schemas.microsoft.com/office/powerpoint/2010/main" val="332320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٧-٢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احتمال الحوادث المركبة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أجد احتمال الحوادث المستقلة وغير المستقلة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711224" y="3215300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712147" y="165302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FDEB2-131B-E390-A177-6359155B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80" y="936144"/>
            <a:ext cx="2419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7">
            <a:extLst>
              <a:ext uri="{FF2B5EF4-FFF2-40B4-BE49-F238E27FC236}">
                <a16:creationId xmlns:a16="http://schemas.microsoft.com/office/drawing/2014/main" id="{EAAA8966-18F9-801D-E3E0-A838B323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68" y="1764819"/>
            <a:ext cx="65516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8">
            <a:extLst>
              <a:ext uri="{FF2B5EF4-FFF2-40B4-BE49-F238E27FC236}">
                <a16:creationId xmlns:a16="http://schemas.microsoft.com/office/drawing/2014/main" id="{9FA4A620-E279-16A8-0517-609CA37A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80" y="3190394"/>
            <a:ext cx="7672388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60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23DC8-E1AD-B1F7-46EF-69874294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654912"/>
            <a:ext cx="2419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E29F42BD-6849-FBFD-5513-82BC803B3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6249"/>
            <a:ext cx="41735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5DFF965-7943-DBAC-8444-3C57F8D4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807437"/>
            <a:ext cx="427196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FCC298-AE6B-CA38-CA4F-546B0980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91537"/>
            <a:ext cx="3201987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8">
            <a:extLst>
              <a:ext uri="{FF2B5EF4-FFF2-40B4-BE49-F238E27FC236}">
                <a16:creationId xmlns:a16="http://schemas.microsoft.com/office/drawing/2014/main" id="{DD0AFB26-CC29-6F3B-6013-AAE2F2B331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3487" y="3572737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60ABDA91-160B-75A5-7248-DEA48C4C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7" y="3788637"/>
            <a:ext cx="3454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E15AC38-CC5A-905E-1BF6-CD9C3041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758474"/>
            <a:ext cx="31019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55E2B4B8-1169-596B-251E-9203F60A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4515712"/>
            <a:ext cx="310197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57B86C12-A779-D502-9F5F-EDDAA62B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7" y="5588862"/>
            <a:ext cx="1892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C6EB19E1-E512-5FCB-3621-E3957BF9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5588862"/>
            <a:ext cx="2211388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7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809770C-979F-66AF-DC9E-D8C21318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12763"/>
            <a:ext cx="427196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E05F368-D656-C6F6-3E2A-F2C6ADACF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201987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6">
            <a:extLst>
              <a:ext uri="{FF2B5EF4-FFF2-40B4-BE49-F238E27FC236}">
                <a16:creationId xmlns:a16="http://schemas.microsoft.com/office/drawing/2014/main" id="{550DD6CF-2121-1472-00F6-EFCCFC288F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2133600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3CF4D17-EEC7-8FD7-415C-43E3EE78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2241550"/>
            <a:ext cx="4176713" cy="2195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 dirty="0"/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20803BBA-CCE9-F374-7B55-85EA8F654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276475"/>
            <a:ext cx="1524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7">
            <a:extLst>
              <a:ext uri="{FF2B5EF4-FFF2-40B4-BE49-F238E27FC236}">
                <a16:creationId xmlns:a16="http://schemas.microsoft.com/office/drawing/2014/main" id="{C867ACC9-2DEF-48A7-0150-16C9E10D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2852738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الحبة الأولى موزة ) =</a:t>
            </a: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408D749E-075A-814F-BD89-015B4D384B64}"/>
              </a:ext>
            </a:extLst>
          </p:cNvPr>
          <p:cNvGrpSpPr>
            <a:grpSpLocks/>
          </p:cNvGrpSpPr>
          <p:nvPr/>
        </p:nvGrpSpPr>
        <p:grpSpPr bwMode="auto">
          <a:xfrm>
            <a:off x="5818188" y="3797300"/>
            <a:ext cx="1535112" cy="712788"/>
            <a:chOff x="3465" y="1480"/>
            <a:chExt cx="967" cy="449"/>
          </a:xfrm>
        </p:grpSpPr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F9D3BF9A-0A0D-8A9E-26E2-87B47E718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23" name="Text Box 20">
                <a:extLst>
                  <a:ext uri="{FF2B5EF4-FFF2-40B4-BE49-F238E27FC236}">
                    <a16:creationId xmlns:a16="http://schemas.microsoft.com/office/drawing/2014/main" id="{03A0F3DB-188F-FDEC-C8D0-FFE1C36ED5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٧</a:t>
                </a:r>
              </a:p>
            </p:txBody>
          </p:sp>
          <p:sp>
            <p:nvSpPr>
              <p:cNvPr id="24" name="Text Box 21">
                <a:extLst>
                  <a:ext uri="{FF2B5EF4-FFF2-40B4-BE49-F238E27FC236}">
                    <a16:creationId xmlns:a16="http://schemas.microsoft.com/office/drawing/2014/main" id="{90770473-B61B-C8D4-51E4-333875605A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١٦</a:t>
                </a:r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10C1896D-9DD6-862C-6FED-13DD7749A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90BD8285-9F5B-2D82-FD8F-1CBEDA042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20" name="Text Box 24">
                <a:extLst>
                  <a:ext uri="{FF2B5EF4-FFF2-40B4-BE49-F238E27FC236}">
                    <a16:creationId xmlns:a16="http://schemas.microsoft.com/office/drawing/2014/main" id="{2CA4D202-3CA8-101F-5854-6D954C330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</a:t>
                </a:r>
              </a:p>
            </p:txBody>
          </p:sp>
          <p:sp>
            <p:nvSpPr>
              <p:cNvPr id="21" name="Text Box 25">
                <a:extLst>
                  <a:ext uri="{FF2B5EF4-FFF2-40B4-BE49-F238E27FC236}">
                    <a16:creationId xmlns:a16="http://schemas.microsoft.com/office/drawing/2014/main" id="{57DBAD28-A43C-B7A9-5019-BC2BA1EC1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٥</a:t>
                </a:r>
              </a:p>
            </p:txBody>
          </p:sp>
          <p:sp>
            <p:nvSpPr>
              <p:cNvPr id="22" name="Line 26">
                <a:extLst>
                  <a:ext uri="{FF2B5EF4-FFF2-40B4-BE49-F238E27FC236}">
                    <a16:creationId xmlns:a16="http://schemas.microsoft.com/office/drawing/2014/main" id="{0BC8504D-E393-A9FB-27C2-D9B945A55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53122A44-0711-34C8-F846-7398BB38D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19" name="Text Box 28">
              <a:extLst>
                <a:ext uri="{FF2B5EF4-FFF2-40B4-BE49-F238E27FC236}">
                  <a16:creationId xmlns:a16="http://schemas.microsoft.com/office/drawing/2014/main" id="{8BF86224-471A-956C-4B07-A90486CA7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26" name="Group 29">
            <a:extLst>
              <a:ext uri="{FF2B5EF4-FFF2-40B4-BE49-F238E27FC236}">
                <a16:creationId xmlns:a16="http://schemas.microsoft.com/office/drawing/2014/main" id="{8A911E13-D1D9-FD10-E2C2-A7BD4F77E3A5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3278188"/>
            <a:ext cx="842962" cy="706437"/>
            <a:chOff x="3356" y="3326"/>
            <a:chExt cx="531" cy="445"/>
          </a:xfrm>
        </p:grpSpPr>
        <p:grpSp>
          <p:nvGrpSpPr>
            <p:cNvPr id="27" name="Group 30">
              <a:extLst>
                <a:ext uri="{FF2B5EF4-FFF2-40B4-BE49-F238E27FC236}">
                  <a16:creationId xmlns:a16="http://schemas.microsoft.com/office/drawing/2014/main" id="{D7A0CC05-8EBE-316C-B6DB-E099A4D8E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29" name="Text Box 31">
                <a:extLst>
                  <a:ext uri="{FF2B5EF4-FFF2-40B4-BE49-F238E27FC236}">
                    <a16:creationId xmlns:a16="http://schemas.microsoft.com/office/drawing/2014/main" id="{9AF05579-72FD-425D-8AAD-DC0CDA425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٦</a:t>
                </a:r>
              </a:p>
            </p:txBody>
          </p:sp>
          <p:sp>
            <p:nvSpPr>
              <p:cNvPr id="30" name="Text Box 32">
                <a:extLst>
                  <a:ext uri="{FF2B5EF4-FFF2-40B4-BE49-F238E27FC236}">
                    <a16:creationId xmlns:a16="http://schemas.microsoft.com/office/drawing/2014/main" id="{1152F16D-541E-09B6-8E53-12AFC167AC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١٥</a:t>
                </a:r>
              </a:p>
            </p:txBody>
          </p:sp>
          <p:sp>
            <p:nvSpPr>
              <p:cNvPr id="31" name="Line 33">
                <a:extLst>
                  <a:ext uri="{FF2B5EF4-FFF2-40B4-BE49-F238E27FC236}">
                    <a16:creationId xmlns:a16="http://schemas.microsoft.com/office/drawing/2014/main" id="{FE51777D-CE75-E8C9-7CBF-BF102C312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8" name="Text Box 34">
              <a:extLst>
                <a:ext uri="{FF2B5EF4-FFF2-40B4-BE49-F238E27FC236}">
                  <a16:creationId xmlns:a16="http://schemas.microsoft.com/office/drawing/2014/main" id="{0DF5CAEE-2FE2-6F1E-65EF-1BC9AE86F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32" name="Group 35">
            <a:extLst>
              <a:ext uri="{FF2B5EF4-FFF2-40B4-BE49-F238E27FC236}">
                <a16:creationId xmlns:a16="http://schemas.microsoft.com/office/drawing/2014/main" id="{9ADBFE97-8C94-6ADD-CC5F-BFBE9309D7E4}"/>
              </a:ext>
            </a:extLst>
          </p:cNvPr>
          <p:cNvGrpSpPr>
            <a:grpSpLocks/>
          </p:cNvGrpSpPr>
          <p:nvPr/>
        </p:nvGrpSpPr>
        <p:grpSpPr bwMode="auto">
          <a:xfrm>
            <a:off x="6049963" y="2722563"/>
            <a:ext cx="590550" cy="706437"/>
            <a:chOff x="2594" y="3249"/>
            <a:chExt cx="476" cy="445"/>
          </a:xfrm>
        </p:grpSpPr>
        <p:sp>
          <p:nvSpPr>
            <p:cNvPr id="33" name="Text Box 36">
              <a:extLst>
                <a:ext uri="{FF2B5EF4-FFF2-40B4-BE49-F238E27FC236}">
                  <a16:creationId xmlns:a16="http://schemas.microsoft.com/office/drawing/2014/main" id="{84D06F3C-6D8D-11AD-57EA-1D93A2791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</a:t>
              </a:r>
            </a:p>
          </p:txBody>
        </p:sp>
        <p:sp>
          <p:nvSpPr>
            <p:cNvPr id="34" name="Text Box 37">
              <a:extLst>
                <a:ext uri="{FF2B5EF4-FFF2-40B4-BE49-F238E27FC236}">
                  <a16:creationId xmlns:a16="http://schemas.microsoft.com/office/drawing/2014/main" id="{9513F2CA-33A6-F34F-588B-032C09C00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١٦</a:t>
              </a:r>
            </a:p>
          </p:txBody>
        </p:sp>
        <p:sp>
          <p:nvSpPr>
            <p:cNvPr id="35" name="Line 38">
              <a:extLst>
                <a:ext uri="{FF2B5EF4-FFF2-40B4-BE49-F238E27FC236}">
                  <a16:creationId xmlns:a16="http://schemas.microsoft.com/office/drawing/2014/main" id="{277F5F98-FD20-C134-C30D-9236C2C7B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6" name="Text Box 39">
            <a:extLst>
              <a:ext uri="{FF2B5EF4-FFF2-40B4-BE49-F238E27FC236}">
                <a16:creationId xmlns:a16="http://schemas.microsoft.com/office/drawing/2014/main" id="{8D757E9E-A69E-01A3-FAC7-EC4A8EDA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3400425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الحبة الثانية موزة ) =</a:t>
            </a:r>
          </a:p>
        </p:txBody>
      </p:sp>
      <p:grpSp>
        <p:nvGrpSpPr>
          <p:cNvPr id="37" name="Group 44">
            <a:extLst>
              <a:ext uri="{FF2B5EF4-FFF2-40B4-BE49-F238E27FC236}">
                <a16:creationId xmlns:a16="http://schemas.microsoft.com/office/drawing/2014/main" id="{48D084F8-BE60-CCDC-3FD9-FA73F8295E7A}"/>
              </a:ext>
            </a:extLst>
          </p:cNvPr>
          <p:cNvGrpSpPr>
            <a:grpSpLocks/>
          </p:cNvGrpSpPr>
          <p:nvPr/>
        </p:nvGrpSpPr>
        <p:grpSpPr bwMode="auto">
          <a:xfrm>
            <a:off x="5308600" y="3284538"/>
            <a:ext cx="590550" cy="706437"/>
            <a:chOff x="2594" y="3249"/>
            <a:chExt cx="476" cy="445"/>
          </a:xfrm>
        </p:grpSpPr>
        <p:sp>
          <p:nvSpPr>
            <p:cNvPr id="38" name="Text Box 45">
              <a:extLst>
                <a:ext uri="{FF2B5EF4-FFF2-40B4-BE49-F238E27FC236}">
                  <a16:creationId xmlns:a16="http://schemas.microsoft.com/office/drawing/2014/main" id="{7CE4152C-85D8-B87F-1A41-D1388AF53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٢</a:t>
              </a:r>
            </a:p>
          </p:txBody>
        </p:sp>
        <p:sp>
          <p:nvSpPr>
            <p:cNvPr id="39" name="Text Box 46">
              <a:extLst>
                <a:ext uri="{FF2B5EF4-FFF2-40B4-BE49-F238E27FC236}">
                  <a16:creationId xmlns:a16="http://schemas.microsoft.com/office/drawing/2014/main" id="{8592968E-8E6E-32BD-00BE-8CABADE66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٥</a:t>
              </a:r>
            </a:p>
          </p:txBody>
        </p:sp>
        <p:sp>
          <p:nvSpPr>
            <p:cNvPr id="40" name="Line 47">
              <a:extLst>
                <a:ext uri="{FF2B5EF4-FFF2-40B4-BE49-F238E27FC236}">
                  <a16:creationId xmlns:a16="http://schemas.microsoft.com/office/drawing/2014/main" id="{7EF13DF5-11A2-AAFC-498F-EACF6B0DCC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1" name="Text Box 48">
            <a:extLst>
              <a:ext uri="{FF2B5EF4-FFF2-40B4-BE49-F238E27FC236}">
                <a16:creationId xmlns:a16="http://schemas.microsoft.com/office/drawing/2014/main" id="{8FAE91C7-A310-BBB8-2906-F43F37AA2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3933825"/>
            <a:ext cx="172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حبتا موز ) =</a:t>
            </a:r>
          </a:p>
        </p:txBody>
      </p:sp>
      <p:grpSp>
        <p:nvGrpSpPr>
          <p:cNvPr id="42" name="Group 49">
            <a:extLst>
              <a:ext uri="{FF2B5EF4-FFF2-40B4-BE49-F238E27FC236}">
                <a16:creationId xmlns:a16="http://schemas.microsoft.com/office/drawing/2014/main" id="{5305B45D-4EA8-2F01-2BB9-166A647B17F8}"/>
              </a:ext>
            </a:extLst>
          </p:cNvPr>
          <p:cNvGrpSpPr>
            <a:grpSpLocks/>
          </p:cNvGrpSpPr>
          <p:nvPr/>
        </p:nvGrpSpPr>
        <p:grpSpPr bwMode="auto">
          <a:xfrm>
            <a:off x="5329238" y="3789363"/>
            <a:ext cx="590550" cy="706437"/>
            <a:chOff x="2594" y="3249"/>
            <a:chExt cx="476" cy="445"/>
          </a:xfrm>
        </p:grpSpPr>
        <p:sp>
          <p:nvSpPr>
            <p:cNvPr id="43" name="Text Box 50">
              <a:extLst>
                <a:ext uri="{FF2B5EF4-FFF2-40B4-BE49-F238E27FC236}">
                  <a16:creationId xmlns:a16="http://schemas.microsoft.com/office/drawing/2014/main" id="{06B2875F-D95F-ED91-B08B-321E67132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</a:t>
              </a:r>
            </a:p>
          </p:txBody>
        </p:sp>
        <p:sp>
          <p:nvSpPr>
            <p:cNvPr id="44" name="Text Box 51">
              <a:extLst>
                <a:ext uri="{FF2B5EF4-FFF2-40B4-BE49-F238E27FC236}">
                  <a16:creationId xmlns:a16="http://schemas.microsoft.com/office/drawing/2014/main" id="{8822EEF0-9243-E47A-8A3B-CD3DF567D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٤٠</a:t>
              </a:r>
            </a:p>
          </p:txBody>
        </p:sp>
        <p:sp>
          <p:nvSpPr>
            <p:cNvPr id="45" name="Line 52">
              <a:extLst>
                <a:ext uri="{FF2B5EF4-FFF2-40B4-BE49-F238E27FC236}">
                  <a16:creationId xmlns:a16="http://schemas.microsoft.com/office/drawing/2014/main" id="{591207E0-5ACA-1F34-F0AB-9A28FB6EF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6" name="Rectangle 53">
            <a:extLst>
              <a:ext uri="{FF2B5EF4-FFF2-40B4-BE49-F238E27FC236}">
                <a16:creationId xmlns:a16="http://schemas.microsoft.com/office/drawing/2014/main" id="{78547A01-CF4D-B4C5-5A42-2C41A7876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2243138"/>
            <a:ext cx="4751388" cy="2195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7" name="Text Box 55">
            <a:extLst>
              <a:ext uri="{FF2B5EF4-FFF2-40B4-BE49-F238E27FC236}">
                <a16:creationId xmlns:a16="http://schemas.microsoft.com/office/drawing/2014/main" id="{4D2DA47C-4E68-09B6-DD23-4E6BDE98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2854325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الحبة الأولى برتقال ) =</a:t>
            </a:r>
          </a:p>
        </p:txBody>
      </p:sp>
      <p:grpSp>
        <p:nvGrpSpPr>
          <p:cNvPr id="48" name="Group 56">
            <a:extLst>
              <a:ext uri="{FF2B5EF4-FFF2-40B4-BE49-F238E27FC236}">
                <a16:creationId xmlns:a16="http://schemas.microsoft.com/office/drawing/2014/main" id="{DA367F4F-B821-2284-013E-D807997CFA44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3833813"/>
            <a:ext cx="1535113" cy="712787"/>
            <a:chOff x="3465" y="1480"/>
            <a:chExt cx="967" cy="449"/>
          </a:xfrm>
        </p:grpSpPr>
        <p:grpSp>
          <p:nvGrpSpPr>
            <p:cNvPr id="49" name="Group 57">
              <a:extLst>
                <a:ext uri="{FF2B5EF4-FFF2-40B4-BE49-F238E27FC236}">
                  <a16:creationId xmlns:a16="http://schemas.microsoft.com/office/drawing/2014/main" id="{C69509B6-FF91-44CE-4E66-8BDCA17D6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56" name="Text Box 58">
                <a:extLst>
                  <a:ext uri="{FF2B5EF4-FFF2-40B4-BE49-F238E27FC236}">
                    <a16:creationId xmlns:a16="http://schemas.microsoft.com/office/drawing/2014/main" id="{577F917F-7AF3-B214-B09C-74CFD514E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</a:t>
                </a:r>
              </a:p>
            </p:txBody>
          </p:sp>
          <p:sp>
            <p:nvSpPr>
              <p:cNvPr id="57" name="Text Box 59">
                <a:extLst>
                  <a:ext uri="{FF2B5EF4-FFF2-40B4-BE49-F238E27FC236}">
                    <a16:creationId xmlns:a16="http://schemas.microsoft.com/office/drawing/2014/main" id="{C149D09D-9AA9-EC22-1129-9929BEFE9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٤</a:t>
                </a:r>
              </a:p>
            </p:txBody>
          </p:sp>
          <p:sp>
            <p:nvSpPr>
              <p:cNvPr id="58" name="Line 60">
                <a:extLst>
                  <a:ext uri="{FF2B5EF4-FFF2-40B4-BE49-F238E27FC236}">
                    <a16:creationId xmlns:a16="http://schemas.microsoft.com/office/drawing/2014/main" id="{911D8C5F-FF37-0960-EBFA-DCA6E5D8B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50" name="Group 61">
              <a:extLst>
                <a:ext uri="{FF2B5EF4-FFF2-40B4-BE49-F238E27FC236}">
                  <a16:creationId xmlns:a16="http://schemas.microsoft.com/office/drawing/2014/main" id="{1F818491-299F-EAC4-0EBE-53536431F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53" name="Text Box 62">
                <a:extLst>
                  <a:ext uri="{FF2B5EF4-FFF2-40B4-BE49-F238E27FC236}">
                    <a16:creationId xmlns:a16="http://schemas.microsoft.com/office/drawing/2014/main" id="{C68D5F02-E2EB-4665-7468-5405186CB5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</a:t>
                </a:r>
              </a:p>
            </p:txBody>
          </p:sp>
          <p:sp>
            <p:nvSpPr>
              <p:cNvPr id="54" name="Text Box 63">
                <a:extLst>
                  <a:ext uri="{FF2B5EF4-FFF2-40B4-BE49-F238E27FC236}">
                    <a16:creationId xmlns:a16="http://schemas.microsoft.com/office/drawing/2014/main" id="{CD5A7D9D-C6BA-E20E-C3C5-5E2D036817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٣</a:t>
                </a:r>
              </a:p>
            </p:txBody>
          </p:sp>
          <p:sp>
            <p:nvSpPr>
              <p:cNvPr id="55" name="Line 64">
                <a:extLst>
                  <a:ext uri="{FF2B5EF4-FFF2-40B4-BE49-F238E27FC236}">
                    <a16:creationId xmlns:a16="http://schemas.microsoft.com/office/drawing/2014/main" id="{E725ED1A-414A-F755-4C25-C987985AA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1" name="Text Box 65">
              <a:extLst>
                <a:ext uri="{FF2B5EF4-FFF2-40B4-BE49-F238E27FC236}">
                  <a16:creationId xmlns:a16="http://schemas.microsoft.com/office/drawing/2014/main" id="{CD273BAA-5B18-B30B-9C90-97E82AC2D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2FEB7F9E-518C-E643-BA50-97190ED3B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59" name="Group 67">
            <a:extLst>
              <a:ext uri="{FF2B5EF4-FFF2-40B4-BE49-F238E27FC236}">
                <a16:creationId xmlns:a16="http://schemas.microsoft.com/office/drawing/2014/main" id="{FE68DB30-EDFC-BF10-CF7E-042FC8721324}"/>
              </a:ext>
            </a:extLst>
          </p:cNvPr>
          <p:cNvGrpSpPr>
            <a:grpSpLocks/>
          </p:cNvGrpSpPr>
          <p:nvPr/>
        </p:nvGrpSpPr>
        <p:grpSpPr bwMode="auto">
          <a:xfrm>
            <a:off x="1641475" y="3271838"/>
            <a:ext cx="842963" cy="706437"/>
            <a:chOff x="3356" y="3326"/>
            <a:chExt cx="531" cy="445"/>
          </a:xfrm>
        </p:grpSpPr>
        <p:grpSp>
          <p:nvGrpSpPr>
            <p:cNvPr id="60" name="Group 68">
              <a:extLst>
                <a:ext uri="{FF2B5EF4-FFF2-40B4-BE49-F238E27FC236}">
                  <a16:creationId xmlns:a16="http://schemas.microsoft.com/office/drawing/2014/main" id="{7BD565A0-1E5E-3F44-A5A0-15EA9A903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62" name="Text Box 69">
                <a:extLst>
                  <a:ext uri="{FF2B5EF4-FFF2-40B4-BE49-F238E27FC236}">
                    <a16:creationId xmlns:a16="http://schemas.microsoft.com/office/drawing/2014/main" id="{67D32000-9024-2624-A14E-D7B27978B8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٥</a:t>
                </a:r>
              </a:p>
            </p:txBody>
          </p:sp>
          <p:sp>
            <p:nvSpPr>
              <p:cNvPr id="63" name="Text Box 70">
                <a:extLst>
                  <a:ext uri="{FF2B5EF4-FFF2-40B4-BE49-F238E27FC236}">
                    <a16:creationId xmlns:a16="http://schemas.microsoft.com/office/drawing/2014/main" id="{27E1F56E-6B95-4016-98B7-59952DF68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١٥</a:t>
                </a:r>
              </a:p>
            </p:txBody>
          </p:sp>
          <p:sp>
            <p:nvSpPr>
              <p:cNvPr id="64" name="Line 71">
                <a:extLst>
                  <a:ext uri="{FF2B5EF4-FFF2-40B4-BE49-F238E27FC236}">
                    <a16:creationId xmlns:a16="http://schemas.microsoft.com/office/drawing/2014/main" id="{EB47D6D3-54E9-8E75-77FB-41DAF87BA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1" name="Text Box 72">
              <a:extLst>
                <a:ext uri="{FF2B5EF4-FFF2-40B4-BE49-F238E27FC236}">
                  <a16:creationId xmlns:a16="http://schemas.microsoft.com/office/drawing/2014/main" id="{ACE5F338-43BE-E2A4-60FF-F85D9D880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sp>
        <p:nvSpPr>
          <p:cNvPr id="65" name="Text Box 77">
            <a:extLst>
              <a:ext uri="{FF2B5EF4-FFF2-40B4-BE49-F238E27FC236}">
                <a16:creationId xmlns:a16="http://schemas.microsoft.com/office/drawing/2014/main" id="{4F4E6573-81A1-C1E8-8543-9112ED96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402013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الحبة الثانية تفاح ) =</a:t>
            </a:r>
          </a:p>
        </p:txBody>
      </p:sp>
      <p:grpSp>
        <p:nvGrpSpPr>
          <p:cNvPr id="66" name="Group 78">
            <a:extLst>
              <a:ext uri="{FF2B5EF4-FFF2-40B4-BE49-F238E27FC236}">
                <a16:creationId xmlns:a16="http://schemas.microsoft.com/office/drawing/2014/main" id="{5D57B828-A871-352E-C9C6-56EEDBA1B3F4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3271838"/>
            <a:ext cx="590550" cy="706437"/>
            <a:chOff x="2594" y="3249"/>
            <a:chExt cx="476" cy="445"/>
          </a:xfrm>
        </p:grpSpPr>
        <p:sp>
          <p:nvSpPr>
            <p:cNvPr id="67" name="Text Box 79">
              <a:extLst>
                <a:ext uri="{FF2B5EF4-FFF2-40B4-BE49-F238E27FC236}">
                  <a16:creationId xmlns:a16="http://schemas.microsoft.com/office/drawing/2014/main" id="{8CD97284-B97A-C26E-0DAA-085D07F57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68" name="Text Box 80">
              <a:extLst>
                <a:ext uri="{FF2B5EF4-FFF2-40B4-BE49-F238E27FC236}">
                  <a16:creationId xmlns:a16="http://schemas.microsoft.com/office/drawing/2014/main" id="{E1A97CE8-8174-4C9E-A576-959297B68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٣</a:t>
              </a:r>
            </a:p>
          </p:txBody>
        </p:sp>
        <p:sp>
          <p:nvSpPr>
            <p:cNvPr id="69" name="Line 81">
              <a:extLst>
                <a:ext uri="{FF2B5EF4-FFF2-40B4-BE49-F238E27FC236}">
                  <a16:creationId xmlns:a16="http://schemas.microsoft.com/office/drawing/2014/main" id="{639EA90B-BB8A-47F2-BE8D-26571A1E04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0" name="Text Box 82">
            <a:extLst>
              <a:ext uri="{FF2B5EF4-FFF2-40B4-BE49-F238E27FC236}">
                <a16:creationId xmlns:a16="http://schemas.microsoft.com/office/drawing/2014/main" id="{B87376BA-E46B-DAAA-4175-D2E1B67F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3935413"/>
            <a:ext cx="2878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حبة برتقال ثم حبة تفاح) =</a:t>
            </a:r>
          </a:p>
        </p:txBody>
      </p:sp>
      <p:grpSp>
        <p:nvGrpSpPr>
          <p:cNvPr id="71" name="Group 83">
            <a:extLst>
              <a:ext uri="{FF2B5EF4-FFF2-40B4-BE49-F238E27FC236}">
                <a16:creationId xmlns:a16="http://schemas.microsoft.com/office/drawing/2014/main" id="{32D1ACF0-4FB3-BD8F-02B7-E1CFF9865489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3825875"/>
            <a:ext cx="590550" cy="706438"/>
            <a:chOff x="2594" y="3249"/>
            <a:chExt cx="476" cy="445"/>
          </a:xfrm>
        </p:grpSpPr>
        <p:sp>
          <p:nvSpPr>
            <p:cNvPr id="72" name="Text Box 84">
              <a:extLst>
                <a:ext uri="{FF2B5EF4-FFF2-40B4-BE49-F238E27FC236}">
                  <a16:creationId xmlns:a16="http://schemas.microsoft.com/office/drawing/2014/main" id="{EB497F1E-EBA5-2DAD-F1D8-32909510D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73" name="Text Box 85">
              <a:extLst>
                <a:ext uri="{FF2B5EF4-FFF2-40B4-BE49-F238E27FC236}">
                  <a16:creationId xmlns:a16="http://schemas.microsoft.com/office/drawing/2014/main" id="{A3941648-32E6-017B-8973-1A8AADA75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١٢</a:t>
              </a:r>
            </a:p>
          </p:txBody>
        </p:sp>
        <p:sp>
          <p:nvSpPr>
            <p:cNvPr id="74" name="Line 86">
              <a:extLst>
                <a:ext uri="{FF2B5EF4-FFF2-40B4-BE49-F238E27FC236}">
                  <a16:creationId xmlns:a16="http://schemas.microsoft.com/office/drawing/2014/main" id="{8E64D7B9-FA0B-6B43-D3CA-B2E36E71F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75" name="Picture 87">
            <a:extLst>
              <a:ext uri="{FF2B5EF4-FFF2-40B4-BE49-F238E27FC236}">
                <a16:creationId xmlns:a16="http://schemas.microsoft.com/office/drawing/2014/main" id="{1278FA28-5CA9-E0CB-62B7-8E46C163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257425"/>
            <a:ext cx="242411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Group 88">
            <a:extLst>
              <a:ext uri="{FF2B5EF4-FFF2-40B4-BE49-F238E27FC236}">
                <a16:creationId xmlns:a16="http://schemas.microsoft.com/office/drawing/2014/main" id="{D46F2C04-0B57-2716-6694-C748819CC44A}"/>
              </a:ext>
            </a:extLst>
          </p:cNvPr>
          <p:cNvGrpSpPr>
            <a:grpSpLocks/>
          </p:cNvGrpSpPr>
          <p:nvPr/>
        </p:nvGrpSpPr>
        <p:grpSpPr bwMode="auto">
          <a:xfrm>
            <a:off x="1531938" y="2738438"/>
            <a:ext cx="842962" cy="706437"/>
            <a:chOff x="3356" y="3326"/>
            <a:chExt cx="531" cy="445"/>
          </a:xfrm>
        </p:grpSpPr>
        <p:grpSp>
          <p:nvGrpSpPr>
            <p:cNvPr id="77" name="Group 89">
              <a:extLst>
                <a:ext uri="{FF2B5EF4-FFF2-40B4-BE49-F238E27FC236}">
                  <a16:creationId xmlns:a16="http://schemas.microsoft.com/office/drawing/2014/main" id="{A5A3075F-9FD8-A9B6-B1A0-A9FBEC069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79" name="Text Box 90">
                <a:extLst>
                  <a:ext uri="{FF2B5EF4-FFF2-40B4-BE49-F238E27FC236}">
                    <a16:creationId xmlns:a16="http://schemas.microsoft.com/office/drawing/2014/main" id="{EA2C298F-2351-67DA-D8C5-95D0E3380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٤</a:t>
                </a:r>
              </a:p>
            </p:txBody>
          </p:sp>
          <p:sp>
            <p:nvSpPr>
              <p:cNvPr id="80" name="Text Box 91">
                <a:extLst>
                  <a:ext uri="{FF2B5EF4-FFF2-40B4-BE49-F238E27FC236}">
                    <a16:creationId xmlns:a16="http://schemas.microsoft.com/office/drawing/2014/main" id="{78263D1F-903D-B843-054C-A73AC5806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١٦</a:t>
                </a:r>
              </a:p>
            </p:txBody>
          </p:sp>
          <p:sp>
            <p:nvSpPr>
              <p:cNvPr id="81" name="Line 92">
                <a:extLst>
                  <a:ext uri="{FF2B5EF4-FFF2-40B4-BE49-F238E27FC236}">
                    <a16:creationId xmlns:a16="http://schemas.microsoft.com/office/drawing/2014/main" id="{0BE0A15B-8338-D75F-E476-131F50233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8" name="Text Box 93">
              <a:extLst>
                <a:ext uri="{FF2B5EF4-FFF2-40B4-BE49-F238E27FC236}">
                  <a16:creationId xmlns:a16="http://schemas.microsoft.com/office/drawing/2014/main" id="{3902AA36-38D0-6B54-1DDC-9B66A8584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82" name="Group 94">
            <a:extLst>
              <a:ext uri="{FF2B5EF4-FFF2-40B4-BE49-F238E27FC236}">
                <a16:creationId xmlns:a16="http://schemas.microsoft.com/office/drawing/2014/main" id="{DD28ECE2-3225-C48B-6D8C-8051F83111B5}"/>
              </a:ext>
            </a:extLst>
          </p:cNvPr>
          <p:cNvGrpSpPr>
            <a:grpSpLocks/>
          </p:cNvGrpSpPr>
          <p:nvPr/>
        </p:nvGrpSpPr>
        <p:grpSpPr bwMode="auto">
          <a:xfrm>
            <a:off x="1044575" y="2744788"/>
            <a:ext cx="590550" cy="706437"/>
            <a:chOff x="2594" y="3249"/>
            <a:chExt cx="476" cy="445"/>
          </a:xfrm>
        </p:grpSpPr>
        <p:sp>
          <p:nvSpPr>
            <p:cNvPr id="83" name="Text Box 95">
              <a:extLst>
                <a:ext uri="{FF2B5EF4-FFF2-40B4-BE49-F238E27FC236}">
                  <a16:creationId xmlns:a16="http://schemas.microsoft.com/office/drawing/2014/main" id="{F4043908-AFFC-1E04-4207-2B44AC594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84" name="Text Box 96">
              <a:extLst>
                <a:ext uri="{FF2B5EF4-FFF2-40B4-BE49-F238E27FC236}">
                  <a16:creationId xmlns:a16="http://schemas.microsoft.com/office/drawing/2014/main" id="{BE3A0BBC-F392-2CBB-5A8B-8DD9C1699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</a:t>
              </a:r>
            </a:p>
          </p:txBody>
        </p:sp>
        <p:sp>
          <p:nvSpPr>
            <p:cNvPr id="85" name="Line 97">
              <a:extLst>
                <a:ext uri="{FF2B5EF4-FFF2-40B4-BE49-F238E27FC236}">
                  <a16:creationId xmlns:a16="http://schemas.microsoft.com/office/drawing/2014/main" id="{F360789D-97BE-3837-116E-BFD3A0326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86" name="Picture 2">
            <a:extLst>
              <a:ext uri="{FF2B5EF4-FFF2-40B4-BE49-F238E27FC236}">
                <a16:creationId xmlns:a16="http://schemas.microsoft.com/office/drawing/2014/main" id="{88451AF9-07E3-035D-7146-7D0A87A1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4450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138">
            <a:extLst>
              <a:ext uri="{FF2B5EF4-FFF2-40B4-BE49-F238E27FC236}">
                <a16:creationId xmlns:a16="http://schemas.microsoft.com/office/drawing/2014/main" id="{21066773-B8C9-B663-A345-1A595F12E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4522788"/>
            <a:ext cx="4176712" cy="2195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 dirty="0"/>
          </a:p>
        </p:txBody>
      </p:sp>
      <p:sp>
        <p:nvSpPr>
          <p:cNvPr id="88" name="Text Box 140">
            <a:extLst>
              <a:ext uri="{FF2B5EF4-FFF2-40B4-BE49-F238E27FC236}">
                <a16:creationId xmlns:a16="http://schemas.microsoft.com/office/drawing/2014/main" id="{4B9AC240-7BBE-5F08-A6C3-25E23BF28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133975"/>
            <a:ext cx="176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حبة تفاح ) =</a:t>
            </a:r>
          </a:p>
        </p:txBody>
      </p:sp>
      <p:grpSp>
        <p:nvGrpSpPr>
          <p:cNvPr id="89" name="Group 141">
            <a:extLst>
              <a:ext uri="{FF2B5EF4-FFF2-40B4-BE49-F238E27FC236}">
                <a16:creationId xmlns:a16="http://schemas.microsoft.com/office/drawing/2014/main" id="{0279ABEE-1CB0-F586-2AEC-B9E38E3B95F6}"/>
              </a:ext>
            </a:extLst>
          </p:cNvPr>
          <p:cNvGrpSpPr>
            <a:grpSpLocks/>
          </p:cNvGrpSpPr>
          <p:nvPr/>
        </p:nvGrpSpPr>
        <p:grpSpPr bwMode="auto">
          <a:xfrm>
            <a:off x="5816600" y="6086475"/>
            <a:ext cx="1535113" cy="712788"/>
            <a:chOff x="3465" y="1480"/>
            <a:chExt cx="967" cy="449"/>
          </a:xfrm>
        </p:grpSpPr>
        <p:grpSp>
          <p:nvGrpSpPr>
            <p:cNvPr id="90" name="Group 142">
              <a:extLst>
                <a:ext uri="{FF2B5EF4-FFF2-40B4-BE49-F238E27FC236}">
                  <a16:creationId xmlns:a16="http://schemas.microsoft.com/office/drawing/2014/main" id="{7ED765AC-1786-D2A3-E086-34FB5B1B9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97" name="Text Box 143">
                <a:extLst>
                  <a:ext uri="{FF2B5EF4-FFF2-40B4-BE49-F238E27FC236}">
                    <a16:creationId xmlns:a16="http://schemas.microsoft.com/office/drawing/2014/main" id="{1AEF08AC-252A-BD60-C226-2F45B70F2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٥</a:t>
                </a:r>
              </a:p>
            </p:txBody>
          </p:sp>
          <p:sp>
            <p:nvSpPr>
              <p:cNvPr id="98" name="Text Box 144">
                <a:extLst>
                  <a:ext uri="{FF2B5EF4-FFF2-40B4-BE49-F238E27FC236}">
                    <a16:creationId xmlns:a16="http://schemas.microsoft.com/office/drawing/2014/main" id="{6E21762E-9A02-DA4A-2C0F-D1ADCBE591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١٦</a:t>
                </a:r>
              </a:p>
            </p:txBody>
          </p:sp>
          <p:sp>
            <p:nvSpPr>
              <p:cNvPr id="99" name="Line 145">
                <a:extLst>
                  <a:ext uri="{FF2B5EF4-FFF2-40B4-BE49-F238E27FC236}">
                    <a16:creationId xmlns:a16="http://schemas.microsoft.com/office/drawing/2014/main" id="{941DF9C1-549B-1A39-0B07-CD167B060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91" name="Group 146">
              <a:extLst>
                <a:ext uri="{FF2B5EF4-FFF2-40B4-BE49-F238E27FC236}">
                  <a16:creationId xmlns:a16="http://schemas.microsoft.com/office/drawing/2014/main" id="{36EFDCD4-A5B9-5B1D-11A7-A7D13D799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94" name="Text Box 147">
                <a:extLst>
                  <a:ext uri="{FF2B5EF4-FFF2-40B4-BE49-F238E27FC236}">
                    <a16:creationId xmlns:a16="http://schemas.microsoft.com/office/drawing/2014/main" id="{952BE48F-52AA-0F98-3592-3556E6214B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٧</a:t>
                </a:r>
              </a:p>
            </p:txBody>
          </p:sp>
          <p:sp>
            <p:nvSpPr>
              <p:cNvPr id="95" name="Text Box 148">
                <a:extLst>
                  <a:ext uri="{FF2B5EF4-FFF2-40B4-BE49-F238E27FC236}">
                    <a16:creationId xmlns:a16="http://schemas.microsoft.com/office/drawing/2014/main" id="{8E60DCA8-9B72-DC5A-2E53-5FBF46B049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١٥</a:t>
                </a:r>
              </a:p>
            </p:txBody>
          </p:sp>
          <p:sp>
            <p:nvSpPr>
              <p:cNvPr id="96" name="Line 149">
                <a:extLst>
                  <a:ext uri="{FF2B5EF4-FFF2-40B4-BE49-F238E27FC236}">
                    <a16:creationId xmlns:a16="http://schemas.microsoft.com/office/drawing/2014/main" id="{AD013614-8FE6-407A-0D2D-5881E2A15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2" name="Text Box 150">
              <a:extLst>
                <a:ext uri="{FF2B5EF4-FFF2-40B4-BE49-F238E27FC236}">
                  <a16:creationId xmlns:a16="http://schemas.microsoft.com/office/drawing/2014/main" id="{CFEB9E56-A7A1-FFB2-80D1-75A4C4E7B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93" name="Text Box 151">
              <a:extLst>
                <a:ext uri="{FF2B5EF4-FFF2-40B4-BE49-F238E27FC236}">
                  <a16:creationId xmlns:a16="http://schemas.microsoft.com/office/drawing/2014/main" id="{D8F407FC-D591-4F85-FF62-A9C7A067D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100" name="Group 158">
            <a:extLst>
              <a:ext uri="{FF2B5EF4-FFF2-40B4-BE49-F238E27FC236}">
                <a16:creationId xmlns:a16="http://schemas.microsoft.com/office/drawing/2014/main" id="{AEC05602-B3A0-C06E-2DFE-91B285E4E211}"/>
              </a:ext>
            </a:extLst>
          </p:cNvPr>
          <p:cNvGrpSpPr>
            <a:grpSpLocks/>
          </p:cNvGrpSpPr>
          <p:nvPr/>
        </p:nvGrpSpPr>
        <p:grpSpPr bwMode="auto">
          <a:xfrm>
            <a:off x="6767513" y="5003800"/>
            <a:ext cx="590550" cy="706438"/>
            <a:chOff x="2594" y="3249"/>
            <a:chExt cx="476" cy="445"/>
          </a:xfrm>
        </p:grpSpPr>
        <p:sp>
          <p:nvSpPr>
            <p:cNvPr id="101" name="Text Box 159">
              <a:extLst>
                <a:ext uri="{FF2B5EF4-FFF2-40B4-BE49-F238E27FC236}">
                  <a16:creationId xmlns:a16="http://schemas.microsoft.com/office/drawing/2014/main" id="{4CB3F92D-699C-6DAD-E7AB-9B6E4D207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٥</a:t>
              </a:r>
            </a:p>
          </p:txBody>
        </p:sp>
        <p:sp>
          <p:nvSpPr>
            <p:cNvPr id="102" name="Text Box 160">
              <a:extLst>
                <a:ext uri="{FF2B5EF4-FFF2-40B4-BE49-F238E27FC236}">
                  <a16:creationId xmlns:a16="http://schemas.microsoft.com/office/drawing/2014/main" id="{67E12DB9-9477-36DA-1FF6-E9834F677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١٦</a:t>
              </a:r>
            </a:p>
          </p:txBody>
        </p:sp>
        <p:sp>
          <p:nvSpPr>
            <p:cNvPr id="103" name="Line 161">
              <a:extLst>
                <a:ext uri="{FF2B5EF4-FFF2-40B4-BE49-F238E27FC236}">
                  <a16:creationId xmlns:a16="http://schemas.microsoft.com/office/drawing/2014/main" id="{0DF69B3B-E479-A9E2-CAA1-5ED05551C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4" name="Text Box 162">
            <a:extLst>
              <a:ext uri="{FF2B5EF4-FFF2-40B4-BE49-F238E27FC236}">
                <a16:creationId xmlns:a16="http://schemas.microsoft.com/office/drawing/2014/main" id="{C5DFAFAD-23A6-BC5E-A211-1FEAE9DD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5681663"/>
            <a:ext cx="1690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حبة موز ) =</a:t>
            </a:r>
          </a:p>
        </p:txBody>
      </p:sp>
      <p:grpSp>
        <p:nvGrpSpPr>
          <p:cNvPr id="105" name="Group 163">
            <a:extLst>
              <a:ext uri="{FF2B5EF4-FFF2-40B4-BE49-F238E27FC236}">
                <a16:creationId xmlns:a16="http://schemas.microsoft.com/office/drawing/2014/main" id="{72388B8D-F4AA-789C-080A-D251DFE33612}"/>
              </a:ext>
            </a:extLst>
          </p:cNvPr>
          <p:cNvGrpSpPr>
            <a:grpSpLocks/>
          </p:cNvGrpSpPr>
          <p:nvPr/>
        </p:nvGrpSpPr>
        <p:grpSpPr bwMode="auto">
          <a:xfrm>
            <a:off x="6789738" y="5565775"/>
            <a:ext cx="590550" cy="706438"/>
            <a:chOff x="2594" y="3249"/>
            <a:chExt cx="476" cy="445"/>
          </a:xfrm>
        </p:grpSpPr>
        <p:sp>
          <p:nvSpPr>
            <p:cNvPr id="106" name="Text Box 164">
              <a:extLst>
                <a:ext uri="{FF2B5EF4-FFF2-40B4-BE49-F238E27FC236}">
                  <a16:creationId xmlns:a16="http://schemas.microsoft.com/office/drawing/2014/main" id="{07CF8AA9-1C04-5FA2-CCFD-F03240C57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</a:t>
              </a:r>
            </a:p>
          </p:txBody>
        </p:sp>
        <p:sp>
          <p:nvSpPr>
            <p:cNvPr id="107" name="Text Box 165">
              <a:extLst>
                <a:ext uri="{FF2B5EF4-FFF2-40B4-BE49-F238E27FC236}">
                  <a16:creationId xmlns:a16="http://schemas.microsoft.com/office/drawing/2014/main" id="{E8B8D8B6-013F-20C9-BBD0-C03F05D96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١٥</a:t>
              </a:r>
            </a:p>
          </p:txBody>
        </p:sp>
        <p:sp>
          <p:nvSpPr>
            <p:cNvPr id="108" name="Line 166">
              <a:extLst>
                <a:ext uri="{FF2B5EF4-FFF2-40B4-BE49-F238E27FC236}">
                  <a16:creationId xmlns:a16="http://schemas.microsoft.com/office/drawing/2014/main" id="{842121FB-80E7-6BDA-2F3E-72B13C19A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9" name="Text Box 167">
            <a:extLst>
              <a:ext uri="{FF2B5EF4-FFF2-40B4-BE49-F238E27FC236}">
                <a16:creationId xmlns:a16="http://schemas.microsoft.com/office/drawing/2014/main" id="{8F919AAB-0496-DC0D-C6D2-ADA3DD661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215063"/>
            <a:ext cx="1725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حبتا موز ) =</a:t>
            </a:r>
          </a:p>
        </p:txBody>
      </p:sp>
      <p:grpSp>
        <p:nvGrpSpPr>
          <p:cNvPr id="110" name="Group 168">
            <a:extLst>
              <a:ext uri="{FF2B5EF4-FFF2-40B4-BE49-F238E27FC236}">
                <a16:creationId xmlns:a16="http://schemas.microsoft.com/office/drawing/2014/main" id="{CD2514CC-A86E-D8BF-D914-7304A6FF2078}"/>
              </a:ext>
            </a:extLst>
          </p:cNvPr>
          <p:cNvGrpSpPr>
            <a:grpSpLocks/>
          </p:cNvGrpSpPr>
          <p:nvPr/>
        </p:nvGrpSpPr>
        <p:grpSpPr bwMode="auto">
          <a:xfrm>
            <a:off x="5327650" y="6070600"/>
            <a:ext cx="590550" cy="706438"/>
            <a:chOff x="2594" y="3249"/>
            <a:chExt cx="476" cy="445"/>
          </a:xfrm>
        </p:grpSpPr>
        <p:sp>
          <p:nvSpPr>
            <p:cNvPr id="111" name="Text Box 169">
              <a:extLst>
                <a:ext uri="{FF2B5EF4-FFF2-40B4-BE49-F238E27FC236}">
                  <a16:creationId xmlns:a16="http://schemas.microsoft.com/office/drawing/2014/main" id="{3583BBB9-BE22-1411-59F3-C2F53DD06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</a:t>
              </a:r>
            </a:p>
          </p:txBody>
        </p:sp>
        <p:sp>
          <p:nvSpPr>
            <p:cNvPr id="112" name="Text Box 170">
              <a:extLst>
                <a:ext uri="{FF2B5EF4-FFF2-40B4-BE49-F238E27FC236}">
                  <a16:creationId xmlns:a16="http://schemas.microsoft.com/office/drawing/2014/main" id="{0143642B-A051-DC1A-5FE7-86A94238B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٤٨</a:t>
              </a:r>
            </a:p>
          </p:txBody>
        </p:sp>
        <p:sp>
          <p:nvSpPr>
            <p:cNvPr id="113" name="Line 171">
              <a:extLst>
                <a:ext uri="{FF2B5EF4-FFF2-40B4-BE49-F238E27FC236}">
                  <a16:creationId xmlns:a16="http://schemas.microsoft.com/office/drawing/2014/main" id="{55338F79-5357-0D34-5CF9-49002C209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4" name="Rectangle 172">
            <a:extLst>
              <a:ext uri="{FF2B5EF4-FFF2-40B4-BE49-F238E27FC236}">
                <a16:creationId xmlns:a16="http://schemas.microsoft.com/office/drawing/2014/main" id="{1C593ABC-5AE6-E4B7-313A-9624E2E9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524375"/>
            <a:ext cx="4751387" cy="2195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5" name="Text Box 173">
            <a:extLst>
              <a:ext uri="{FF2B5EF4-FFF2-40B4-BE49-F238E27FC236}">
                <a16:creationId xmlns:a16="http://schemas.microsoft.com/office/drawing/2014/main" id="{39693AEB-595B-7F4D-6984-4AFE37881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5135563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الحبة الأولى برتقال ) =</a:t>
            </a:r>
          </a:p>
        </p:txBody>
      </p:sp>
      <p:grpSp>
        <p:nvGrpSpPr>
          <p:cNvPr id="116" name="Group 174">
            <a:extLst>
              <a:ext uri="{FF2B5EF4-FFF2-40B4-BE49-F238E27FC236}">
                <a16:creationId xmlns:a16="http://schemas.microsoft.com/office/drawing/2014/main" id="{B41C5D02-97D1-827B-6087-966FB1F3AC0F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6092825"/>
            <a:ext cx="1535113" cy="712788"/>
            <a:chOff x="3465" y="1480"/>
            <a:chExt cx="967" cy="449"/>
          </a:xfrm>
        </p:grpSpPr>
        <p:grpSp>
          <p:nvGrpSpPr>
            <p:cNvPr id="117" name="Group 175">
              <a:extLst>
                <a:ext uri="{FF2B5EF4-FFF2-40B4-BE49-F238E27FC236}">
                  <a16:creationId xmlns:a16="http://schemas.microsoft.com/office/drawing/2014/main" id="{024A6C75-E3CC-01D4-9013-53BD7CBC8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124" name="Text Box 176">
                <a:extLst>
                  <a:ext uri="{FF2B5EF4-FFF2-40B4-BE49-F238E27FC236}">
                    <a16:creationId xmlns:a16="http://schemas.microsoft.com/office/drawing/2014/main" id="{B3AC534F-9685-8715-0A93-9B012C500B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</a:t>
                </a:r>
              </a:p>
            </p:txBody>
          </p:sp>
          <p:sp>
            <p:nvSpPr>
              <p:cNvPr id="125" name="Text Box 177">
                <a:extLst>
                  <a:ext uri="{FF2B5EF4-FFF2-40B4-BE49-F238E27FC236}">
                    <a16:creationId xmlns:a16="http://schemas.microsoft.com/office/drawing/2014/main" id="{351C69C8-A5F2-C69D-B185-EAAE7ED41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٤</a:t>
                </a:r>
              </a:p>
            </p:txBody>
          </p:sp>
          <p:sp>
            <p:nvSpPr>
              <p:cNvPr id="126" name="Line 178">
                <a:extLst>
                  <a:ext uri="{FF2B5EF4-FFF2-40B4-BE49-F238E27FC236}">
                    <a16:creationId xmlns:a16="http://schemas.microsoft.com/office/drawing/2014/main" id="{3A1A512E-2C66-4BF0-C8A6-148D31162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18" name="Group 179">
              <a:extLst>
                <a:ext uri="{FF2B5EF4-FFF2-40B4-BE49-F238E27FC236}">
                  <a16:creationId xmlns:a16="http://schemas.microsoft.com/office/drawing/2014/main" id="{C4A9ED53-7811-E1D0-B149-2DE96E67B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121" name="Text Box 180">
                <a:extLst>
                  <a:ext uri="{FF2B5EF4-FFF2-40B4-BE49-F238E27FC236}">
                    <a16:creationId xmlns:a16="http://schemas.microsoft.com/office/drawing/2014/main" id="{92D4ECB9-C637-5134-337D-3F8A0AEF4F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</a:t>
                </a:r>
              </a:p>
            </p:txBody>
          </p:sp>
          <p:sp>
            <p:nvSpPr>
              <p:cNvPr id="122" name="Text Box 181">
                <a:extLst>
                  <a:ext uri="{FF2B5EF4-FFF2-40B4-BE49-F238E27FC236}">
                    <a16:creationId xmlns:a16="http://schemas.microsoft.com/office/drawing/2014/main" id="{04EFDC43-A76D-490F-B86D-7C834C416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٥</a:t>
                </a:r>
              </a:p>
            </p:txBody>
          </p:sp>
          <p:sp>
            <p:nvSpPr>
              <p:cNvPr id="123" name="Line 182">
                <a:extLst>
                  <a:ext uri="{FF2B5EF4-FFF2-40B4-BE49-F238E27FC236}">
                    <a16:creationId xmlns:a16="http://schemas.microsoft.com/office/drawing/2014/main" id="{D4BE29A8-8C45-CDF1-E0ED-0F1EB5F30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9" name="Text Box 183">
              <a:extLst>
                <a:ext uri="{FF2B5EF4-FFF2-40B4-BE49-F238E27FC236}">
                  <a16:creationId xmlns:a16="http://schemas.microsoft.com/office/drawing/2014/main" id="{F3F11FC1-7048-0FAA-E824-54BEEC371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120" name="Text Box 184">
              <a:extLst>
                <a:ext uri="{FF2B5EF4-FFF2-40B4-BE49-F238E27FC236}">
                  <a16:creationId xmlns:a16="http://schemas.microsoft.com/office/drawing/2014/main" id="{B7D48D6A-3316-70FA-1A4E-102820DD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127" name="Group 185">
            <a:extLst>
              <a:ext uri="{FF2B5EF4-FFF2-40B4-BE49-F238E27FC236}">
                <a16:creationId xmlns:a16="http://schemas.microsoft.com/office/drawing/2014/main" id="{2B43023F-4607-ADEE-13EB-AA64049B45B0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5553075"/>
            <a:ext cx="842963" cy="706438"/>
            <a:chOff x="3356" y="3326"/>
            <a:chExt cx="531" cy="445"/>
          </a:xfrm>
        </p:grpSpPr>
        <p:grpSp>
          <p:nvGrpSpPr>
            <p:cNvPr id="128" name="Group 186">
              <a:extLst>
                <a:ext uri="{FF2B5EF4-FFF2-40B4-BE49-F238E27FC236}">
                  <a16:creationId xmlns:a16="http://schemas.microsoft.com/office/drawing/2014/main" id="{C39E4106-E813-1116-B973-263E1BC91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130" name="Text Box 187">
                <a:extLst>
                  <a:ext uri="{FF2B5EF4-FFF2-40B4-BE49-F238E27FC236}">
                    <a16:creationId xmlns:a16="http://schemas.microsoft.com/office/drawing/2014/main" id="{203816DA-E678-C1D7-9253-A60BED0AD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٣</a:t>
                </a:r>
              </a:p>
            </p:txBody>
          </p:sp>
          <p:sp>
            <p:nvSpPr>
              <p:cNvPr id="131" name="Text Box 188">
                <a:extLst>
                  <a:ext uri="{FF2B5EF4-FFF2-40B4-BE49-F238E27FC236}">
                    <a16:creationId xmlns:a16="http://schemas.microsoft.com/office/drawing/2014/main" id="{F8204C92-078B-193E-371A-9A0A89DFCB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١٥</a:t>
                </a:r>
              </a:p>
            </p:txBody>
          </p:sp>
          <p:sp>
            <p:nvSpPr>
              <p:cNvPr id="132" name="Line 189">
                <a:extLst>
                  <a:ext uri="{FF2B5EF4-FFF2-40B4-BE49-F238E27FC236}">
                    <a16:creationId xmlns:a16="http://schemas.microsoft.com/office/drawing/2014/main" id="{7EF6A844-6565-9A7B-AB0A-C9B38DA35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9" name="Text Box 190">
              <a:extLst>
                <a:ext uri="{FF2B5EF4-FFF2-40B4-BE49-F238E27FC236}">
                  <a16:creationId xmlns:a16="http://schemas.microsoft.com/office/drawing/2014/main" id="{A66E7567-2714-0F66-C274-59391146F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sp>
        <p:nvSpPr>
          <p:cNvPr id="133" name="Text Box 191">
            <a:extLst>
              <a:ext uri="{FF2B5EF4-FFF2-40B4-BE49-F238E27FC236}">
                <a16:creationId xmlns:a16="http://schemas.microsoft.com/office/drawing/2014/main" id="{F40389D8-6E81-5B7E-50C5-CA3F1E96F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5683250"/>
            <a:ext cx="248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الحبة الثانية برتقال ) =</a:t>
            </a:r>
          </a:p>
        </p:txBody>
      </p:sp>
      <p:grpSp>
        <p:nvGrpSpPr>
          <p:cNvPr id="134" name="Group 192">
            <a:extLst>
              <a:ext uri="{FF2B5EF4-FFF2-40B4-BE49-F238E27FC236}">
                <a16:creationId xmlns:a16="http://schemas.microsoft.com/office/drawing/2014/main" id="{12478B8E-4085-27A8-B394-4C2BAC9AA15D}"/>
              </a:ext>
            </a:extLst>
          </p:cNvPr>
          <p:cNvGrpSpPr>
            <a:grpSpLocks/>
          </p:cNvGrpSpPr>
          <p:nvPr/>
        </p:nvGrpSpPr>
        <p:grpSpPr bwMode="auto">
          <a:xfrm>
            <a:off x="1008063" y="5553075"/>
            <a:ext cx="590550" cy="706438"/>
            <a:chOff x="2594" y="3249"/>
            <a:chExt cx="476" cy="445"/>
          </a:xfrm>
        </p:grpSpPr>
        <p:sp>
          <p:nvSpPr>
            <p:cNvPr id="135" name="Text Box 193">
              <a:extLst>
                <a:ext uri="{FF2B5EF4-FFF2-40B4-BE49-F238E27FC236}">
                  <a16:creationId xmlns:a16="http://schemas.microsoft.com/office/drawing/2014/main" id="{09C5EC05-FED8-31DC-F95F-070C28D45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136" name="Text Box 194">
              <a:extLst>
                <a:ext uri="{FF2B5EF4-FFF2-40B4-BE49-F238E27FC236}">
                  <a16:creationId xmlns:a16="http://schemas.microsoft.com/office/drawing/2014/main" id="{DCD16877-B1F3-CE13-A71B-0C44F4095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٥</a:t>
              </a:r>
            </a:p>
          </p:txBody>
        </p:sp>
        <p:sp>
          <p:nvSpPr>
            <p:cNvPr id="137" name="Line 195">
              <a:extLst>
                <a:ext uri="{FF2B5EF4-FFF2-40B4-BE49-F238E27FC236}">
                  <a16:creationId xmlns:a16="http://schemas.microsoft.com/office/drawing/2014/main" id="{F45B0615-C62E-43D9-F42A-ECBE7B452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8" name="Text Box 196">
            <a:extLst>
              <a:ext uri="{FF2B5EF4-FFF2-40B4-BE49-F238E27FC236}">
                <a16:creationId xmlns:a16="http://schemas.microsoft.com/office/drawing/2014/main" id="{87324943-2F7E-0798-91A8-44D92F66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6216650"/>
            <a:ext cx="197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حبتا برتقال ) =</a:t>
            </a:r>
          </a:p>
        </p:txBody>
      </p:sp>
      <p:grpSp>
        <p:nvGrpSpPr>
          <p:cNvPr id="139" name="Group 197">
            <a:extLst>
              <a:ext uri="{FF2B5EF4-FFF2-40B4-BE49-F238E27FC236}">
                <a16:creationId xmlns:a16="http://schemas.microsoft.com/office/drawing/2014/main" id="{C6F6F505-B3BE-D55C-4BDF-6C0F80E18418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6107113"/>
            <a:ext cx="590550" cy="706437"/>
            <a:chOff x="2594" y="3249"/>
            <a:chExt cx="476" cy="445"/>
          </a:xfrm>
        </p:grpSpPr>
        <p:sp>
          <p:nvSpPr>
            <p:cNvPr id="140" name="Text Box 198">
              <a:extLst>
                <a:ext uri="{FF2B5EF4-FFF2-40B4-BE49-F238E27FC236}">
                  <a16:creationId xmlns:a16="http://schemas.microsoft.com/office/drawing/2014/main" id="{397AC4C9-6970-8049-D7CA-6D69279DB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141" name="Text Box 199">
              <a:extLst>
                <a:ext uri="{FF2B5EF4-FFF2-40B4-BE49-F238E27FC236}">
                  <a16:creationId xmlns:a16="http://schemas.microsoft.com/office/drawing/2014/main" id="{D50D5F48-51D7-52A2-44CC-E89DBE0A8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٢٠</a:t>
              </a:r>
            </a:p>
          </p:txBody>
        </p:sp>
        <p:sp>
          <p:nvSpPr>
            <p:cNvPr id="142" name="Line 200">
              <a:extLst>
                <a:ext uri="{FF2B5EF4-FFF2-40B4-BE49-F238E27FC236}">
                  <a16:creationId xmlns:a16="http://schemas.microsoft.com/office/drawing/2014/main" id="{7163CD7A-F805-0B78-B75C-415C63743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43" name="Group 202">
            <a:extLst>
              <a:ext uri="{FF2B5EF4-FFF2-40B4-BE49-F238E27FC236}">
                <a16:creationId xmlns:a16="http://schemas.microsoft.com/office/drawing/2014/main" id="{76CA0BAE-F2CF-E885-C799-21557943F5B6}"/>
              </a:ext>
            </a:extLst>
          </p:cNvPr>
          <p:cNvGrpSpPr>
            <a:grpSpLocks/>
          </p:cNvGrpSpPr>
          <p:nvPr/>
        </p:nvGrpSpPr>
        <p:grpSpPr bwMode="auto">
          <a:xfrm>
            <a:off x="1530350" y="5019675"/>
            <a:ext cx="842963" cy="706438"/>
            <a:chOff x="3356" y="3326"/>
            <a:chExt cx="531" cy="445"/>
          </a:xfrm>
        </p:grpSpPr>
        <p:grpSp>
          <p:nvGrpSpPr>
            <p:cNvPr id="144" name="Group 203">
              <a:extLst>
                <a:ext uri="{FF2B5EF4-FFF2-40B4-BE49-F238E27FC236}">
                  <a16:creationId xmlns:a16="http://schemas.microsoft.com/office/drawing/2014/main" id="{EAEB0D43-DFE9-3FDA-1554-8D32B2F0B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146" name="Text Box 204">
                <a:extLst>
                  <a:ext uri="{FF2B5EF4-FFF2-40B4-BE49-F238E27FC236}">
                    <a16:creationId xmlns:a16="http://schemas.microsoft.com/office/drawing/2014/main" id="{DC44AFEC-78C8-9105-9621-4E2AFBCF61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٤</a:t>
                </a:r>
              </a:p>
            </p:txBody>
          </p:sp>
          <p:sp>
            <p:nvSpPr>
              <p:cNvPr id="147" name="Text Box 205">
                <a:extLst>
                  <a:ext uri="{FF2B5EF4-FFF2-40B4-BE49-F238E27FC236}">
                    <a16:creationId xmlns:a16="http://schemas.microsoft.com/office/drawing/2014/main" id="{2E2CE66F-45A2-E637-34D8-04326A2DF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١٦</a:t>
                </a:r>
              </a:p>
            </p:txBody>
          </p:sp>
          <p:sp>
            <p:nvSpPr>
              <p:cNvPr id="148" name="Line 206">
                <a:extLst>
                  <a:ext uri="{FF2B5EF4-FFF2-40B4-BE49-F238E27FC236}">
                    <a16:creationId xmlns:a16="http://schemas.microsoft.com/office/drawing/2014/main" id="{D5905216-D401-6C36-651B-40D0ED2CC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5" name="Text Box 207">
              <a:extLst>
                <a:ext uri="{FF2B5EF4-FFF2-40B4-BE49-F238E27FC236}">
                  <a16:creationId xmlns:a16="http://schemas.microsoft.com/office/drawing/2014/main" id="{AA5E5A3E-DD7B-9503-EBEA-C505D6EB0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149" name="Group 208">
            <a:extLst>
              <a:ext uri="{FF2B5EF4-FFF2-40B4-BE49-F238E27FC236}">
                <a16:creationId xmlns:a16="http://schemas.microsoft.com/office/drawing/2014/main" id="{00795C76-66AB-9FB8-11D9-73A235E90086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5026025"/>
            <a:ext cx="590550" cy="706438"/>
            <a:chOff x="2594" y="3249"/>
            <a:chExt cx="476" cy="445"/>
          </a:xfrm>
        </p:grpSpPr>
        <p:sp>
          <p:nvSpPr>
            <p:cNvPr id="150" name="Text Box 209">
              <a:extLst>
                <a:ext uri="{FF2B5EF4-FFF2-40B4-BE49-F238E27FC236}">
                  <a16:creationId xmlns:a16="http://schemas.microsoft.com/office/drawing/2014/main" id="{BEA4B4DE-6E26-83E6-5691-D269ED508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151" name="Text Box 210">
              <a:extLst>
                <a:ext uri="{FF2B5EF4-FFF2-40B4-BE49-F238E27FC236}">
                  <a16:creationId xmlns:a16="http://schemas.microsoft.com/office/drawing/2014/main" id="{E07F8C8C-BB84-4392-E8FD-294F7E051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</a:t>
              </a:r>
            </a:p>
          </p:txBody>
        </p:sp>
        <p:sp>
          <p:nvSpPr>
            <p:cNvPr id="152" name="Line 211">
              <a:extLst>
                <a:ext uri="{FF2B5EF4-FFF2-40B4-BE49-F238E27FC236}">
                  <a16:creationId xmlns:a16="http://schemas.microsoft.com/office/drawing/2014/main" id="{60BD67DD-2DBF-E331-7FC5-E111B1169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53" name="Group 214">
            <a:extLst>
              <a:ext uri="{FF2B5EF4-FFF2-40B4-BE49-F238E27FC236}">
                <a16:creationId xmlns:a16="http://schemas.microsoft.com/office/drawing/2014/main" id="{17322E4C-0431-C611-C478-D8ACD5507B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16688" y="4581525"/>
            <a:ext cx="2392362" cy="434975"/>
            <a:chOff x="2189" y="2067"/>
            <a:chExt cx="1382" cy="191"/>
          </a:xfrm>
        </p:grpSpPr>
        <p:sp>
          <p:nvSpPr>
            <p:cNvPr id="154" name="AutoShape 213">
              <a:extLst>
                <a:ext uri="{FF2B5EF4-FFF2-40B4-BE49-F238E27FC236}">
                  <a16:creationId xmlns:a16="http://schemas.microsoft.com/office/drawing/2014/main" id="{E3DF9209-C4A0-7088-5EBF-9494BB0A2CA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89" y="2067"/>
              <a:ext cx="138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55" name="Picture 215">
              <a:extLst>
                <a:ext uri="{FF2B5EF4-FFF2-40B4-BE49-F238E27FC236}">
                  <a16:creationId xmlns:a16="http://schemas.microsoft.com/office/drawing/2014/main" id="{376BA50C-E9F9-3CA4-406B-D848A90E3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2067"/>
              <a:ext cx="138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6" name="Group 218">
            <a:extLst>
              <a:ext uri="{FF2B5EF4-FFF2-40B4-BE49-F238E27FC236}">
                <a16:creationId xmlns:a16="http://schemas.microsoft.com/office/drawing/2014/main" id="{DBB8DDC3-2AAB-3254-2022-6C56171A4C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95625" y="4606925"/>
            <a:ext cx="1592263" cy="369888"/>
            <a:chOff x="2444" y="2063"/>
            <a:chExt cx="872" cy="198"/>
          </a:xfrm>
        </p:grpSpPr>
        <p:sp>
          <p:nvSpPr>
            <p:cNvPr id="157" name="AutoShape 217">
              <a:extLst>
                <a:ext uri="{FF2B5EF4-FFF2-40B4-BE49-F238E27FC236}">
                  <a16:creationId xmlns:a16="http://schemas.microsoft.com/office/drawing/2014/main" id="{CD672FA8-97D5-FCA7-90DE-9E7C4317DB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44" y="2063"/>
              <a:ext cx="87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58" name="Picture 219">
              <a:extLst>
                <a:ext uri="{FF2B5EF4-FFF2-40B4-BE49-F238E27FC236}">
                  <a16:creationId xmlns:a16="http://schemas.microsoft.com/office/drawing/2014/main" id="{D7B895B0-A44E-A6DF-F80E-7BDA9A1E2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" y="2063"/>
              <a:ext cx="87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2944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  <p:bldP spid="41" grpId="0"/>
      <p:bldP spid="47" grpId="0"/>
      <p:bldP spid="65" grpId="0"/>
      <p:bldP spid="70" grpId="0"/>
      <p:bldP spid="104" grpId="0"/>
      <p:bldP spid="109" grpId="0"/>
      <p:bldP spid="133" grpId="0"/>
      <p:bldP spid="1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2">
            <a:extLst>
              <a:ext uri="{FF2B5EF4-FFF2-40B4-BE49-F238E27FC236}">
                <a16:creationId xmlns:a16="http://schemas.microsoft.com/office/drawing/2014/main" id="{AE649DC2-DEE7-2654-14FF-4C2256A2EF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739" y="2679641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E7273-594C-17E7-60DF-2234EC6AB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64" y="50741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0ECA3D-F48C-1B06-3C4F-3678808E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39" y="14229"/>
            <a:ext cx="2033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3">
            <a:extLst>
              <a:ext uri="{FF2B5EF4-FFF2-40B4-BE49-F238E27FC236}">
                <a16:creationId xmlns:a16="http://schemas.microsoft.com/office/drawing/2014/main" id="{0A7455D8-CA79-2227-ABDA-CAA79182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39" y="698441"/>
            <a:ext cx="74168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90">
            <a:extLst>
              <a:ext uri="{FF2B5EF4-FFF2-40B4-BE49-F238E27FC236}">
                <a16:creationId xmlns:a16="http://schemas.microsoft.com/office/drawing/2014/main" id="{830BB1F1-3959-C821-6AE8-A5464CC51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177" y="2966979"/>
            <a:ext cx="4392612" cy="34194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CD0F08A7-E5F2-065F-7FD2-C109B36DD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914" y="3182879"/>
            <a:ext cx="251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العدد الأول زوجي ) =</a:t>
            </a:r>
          </a:p>
        </p:txBody>
      </p:sp>
      <p:grpSp>
        <p:nvGrpSpPr>
          <p:cNvPr id="14" name="Group 45">
            <a:extLst>
              <a:ext uri="{FF2B5EF4-FFF2-40B4-BE49-F238E27FC236}">
                <a16:creationId xmlns:a16="http://schemas.microsoft.com/office/drawing/2014/main" id="{1B5AAFD7-D0F3-337C-1F63-9692C55446F8}"/>
              </a:ext>
            </a:extLst>
          </p:cNvPr>
          <p:cNvGrpSpPr>
            <a:grpSpLocks/>
          </p:cNvGrpSpPr>
          <p:nvPr/>
        </p:nvGrpSpPr>
        <p:grpSpPr bwMode="auto">
          <a:xfrm>
            <a:off x="6272314" y="5076766"/>
            <a:ext cx="1535113" cy="712788"/>
            <a:chOff x="3465" y="1480"/>
            <a:chExt cx="967" cy="449"/>
          </a:xfrm>
        </p:grpSpPr>
        <p:grpSp>
          <p:nvGrpSpPr>
            <p:cNvPr id="16" name="Group 46">
              <a:extLst>
                <a:ext uri="{FF2B5EF4-FFF2-40B4-BE49-F238E27FC236}">
                  <a16:creationId xmlns:a16="http://schemas.microsoft.com/office/drawing/2014/main" id="{8F37FE47-2EE9-841C-E881-90664925D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23" name="Text Box 47">
                <a:extLst>
                  <a:ext uri="{FF2B5EF4-FFF2-40B4-BE49-F238E27FC236}">
                    <a16:creationId xmlns:a16="http://schemas.microsoft.com/office/drawing/2014/main" id="{8F4460ED-EDF9-5ED0-A817-F9FF6474E7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٤</a:t>
                </a:r>
              </a:p>
            </p:txBody>
          </p:sp>
          <p:sp>
            <p:nvSpPr>
              <p:cNvPr id="24" name="Text Box 48">
                <a:extLst>
                  <a:ext uri="{FF2B5EF4-FFF2-40B4-BE49-F238E27FC236}">
                    <a16:creationId xmlns:a16="http://schemas.microsoft.com/office/drawing/2014/main" id="{8E5F56D5-2C85-5C9D-9774-9FE2912979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٩</a:t>
                </a:r>
              </a:p>
            </p:txBody>
          </p:sp>
          <p:sp>
            <p:nvSpPr>
              <p:cNvPr id="25" name="Line 49">
                <a:extLst>
                  <a:ext uri="{FF2B5EF4-FFF2-40B4-BE49-F238E27FC236}">
                    <a16:creationId xmlns:a16="http://schemas.microsoft.com/office/drawing/2014/main" id="{018929E9-529A-2D0A-7F83-731842C30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7" name="Group 50">
              <a:extLst>
                <a:ext uri="{FF2B5EF4-FFF2-40B4-BE49-F238E27FC236}">
                  <a16:creationId xmlns:a16="http://schemas.microsoft.com/office/drawing/2014/main" id="{D3D80EA2-E85E-B380-EA8A-F601C27A6D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20" name="Text Box 51">
                <a:extLst>
                  <a:ext uri="{FF2B5EF4-FFF2-40B4-BE49-F238E27FC236}">
                    <a16:creationId xmlns:a16="http://schemas.microsoft.com/office/drawing/2014/main" id="{8640A062-31FC-7CC7-7822-07B2913F2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٣</a:t>
                </a:r>
              </a:p>
            </p:txBody>
          </p:sp>
          <p:sp>
            <p:nvSpPr>
              <p:cNvPr id="21" name="Text Box 52">
                <a:extLst>
                  <a:ext uri="{FF2B5EF4-FFF2-40B4-BE49-F238E27FC236}">
                    <a16:creationId xmlns:a16="http://schemas.microsoft.com/office/drawing/2014/main" id="{4CDD6C65-9CD4-A7B5-CB15-93E219DE93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٨</a:t>
                </a:r>
              </a:p>
            </p:txBody>
          </p:sp>
          <p:sp>
            <p:nvSpPr>
              <p:cNvPr id="22" name="Line 53">
                <a:extLst>
                  <a:ext uri="{FF2B5EF4-FFF2-40B4-BE49-F238E27FC236}">
                    <a16:creationId xmlns:a16="http://schemas.microsoft.com/office/drawing/2014/main" id="{F0E2CB8A-9AA8-EED4-128D-E09BC6A95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8" name="Text Box 54">
              <a:extLst>
                <a:ext uri="{FF2B5EF4-FFF2-40B4-BE49-F238E27FC236}">
                  <a16:creationId xmlns:a16="http://schemas.microsoft.com/office/drawing/2014/main" id="{DCAFBF34-C386-64D5-505E-8E9F98B2A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19" name="Text Box 55">
              <a:extLst>
                <a:ext uri="{FF2B5EF4-FFF2-40B4-BE49-F238E27FC236}">
                  <a16:creationId xmlns:a16="http://schemas.microsoft.com/office/drawing/2014/main" id="{75B49E02-1034-1F0B-12FD-B3B382EE2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26" name="Group 56">
            <a:extLst>
              <a:ext uri="{FF2B5EF4-FFF2-40B4-BE49-F238E27FC236}">
                <a16:creationId xmlns:a16="http://schemas.microsoft.com/office/drawing/2014/main" id="{0F5CE5A0-B736-C017-6818-7FA64679ADF3}"/>
              </a:ext>
            </a:extLst>
          </p:cNvPr>
          <p:cNvGrpSpPr>
            <a:grpSpLocks/>
          </p:cNvGrpSpPr>
          <p:nvPr/>
        </p:nvGrpSpPr>
        <p:grpSpPr bwMode="auto">
          <a:xfrm>
            <a:off x="5769077" y="5060891"/>
            <a:ext cx="590550" cy="706438"/>
            <a:chOff x="2594" y="3249"/>
            <a:chExt cx="476" cy="445"/>
          </a:xfrm>
        </p:grpSpPr>
        <p:sp>
          <p:nvSpPr>
            <p:cNvPr id="27" name="Text Box 57">
              <a:extLst>
                <a:ext uri="{FF2B5EF4-FFF2-40B4-BE49-F238E27FC236}">
                  <a16:creationId xmlns:a16="http://schemas.microsoft.com/office/drawing/2014/main" id="{44B31316-D7CF-C460-D20F-FB5EFEECD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١</a:t>
              </a:r>
            </a:p>
          </p:txBody>
        </p:sp>
        <p:sp>
          <p:nvSpPr>
            <p:cNvPr id="28" name="Text Box 58">
              <a:extLst>
                <a:ext uri="{FF2B5EF4-FFF2-40B4-BE49-F238E27FC236}">
                  <a16:creationId xmlns:a16="http://schemas.microsoft.com/office/drawing/2014/main" id="{3C7AA1EC-37D1-FC20-902D-B156D3A02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٦</a:t>
              </a:r>
            </a:p>
          </p:txBody>
        </p:sp>
        <p:sp>
          <p:nvSpPr>
            <p:cNvPr id="29" name="Line 59">
              <a:extLst>
                <a:ext uri="{FF2B5EF4-FFF2-40B4-BE49-F238E27FC236}">
                  <a16:creationId xmlns:a16="http://schemas.microsoft.com/office/drawing/2014/main" id="{1D0B80F6-DE20-0CAA-B350-EE95DA7D40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6051B0F4-D24E-1B82-A1E6-2957C6E4EB94}"/>
              </a:ext>
            </a:extLst>
          </p:cNvPr>
          <p:cNvGrpSpPr>
            <a:grpSpLocks/>
          </p:cNvGrpSpPr>
          <p:nvPr/>
        </p:nvGrpSpPr>
        <p:grpSpPr bwMode="auto">
          <a:xfrm>
            <a:off x="7066064" y="3052704"/>
            <a:ext cx="590550" cy="706437"/>
            <a:chOff x="2594" y="3249"/>
            <a:chExt cx="476" cy="445"/>
          </a:xfrm>
        </p:grpSpPr>
        <p:sp>
          <p:nvSpPr>
            <p:cNvPr id="31" name="Text Box 79">
              <a:extLst>
                <a:ext uri="{FF2B5EF4-FFF2-40B4-BE49-F238E27FC236}">
                  <a16:creationId xmlns:a16="http://schemas.microsoft.com/office/drawing/2014/main" id="{9837B7A4-D1DC-D34B-8655-BADFFEDF1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</a:t>
              </a:r>
            </a:p>
          </p:txBody>
        </p:sp>
        <p:sp>
          <p:nvSpPr>
            <p:cNvPr id="32" name="Text Box 80">
              <a:extLst>
                <a:ext uri="{FF2B5EF4-FFF2-40B4-BE49-F238E27FC236}">
                  <a16:creationId xmlns:a16="http://schemas.microsoft.com/office/drawing/2014/main" id="{1F29AEF4-6969-586A-012F-1AA85E8F8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٩</a:t>
              </a:r>
            </a:p>
          </p:txBody>
        </p:sp>
        <p:sp>
          <p:nvSpPr>
            <p:cNvPr id="33" name="Line 81">
              <a:extLst>
                <a:ext uri="{FF2B5EF4-FFF2-40B4-BE49-F238E27FC236}">
                  <a16:creationId xmlns:a16="http://schemas.microsoft.com/office/drawing/2014/main" id="{0D90D1ED-0577-4FE8-47E8-39CBD422A1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4" name="Text Box 84">
            <a:extLst>
              <a:ext uri="{FF2B5EF4-FFF2-40B4-BE49-F238E27FC236}">
                <a16:creationId xmlns:a16="http://schemas.microsoft.com/office/drawing/2014/main" id="{69776143-D3BA-CFEF-9B28-0ED261DA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264" y="4082991"/>
            <a:ext cx="251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العدد الثاني زوجي ) =</a:t>
            </a:r>
          </a:p>
        </p:txBody>
      </p:sp>
      <p:grpSp>
        <p:nvGrpSpPr>
          <p:cNvPr id="35" name="Group 85">
            <a:extLst>
              <a:ext uri="{FF2B5EF4-FFF2-40B4-BE49-F238E27FC236}">
                <a16:creationId xmlns:a16="http://schemas.microsoft.com/office/drawing/2014/main" id="{7B4E08D3-AED4-2CFD-9B9F-5D4841CCD4A7}"/>
              </a:ext>
            </a:extLst>
          </p:cNvPr>
          <p:cNvGrpSpPr>
            <a:grpSpLocks/>
          </p:cNvGrpSpPr>
          <p:nvPr/>
        </p:nvGrpSpPr>
        <p:grpSpPr bwMode="auto">
          <a:xfrm>
            <a:off x="7072414" y="3952816"/>
            <a:ext cx="590550" cy="706438"/>
            <a:chOff x="2594" y="3249"/>
            <a:chExt cx="476" cy="445"/>
          </a:xfrm>
        </p:grpSpPr>
        <p:sp>
          <p:nvSpPr>
            <p:cNvPr id="36" name="Text Box 86">
              <a:extLst>
                <a:ext uri="{FF2B5EF4-FFF2-40B4-BE49-F238E27FC236}">
                  <a16:creationId xmlns:a16="http://schemas.microsoft.com/office/drawing/2014/main" id="{F3961B13-77BD-63D4-3983-D88F4A80A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٣</a:t>
              </a:r>
            </a:p>
          </p:txBody>
        </p:sp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D7FFADEA-0868-1D71-9DA6-AAC726D13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٨</a:t>
              </a:r>
            </a:p>
          </p:txBody>
        </p:sp>
        <p:sp>
          <p:nvSpPr>
            <p:cNvPr id="38" name="Line 88">
              <a:extLst>
                <a:ext uri="{FF2B5EF4-FFF2-40B4-BE49-F238E27FC236}">
                  <a16:creationId xmlns:a16="http://schemas.microsoft.com/office/drawing/2014/main" id="{20D33ED5-EA3F-7630-A1B6-7B50AB07F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9" name="Text Box 89">
            <a:extLst>
              <a:ext uri="{FF2B5EF4-FFF2-40B4-BE49-F238E27FC236}">
                <a16:creationId xmlns:a16="http://schemas.microsoft.com/office/drawing/2014/main" id="{DD066AAD-9896-3052-B751-E9B18C769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602" y="5143441"/>
            <a:ext cx="2513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العددان زوجيان ) =</a:t>
            </a:r>
          </a:p>
        </p:txBody>
      </p:sp>
      <p:sp>
        <p:nvSpPr>
          <p:cNvPr id="40" name="Rectangle 91">
            <a:extLst>
              <a:ext uri="{FF2B5EF4-FFF2-40B4-BE49-F238E27FC236}">
                <a16:creationId xmlns:a16="http://schemas.microsoft.com/office/drawing/2014/main" id="{E21A8F3B-53AB-546A-209D-909B309E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614" y="2966979"/>
            <a:ext cx="4392613" cy="34194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Text Box 92">
            <a:extLst>
              <a:ext uri="{FF2B5EF4-FFF2-40B4-BE49-F238E27FC236}">
                <a16:creationId xmlns:a16="http://schemas.microsoft.com/office/drawing/2014/main" id="{F7F58EF8-55CF-71C2-26E0-F17EE364E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202" y="3182879"/>
            <a:ext cx="2189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عدد أقل من ٤ ) =</a:t>
            </a:r>
          </a:p>
        </p:txBody>
      </p:sp>
      <p:grpSp>
        <p:nvGrpSpPr>
          <p:cNvPr id="42" name="Group 93">
            <a:extLst>
              <a:ext uri="{FF2B5EF4-FFF2-40B4-BE49-F238E27FC236}">
                <a16:creationId xmlns:a16="http://schemas.microsoft.com/office/drawing/2014/main" id="{DB9332E5-977F-EFC0-AB14-800131D52D42}"/>
              </a:ext>
            </a:extLst>
          </p:cNvPr>
          <p:cNvGrpSpPr>
            <a:grpSpLocks/>
          </p:cNvGrpSpPr>
          <p:nvPr/>
        </p:nvGrpSpPr>
        <p:grpSpPr bwMode="auto">
          <a:xfrm>
            <a:off x="2902052" y="5538729"/>
            <a:ext cx="1535112" cy="712787"/>
            <a:chOff x="3465" y="1480"/>
            <a:chExt cx="967" cy="449"/>
          </a:xfrm>
        </p:grpSpPr>
        <p:grpSp>
          <p:nvGrpSpPr>
            <p:cNvPr id="43" name="Group 94">
              <a:extLst>
                <a:ext uri="{FF2B5EF4-FFF2-40B4-BE49-F238E27FC236}">
                  <a16:creationId xmlns:a16="http://schemas.microsoft.com/office/drawing/2014/main" id="{E585D7E7-A310-627B-84FA-72E67F7D4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50" name="Text Box 95">
                <a:extLst>
                  <a:ext uri="{FF2B5EF4-FFF2-40B4-BE49-F238E27FC236}">
                    <a16:creationId xmlns:a16="http://schemas.microsoft.com/office/drawing/2014/main" id="{1A1759C4-016C-BF9D-EF0D-AA81C5E9E3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</a:t>
                </a:r>
              </a:p>
            </p:txBody>
          </p:sp>
          <p:sp>
            <p:nvSpPr>
              <p:cNvPr id="51" name="Text Box 96">
                <a:extLst>
                  <a:ext uri="{FF2B5EF4-FFF2-40B4-BE49-F238E27FC236}">
                    <a16:creationId xmlns:a16="http://schemas.microsoft.com/office/drawing/2014/main" id="{73481D80-8738-2514-51A2-610CBB88F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٣</a:t>
                </a:r>
              </a:p>
            </p:txBody>
          </p:sp>
          <p:sp>
            <p:nvSpPr>
              <p:cNvPr id="52" name="Line 97">
                <a:extLst>
                  <a:ext uri="{FF2B5EF4-FFF2-40B4-BE49-F238E27FC236}">
                    <a16:creationId xmlns:a16="http://schemas.microsoft.com/office/drawing/2014/main" id="{838E8F68-D794-9339-B009-92430AF16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44" name="Group 98">
              <a:extLst>
                <a:ext uri="{FF2B5EF4-FFF2-40B4-BE49-F238E27FC236}">
                  <a16:creationId xmlns:a16="http://schemas.microsoft.com/office/drawing/2014/main" id="{0C96E1E3-8E3C-1FD0-ECC8-463F5FBBD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47" name="Text Box 99">
                <a:extLst>
                  <a:ext uri="{FF2B5EF4-FFF2-40B4-BE49-F238E27FC236}">
                    <a16:creationId xmlns:a16="http://schemas.microsoft.com/office/drawing/2014/main" id="{66F88177-EC40-AB19-8BCD-2A6CB89E0D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٥</a:t>
                </a:r>
              </a:p>
            </p:txBody>
          </p:sp>
          <p:sp>
            <p:nvSpPr>
              <p:cNvPr id="48" name="Text Box 100">
                <a:extLst>
                  <a:ext uri="{FF2B5EF4-FFF2-40B4-BE49-F238E27FC236}">
                    <a16:creationId xmlns:a16="http://schemas.microsoft.com/office/drawing/2014/main" id="{6C6487E3-458F-59D8-0FD8-63F25A243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٨</a:t>
                </a:r>
              </a:p>
            </p:txBody>
          </p:sp>
          <p:sp>
            <p:nvSpPr>
              <p:cNvPr id="49" name="Line 101">
                <a:extLst>
                  <a:ext uri="{FF2B5EF4-FFF2-40B4-BE49-F238E27FC236}">
                    <a16:creationId xmlns:a16="http://schemas.microsoft.com/office/drawing/2014/main" id="{57C337E0-8437-0F1F-66E5-E94BF9441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5" name="Text Box 102">
              <a:extLst>
                <a:ext uri="{FF2B5EF4-FFF2-40B4-BE49-F238E27FC236}">
                  <a16:creationId xmlns:a16="http://schemas.microsoft.com/office/drawing/2014/main" id="{E9919799-33EE-27BA-547F-C0440EC3B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46" name="Text Box 103">
              <a:extLst>
                <a:ext uri="{FF2B5EF4-FFF2-40B4-BE49-F238E27FC236}">
                  <a16:creationId xmlns:a16="http://schemas.microsoft.com/office/drawing/2014/main" id="{F911B783-6902-D9FA-4B62-87BC5F588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53" name="Group 104">
            <a:extLst>
              <a:ext uri="{FF2B5EF4-FFF2-40B4-BE49-F238E27FC236}">
                <a16:creationId xmlns:a16="http://schemas.microsoft.com/office/drawing/2014/main" id="{83E2A840-4828-27E1-5E36-3E7F00DB71FC}"/>
              </a:ext>
            </a:extLst>
          </p:cNvPr>
          <p:cNvGrpSpPr>
            <a:grpSpLocks/>
          </p:cNvGrpSpPr>
          <p:nvPr/>
        </p:nvGrpSpPr>
        <p:grpSpPr bwMode="auto">
          <a:xfrm>
            <a:off x="2398814" y="5522854"/>
            <a:ext cx="590550" cy="706437"/>
            <a:chOff x="2594" y="3249"/>
            <a:chExt cx="476" cy="445"/>
          </a:xfrm>
        </p:grpSpPr>
        <p:sp>
          <p:nvSpPr>
            <p:cNvPr id="54" name="Text Box 105">
              <a:extLst>
                <a:ext uri="{FF2B5EF4-FFF2-40B4-BE49-F238E27FC236}">
                  <a16:creationId xmlns:a16="http://schemas.microsoft.com/office/drawing/2014/main" id="{0F770B2A-6A17-C36D-28B9-7FF6CF658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٥</a:t>
              </a:r>
            </a:p>
          </p:txBody>
        </p:sp>
        <p:sp>
          <p:nvSpPr>
            <p:cNvPr id="55" name="Text Box 106">
              <a:extLst>
                <a:ext uri="{FF2B5EF4-FFF2-40B4-BE49-F238E27FC236}">
                  <a16:creationId xmlns:a16="http://schemas.microsoft.com/office/drawing/2014/main" id="{0EAE46AF-F8CA-88A2-D71D-458513406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٢٤</a:t>
              </a:r>
            </a:p>
          </p:txBody>
        </p:sp>
        <p:sp>
          <p:nvSpPr>
            <p:cNvPr id="56" name="Line 107">
              <a:extLst>
                <a:ext uri="{FF2B5EF4-FFF2-40B4-BE49-F238E27FC236}">
                  <a16:creationId xmlns:a16="http://schemas.microsoft.com/office/drawing/2014/main" id="{6776C823-3246-059E-E319-F8B4ACC37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7" name="Text Box 112">
            <a:extLst>
              <a:ext uri="{FF2B5EF4-FFF2-40B4-BE49-F238E27FC236}">
                <a16:creationId xmlns:a16="http://schemas.microsoft.com/office/drawing/2014/main" id="{51875B78-8537-33CF-A4BB-E5BF6BA98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714" y="4082991"/>
            <a:ext cx="215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عدد أكبر من ٤) =</a:t>
            </a:r>
          </a:p>
        </p:txBody>
      </p:sp>
      <p:grpSp>
        <p:nvGrpSpPr>
          <p:cNvPr id="58" name="Group 113">
            <a:extLst>
              <a:ext uri="{FF2B5EF4-FFF2-40B4-BE49-F238E27FC236}">
                <a16:creationId xmlns:a16="http://schemas.microsoft.com/office/drawing/2014/main" id="{2658EA3C-4919-C547-5118-FB72CE0B968B}"/>
              </a:ext>
            </a:extLst>
          </p:cNvPr>
          <p:cNvGrpSpPr>
            <a:grpSpLocks/>
          </p:cNvGrpSpPr>
          <p:nvPr/>
        </p:nvGrpSpPr>
        <p:grpSpPr bwMode="auto">
          <a:xfrm>
            <a:off x="2803627" y="3952816"/>
            <a:ext cx="590550" cy="706438"/>
            <a:chOff x="2594" y="3249"/>
            <a:chExt cx="476" cy="445"/>
          </a:xfrm>
        </p:grpSpPr>
        <p:sp>
          <p:nvSpPr>
            <p:cNvPr id="59" name="Text Box 114">
              <a:extLst>
                <a:ext uri="{FF2B5EF4-FFF2-40B4-BE49-F238E27FC236}">
                  <a16:creationId xmlns:a16="http://schemas.microsoft.com/office/drawing/2014/main" id="{7A246B5D-A666-443E-C9A3-B3F7ED37D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٥</a:t>
              </a:r>
            </a:p>
          </p:txBody>
        </p:sp>
        <p:sp>
          <p:nvSpPr>
            <p:cNvPr id="60" name="Text Box 115">
              <a:extLst>
                <a:ext uri="{FF2B5EF4-FFF2-40B4-BE49-F238E27FC236}">
                  <a16:creationId xmlns:a16="http://schemas.microsoft.com/office/drawing/2014/main" id="{C7FE9411-967F-7F43-EE68-1F08672A0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٨</a:t>
              </a:r>
            </a:p>
          </p:txBody>
        </p:sp>
        <p:sp>
          <p:nvSpPr>
            <p:cNvPr id="61" name="Line 116">
              <a:extLst>
                <a:ext uri="{FF2B5EF4-FFF2-40B4-BE49-F238E27FC236}">
                  <a16:creationId xmlns:a16="http://schemas.microsoft.com/office/drawing/2014/main" id="{966E9CA5-AA90-CF2A-F4D9-5A720B9DE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2" name="Text Box 117">
            <a:extLst>
              <a:ext uri="{FF2B5EF4-FFF2-40B4-BE49-F238E27FC236}">
                <a16:creationId xmlns:a16="http://schemas.microsoft.com/office/drawing/2014/main" id="{8437556E-F4F9-92C2-8C21-021B49F47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439" y="5199004"/>
            <a:ext cx="3246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عدد أقل من ٤ ثم أكبر من ٤ ) =</a:t>
            </a:r>
          </a:p>
        </p:txBody>
      </p:sp>
      <p:grpSp>
        <p:nvGrpSpPr>
          <p:cNvPr id="63" name="Group 118">
            <a:extLst>
              <a:ext uri="{FF2B5EF4-FFF2-40B4-BE49-F238E27FC236}">
                <a16:creationId xmlns:a16="http://schemas.microsoft.com/office/drawing/2014/main" id="{D6687FA3-304B-D0BA-3B49-52F7A1D29697}"/>
              </a:ext>
            </a:extLst>
          </p:cNvPr>
          <p:cNvGrpSpPr>
            <a:grpSpLocks/>
          </p:cNvGrpSpPr>
          <p:nvPr/>
        </p:nvGrpSpPr>
        <p:grpSpPr bwMode="auto">
          <a:xfrm>
            <a:off x="2046389" y="3052704"/>
            <a:ext cx="590550" cy="706437"/>
            <a:chOff x="2594" y="3249"/>
            <a:chExt cx="476" cy="445"/>
          </a:xfrm>
        </p:grpSpPr>
        <p:sp>
          <p:nvSpPr>
            <p:cNvPr id="64" name="Text Box 119">
              <a:extLst>
                <a:ext uri="{FF2B5EF4-FFF2-40B4-BE49-F238E27FC236}">
                  <a16:creationId xmlns:a16="http://schemas.microsoft.com/office/drawing/2014/main" id="{FA6CD62E-30B6-A873-638E-8B06AC926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65" name="Text Box 120">
              <a:extLst>
                <a:ext uri="{FF2B5EF4-FFF2-40B4-BE49-F238E27FC236}">
                  <a16:creationId xmlns:a16="http://schemas.microsoft.com/office/drawing/2014/main" id="{FFFC78FE-C243-0C11-F8D0-ACBB21A11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٣</a:t>
              </a:r>
            </a:p>
          </p:txBody>
        </p:sp>
        <p:sp>
          <p:nvSpPr>
            <p:cNvPr id="66" name="Line 121">
              <a:extLst>
                <a:ext uri="{FF2B5EF4-FFF2-40B4-BE49-F238E27FC236}">
                  <a16:creationId xmlns:a16="http://schemas.microsoft.com/office/drawing/2014/main" id="{B317FABD-90BB-90FE-9BB6-10BC09AC7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7" name="Group 122">
            <a:extLst>
              <a:ext uri="{FF2B5EF4-FFF2-40B4-BE49-F238E27FC236}">
                <a16:creationId xmlns:a16="http://schemas.microsoft.com/office/drawing/2014/main" id="{23F5C98B-F093-091C-6BF4-B8A628A79DE4}"/>
              </a:ext>
            </a:extLst>
          </p:cNvPr>
          <p:cNvGrpSpPr>
            <a:grpSpLocks/>
          </p:cNvGrpSpPr>
          <p:nvPr/>
        </p:nvGrpSpPr>
        <p:grpSpPr bwMode="auto">
          <a:xfrm>
            <a:off x="2521052" y="3054291"/>
            <a:ext cx="842962" cy="706438"/>
            <a:chOff x="3356" y="3326"/>
            <a:chExt cx="531" cy="445"/>
          </a:xfrm>
        </p:grpSpPr>
        <p:grpSp>
          <p:nvGrpSpPr>
            <p:cNvPr id="68" name="Group 123">
              <a:extLst>
                <a:ext uri="{FF2B5EF4-FFF2-40B4-BE49-F238E27FC236}">
                  <a16:creationId xmlns:a16="http://schemas.microsoft.com/office/drawing/2014/main" id="{D6995CFD-4321-84B8-65E0-05263D31C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70" name="Text Box 124">
                <a:extLst>
                  <a:ext uri="{FF2B5EF4-FFF2-40B4-BE49-F238E27FC236}">
                    <a16:creationId xmlns:a16="http://schemas.microsoft.com/office/drawing/2014/main" id="{B706BFEB-B610-88E6-99A4-B4130ECE5C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٣</a:t>
                </a:r>
              </a:p>
            </p:txBody>
          </p:sp>
          <p:sp>
            <p:nvSpPr>
              <p:cNvPr id="71" name="Text Box 125">
                <a:extLst>
                  <a:ext uri="{FF2B5EF4-FFF2-40B4-BE49-F238E27FC236}">
                    <a16:creationId xmlns:a16="http://schemas.microsoft.com/office/drawing/2014/main" id="{05C162F3-894F-15C1-3F3E-8D8A5AB088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٩</a:t>
                </a:r>
              </a:p>
            </p:txBody>
          </p:sp>
          <p:sp>
            <p:nvSpPr>
              <p:cNvPr id="72" name="Line 126">
                <a:extLst>
                  <a:ext uri="{FF2B5EF4-FFF2-40B4-BE49-F238E27FC236}">
                    <a16:creationId xmlns:a16="http://schemas.microsoft.com/office/drawing/2014/main" id="{97D21955-AB20-EDF2-DBE9-03FAFFB5B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9" name="Text Box 127">
              <a:extLst>
                <a:ext uri="{FF2B5EF4-FFF2-40B4-BE49-F238E27FC236}">
                  <a16:creationId xmlns:a16="http://schemas.microsoft.com/office/drawing/2014/main" id="{EF5A59BE-855F-E0D3-B7E8-41FEACBF0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73" name="Group 131">
            <a:extLst>
              <a:ext uri="{FF2B5EF4-FFF2-40B4-BE49-F238E27FC236}">
                <a16:creationId xmlns:a16="http://schemas.microsoft.com/office/drawing/2014/main" id="{CEF00A81-FC82-CEAC-A994-B014A3631B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53177" y="2966979"/>
            <a:ext cx="360362" cy="333375"/>
            <a:chOff x="4150" y="1673"/>
            <a:chExt cx="227" cy="210"/>
          </a:xfrm>
        </p:grpSpPr>
        <p:sp>
          <p:nvSpPr>
            <p:cNvPr id="74" name="AutoShape 130">
              <a:extLst>
                <a:ext uri="{FF2B5EF4-FFF2-40B4-BE49-F238E27FC236}">
                  <a16:creationId xmlns:a16="http://schemas.microsoft.com/office/drawing/2014/main" id="{B08D2E0E-5189-563B-E868-48DE0339D2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50" y="1673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5" name="Picture 132">
              <a:extLst>
                <a:ext uri="{FF2B5EF4-FFF2-40B4-BE49-F238E27FC236}">
                  <a16:creationId xmlns:a16="http://schemas.microsoft.com/office/drawing/2014/main" id="{C760B435-B4EA-2100-8E6D-22954797F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673"/>
              <a:ext cx="23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134">
            <a:extLst>
              <a:ext uri="{FF2B5EF4-FFF2-40B4-BE49-F238E27FC236}">
                <a16:creationId xmlns:a16="http://schemas.microsoft.com/office/drawing/2014/main" id="{AEFEC143-0CFC-92AD-F509-036D2868E7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9127" y="2966979"/>
            <a:ext cx="360362" cy="333375"/>
            <a:chOff x="1610" y="1696"/>
            <a:chExt cx="227" cy="210"/>
          </a:xfrm>
        </p:grpSpPr>
        <p:sp>
          <p:nvSpPr>
            <p:cNvPr id="77" name="AutoShape 133">
              <a:extLst>
                <a:ext uri="{FF2B5EF4-FFF2-40B4-BE49-F238E27FC236}">
                  <a16:creationId xmlns:a16="http://schemas.microsoft.com/office/drawing/2014/main" id="{748C616D-9C47-DFF3-0408-EFA0C7E92D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0" y="169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8" name="Picture 135">
              <a:extLst>
                <a:ext uri="{FF2B5EF4-FFF2-40B4-BE49-F238E27FC236}">
                  <a16:creationId xmlns:a16="http://schemas.microsoft.com/office/drawing/2014/main" id="{0D72E1EE-ECD5-C229-D76A-29F5A8B72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D9D7D5"/>
                </a:clrFrom>
                <a:clrTo>
                  <a:srgbClr val="D9D7D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696"/>
              <a:ext cx="23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561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39" grpId="0"/>
      <p:bldP spid="41" grpId="0"/>
      <p:bldP spid="57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93B9A9EC-9E30-CCC8-AD9D-1DED71D1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68"/>
          <a:stretch>
            <a:fillRect/>
          </a:stretch>
        </p:blipFill>
        <p:spPr bwMode="auto">
          <a:xfrm>
            <a:off x="2298855" y="932591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6">
            <a:extLst>
              <a:ext uri="{FF2B5EF4-FFF2-40B4-BE49-F238E27FC236}">
                <a16:creationId xmlns:a16="http://schemas.microsoft.com/office/drawing/2014/main" id="{0A77AD4D-3C2B-ADE0-6D04-0BF32847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0" r="4332" b="81836"/>
          <a:stretch>
            <a:fillRect/>
          </a:stretch>
        </p:blipFill>
        <p:spPr bwMode="auto">
          <a:xfrm>
            <a:off x="8388505" y="3196366"/>
            <a:ext cx="2127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28F3A9A8-F9E5-7C7F-AB6A-A938F663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" t="21738" r="61501" b="38345"/>
          <a:stretch>
            <a:fillRect/>
          </a:stretch>
        </p:blipFill>
        <p:spPr bwMode="auto">
          <a:xfrm>
            <a:off x="2481418" y="1456466"/>
            <a:ext cx="23034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EF4E495B-650D-557D-5A73-9250F221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7" t="63684" r="4890" b="23816"/>
          <a:stretch>
            <a:fillRect/>
          </a:stretch>
        </p:blipFill>
        <p:spPr bwMode="auto">
          <a:xfrm>
            <a:off x="7904318" y="1951766"/>
            <a:ext cx="19986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184FB65-5BB4-56F2-E720-10C1369D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6" t="3087" r="8765" b="83488"/>
          <a:stretch>
            <a:fillRect/>
          </a:stretch>
        </p:blipFill>
        <p:spPr bwMode="auto">
          <a:xfrm>
            <a:off x="3735543" y="3596416"/>
            <a:ext cx="25273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4">
            <a:extLst>
              <a:ext uri="{FF2B5EF4-FFF2-40B4-BE49-F238E27FC236}">
                <a16:creationId xmlns:a16="http://schemas.microsoft.com/office/drawing/2014/main" id="{C748D166-DE73-3AA7-D752-5EB71C03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880" y="2607404"/>
            <a:ext cx="251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ملابسهما زرقاء) =</a:t>
            </a:r>
          </a:p>
        </p:txBody>
      </p:sp>
      <p:grpSp>
        <p:nvGrpSpPr>
          <p:cNvPr id="14" name="Group 78">
            <a:extLst>
              <a:ext uri="{FF2B5EF4-FFF2-40B4-BE49-F238E27FC236}">
                <a16:creationId xmlns:a16="http://schemas.microsoft.com/office/drawing/2014/main" id="{C006B20B-25E7-3C4D-D1AD-5168A92E79BB}"/>
              </a:ext>
            </a:extLst>
          </p:cNvPr>
          <p:cNvGrpSpPr>
            <a:grpSpLocks/>
          </p:cNvGrpSpPr>
          <p:nvPr/>
        </p:nvGrpSpPr>
        <p:grpSpPr bwMode="auto">
          <a:xfrm>
            <a:off x="7437593" y="2453416"/>
            <a:ext cx="590550" cy="706438"/>
            <a:chOff x="2594" y="3249"/>
            <a:chExt cx="476" cy="445"/>
          </a:xfrm>
        </p:grpSpPr>
        <p:sp>
          <p:nvSpPr>
            <p:cNvPr id="16" name="Text Box 79">
              <a:extLst>
                <a:ext uri="{FF2B5EF4-FFF2-40B4-BE49-F238E27FC236}">
                  <a16:creationId xmlns:a16="http://schemas.microsoft.com/office/drawing/2014/main" id="{355CC339-969B-412A-6572-314D584BB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17" name="Text Box 80">
              <a:extLst>
                <a:ext uri="{FF2B5EF4-FFF2-40B4-BE49-F238E27FC236}">
                  <a16:creationId xmlns:a16="http://schemas.microsoft.com/office/drawing/2014/main" id="{B495B601-B603-D40C-6EDC-9B4BD008A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١٩</a:t>
              </a:r>
            </a:p>
          </p:txBody>
        </p:sp>
        <p:sp>
          <p:nvSpPr>
            <p:cNvPr id="18" name="Line 81">
              <a:extLst>
                <a:ext uri="{FF2B5EF4-FFF2-40B4-BE49-F238E27FC236}">
                  <a16:creationId xmlns:a16="http://schemas.microsoft.com/office/drawing/2014/main" id="{E20570BA-63D6-EFBC-9C86-7EB38676A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9" name="Group 56">
            <a:extLst>
              <a:ext uri="{FF2B5EF4-FFF2-40B4-BE49-F238E27FC236}">
                <a16:creationId xmlns:a16="http://schemas.microsoft.com/office/drawing/2014/main" id="{692DA104-41A7-37FE-A99C-5D3B40B5086A}"/>
              </a:ext>
            </a:extLst>
          </p:cNvPr>
          <p:cNvGrpSpPr>
            <a:grpSpLocks/>
          </p:cNvGrpSpPr>
          <p:nvPr/>
        </p:nvGrpSpPr>
        <p:grpSpPr bwMode="auto">
          <a:xfrm>
            <a:off x="7464580" y="3650391"/>
            <a:ext cx="1535113" cy="712788"/>
            <a:chOff x="3465" y="1480"/>
            <a:chExt cx="967" cy="449"/>
          </a:xfrm>
        </p:grpSpPr>
        <p:grpSp>
          <p:nvGrpSpPr>
            <p:cNvPr id="20" name="Group 57">
              <a:extLst>
                <a:ext uri="{FF2B5EF4-FFF2-40B4-BE49-F238E27FC236}">
                  <a16:creationId xmlns:a16="http://schemas.microsoft.com/office/drawing/2014/main" id="{70B1E226-56BD-8E99-B382-C9B490150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27" name="Text Box 58">
                <a:extLst>
                  <a:ext uri="{FF2B5EF4-FFF2-40B4-BE49-F238E27FC236}">
                    <a16:creationId xmlns:a16="http://schemas.microsoft.com/office/drawing/2014/main" id="{B4BE57C8-88EC-AC70-B7C4-453FB08507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٥</a:t>
                </a:r>
              </a:p>
            </p:txBody>
          </p:sp>
          <p:sp>
            <p:nvSpPr>
              <p:cNvPr id="28" name="Text Box 59">
                <a:extLst>
                  <a:ext uri="{FF2B5EF4-FFF2-40B4-BE49-F238E27FC236}">
                    <a16:creationId xmlns:a16="http://schemas.microsoft.com/office/drawing/2014/main" id="{EF1B6918-7161-1D60-AA15-AEF0715183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٢٠</a:t>
                </a:r>
              </a:p>
            </p:txBody>
          </p:sp>
          <p:sp>
            <p:nvSpPr>
              <p:cNvPr id="29" name="Line 60">
                <a:extLst>
                  <a:ext uri="{FF2B5EF4-FFF2-40B4-BE49-F238E27FC236}">
                    <a16:creationId xmlns:a16="http://schemas.microsoft.com/office/drawing/2014/main" id="{80B3A98C-AFC8-0B49-010A-E4DA57124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1" name="Group 61">
              <a:extLst>
                <a:ext uri="{FF2B5EF4-FFF2-40B4-BE49-F238E27FC236}">
                  <a16:creationId xmlns:a16="http://schemas.microsoft.com/office/drawing/2014/main" id="{6E13B05D-27EF-64E1-D8D3-85CB51BE0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24" name="Text Box 62">
                <a:extLst>
                  <a:ext uri="{FF2B5EF4-FFF2-40B4-BE49-F238E27FC236}">
                    <a16:creationId xmlns:a16="http://schemas.microsoft.com/office/drawing/2014/main" id="{E070A761-663C-67D4-FC6F-12561730A2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٧</a:t>
                </a:r>
              </a:p>
            </p:txBody>
          </p:sp>
          <p:sp>
            <p:nvSpPr>
              <p:cNvPr id="25" name="Text Box 63">
                <a:extLst>
                  <a:ext uri="{FF2B5EF4-FFF2-40B4-BE49-F238E27FC236}">
                    <a16:creationId xmlns:a16="http://schemas.microsoft.com/office/drawing/2014/main" id="{0281079E-EC24-5424-6C59-BC9B3E91E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١٩</a:t>
                </a:r>
              </a:p>
            </p:txBody>
          </p:sp>
          <p:sp>
            <p:nvSpPr>
              <p:cNvPr id="26" name="Line 64">
                <a:extLst>
                  <a:ext uri="{FF2B5EF4-FFF2-40B4-BE49-F238E27FC236}">
                    <a16:creationId xmlns:a16="http://schemas.microsoft.com/office/drawing/2014/main" id="{8FA0FD9C-9CBC-1673-8C79-41FBB46F7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2" name="Text Box 65">
              <a:extLst>
                <a:ext uri="{FF2B5EF4-FFF2-40B4-BE49-F238E27FC236}">
                  <a16:creationId xmlns:a16="http://schemas.microsoft.com/office/drawing/2014/main" id="{E981B4C2-E065-08EE-5D17-5166ECB85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C482A695-13CB-71CE-BD07-EBEAD28D1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sp>
        <p:nvSpPr>
          <p:cNvPr id="30" name="Text Box 82">
            <a:extLst>
              <a:ext uri="{FF2B5EF4-FFF2-40B4-BE49-F238E27FC236}">
                <a16:creationId xmlns:a16="http://schemas.microsoft.com/office/drawing/2014/main" id="{6C710AAE-1603-0BB7-7396-C7E6356AF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630" y="3769454"/>
            <a:ext cx="19161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>
                <a:solidFill>
                  <a:schemeClr val="accent2"/>
                </a:solidFill>
              </a:rPr>
              <a:t>ح ( أخضر ثم أصفر) =</a:t>
            </a:r>
          </a:p>
        </p:txBody>
      </p:sp>
      <p:grpSp>
        <p:nvGrpSpPr>
          <p:cNvPr id="31" name="Group 83">
            <a:extLst>
              <a:ext uri="{FF2B5EF4-FFF2-40B4-BE49-F238E27FC236}">
                <a16:creationId xmlns:a16="http://schemas.microsoft.com/office/drawing/2014/main" id="{BEBFC5C7-B999-C835-101D-E984FDAEE51A}"/>
              </a:ext>
            </a:extLst>
          </p:cNvPr>
          <p:cNvGrpSpPr>
            <a:grpSpLocks/>
          </p:cNvGrpSpPr>
          <p:nvPr/>
        </p:nvGrpSpPr>
        <p:grpSpPr bwMode="auto">
          <a:xfrm>
            <a:off x="6966105" y="3594829"/>
            <a:ext cx="590550" cy="706437"/>
            <a:chOff x="2594" y="3249"/>
            <a:chExt cx="476" cy="445"/>
          </a:xfrm>
        </p:grpSpPr>
        <p:sp>
          <p:nvSpPr>
            <p:cNvPr id="32" name="Text Box 84">
              <a:extLst>
                <a:ext uri="{FF2B5EF4-FFF2-40B4-BE49-F238E27FC236}">
                  <a16:creationId xmlns:a16="http://schemas.microsoft.com/office/drawing/2014/main" id="{704A2950-D479-6FA1-5B7E-C3306C1DE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</a:t>
              </a:r>
            </a:p>
          </p:txBody>
        </p:sp>
        <p:sp>
          <p:nvSpPr>
            <p:cNvPr id="33" name="Text Box 85">
              <a:extLst>
                <a:ext uri="{FF2B5EF4-FFF2-40B4-BE49-F238E27FC236}">
                  <a16:creationId xmlns:a16="http://schemas.microsoft.com/office/drawing/2014/main" id="{708BCB8D-4003-CB1C-50B5-0036B500E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٧٦</a:t>
              </a:r>
            </a:p>
          </p:txBody>
        </p:sp>
        <p:sp>
          <p:nvSpPr>
            <p:cNvPr id="34" name="Line 86">
              <a:extLst>
                <a:ext uri="{FF2B5EF4-FFF2-40B4-BE49-F238E27FC236}">
                  <a16:creationId xmlns:a16="http://schemas.microsoft.com/office/drawing/2014/main" id="{683E9B7A-E997-DA55-C1A1-76C2E7A83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35" name="صورة 32">
            <a:extLst>
              <a:ext uri="{FF2B5EF4-FFF2-40B4-BE49-F238E27FC236}">
                <a16:creationId xmlns:a16="http://schemas.microsoft.com/office/drawing/2014/main" id="{E39EDE46-2D4C-3759-A7D3-A2A3BF94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8" t="49406" r="4333" b="33765"/>
          <a:stretch>
            <a:fillRect/>
          </a:stretch>
        </p:blipFill>
        <p:spPr bwMode="auto">
          <a:xfrm>
            <a:off x="8394855" y="4321904"/>
            <a:ext cx="21859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56">
            <a:extLst>
              <a:ext uri="{FF2B5EF4-FFF2-40B4-BE49-F238E27FC236}">
                <a16:creationId xmlns:a16="http://schemas.microsoft.com/office/drawing/2014/main" id="{008793B0-79D0-D87F-20B4-52C00A3DBD7C}"/>
              </a:ext>
            </a:extLst>
          </p:cNvPr>
          <p:cNvGrpSpPr>
            <a:grpSpLocks/>
          </p:cNvGrpSpPr>
          <p:nvPr/>
        </p:nvGrpSpPr>
        <p:grpSpPr bwMode="auto">
          <a:xfrm>
            <a:off x="7421718" y="4975954"/>
            <a:ext cx="1535112" cy="712787"/>
            <a:chOff x="3465" y="1480"/>
            <a:chExt cx="967" cy="449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A3BC010A-FA47-A01C-948A-312B88F4A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44" name="Text Box 58">
                <a:extLst>
                  <a:ext uri="{FF2B5EF4-FFF2-40B4-BE49-F238E27FC236}">
                    <a16:creationId xmlns:a16="http://schemas.microsoft.com/office/drawing/2014/main" id="{2CA85B9D-6184-001A-E201-CEA23CA1E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٤</a:t>
                </a:r>
              </a:p>
            </p:txBody>
          </p:sp>
          <p:sp>
            <p:nvSpPr>
              <p:cNvPr id="45" name="Text Box 59">
                <a:extLst>
                  <a:ext uri="{FF2B5EF4-FFF2-40B4-BE49-F238E27FC236}">
                    <a16:creationId xmlns:a16="http://schemas.microsoft.com/office/drawing/2014/main" id="{8AD9A7C6-AE32-4538-65E8-5E902DAA37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٢٠</a:t>
                </a:r>
              </a:p>
            </p:txBody>
          </p:sp>
          <p:sp>
            <p:nvSpPr>
              <p:cNvPr id="46" name="Line 60">
                <a:extLst>
                  <a:ext uri="{FF2B5EF4-FFF2-40B4-BE49-F238E27FC236}">
                    <a16:creationId xmlns:a16="http://schemas.microsoft.com/office/drawing/2014/main" id="{71942593-A009-2485-F7DA-6F18A0758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8" name="Group 61">
              <a:extLst>
                <a:ext uri="{FF2B5EF4-FFF2-40B4-BE49-F238E27FC236}">
                  <a16:creationId xmlns:a16="http://schemas.microsoft.com/office/drawing/2014/main" id="{B56F2F18-1FC9-553B-0C36-D49E75C420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41" name="Text Box 62">
                <a:extLst>
                  <a:ext uri="{FF2B5EF4-FFF2-40B4-BE49-F238E27FC236}">
                    <a16:creationId xmlns:a16="http://schemas.microsoft.com/office/drawing/2014/main" id="{E76BDDEB-75A9-B084-4FD6-5BE9FD50C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٥</a:t>
                </a:r>
              </a:p>
            </p:txBody>
          </p:sp>
          <p:sp>
            <p:nvSpPr>
              <p:cNvPr id="42" name="Text Box 63">
                <a:extLst>
                  <a:ext uri="{FF2B5EF4-FFF2-40B4-BE49-F238E27FC236}">
                    <a16:creationId xmlns:a16="http://schemas.microsoft.com/office/drawing/2014/main" id="{402A5FF2-B5D8-68D0-A76E-2CA0427FC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١٩</a:t>
                </a:r>
              </a:p>
            </p:txBody>
          </p:sp>
          <p:sp>
            <p:nvSpPr>
              <p:cNvPr id="43" name="Line 64">
                <a:extLst>
                  <a:ext uri="{FF2B5EF4-FFF2-40B4-BE49-F238E27FC236}">
                    <a16:creationId xmlns:a16="http://schemas.microsoft.com/office/drawing/2014/main" id="{CD3E4768-8925-A7EB-65C7-89AB01F1C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9" name="Text Box 65">
              <a:extLst>
                <a:ext uri="{FF2B5EF4-FFF2-40B4-BE49-F238E27FC236}">
                  <a16:creationId xmlns:a16="http://schemas.microsoft.com/office/drawing/2014/main" id="{8B390C2B-180C-06DC-8F11-6A806F5F4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40" name="Text Box 66">
              <a:extLst>
                <a:ext uri="{FF2B5EF4-FFF2-40B4-BE49-F238E27FC236}">
                  <a16:creationId xmlns:a16="http://schemas.microsoft.com/office/drawing/2014/main" id="{690C31BD-5834-AA64-9D60-CDB89A2B2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sp>
        <p:nvSpPr>
          <p:cNvPr id="47" name="Text Box 82">
            <a:extLst>
              <a:ext uri="{FF2B5EF4-FFF2-40B4-BE49-F238E27FC236}">
                <a16:creationId xmlns:a16="http://schemas.microsoft.com/office/drawing/2014/main" id="{3576B9BD-0475-0A22-3CA4-C47B4A47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180" y="5096604"/>
            <a:ext cx="19161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>
                <a:solidFill>
                  <a:schemeClr val="accent2"/>
                </a:solidFill>
              </a:rPr>
              <a:t>ح ( أخضر ثم أصفر) =</a:t>
            </a:r>
          </a:p>
        </p:txBody>
      </p:sp>
      <p:grpSp>
        <p:nvGrpSpPr>
          <p:cNvPr id="48" name="Group 83">
            <a:extLst>
              <a:ext uri="{FF2B5EF4-FFF2-40B4-BE49-F238E27FC236}">
                <a16:creationId xmlns:a16="http://schemas.microsoft.com/office/drawing/2014/main" id="{A539C8A4-5611-BD4A-C09B-90606B96BA47}"/>
              </a:ext>
            </a:extLst>
          </p:cNvPr>
          <p:cNvGrpSpPr>
            <a:grpSpLocks/>
          </p:cNvGrpSpPr>
          <p:nvPr/>
        </p:nvGrpSpPr>
        <p:grpSpPr bwMode="auto">
          <a:xfrm>
            <a:off x="6921655" y="4920391"/>
            <a:ext cx="590550" cy="706438"/>
            <a:chOff x="2594" y="3249"/>
            <a:chExt cx="476" cy="445"/>
          </a:xfrm>
        </p:grpSpPr>
        <p:sp>
          <p:nvSpPr>
            <p:cNvPr id="49" name="Text Box 84">
              <a:extLst>
                <a:ext uri="{FF2B5EF4-FFF2-40B4-BE49-F238E27FC236}">
                  <a16:creationId xmlns:a16="http://schemas.microsoft.com/office/drawing/2014/main" id="{02A84152-9E6F-4F83-A5BA-44EA0A034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</a:t>
              </a:r>
            </a:p>
          </p:txBody>
        </p:sp>
        <p:sp>
          <p:nvSpPr>
            <p:cNvPr id="50" name="Text Box 85">
              <a:extLst>
                <a:ext uri="{FF2B5EF4-FFF2-40B4-BE49-F238E27FC236}">
                  <a16:creationId xmlns:a16="http://schemas.microsoft.com/office/drawing/2014/main" id="{BB6AFC60-423F-54E8-C392-7DEA87AEA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١٩</a:t>
              </a:r>
            </a:p>
          </p:txBody>
        </p:sp>
        <p:sp>
          <p:nvSpPr>
            <p:cNvPr id="51" name="Line 86">
              <a:extLst>
                <a:ext uri="{FF2B5EF4-FFF2-40B4-BE49-F238E27FC236}">
                  <a16:creationId xmlns:a16="http://schemas.microsoft.com/office/drawing/2014/main" id="{F9589F77-FE01-8F94-6B78-7354EDF105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52" name="صورة 49">
            <a:extLst>
              <a:ext uri="{FF2B5EF4-FFF2-40B4-BE49-F238E27FC236}">
                <a16:creationId xmlns:a16="http://schemas.microsoft.com/office/drawing/2014/main" id="{D4C53DC9-B0CB-7A68-1EF3-7147AC96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6" t="57545" r="10837" b="23244"/>
          <a:stretch>
            <a:fillRect/>
          </a:stretch>
        </p:blipFill>
        <p:spPr bwMode="auto">
          <a:xfrm>
            <a:off x="3464080" y="4787041"/>
            <a:ext cx="267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6">
            <a:extLst>
              <a:ext uri="{FF2B5EF4-FFF2-40B4-BE49-F238E27FC236}">
                <a16:creationId xmlns:a16="http://schemas.microsoft.com/office/drawing/2014/main" id="{52A28130-02BF-F543-88C2-52EDA1C24201}"/>
              </a:ext>
            </a:extLst>
          </p:cNvPr>
          <p:cNvGrpSpPr>
            <a:grpSpLocks/>
          </p:cNvGrpSpPr>
          <p:nvPr/>
        </p:nvGrpSpPr>
        <p:grpSpPr bwMode="auto">
          <a:xfrm>
            <a:off x="2798918" y="4129816"/>
            <a:ext cx="1535112" cy="712788"/>
            <a:chOff x="3465" y="1480"/>
            <a:chExt cx="967" cy="449"/>
          </a:xfrm>
        </p:grpSpPr>
        <p:grpSp>
          <p:nvGrpSpPr>
            <p:cNvPr id="54" name="Group 57">
              <a:extLst>
                <a:ext uri="{FF2B5EF4-FFF2-40B4-BE49-F238E27FC236}">
                  <a16:creationId xmlns:a16="http://schemas.microsoft.com/office/drawing/2014/main" id="{29400EAF-6883-E748-5A76-4ECF72352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61" name="Text Box 58">
                <a:extLst>
                  <a:ext uri="{FF2B5EF4-FFF2-40B4-BE49-F238E27FC236}">
                    <a16:creationId xmlns:a16="http://schemas.microsoft.com/office/drawing/2014/main" id="{D7D73987-546D-EFF6-C828-31BBD19FE4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٧</a:t>
                </a:r>
              </a:p>
            </p:txBody>
          </p:sp>
          <p:sp>
            <p:nvSpPr>
              <p:cNvPr id="62" name="Text Box 59">
                <a:extLst>
                  <a:ext uri="{FF2B5EF4-FFF2-40B4-BE49-F238E27FC236}">
                    <a16:creationId xmlns:a16="http://schemas.microsoft.com/office/drawing/2014/main" id="{7BE788F5-372B-E4B4-697D-D0B3CAA255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٢٠</a:t>
                </a:r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9015559D-195A-21BF-EA2F-F7C4CDC0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55" name="Group 61">
              <a:extLst>
                <a:ext uri="{FF2B5EF4-FFF2-40B4-BE49-F238E27FC236}">
                  <a16:creationId xmlns:a16="http://schemas.microsoft.com/office/drawing/2014/main" id="{9C27C5E3-E0C4-C31F-C08E-15B051EDE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58" name="Text Box 62">
                <a:extLst>
                  <a:ext uri="{FF2B5EF4-FFF2-40B4-BE49-F238E27FC236}">
                    <a16:creationId xmlns:a16="http://schemas.microsoft.com/office/drawing/2014/main" id="{1B669B2B-240D-4A35-886D-29B2754428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٥</a:t>
                </a:r>
              </a:p>
            </p:txBody>
          </p:sp>
          <p:sp>
            <p:nvSpPr>
              <p:cNvPr id="59" name="Text Box 63">
                <a:extLst>
                  <a:ext uri="{FF2B5EF4-FFF2-40B4-BE49-F238E27FC236}">
                    <a16:creationId xmlns:a16="http://schemas.microsoft.com/office/drawing/2014/main" id="{CC0E953F-DB0D-C1D4-BEF2-712007724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١٩</a:t>
                </a:r>
              </a:p>
            </p:txBody>
          </p:sp>
          <p:sp>
            <p:nvSpPr>
              <p:cNvPr id="60" name="Line 64">
                <a:extLst>
                  <a:ext uri="{FF2B5EF4-FFF2-40B4-BE49-F238E27FC236}">
                    <a16:creationId xmlns:a16="http://schemas.microsoft.com/office/drawing/2014/main" id="{720E0AE0-8CE8-9D3B-4CE3-74FC81777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6" name="Text Box 65">
              <a:extLst>
                <a:ext uri="{FF2B5EF4-FFF2-40B4-BE49-F238E27FC236}">
                  <a16:creationId xmlns:a16="http://schemas.microsoft.com/office/drawing/2014/main" id="{6E10F673-6BB0-554F-8C23-397E317AC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57" name="Text Box 66">
              <a:extLst>
                <a:ext uri="{FF2B5EF4-FFF2-40B4-BE49-F238E27FC236}">
                  <a16:creationId xmlns:a16="http://schemas.microsoft.com/office/drawing/2014/main" id="{084DA4FE-AAE0-7E7C-24F7-AF088F1B5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sp>
        <p:nvSpPr>
          <p:cNvPr id="64" name="Text Box 82">
            <a:extLst>
              <a:ext uri="{FF2B5EF4-FFF2-40B4-BE49-F238E27FC236}">
                <a16:creationId xmlns:a16="http://schemas.microsoft.com/office/drawing/2014/main" id="{730D04A6-D9E5-0B9F-C083-35455F3A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368" y="4250466"/>
            <a:ext cx="2016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>
                <a:solidFill>
                  <a:schemeClr val="accent2"/>
                </a:solidFill>
              </a:rPr>
              <a:t>ح ( أخضر ثم أ زرق) =</a:t>
            </a:r>
          </a:p>
        </p:txBody>
      </p:sp>
      <p:grpSp>
        <p:nvGrpSpPr>
          <p:cNvPr id="65" name="Group 83">
            <a:extLst>
              <a:ext uri="{FF2B5EF4-FFF2-40B4-BE49-F238E27FC236}">
                <a16:creationId xmlns:a16="http://schemas.microsoft.com/office/drawing/2014/main" id="{2F50266E-6912-B3B7-942A-81FC2EA0CFC0}"/>
              </a:ext>
            </a:extLst>
          </p:cNvPr>
          <p:cNvGrpSpPr>
            <a:grpSpLocks/>
          </p:cNvGrpSpPr>
          <p:nvPr/>
        </p:nvGrpSpPr>
        <p:grpSpPr bwMode="auto">
          <a:xfrm>
            <a:off x="2298855" y="4074254"/>
            <a:ext cx="590550" cy="706437"/>
            <a:chOff x="2594" y="3249"/>
            <a:chExt cx="476" cy="445"/>
          </a:xfrm>
        </p:grpSpPr>
        <p:sp>
          <p:nvSpPr>
            <p:cNvPr id="66" name="Text Box 84">
              <a:extLst>
                <a:ext uri="{FF2B5EF4-FFF2-40B4-BE49-F238E27FC236}">
                  <a16:creationId xmlns:a16="http://schemas.microsoft.com/office/drawing/2014/main" id="{BC8FF0AA-C240-505B-5B43-61BAFFB79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</a:t>
              </a:r>
            </a:p>
          </p:txBody>
        </p:sp>
        <p:sp>
          <p:nvSpPr>
            <p:cNvPr id="67" name="Text Box 85">
              <a:extLst>
                <a:ext uri="{FF2B5EF4-FFF2-40B4-BE49-F238E27FC236}">
                  <a16:creationId xmlns:a16="http://schemas.microsoft.com/office/drawing/2014/main" id="{31F3150B-F727-EC66-81D6-F5F015EEB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٧٦</a:t>
              </a:r>
            </a:p>
          </p:txBody>
        </p:sp>
        <p:sp>
          <p:nvSpPr>
            <p:cNvPr id="68" name="Line 86">
              <a:extLst>
                <a:ext uri="{FF2B5EF4-FFF2-40B4-BE49-F238E27FC236}">
                  <a16:creationId xmlns:a16="http://schemas.microsoft.com/office/drawing/2014/main" id="{B36B9F05-7439-26F8-2FA1-5F07B752A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9" name="Text Box 44">
            <a:extLst>
              <a:ext uri="{FF2B5EF4-FFF2-40B4-BE49-F238E27FC236}">
                <a16:creationId xmlns:a16="http://schemas.microsoft.com/office/drawing/2014/main" id="{8F1EA34D-3BD6-114C-F3CF-F96760BC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955" y="5552216"/>
            <a:ext cx="251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ملابسهما خضراء) =</a:t>
            </a:r>
          </a:p>
        </p:txBody>
      </p:sp>
      <p:grpSp>
        <p:nvGrpSpPr>
          <p:cNvPr id="70" name="Group 78">
            <a:extLst>
              <a:ext uri="{FF2B5EF4-FFF2-40B4-BE49-F238E27FC236}">
                <a16:creationId xmlns:a16="http://schemas.microsoft.com/office/drawing/2014/main" id="{D61216FD-0702-610A-D056-4A715EF60B8D}"/>
              </a:ext>
            </a:extLst>
          </p:cNvPr>
          <p:cNvGrpSpPr>
            <a:grpSpLocks/>
          </p:cNvGrpSpPr>
          <p:nvPr/>
        </p:nvGrpSpPr>
        <p:grpSpPr bwMode="auto">
          <a:xfrm>
            <a:off x="3000530" y="5420454"/>
            <a:ext cx="590550" cy="706437"/>
            <a:chOff x="2594" y="3249"/>
            <a:chExt cx="476" cy="445"/>
          </a:xfrm>
        </p:grpSpPr>
        <p:sp>
          <p:nvSpPr>
            <p:cNvPr id="71" name="Text Box 79">
              <a:extLst>
                <a:ext uri="{FF2B5EF4-FFF2-40B4-BE49-F238E27FC236}">
                  <a16:creationId xmlns:a16="http://schemas.microsoft.com/office/drawing/2014/main" id="{21BDBB0E-EC4B-D2E3-9601-A70A86596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٣</a:t>
              </a:r>
            </a:p>
          </p:txBody>
        </p:sp>
        <p:sp>
          <p:nvSpPr>
            <p:cNvPr id="72" name="Text Box 80">
              <a:extLst>
                <a:ext uri="{FF2B5EF4-FFF2-40B4-BE49-F238E27FC236}">
                  <a16:creationId xmlns:a16="http://schemas.microsoft.com/office/drawing/2014/main" id="{932FAFA4-EF40-08F0-20D2-B95CB2D76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٩٥</a:t>
              </a:r>
            </a:p>
          </p:txBody>
        </p:sp>
        <p:sp>
          <p:nvSpPr>
            <p:cNvPr id="73" name="Line 81">
              <a:extLst>
                <a:ext uri="{FF2B5EF4-FFF2-40B4-BE49-F238E27FC236}">
                  <a16:creationId xmlns:a16="http://schemas.microsoft.com/office/drawing/2014/main" id="{16CCEB80-C85D-2A85-8FB4-BF9EB1C41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23024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47" grpId="0"/>
      <p:bldP spid="64" grpId="0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212E451-F29E-DDCE-DCF9-F75FEB12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22" y="792162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6">
            <a:extLst>
              <a:ext uri="{FF2B5EF4-FFF2-40B4-BE49-F238E27FC236}">
                <a16:creationId xmlns:a16="http://schemas.microsoft.com/office/drawing/2014/main" id="{60FDC18E-6D77-199C-F7EB-6549D0B581C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374885" y="3060700"/>
            <a:ext cx="14303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5" name="Picture 84">
            <a:extLst>
              <a:ext uri="{FF2B5EF4-FFF2-40B4-BE49-F238E27FC236}">
                <a16:creationId xmlns:a16="http://schemas.microsoft.com/office/drawing/2014/main" id="{2245EBCF-3B51-2D4C-CE88-A19FE33C7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10" y="1331912"/>
            <a:ext cx="69278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5">
            <a:extLst>
              <a:ext uri="{FF2B5EF4-FFF2-40B4-BE49-F238E27FC236}">
                <a16:creationId xmlns:a16="http://schemas.microsoft.com/office/drawing/2014/main" id="{39D9760C-EEB4-F726-B7EB-D1227A4F4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197" y="3133725"/>
            <a:ext cx="5868988" cy="34194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7BC7225A-CAC2-C1A9-D8A1-EAFD824C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460" y="3349625"/>
            <a:ext cx="283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الجورب الأسود الأول ) =</a:t>
            </a:r>
          </a:p>
        </p:txBody>
      </p:sp>
      <p:grpSp>
        <p:nvGrpSpPr>
          <p:cNvPr id="13" name="Group 125">
            <a:extLst>
              <a:ext uri="{FF2B5EF4-FFF2-40B4-BE49-F238E27FC236}">
                <a16:creationId xmlns:a16="http://schemas.microsoft.com/office/drawing/2014/main" id="{847E54E2-FDAD-EBB5-1697-5732EED8DDD2}"/>
              </a:ext>
            </a:extLst>
          </p:cNvPr>
          <p:cNvGrpSpPr>
            <a:grpSpLocks/>
          </p:cNvGrpSpPr>
          <p:nvPr/>
        </p:nvGrpSpPr>
        <p:grpSpPr bwMode="auto">
          <a:xfrm>
            <a:off x="4051035" y="5243512"/>
            <a:ext cx="1785937" cy="712788"/>
            <a:chOff x="2109" y="2832"/>
            <a:chExt cx="1125" cy="449"/>
          </a:xfrm>
        </p:grpSpPr>
        <p:grpSp>
          <p:nvGrpSpPr>
            <p:cNvPr id="14" name="Group 88">
              <a:extLst>
                <a:ext uri="{FF2B5EF4-FFF2-40B4-BE49-F238E27FC236}">
                  <a16:creationId xmlns:a16="http://schemas.microsoft.com/office/drawing/2014/main" id="{9061DF7D-D6B9-8CE6-B109-97918E621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2" y="2832"/>
              <a:ext cx="372" cy="445"/>
              <a:chOff x="2594" y="3249"/>
              <a:chExt cx="476" cy="445"/>
            </a:xfrm>
          </p:grpSpPr>
          <p:sp>
            <p:nvSpPr>
              <p:cNvPr id="22" name="Text Box 89">
                <a:extLst>
                  <a:ext uri="{FF2B5EF4-FFF2-40B4-BE49-F238E27FC236}">
                    <a16:creationId xmlns:a16="http://schemas.microsoft.com/office/drawing/2014/main" id="{68A0974E-5C1D-FD60-3E85-F8668514C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٤</a:t>
                </a:r>
              </a:p>
            </p:txBody>
          </p:sp>
          <p:sp>
            <p:nvSpPr>
              <p:cNvPr id="23" name="Text Box 90">
                <a:extLst>
                  <a:ext uri="{FF2B5EF4-FFF2-40B4-BE49-F238E27FC236}">
                    <a16:creationId xmlns:a16="http://schemas.microsoft.com/office/drawing/2014/main" id="{488EBABF-416A-F4FE-BACB-D757FD7F9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٧</a:t>
                </a:r>
              </a:p>
            </p:txBody>
          </p:sp>
          <p:sp>
            <p:nvSpPr>
              <p:cNvPr id="24" name="Line 91">
                <a:extLst>
                  <a:ext uri="{FF2B5EF4-FFF2-40B4-BE49-F238E27FC236}">
                    <a16:creationId xmlns:a16="http://schemas.microsoft.com/office/drawing/2014/main" id="{AB12F00D-65CA-5CF7-E303-475D10F3F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6" name="Group 92">
              <a:extLst>
                <a:ext uri="{FF2B5EF4-FFF2-40B4-BE49-F238E27FC236}">
                  <a16:creationId xmlns:a16="http://schemas.microsoft.com/office/drawing/2014/main" id="{D3E6A013-B6F3-2866-A829-B696153650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0" y="2836"/>
              <a:ext cx="625" cy="445"/>
              <a:chOff x="2594" y="3249"/>
              <a:chExt cx="476" cy="445"/>
            </a:xfrm>
          </p:grpSpPr>
          <p:sp>
            <p:nvSpPr>
              <p:cNvPr id="19" name="Text Box 93">
                <a:extLst>
                  <a:ext uri="{FF2B5EF4-FFF2-40B4-BE49-F238E27FC236}">
                    <a16:creationId xmlns:a16="http://schemas.microsoft.com/office/drawing/2014/main" id="{78162BA6-F3AB-02A5-9EE7-665B3179D4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٢٣</a:t>
                </a:r>
              </a:p>
            </p:txBody>
          </p:sp>
          <p:sp>
            <p:nvSpPr>
              <p:cNvPr id="20" name="Text Box 94">
                <a:extLst>
                  <a:ext uri="{FF2B5EF4-FFF2-40B4-BE49-F238E27FC236}">
                    <a16:creationId xmlns:a16="http://schemas.microsoft.com/office/drawing/2014/main" id="{DB396C8C-769A-007F-1B10-30212BF5A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٤١</a:t>
                </a:r>
              </a:p>
            </p:txBody>
          </p:sp>
          <p:sp>
            <p:nvSpPr>
              <p:cNvPr id="21" name="Line 95">
                <a:extLst>
                  <a:ext uri="{FF2B5EF4-FFF2-40B4-BE49-F238E27FC236}">
                    <a16:creationId xmlns:a16="http://schemas.microsoft.com/office/drawing/2014/main" id="{757DA61E-8315-3141-32A1-9DAE8EE52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7" name="Text Box 96">
              <a:extLst>
                <a:ext uri="{FF2B5EF4-FFF2-40B4-BE49-F238E27FC236}">
                  <a16:creationId xmlns:a16="http://schemas.microsoft.com/office/drawing/2014/main" id="{D55C0C2C-8AC7-4BD9-3B87-E071D5C4C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1" y="2909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18" name="Text Box 97">
              <a:extLst>
                <a:ext uri="{FF2B5EF4-FFF2-40B4-BE49-F238E27FC236}">
                  <a16:creationId xmlns:a16="http://schemas.microsoft.com/office/drawing/2014/main" id="{6C9245B2-5A24-7463-90B3-638A08D31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91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grpSp>
        <p:nvGrpSpPr>
          <p:cNvPr id="25" name="Group 98">
            <a:extLst>
              <a:ext uri="{FF2B5EF4-FFF2-40B4-BE49-F238E27FC236}">
                <a16:creationId xmlns:a16="http://schemas.microsoft.com/office/drawing/2014/main" id="{244FAF4C-C376-D63E-E0AF-44CBB7E359C1}"/>
              </a:ext>
            </a:extLst>
          </p:cNvPr>
          <p:cNvGrpSpPr>
            <a:grpSpLocks/>
          </p:cNvGrpSpPr>
          <p:nvPr/>
        </p:nvGrpSpPr>
        <p:grpSpPr bwMode="auto">
          <a:xfrm>
            <a:off x="3171560" y="5227637"/>
            <a:ext cx="1058862" cy="706438"/>
            <a:chOff x="2594" y="3249"/>
            <a:chExt cx="476" cy="445"/>
          </a:xfrm>
        </p:grpSpPr>
        <p:sp>
          <p:nvSpPr>
            <p:cNvPr id="26" name="Text Box 99">
              <a:extLst>
                <a:ext uri="{FF2B5EF4-FFF2-40B4-BE49-F238E27FC236}">
                  <a16:creationId xmlns:a16="http://schemas.microsoft.com/office/drawing/2014/main" id="{CA4FE5D1-F090-A5E8-5AEA-47AF20DD8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٩٢</a:t>
              </a:r>
            </a:p>
          </p:txBody>
        </p:sp>
        <p:sp>
          <p:nvSpPr>
            <p:cNvPr id="27" name="Text Box 100">
              <a:extLst>
                <a:ext uri="{FF2B5EF4-FFF2-40B4-BE49-F238E27FC236}">
                  <a16:creationId xmlns:a16="http://schemas.microsoft.com/office/drawing/2014/main" id="{2968A1EC-7FEB-88CD-D702-8CA46151C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٢٨٧</a:t>
              </a:r>
            </a:p>
          </p:txBody>
        </p:sp>
        <p:sp>
          <p:nvSpPr>
            <p:cNvPr id="28" name="Line 101">
              <a:extLst>
                <a:ext uri="{FF2B5EF4-FFF2-40B4-BE49-F238E27FC236}">
                  <a16:creationId xmlns:a16="http://schemas.microsoft.com/office/drawing/2014/main" id="{12DC25BF-F580-FF92-5F8A-9D9EACDAEF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Text Box 106">
            <a:extLst>
              <a:ext uri="{FF2B5EF4-FFF2-40B4-BE49-F238E27FC236}">
                <a16:creationId xmlns:a16="http://schemas.microsoft.com/office/drawing/2014/main" id="{7B19B979-B5F5-9286-0A35-2BD26B114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85" y="4248150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الجورب الأسود الثاني ) =</a:t>
            </a:r>
          </a:p>
        </p:txBody>
      </p:sp>
      <p:grpSp>
        <p:nvGrpSpPr>
          <p:cNvPr id="30" name="Group 107">
            <a:extLst>
              <a:ext uri="{FF2B5EF4-FFF2-40B4-BE49-F238E27FC236}">
                <a16:creationId xmlns:a16="http://schemas.microsoft.com/office/drawing/2014/main" id="{FCA98546-3DC6-68F3-D839-64E1CEDC8073}"/>
              </a:ext>
            </a:extLst>
          </p:cNvPr>
          <p:cNvGrpSpPr>
            <a:grpSpLocks/>
          </p:cNvGrpSpPr>
          <p:nvPr/>
        </p:nvGrpSpPr>
        <p:grpSpPr bwMode="auto">
          <a:xfrm>
            <a:off x="4662222" y="4119562"/>
            <a:ext cx="950913" cy="706438"/>
            <a:chOff x="2594" y="3249"/>
            <a:chExt cx="476" cy="445"/>
          </a:xfrm>
        </p:grpSpPr>
        <p:sp>
          <p:nvSpPr>
            <p:cNvPr id="31" name="Text Box 108">
              <a:extLst>
                <a:ext uri="{FF2B5EF4-FFF2-40B4-BE49-F238E27FC236}">
                  <a16:creationId xmlns:a16="http://schemas.microsoft.com/office/drawing/2014/main" id="{7874AFA1-9B6C-C753-DA10-AECBDE8B3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٢٣</a:t>
              </a:r>
            </a:p>
          </p:txBody>
        </p:sp>
        <p:sp>
          <p:nvSpPr>
            <p:cNvPr id="32" name="Text Box 109">
              <a:extLst>
                <a:ext uri="{FF2B5EF4-FFF2-40B4-BE49-F238E27FC236}">
                  <a16:creationId xmlns:a16="http://schemas.microsoft.com/office/drawing/2014/main" id="{B335A462-D350-1E41-882C-A7C835A7D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٤١</a:t>
              </a:r>
            </a:p>
          </p:txBody>
        </p:sp>
        <p:sp>
          <p:nvSpPr>
            <p:cNvPr id="33" name="Line 110">
              <a:extLst>
                <a:ext uri="{FF2B5EF4-FFF2-40B4-BE49-F238E27FC236}">
                  <a16:creationId xmlns:a16="http://schemas.microsoft.com/office/drawing/2014/main" id="{728DED7B-1CC7-DE49-6840-60DBB78D5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4" name="Text Box 111">
            <a:extLst>
              <a:ext uri="{FF2B5EF4-FFF2-40B4-BE49-F238E27FC236}">
                <a16:creationId xmlns:a16="http://schemas.microsoft.com/office/drawing/2014/main" id="{0750A278-4148-A491-6F30-B5AA7541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822" y="5365750"/>
            <a:ext cx="251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جوربين بلون أسود ) =</a:t>
            </a:r>
          </a:p>
        </p:txBody>
      </p:sp>
      <p:grpSp>
        <p:nvGrpSpPr>
          <p:cNvPr id="35" name="Group 115">
            <a:extLst>
              <a:ext uri="{FF2B5EF4-FFF2-40B4-BE49-F238E27FC236}">
                <a16:creationId xmlns:a16="http://schemas.microsoft.com/office/drawing/2014/main" id="{3AB7BC51-627A-6E8D-C89C-77D4AA0395FF}"/>
              </a:ext>
            </a:extLst>
          </p:cNvPr>
          <p:cNvGrpSpPr>
            <a:grpSpLocks/>
          </p:cNvGrpSpPr>
          <p:nvPr/>
        </p:nvGrpSpPr>
        <p:grpSpPr bwMode="auto">
          <a:xfrm>
            <a:off x="4036747" y="3216275"/>
            <a:ext cx="590550" cy="706437"/>
            <a:chOff x="2594" y="3249"/>
            <a:chExt cx="476" cy="445"/>
          </a:xfrm>
        </p:grpSpPr>
        <p:sp>
          <p:nvSpPr>
            <p:cNvPr id="36" name="Text Box 116">
              <a:extLst>
                <a:ext uri="{FF2B5EF4-FFF2-40B4-BE49-F238E27FC236}">
                  <a16:creationId xmlns:a16="http://schemas.microsoft.com/office/drawing/2014/main" id="{A9ACEF9B-9B23-44EE-9C30-9756D5256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٤</a:t>
              </a:r>
            </a:p>
          </p:txBody>
        </p:sp>
        <p:sp>
          <p:nvSpPr>
            <p:cNvPr id="37" name="Text Box 117">
              <a:extLst>
                <a:ext uri="{FF2B5EF4-FFF2-40B4-BE49-F238E27FC236}">
                  <a16:creationId xmlns:a16="http://schemas.microsoft.com/office/drawing/2014/main" id="{1279BD9C-A6E8-1AFF-ADD5-BE3342D51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</a:t>
              </a:r>
            </a:p>
          </p:txBody>
        </p:sp>
        <p:sp>
          <p:nvSpPr>
            <p:cNvPr id="38" name="Line 118">
              <a:extLst>
                <a:ext uri="{FF2B5EF4-FFF2-40B4-BE49-F238E27FC236}">
                  <a16:creationId xmlns:a16="http://schemas.microsoft.com/office/drawing/2014/main" id="{FB1FA8B2-77B0-6F83-70A4-83250613C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9" name="Group 119">
            <a:extLst>
              <a:ext uri="{FF2B5EF4-FFF2-40B4-BE49-F238E27FC236}">
                <a16:creationId xmlns:a16="http://schemas.microsoft.com/office/drawing/2014/main" id="{0380FFAB-81C7-CEC0-4B67-4B1D5548692E}"/>
              </a:ext>
            </a:extLst>
          </p:cNvPr>
          <p:cNvGrpSpPr>
            <a:grpSpLocks/>
          </p:cNvGrpSpPr>
          <p:nvPr/>
        </p:nvGrpSpPr>
        <p:grpSpPr bwMode="auto">
          <a:xfrm>
            <a:off x="4374885" y="3217862"/>
            <a:ext cx="1281112" cy="706438"/>
            <a:chOff x="3356" y="3326"/>
            <a:chExt cx="531" cy="445"/>
          </a:xfrm>
        </p:grpSpPr>
        <p:grpSp>
          <p:nvGrpSpPr>
            <p:cNvPr id="40" name="Group 120">
              <a:extLst>
                <a:ext uri="{FF2B5EF4-FFF2-40B4-BE49-F238E27FC236}">
                  <a16:creationId xmlns:a16="http://schemas.microsoft.com/office/drawing/2014/main" id="{3746FE81-0E9F-84D5-3145-C04466ED2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42" name="Text Box 121">
                <a:extLst>
                  <a:ext uri="{FF2B5EF4-FFF2-40B4-BE49-F238E27FC236}">
                    <a16:creationId xmlns:a16="http://schemas.microsoft.com/office/drawing/2014/main" id="{7FECB1AC-A340-8F89-10F1-1C65818F0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٢٤</a:t>
                </a:r>
              </a:p>
            </p:txBody>
          </p:sp>
          <p:sp>
            <p:nvSpPr>
              <p:cNvPr id="43" name="Text Box 122">
                <a:extLst>
                  <a:ext uri="{FF2B5EF4-FFF2-40B4-BE49-F238E27FC236}">
                    <a16:creationId xmlns:a16="http://schemas.microsoft.com/office/drawing/2014/main" id="{B87344E6-9856-FAE6-61C4-99A50D954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٤٢</a:t>
                </a:r>
              </a:p>
            </p:txBody>
          </p:sp>
          <p:sp>
            <p:nvSpPr>
              <p:cNvPr id="44" name="Line 123">
                <a:extLst>
                  <a:ext uri="{FF2B5EF4-FFF2-40B4-BE49-F238E27FC236}">
                    <a16:creationId xmlns:a16="http://schemas.microsoft.com/office/drawing/2014/main" id="{C8981822-A948-262C-E946-2B48642D0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1" name="Text Box 124">
              <a:extLst>
                <a:ext uri="{FF2B5EF4-FFF2-40B4-BE49-F238E27FC236}">
                  <a16:creationId xmlns:a16="http://schemas.microsoft.com/office/drawing/2014/main" id="{F728FE0E-F3B9-5CBF-2613-5A3BC8A64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=</a:t>
              </a:r>
            </a:p>
          </p:txBody>
        </p:sp>
      </p:grpSp>
      <p:pic>
        <p:nvPicPr>
          <p:cNvPr id="45" name="Picture 126">
            <a:extLst>
              <a:ext uri="{FF2B5EF4-FFF2-40B4-BE49-F238E27FC236}">
                <a16:creationId xmlns:a16="http://schemas.microsoft.com/office/drawing/2014/main" id="{5D7FFB58-1C84-8EBB-8B3D-2B81BCC9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85" y="822325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2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7CD35033-4814-BF7B-1F55-FA035C6E96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6641" y="2338521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0899A-C543-FA57-7289-C90A6832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66" y="33471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B62FC9B6-207A-E99A-0BFA-9BD8917F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79" y="573221"/>
            <a:ext cx="61102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146">
            <a:extLst>
              <a:ext uri="{FF2B5EF4-FFF2-40B4-BE49-F238E27FC236}">
                <a16:creationId xmlns:a16="http://schemas.microsoft.com/office/drawing/2014/main" id="{106A84C3-1D07-6FC5-8513-A4148E142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26751"/>
              </p:ext>
            </p:extLst>
          </p:nvPr>
        </p:nvGraphicFramePr>
        <p:xfrm>
          <a:off x="6100441" y="3203709"/>
          <a:ext cx="3781425" cy="3417886"/>
        </p:xfrm>
        <a:graphic>
          <a:graphicData uri="http://schemas.openxmlformats.org/drawingml/2006/table">
            <a:tbl>
              <a:tblPr rtl="1"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en" alt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١١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١١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١٢</a:t>
                      </a: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Group 149">
            <a:extLst>
              <a:ext uri="{FF2B5EF4-FFF2-40B4-BE49-F238E27FC236}">
                <a16:creationId xmlns:a16="http://schemas.microsoft.com/office/drawing/2014/main" id="{71D8FA25-5518-3025-5807-33C8B01C71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45129" y="2446471"/>
            <a:ext cx="725487" cy="611188"/>
            <a:chOff x="907" y="414"/>
            <a:chExt cx="593" cy="544"/>
          </a:xfrm>
        </p:grpSpPr>
        <p:sp>
          <p:nvSpPr>
            <p:cNvPr id="13" name="AutoShape 150">
              <a:extLst>
                <a:ext uri="{FF2B5EF4-FFF2-40B4-BE49-F238E27FC236}">
                  <a16:creationId xmlns:a16="http://schemas.microsoft.com/office/drawing/2014/main" id="{0FA511B0-1830-E0AA-834E-829CE3DF54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7" y="414"/>
              <a:ext cx="59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4" name="Picture 151">
              <a:extLst>
                <a:ext uri="{FF2B5EF4-FFF2-40B4-BE49-F238E27FC236}">
                  <a16:creationId xmlns:a16="http://schemas.microsoft.com/office/drawing/2014/main" id="{7762D3D9-F950-F648-9EBD-8D239115E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414"/>
              <a:ext cx="598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2">
            <a:extLst>
              <a:ext uri="{FF2B5EF4-FFF2-40B4-BE49-F238E27FC236}">
                <a16:creationId xmlns:a16="http://schemas.microsoft.com/office/drawing/2014/main" id="{5223D53C-95C1-1E81-F921-391B83C546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52966" y="2446471"/>
            <a:ext cx="725488" cy="611188"/>
            <a:chOff x="907" y="414"/>
            <a:chExt cx="593" cy="544"/>
          </a:xfrm>
        </p:grpSpPr>
        <p:sp>
          <p:nvSpPr>
            <p:cNvPr id="17" name="AutoShape 153">
              <a:extLst>
                <a:ext uri="{FF2B5EF4-FFF2-40B4-BE49-F238E27FC236}">
                  <a16:creationId xmlns:a16="http://schemas.microsoft.com/office/drawing/2014/main" id="{DBAFE584-0D14-3C1F-E01B-5DB29ACC7E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7" y="414"/>
              <a:ext cx="59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8" name="Picture 154">
              <a:extLst>
                <a:ext uri="{FF2B5EF4-FFF2-40B4-BE49-F238E27FC236}">
                  <a16:creationId xmlns:a16="http://schemas.microsoft.com/office/drawing/2014/main" id="{C82DF96A-F191-EE33-B3A1-AD2E4E639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414"/>
              <a:ext cx="598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155">
            <a:extLst>
              <a:ext uri="{FF2B5EF4-FFF2-40B4-BE49-F238E27FC236}">
                <a16:creationId xmlns:a16="http://schemas.microsoft.com/office/drawing/2014/main" id="{626A2230-4657-F4A3-A298-647160078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504" y="3741871"/>
            <a:ext cx="396875" cy="433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0" name="Oval 156">
            <a:extLst>
              <a:ext uri="{FF2B5EF4-FFF2-40B4-BE49-F238E27FC236}">
                <a16:creationId xmlns:a16="http://schemas.microsoft.com/office/drawing/2014/main" id="{76426FDA-9A2B-B79E-6F47-6515ADED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966" y="4210184"/>
            <a:ext cx="396875" cy="433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1" name="Oval 157">
            <a:extLst>
              <a:ext uri="{FF2B5EF4-FFF2-40B4-BE49-F238E27FC236}">
                <a16:creationId xmlns:a16="http://schemas.microsoft.com/office/drawing/2014/main" id="{65130F39-BC92-CDEB-9F40-229EE028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716" y="4699134"/>
            <a:ext cx="396875" cy="433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2" name="Oval 158">
            <a:extLst>
              <a:ext uri="{FF2B5EF4-FFF2-40B4-BE49-F238E27FC236}">
                <a16:creationId xmlns:a16="http://schemas.microsoft.com/office/drawing/2014/main" id="{24FEB19B-EE75-AD2D-A897-4E847BAD5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754" y="5180146"/>
            <a:ext cx="396875" cy="433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3" name="Oval 159">
            <a:extLst>
              <a:ext uri="{FF2B5EF4-FFF2-40B4-BE49-F238E27FC236}">
                <a16:creationId xmlns:a16="http://schemas.microsoft.com/office/drawing/2014/main" id="{4AF4DBB5-C52A-E7F5-96A5-EDE3F17D2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216" y="5672271"/>
            <a:ext cx="396875" cy="433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4" name="Text Box 160">
            <a:extLst>
              <a:ext uri="{FF2B5EF4-FFF2-40B4-BE49-F238E27FC236}">
                <a16:creationId xmlns:a16="http://schemas.microsoft.com/office/drawing/2014/main" id="{2D6CAA99-0E08-794C-CE24-12D8CBB19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416" y="3165609"/>
            <a:ext cx="193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ح ( المجموع ٦ ) =</a:t>
            </a:r>
          </a:p>
        </p:txBody>
      </p:sp>
      <p:grpSp>
        <p:nvGrpSpPr>
          <p:cNvPr id="25" name="Group 161">
            <a:extLst>
              <a:ext uri="{FF2B5EF4-FFF2-40B4-BE49-F238E27FC236}">
                <a16:creationId xmlns:a16="http://schemas.microsoft.com/office/drawing/2014/main" id="{576E56C8-8FF7-84E0-B991-741F4E6C5631}"/>
              </a:ext>
            </a:extLst>
          </p:cNvPr>
          <p:cNvGrpSpPr>
            <a:grpSpLocks/>
          </p:cNvGrpSpPr>
          <p:nvPr/>
        </p:nvGrpSpPr>
        <p:grpSpPr bwMode="auto">
          <a:xfrm>
            <a:off x="3436616" y="3035434"/>
            <a:ext cx="590550" cy="706437"/>
            <a:chOff x="2594" y="3249"/>
            <a:chExt cx="476" cy="445"/>
          </a:xfrm>
        </p:grpSpPr>
        <p:sp>
          <p:nvSpPr>
            <p:cNvPr id="26" name="Text Box 162">
              <a:extLst>
                <a:ext uri="{FF2B5EF4-FFF2-40B4-BE49-F238E27FC236}">
                  <a16:creationId xmlns:a16="http://schemas.microsoft.com/office/drawing/2014/main" id="{ABC54E29-0AD9-6517-BB96-5C0BEB63D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٥</a:t>
              </a:r>
            </a:p>
          </p:txBody>
        </p:sp>
        <p:sp>
          <p:nvSpPr>
            <p:cNvPr id="27" name="Text Box 163">
              <a:extLst>
                <a:ext uri="{FF2B5EF4-FFF2-40B4-BE49-F238E27FC236}">
                  <a16:creationId xmlns:a16="http://schemas.microsoft.com/office/drawing/2014/main" id="{4CC85FAC-93DF-4244-2E13-C10F037ED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٣٦</a:t>
              </a:r>
            </a:p>
          </p:txBody>
        </p:sp>
        <p:sp>
          <p:nvSpPr>
            <p:cNvPr id="28" name="Line 164">
              <a:extLst>
                <a:ext uri="{FF2B5EF4-FFF2-40B4-BE49-F238E27FC236}">
                  <a16:creationId xmlns:a16="http://schemas.microsoft.com/office/drawing/2014/main" id="{6E1DE057-0BD5-BEFC-96FF-9D3C28F25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29" name="Text Box 165">
            <a:extLst>
              <a:ext uri="{FF2B5EF4-FFF2-40B4-BE49-F238E27FC236}">
                <a16:creationId xmlns:a16="http://schemas.microsoft.com/office/drawing/2014/main" id="{3B898195-DCDC-6702-7136-BC355BBB5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466" y="3886334"/>
            <a:ext cx="2044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ح ( المجموع ١٠ ) =</a:t>
            </a:r>
          </a:p>
        </p:txBody>
      </p:sp>
      <p:grpSp>
        <p:nvGrpSpPr>
          <p:cNvPr id="30" name="Group 170">
            <a:extLst>
              <a:ext uri="{FF2B5EF4-FFF2-40B4-BE49-F238E27FC236}">
                <a16:creationId xmlns:a16="http://schemas.microsoft.com/office/drawing/2014/main" id="{DE6F5411-32C2-3220-BB52-BC1D6245189C}"/>
              </a:ext>
            </a:extLst>
          </p:cNvPr>
          <p:cNvGrpSpPr>
            <a:grpSpLocks/>
          </p:cNvGrpSpPr>
          <p:nvPr/>
        </p:nvGrpSpPr>
        <p:grpSpPr bwMode="auto">
          <a:xfrm>
            <a:off x="2536504" y="3741871"/>
            <a:ext cx="590550" cy="706438"/>
            <a:chOff x="2594" y="3249"/>
            <a:chExt cx="476" cy="445"/>
          </a:xfrm>
        </p:grpSpPr>
        <p:sp>
          <p:nvSpPr>
            <p:cNvPr id="31" name="Text Box 171">
              <a:extLst>
                <a:ext uri="{FF2B5EF4-FFF2-40B4-BE49-F238E27FC236}">
                  <a16:creationId xmlns:a16="http://schemas.microsoft.com/office/drawing/2014/main" id="{F81A0224-9552-52D6-0C28-2FD183EB4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١</a:t>
              </a:r>
            </a:p>
          </p:txBody>
        </p:sp>
        <p:sp>
          <p:nvSpPr>
            <p:cNvPr id="32" name="Text Box 172">
              <a:extLst>
                <a:ext uri="{FF2B5EF4-FFF2-40B4-BE49-F238E27FC236}">
                  <a16:creationId xmlns:a16="http://schemas.microsoft.com/office/drawing/2014/main" id="{978A013E-CCD1-896A-0DB8-3E8337942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١٢</a:t>
              </a:r>
            </a:p>
          </p:txBody>
        </p:sp>
        <p:sp>
          <p:nvSpPr>
            <p:cNvPr id="33" name="Line 173">
              <a:extLst>
                <a:ext uri="{FF2B5EF4-FFF2-40B4-BE49-F238E27FC236}">
                  <a16:creationId xmlns:a16="http://schemas.microsoft.com/office/drawing/2014/main" id="{A640624B-8549-98A2-D1AE-8C753F760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Group 174">
            <a:extLst>
              <a:ext uri="{FF2B5EF4-FFF2-40B4-BE49-F238E27FC236}">
                <a16:creationId xmlns:a16="http://schemas.microsoft.com/office/drawing/2014/main" id="{F54B4D03-C902-D3FF-8D0B-60BD91BE6F37}"/>
              </a:ext>
            </a:extLst>
          </p:cNvPr>
          <p:cNvGrpSpPr>
            <a:grpSpLocks/>
          </p:cNvGrpSpPr>
          <p:nvPr/>
        </p:nvGrpSpPr>
        <p:grpSpPr bwMode="auto">
          <a:xfrm>
            <a:off x="3011166" y="3743459"/>
            <a:ext cx="842963" cy="706437"/>
            <a:chOff x="3356" y="3326"/>
            <a:chExt cx="531" cy="445"/>
          </a:xfrm>
        </p:grpSpPr>
        <p:grpSp>
          <p:nvGrpSpPr>
            <p:cNvPr id="35" name="Group 175">
              <a:extLst>
                <a:ext uri="{FF2B5EF4-FFF2-40B4-BE49-F238E27FC236}">
                  <a16:creationId xmlns:a16="http://schemas.microsoft.com/office/drawing/2014/main" id="{A51D351D-C603-B056-5CBA-10BC107108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37" name="Text Box 176">
                <a:extLst>
                  <a:ext uri="{FF2B5EF4-FFF2-40B4-BE49-F238E27FC236}">
                    <a16:creationId xmlns:a16="http://schemas.microsoft.com/office/drawing/2014/main" id="{903F8738-D3C1-EEA1-871A-2DAB0EFCF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٣</a:t>
                </a:r>
              </a:p>
            </p:txBody>
          </p:sp>
          <p:sp>
            <p:nvSpPr>
              <p:cNvPr id="38" name="Text Box 177">
                <a:extLst>
                  <a:ext uri="{FF2B5EF4-FFF2-40B4-BE49-F238E27FC236}">
                    <a16:creationId xmlns:a16="http://schemas.microsoft.com/office/drawing/2014/main" id="{EE7E1D3A-4809-35CF-760C-51D8AC88E3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٣٦</a:t>
                </a:r>
              </a:p>
            </p:txBody>
          </p:sp>
          <p:sp>
            <p:nvSpPr>
              <p:cNvPr id="39" name="Line 178">
                <a:extLst>
                  <a:ext uri="{FF2B5EF4-FFF2-40B4-BE49-F238E27FC236}">
                    <a16:creationId xmlns:a16="http://schemas.microsoft.com/office/drawing/2014/main" id="{29ECAC64-8906-EC47-74F0-029264C5A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6" name="Text Box 179">
              <a:extLst>
                <a:ext uri="{FF2B5EF4-FFF2-40B4-BE49-F238E27FC236}">
                  <a16:creationId xmlns:a16="http://schemas.microsoft.com/office/drawing/2014/main" id="{4ABB511A-3FD1-BE82-F1C1-95154356D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=</a:t>
              </a:r>
            </a:p>
          </p:txBody>
        </p:sp>
      </p:grpSp>
      <p:sp>
        <p:nvSpPr>
          <p:cNvPr id="40" name="Text Box 180">
            <a:extLst>
              <a:ext uri="{FF2B5EF4-FFF2-40B4-BE49-F238E27FC236}">
                <a16:creationId xmlns:a16="http://schemas.microsoft.com/office/drawing/2014/main" id="{BD969AD4-B3F7-EE6A-EF9A-6D84F154C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454" y="4605471"/>
            <a:ext cx="3160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ح ( المجموع ٦ ثم المجموع ١٠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2000" b="1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 =</a:t>
            </a:r>
          </a:p>
        </p:txBody>
      </p:sp>
      <p:sp>
        <p:nvSpPr>
          <p:cNvPr id="41" name="Oval 181">
            <a:extLst>
              <a:ext uri="{FF2B5EF4-FFF2-40B4-BE49-F238E27FC236}">
                <a16:creationId xmlns:a16="http://schemas.microsoft.com/office/drawing/2014/main" id="{6FDEB2A6-E06E-1519-FB5D-D69A4749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816" y="5197609"/>
            <a:ext cx="396875" cy="433387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42" name="Oval 182">
            <a:extLst>
              <a:ext uri="{FF2B5EF4-FFF2-40B4-BE49-F238E27FC236}">
                <a16:creationId xmlns:a16="http://schemas.microsoft.com/office/drawing/2014/main" id="{B17B511F-F4B8-15BE-215F-C842FA3DB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279" y="5665921"/>
            <a:ext cx="396875" cy="4333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43" name="Oval 183">
            <a:extLst>
              <a:ext uri="{FF2B5EF4-FFF2-40B4-BE49-F238E27FC236}">
                <a16:creationId xmlns:a16="http://schemas.microsoft.com/office/drawing/2014/main" id="{27CA202F-2CBC-6779-ED9C-B65D121D7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029" y="6154871"/>
            <a:ext cx="396875" cy="4333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grpSp>
        <p:nvGrpSpPr>
          <p:cNvPr id="44" name="Group 184">
            <a:extLst>
              <a:ext uri="{FF2B5EF4-FFF2-40B4-BE49-F238E27FC236}">
                <a16:creationId xmlns:a16="http://schemas.microsoft.com/office/drawing/2014/main" id="{6D4F2E64-A511-91C2-5DE1-E049E52000B6}"/>
              </a:ext>
            </a:extLst>
          </p:cNvPr>
          <p:cNvGrpSpPr>
            <a:grpSpLocks/>
          </p:cNvGrpSpPr>
          <p:nvPr/>
        </p:nvGrpSpPr>
        <p:grpSpPr bwMode="auto">
          <a:xfrm>
            <a:off x="3903341" y="5378584"/>
            <a:ext cx="1535113" cy="712787"/>
            <a:chOff x="3465" y="1480"/>
            <a:chExt cx="967" cy="449"/>
          </a:xfrm>
        </p:grpSpPr>
        <p:grpSp>
          <p:nvGrpSpPr>
            <p:cNvPr id="45" name="Group 185">
              <a:extLst>
                <a:ext uri="{FF2B5EF4-FFF2-40B4-BE49-F238E27FC236}">
                  <a16:creationId xmlns:a16="http://schemas.microsoft.com/office/drawing/2014/main" id="{1B38E160-F90A-366C-71D9-CF21CCD4DC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52" name="Text Box 186">
                <a:extLst>
                  <a:ext uri="{FF2B5EF4-FFF2-40B4-BE49-F238E27FC236}">
                    <a16:creationId xmlns:a16="http://schemas.microsoft.com/office/drawing/2014/main" id="{BC6E250A-72D3-7065-28DA-5F500EEE7D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٥</a:t>
                </a:r>
              </a:p>
            </p:txBody>
          </p:sp>
          <p:sp>
            <p:nvSpPr>
              <p:cNvPr id="53" name="Text Box 187">
                <a:extLst>
                  <a:ext uri="{FF2B5EF4-FFF2-40B4-BE49-F238E27FC236}">
                    <a16:creationId xmlns:a16="http://schemas.microsoft.com/office/drawing/2014/main" id="{C78565E7-DC8C-8583-E44E-7F0392CB3F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٣٦</a:t>
                </a:r>
              </a:p>
            </p:txBody>
          </p:sp>
          <p:sp>
            <p:nvSpPr>
              <p:cNvPr id="54" name="Line 188">
                <a:extLst>
                  <a:ext uri="{FF2B5EF4-FFF2-40B4-BE49-F238E27FC236}">
                    <a16:creationId xmlns:a16="http://schemas.microsoft.com/office/drawing/2014/main" id="{BCE4E29F-B99E-2A7C-6D41-68A39D85E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6" name="Group 189">
              <a:extLst>
                <a:ext uri="{FF2B5EF4-FFF2-40B4-BE49-F238E27FC236}">
                  <a16:creationId xmlns:a16="http://schemas.microsoft.com/office/drawing/2014/main" id="{5A601401-EE41-1F1B-7196-CFA5D031F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49" name="Text Box 190">
                <a:extLst>
                  <a:ext uri="{FF2B5EF4-FFF2-40B4-BE49-F238E27FC236}">
                    <a16:creationId xmlns:a16="http://schemas.microsoft.com/office/drawing/2014/main" id="{643A54B4-7E26-5173-590C-A50F73774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١</a:t>
                </a:r>
              </a:p>
            </p:txBody>
          </p:sp>
          <p:sp>
            <p:nvSpPr>
              <p:cNvPr id="50" name="Text Box 191">
                <a:extLst>
                  <a:ext uri="{FF2B5EF4-FFF2-40B4-BE49-F238E27FC236}">
                    <a16:creationId xmlns:a16="http://schemas.microsoft.com/office/drawing/2014/main" id="{867F28D9-1EB9-DDCE-2853-1D17C349F7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١٢</a:t>
                </a:r>
              </a:p>
            </p:txBody>
          </p:sp>
          <p:sp>
            <p:nvSpPr>
              <p:cNvPr id="51" name="Line 192">
                <a:extLst>
                  <a:ext uri="{FF2B5EF4-FFF2-40B4-BE49-F238E27FC236}">
                    <a16:creationId xmlns:a16="http://schemas.microsoft.com/office/drawing/2014/main" id="{ECB6DEC6-2989-C25A-8C62-99F39A0A3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7" name="Text Box 193">
              <a:extLst>
                <a:ext uri="{FF2B5EF4-FFF2-40B4-BE49-F238E27FC236}">
                  <a16:creationId xmlns:a16="http://schemas.microsoft.com/office/drawing/2014/main" id="{6C182FDC-6447-4A0E-77DE-32BF2837B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×</a:t>
              </a:r>
            </a:p>
          </p:txBody>
        </p:sp>
        <p:sp>
          <p:nvSpPr>
            <p:cNvPr id="48" name="Text Box 194">
              <a:extLst>
                <a:ext uri="{FF2B5EF4-FFF2-40B4-BE49-F238E27FC236}">
                  <a16:creationId xmlns:a16="http://schemas.microsoft.com/office/drawing/2014/main" id="{91C4E75D-342B-A8B1-189D-2B70613D3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=</a:t>
              </a:r>
            </a:p>
          </p:txBody>
        </p:sp>
      </p:grpSp>
      <p:grpSp>
        <p:nvGrpSpPr>
          <p:cNvPr id="55" name="Group 195">
            <a:extLst>
              <a:ext uri="{FF2B5EF4-FFF2-40B4-BE49-F238E27FC236}">
                <a16:creationId xmlns:a16="http://schemas.microsoft.com/office/drawing/2014/main" id="{398A035E-EE7A-778D-3524-9BFF3C16B1B9}"/>
              </a:ext>
            </a:extLst>
          </p:cNvPr>
          <p:cNvGrpSpPr>
            <a:grpSpLocks/>
          </p:cNvGrpSpPr>
          <p:nvPr/>
        </p:nvGrpSpPr>
        <p:grpSpPr bwMode="auto">
          <a:xfrm>
            <a:off x="3255641" y="5362709"/>
            <a:ext cx="735013" cy="706437"/>
            <a:chOff x="2594" y="3249"/>
            <a:chExt cx="476" cy="445"/>
          </a:xfrm>
        </p:grpSpPr>
        <p:sp>
          <p:nvSpPr>
            <p:cNvPr id="56" name="Text Box 196">
              <a:extLst>
                <a:ext uri="{FF2B5EF4-FFF2-40B4-BE49-F238E27FC236}">
                  <a16:creationId xmlns:a16="http://schemas.microsoft.com/office/drawing/2014/main" id="{A03187EF-EF89-E85C-4667-016ACD361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٥</a:t>
              </a:r>
            </a:p>
          </p:txBody>
        </p:sp>
        <p:sp>
          <p:nvSpPr>
            <p:cNvPr id="57" name="Text Box 197">
              <a:extLst>
                <a:ext uri="{FF2B5EF4-FFF2-40B4-BE49-F238E27FC236}">
                  <a16:creationId xmlns:a16="http://schemas.microsoft.com/office/drawing/2014/main" id="{D7D20814-C497-450E-D2E3-B6F9A727D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٤٣٢</a:t>
              </a:r>
            </a:p>
          </p:txBody>
        </p:sp>
        <p:sp>
          <p:nvSpPr>
            <p:cNvPr id="58" name="Line 198">
              <a:extLst>
                <a:ext uri="{FF2B5EF4-FFF2-40B4-BE49-F238E27FC236}">
                  <a16:creationId xmlns:a16="http://schemas.microsoft.com/office/drawing/2014/main" id="{88579D63-8F3A-1D36-69A6-7A82D161C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pic>
        <p:nvPicPr>
          <p:cNvPr id="59" name="Picture 199">
            <a:extLst>
              <a:ext uri="{FF2B5EF4-FFF2-40B4-BE49-F238E27FC236}">
                <a16:creationId xmlns:a16="http://schemas.microsoft.com/office/drawing/2014/main" id="{81AFA883-D239-A64F-F148-95BD2A71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29" y="63634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47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2">
            <a:extLst>
              <a:ext uri="{FF2B5EF4-FFF2-40B4-BE49-F238E27FC236}">
                <a16:creationId xmlns:a16="http://schemas.microsoft.com/office/drawing/2014/main" id="{E84AF721-1912-182E-DD4B-0A56745655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0219" y="2447039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E873F-78C2-1C93-5E83-A0290E2C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12" y="109112"/>
            <a:ext cx="2419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7">
            <a:extLst>
              <a:ext uri="{FF2B5EF4-FFF2-40B4-BE49-F238E27FC236}">
                <a16:creationId xmlns:a16="http://schemas.microsoft.com/office/drawing/2014/main" id="{DDBBB203-B6CD-B167-0142-1D42EB0B0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915" y="1654368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8">
            <a:extLst>
              <a:ext uri="{FF2B5EF4-FFF2-40B4-BE49-F238E27FC236}">
                <a16:creationId xmlns:a16="http://schemas.microsoft.com/office/drawing/2014/main" id="{CBD33644-4C5B-8806-A276-236CC949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600130"/>
            <a:ext cx="62293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32">
            <a:extLst>
              <a:ext uri="{FF2B5EF4-FFF2-40B4-BE49-F238E27FC236}">
                <a16:creationId xmlns:a16="http://schemas.microsoft.com/office/drawing/2014/main" id="{89DE29A8-AE38-7455-FE69-7A99CCE343C6}"/>
              </a:ext>
            </a:extLst>
          </p:cNvPr>
          <p:cNvGrpSpPr>
            <a:grpSpLocks/>
          </p:cNvGrpSpPr>
          <p:nvPr/>
        </p:nvGrpSpPr>
        <p:grpSpPr bwMode="auto">
          <a:xfrm>
            <a:off x="7958208" y="2741244"/>
            <a:ext cx="1150937" cy="1620837"/>
            <a:chOff x="4377" y="1887"/>
            <a:chExt cx="725" cy="1021"/>
          </a:xfrm>
        </p:grpSpPr>
        <p:pic>
          <p:nvPicPr>
            <p:cNvPr id="13" name="Picture 120">
              <a:hlinkClick r:id="rId9"/>
              <a:extLst>
                <a:ext uri="{FF2B5EF4-FFF2-40B4-BE49-F238E27FC236}">
                  <a16:creationId xmlns:a16="http://schemas.microsoft.com/office/drawing/2014/main" id="{E0026A32-B187-BD54-6D7B-0447D51A9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" y="1887"/>
              <a:ext cx="69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25">
              <a:extLst>
                <a:ext uri="{FF2B5EF4-FFF2-40B4-BE49-F238E27FC236}">
                  <a16:creationId xmlns:a16="http://schemas.microsoft.com/office/drawing/2014/main" id="{B1F52170-C760-BD96-39B2-225F9437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658"/>
              <a:ext cx="7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كتب أدبية</a:t>
              </a:r>
            </a:p>
          </p:txBody>
        </p:sp>
      </p:grpSp>
      <p:grpSp>
        <p:nvGrpSpPr>
          <p:cNvPr id="16" name="Group 133">
            <a:extLst>
              <a:ext uri="{FF2B5EF4-FFF2-40B4-BE49-F238E27FC236}">
                <a16:creationId xmlns:a16="http://schemas.microsoft.com/office/drawing/2014/main" id="{28A1B15B-1F83-9146-9DF7-E1C3D8338B0E}"/>
              </a:ext>
            </a:extLst>
          </p:cNvPr>
          <p:cNvGrpSpPr>
            <a:grpSpLocks/>
          </p:cNvGrpSpPr>
          <p:nvPr/>
        </p:nvGrpSpPr>
        <p:grpSpPr bwMode="auto">
          <a:xfrm>
            <a:off x="6192908" y="2669806"/>
            <a:ext cx="1144587" cy="1692275"/>
            <a:chOff x="3265" y="1842"/>
            <a:chExt cx="721" cy="1066"/>
          </a:xfrm>
        </p:grpSpPr>
        <p:pic>
          <p:nvPicPr>
            <p:cNvPr id="17" name="Picture 121">
              <a:extLst>
                <a:ext uri="{FF2B5EF4-FFF2-40B4-BE49-F238E27FC236}">
                  <a16:creationId xmlns:a16="http://schemas.microsoft.com/office/drawing/2014/main" id="{F7BB2FA3-54A2-192B-60FA-055C03B80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842"/>
              <a:ext cx="516" cy="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126">
              <a:extLst>
                <a:ext uri="{FF2B5EF4-FFF2-40B4-BE49-F238E27FC236}">
                  <a16:creationId xmlns:a16="http://schemas.microsoft.com/office/drawing/2014/main" id="{9038FAF9-D0B4-95A7-2FDE-9C89693DD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2658"/>
              <a:ext cx="7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كتب دينية</a:t>
              </a:r>
            </a:p>
          </p:txBody>
        </p:sp>
      </p:grpSp>
      <p:grpSp>
        <p:nvGrpSpPr>
          <p:cNvPr id="19" name="Group 134">
            <a:extLst>
              <a:ext uri="{FF2B5EF4-FFF2-40B4-BE49-F238E27FC236}">
                <a16:creationId xmlns:a16="http://schemas.microsoft.com/office/drawing/2014/main" id="{C25CDA56-38F5-823D-7786-0570506C6806}"/>
              </a:ext>
            </a:extLst>
          </p:cNvPr>
          <p:cNvGrpSpPr>
            <a:grpSpLocks/>
          </p:cNvGrpSpPr>
          <p:nvPr/>
        </p:nvGrpSpPr>
        <p:grpSpPr bwMode="auto">
          <a:xfrm>
            <a:off x="4516508" y="2488831"/>
            <a:ext cx="1144587" cy="1873250"/>
            <a:chOff x="2209" y="1728"/>
            <a:chExt cx="721" cy="1180"/>
          </a:xfrm>
        </p:grpSpPr>
        <p:pic>
          <p:nvPicPr>
            <p:cNvPr id="20" name="Picture 122">
              <a:extLst>
                <a:ext uri="{FF2B5EF4-FFF2-40B4-BE49-F238E27FC236}">
                  <a16:creationId xmlns:a16="http://schemas.microsoft.com/office/drawing/2014/main" id="{A89E4657-A727-D4B9-9DA2-21A1548E1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728"/>
              <a:ext cx="404" cy="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 Box 127">
              <a:extLst>
                <a:ext uri="{FF2B5EF4-FFF2-40B4-BE49-F238E27FC236}">
                  <a16:creationId xmlns:a16="http://schemas.microsoft.com/office/drawing/2014/main" id="{DE5E64AC-AD00-9B06-725D-A55A7E4AB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" y="2658"/>
              <a:ext cx="7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كتب شعرية</a:t>
              </a:r>
            </a:p>
          </p:txBody>
        </p:sp>
      </p:grpSp>
      <p:grpSp>
        <p:nvGrpSpPr>
          <p:cNvPr id="22" name="Group 135">
            <a:extLst>
              <a:ext uri="{FF2B5EF4-FFF2-40B4-BE49-F238E27FC236}">
                <a16:creationId xmlns:a16="http://schemas.microsoft.com/office/drawing/2014/main" id="{435F8360-27B2-323F-3A83-69D5DBD9D37E}"/>
              </a:ext>
            </a:extLst>
          </p:cNvPr>
          <p:cNvGrpSpPr>
            <a:grpSpLocks/>
          </p:cNvGrpSpPr>
          <p:nvPr/>
        </p:nvGrpSpPr>
        <p:grpSpPr bwMode="auto">
          <a:xfrm>
            <a:off x="3025845" y="2511056"/>
            <a:ext cx="1144588" cy="1851025"/>
            <a:chOff x="1270" y="1742"/>
            <a:chExt cx="721" cy="1166"/>
          </a:xfrm>
        </p:grpSpPr>
        <p:pic>
          <p:nvPicPr>
            <p:cNvPr id="23" name="Picture 123">
              <a:extLst>
                <a:ext uri="{FF2B5EF4-FFF2-40B4-BE49-F238E27FC236}">
                  <a16:creationId xmlns:a16="http://schemas.microsoft.com/office/drawing/2014/main" id="{CE2BE123-98E4-A31E-B02F-BD9F4F019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1742"/>
              <a:ext cx="295" cy="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 Box 128">
              <a:extLst>
                <a:ext uri="{FF2B5EF4-FFF2-40B4-BE49-F238E27FC236}">
                  <a16:creationId xmlns:a16="http://schemas.microsoft.com/office/drawing/2014/main" id="{5827A7E6-838E-2AC7-9228-99B0FCB63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2658"/>
              <a:ext cx="7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كتب تاريخ</a:t>
              </a:r>
            </a:p>
          </p:txBody>
        </p:sp>
      </p:grpSp>
      <p:grpSp>
        <p:nvGrpSpPr>
          <p:cNvPr id="25" name="Group 136">
            <a:extLst>
              <a:ext uri="{FF2B5EF4-FFF2-40B4-BE49-F238E27FC236}">
                <a16:creationId xmlns:a16="http://schemas.microsoft.com/office/drawing/2014/main" id="{6E92AEB5-042A-4FA4-72B1-9FEA982396D2}"/>
              </a:ext>
            </a:extLst>
          </p:cNvPr>
          <p:cNvGrpSpPr>
            <a:grpSpLocks/>
          </p:cNvGrpSpPr>
          <p:nvPr/>
        </p:nvGrpSpPr>
        <p:grpSpPr bwMode="auto">
          <a:xfrm>
            <a:off x="1620908" y="2453906"/>
            <a:ext cx="1144587" cy="1908175"/>
            <a:chOff x="385" y="1706"/>
            <a:chExt cx="721" cy="1202"/>
          </a:xfrm>
        </p:grpSpPr>
        <p:pic>
          <p:nvPicPr>
            <p:cNvPr id="26" name="Picture 124">
              <a:extLst>
                <a:ext uri="{FF2B5EF4-FFF2-40B4-BE49-F238E27FC236}">
                  <a16:creationId xmlns:a16="http://schemas.microsoft.com/office/drawing/2014/main" id="{A36AD0B2-7CDE-91B3-67F8-FF38F4DC0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158" cy="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 Box 129">
              <a:extLst>
                <a:ext uri="{FF2B5EF4-FFF2-40B4-BE49-F238E27FC236}">
                  <a16:creationId xmlns:a16="http://schemas.microsoft.com/office/drawing/2014/main" id="{070B9FDD-6D95-C7F7-C534-EB4333D61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658"/>
              <a:ext cx="7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كتاب علمي</a:t>
              </a:r>
            </a:p>
          </p:txBody>
        </p:sp>
      </p:grpSp>
      <p:grpSp>
        <p:nvGrpSpPr>
          <p:cNvPr id="28" name="Group 143">
            <a:extLst>
              <a:ext uri="{FF2B5EF4-FFF2-40B4-BE49-F238E27FC236}">
                <a16:creationId xmlns:a16="http://schemas.microsoft.com/office/drawing/2014/main" id="{8C1E131F-9083-2388-B130-364B46C4D3F2}"/>
              </a:ext>
            </a:extLst>
          </p:cNvPr>
          <p:cNvGrpSpPr>
            <a:grpSpLocks/>
          </p:cNvGrpSpPr>
          <p:nvPr/>
        </p:nvGrpSpPr>
        <p:grpSpPr bwMode="auto">
          <a:xfrm>
            <a:off x="8174108" y="2779344"/>
            <a:ext cx="792162" cy="1258887"/>
            <a:chOff x="3810" y="3249"/>
            <a:chExt cx="499" cy="589"/>
          </a:xfrm>
        </p:grpSpPr>
        <p:sp>
          <p:nvSpPr>
            <p:cNvPr id="29" name="Line 137">
              <a:extLst>
                <a:ext uri="{FF2B5EF4-FFF2-40B4-BE49-F238E27FC236}">
                  <a16:creationId xmlns:a16="http://schemas.microsoft.com/office/drawing/2014/main" id="{EF26C85B-75CB-EF9A-0D5E-1C8231C00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3" y="3249"/>
              <a:ext cx="476" cy="56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0" name="Line 141">
              <a:extLst>
                <a:ext uri="{FF2B5EF4-FFF2-40B4-BE49-F238E27FC236}">
                  <a16:creationId xmlns:a16="http://schemas.microsoft.com/office/drawing/2014/main" id="{9A0803C3-4731-7D7A-A054-11B103672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3249"/>
              <a:ext cx="499" cy="58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 Box 144">
            <a:extLst>
              <a:ext uri="{FF2B5EF4-FFF2-40B4-BE49-F238E27FC236}">
                <a16:creationId xmlns:a16="http://schemas.microsoft.com/office/drawing/2014/main" id="{5FF0B5B0-561B-CB30-81BD-C528B149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83" y="4687519"/>
            <a:ext cx="301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ح ( الكتب الغير أدبية لطارق ) =</a:t>
            </a:r>
          </a:p>
        </p:txBody>
      </p:sp>
      <p:grpSp>
        <p:nvGrpSpPr>
          <p:cNvPr id="32" name="Group 145">
            <a:extLst>
              <a:ext uri="{FF2B5EF4-FFF2-40B4-BE49-F238E27FC236}">
                <a16:creationId xmlns:a16="http://schemas.microsoft.com/office/drawing/2014/main" id="{9EA1A4F3-FE4A-D2F2-22F3-4F0EDEAE7451}"/>
              </a:ext>
            </a:extLst>
          </p:cNvPr>
          <p:cNvGrpSpPr>
            <a:grpSpLocks/>
          </p:cNvGrpSpPr>
          <p:nvPr/>
        </p:nvGrpSpPr>
        <p:grpSpPr bwMode="auto">
          <a:xfrm>
            <a:off x="5402333" y="4557344"/>
            <a:ext cx="590550" cy="706437"/>
            <a:chOff x="2594" y="3249"/>
            <a:chExt cx="476" cy="445"/>
          </a:xfrm>
        </p:grpSpPr>
        <p:sp>
          <p:nvSpPr>
            <p:cNvPr id="33" name="Text Box 146">
              <a:extLst>
                <a:ext uri="{FF2B5EF4-FFF2-40B4-BE49-F238E27FC236}">
                  <a16:creationId xmlns:a16="http://schemas.microsoft.com/office/drawing/2014/main" id="{B03A41AD-FDE6-06EF-BFCA-7E0CD9D62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٥</a:t>
              </a:r>
            </a:p>
          </p:txBody>
        </p:sp>
        <p:sp>
          <p:nvSpPr>
            <p:cNvPr id="34" name="Text Box 147">
              <a:extLst>
                <a:ext uri="{FF2B5EF4-FFF2-40B4-BE49-F238E27FC236}">
                  <a16:creationId xmlns:a16="http://schemas.microsoft.com/office/drawing/2014/main" id="{B44E19F4-A187-7F1F-8EAE-FCAF05AB3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٨</a:t>
              </a:r>
            </a:p>
          </p:txBody>
        </p:sp>
        <p:sp>
          <p:nvSpPr>
            <p:cNvPr id="35" name="Line 148">
              <a:extLst>
                <a:ext uri="{FF2B5EF4-FFF2-40B4-BE49-F238E27FC236}">
                  <a16:creationId xmlns:a16="http://schemas.microsoft.com/office/drawing/2014/main" id="{E05761C7-3073-5E38-AD30-7EA8F7396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Group 149">
            <a:extLst>
              <a:ext uri="{FF2B5EF4-FFF2-40B4-BE49-F238E27FC236}">
                <a16:creationId xmlns:a16="http://schemas.microsoft.com/office/drawing/2014/main" id="{91B9AAE2-73A6-016F-AD71-64D2E32FF5D0}"/>
              </a:ext>
            </a:extLst>
          </p:cNvPr>
          <p:cNvGrpSpPr>
            <a:grpSpLocks/>
          </p:cNvGrpSpPr>
          <p:nvPr/>
        </p:nvGrpSpPr>
        <p:grpSpPr bwMode="auto">
          <a:xfrm>
            <a:off x="5726183" y="4558931"/>
            <a:ext cx="1281112" cy="706438"/>
            <a:chOff x="3356" y="3326"/>
            <a:chExt cx="531" cy="445"/>
          </a:xfrm>
        </p:grpSpPr>
        <p:grpSp>
          <p:nvGrpSpPr>
            <p:cNvPr id="37" name="Group 150">
              <a:extLst>
                <a:ext uri="{FF2B5EF4-FFF2-40B4-BE49-F238E27FC236}">
                  <a16:creationId xmlns:a16="http://schemas.microsoft.com/office/drawing/2014/main" id="{E74241D3-93B6-9867-33C4-6FC9A6634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39" name="Text Box 151">
                <a:extLst>
                  <a:ext uri="{FF2B5EF4-FFF2-40B4-BE49-F238E27FC236}">
                    <a16:creationId xmlns:a16="http://schemas.microsoft.com/office/drawing/2014/main" id="{F1270C41-C37B-CA30-DB5A-ABBD08BD6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١٠</a:t>
                </a:r>
              </a:p>
            </p:txBody>
          </p:sp>
          <p:sp>
            <p:nvSpPr>
              <p:cNvPr id="40" name="Text Box 152">
                <a:extLst>
                  <a:ext uri="{FF2B5EF4-FFF2-40B4-BE49-F238E27FC236}">
                    <a16:creationId xmlns:a16="http://schemas.microsoft.com/office/drawing/2014/main" id="{04CB9D6C-2F5D-B5AE-F6B4-27C89C379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١٦</a:t>
                </a:r>
              </a:p>
            </p:txBody>
          </p:sp>
          <p:sp>
            <p:nvSpPr>
              <p:cNvPr id="41" name="Line 153">
                <a:extLst>
                  <a:ext uri="{FF2B5EF4-FFF2-40B4-BE49-F238E27FC236}">
                    <a16:creationId xmlns:a16="http://schemas.microsoft.com/office/drawing/2014/main" id="{B765D475-EECB-F7C7-571F-4A5E8B3D4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8" name="Text Box 154">
              <a:extLst>
                <a:ext uri="{FF2B5EF4-FFF2-40B4-BE49-F238E27FC236}">
                  <a16:creationId xmlns:a16="http://schemas.microsoft.com/office/drawing/2014/main" id="{CA5B83B1-D186-8C75-BDCE-464716213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=</a:t>
              </a:r>
            </a:p>
          </p:txBody>
        </p:sp>
      </p:grpSp>
      <p:sp>
        <p:nvSpPr>
          <p:cNvPr id="42" name="Text Box 155">
            <a:extLst>
              <a:ext uri="{FF2B5EF4-FFF2-40B4-BE49-F238E27FC236}">
                <a16:creationId xmlns:a16="http://schemas.microsoft.com/office/drawing/2014/main" id="{E5BBAAAA-2AF0-0F3C-0FB0-066CB4848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83" y="5333631"/>
            <a:ext cx="301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ح ( الكتب الغير أدبية لصديقه ) =</a:t>
            </a:r>
          </a:p>
        </p:txBody>
      </p:sp>
      <p:grpSp>
        <p:nvGrpSpPr>
          <p:cNvPr id="43" name="Group 156">
            <a:extLst>
              <a:ext uri="{FF2B5EF4-FFF2-40B4-BE49-F238E27FC236}">
                <a16:creationId xmlns:a16="http://schemas.microsoft.com/office/drawing/2014/main" id="{A8839160-2D6F-8394-E88C-2478EFEA100C}"/>
              </a:ext>
            </a:extLst>
          </p:cNvPr>
          <p:cNvGrpSpPr>
            <a:grpSpLocks/>
          </p:cNvGrpSpPr>
          <p:nvPr/>
        </p:nvGrpSpPr>
        <p:grpSpPr bwMode="auto">
          <a:xfrm>
            <a:off x="5402333" y="5203456"/>
            <a:ext cx="590550" cy="706438"/>
            <a:chOff x="2594" y="3249"/>
            <a:chExt cx="476" cy="445"/>
          </a:xfrm>
        </p:grpSpPr>
        <p:sp>
          <p:nvSpPr>
            <p:cNvPr id="44" name="Text Box 157">
              <a:extLst>
                <a:ext uri="{FF2B5EF4-FFF2-40B4-BE49-F238E27FC236}">
                  <a16:creationId xmlns:a16="http://schemas.microsoft.com/office/drawing/2014/main" id="{A1B69055-4B8D-08A7-6880-F4501D98E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٣</a:t>
              </a:r>
            </a:p>
          </p:txBody>
        </p:sp>
        <p:sp>
          <p:nvSpPr>
            <p:cNvPr id="45" name="Text Box 158">
              <a:extLst>
                <a:ext uri="{FF2B5EF4-FFF2-40B4-BE49-F238E27FC236}">
                  <a16:creationId xmlns:a16="http://schemas.microsoft.com/office/drawing/2014/main" id="{680C7592-2BA8-846F-6EF8-4CEC4B086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٥</a:t>
              </a:r>
            </a:p>
          </p:txBody>
        </p:sp>
        <p:sp>
          <p:nvSpPr>
            <p:cNvPr id="46" name="Line 159">
              <a:extLst>
                <a:ext uri="{FF2B5EF4-FFF2-40B4-BE49-F238E27FC236}">
                  <a16:creationId xmlns:a16="http://schemas.microsoft.com/office/drawing/2014/main" id="{794004BB-014B-6EC9-F493-4D1BDDDEF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grpSp>
        <p:nvGrpSpPr>
          <p:cNvPr id="47" name="Group 160">
            <a:extLst>
              <a:ext uri="{FF2B5EF4-FFF2-40B4-BE49-F238E27FC236}">
                <a16:creationId xmlns:a16="http://schemas.microsoft.com/office/drawing/2014/main" id="{8135E304-8EAA-B46F-AA2C-194807F16D63}"/>
              </a:ext>
            </a:extLst>
          </p:cNvPr>
          <p:cNvGrpSpPr>
            <a:grpSpLocks/>
          </p:cNvGrpSpPr>
          <p:nvPr/>
        </p:nvGrpSpPr>
        <p:grpSpPr bwMode="auto">
          <a:xfrm>
            <a:off x="5726183" y="5205044"/>
            <a:ext cx="1281112" cy="706437"/>
            <a:chOff x="3356" y="3326"/>
            <a:chExt cx="531" cy="445"/>
          </a:xfrm>
        </p:grpSpPr>
        <p:grpSp>
          <p:nvGrpSpPr>
            <p:cNvPr id="48" name="Group 161">
              <a:extLst>
                <a:ext uri="{FF2B5EF4-FFF2-40B4-BE49-F238E27FC236}">
                  <a16:creationId xmlns:a16="http://schemas.microsoft.com/office/drawing/2014/main" id="{007DC75F-14B3-E40E-7E81-073EE28148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50" name="Text Box 162">
                <a:extLst>
                  <a:ext uri="{FF2B5EF4-FFF2-40B4-BE49-F238E27FC236}">
                    <a16:creationId xmlns:a16="http://schemas.microsoft.com/office/drawing/2014/main" id="{F310FE13-70D9-5554-2795-0CAF7B5DF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٩</a:t>
                </a:r>
              </a:p>
            </p:txBody>
          </p:sp>
          <p:sp>
            <p:nvSpPr>
              <p:cNvPr id="51" name="Text Box 163">
                <a:extLst>
                  <a:ext uri="{FF2B5EF4-FFF2-40B4-BE49-F238E27FC236}">
                    <a16:creationId xmlns:a16="http://schemas.microsoft.com/office/drawing/2014/main" id="{53974C61-ADAD-0585-9FAF-927B024998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١٥</a:t>
                </a:r>
              </a:p>
            </p:txBody>
          </p:sp>
          <p:sp>
            <p:nvSpPr>
              <p:cNvPr id="52" name="Line 164">
                <a:extLst>
                  <a:ext uri="{FF2B5EF4-FFF2-40B4-BE49-F238E27FC236}">
                    <a16:creationId xmlns:a16="http://schemas.microsoft.com/office/drawing/2014/main" id="{C1B1C4E0-83DE-7F67-2313-3F661CCAE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9" name="Text Box 165">
              <a:extLst>
                <a:ext uri="{FF2B5EF4-FFF2-40B4-BE49-F238E27FC236}">
                  <a16:creationId xmlns:a16="http://schemas.microsoft.com/office/drawing/2014/main" id="{455DCDB8-CB04-6E41-5F78-2067892EE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=</a:t>
              </a:r>
            </a:p>
          </p:txBody>
        </p:sp>
      </p:grpSp>
      <p:sp>
        <p:nvSpPr>
          <p:cNvPr id="53" name="Text Box 166">
            <a:extLst>
              <a:ext uri="{FF2B5EF4-FFF2-40B4-BE49-F238E27FC236}">
                <a16:creationId xmlns:a16="http://schemas.microsoft.com/office/drawing/2014/main" id="{3CF53F27-D666-8529-21EA-D15CFFB3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833" y="5946406"/>
            <a:ext cx="334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ح ( ألا يختار كل منهما كتابا أدبيا ) =</a:t>
            </a:r>
          </a:p>
        </p:txBody>
      </p:sp>
      <p:grpSp>
        <p:nvGrpSpPr>
          <p:cNvPr id="54" name="Group 167">
            <a:extLst>
              <a:ext uri="{FF2B5EF4-FFF2-40B4-BE49-F238E27FC236}">
                <a16:creationId xmlns:a16="http://schemas.microsoft.com/office/drawing/2014/main" id="{0121A933-C673-FD77-321C-D5BA472170BC}"/>
              </a:ext>
            </a:extLst>
          </p:cNvPr>
          <p:cNvGrpSpPr>
            <a:grpSpLocks/>
          </p:cNvGrpSpPr>
          <p:nvPr/>
        </p:nvGrpSpPr>
        <p:grpSpPr bwMode="auto">
          <a:xfrm>
            <a:off x="5091183" y="5817819"/>
            <a:ext cx="1535112" cy="712787"/>
            <a:chOff x="3465" y="1480"/>
            <a:chExt cx="967" cy="449"/>
          </a:xfrm>
        </p:grpSpPr>
        <p:grpSp>
          <p:nvGrpSpPr>
            <p:cNvPr id="55" name="Group 168">
              <a:extLst>
                <a:ext uri="{FF2B5EF4-FFF2-40B4-BE49-F238E27FC236}">
                  <a16:creationId xmlns:a16="http://schemas.microsoft.com/office/drawing/2014/main" id="{283528FC-74D4-7966-C6DD-A206B4729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62" name="Text Box 169">
                <a:extLst>
                  <a:ext uri="{FF2B5EF4-FFF2-40B4-BE49-F238E27FC236}">
                    <a16:creationId xmlns:a16="http://schemas.microsoft.com/office/drawing/2014/main" id="{20238304-E42F-8F9B-C6FB-2BA52B4606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٥</a:t>
                </a:r>
              </a:p>
            </p:txBody>
          </p:sp>
          <p:sp>
            <p:nvSpPr>
              <p:cNvPr id="63" name="Text Box 170">
                <a:extLst>
                  <a:ext uri="{FF2B5EF4-FFF2-40B4-BE49-F238E27FC236}">
                    <a16:creationId xmlns:a16="http://schemas.microsoft.com/office/drawing/2014/main" id="{79A75992-821C-9436-C560-BF733F909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٨</a:t>
                </a:r>
              </a:p>
            </p:txBody>
          </p:sp>
          <p:sp>
            <p:nvSpPr>
              <p:cNvPr id="64" name="Line 171">
                <a:extLst>
                  <a:ext uri="{FF2B5EF4-FFF2-40B4-BE49-F238E27FC236}">
                    <a16:creationId xmlns:a16="http://schemas.microsoft.com/office/drawing/2014/main" id="{C9E23EAF-F17E-7EEE-5944-274F630BE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6" name="Group 172">
              <a:extLst>
                <a:ext uri="{FF2B5EF4-FFF2-40B4-BE49-F238E27FC236}">
                  <a16:creationId xmlns:a16="http://schemas.microsoft.com/office/drawing/2014/main" id="{FE0BCAFE-DCF2-998A-5DA6-5C4E7242B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59" name="Text Box 173">
                <a:extLst>
                  <a:ext uri="{FF2B5EF4-FFF2-40B4-BE49-F238E27FC236}">
                    <a16:creationId xmlns:a16="http://schemas.microsoft.com/office/drawing/2014/main" id="{7178177B-4751-9182-D0D6-68EFF4872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٣</a:t>
                </a:r>
              </a:p>
            </p:txBody>
          </p:sp>
          <p:sp>
            <p:nvSpPr>
              <p:cNvPr id="60" name="Text Box 174">
                <a:extLst>
                  <a:ext uri="{FF2B5EF4-FFF2-40B4-BE49-F238E27FC236}">
                    <a16:creationId xmlns:a16="http://schemas.microsoft.com/office/drawing/2014/main" id="{7834E4F3-2D4E-523E-BC70-1C2BF2F77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٥</a:t>
                </a:r>
              </a:p>
            </p:txBody>
          </p:sp>
          <p:sp>
            <p:nvSpPr>
              <p:cNvPr id="61" name="Line 175">
                <a:extLst>
                  <a:ext uri="{FF2B5EF4-FFF2-40B4-BE49-F238E27FC236}">
                    <a16:creationId xmlns:a16="http://schemas.microsoft.com/office/drawing/2014/main" id="{B0C55E4A-BBF7-D32F-3E7F-BCC262FD8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7" name="Text Box 176">
              <a:extLst>
                <a:ext uri="{FF2B5EF4-FFF2-40B4-BE49-F238E27FC236}">
                  <a16:creationId xmlns:a16="http://schemas.microsoft.com/office/drawing/2014/main" id="{C3E63FCA-E3D7-CC8B-6322-28D21E0F8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×</a:t>
              </a:r>
            </a:p>
          </p:txBody>
        </p:sp>
        <p:sp>
          <p:nvSpPr>
            <p:cNvPr id="58" name="Text Box 177">
              <a:extLst>
                <a:ext uri="{FF2B5EF4-FFF2-40B4-BE49-F238E27FC236}">
                  <a16:creationId xmlns:a16="http://schemas.microsoft.com/office/drawing/2014/main" id="{AA6C418B-BE78-C5A8-6C03-82042A33F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=</a:t>
              </a:r>
            </a:p>
          </p:txBody>
        </p:sp>
      </p:grpSp>
      <p:grpSp>
        <p:nvGrpSpPr>
          <p:cNvPr id="65" name="Group 178">
            <a:extLst>
              <a:ext uri="{FF2B5EF4-FFF2-40B4-BE49-F238E27FC236}">
                <a16:creationId xmlns:a16="http://schemas.microsoft.com/office/drawing/2014/main" id="{FC0379B7-2AB5-1CD9-05B4-E42FDE47061F}"/>
              </a:ext>
            </a:extLst>
          </p:cNvPr>
          <p:cNvGrpSpPr>
            <a:grpSpLocks/>
          </p:cNvGrpSpPr>
          <p:nvPr/>
        </p:nvGrpSpPr>
        <p:grpSpPr bwMode="auto">
          <a:xfrm>
            <a:off x="4610170" y="5801944"/>
            <a:ext cx="568325" cy="706437"/>
            <a:chOff x="2594" y="3249"/>
            <a:chExt cx="476" cy="445"/>
          </a:xfrm>
        </p:grpSpPr>
        <p:sp>
          <p:nvSpPr>
            <p:cNvPr id="66" name="Text Box 179">
              <a:extLst>
                <a:ext uri="{FF2B5EF4-FFF2-40B4-BE49-F238E27FC236}">
                  <a16:creationId xmlns:a16="http://schemas.microsoft.com/office/drawing/2014/main" id="{C8F1E646-6974-59A7-55FD-6A52AC129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٣</a:t>
              </a:r>
            </a:p>
          </p:txBody>
        </p:sp>
        <p:sp>
          <p:nvSpPr>
            <p:cNvPr id="67" name="Text Box 180">
              <a:extLst>
                <a:ext uri="{FF2B5EF4-FFF2-40B4-BE49-F238E27FC236}">
                  <a16:creationId xmlns:a16="http://schemas.microsoft.com/office/drawing/2014/main" id="{118F366F-47A3-C5BF-EAB4-0B9CBBD9C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٨</a:t>
              </a:r>
            </a:p>
          </p:txBody>
        </p:sp>
        <p:sp>
          <p:nvSpPr>
            <p:cNvPr id="68" name="Line 181">
              <a:extLst>
                <a:ext uri="{FF2B5EF4-FFF2-40B4-BE49-F238E27FC236}">
                  <a16:creationId xmlns:a16="http://schemas.microsoft.com/office/drawing/2014/main" id="{A0E468F8-2332-8A5D-7179-CB33D1270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69" name="Text Box 182">
            <a:extLst>
              <a:ext uri="{FF2B5EF4-FFF2-40B4-BE49-F238E27FC236}">
                <a16:creationId xmlns:a16="http://schemas.microsoft.com/office/drawing/2014/main" id="{77A96A2E-CA34-7F89-BD44-D0E160642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008" y="4816106"/>
            <a:ext cx="3016250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الحادثة غير مستقلة لأن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اختيار القصاصة الأولى يجعل عدد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القصاصات يقل في الصندوق .</a:t>
            </a:r>
          </a:p>
        </p:txBody>
      </p:sp>
    </p:spTree>
    <p:extLst>
      <p:ext uri="{BB962C8B-B14F-4D97-AF65-F5344CB8AC3E}">
        <p14:creationId xmlns:p14="http://schemas.microsoft.com/office/powerpoint/2010/main" val="507259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53" grpId="0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٧-٢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احتمال الحوادث المركبة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5791692-99C9-69D8-EB6F-7F67EFBA4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44" y="334901"/>
            <a:ext cx="2419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D518EA87-0219-208D-1560-0FE56455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32" y="2308163"/>
            <a:ext cx="6572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6">
            <a:extLst>
              <a:ext uri="{FF2B5EF4-FFF2-40B4-BE49-F238E27FC236}">
                <a16:creationId xmlns:a16="http://schemas.microsoft.com/office/drawing/2014/main" id="{36C1C8DE-AC61-D42C-D99A-FF41270B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94" y="2301813"/>
            <a:ext cx="6572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8051F304-9A2E-C20E-E3F2-7A3E14A0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69" y="2316101"/>
            <a:ext cx="685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A1A838C8-DAEA-3C0B-A232-3B0757B2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07" y="2316101"/>
            <a:ext cx="685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0">
            <a:extLst>
              <a:ext uri="{FF2B5EF4-FFF2-40B4-BE49-F238E27FC236}">
                <a16:creationId xmlns:a16="http://schemas.microsoft.com/office/drawing/2014/main" id="{AD7871BC-E532-9D91-C122-D90FB13BD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4674" y="1659637"/>
            <a:ext cx="1223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dirty="0">
                <a:solidFill>
                  <a:schemeClr val="accent2"/>
                </a:solidFill>
              </a:rPr>
              <a:t>تمه</a:t>
            </a:r>
            <a:r>
              <a:rPr lang="ar-SA" altLang="ar-SA" sz="2800" b="1" dirty="0">
                <a:solidFill>
                  <a:srgbClr val="FF3300"/>
                </a:solidFill>
              </a:rPr>
              <a:t>يـد</a:t>
            </a: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C140E8DD-209B-9408-67A7-769A32F7C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257" y="1090551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لا حظ الشكل التالي :</a:t>
            </a:r>
          </a:p>
        </p:txBody>
      </p:sp>
      <p:sp>
        <p:nvSpPr>
          <p:cNvPr id="16" name="Rectangle 37">
            <a:extLst>
              <a:ext uri="{FF2B5EF4-FFF2-40B4-BE49-F238E27FC236}">
                <a16:creationId xmlns:a16="http://schemas.microsoft.com/office/drawing/2014/main" id="{3B9AA8F6-F468-089B-6BB2-9A30A6DD0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232" y="1739838"/>
            <a:ext cx="4392612" cy="11525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6CBAC57E-3492-9491-1A40-2629114B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494" y="1847788"/>
            <a:ext cx="374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إذا سحبت ورقة فما احتمال أن تكون ولد ؟</a:t>
            </a:r>
          </a:p>
        </p:txBody>
      </p:sp>
      <p:grpSp>
        <p:nvGrpSpPr>
          <p:cNvPr id="18" name="Group 33">
            <a:extLst>
              <a:ext uri="{FF2B5EF4-FFF2-40B4-BE49-F238E27FC236}">
                <a16:creationId xmlns:a16="http://schemas.microsoft.com/office/drawing/2014/main" id="{DA0C0D0B-3844-28BB-44D1-E7235841A940}"/>
              </a:ext>
            </a:extLst>
          </p:cNvPr>
          <p:cNvGrpSpPr>
            <a:grpSpLocks/>
          </p:cNvGrpSpPr>
          <p:nvPr/>
        </p:nvGrpSpPr>
        <p:grpSpPr bwMode="auto">
          <a:xfrm>
            <a:off x="9008919" y="2166876"/>
            <a:ext cx="590550" cy="706437"/>
            <a:chOff x="2594" y="3249"/>
            <a:chExt cx="476" cy="445"/>
          </a:xfrm>
        </p:grpSpPr>
        <p:sp>
          <p:nvSpPr>
            <p:cNvPr id="19" name="Text Box 34">
              <a:extLst>
                <a:ext uri="{FF2B5EF4-FFF2-40B4-BE49-F238E27FC236}">
                  <a16:creationId xmlns:a16="http://schemas.microsoft.com/office/drawing/2014/main" id="{F3E80D41-472E-6B3F-B45A-C47D77D26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٣</a:t>
              </a:r>
            </a:p>
          </p:txBody>
        </p:sp>
        <p:sp>
          <p:nvSpPr>
            <p:cNvPr id="20" name="Text Box 35">
              <a:extLst>
                <a:ext uri="{FF2B5EF4-FFF2-40B4-BE49-F238E27FC236}">
                  <a16:creationId xmlns:a16="http://schemas.microsoft.com/office/drawing/2014/main" id="{24EB6D63-ADC9-006E-09BF-19E70A3B4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٥</a:t>
              </a: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AE435744-8523-AABB-BB40-17584744A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2" name="Text Box 38">
            <a:extLst>
              <a:ext uri="{FF2B5EF4-FFF2-40B4-BE49-F238E27FC236}">
                <a16:creationId xmlns:a16="http://schemas.microsoft.com/office/drawing/2014/main" id="{229BBC7D-135D-B4BD-0E1F-36C820AC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832" y="2352613"/>
            <a:ext cx="291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لأن عدد الأولاد ٣والمجموع ٥</a:t>
            </a:r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4C31210A-E34F-4757-01ED-C301639F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232" y="3106676"/>
            <a:ext cx="4392612" cy="11525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A7858F15-BE0A-3236-0A24-2351837B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494" y="3214626"/>
            <a:ext cx="3744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إذا أعدنا الورقة وسحبت هل يتغير احتمال أن تكون ولد ؟</a:t>
            </a:r>
          </a:p>
        </p:txBody>
      </p:sp>
      <p:sp>
        <p:nvSpPr>
          <p:cNvPr id="25" name="Text Box 45">
            <a:extLst>
              <a:ext uri="{FF2B5EF4-FFF2-40B4-BE49-F238E27FC236}">
                <a16:creationId xmlns:a16="http://schemas.microsoft.com/office/drawing/2014/main" id="{1EAF5384-96F4-94D2-6BF5-73169D8E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444" y="3827401"/>
            <a:ext cx="342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لأنه لا يزال عدد الأولاد ٣ والمجموع ٥</a:t>
            </a:r>
          </a:p>
        </p:txBody>
      </p:sp>
      <p:sp>
        <p:nvSpPr>
          <p:cNvPr id="26" name="Text Box 46">
            <a:extLst>
              <a:ext uri="{FF2B5EF4-FFF2-40B4-BE49-F238E27FC236}">
                <a16:creationId xmlns:a16="http://schemas.microsoft.com/office/drawing/2014/main" id="{0362526D-21F4-3E04-6544-FC5BBAA25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969" y="38639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لا</a:t>
            </a:r>
          </a:p>
        </p:txBody>
      </p:sp>
      <p:sp>
        <p:nvSpPr>
          <p:cNvPr id="27" name="Rectangle 47">
            <a:extLst>
              <a:ext uri="{FF2B5EF4-FFF2-40B4-BE49-F238E27FC236}">
                <a16:creationId xmlns:a16="http://schemas.microsoft.com/office/drawing/2014/main" id="{51A3A273-202D-CB74-2EDD-9F65C9D7D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232" y="4473513"/>
            <a:ext cx="4392612" cy="18748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id="{F06AE915-6F3A-ABCF-FA42-918F4DCD5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494" y="4581463"/>
            <a:ext cx="3744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إذا لم نعد الورقة وسحبت هل يتغير احتمال أن تكون ولد ؟ وضح ذلك</a:t>
            </a:r>
          </a:p>
        </p:txBody>
      </p:sp>
      <p:sp>
        <p:nvSpPr>
          <p:cNvPr id="29" name="Text Box 49">
            <a:extLst>
              <a:ext uri="{FF2B5EF4-FFF2-40B4-BE49-F238E27FC236}">
                <a16:creationId xmlns:a16="http://schemas.microsoft.com/office/drawing/2014/main" id="{94CCCBA1-65EC-FE12-9BAC-F1653BC67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444" y="5194238"/>
            <a:ext cx="342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لأنه عدد الأولاد أصبح ٢ والمجموع ٤</a:t>
            </a:r>
          </a:p>
        </p:txBody>
      </p:sp>
      <p:sp>
        <p:nvSpPr>
          <p:cNvPr id="30" name="Text Box 50">
            <a:extLst>
              <a:ext uri="{FF2B5EF4-FFF2-40B4-BE49-F238E27FC236}">
                <a16:creationId xmlns:a16="http://schemas.microsoft.com/office/drawing/2014/main" id="{3A1B2833-B8D8-5A73-E978-111949C19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557" y="5230751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نعم</a:t>
            </a:r>
          </a:p>
        </p:txBody>
      </p:sp>
      <p:sp>
        <p:nvSpPr>
          <p:cNvPr id="31" name="Text Box 51">
            <a:extLst>
              <a:ext uri="{FF2B5EF4-FFF2-40B4-BE49-F238E27FC236}">
                <a16:creationId xmlns:a16="http://schemas.microsoft.com/office/drawing/2014/main" id="{6A928427-B931-BEB4-38E6-AA11F086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694" y="5772088"/>
            <a:ext cx="201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يصبح الإحتمال الجديد</a:t>
            </a:r>
          </a:p>
        </p:txBody>
      </p:sp>
      <p:grpSp>
        <p:nvGrpSpPr>
          <p:cNvPr id="32" name="Group 52">
            <a:extLst>
              <a:ext uri="{FF2B5EF4-FFF2-40B4-BE49-F238E27FC236}">
                <a16:creationId xmlns:a16="http://schemas.microsoft.com/office/drawing/2014/main" id="{3B36CAB7-46ED-0707-1916-87D2C1920DD3}"/>
              </a:ext>
            </a:extLst>
          </p:cNvPr>
          <p:cNvGrpSpPr>
            <a:grpSpLocks/>
          </p:cNvGrpSpPr>
          <p:nvPr/>
        </p:nvGrpSpPr>
        <p:grpSpPr bwMode="auto">
          <a:xfrm>
            <a:off x="7086457" y="5678426"/>
            <a:ext cx="590550" cy="706437"/>
            <a:chOff x="2594" y="3249"/>
            <a:chExt cx="476" cy="445"/>
          </a:xfrm>
        </p:grpSpPr>
        <p:sp>
          <p:nvSpPr>
            <p:cNvPr id="33" name="Text Box 53">
              <a:extLst>
                <a:ext uri="{FF2B5EF4-FFF2-40B4-BE49-F238E27FC236}">
                  <a16:creationId xmlns:a16="http://schemas.microsoft.com/office/drawing/2014/main" id="{9E45656E-AA40-DE5F-6E93-B7C9E5925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٢</a:t>
              </a:r>
            </a:p>
          </p:txBody>
        </p:sp>
        <p:sp>
          <p:nvSpPr>
            <p:cNvPr id="34" name="Text Box 54">
              <a:extLst>
                <a:ext uri="{FF2B5EF4-FFF2-40B4-BE49-F238E27FC236}">
                  <a16:creationId xmlns:a16="http://schemas.microsoft.com/office/drawing/2014/main" id="{3591EE7D-180D-2E88-2DBB-723289E25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٤</a:t>
              </a:r>
            </a:p>
          </p:txBody>
        </p:sp>
        <p:sp>
          <p:nvSpPr>
            <p:cNvPr id="35" name="Line 55">
              <a:extLst>
                <a:ext uri="{FF2B5EF4-FFF2-40B4-BE49-F238E27FC236}">
                  <a16:creationId xmlns:a16="http://schemas.microsoft.com/office/drawing/2014/main" id="{8F8EB482-590C-1D37-F665-9E701758D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6" name="Group 56">
            <a:extLst>
              <a:ext uri="{FF2B5EF4-FFF2-40B4-BE49-F238E27FC236}">
                <a16:creationId xmlns:a16="http://schemas.microsoft.com/office/drawing/2014/main" id="{1E724041-ABDA-3B19-841C-7FB0A022AF7A}"/>
              </a:ext>
            </a:extLst>
          </p:cNvPr>
          <p:cNvGrpSpPr>
            <a:grpSpLocks/>
          </p:cNvGrpSpPr>
          <p:nvPr/>
        </p:nvGrpSpPr>
        <p:grpSpPr bwMode="auto">
          <a:xfrm>
            <a:off x="6294294" y="5664138"/>
            <a:ext cx="590550" cy="706438"/>
            <a:chOff x="2594" y="3249"/>
            <a:chExt cx="476" cy="445"/>
          </a:xfrm>
        </p:grpSpPr>
        <p:sp>
          <p:nvSpPr>
            <p:cNvPr id="37" name="Text Box 57">
              <a:extLst>
                <a:ext uri="{FF2B5EF4-FFF2-40B4-BE49-F238E27FC236}">
                  <a16:creationId xmlns:a16="http://schemas.microsoft.com/office/drawing/2014/main" id="{D895D991-B991-572A-C78B-6B37480B3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١</a:t>
              </a:r>
            </a:p>
          </p:txBody>
        </p:sp>
        <p:sp>
          <p:nvSpPr>
            <p:cNvPr id="38" name="Text Box 58">
              <a:extLst>
                <a:ext uri="{FF2B5EF4-FFF2-40B4-BE49-F238E27FC236}">
                  <a16:creationId xmlns:a16="http://schemas.microsoft.com/office/drawing/2014/main" id="{C76FBCA4-EB99-4AAD-74EF-B5C6F1520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٢</a:t>
              </a:r>
            </a:p>
          </p:txBody>
        </p:sp>
        <p:sp>
          <p:nvSpPr>
            <p:cNvPr id="39" name="Line 59">
              <a:extLst>
                <a:ext uri="{FF2B5EF4-FFF2-40B4-BE49-F238E27FC236}">
                  <a16:creationId xmlns:a16="http://schemas.microsoft.com/office/drawing/2014/main" id="{7CB20E68-040A-59B8-A454-E7D360F2F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0" name="Text Box 60">
            <a:extLst>
              <a:ext uri="{FF2B5EF4-FFF2-40B4-BE49-F238E27FC236}">
                <a16:creationId xmlns:a16="http://schemas.microsoft.com/office/drawing/2014/main" id="{E376056C-1BC9-A9FE-E190-AA0A7BB1E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607" y="5808601"/>
            <a:ext cx="398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0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8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3420E0-037B-F6E9-501D-CE4DF948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73" y="-122103"/>
            <a:ext cx="2419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>
            <a:extLst>
              <a:ext uri="{FF2B5EF4-FFF2-40B4-BE49-F238E27FC236}">
                <a16:creationId xmlns:a16="http://schemas.microsoft.com/office/drawing/2014/main" id="{94B18392-DA49-7534-B1AB-E61DBD5E9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818" y="1814315"/>
            <a:ext cx="889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2">
            <a:extLst>
              <a:ext uri="{FF2B5EF4-FFF2-40B4-BE49-F238E27FC236}">
                <a16:creationId xmlns:a16="http://schemas.microsoft.com/office/drawing/2014/main" id="{4761B3EF-C36E-5A39-77AE-567BB61FE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48" y="1895609"/>
            <a:ext cx="28416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3">
            <a:extLst>
              <a:ext uri="{FF2B5EF4-FFF2-40B4-BE49-F238E27FC236}">
                <a16:creationId xmlns:a16="http://schemas.microsoft.com/office/drawing/2014/main" id="{DB866188-C3C1-035B-3A50-94A72B32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48" y="527184"/>
            <a:ext cx="3319463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4">
            <a:extLst>
              <a:ext uri="{FF2B5EF4-FFF2-40B4-BE49-F238E27FC236}">
                <a16:creationId xmlns:a16="http://schemas.microsoft.com/office/drawing/2014/main" id="{370F8176-0F3F-1426-8267-E5FEAAC8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98" y="4091122"/>
            <a:ext cx="354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5">
            <a:extLst>
              <a:ext uri="{FF2B5EF4-FFF2-40B4-BE49-F238E27FC236}">
                <a16:creationId xmlns:a16="http://schemas.microsoft.com/office/drawing/2014/main" id="{95D947DB-6EFC-1CDE-9978-A3CB087D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48" y="5027747"/>
            <a:ext cx="3454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6">
            <a:extLst>
              <a:ext uri="{FF2B5EF4-FFF2-40B4-BE49-F238E27FC236}">
                <a16:creationId xmlns:a16="http://schemas.microsoft.com/office/drawing/2014/main" id="{C4124DCD-3FFA-37BF-8761-5DCF1D91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98" y="5718309"/>
            <a:ext cx="547846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48">
            <a:extLst>
              <a:ext uri="{FF2B5EF4-FFF2-40B4-BE49-F238E27FC236}">
                <a16:creationId xmlns:a16="http://schemas.microsoft.com/office/drawing/2014/main" id="{AA3CAD00-8315-9EE9-7668-587F2B145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298" y="2506797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الثوب ) =</a:t>
            </a:r>
          </a:p>
        </p:txBody>
      </p:sp>
      <p:grpSp>
        <p:nvGrpSpPr>
          <p:cNvPr id="17" name="Group 49">
            <a:extLst>
              <a:ext uri="{FF2B5EF4-FFF2-40B4-BE49-F238E27FC236}">
                <a16:creationId xmlns:a16="http://schemas.microsoft.com/office/drawing/2014/main" id="{AFB6B50A-6359-1D1B-B21F-298D77EFC494}"/>
              </a:ext>
            </a:extLst>
          </p:cNvPr>
          <p:cNvGrpSpPr>
            <a:grpSpLocks/>
          </p:cNvGrpSpPr>
          <p:nvPr/>
        </p:nvGrpSpPr>
        <p:grpSpPr bwMode="auto">
          <a:xfrm>
            <a:off x="5562498" y="2376622"/>
            <a:ext cx="590550" cy="706437"/>
            <a:chOff x="2594" y="3249"/>
            <a:chExt cx="476" cy="445"/>
          </a:xfrm>
        </p:grpSpPr>
        <p:sp>
          <p:nvSpPr>
            <p:cNvPr id="18" name="Text Box 50">
              <a:extLst>
                <a:ext uri="{FF2B5EF4-FFF2-40B4-BE49-F238E27FC236}">
                  <a16:creationId xmlns:a16="http://schemas.microsoft.com/office/drawing/2014/main" id="{CCA45BAA-A0B6-E98E-08C1-BDDF3D03E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١</a:t>
              </a:r>
            </a:p>
          </p:txBody>
        </p:sp>
        <p:sp>
          <p:nvSpPr>
            <p:cNvPr id="19" name="Text Box 51">
              <a:extLst>
                <a:ext uri="{FF2B5EF4-FFF2-40B4-BE49-F238E27FC236}">
                  <a16:creationId xmlns:a16="http://schemas.microsoft.com/office/drawing/2014/main" id="{062BDE1C-9F8C-D89B-ACFC-C88F4E829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٦</a:t>
              </a:r>
            </a:p>
          </p:txBody>
        </p:sp>
        <p:sp>
          <p:nvSpPr>
            <p:cNvPr id="20" name="Line 52">
              <a:extLst>
                <a:ext uri="{FF2B5EF4-FFF2-40B4-BE49-F238E27FC236}">
                  <a16:creationId xmlns:a16="http://schemas.microsoft.com/office/drawing/2014/main" id="{3F6FD73E-2F41-D50C-1ACC-F6AF84EF7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1" name="Text Box 53">
            <a:extLst>
              <a:ext uri="{FF2B5EF4-FFF2-40B4-BE49-F238E27FC236}">
                <a16:creationId xmlns:a16="http://schemas.microsoft.com/office/drawing/2014/main" id="{268F8E06-2697-D6EA-FFA1-3D6403EC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086" y="3083059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 جوارب حمراء ) =</a:t>
            </a:r>
          </a:p>
        </p:txBody>
      </p:sp>
      <p:grpSp>
        <p:nvGrpSpPr>
          <p:cNvPr id="22" name="Group 87">
            <a:extLst>
              <a:ext uri="{FF2B5EF4-FFF2-40B4-BE49-F238E27FC236}">
                <a16:creationId xmlns:a16="http://schemas.microsoft.com/office/drawing/2014/main" id="{FF222DE2-5D01-EF3D-033F-81DF4A9A245E}"/>
              </a:ext>
            </a:extLst>
          </p:cNvPr>
          <p:cNvGrpSpPr>
            <a:grpSpLocks/>
          </p:cNvGrpSpPr>
          <p:nvPr/>
        </p:nvGrpSpPr>
        <p:grpSpPr bwMode="auto">
          <a:xfrm>
            <a:off x="9126436" y="2182947"/>
            <a:ext cx="900112" cy="1728787"/>
            <a:chOff x="4921" y="1525"/>
            <a:chExt cx="567" cy="1089"/>
          </a:xfrm>
        </p:grpSpPr>
        <p:sp>
          <p:nvSpPr>
            <p:cNvPr id="23" name="Rectangle 58">
              <a:extLst>
                <a:ext uri="{FF2B5EF4-FFF2-40B4-BE49-F238E27FC236}">
                  <a16:creationId xmlns:a16="http://schemas.microsoft.com/office/drawing/2014/main" id="{09B9E178-183A-ACD9-D474-A64C55396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525"/>
              <a:ext cx="567" cy="108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4" name="Oval 60">
              <a:extLst>
                <a:ext uri="{FF2B5EF4-FFF2-40B4-BE49-F238E27FC236}">
                  <a16:creationId xmlns:a16="http://schemas.microsoft.com/office/drawing/2014/main" id="{9C276A7F-714E-106E-2885-55D36D72B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" y="1552"/>
              <a:ext cx="476" cy="2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25" name="Group 88">
            <a:extLst>
              <a:ext uri="{FF2B5EF4-FFF2-40B4-BE49-F238E27FC236}">
                <a16:creationId xmlns:a16="http://schemas.microsoft.com/office/drawing/2014/main" id="{2C12B8F1-8EEE-300E-2127-E1FB57F1140C}"/>
              </a:ext>
            </a:extLst>
          </p:cNvPr>
          <p:cNvGrpSpPr>
            <a:grpSpLocks/>
          </p:cNvGrpSpPr>
          <p:nvPr/>
        </p:nvGrpSpPr>
        <p:grpSpPr bwMode="auto">
          <a:xfrm>
            <a:off x="7758011" y="2176597"/>
            <a:ext cx="900112" cy="906462"/>
            <a:chOff x="4059" y="1521"/>
            <a:chExt cx="567" cy="571"/>
          </a:xfrm>
        </p:grpSpPr>
        <p:sp>
          <p:nvSpPr>
            <p:cNvPr id="26" name="Rectangle 61">
              <a:extLst>
                <a:ext uri="{FF2B5EF4-FFF2-40B4-BE49-F238E27FC236}">
                  <a16:creationId xmlns:a16="http://schemas.microsoft.com/office/drawing/2014/main" id="{FBD1AB5F-4C99-EE0D-CA2E-7C2E5F49B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1521"/>
              <a:ext cx="567" cy="57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7" name="Oval 62">
              <a:extLst>
                <a:ext uri="{FF2B5EF4-FFF2-40B4-BE49-F238E27FC236}">
                  <a16:creationId xmlns:a16="http://schemas.microsoft.com/office/drawing/2014/main" id="{804DC449-F1BA-19D2-E1C2-FC2DBC270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1720"/>
              <a:ext cx="476" cy="2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28" name="Group 75">
            <a:extLst>
              <a:ext uri="{FF2B5EF4-FFF2-40B4-BE49-F238E27FC236}">
                <a16:creationId xmlns:a16="http://schemas.microsoft.com/office/drawing/2014/main" id="{FE75631C-FD7B-5558-9EBA-69D52E5AD781}"/>
              </a:ext>
            </a:extLst>
          </p:cNvPr>
          <p:cNvGrpSpPr>
            <a:grpSpLocks/>
          </p:cNvGrpSpPr>
          <p:nvPr/>
        </p:nvGrpSpPr>
        <p:grpSpPr bwMode="auto">
          <a:xfrm>
            <a:off x="1746148" y="346209"/>
            <a:ext cx="3471863" cy="5580063"/>
            <a:chOff x="272" y="368"/>
            <a:chExt cx="2187" cy="3515"/>
          </a:xfrm>
        </p:grpSpPr>
        <p:pic>
          <p:nvPicPr>
            <p:cNvPr id="29" name="Picture 47">
              <a:extLst>
                <a:ext uri="{FF2B5EF4-FFF2-40B4-BE49-F238E27FC236}">
                  <a16:creationId xmlns:a16="http://schemas.microsoft.com/office/drawing/2014/main" id="{4839E06B-9C50-11FF-965E-33F076926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368"/>
              <a:ext cx="2187" cy="3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45ED754B-6600-1221-D1ED-2A2B6ADEB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799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2103DFA-F7B7-111F-C669-21B5CDA58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799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32" name="Rectangle 65">
              <a:extLst>
                <a:ext uri="{FF2B5EF4-FFF2-40B4-BE49-F238E27FC236}">
                  <a16:creationId xmlns:a16="http://schemas.microsoft.com/office/drawing/2014/main" id="{4CCD757D-34C1-A5E8-61D6-F819D2C23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1344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2546665-FE13-1FE1-7DD2-1217A62EA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344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34" name="Rectangle 67">
              <a:extLst>
                <a:ext uri="{FF2B5EF4-FFF2-40B4-BE49-F238E27FC236}">
                  <a16:creationId xmlns:a16="http://schemas.microsoft.com/office/drawing/2014/main" id="{822F6A5F-C3CF-3066-0F26-FE0676A72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1866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35" name="Rectangle 68">
              <a:extLst>
                <a:ext uri="{FF2B5EF4-FFF2-40B4-BE49-F238E27FC236}">
                  <a16:creationId xmlns:a16="http://schemas.microsoft.com/office/drawing/2014/main" id="{D75366D7-3A9B-48D9-8057-1304E608D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866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36" name="Rectangle 69">
              <a:extLst>
                <a:ext uri="{FF2B5EF4-FFF2-40B4-BE49-F238E27FC236}">
                  <a16:creationId xmlns:a16="http://schemas.microsoft.com/office/drawing/2014/main" id="{9E02DE5F-E427-4C9D-907E-C7744F6EB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410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37" name="Rectangle 70">
              <a:extLst>
                <a:ext uri="{FF2B5EF4-FFF2-40B4-BE49-F238E27FC236}">
                  <a16:creationId xmlns:a16="http://schemas.microsoft.com/office/drawing/2014/main" id="{53465601-7B1E-E049-F95E-B01B6D803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" y="2410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38" name="Rectangle 71">
              <a:extLst>
                <a:ext uri="{FF2B5EF4-FFF2-40B4-BE49-F238E27FC236}">
                  <a16:creationId xmlns:a16="http://schemas.microsoft.com/office/drawing/2014/main" id="{73E22255-A3E9-CEFE-4F8D-F294BCFF9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954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39" name="Rectangle 72">
              <a:extLst>
                <a:ext uri="{FF2B5EF4-FFF2-40B4-BE49-F238E27FC236}">
                  <a16:creationId xmlns:a16="http://schemas.microsoft.com/office/drawing/2014/main" id="{44DEF9F4-C73A-E56D-6E73-95C4B153D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2954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40" name="Rectangle 73">
              <a:extLst>
                <a:ext uri="{FF2B5EF4-FFF2-40B4-BE49-F238E27FC236}">
                  <a16:creationId xmlns:a16="http://schemas.microsoft.com/office/drawing/2014/main" id="{5AED168E-28FA-3523-9E4E-CC52A933F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3481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  <p:sp>
          <p:nvSpPr>
            <p:cNvPr id="41" name="Rectangle 74">
              <a:extLst>
                <a:ext uri="{FF2B5EF4-FFF2-40B4-BE49-F238E27FC236}">
                  <a16:creationId xmlns:a16="http://schemas.microsoft.com/office/drawing/2014/main" id="{8453086E-5DAB-250E-D9FB-7CCCE2FDE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" y="3481"/>
              <a:ext cx="272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700"/>
                <a:t>أحمر</a:t>
              </a:r>
            </a:p>
          </p:txBody>
        </p:sp>
      </p:grpSp>
      <p:sp>
        <p:nvSpPr>
          <p:cNvPr id="42" name="Text Box 76">
            <a:extLst>
              <a:ext uri="{FF2B5EF4-FFF2-40B4-BE49-F238E27FC236}">
                <a16:creationId xmlns:a16="http://schemas.microsoft.com/office/drawing/2014/main" id="{183BE9C1-238C-EAAC-E3FB-0F503E10F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298" y="6058034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ح (ثوب و جورب أحمر ) =</a:t>
            </a:r>
          </a:p>
        </p:txBody>
      </p:sp>
      <p:grpSp>
        <p:nvGrpSpPr>
          <p:cNvPr id="43" name="Group 77">
            <a:extLst>
              <a:ext uri="{FF2B5EF4-FFF2-40B4-BE49-F238E27FC236}">
                <a16:creationId xmlns:a16="http://schemas.microsoft.com/office/drawing/2014/main" id="{D76CDECC-DD24-12FC-6A1E-B470D3A8DF14}"/>
              </a:ext>
            </a:extLst>
          </p:cNvPr>
          <p:cNvGrpSpPr>
            <a:grpSpLocks/>
          </p:cNvGrpSpPr>
          <p:nvPr/>
        </p:nvGrpSpPr>
        <p:grpSpPr bwMode="auto">
          <a:xfrm>
            <a:off x="5511698" y="5927859"/>
            <a:ext cx="590550" cy="706438"/>
            <a:chOff x="2594" y="3249"/>
            <a:chExt cx="476" cy="445"/>
          </a:xfrm>
        </p:grpSpPr>
        <p:sp>
          <p:nvSpPr>
            <p:cNvPr id="44" name="Text Box 78">
              <a:extLst>
                <a:ext uri="{FF2B5EF4-FFF2-40B4-BE49-F238E27FC236}">
                  <a16:creationId xmlns:a16="http://schemas.microsoft.com/office/drawing/2014/main" id="{B0B7A8A4-F375-C9E8-22CF-14C2487A3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١</a:t>
              </a:r>
            </a:p>
          </p:txBody>
        </p:sp>
        <p:sp>
          <p:nvSpPr>
            <p:cNvPr id="45" name="Text Box 79">
              <a:extLst>
                <a:ext uri="{FF2B5EF4-FFF2-40B4-BE49-F238E27FC236}">
                  <a16:creationId xmlns:a16="http://schemas.microsoft.com/office/drawing/2014/main" id="{0805A129-1A1C-6590-85AB-9C1CE6A29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١٨</a:t>
              </a: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EE742383-8BFB-3B47-506A-D9430D3AF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7" name="Group 81">
            <a:extLst>
              <a:ext uri="{FF2B5EF4-FFF2-40B4-BE49-F238E27FC236}">
                <a16:creationId xmlns:a16="http://schemas.microsoft.com/office/drawing/2014/main" id="{EBB8C874-6858-3556-1932-C31EB3BEFBEE}"/>
              </a:ext>
            </a:extLst>
          </p:cNvPr>
          <p:cNvGrpSpPr>
            <a:grpSpLocks/>
          </p:cNvGrpSpPr>
          <p:nvPr/>
        </p:nvGrpSpPr>
        <p:grpSpPr bwMode="auto">
          <a:xfrm>
            <a:off x="6318148" y="4926147"/>
            <a:ext cx="590550" cy="706437"/>
            <a:chOff x="2594" y="3249"/>
            <a:chExt cx="476" cy="445"/>
          </a:xfrm>
        </p:grpSpPr>
        <p:sp>
          <p:nvSpPr>
            <p:cNvPr id="48" name="Text Box 82">
              <a:extLst>
                <a:ext uri="{FF2B5EF4-FFF2-40B4-BE49-F238E27FC236}">
                  <a16:creationId xmlns:a16="http://schemas.microsoft.com/office/drawing/2014/main" id="{5BE8E578-A9A0-1452-5932-082E1630F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١</a:t>
              </a:r>
            </a:p>
          </p:txBody>
        </p:sp>
        <p:sp>
          <p:nvSpPr>
            <p:cNvPr id="49" name="Text Box 83">
              <a:extLst>
                <a:ext uri="{FF2B5EF4-FFF2-40B4-BE49-F238E27FC236}">
                  <a16:creationId xmlns:a16="http://schemas.microsoft.com/office/drawing/2014/main" id="{7A35D864-E54D-1D08-8F3E-9E615431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١٨</a:t>
              </a:r>
            </a:p>
          </p:txBody>
        </p:sp>
        <p:sp>
          <p:nvSpPr>
            <p:cNvPr id="50" name="Line 84">
              <a:extLst>
                <a:ext uri="{FF2B5EF4-FFF2-40B4-BE49-F238E27FC236}">
                  <a16:creationId xmlns:a16="http://schemas.microsoft.com/office/drawing/2014/main" id="{B2283A3F-4B6A-3414-A858-2E9A6FE0B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1" name="Group 89">
            <a:extLst>
              <a:ext uri="{FF2B5EF4-FFF2-40B4-BE49-F238E27FC236}">
                <a16:creationId xmlns:a16="http://schemas.microsoft.com/office/drawing/2014/main" id="{8B8AA059-4A09-A23F-859E-DFFCAC75E1AA}"/>
              </a:ext>
            </a:extLst>
          </p:cNvPr>
          <p:cNvGrpSpPr>
            <a:grpSpLocks/>
          </p:cNvGrpSpPr>
          <p:nvPr/>
        </p:nvGrpSpPr>
        <p:grpSpPr bwMode="auto">
          <a:xfrm>
            <a:off x="1673123" y="643072"/>
            <a:ext cx="1376363" cy="5319712"/>
            <a:chOff x="226" y="555"/>
            <a:chExt cx="867" cy="3351"/>
          </a:xfrm>
        </p:grpSpPr>
        <p:sp>
          <p:nvSpPr>
            <p:cNvPr id="52" name="Rectangle 85">
              <a:extLst>
                <a:ext uri="{FF2B5EF4-FFF2-40B4-BE49-F238E27FC236}">
                  <a16:creationId xmlns:a16="http://schemas.microsoft.com/office/drawing/2014/main" id="{8E4248B7-1C04-62AA-D16B-12BA4FAC4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555"/>
              <a:ext cx="867" cy="335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3" name="Oval 86">
              <a:extLst>
                <a:ext uri="{FF2B5EF4-FFF2-40B4-BE49-F238E27FC236}">
                  <a16:creationId xmlns:a16="http://schemas.microsoft.com/office/drawing/2014/main" id="{52B28771-A989-834A-6F91-42F203EB4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763"/>
              <a:ext cx="590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54" name="Group 54">
            <a:extLst>
              <a:ext uri="{FF2B5EF4-FFF2-40B4-BE49-F238E27FC236}">
                <a16:creationId xmlns:a16="http://schemas.microsoft.com/office/drawing/2014/main" id="{201FD772-25DB-CA30-B84D-E9365E57E3C8}"/>
              </a:ext>
            </a:extLst>
          </p:cNvPr>
          <p:cNvGrpSpPr>
            <a:grpSpLocks/>
          </p:cNvGrpSpPr>
          <p:nvPr/>
        </p:nvGrpSpPr>
        <p:grpSpPr bwMode="auto">
          <a:xfrm>
            <a:off x="4878286" y="2952884"/>
            <a:ext cx="590550" cy="706438"/>
            <a:chOff x="2594" y="3249"/>
            <a:chExt cx="476" cy="445"/>
          </a:xfrm>
        </p:grpSpPr>
        <p:sp>
          <p:nvSpPr>
            <p:cNvPr id="55" name="Text Box 55">
              <a:extLst>
                <a:ext uri="{FF2B5EF4-FFF2-40B4-BE49-F238E27FC236}">
                  <a16:creationId xmlns:a16="http://schemas.microsoft.com/office/drawing/2014/main" id="{D2FE461B-60A2-4267-F280-0ABF20C44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١</a:t>
              </a:r>
            </a:p>
          </p:txBody>
        </p:sp>
        <p:sp>
          <p:nvSpPr>
            <p:cNvPr id="56" name="Text Box 56">
              <a:extLst>
                <a:ext uri="{FF2B5EF4-FFF2-40B4-BE49-F238E27FC236}">
                  <a16:creationId xmlns:a16="http://schemas.microsoft.com/office/drawing/2014/main" id="{7D9C62CE-8448-2AB4-54E6-0E8AA62C3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FF0000"/>
                  </a:solidFill>
                </a:rPr>
                <a:t>  </a:t>
              </a:r>
              <a:r>
                <a:rPr lang="ar-SA" altLang="ar-SA" sz="2000" b="1">
                  <a:solidFill>
                    <a:schemeClr val="accent2"/>
                  </a:solidFill>
                </a:rPr>
                <a:t>٣</a:t>
              </a:r>
            </a:p>
          </p:txBody>
        </p:sp>
        <p:sp>
          <p:nvSpPr>
            <p:cNvPr id="57" name="Line 57">
              <a:extLst>
                <a:ext uri="{FF2B5EF4-FFF2-40B4-BE49-F238E27FC236}">
                  <a16:creationId xmlns:a16="http://schemas.microsoft.com/office/drawing/2014/main" id="{F6BA8AB8-C613-4871-918E-51230D8EE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75640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CF4B0-354A-71D5-4F73-618FB1A9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28" y="558650"/>
            <a:ext cx="2419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1">
            <a:extLst>
              <a:ext uri="{FF2B5EF4-FFF2-40B4-BE49-F238E27FC236}">
                <a16:creationId xmlns:a16="http://schemas.microsoft.com/office/drawing/2014/main" id="{AE7B07B4-A8DF-C964-00EF-90D6213F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91" y="1350812"/>
            <a:ext cx="50784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2">
            <a:extLst>
              <a:ext uri="{FF2B5EF4-FFF2-40B4-BE49-F238E27FC236}">
                <a16:creationId xmlns:a16="http://schemas.microsoft.com/office/drawing/2014/main" id="{2791BB9D-EE8B-2A8D-1CEF-3067FD42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53" y="2287437"/>
            <a:ext cx="12985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3">
            <a:extLst>
              <a:ext uri="{FF2B5EF4-FFF2-40B4-BE49-F238E27FC236}">
                <a16:creationId xmlns:a16="http://schemas.microsoft.com/office/drawing/2014/main" id="{0437BF59-F074-8B2B-AC65-9A71E73F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03" y="2373162"/>
            <a:ext cx="28098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4">
            <a:extLst>
              <a:ext uri="{FF2B5EF4-FFF2-40B4-BE49-F238E27FC236}">
                <a16:creationId xmlns:a16="http://schemas.microsoft.com/office/drawing/2014/main" id="{F731E18A-649A-34C0-E7F2-3BDFEBD6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66" y="3043087"/>
            <a:ext cx="674052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5">
            <a:extLst>
              <a:ext uri="{FF2B5EF4-FFF2-40B4-BE49-F238E27FC236}">
                <a16:creationId xmlns:a16="http://schemas.microsoft.com/office/drawing/2014/main" id="{4480819B-5C3C-67A7-FBB9-49441F65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03" y="4301975"/>
            <a:ext cx="6842125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54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5376B2-B832-21FB-D0CE-7425F084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06" y="572122"/>
            <a:ext cx="2419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43570E3C-E9A9-A057-2393-3301E7BD4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44" y="608634"/>
            <a:ext cx="31384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00B11D3-AB75-43D0-A6AF-CC3E75E5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31" y="1400797"/>
            <a:ext cx="40481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279C423-0725-862E-0F19-4327DFCC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56" y="3310559"/>
            <a:ext cx="30749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20EC2BF-13A4-C3FF-EBF7-652A1517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19" y="4401172"/>
            <a:ext cx="364648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AEA73E-9ED8-6381-B531-854F4448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94" y="5577509"/>
            <a:ext cx="20447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A8D8D8-9C20-9F00-47AE-5CBFAD0D2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69" y="3201022"/>
            <a:ext cx="6159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B81EF221-B69A-3C4E-120B-F3D9D0012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94" y="4294809"/>
            <a:ext cx="61595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9BB7076B-63F5-31E0-5E85-198E5AEF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56" y="5469559"/>
            <a:ext cx="16922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BDE87B73-F21B-8FEB-7798-48E508F6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81" y="2624759"/>
            <a:ext cx="39957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EBAD6E06-674A-A861-893D-494C3DC08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494" y="2697784"/>
            <a:ext cx="1979612" cy="19081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9E05B437-3D41-A785-FD40-499B5060B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906" y="1726234"/>
            <a:ext cx="1116013" cy="503238"/>
          </a:xfrm>
          <a:prstGeom prst="wedgeRoundRectCallout">
            <a:avLst>
              <a:gd name="adj1" fmla="val -28662"/>
              <a:gd name="adj2" fmla="val 201736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حرف علة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BE917AC4-47E4-1C21-653D-572568CB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906" y="1221409"/>
            <a:ext cx="1116013" cy="503238"/>
          </a:xfrm>
          <a:prstGeom prst="wedgeRoundRectCallout">
            <a:avLst>
              <a:gd name="adj1" fmla="val -25389"/>
              <a:gd name="adj2" fmla="val 291009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حرف علة</a:t>
            </a:r>
          </a:p>
        </p:txBody>
      </p:sp>
      <p:sp>
        <p:nvSpPr>
          <p:cNvPr id="22" name="AutoShape 20">
            <a:extLst>
              <a:ext uri="{FF2B5EF4-FFF2-40B4-BE49-F238E27FC236}">
                <a16:creationId xmlns:a16="http://schemas.microsoft.com/office/drawing/2014/main" id="{9852AD7F-970D-6BC0-9DD6-69E0B7B5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269" y="5326684"/>
            <a:ext cx="1116012" cy="503238"/>
          </a:xfrm>
          <a:prstGeom prst="wedgeRoundRectCallout">
            <a:avLst>
              <a:gd name="adj1" fmla="val -13870"/>
              <a:gd name="adj2" fmla="val -26293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حرف علة</a:t>
            </a:r>
          </a:p>
        </p:txBody>
      </p:sp>
      <p:sp>
        <p:nvSpPr>
          <p:cNvPr id="23" name="AutoShape 21">
            <a:extLst>
              <a:ext uri="{FF2B5EF4-FFF2-40B4-BE49-F238E27FC236}">
                <a16:creationId xmlns:a16="http://schemas.microsoft.com/office/drawing/2014/main" id="{B0267C5D-57C3-86D6-775B-5BA09BAC8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356" y="5290172"/>
            <a:ext cx="1116013" cy="503237"/>
          </a:xfrm>
          <a:prstGeom prst="wedgeRoundRectCallout">
            <a:avLst>
              <a:gd name="adj1" fmla="val -35208"/>
              <a:gd name="adj2" fmla="val -325394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حرف علة</a:t>
            </a: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61E25292-E343-ADBC-4FD8-68233B917FDE}"/>
              </a:ext>
            </a:extLst>
          </p:cNvPr>
          <p:cNvGrpSpPr>
            <a:grpSpLocks/>
          </p:cNvGrpSpPr>
          <p:nvPr/>
        </p:nvGrpSpPr>
        <p:grpSpPr bwMode="auto">
          <a:xfrm>
            <a:off x="5786544" y="4294809"/>
            <a:ext cx="590550" cy="706438"/>
            <a:chOff x="2594" y="3249"/>
            <a:chExt cx="476" cy="445"/>
          </a:xfrm>
        </p:grpSpPr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AB2D5C00-00A6-0C20-A013-6D61477EF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٢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528FEBC-DF19-2B5E-BF87-A8FECEC98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٦</a:t>
              </a: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B09F21E9-383F-B228-A830-3610C9131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38655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1106</Words>
  <Application>Microsoft Macintosh PowerPoint</Application>
  <PresentationFormat>شاشة عريضة</PresentationFormat>
  <Paragraphs>698</Paragraphs>
  <Slides>28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0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54</cp:revision>
  <dcterms:created xsi:type="dcterms:W3CDTF">2021-08-28T07:17:54Z</dcterms:created>
  <dcterms:modified xsi:type="dcterms:W3CDTF">2023-02-28T06:58:40Z</dcterms:modified>
</cp:coreProperties>
</file>