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8"/>
  </p:notesMasterIdLst>
  <p:sldIdLst>
    <p:sldId id="256" r:id="rId2"/>
    <p:sldId id="258" r:id="rId3"/>
    <p:sldId id="259" r:id="rId4"/>
    <p:sldId id="276" r:id="rId5"/>
    <p:sldId id="262" r:id="rId6"/>
    <p:sldId id="283" r:id="rId7"/>
    <p:sldId id="279" r:id="rId8"/>
    <p:sldId id="280" r:id="rId9"/>
    <p:sldId id="260" r:id="rId10"/>
    <p:sldId id="273" r:id="rId11"/>
    <p:sldId id="269" r:id="rId12"/>
    <p:sldId id="281" r:id="rId13"/>
    <p:sldId id="284" r:id="rId14"/>
    <p:sldId id="278" r:id="rId15"/>
    <p:sldId id="271" r:id="rId16"/>
    <p:sldId id="282" r:id="rId17"/>
  </p:sldIdLst>
  <p:sldSz cx="9144000" cy="5143500" type="screen16x9"/>
  <p:notesSz cx="6858000" cy="9144000"/>
  <p:embeddedFontLst>
    <p:embeddedFont>
      <p:font typeface="Actor" panose="020B0604020202020204" charset="-78"/>
      <p:regular r:id="rId19"/>
    </p:embeddedFont>
    <p:embeddedFont>
      <p:font typeface="Alfa Slab One" panose="020B0604020202020204" charset="0"/>
      <p:regular r:id="rId20"/>
    </p:embeddedFont>
    <p:embeddedFont>
      <p:font typeface="Amasis MT Pro" panose="02040504050005020304" pitchFamily="18" charset="0"/>
      <p:regular r:id="rId21"/>
      <p:bold r:id="rId22"/>
      <p:italic r:id="rId23"/>
      <p:boldItalic r:id="rId24"/>
    </p:embeddedFont>
    <p:embeddedFont>
      <p:font typeface="Calibri" panose="020F0502020204030204" pitchFamily="34" charset="0"/>
      <p:regular r:id="rId25"/>
      <p:bold r:id="rId26"/>
    </p:embeddedFont>
    <p:embeddedFont>
      <p:font typeface="Roboto Condensed Light" panose="02000000000000000000" pitchFamily="2"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E8E5CA-A01B-4BFF-8BE7-6280CB2F43D5}">
  <a:tblStyle styleId="{08E8E5CA-A01B-4BFF-8BE7-6280CB2F43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varScale="1">
        <p:scale>
          <a:sx n="146" d="100"/>
          <a:sy n="146" d="100"/>
        </p:scale>
        <p:origin x="6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14fec86d37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14fec86d37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4fec86d37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4fec86d37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14fec86d371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14fec86d371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5"/>
        <p:cNvGrpSpPr/>
        <p:nvPr/>
      </p:nvGrpSpPr>
      <p:grpSpPr>
        <a:xfrm>
          <a:off x="0" y="0"/>
          <a:ext cx="0" cy="0"/>
          <a:chOff x="0" y="0"/>
          <a:chExt cx="0" cy="0"/>
        </a:xfrm>
      </p:grpSpPr>
      <p:sp>
        <p:nvSpPr>
          <p:cNvPr id="2466" name="Google Shape;2466;g14fec86d371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7" name="Google Shape;2467;g14fec86d37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14fec86d371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14fec86d37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Google Shape;1857;g14fec86d37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8" name="Google Shape;1858;g14fec86d37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9"/>
        <p:cNvGrpSpPr/>
        <p:nvPr/>
      </p:nvGrpSpPr>
      <p:grpSpPr>
        <a:xfrm>
          <a:off x="0" y="0"/>
          <a:ext cx="0" cy="0"/>
          <a:chOff x="0" y="0"/>
          <a:chExt cx="0" cy="0"/>
        </a:xfrm>
      </p:grpSpPr>
      <p:sp>
        <p:nvSpPr>
          <p:cNvPr id="2220" name="Google Shape;2220;g14fec86d371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1" name="Google Shape;2221;g14fec86d371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7"/>
        <p:cNvGrpSpPr/>
        <p:nvPr/>
      </p:nvGrpSpPr>
      <p:grpSpPr>
        <a:xfrm>
          <a:off x="0" y="0"/>
          <a:ext cx="0" cy="0"/>
          <a:chOff x="0" y="0"/>
          <a:chExt cx="0" cy="0"/>
        </a:xfrm>
      </p:grpSpPr>
      <p:sp>
        <p:nvSpPr>
          <p:cNvPr id="2068" name="Google Shape;2068;g14fec86d37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9" name="Google Shape;2069;g14fec86d37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14fec86d37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14fec86d37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14fec86d371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14fec86d371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g14fec86d371_0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4" name="Google Shape;2154;g14fec86d371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14fec86d3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14fec86d37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14fec86d3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14fec86d3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802875" y="22589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438445" y="257599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6375"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175373" y="3336969"/>
            <a:ext cx="9065148" cy="3787606"/>
            <a:chOff x="-1569800" y="1694500"/>
            <a:chExt cx="2274475" cy="1211375"/>
          </a:xfrm>
        </p:grpSpPr>
        <p:sp>
          <p:nvSpPr>
            <p:cNvPr id="13" name="Google Shape;13;p2"/>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416350"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3777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0961" y="16947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82131"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txBox="1">
            <a:spLocks noGrp="1"/>
          </p:cNvSpPr>
          <p:nvPr>
            <p:ph type="ctrTitle"/>
          </p:nvPr>
        </p:nvSpPr>
        <p:spPr>
          <a:xfrm>
            <a:off x="1837800" y="539388"/>
            <a:ext cx="5468400" cy="23217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9" name="Google Shape;29;p2"/>
          <p:cNvSpPr txBox="1">
            <a:spLocks noGrp="1"/>
          </p:cNvSpPr>
          <p:nvPr>
            <p:ph type="subTitle" idx="1"/>
          </p:nvPr>
        </p:nvSpPr>
        <p:spPr>
          <a:xfrm>
            <a:off x="1837800" y="2861163"/>
            <a:ext cx="54684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15"/>
        <p:cNvGrpSpPr/>
        <p:nvPr/>
      </p:nvGrpSpPr>
      <p:grpSpPr>
        <a:xfrm>
          <a:off x="0" y="0"/>
          <a:ext cx="0" cy="0"/>
          <a:chOff x="0" y="0"/>
          <a:chExt cx="0" cy="0"/>
        </a:xfrm>
      </p:grpSpPr>
      <p:sp>
        <p:nvSpPr>
          <p:cNvPr id="416" name="Google Shape;416;p13"/>
          <p:cNvSpPr/>
          <p:nvPr/>
        </p:nvSpPr>
        <p:spPr>
          <a:xfrm flipH="1">
            <a:off x="-986852" y="4604100"/>
            <a:ext cx="7319752" cy="175452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flipH="1">
            <a:off x="2230457" y="4604100"/>
            <a:ext cx="7943643" cy="1653324"/>
            <a:chOff x="-1503935" y="1882395"/>
            <a:chExt cx="2867431" cy="760744"/>
          </a:xfrm>
        </p:grpSpPr>
        <p:sp>
          <p:nvSpPr>
            <p:cNvPr id="418" name="Google Shape;418;p13"/>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3"/>
          <p:cNvSpPr/>
          <p:nvPr/>
        </p:nvSpPr>
        <p:spPr>
          <a:xfrm flipH="1">
            <a:off x="7094259" y="-9645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flipH="1">
            <a:off x="36022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flipH="1">
            <a:off x="8227545" y="211154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flipH="1">
            <a:off x="-919575" y="15494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13"/>
          <p:cNvGrpSpPr/>
          <p:nvPr/>
        </p:nvGrpSpPr>
        <p:grpSpPr>
          <a:xfrm rot="831419">
            <a:off x="163561" y="369889"/>
            <a:ext cx="549527" cy="1115979"/>
            <a:chOff x="4547775" y="2410400"/>
            <a:chExt cx="549525" cy="1115975"/>
          </a:xfrm>
        </p:grpSpPr>
        <p:sp>
          <p:nvSpPr>
            <p:cNvPr id="434" name="Google Shape;434;p13"/>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3"/>
          <p:cNvGrpSpPr/>
          <p:nvPr/>
        </p:nvGrpSpPr>
        <p:grpSpPr>
          <a:xfrm rot="-831419" flipH="1">
            <a:off x="8409436" y="369889"/>
            <a:ext cx="549527" cy="1115979"/>
            <a:chOff x="4547775" y="2410400"/>
            <a:chExt cx="549525" cy="1115975"/>
          </a:xfrm>
        </p:grpSpPr>
        <p:sp>
          <p:nvSpPr>
            <p:cNvPr id="453" name="Google Shape;453;p13"/>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3"/>
          <p:cNvSpPr txBox="1">
            <a:spLocks noGrp="1"/>
          </p:cNvSpPr>
          <p:nvPr>
            <p:ph type="title"/>
          </p:nvPr>
        </p:nvSpPr>
        <p:spPr>
          <a:xfrm>
            <a:off x="2362911" y="1345113"/>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2" name="Google Shape;472;p13"/>
          <p:cNvSpPr txBox="1">
            <a:spLocks noGrp="1"/>
          </p:cNvSpPr>
          <p:nvPr>
            <p:ph type="title" idx="2" hasCustomPrompt="1"/>
          </p:nvPr>
        </p:nvSpPr>
        <p:spPr>
          <a:xfrm>
            <a:off x="1370950" y="18825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3" name="Google Shape;473;p13"/>
          <p:cNvSpPr txBox="1">
            <a:spLocks noGrp="1"/>
          </p:cNvSpPr>
          <p:nvPr>
            <p:ph type="subTitle" idx="1"/>
          </p:nvPr>
        </p:nvSpPr>
        <p:spPr>
          <a:xfrm>
            <a:off x="2362911" y="2251113"/>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4" name="Google Shape;474;p13"/>
          <p:cNvSpPr txBox="1">
            <a:spLocks noGrp="1"/>
          </p:cNvSpPr>
          <p:nvPr>
            <p:ph type="title" idx="3"/>
          </p:nvPr>
        </p:nvSpPr>
        <p:spPr>
          <a:xfrm>
            <a:off x="5759136" y="1345113"/>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5" name="Google Shape;475;p13"/>
          <p:cNvSpPr txBox="1">
            <a:spLocks noGrp="1"/>
          </p:cNvSpPr>
          <p:nvPr>
            <p:ph type="title" idx="4" hasCustomPrompt="1"/>
          </p:nvPr>
        </p:nvSpPr>
        <p:spPr>
          <a:xfrm>
            <a:off x="4671900" y="1882563"/>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5"/>
          </p:nvPr>
        </p:nvSpPr>
        <p:spPr>
          <a:xfrm>
            <a:off x="5759136" y="2251113"/>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77" name="Google Shape;477;p13"/>
          <p:cNvSpPr txBox="1">
            <a:spLocks noGrp="1"/>
          </p:cNvSpPr>
          <p:nvPr>
            <p:ph type="title" idx="6"/>
          </p:nvPr>
        </p:nvSpPr>
        <p:spPr>
          <a:xfrm>
            <a:off x="2362911" y="2930550"/>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78" name="Google Shape;478;p13"/>
          <p:cNvSpPr txBox="1">
            <a:spLocks noGrp="1"/>
          </p:cNvSpPr>
          <p:nvPr>
            <p:ph type="title" idx="7" hasCustomPrompt="1"/>
          </p:nvPr>
        </p:nvSpPr>
        <p:spPr>
          <a:xfrm>
            <a:off x="1370950" y="34762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79" name="Google Shape;479;p13"/>
          <p:cNvSpPr txBox="1">
            <a:spLocks noGrp="1"/>
          </p:cNvSpPr>
          <p:nvPr>
            <p:ph type="subTitle" idx="8"/>
          </p:nvPr>
        </p:nvSpPr>
        <p:spPr>
          <a:xfrm>
            <a:off x="2362911" y="3836525"/>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0" name="Google Shape;480;p13"/>
          <p:cNvSpPr txBox="1">
            <a:spLocks noGrp="1"/>
          </p:cNvSpPr>
          <p:nvPr>
            <p:ph type="title" idx="9"/>
          </p:nvPr>
        </p:nvSpPr>
        <p:spPr>
          <a:xfrm>
            <a:off x="5759136" y="2930500"/>
            <a:ext cx="2019900" cy="90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1" name="Google Shape;481;p13"/>
          <p:cNvSpPr txBox="1">
            <a:spLocks noGrp="1"/>
          </p:cNvSpPr>
          <p:nvPr>
            <p:ph type="title" idx="13" hasCustomPrompt="1"/>
          </p:nvPr>
        </p:nvSpPr>
        <p:spPr>
          <a:xfrm>
            <a:off x="4671900" y="3476200"/>
            <a:ext cx="894000" cy="358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82" name="Google Shape;482;p13"/>
          <p:cNvSpPr txBox="1">
            <a:spLocks noGrp="1"/>
          </p:cNvSpPr>
          <p:nvPr>
            <p:ph type="subTitle" idx="14"/>
          </p:nvPr>
        </p:nvSpPr>
        <p:spPr>
          <a:xfrm>
            <a:off x="5759136" y="3836525"/>
            <a:ext cx="2019900" cy="52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83" name="Google Shape;48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4"/>
        <p:cNvGrpSpPr/>
        <p:nvPr/>
      </p:nvGrpSpPr>
      <p:grpSpPr>
        <a:xfrm>
          <a:off x="0" y="0"/>
          <a:ext cx="0" cy="0"/>
          <a:chOff x="0" y="0"/>
          <a:chExt cx="0" cy="0"/>
        </a:xfrm>
      </p:grpSpPr>
      <p:sp>
        <p:nvSpPr>
          <p:cNvPr id="485" name="Google Shape;485;p14"/>
          <p:cNvSpPr/>
          <p:nvPr/>
        </p:nvSpPr>
        <p:spPr>
          <a:xfrm>
            <a:off x="-372900" y="19670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154655" y="248399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536375"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1175373" y="3336969"/>
            <a:ext cx="9065148" cy="3787606"/>
            <a:chOff x="-1569800" y="1694500"/>
            <a:chExt cx="2274475" cy="1211375"/>
          </a:xfrm>
        </p:grpSpPr>
        <p:sp>
          <p:nvSpPr>
            <p:cNvPr id="489" name="Google Shape;489;p14"/>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4"/>
          <p:cNvGrpSpPr/>
          <p:nvPr/>
        </p:nvGrpSpPr>
        <p:grpSpPr>
          <a:xfrm flipH="1">
            <a:off x="7771658" y="2475588"/>
            <a:ext cx="2143328" cy="2786100"/>
            <a:chOff x="8293050" y="2933298"/>
            <a:chExt cx="1617850" cy="2103034"/>
          </a:xfrm>
        </p:grpSpPr>
        <p:sp>
          <p:nvSpPr>
            <p:cNvPr id="501" name="Google Shape;501;p14"/>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4"/>
          <p:cNvGrpSpPr/>
          <p:nvPr/>
        </p:nvGrpSpPr>
        <p:grpSpPr>
          <a:xfrm flipH="1">
            <a:off x="8089083" y="3541223"/>
            <a:ext cx="1785836" cy="1805761"/>
            <a:chOff x="-444025" y="1636925"/>
            <a:chExt cx="618450" cy="625350"/>
          </a:xfrm>
        </p:grpSpPr>
        <p:sp>
          <p:nvSpPr>
            <p:cNvPr id="517" name="Google Shape;517;p14"/>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4"/>
          <p:cNvSpPr/>
          <p:nvPr/>
        </p:nvSpPr>
        <p:spPr>
          <a:xfrm>
            <a:off x="-590950" y="53939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994802" y="17041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flipH="1">
            <a:off x="3723489" y="-221228"/>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txBox="1">
            <a:spLocks noGrp="1"/>
          </p:cNvSpPr>
          <p:nvPr>
            <p:ph type="title"/>
          </p:nvPr>
        </p:nvSpPr>
        <p:spPr>
          <a:xfrm>
            <a:off x="2384250" y="2207476"/>
            <a:ext cx="5387400" cy="642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27" name="Google Shape;527;p14"/>
          <p:cNvSpPr txBox="1">
            <a:spLocks noGrp="1"/>
          </p:cNvSpPr>
          <p:nvPr>
            <p:ph type="subTitle" idx="1"/>
          </p:nvPr>
        </p:nvSpPr>
        <p:spPr>
          <a:xfrm>
            <a:off x="2384250" y="903300"/>
            <a:ext cx="53874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528"/>
        <p:cNvGrpSpPr/>
        <p:nvPr/>
      </p:nvGrpSpPr>
      <p:grpSpPr>
        <a:xfrm>
          <a:off x="0" y="0"/>
          <a:ext cx="0" cy="0"/>
          <a:chOff x="0" y="0"/>
          <a:chExt cx="0" cy="0"/>
        </a:xfrm>
      </p:grpSpPr>
      <p:sp>
        <p:nvSpPr>
          <p:cNvPr id="529" name="Google Shape;529;p15"/>
          <p:cNvSpPr/>
          <p:nvPr/>
        </p:nvSpPr>
        <p:spPr>
          <a:xfrm flipH="1">
            <a:off x="-1175373"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5"/>
          <p:cNvGrpSpPr/>
          <p:nvPr/>
        </p:nvGrpSpPr>
        <p:grpSpPr>
          <a:xfrm rot="326534" flipH="1">
            <a:off x="1739700" y="4009570"/>
            <a:ext cx="9065069" cy="2733432"/>
            <a:chOff x="-1569800" y="1694500"/>
            <a:chExt cx="2274475" cy="1211375"/>
          </a:xfrm>
        </p:grpSpPr>
        <p:sp>
          <p:nvSpPr>
            <p:cNvPr id="531" name="Google Shape;531;p15"/>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5"/>
          <p:cNvSpPr/>
          <p:nvPr/>
        </p:nvSpPr>
        <p:spPr>
          <a:xfrm>
            <a:off x="-1047900"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8580253" y="10588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3272339"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6448881"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198105" y="37264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5"/>
          <p:cNvGrpSpPr/>
          <p:nvPr/>
        </p:nvGrpSpPr>
        <p:grpSpPr>
          <a:xfrm flipH="1">
            <a:off x="7713033" y="2519013"/>
            <a:ext cx="2143328" cy="2786100"/>
            <a:chOff x="8293050" y="2933298"/>
            <a:chExt cx="1617850" cy="2103034"/>
          </a:xfrm>
        </p:grpSpPr>
        <p:sp>
          <p:nvSpPr>
            <p:cNvPr id="548" name="Google Shape;548;p15"/>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5"/>
          <p:cNvGrpSpPr/>
          <p:nvPr/>
        </p:nvGrpSpPr>
        <p:grpSpPr>
          <a:xfrm flipH="1">
            <a:off x="8030458" y="3584648"/>
            <a:ext cx="1785836" cy="1805761"/>
            <a:chOff x="-444025" y="1636925"/>
            <a:chExt cx="618450" cy="625350"/>
          </a:xfrm>
        </p:grpSpPr>
        <p:sp>
          <p:nvSpPr>
            <p:cNvPr id="564" name="Google Shape;564;p15"/>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15"/>
          <p:cNvSpPr txBox="1">
            <a:spLocks noGrp="1"/>
          </p:cNvSpPr>
          <p:nvPr>
            <p:ph type="title"/>
          </p:nvPr>
        </p:nvSpPr>
        <p:spPr>
          <a:xfrm>
            <a:off x="713100" y="944325"/>
            <a:ext cx="4149300" cy="188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1" name="Google Shape;571;p15"/>
          <p:cNvSpPr txBox="1">
            <a:spLocks noGrp="1"/>
          </p:cNvSpPr>
          <p:nvPr>
            <p:ph type="subTitle" idx="1"/>
          </p:nvPr>
        </p:nvSpPr>
        <p:spPr>
          <a:xfrm>
            <a:off x="713100" y="2827125"/>
            <a:ext cx="4149300" cy="100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2" name="Google Shape;572;p15"/>
          <p:cNvSpPr>
            <a:spLocks noGrp="1"/>
          </p:cNvSpPr>
          <p:nvPr>
            <p:ph type="pic" idx="2"/>
          </p:nvPr>
        </p:nvSpPr>
        <p:spPr>
          <a:xfrm>
            <a:off x="4969350" y="840900"/>
            <a:ext cx="3461700" cy="34617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573"/>
        <p:cNvGrpSpPr/>
        <p:nvPr/>
      </p:nvGrpSpPr>
      <p:grpSpPr>
        <a:xfrm>
          <a:off x="0" y="0"/>
          <a:ext cx="0" cy="0"/>
          <a:chOff x="0" y="0"/>
          <a:chExt cx="0" cy="0"/>
        </a:xfrm>
      </p:grpSpPr>
      <p:sp>
        <p:nvSpPr>
          <p:cNvPr id="574" name="Google Shape;574;p16"/>
          <p:cNvSpPr/>
          <p:nvPr/>
        </p:nvSpPr>
        <p:spPr>
          <a:xfrm>
            <a:off x="7975225" y="3553482"/>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193470" y="4070404"/>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855916"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6"/>
          <p:cNvGrpSpPr/>
          <p:nvPr/>
        </p:nvGrpSpPr>
        <p:grpSpPr>
          <a:xfrm rot="-326534">
            <a:off x="-1869637" y="4009570"/>
            <a:ext cx="9065069" cy="2733432"/>
            <a:chOff x="-1569800" y="1694500"/>
            <a:chExt cx="2274475" cy="1211375"/>
          </a:xfrm>
        </p:grpSpPr>
        <p:sp>
          <p:nvSpPr>
            <p:cNvPr id="578" name="Google Shape;578;p16"/>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6"/>
          <p:cNvSpPr/>
          <p:nvPr/>
        </p:nvSpPr>
        <p:spPr>
          <a:xfrm flipH="1">
            <a:off x="7975221"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81159" y="10588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4334683"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flipH="1">
            <a:off x="1096862"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6"/>
          <p:cNvGrpSpPr/>
          <p:nvPr/>
        </p:nvGrpSpPr>
        <p:grpSpPr>
          <a:xfrm>
            <a:off x="-921229" y="2519013"/>
            <a:ext cx="2143328" cy="2786100"/>
            <a:chOff x="8293050" y="2933298"/>
            <a:chExt cx="1617850" cy="2103034"/>
          </a:xfrm>
        </p:grpSpPr>
        <p:sp>
          <p:nvSpPr>
            <p:cNvPr id="594" name="Google Shape;594;p16"/>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6"/>
          <p:cNvGrpSpPr/>
          <p:nvPr/>
        </p:nvGrpSpPr>
        <p:grpSpPr>
          <a:xfrm>
            <a:off x="-881161" y="3584648"/>
            <a:ext cx="1785836" cy="1805761"/>
            <a:chOff x="-444025" y="1636925"/>
            <a:chExt cx="618450" cy="625350"/>
          </a:xfrm>
        </p:grpSpPr>
        <p:sp>
          <p:nvSpPr>
            <p:cNvPr id="610" name="Google Shape;610;p16"/>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6"/>
          <p:cNvSpPr txBox="1">
            <a:spLocks noGrp="1"/>
          </p:cNvSpPr>
          <p:nvPr>
            <p:ph type="title"/>
          </p:nvPr>
        </p:nvSpPr>
        <p:spPr>
          <a:xfrm>
            <a:off x="720000" y="1287950"/>
            <a:ext cx="2996700" cy="1263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7" name="Google Shape;617;p16"/>
          <p:cNvSpPr txBox="1">
            <a:spLocks noGrp="1"/>
          </p:cNvSpPr>
          <p:nvPr>
            <p:ph type="subTitle" idx="1"/>
          </p:nvPr>
        </p:nvSpPr>
        <p:spPr>
          <a:xfrm>
            <a:off x="720000" y="2551450"/>
            <a:ext cx="2996700" cy="130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618"/>
        <p:cNvGrpSpPr/>
        <p:nvPr/>
      </p:nvGrpSpPr>
      <p:grpSpPr>
        <a:xfrm>
          <a:off x="0" y="0"/>
          <a:ext cx="0" cy="0"/>
          <a:chOff x="0" y="0"/>
          <a:chExt cx="0" cy="0"/>
        </a:xfrm>
      </p:grpSpPr>
      <p:grpSp>
        <p:nvGrpSpPr>
          <p:cNvPr id="619" name="Google Shape;619;p17"/>
          <p:cNvGrpSpPr/>
          <p:nvPr/>
        </p:nvGrpSpPr>
        <p:grpSpPr>
          <a:xfrm rot="831419">
            <a:off x="163561" y="369889"/>
            <a:ext cx="549527" cy="1115979"/>
            <a:chOff x="4547775" y="2410400"/>
            <a:chExt cx="549525" cy="1115975"/>
          </a:xfrm>
        </p:grpSpPr>
        <p:sp>
          <p:nvSpPr>
            <p:cNvPr id="620" name="Google Shape;620;p17"/>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rot="-831419" flipH="1">
            <a:off x="8409436" y="369889"/>
            <a:ext cx="549527" cy="1115979"/>
            <a:chOff x="4547775" y="2410400"/>
            <a:chExt cx="549525" cy="1115975"/>
          </a:xfrm>
        </p:grpSpPr>
        <p:sp>
          <p:nvSpPr>
            <p:cNvPr id="639" name="Google Shape;639;p17"/>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7"/>
          <p:cNvSpPr/>
          <p:nvPr/>
        </p:nvSpPr>
        <p:spPr>
          <a:xfrm>
            <a:off x="8036813" y="31806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flipH="1">
            <a:off x="-1175373" y="46228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9" name="Google Shape;659;p17"/>
          <p:cNvGrpSpPr/>
          <p:nvPr/>
        </p:nvGrpSpPr>
        <p:grpSpPr>
          <a:xfrm rot="326534" flipH="1">
            <a:off x="1725917" y="4302043"/>
            <a:ext cx="9065069" cy="2440164"/>
            <a:chOff x="-1569800" y="1694500"/>
            <a:chExt cx="2274475" cy="1211375"/>
          </a:xfrm>
        </p:grpSpPr>
        <p:sp>
          <p:nvSpPr>
            <p:cNvPr id="660" name="Google Shape;660;p1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17"/>
          <p:cNvGrpSpPr/>
          <p:nvPr/>
        </p:nvGrpSpPr>
        <p:grpSpPr>
          <a:xfrm>
            <a:off x="-817955" y="2519013"/>
            <a:ext cx="2143328" cy="2786100"/>
            <a:chOff x="8293050" y="2933298"/>
            <a:chExt cx="1617850" cy="2103034"/>
          </a:xfrm>
        </p:grpSpPr>
        <p:sp>
          <p:nvSpPr>
            <p:cNvPr id="672" name="Google Shape;672;p1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17"/>
          <p:cNvSpPr/>
          <p:nvPr/>
        </p:nvSpPr>
        <p:spPr>
          <a:xfrm>
            <a:off x="-938475" y="17940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8274328" y="15942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1007314" y="-31700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6448881"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2" name="Google Shape;692;p17"/>
          <p:cNvSpPr txBox="1">
            <a:spLocks noGrp="1"/>
          </p:cNvSpPr>
          <p:nvPr>
            <p:ph type="title" idx="2"/>
          </p:nvPr>
        </p:nvSpPr>
        <p:spPr>
          <a:xfrm>
            <a:off x="1785388" y="3380175"/>
            <a:ext cx="25566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3" name="Google Shape;693;p17"/>
          <p:cNvSpPr txBox="1">
            <a:spLocks noGrp="1"/>
          </p:cNvSpPr>
          <p:nvPr>
            <p:ph type="subTitle" idx="1"/>
          </p:nvPr>
        </p:nvSpPr>
        <p:spPr>
          <a:xfrm>
            <a:off x="1785388" y="3792075"/>
            <a:ext cx="25566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4" name="Google Shape;694;p17"/>
          <p:cNvSpPr txBox="1">
            <a:spLocks noGrp="1"/>
          </p:cNvSpPr>
          <p:nvPr>
            <p:ph type="title" idx="3"/>
          </p:nvPr>
        </p:nvSpPr>
        <p:spPr>
          <a:xfrm>
            <a:off x="4802018" y="3380175"/>
            <a:ext cx="25566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5" name="Google Shape;695;p17"/>
          <p:cNvSpPr txBox="1">
            <a:spLocks noGrp="1"/>
          </p:cNvSpPr>
          <p:nvPr>
            <p:ph type="subTitle" idx="4"/>
          </p:nvPr>
        </p:nvSpPr>
        <p:spPr>
          <a:xfrm>
            <a:off x="4802018" y="3792075"/>
            <a:ext cx="25566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696"/>
        <p:cNvGrpSpPr/>
        <p:nvPr/>
      </p:nvGrpSpPr>
      <p:grpSpPr>
        <a:xfrm>
          <a:off x="0" y="0"/>
          <a:ext cx="0" cy="0"/>
          <a:chOff x="0" y="0"/>
          <a:chExt cx="0" cy="0"/>
        </a:xfrm>
      </p:grpSpPr>
      <p:sp>
        <p:nvSpPr>
          <p:cNvPr id="697" name="Google Shape;697;p18"/>
          <p:cNvSpPr/>
          <p:nvPr/>
        </p:nvSpPr>
        <p:spPr>
          <a:xfrm>
            <a:off x="8186625" y="312029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8404870" y="363721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672450" y="7309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081077" y="44926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3236725" y="4509200"/>
            <a:ext cx="7319752" cy="1988429"/>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8"/>
          <p:cNvGrpSpPr/>
          <p:nvPr/>
        </p:nvGrpSpPr>
        <p:grpSpPr>
          <a:xfrm>
            <a:off x="-1329702" y="4439750"/>
            <a:ext cx="7943643" cy="1653324"/>
            <a:chOff x="-1503935" y="1882395"/>
            <a:chExt cx="2867431" cy="760744"/>
          </a:xfrm>
        </p:grpSpPr>
        <p:sp>
          <p:nvSpPr>
            <p:cNvPr id="703" name="Google Shape;703;p18"/>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18"/>
          <p:cNvGrpSpPr/>
          <p:nvPr/>
        </p:nvGrpSpPr>
        <p:grpSpPr>
          <a:xfrm>
            <a:off x="-1180667" y="2519013"/>
            <a:ext cx="2143328" cy="2786100"/>
            <a:chOff x="8293050" y="2933298"/>
            <a:chExt cx="1617850" cy="2103034"/>
          </a:xfrm>
        </p:grpSpPr>
        <p:sp>
          <p:nvSpPr>
            <p:cNvPr id="715" name="Google Shape;715;p18"/>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18"/>
          <p:cNvGrpSpPr/>
          <p:nvPr/>
        </p:nvGrpSpPr>
        <p:grpSpPr>
          <a:xfrm>
            <a:off x="-1140600" y="3584648"/>
            <a:ext cx="1785836" cy="1805761"/>
            <a:chOff x="-444025" y="1636925"/>
            <a:chExt cx="618450" cy="625350"/>
          </a:xfrm>
        </p:grpSpPr>
        <p:sp>
          <p:nvSpPr>
            <p:cNvPr id="731" name="Google Shape;731;p18"/>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18"/>
          <p:cNvSpPr txBox="1">
            <a:spLocks noGrp="1"/>
          </p:cNvSpPr>
          <p:nvPr>
            <p:ph type="body" idx="1"/>
          </p:nvPr>
        </p:nvSpPr>
        <p:spPr>
          <a:xfrm>
            <a:off x="713100" y="2018975"/>
            <a:ext cx="4213200" cy="2672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738" name="Google Shape;738;p18"/>
          <p:cNvSpPr txBox="1">
            <a:spLocks noGrp="1"/>
          </p:cNvSpPr>
          <p:nvPr>
            <p:ph type="body" idx="2"/>
          </p:nvPr>
        </p:nvSpPr>
        <p:spPr>
          <a:xfrm>
            <a:off x="4926300" y="2018950"/>
            <a:ext cx="3504600" cy="2672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Alfa Slab One"/>
              <a:buChar char="●"/>
              <a:defRPr>
                <a:solidFill>
                  <a:schemeClr val="dk2"/>
                </a:solidFill>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739" name="Google Shape;73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095"/>
        <p:cNvGrpSpPr/>
        <p:nvPr/>
      </p:nvGrpSpPr>
      <p:grpSpPr>
        <a:xfrm>
          <a:off x="0" y="0"/>
          <a:ext cx="0" cy="0"/>
          <a:chOff x="0" y="0"/>
          <a:chExt cx="0" cy="0"/>
        </a:xfrm>
      </p:grpSpPr>
      <p:sp>
        <p:nvSpPr>
          <p:cNvPr id="1096" name="Google Shape;1096;p25"/>
          <p:cNvSpPr txBox="1"/>
          <p:nvPr/>
        </p:nvSpPr>
        <p:spPr>
          <a:xfrm>
            <a:off x="720000" y="3461288"/>
            <a:ext cx="36588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chemeClr val="lt1"/>
                </a:solidFill>
                <a:latin typeface="Actor"/>
                <a:ea typeface="Actor"/>
                <a:cs typeface="Actor"/>
                <a:sym typeface="Actor"/>
              </a:rPr>
              <a:t>CREDITS: This presentation template was created by </a:t>
            </a:r>
            <a:r>
              <a:rPr lang="en" sz="1200" b="1">
                <a:solidFill>
                  <a:schemeClr val="dk2"/>
                </a:solidFill>
                <a:uFill>
                  <a:noFill/>
                </a:uFill>
                <a:latin typeface="Actor"/>
                <a:ea typeface="Actor"/>
                <a:cs typeface="Actor"/>
                <a:sym typeface="Actor"/>
                <a:hlinkClick r:id="rId2">
                  <a:extLst>
                    <a:ext uri="{A12FA001-AC4F-418D-AE19-62706E023703}">
                      <ahyp:hlinkClr xmlns:ahyp="http://schemas.microsoft.com/office/drawing/2018/hyperlinkcolor" val="tx"/>
                    </a:ext>
                  </a:extLst>
                </a:hlinkClick>
              </a:rPr>
              <a:t>Slidesgo</a:t>
            </a:r>
            <a:r>
              <a:rPr lang="en" sz="1200">
                <a:solidFill>
                  <a:schemeClr val="lt1"/>
                </a:solidFill>
                <a:latin typeface="Actor"/>
                <a:ea typeface="Actor"/>
                <a:cs typeface="Actor"/>
                <a:sym typeface="Actor"/>
              </a:rPr>
              <a:t>, including icons by </a:t>
            </a:r>
            <a:r>
              <a:rPr lang="en" sz="1200" b="1">
                <a:solidFill>
                  <a:schemeClr val="dk2"/>
                </a:solidFill>
                <a:uFill>
                  <a:noFill/>
                </a:uFill>
                <a:latin typeface="Actor"/>
                <a:ea typeface="Actor"/>
                <a:cs typeface="Actor"/>
                <a:sym typeface="Actor"/>
                <a:hlinkClick r:id="rId3">
                  <a:extLst>
                    <a:ext uri="{A12FA001-AC4F-418D-AE19-62706E023703}">
                      <ahyp:hlinkClr xmlns:ahyp="http://schemas.microsoft.com/office/drawing/2018/hyperlinkcolor" val="tx"/>
                    </a:ext>
                  </a:extLst>
                </a:hlinkClick>
              </a:rPr>
              <a:t>Flaticon</a:t>
            </a:r>
            <a:r>
              <a:rPr lang="en" sz="1200">
                <a:solidFill>
                  <a:schemeClr val="lt1"/>
                </a:solidFill>
                <a:latin typeface="Actor"/>
                <a:ea typeface="Actor"/>
                <a:cs typeface="Actor"/>
                <a:sym typeface="Actor"/>
              </a:rPr>
              <a:t>, infographics and images by </a:t>
            </a:r>
            <a:r>
              <a:rPr lang="en" sz="1200" b="1">
                <a:solidFill>
                  <a:schemeClr val="dk2"/>
                </a:solidFill>
                <a:uFill>
                  <a:noFill/>
                </a:uFill>
                <a:latin typeface="Actor"/>
                <a:ea typeface="Actor"/>
                <a:cs typeface="Actor"/>
                <a:sym typeface="Actor"/>
                <a:hlinkClick r:id="rId4">
                  <a:extLst>
                    <a:ext uri="{A12FA001-AC4F-418D-AE19-62706E023703}">
                      <ahyp:hlinkClr xmlns:ahyp="http://schemas.microsoft.com/office/drawing/2018/hyperlinkcolor" val="tx"/>
                    </a:ext>
                  </a:extLst>
                </a:hlinkClick>
              </a:rPr>
              <a:t>Freepik</a:t>
            </a:r>
            <a:endParaRPr sz="1200" b="1">
              <a:solidFill>
                <a:schemeClr val="dk2"/>
              </a:solidFill>
              <a:latin typeface="Actor"/>
              <a:ea typeface="Actor"/>
              <a:cs typeface="Actor"/>
              <a:sym typeface="Actor"/>
            </a:endParaRPr>
          </a:p>
        </p:txBody>
      </p:sp>
      <p:sp>
        <p:nvSpPr>
          <p:cNvPr id="1097" name="Google Shape;1097;p25"/>
          <p:cNvSpPr/>
          <p:nvPr/>
        </p:nvSpPr>
        <p:spPr>
          <a:xfrm flipH="1">
            <a:off x="7528479" y="3062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5"/>
          <p:cNvSpPr/>
          <p:nvPr/>
        </p:nvSpPr>
        <p:spPr>
          <a:xfrm flipH="1">
            <a:off x="4960774" y="-3010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5"/>
          <p:cNvSpPr/>
          <p:nvPr/>
        </p:nvSpPr>
        <p:spPr>
          <a:xfrm flipH="1">
            <a:off x="167446" y="-31700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flipH="1">
            <a:off x="-1866673" y="490430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25"/>
          <p:cNvGrpSpPr/>
          <p:nvPr/>
        </p:nvGrpSpPr>
        <p:grpSpPr>
          <a:xfrm flipH="1">
            <a:off x="1725817" y="3336969"/>
            <a:ext cx="9065148" cy="3787606"/>
            <a:chOff x="-1569800" y="1694500"/>
            <a:chExt cx="2274475" cy="1211375"/>
          </a:xfrm>
        </p:grpSpPr>
        <p:sp>
          <p:nvSpPr>
            <p:cNvPr id="1102" name="Google Shape;1102;p25"/>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5"/>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5"/>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5"/>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5"/>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5"/>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5"/>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5"/>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5"/>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5"/>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25"/>
          <p:cNvGrpSpPr/>
          <p:nvPr/>
        </p:nvGrpSpPr>
        <p:grpSpPr>
          <a:xfrm flipH="1">
            <a:off x="7392083" y="2660438"/>
            <a:ext cx="2143328" cy="2786100"/>
            <a:chOff x="8293050" y="2933298"/>
            <a:chExt cx="1617850" cy="2103034"/>
          </a:xfrm>
        </p:grpSpPr>
        <p:sp>
          <p:nvSpPr>
            <p:cNvPr id="1114" name="Google Shape;1114;p25"/>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5"/>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5"/>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5"/>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5"/>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5"/>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5"/>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5"/>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5"/>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5"/>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5"/>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5"/>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5"/>
          <p:cNvGrpSpPr/>
          <p:nvPr/>
        </p:nvGrpSpPr>
        <p:grpSpPr>
          <a:xfrm flipH="1">
            <a:off x="8032833" y="3788073"/>
            <a:ext cx="1785836" cy="1805761"/>
            <a:chOff x="-444025" y="1636925"/>
            <a:chExt cx="618450" cy="625350"/>
          </a:xfrm>
        </p:grpSpPr>
        <p:sp>
          <p:nvSpPr>
            <p:cNvPr id="1130" name="Google Shape;1130;p25"/>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5"/>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5"/>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5"/>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6" name="Google Shape;1136;p25"/>
          <p:cNvSpPr txBox="1">
            <a:spLocks noGrp="1"/>
          </p:cNvSpPr>
          <p:nvPr>
            <p:ph type="title"/>
          </p:nvPr>
        </p:nvSpPr>
        <p:spPr>
          <a:xfrm>
            <a:off x="720000" y="539400"/>
            <a:ext cx="3658800" cy="873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7" name="Google Shape;1137;p25"/>
          <p:cNvSpPr txBox="1">
            <a:spLocks noGrp="1"/>
          </p:cNvSpPr>
          <p:nvPr>
            <p:ph type="subTitle" idx="1"/>
          </p:nvPr>
        </p:nvSpPr>
        <p:spPr>
          <a:xfrm>
            <a:off x="720000" y="2198175"/>
            <a:ext cx="3658800" cy="11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38"/>
        <p:cNvGrpSpPr/>
        <p:nvPr/>
      </p:nvGrpSpPr>
      <p:grpSpPr>
        <a:xfrm>
          <a:off x="0" y="0"/>
          <a:ext cx="0" cy="0"/>
          <a:chOff x="0" y="0"/>
          <a:chExt cx="0" cy="0"/>
        </a:xfrm>
      </p:grpSpPr>
      <p:sp>
        <p:nvSpPr>
          <p:cNvPr id="1139" name="Google Shape;1139;p26"/>
          <p:cNvSpPr/>
          <p:nvPr/>
        </p:nvSpPr>
        <p:spPr>
          <a:xfrm flipH="1">
            <a:off x="8022013" y="2106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flipH="1">
            <a:off x="-781275" y="1127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flipH="1">
            <a:off x="-3428911" y="4694650"/>
            <a:ext cx="9374212" cy="175452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6"/>
          <p:cNvGrpSpPr/>
          <p:nvPr/>
        </p:nvGrpSpPr>
        <p:grpSpPr>
          <a:xfrm flipH="1">
            <a:off x="2230457" y="4604100"/>
            <a:ext cx="7943643" cy="1653324"/>
            <a:chOff x="-1503935" y="1882395"/>
            <a:chExt cx="2867431" cy="760744"/>
          </a:xfrm>
        </p:grpSpPr>
        <p:sp>
          <p:nvSpPr>
            <p:cNvPr id="1143" name="Google Shape;1143;p26"/>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6"/>
          <p:cNvGrpSpPr/>
          <p:nvPr/>
        </p:nvGrpSpPr>
        <p:grpSpPr>
          <a:xfrm rot="831419">
            <a:off x="163561" y="369889"/>
            <a:ext cx="549527" cy="1115979"/>
            <a:chOff x="4547775" y="2410400"/>
            <a:chExt cx="549525" cy="1115975"/>
          </a:xfrm>
        </p:grpSpPr>
        <p:sp>
          <p:nvSpPr>
            <p:cNvPr id="1155" name="Google Shape;1155;p26"/>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26"/>
          <p:cNvGrpSpPr/>
          <p:nvPr/>
        </p:nvGrpSpPr>
        <p:grpSpPr>
          <a:xfrm rot="-831419" flipH="1">
            <a:off x="8409436" y="369889"/>
            <a:ext cx="549527" cy="1115979"/>
            <a:chOff x="4547775" y="2410400"/>
            <a:chExt cx="549525" cy="1115975"/>
          </a:xfrm>
        </p:grpSpPr>
        <p:sp>
          <p:nvSpPr>
            <p:cNvPr id="1174" name="Google Shape;1174;p26"/>
            <p:cNvSpPr/>
            <p:nvPr/>
          </p:nvSpPr>
          <p:spPr>
            <a:xfrm>
              <a:off x="4547775" y="2410400"/>
              <a:ext cx="549525" cy="1115975"/>
            </a:xfrm>
            <a:custGeom>
              <a:avLst/>
              <a:gdLst/>
              <a:ahLst/>
              <a:cxnLst/>
              <a:rect l="l" t="t" r="r" b="b"/>
              <a:pathLst>
                <a:path w="21981" h="44639" extrusionOk="0">
                  <a:moveTo>
                    <a:pt x="10402" y="854"/>
                  </a:moveTo>
                  <a:cubicBezTo>
                    <a:pt x="15615" y="854"/>
                    <a:pt x="20001" y="4889"/>
                    <a:pt x="20226" y="9952"/>
                  </a:cubicBezTo>
                  <a:lnTo>
                    <a:pt x="21128" y="30453"/>
                  </a:lnTo>
                  <a:cubicBezTo>
                    <a:pt x="21153" y="31105"/>
                    <a:pt x="20953" y="31731"/>
                    <a:pt x="20577" y="32283"/>
                  </a:cubicBezTo>
                  <a:lnTo>
                    <a:pt x="12858" y="43536"/>
                  </a:lnTo>
                  <a:cubicBezTo>
                    <a:pt x="12732" y="43686"/>
                    <a:pt x="12557" y="43786"/>
                    <a:pt x="12356" y="43786"/>
                  </a:cubicBezTo>
                  <a:cubicBezTo>
                    <a:pt x="12334" y="43790"/>
                    <a:pt x="12312" y="43791"/>
                    <a:pt x="12290" y="43791"/>
                  </a:cubicBezTo>
                  <a:cubicBezTo>
                    <a:pt x="12137" y="43791"/>
                    <a:pt x="11990" y="43717"/>
                    <a:pt x="11880" y="43586"/>
                  </a:cubicBezTo>
                  <a:lnTo>
                    <a:pt x="2883" y="33235"/>
                  </a:lnTo>
                  <a:cubicBezTo>
                    <a:pt x="2432" y="32709"/>
                    <a:pt x="2181" y="32082"/>
                    <a:pt x="2156" y="31430"/>
                  </a:cubicBezTo>
                  <a:lnTo>
                    <a:pt x="978" y="10453"/>
                  </a:lnTo>
                  <a:cubicBezTo>
                    <a:pt x="853" y="7997"/>
                    <a:pt x="1705" y="5641"/>
                    <a:pt x="3384" y="3861"/>
                  </a:cubicBezTo>
                  <a:cubicBezTo>
                    <a:pt x="5138" y="1957"/>
                    <a:pt x="7594" y="879"/>
                    <a:pt x="10251" y="854"/>
                  </a:cubicBezTo>
                  <a:close/>
                  <a:moveTo>
                    <a:pt x="10394" y="1"/>
                  </a:moveTo>
                  <a:cubicBezTo>
                    <a:pt x="10347" y="1"/>
                    <a:pt x="10299" y="1"/>
                    <a:pt x="10251" y="2"/>
                  </a:cubicBezTo>
                  <a:cubicBezTo>
                    <a:pt x="7344" y="52"/>
                    <a:pt x="4687" y="1230"/>
                    <a:pt x="2782" y="3285"/>
                  </a:cubicBezTo>
                  <a:cubicBezTo>
                    <a:pt x="928" y="5240"/>
                    <a:pt x="0" y="7821"/>
                    <a:pt x="151" y="10503"/>
                  </a:cubicBezTo>
                  <a:lnTo>
                    <a:pt x="1304" y="31456"/>
                  </a:lnTo>
                  <a:cubicBezTo>
                    <a:pt x="1354" y="32308"/>
                    <a:pt x="1705" y="33135"/>
                    <a:pt x="2256" y="33786"/>
                  </a:cubicBezTo>
                  <a:lnTo>
                    <a:pt x="11254" y="44137"/>
                  </a:lnTo>
                  <a:cubicBezTo>
                    <a:pt x="11504" y="44463"/>
                    <a:pt x="11905" y="44639"/>
                    <a:pt x="12331" y="44639"/>
                  </a:cubicBezTo>
                  <a:lnTo>
                    <a:pt x="12407" y="44639"/>
                  </a:lnTo>
                  <a:cubicBezTo>
                    <a:pt x="12883" y="44613"/>
                    <a:pt x="13284" y="44363"/>
                    <a:pt x="13534" y="44012"/>
                  </a:cubicBezTo>
                  <a:lnTo>
                    <a:pt x="21279" y="32759"/>
                  </a:lnTo>
                  <a:cubicBezTo>
                    <a:pt x="21755" y="32057"/>
                    <a:pt x="21981" y="31255"/>
                    <a:pt x="21955" y="30428"/>
                  </a:cubicBezTo>
                  <a:lnTo>
                    <a:pt x="21078" y="9902"/>
                  </a:lnTo>
                  <a:cubicBezTo>
                    <a:pt x="20830" y="4409"/>
                    <a:pt x="16046" y="1"/>
                    <a:pt x="103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4550275" y="2441750"/>
              <a:ext cx="533875" cy="1041450"/>
            </a:xfrm>
            <a:custGeom>
              <a:avLst/>
              <a:gdLst/>
              <a:ahLst/>
              <a:cxnLst/>
              <a:rect l="l" t="t" r="r" b="b"/>
              <a:pathLst>
                <a:path w="21355" h="41658" extrusionOk="0">
                  <a:moveTo>
                    <a:pt x="10527" y="7194"/>
                  </a:moveTo>
                  <a:lnTo>
                    <a:pt x="12181" y="7319"/>
                  </a:lnTo>
                  <a:cubicBezTo>
                    <a:pt x="13409" y="7419"/>
                    <a:pt x="14512" y="8221"/>
                    <a:pt x="14963" y="9349"/>
                  </a:cubicBezTo>
                  <a:lnTo>
                    <a:pt x="16442" y="13109"/>
                  </a:lnTo>
                  <a:cubicBezTo>
                    <a:pt x="16893" y="14237"/>
                    <a:pt x="16592" y="15515"/>
                    <a:pt x="15715" y="16367"/>
                  </a:cubicBezTo>
                  <a:lnTo>
                    <a:pt x="13134" y="18873"/>
                  </a:lnTo>
                  <a:lnTo>
                    <a:pt x="9098" y="19024"/>
                  </a:lnTo>
                  <a:lnTo>
                    <a:pt x="6216" y="16693"/>
                  </a:lnTo>
                  <a:cubicBezTo>
                    <a:pt x="5239" y="15916"/>
                    <a:pt x="4813" y="14638"/>
                    <a:pt x="5164" y="13460"/>
                  </a:cubicBezTo>
                  <a:lnTo>
                    <a:pt x="6317" y="9600"/>
                  </a:lnTo>
                  <a:cubicBezTo>
                    <a:pt x="6642" y="8422"/>
                    <a:pt x="7670" y="7570"/>
                    <a:pt x="8923" y="7394"/>
                  </a:cubicBezTo>
                  <a:lnTo>
                    <a:pt x="10527" y="7194"/>
                  </a:lnTo>
                  <a:close/>
                  <a:moveTo>
                    <a:pt x="10176" y="1"/>
                  </a:moveTo>
                  <a:cubicBezTo>
                    <a:pt x="10176" y="1"/>
                    <a:pt x="1" y="552"/>
                    <a:pt x="477" y="9224"/>
                  </a:cubicBezTo>
                  <a:cubicBezTo>
                    <a:pt x="953" y="17795"/>
                    <a:pt x="1956" y="18046"/>
                    <a:pt x="1956" y="18046"/>
                  </a:cubicBezTo>
                  <a:lnTo>
                    <a:pt x="2357" y="25389"/>
                  </a:lnTo>
                  <a:lnTo>
                    <a:pt x="1479" y="27445"/>
                  </a:lnTo>
                  <a:lnTo>
                    <a:pt x="1830" y="31129"/>
                  </a:lnTo>
                  <a:lnTo>
                    <a:pt x="10151" y="41079"/>
                  </a:lnTo>
                  <a:cubicBezTo>
                    <a:pt x="10459" y="41457"/>
                    <a:pt x="10923" y="41657"/>
                    <a:pt x="11417" y="41657"/>
                  </a:cubicBezTo>
                  <a:cubicBezTo>
                    <a:pt x="11446" y="41657"/>
                    <a:pt x="11475" y="41657"/>
                    <a:pt x="11505" y="41655"/>
                  </a:cubicBezTo>
                  <a:lnTo>
                    <a:pt x="12958" y="41555"/>
                  </a:lnTo>
                  <a:cubicBezTo>
                    <a:pt x="13484" y="41505"/>
                    <a:pt x="13961" y="41254"/>
                    <a:pt x="14236" y="40828"/>
                  </a:cubicBezTo>
                  <a:lnTo>
                    <a:pt x="21354" y="30126"/>
                  </a:lnTo>
                  <a:lnTo>
                    <a:pt x="21329" y="26517"/>
                  </a:lnTo>
                  <a:lnTo>
                    <a:pt x="20302" y="24562"/>
                  </a:lnTo>
                  <a:lnTo>
                    <a:pt x="19976" y="17394"/>
                  </a:lnTo>
                  <a:cubicBezTo>
                    <a:pt x="19976" y="17394"/>
                    <a:pt x="20903" y="17069"/>
                    <a:pt x="20552" y="8673"/>
                  </a:cubicBezTo>
                  <a:cubicBezTo>
                    <a:pt x="20176" y="201"/>
                    <a:pt x="10176" y="1"/>
                    <a:pt x="10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4804675" y="2441750"/>
              <a:ext cx="279475" cy="1040150"/>
            </a:xfrm>
            <a:custGeom>
              <a:avLst/>
              <a:gdLst/>
              <a:ahLst/>
              <a:cxnLst/>
              <a:rect l="l" t="t" r="r" b="b"/>
              <a:pathLst>
                <a:path w="11179" h="41606" extrusionOk="0">
                  <a:moveTo>
                    <a:pt x="0" y="1"/>
                  </a:moveTo>
                  <a:lnTo>
                    <a:pt x="351" y="7194"/>
                  </a:lnTo>
                  <a:lnTo>
                    <a:pt x="2005" y="7319"/>
                  </a:lnTo>
                  <a:cubicBezTo>
                    <a:pt x="3233" y="7419"/>
                    <a:pt x="4336" y="8221"/>
                    <a:pt x="4787" y="9349"/>
                  </a:cubicBezTo>
                  <a:lnTo>
                    <a:pt x="6266" y="13109"/>
                  </a:lnTo>
                  <a:cubicBezTo>
                    <a:pt x="6717" y="14237"/>
                    <a:pt x="6416" y="15515"/>
                    <a:pt x="5539" y="16367"/>
                  </a:cubicBezTo>
                  <a:lnTo>
                    <a:pt x="2958" y="18873"/>
                  </a:lnTo>
                  <a:lnTo>
                    <a:pt x="953" y="18948"/>
                  </a:lnTo>
                  <a:lnTo>
                    <a:pt x="2055" y="41605"/>
                  </a:lnTo>
                  <a:lnTo>
                    <a:pt x="2782" y="41555"/>
                  </a:lnTo>
                  <a:cubicBezTo>
                    <a:pt x="3308" y="41505"/>
                    <a:pt x="3785" y="41254"/>
                    <a:pt x="4060" y="40828"/>
                  </a:cubicBezTo>
                  <a:lnTo>
                    <a:pt x="11178" y="30126"/>
                  </a:lnTo>
                  <a:lnTo>
                    <a:pt x="11153" y="26517"/>
                  </a:lnTo>
                  <a:lnTo>
                    <a:pt x="10126" y="24562"/>
                  </a:lnTo>
                  <a:lnTo>
                    <a:pt x="9800" y="17394"/>
                  </a:lnTo>
                  <a:cubicBezTo>
                    <a:pt x="9800" y="17394"/>
                    <a:pt x="10727" y="17069"/>
                    <a:pt x="10376" y="8673"/>
                  </a:cubicBezTo>
                  <a:cubicBezTo>
                    <a:pt x="10000" y="202"/>
                    <a:pt x="1" y="1"/>
                    <a:pt x="0" y="1"/>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4793400" y="2410425"/>
              <a:ext cx="25700" cy="113450"/>
            </a:xfrm>
            <a:custGeom>
              <a:avLst/>
              <a:gdLst/>
              <a:ahLst/>
              <a:cxnLst/>
              <a:rect l="l" t="t" r="r" b="b"/>
              <a:pathLst>
                <a:path w="1028" h="4538" extrusionOk="0">
                  <a:moveTo>
                    <a:pt x="401" y="1"/>
                  </a:moveTo>
                  <a:cubicBezTo>
                    <a:pt x="175" y="26"/>
                    <a:pt x="0" y="226"/>
                    <a:pt x="0" y="452"/>
                  </a:cubicBezTo>
                  <a:lnTo>
                    <a:pt x="175" y="4136"/>
                  </a:lnTo>
                  <a:cubicBezTo>
                    <a:pt x="201" y="4362"/>
                    <a:pt x="376" y="4537"/>
                    <a:pt x="602" y="4537"/>
                  </a:cubicBezTo>
                  <a:lnTo>
                    <a:pt x="627" y="4537"/>
                  </a:lnTo>
                  <a:cubicBezTo>
                    <a:pt x="852" y="4537"/>
                    <a:pt x="1028" y="4337"/>
                    <a:pt x="1028" y="4111"/>
                  </a:cubicBezTo>
                  <a:lnTo>
                    <a:pt x="827" y="402"/>
                  </a:lnTo>
                  <a:cubicBezTo>
                    <a:pt x="827" y="176"/>
                    <a:pt x="627"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4646150" y="2459575"/>
              <a:ext cx="72075" cy="85600"/>
            </a:xfrm>
            <a:custGeom>
              <a:avLst/>
              <a:gdLst/>
              <a:ahLst/>
              <a:cxnLst/>
              <a:rect l="l" t="t" r="r" b="b"/>
              <a:pathLst>
                <a:path w="2883" h="3424" extrusionOk="0">
                  <a:moveTo>
                    <a:pt x="465" y="1"/>
                  </a:moveTo>
                  <a:cubicBezTo>
                    <a:pt x="381" y="1"/>
                    <a:pt x="297" y="29"/>
                    <a:pt x="226" y="90"/>
                  </a:cubicBezTo>
                  <a:cubicBezTo>
                    <a:pt x="25" y="215"/>
                    <a:pt x="0" y="491"/>
                    <a:pt x="126" y="666"/>
                  </a:cubicBezTo>
                  <a:lnTo>
                    <a:pt x="2055" y="3273"/>
                  </a:lnTo>
                  <a:cubicBezTo>
                    <a:pt x="2156" y="3373"/>
                    <a:pt x="2281" y="3423"/>
                    <a:pt x="2406" y="3423"/>
                  </a:cubicBezTo>
                  <a:cubicBezTo>
                    <a:pt x="2482" y="3423"/>
                    <a:pt x="2582" y="3398"/>
                    <a:pt x="2657" y="3348"/>
                  </a:cubicBezTo>
                  <a:cubicBezTo>
                    <a:pt x="2832" y="3198"/>
                    <a:pt x="2883" y="2947"/>
                    <a:pt x="2732" y="2772"/>
                  </a:cubicBezTo>
                  <a:lnTo>
                    <a:pt x="802" y="165"/>
                  </a:lnTo>
                  <a:cubicBezTo>
                    <a:pt x="713" y="61"/>
                    <a:pt x="58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4899900" y="2454450"/>
              <a:ext cx="64575" cy="86325"/>
            </a:xfrm>
            <a:custGeom>
              <a:avLst/>
              <a:gdLst/>
              <a:ahLst/>
              <a:cxnLst/>
              <a:rect l="l" t="t" r="r" b="b"/>
              <a:pathLst>
                <a:path w="2583" h="3453" extrusionOk="0">
                  <a:moveTo>
                    <a:pt x="2099" y="1"/>
                  </a:moveTo>
                  <a:cubicBezTo>
                    <a:pt x="1964" y="1"/>
                    <a:pt x="1834" y="68"/>
                    <a:pt x="1755" y="195"/>
                  </a:cubicBezTo>
                  <a:lnTo>
                    <a:pt x="126" y="2826"/>
                  </a:lnTo>
                  <a:cubicBezTo>
                    <a:pt x="1" y="3027"/>
                    <a:pt x="51" y="3277"/>
                    <a:pt x="251" y="3403"/>
                  </a:cubicBezTo>
                  <a:cubicBezTo>
                    <a:pt x="327" y="3453"/>
                    <a:pt x="402" y="3453"/>
                    <a:pt x="477" y="3453"/>
                  </a:cubicBezTo>
                  <a:cubicBezTo>
                    <a:pt x="602" y="3453"/>
                    <a:pt x="753" y="3403"/>
                    <a:pt x="828" y="3252"/>
                  </a:cubicBezTo>
                  <a:lnTo>
                    <a:pt x="2457" y="646"/>
                  </a:lnTo>
                  <a:cubicBezTo>
                    <a:pt x="2582" y="445"/>
                    <a:pt x="2532" y="170"/>
                    <a:pt x="2332" y="69"/>
                  </a:cubicBezTo>
                  <a:cubicBezTo>
                    <a:pt x="2258" y="23"/>
                    <a:pt x="2178" y="1"/>
                    <a:pt x="2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4763325" y="3370725"/>
              <a:ext cx="73950" cy="75450"/>
            </a:xfrm>
            <a:custGeom>
              <a:avLst/>
              <a:gdLst/>
              <a:ahLst/>
              <a:cxnLst/>
              <a:rect l="l" t="t" r="r" b="b"/>
              <a:pathLst>
                <a:path w="2958" h="3018" extrusionOk="0">
                  <a:moveTo>
                    <a:pt x="2494" y="0"/>
                  </a:moveTo>
                  <a:cubicBezTo>
                    <a:pt x="2383" y="0"/>
                    <a:pt x="2272" y="44"/>
                    <a:pt x="2181" y="135"/>
                  </a:cubicBezTo>
                  <a:lnTo>
                    <a:pt x="150" y="2316"/>
                  </a:lnTo>
                  <a:cubicBezTo>
                    <a:pt x="0" y="2491"/>
                    <a:pt x="25" y="2767"/>
                    <a:pt x="175" y="2917"/>
                  </a:cubicBezTo>
                  <a:cubicBezTo>
                    <a:pt x="276" y="2992"/>
                    <a:pt x="376" y="3018"/>
                    <a:pt x="476" y="3018"/>
                  </a:cubicBezTo>
                  <a:cubicBezTo>
                    <a:pt x="576" y="3018"/>
                    <a:pt x="702" y="2992"/>
                    <a:pt x="777" y="2892"/>
                  </a:cubicBezTo>
                  <a:lnTo>
                    <a:pt x="2807" y="712"/>
                  </a:lnTo>
                  <a:cubicBezTo>
                    <a:pt x="2957" y="536"/>
                    <a:pt x="2957" y="261"/>
                    <a:pt x="2782" y="110"/>
                  </a:cubicBezTo>
                  <a:cubicBezTo>
                    <a:pt x="2698" y="38"/>
                    <a:pt x="2596" y="0"/>
                    <a:pt x="2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4652400" y="3237975"/>
              <a:ext cx="73350" cy="72850"/>
            </a:xfrm>
            <a:custGeom>
              <a:avLst/>
              <a:gdLst/>
              <a:ahLst/>
              <a:cxnLst/>
              <a:rect l="l" t="t" r="r" b="b"/>
              <a:pathLst>
                <a:path w="2934" h="2914" extrusionOk="0">
                  <a:moveTo>
                    <a:pt x="2457" y="0"/>
                  </a:moveTo>
                  <a:cubicBezTo>
                    <a:pt x="2351" y="0"/>
                    <a:pt x="2244" y="44"/>
                    <a:pt x="2156" y="132"/>
                  </a:cubicBezTo>
                  <a:lnTo>
                    <a:pt x="151" y="2187"/>
                  </a:lnTo>
                  <a:cubicBezTo>
                    <a:pt x="1" y="2363"/>
                    <a:pt x="1" y="2613"/>
                    <a:pt x="176" y="2789"/>
                  </a:cubicBezTo>
                  <a:cubicBezTo>
                    <a:pt x="252" y="2864"/>
                    <a:pt x="352" y="2914"/>
                    <a:pt x="452" y="2914"/>
                  </a:cubicBezTo>
                  <a:cubicBezTo>
                    <a:pt x="577" y="2914"/>
                    <a:pt x="678" y="2864"/>
                    <a:pt x="753" y="2789"/>
                  </a:cubicBezTo>
                  <a:lnTo>
                    <a:pt x="2758" y="708"/>
                  </a:lnTo>
                  <a:cubicBezTo>
                    <a:pt x="2933" y="558"/>
                    <a:pt x="2933" y="282"/>
                    <a:pt x="2758" y="132"/>
                  </a:cubicBezTo>
                  <a:cubicBezTo>
                    <a:pt x="2670" y="44"/>
                    <a:pt x="2564" y="0"/>
                    <a:pt x="2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4864825" y="3367875"/>
              <a:ext cx="78350" cy="68900"/>
            </a:xfrm>
            <a:custGeom>
              <a:avLst/>
              <a:gdLst/>
              <a:ahLst/>
              <a:cxnLst/>
              <a:rect l="l" t="t" r="r" b="b"/>
              <a:pathLst>
                <a:path w="3134" h="2756" extrusionOk="0">
                  <a:moveTo>
                    <a:pt x="465" y="0"/>
                  </a:moveTo>
                  <a:cubicBezTo>
                    <a:pt x="349" y="0"/>
                    <a:pt x="234" y="51"/>
                    <a:pt x="151" y="149"/>
                  </a:cubicBezTo>
                  <a:cubicBezTo>
                    <a:pt x="0" y="324"/>
                    <a:pt x="0" y="575"/>
                    <a:pt x="176" y="725"/>
                  </a:cubicBezTo>
                  <a:lnTo>
                    <a:pt x="2381" y="2655"/>
                  </a:lnTo>
                  <a:cubicBezTo>
                    <a:pt x="2481" y="2730"/>
                    <a:pt x="2582" y="2756"/>
                    <a:pt x="2657" y="2756"/>
                  </a:cubicBezTo>
                  <a:cubicBezTo>
                    <a:pt x="2782" y="2756"/>
                    <a:pt x="2908" y="2705"/>
                    <a:pt x="2983" y="2605"/>
                  </a:cubicBezTo>
                  <a:cubicBezTo>
                    <a:pt x="3133" y="2430"/>
                    <a:pt x="3108" y="2179"/>
                    <a:pt x="2933" y="2029"/>
                  </a:cubicBezTo>
                  <a:lnTo>
                    <a:pt x="727" y="99"/>
                  </a:lnTo>
                  <a:cubicBezTo>
                    <a:pt x="649" y="32"/>
                    <a:pt x="557"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4961300" y="3224375"/>
              <a:ext cx="76475" cy="65775"/>
            </a:xfrm>
            <a:custGeom>
              <a:avLst/>
              <a:gdLst/>
              <a:ahLst/>
              <a:cxnLst/>
              <a:rect l="l" t="t" r="r" b="b"/>
              <a:pathLst>
                <a:path w="3059" h="2631" extrusionOk="0">
                  <a:moveTo>
                    <a:pt x="466" y="1"/>
                  </a:moveTo>
                  <a:cubicBezTo>
                    <a:pt x="350" y="1"/>
                    <a:pt x="235" y="52"/>
                    <a:pt x="151" y="150"/>
                  </a:cubicBezTo>
                  <a:cubicBezTo>
                    <a:pt x="1" y="325"/>
                    <a:pt x="26" y="576"/>
                    <a:pt x="201" y="726"/>
                  </a:cubicBezTo>
                  <a:lnTo>
                    <a:pt x="2332" y="2531"/>
                  </a:lnTo>
                  <a:cubicBezTo>
                    <a:pt x="2407" y="2606"/>
                    <a:pt x="2507" y="2631"/>
                    <a:pt x="2607" y="2631"/>
                  </a:cubicBezTo>
                  <a:cubicBezTo>
                    <a:pt x="2708" y="2631"/>
                    <a:pt x="2833" y="2581"/>
                    <a:pt x="2908" y="2480"/>
                  </a:cubicBezTo>
                  <a:cubicBezTo>
                    <a:pt x="3059" y="2305"/>
                    <a:pt x="3059" y="2054"/>
                    <a:pt x="2858" y="1904"/>
                  </a:cubicBezTo>
                  <a:lnTo>
                    <a:pt x="728" y="100"/>
                  </a:lnTo>
                  <a:cubicBezTo>
                    <a:pt x="650" y="33"/>
                    <a:pt x="558"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4574725" y="2884125"/>
              <a:ext cx="500650" cy="62675"/>
            </a:xfrm>
            <a:custGeom>
              <a:avLst/>
              <a:gdLst/>
              <a:ahLst/>
              <a:cxnLst/>
              <a:rect l="l" t="t" r="r" b="b"/>
              <a:pathLst>
                <a:path w="20026" h="2507" extrusionOk="0">
                  <a:moveTo>
                    <a:pt x="19975" y="0"/>
                  </a:moveTo>
                  <a:lnTo>
                    <a:pt x="10100" y="376"/>
                  </a:lnTo>
                  <a:lnTo>
                    <a:pt x="0" y="752"/>
                  </a:lnTo>
                  <a:lnTo>
                    <a:pt x="100" y="2506"/>
                  </a:lnTo>
                  <a:lnTo>
                    <a:pt x="10176" y="2131"/>
                  </a:lnTo>
                  <a:lnTo>
                    <a:pt x="20025" y="1730"/>
                  </a:lnTo>
                  <a:lnTo>
                    <a:pt x="199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4582225" y="3011300"/>
              <a:ext cx="498775" cy="65200"/>
            </a:xfrm>
            <a:custGeom>
              <a:avLst/>
              <a:gdLst/>
              <a:ahLst/>
              <a:cxnLst/>
              <a:rect l="l" t="t" r="r" b="b"/>
              <a:pathLst>
                <a:path w="19951" h="2608" extrusionOk="0">
                  <a:moveTo>
                    <a:pt x="19876" y="1"/>
                  </a:moveTo>
                  <a:lnTo>
                    <a:pt x="10051" y="427"/>
                  </a:lnTo>
                  <a:lnTo>
                    <a:pt x="1" y="853"/>
                  </a:lnTo>
                  <a:lnTo>
                    <a:pt x="76" y="2607"/>
                  </a:lnTo>
                  <a:lnTo>
                    <a:pt x="10126" y="2156"/>
                  </a:lnTo>
                  <a:lnTo>
                    <a:pt x="19951" y="1705"/>
                  </a:lnTo>
                  <a:lnTo>
                    <a:pt x="198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4698775" y="2874075"/>
              <a:ext cx="255650" cy="391650"/>
            </a:xfrm>
            <a:custGeom>
              <a:avLst/>
              <a:gdLst/>
              <a:ahLst/>
              <a:cxnLst/>
              <a:rect l="l" t="t" r="r" b="b"/>
              <a:pathLst>
                <a:path w="10226" h="15666" extrusionOk="0">
                  <a:moveTo>
                    <a:pt x="7988" y="0"/>
                  </a:moveTo>
                  <a:cubicBezTo>
                    <a:pt x="7965" y="0"/>
                    <a:pt x="7943" y="1"/>
                    <a:pt x="7920" y="1"/>
                  </a:cubicBezTo>
                  <a:lnTo>
                    <a:pt x="2281" y="227"/>
                  </a:lnTo>
                  <a:cubicBezTo>
                    <a:pt x="978" y="277"/>
                    <a:pt x="1" y="1029"/>
                    <a:pt x="101" y="1931"/>
                  </a:cubicBezTo>
                  <a:lnTo>
                    <a:pt x="1329" y="13009"/>
                  </a:lnTo>
                  <a:cubicBezTo>
                    <a:pt x="1379" y="13460"/>
                    <a:pt x="1730" y="13886"/>
                    <a:pt x="2306" y="14137"/>
                  </a:cubicBezTo>
                  <a:lnTo>
                    <a:pt x="5865" y="15665"/>
                  </a:lnTo>
                  <a:lnTo>
                    <a:pt x="9224" y="13761"/>
                  </a:lnTo>
                  <a:cubicBezTo>
                    <a:pt x="9775" y="13460"/>
                    <a:pt x="10076" y="13009"/>
                    <a:pt x="10076" y="12558"/>
                  </a:cubicBezTo>
                  <a:lnTo>
                    <a:pt x="10201" y="1530"/>
                  </a:lnTo>
                  <a:cubicBezTo>
                    <a:pt x="10226" y="669"/>
                    <a:pt x="9211" y="0"/>
                    <a:pt x="79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4698775" y="2877225"/>
              <a:ext cx="146650" cy="388500"/>
            </a:xfrm>
            <a:custGeom>
              <a:avLst/>
              <a:gdLst/>
              <a:ahLst/>
              <a:cxnLst/>
              <a:rect l="l" t="t" r="r" b="b"/>
              <a:pathLst>
                <a:path w="5866" h="15540" extrusionOk="0">
                  <a:moveTo>
                    <a:pt x="5113" y="0"/>
                  </a:moveTo>
                  <a:lnTo>
                    <a:pt x="2281" y="101"/>
                  </a:lnTo>
                  <a:cubicBezTo>
                    <a:pt x="978" y="151"/>
                    <a:pt x="1" y="903"/>
                    <a:pt x="101" y="1805"/>
                  </a:cubicBezTo>
                  <a:lnTo>
                    <a:pt x="1329" y="12883"/>
                  </a:lnTo>
                  <a:cubicBezTo>
                    <a:pt x="1379" y="13334"/>
                    <a:pt x="1730" y="13760"/>
                    <a:pt x="2306" y="14011"/>
                  </a:cubicBezTo>
                  <a:lnTo>
                    <a:pt x="5865" y="15539"/>
                  </a:lnTo>
                  <a:lnTo>
                    <a:pt x="5113" y="0"/>
                  </a:ln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4619825" y="2567675"/>
              <a:ext cx="25525" cy="18225"/>
            </a:xfrm>
            <a:custGeom>
              <a:avLst/>
              <a:gdLst/>
              <a:ahLst/>
              <a:cxnLst/>
              <a:rect l="l" t="t" r="r" b="b"/>
              <a:pathLst>
                <a:path w="1021" h="729" extrusionOk="0">
                  <a:moveTo>
                    <a:pt x="525" y="1"/>
                  </a:moveTo>
                  <a:cubicBezTo>
                    <a:pt x="517" y="1"/>
                    <a:pt x="510" y="1"/>
                    <a:pt x="502" y="1"/>
                  </a:cubicBezTo>
                  <a:cubicBezTo>
                    <a:pt x="1" y="1"/>
                    <a:pt x="51" y="728"/>
                    <a:pt x="527" y="728"/>
                  </a:cubicBezTo>
                  <a:cubicBezTo>
                    <a:pt x="1020" y="728"/>
                    <a:pt x="980" y="1"/>
                    <a:pt x="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4628825" y="3132225"/>
              <a:ext cx="25275" cy="17600"/>
            </a:xfrm>
            <a:custGeom>
              <a:avLst/>
              <a:gdLst/>
              <a:ahLst/>
              <a:cxnLst/>
              <a:rect l="l" t="t" r="r" b="b"/>
              <a:pathLst>
                <a:path w="1011" h="704" extrusionOk="0">
                  <a:moveTo>
                    <a:pt x="517" y="0"/>
                  </a:moveTo>
                  <a:cubicBezTo>
                    <a:pt x="509" y="0"/>
                    <a:pt x="501" y="1"/>
                    <a:pt x="493" y="1"/>
                  </a:cubicBezTo>
                  <a:cubicBezTo>
                    <a:pt x="0" y="26"/>
                    <a:pt x="40" y="703"/>
                    <a:pt x="493" y="703"/>
                  </a:cubicBezTo>
                  <a:cubicBezTo>
                    <a:pt x="501" y="703"/>
                    <a:pt x="510" y="703"/>
                    <a:pt x="518" y="703"/>
                  </a:cubicBezTo>
                  <a:cubicBezTo>
                    <a:pt x="1010" y="678"/>
                    <a:pt x="971" y="0"/>
                    <a:pt x="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4975100" y="2559550"/>
              <a:ext cx="24450" cy="18200"/>
            </a:xfrm>
            <a:custGeom>
              <a:avLst/>
              <a:gdLst/>
              <a:ahLst/>
              <a:cxnLst/>
              <a:rect l="l" t="t" r="r" b="b"/>
              <a:pathLst>
                <a:path w="978" h="728" extrusionOk="0">
                  <a:moveTo>
                    <a:pt x="476" y="1"/>
                  </a:moveTo>
                  <a:cubicBezTo>
                    <a:pt x="0" y="1"/>
                    <a:pt x="25" y="727"/>
                    <a:pt x="502" y="727"/>
                  </a:cubicBezTo>
                  <a:cubicBezTo>
                    <a:pt x="978" y="702"/>
                    <a:pt x="953"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5021025" y="3113425"/>
              <a:ext cx="23450" cy="17600"/>
            </a:xfrm>
            <a:custGeom>
              <a:avLst/>
              <a:gdLst/>
              <a:ahLst/>
              <a:cxnLst/>
              <a:rect l="l" t="t" r="r" b="b"/>
              <a:pathLst>
                <a:path w="938" h="704" extrusionOk="0">
                  <a:moveTo>
                    <a:pt x="469" y="0"/>
                  </a:moveTo>
                  <a:cubicBezTo>
                    <a:pt x="461" y="0"/>
                    <a:pt x="452" y="1"/>
                    <a:pt x="444" y="1"/>
                  </a:cubicBezTo>
                  <a:cubicBezTo>
                    <a:pt x="1" y="26"/>
                    <a:pt x="17" y="704"/>
                    <a:pt x="469" y="704"/>
                  </a:cubicBezTo>
                  <a:cubicBezTo>
                    <a:pt x="478" y="704"/>
                    <a:pt x="486" y="703"/>
                    <a:pt x="494" y="703"/>
                  </a:cubicBezTo>
                  <a:cubicBezTo>
                    <a:pt x="937" y="678"/>
                    <a:pt x="921" y="0"/>
                    <a:pt x="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92"/>
        <p:cNvGrpSpPr/>
        <p:nvPr/>
      </p:nvGrpSpPr>
      <p:grpSpPr>
        <a:xfrm>
          <a:off x="0" y="0"/>
          <a:ext cx="0" cy="0"/>
          <a:chOff x="0" y="0"/>
          <a:chExt cx="0" cy="0"/>
        </a:xfrm>
      </p:grpSpPr>
      <p:sp>
        <p:nvSpPr>
          <p:cNvPr id="1193" name="Google Shape;1193;p27"/>
          <p:cNvSpPr/>
          <p:nvPr/>
        </p:nvSpPr>
        <p:spPr>
          <a:xfrm>
            <a:off x="-520550" y="250404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a:off x="115020" y="282106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flipH="1">
            <a:off x="-1411173"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27"/>
          <p:cNvGrpSpPr/>
          <p:nvPr/>
        </p:nvGrpSpPr>
        <p:grpSpPr>
          <a:xfrm flipH="1">
            <a:off x="1490017" y="3336969"/>
            <a:ext cx="9065148" cy="3787606"/>
            <a:chOff x="-1569800" y="1694500"/>
            <a:chExt cx="2274475" cy="1211375"/>
          </a:xfrm>
        </p:grpSpPr>
        <p:sp>
          <p:nvSpPr>
            <p:cNvPr id="1197" name="Google Shape;1197;p2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7"/>
          <p:cNvGrpSpPr/>
          <p:nvPr/>
        </p:nvGrpSpPr>
        <p:grpSpPr>
          <a:xfrm flipH="1">
            <a:off x="7392083" y="2660438"/>
            <a:ext cx="2143328" cy="2786100"/>
            <a:chOff x="8293050" y="2933298"/>
            <a:chExt cx="1617850" cy="2103034"/>
          </a:xfrm>
        </p:grpSpPr>
        <p:sp>
          <p:nvSpPr>
            <p:cNvPr id="1209" name="Google Shape;1209;p2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7"/>
          <p:cNvGrpSpPr/>
          <p:nvPr/>
        </p:nvGrpSpPr>
        <p:grpSpPr>
          <a:xfrm flipH="1">
            <a:off x="8032833" y="3788073"/>
            <a:ext cx="1785836" cy="1805761"/>
            <a:chOff x="-444025" y="1636925"/>
            <a:chExt cx="618450" cy="625350"/>
          </a:xfrm>
        </p:grpSpPr>
        <p:sp>
          <p:nvSpPr>
            <p:cNvPr id="1225" name="Google Shape;1225;p27"/>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231;p27"/>
          <p:cNvSpPr/>
          <p:nvPr/>
        </p:nvSpPr>
        <p:spPr>
          <a:xfrm flipH="1">
            <a:off x="8046600" y="137464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a:off x="7100828" y="-2923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a:off x="-260961" y="4683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p:nvPr/>
        </p:nvSpPr>
        <p:spPr>
          <a:xfrm>
            <a:off x="-520550" y="250404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15020" y="282106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1411173" y="3657775"/>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3"/>
          <p:cNvGrpSpPr/>
          <p:nvPr/>
        </p:nvGrpSpPr>
        <p:grpSpPr>
          <a:xfrm flipH="1">
            <a:off x="1490017" y="3336969"/>
            <a:ext cx="9065148" cy="3787606"/>
            <a:chOff x="-1569800" y="1694500"/>
            <a:chExt cx="2274475" cy="1211375"/>
          </a:xfrm>
        </p:grpSpPr>
        <p:sp>
          <p:nvSpPr>
            <p:cNvPr id="35" name="Google Shape;35;p3"/>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flipH="1">
            <a:off x="7392083" y="2660438"/>
            <a:ext cx="2143328" cy="2786100"/>
            <a:chOff x="8293050" y="2933298"/>
            <a:chExt cx="1617850" cy="2103034"/>
          </a:xfrm>
        </p:grpSpPr>
        <p:sp>
          <p:nvSpPr>
            <p:cNvPr id="47" name="Google Shape;47;p3"/>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flipH="1">
            <a:off x="8032833" y="3788073"/>
            <a:ext cx="1785836" cy="1805761"/>
            <a:chOff x="-444025" y="1636925"/>
            <a:chExt cx="618450" cy="625350"/>
          </a:xfrm>
        </p:grpSpPr>
        <p:sp>
          <p:nvSpPr>
            <p:cNvPr id="63" name="Google Shape;63;p3"/>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3"/>
          <p:cNvSpPr/>
          <p:nvPr/>
        </p:nvSpPr>
        <p:spPr>
          <a:xfrm flipH="1">
            <a:off x="8046600" y="137464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0828" y="-2923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60961" y="4683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3641825" y="539400"/>
            <a:ext cx="3459000" cy="16659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dk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2070925" y="1265363"/>
            <a:ext cx="1251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3641825" y="2205250"/>
            <a:ext cx="3459000" cy="6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p:nvPr/>
        </p:nvSpPr>
        <p:spPr>
          <a:xfrm flipH="1">
            <a:off x="-92805" y="3120295"/>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flipH="1">
            <a:off x="39650" y="3637216"/>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53750" y="107107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7446989" y="16638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945517" y="4509200"/>
            <a:ext cx="7319752" cy="1988429"/>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4"/>
          <p:cNvGrpSpPr/>
          <p:nvPr/>
        </p:nvGrpSpPr>
        <p:grpSpPr>
          <a:xfrm flipH="1">
            <a:off x="1946044" y="4248550"/>
            <a:ext cx="7943643" cy="1653324"/>
            <a:chOff x="-1503935" y="1882395"/>
            <a:chExt cx="2867431" cy="760744"/>
          </a:xfrm>
        </p:grpSpPr>
        <p:sp>
          <p:nvSpPr>
            <p:cNvPr id="82" name="Google Shape;82;p4"/>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4"/>
          <p:cNvGrpSpPr/>
          <p:nvPr/>
        </p:nvGrpSpPr>
        <p:grpSpPr>
          <a:xfrm flipH="1">
            <a:off x="7954224" y="2519013"/>
            <a:ext cx="2143328" cy="2786100"/>
            <a:chOff x="8293050" y="2933298"/>
            <a:chExt cx="1617850" cy="2103034"/>
          </a:xfrm>
        </p:grpSpPr>
        <p:sp>
          <p:nvSpPr>
            <p:cNvPr id="94" name="Google Shape;94;p4"/>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4"/>
          <p:cNvGrpSpPr/>
          <p:nvPr/>
        </p:nvGrpSpPr>
        <p:grpSpPr>
          <a:xfrm flipH="1">
            <a:off x="8271649" y="3584648"/>
            <a:ext cx="1785836" cy="1805761"/>
            <a:chOff x="-444025" y="1636925"/>
            <a:chExt cx="618450" cy="625350"/>
          </a:xfrm>
        </p:grpSpPr>
        <p:sp>
          <p:nvSpPr>
            <p:cNvPr id="110" name="Google Shape;110;p4"/>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 name="Google Shape;117;p4"/>
          <p:cNvSpPr txBox="1">
            <a:spLocks noGrp="1"/>
          </p:cNvSpPr>
          <p:nvPr>
            <p:ph type="body" idx="1"/>
          </p:nvPr>
        </p:nvSpPr>
        <p:spPr>
          <a:xfrm>
            <a:off x="2185650" y="1425350"/>
            <a:ext cx="4772700" cy="3178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2" name="Google Shape;182;p6"/>
          <p:cNvGrpSpPr/>
          <p:nvPr/>
        </p:nvGrpSpPr>
        <p:grpSpPr>
          <a:xfrm flipH="1">
            <a:off x="8313607" y="3808547"/>
            <a:ext cx="1145493" cy="1158273"/>
            <a:chOff x="-444025" y="1636925"/>
            <a:chExt cx="618450" cy="625350"/>
          </a:xfrm>
        </p:grpSpPr>
        <p:sp>
          <p:nvSpPr>
            <p:cNvPr id="183" name="Google Shape;183;p6"/>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6"/>
          <p:cNvSpPr/>
          <p:nvPr/>
        </p:nvSpPr>
        <p:spPr>
          <a:xfrm>
            <a:off x="3145411" y="4619723"/>
            <a:ext cx="7254589" cy="1738888"/>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6"/>
          <p:cNvGrpSpPr/>
          <p:nvPr/>
        </p:nvGrpSpPr>
        <p:grpSpPr>
          <a:xfrm>
            <a:off x="-1261225" y="4535275"/>
            <a:ext cx="7943643" cy="1653324"/>
            <a:chOff x="-1503935" y="1882395"/>
            <a:chExt cx="2867431" cy="760744"/>
          </a:xfrm>
        </p:grpSpPr>
        <p:sp>
          <p:nvSpPr>
            <p:cNvPr id="191" name="Google Shape;191;p6"/>
            <p:cNvSpPr/>
            <p:nvPr/>
          </p:nvSpPr>
          <p:spPr>
            <a:xfrm>
              <a:off x="-1503935" y="1882395"/>
              <a:ext cx="2867431" cy="760744"/>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6"/>
          <p:cNvGrpSpPr/>
          <p:nvPr/>
        </p:nvGrpSpPr>
        <p:grpSpPr>
          <a:xfrm flipH="1">
            <a:off x="-633545" y="3514846"/>
            <a:ext cx="1486157" cy="1931847"/>
            <a:chOff x="8293050" y="2933298"/>
            <a:chExt cx="1617850" cy="2103034"/>
          </a:xfrm>
        </p:grpSpPr>
        <p:sp>
          <p:nvSpPr>
            <p:cNvPr id="203" name="Google Shape;203;p6"/>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6"/>
          <p:cNvSpPr/>
          <p:nvPr/>
        </p:nvSpPr>
        <p:spPr>
          <a:xfrm flipH="1">
            <a:off x="7508005" y="23674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flipH="1">
            <a:off x="-633550" y="-1184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6"/>
          <p:cNvGrpSpPr/>
          <p:nvPr/>
        </p:nvGrpSpPr>
        <p:grpSpPr>
          <a:xfrm rot="632851">
            <a:off x="151462" y="244942"/>
            <a:ext cx="539065" cy="976013"/>
            <a:chOff x="2723825" y="3242525"/>
            <a:chExt cx="581475" cy="1052800"/>
          </a:xfrm>
        </p:grpSpPr>
        <p:sp>
          <p:nvSpPr>
            <p:cNvPr id="221" name="Google Shape;221;p6"/>
            <p:cNvSpPr/>
            <p:nvPr/>
          </p:nvSpPr>
          <p:spPr>
            <a:xfrm>
              <a:off x="2752025" y="3295150"/>
              <a:ext cx="528225" cy="975600"/>
            </a:xfrm>
            <a:custGeom>
              <a:avLst/>
              <a:gdLst/>
              <a:ahLst/>
              <a:cxnLst/>
              <a:rect l="l" t="t" r="r" b="b"/>
              <a:pathLst>
                <a:path w="21129" h="39024" extrusionOk="0">
                  <a:moveTo>
                    <a:pt x="11003" y="7469"/>
                  </a:moveTo>
                  <a:cubicBezTo>
                    <a:pt x="11003" y="7469"/>
                    <a:pt x="16517" y="7970"/>
                    <a:pt x="17168" y="9274"/>
                  </a:cubicBezTo>
                  <a:cubicBezTo>
                    <a:pt x="17695" y="10326"/>
                    <a:pt x="16191" y="19073"/>
                    <a:pt x="15539" y="22682"/>
                  </a:cubicBezTo>
                  <a:cubicBezTo>
                    <a:pt x="15364" y="23660"/>
                    <a:pt x="14512" y="24386"/>
                    <a:pt x="13534" y="24412"/>
                  </a:cubicBezTo>
                  <a:lnTo>
                    <a:pt x="8321" y="24562"/>
                  </a:lnTo>
                  <a:cubicBezTo>
                    <a:pt x="8303" y="24562"/>
                    <a:pt x="8284" y="24563"/>
                    <a:pt x="8266" y="24563"/>
                  </a:cubicBezTo>
                  <a:cubicBezTo>
                    <a:pt x="7262" y="24563"/>
                    <a:pt x="6388" y="23892"/>
                    <a:pt x="6216" y="22908"/>
                  </a:cubicBezTo>
                  <a:cubicBezTo>
                    <a:pt x="5539" y="19198"/>
                    <a:pt x="3960" y="10025"/>
                    <a:pt x="4537" y="8948"/>
                  </a:cubicBezTo>
                  <a:cubicBezTo>
                    <a:pt x="4888" y="8296"/>
                    <a:pt x="6517" y="7920"/>
                    <a:pt x="8071" y="7720"/>
                  </a:cubicBezTo>
                  <a:cubicBezTo>
                    <a:pt x="9574" y="7519"/>
                    <a:pt x="11003" y="7469"/>
                    <a:pt x="11003" y="7469"/>
                  </a:cubicBezTo>
                  <a:close/>
                  <a:moveTo>
                    <a:pt x="11028" y="0"/>
                  </a:moveTo>
                  <a:cubicBezTo>
                    <a:pt x="11028" y="0"/>
                    <a:pt x="9549" y="3459"/>
                    <a:pt x="2331" y="4236"/>
                  </a:cubicBezTo>
                  <a:cubicBezTo>
                    <a:pt x="2331" y="4236"/>
                    <a:pt x="702" y="6241"/>
                    <a:pt x="552" y="11379"/>
                  </a:cubicBezTo>
                  <a:cubicBezTo>
                    <a:pt x="401" y="16241"/>
                    <a:pt x="502" y="19850"/>
                    <a:pt x="502" y="19850"/>
                  </a:cubicBezTo>
                  <a:cubicBezTo>
                    <a:pt x="502" y="19850"/>
                    <a:pt x="0" y="21379"/>
                    <a:pt x="5063" y="27118"/>
                  </a:cubicBezTo>
                  <a:lnTo>
                    <a:pt x="5890" y="33133"/>
                  </a:lnTo>
                  <a:cubicBezTo>
                    <a:pt x="5890" y="33133"/>
                    <a:pt x="5514" y="37194"/>
                    <a:pt x="8572" y="38747"/>
                  </a:cubicBezTo>
                  <a:cubicBezTo>
                    <a:pt x="8572" y="38747"/>
                    <a:pt x="9437" y="39024"/>
                    <a:pt x="10411" y="39024"/>
                  </a:cubicBezTo>
                  <a:cubicBezTo>
                    <a:pt x="10573" y="39024"/>
                    <a:pt x="10738" y="39016"/>
                    <a:pt x="10903" y="38998"/>
                  </a:cubicBezTo>
                  <a:cubicBezTo>
                    <a:pt x="12056" y="38923"/>
                    <a:pt x="13184" y="38372"/>
                    <a:pt x="13184" y="38372"/>
                  </a:cubicBezTo>
                  <a:cubicBezTo>
                    <a:pt x="16091" y="36392"/>
                    <a:pt x="15765" y="32532"/>
                    <a:pt x="15765" y="32532"/>
                  </a:cubicBezTo>
                  <a:lnTo>
                    <a:pt x="16567" y="26667"/>
                  </a:lnTo>
                  <a:cubicBezTo>
                    <a:pt x="21128" y="21003"/>
                    <a:pt x="20677" y="19599"/>
                    <a:pt x="20677" y="19599"/>
                  </a:cubicBezTo>
                  <a:cubicBezTo>
                    <a:pt x="20677" y="19599"/>
                    <a:pt x="20778" y="16241"/>
                    <a:pt x="20677" y="11730"/>
                  </a:cubicBezTo>
                  <a:cubicBezTo>
                    <a:pt x="20577" y="6943"/>
                    <a:pt x="19174" y="4938"/>
                    <a:pt x="19174" y="4938"/>
                  </a:cubicBezTo>
                  <a:cubicBezTo>
                    <a:pt x="12457" y="3609"/>
                    <a:pt x="11028" y="0"/>
                    <a:pt x="1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24575" y="3295150"/>
              <a:ext cx="255675" cy="974975"/>
            </a:xfrm>
            <a:custGeom>
              <a:avLst/>
              <a:gdLst/>
              <a:ahLst/>
              <a:cxnLst/>
              <a:rect l="l" t="t" r="r" b="b"/>
              <a:pathLst>
                <a:path w="10227" h="38999" extrusionOk="0">
                  <a:moveTo>
                    <a:pt x="126" y="0"/>
                  </a:moveTo>
                  <a:lnTo>
                    <a:pt x="101" y="7469"/>
                  </a:lnTo>
                  <a:cubicBezTo>
                    <a:pt x="101" y="7469"/>
                    <a:pt x="5615" y="7970"/>
                    <a:pt x="6266" y="9274"/>
                  </a:cubicBezTo>
                  <a:cubicBezTo>
                    <a:pt x="6793" y="10326"/>
                    <a:pt x="5289" y="19073"/>
                    <a:pt x="4637" y="22682"/>
                  </a:cubicBezTo>
                  <a:cubicBezTo>
                    <a:pt x="4462" y="23660"/>
                    <a:pt x="3610" y="24386"/>
                    <a:pt x="2632" y="24412"/>
                  </a:cubicBezTo>
                  <a:lnTo>
                    <a:pt x="51" y="24487"/>
                  </a:lnTo>
                  <a:lnTo>
                    <a:pt x="1" y="38998"/>
                  </a:lnTo>
                  <a:cubicBezTo>
                    <a:pt x="1154" y="38923"/>
                    <a:pt x="2282" y="38372"/>
                    <a:pt x="2282" y="38372"/>
                  </a:cubicBezTo>
                  <a:cubicBezTo>
                    <a:pt x="5189" y="36392"/>
                    <a:pt x="4863" y="32532"/>
                    <a:pt x="4863" y="32532"/>
                  </a:cubicBezTo>
                  <a:lnTo>
                    <a:pt x="5665" y="26667"/>
                  </a:lnTo>
                  <a:cubicBezTo>
                    <a:pt x="10226" y="21003"/>
                    <a:pt x="9775" y="19599"/>
                    <a:pt x="9775" y="19599"/>
                  </a:cubicBezTo>
                  <a:cubicBezTo>
                    <a:pt x="9775" y="19599"/>
                    <a:pt x="9876" y="16241"/>
                    <a:pt x="9775" y="11730"/>
                  </a:cubicBezTo>
                  <a:cubicBezTo>
                    <a:pt x="9675" y="6943"/>
                    <a:pt x="8272" y="4938"/>
                    <a:pt x="8272" y="4938"/>
                  </a:cubicBezTo>
                  <a:cubicBezTo>
                    <a:pt x="1555" y="3609"/>
                    <a:pt x="126" y="0"/>
                    <a:pt x="126" y="0"/>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945000" y="3855300"/>
              <a:ext cx="159800" cy="267575"/>
            </a:xfrm>
            <a:custGeom>
              <a:avLst/>
              <a:gdLst/>
              <a:ahLst/>
              <a:cxnLst/>
              <a:rect l="l" t="t" r="r" b="b"/>
              <a:pathLst>
                <a:path w="6392" h="10703" extrusionOk="0">
                  <a:moveTo>
                    <a:pt x="5239" y="1"/>
                  </a:moveTo>
                  <a:lnTo>
                    <a:pt x="1204" y="101"/>
                  </a:lnTo>
                  <a:cubicBezTo>
                    <a:pt x="452" y="301"/>
                    <a:pt x="1" y="1053"/>
                    <a:pt x="176" y="1780"/>
                  </a:cubicBezTo>
                  <a:lnTo>
                    <a:pt x="1154" y="5840"/>
                  </a:lnTo>
                  <a:lnTo>
                    <a:pt x="1505" y="9750"/>
                  </a:lnTo>
                  <a:cubicBezTo>
                    <a:pt x="1555" y="10151"/>
                    <a:pt x="1780" y="10502"/>
                    <a:pt x="2156" y="10702"/>
                  </a:cubicBezTo>
                  <a:lnTo>
                    <a:pt x="3209" y="10577"/>
                  </a:lnTo>
                  <a:lnTo>
                    <a:pt x="4261" y="10577"/>
                  </a:lnTo>
                  <a:cubicBezTo>
                    <a:pt x="4612" y="10326"/>
                    <a:pt x="4838" y="9950"/>
                    <a:pt x="4888" y="9549"/>
                  </a:cubicBezTo>
                  <a:lnTo>
                    <a:pt x="5264" y="5665"/>
                  </a:lnTo>
                  <a:lnTo>
                    <a:pt x="6216" y="1605"/>
                  </a:lnTo>
                  <a:cubicBezTo>
                    <a:pt x="6392" y="878"/>
                    <a:pt x="5966" y="176"/>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005150" y="3885050"/>
              <a:ext cx="36375" cy="34125"/>
            </a:xfrm>
            <a:custGeom>
              <a:avLst/>
              <a:gdLst/>
              <a:ahLst/>
              <a:cxnLst/>
              <a:rect l="l" t="t" r="r" b="b"/>
              <a:pathLst>
                <a:path w="1455" h="1365" extrusionOk="0">
                  <a:moveTo>
                    <a:pt x="201" y="1"/>
                  </a:moveTo>
                  <a:cubicBezTo>
                    <a:pt x="157" y="1"/>
                    <a:pt x="114" y="14"/>
                    <a:pt x="76" y="39"/>
                  </a:cubicBezTo>
                  <a:cubicBezTo>
                    <a:pt x="1" y="114"/>
                    <a:pt x="1" y="214"/>
                    <a:pt x="76" y="289"/>
                  </a:cubicBezTo>
                  <a:cubicBezTo>
                    <a:pt x="226" y="415"/>
                    <a:pt x="352" y="565"/>
                    <a:pt x="502" y="690"/>
                  </a:cubicBezTo>
                  <a:cubicBezTo>
                    <a:pt x="377" y="816"/>
                    <a:pt x="226" y="941"/>
                    <a:pt x="101" y="1091"/>
                  </a:cubicBezTo>
                  <a:cubicBezTo>
                    <a:pt x="51" y="1141"/>
                    <a:pt x="26" y="1267"/>
                    <a:pt x="101" y="1317"/>
                  </a:cubicBezTo>
                  <a:cubicBezTo>
                    <a:pt x="142" y="1344"/>
                    <a:pt x="191" y="1364"/>
                    <a:pt x="239" y="1364"/>
                  </a:cubicBezTo>
                  <a:cubicBezTo>
                    <a:pt x="279" y="1364"/>
                    <a:pt x="318" y="1351"/>
                    <a:pt x="352" y="1317"/>
                  </a:cubicBezTo>
                  <a:cubicBezTo>
                    <a:pt x="477" y="1166"/>
                    <a:pt x="602" y="1041"/>
                    <a:pt x="728" y="916"/>
                  </a:cubicBezTo>
                  <a:cubicBezTo>
                    <a:pt x="878" y="1041"/>
                    <a:pt x="1003" y="1191"/>
                    <a:pt x="1154" y="1317"/>
                  </a:cubicBezTo>
                  <a:cubicBezTo>
                    <a:pt x="1179" y="1342"/>
                    <a:pt x="1223" y="1354"/>
                    <a:pt x="1267" y="1354"/>
                  </a:cubicBezTo>
                  <a:cubicBezTo>
                    <a:pt x="1310" y="1354"/>
                    <a:pt x="1354" y="1342"/>
                    <a:pt x="1379" y="1317"/>
                  </a:cubicBezTo>
                  <a:cubicBezTo>
                    <a:pt x="1454" y="1242"/>
                    <a:pt x="1454" y="1141"/>
                    <a:pt x="1404" y="1066"/>
                  </a:cubicBezTo>
                  <a:cubicBezTo>
                    <a:pt x="1254" y="941"/>
                    <a:pt x="1129" y="816"/>
                    <a:pt x="978" y="690"/>
                  </a:cubicBezTo>
                  <a:cubicBezTo>
                    <a:pt x="1129" y="540"/>
                    <a:pt x="1254" y="415"/>
                    <a:pt x="1404" y="314"/>
                  </a:cubicBezTo>
                  <a:cubicBezTo>
                    <a:pt x="1454" y="239"/>
                    <a:pt x="1454" y="114"/>
                    <a:pt x="1404" y="64"/>
                  </a:cubicBezTo>
                  <a:cubicBezTo>
                    <a:pt x="1367" y="39"/>
                    <a:pt x="1323" y="26"/>
                    <a:pt x="1279" y="26"/>
                  </a:cubicBezTo>
                  <a:cubicBezTo>
                    <a:pt x="1235" y="26"/>
                    <a:pt x="1191" y="39"/>
                    <a:pt x="1154" y="64"/>
                  </a:cubicBezTo>
                  <a:cubicBezTo>
                    <a:pt x="1003" y="189"/>
                    <a:pt x="878" y="314"/>
                    <a:pt x="753" y="440"/>
                  </a:cubicBezTo>
                  <a:cubicBezTo>
                    <a:pt x="602" y="314"/>
                    <a:pt x="452" y="189"/>
                    <a:pt x="327" y="39"/>
                  </a:cubicBezTo>
                  <a:cubicBezTo>
                    <a:pt x="289" y="14"/>
                    <a:pt x="24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005775" y="3967825"/>
              <a:ext cx="35125" cy="32800"/>
            </a:xfrm>
            <a:custGeom>
              <a:avLst/>
              <a:gdLst/>
              <a:ahLst/>
              <a:cxnLst/>
              <a:rect l="l" t="t" r="r" b="b"/>
              <a:pathLst>
                <a:path w="1405" h="1312" extrusionOk="0">
                  <a:moveTo>
                    <a:pt x="190" y="1"/>
                  </a:moveTo>
                  <a:cubicBezTo>
                    <a:pt x="141" y="1"/>
                    <a:pt x="92" y="20"/>
                    <a:pt x="51" y="61"/>
                  </a:cubicBezTo>
                  <a:cubicBezTo>
                    <a:pt x="1" y="111"/>
                    <a:pt x="1" y="211"/>
                    <a:pt x="51" y="286"/>
                  </a:cubicBezTo>
                  <a:cubicBezTo>
                    <a:pt x="201" y="412"/>
                    <a:pt x="327" y="537"/>
                    <a:pt x="477" y="662"/>
                  </a:cubicBezTo>
                  <a:cubicBezTo>
                    <a:pt x="352" y="788"/>
                    <a:pt x="201" y="913"/>
                    <a:pt x="101" y="1038"/>
                  </a:cubicBezTo>
                  <a:cubicBezTo>
                    <a:pt x="26" y="1114"/>
                    <a:pt x="26" y="1214"/>
                    <a:pt x="101" y="1264"/>
                  </a:cubicBezTo>
                  <a:cubicBezTo>
                    <a:pt x="129" y="1291"/>
                    <a:pt x="179" y="1311"/>
                    <a:pt x="227" y="1311"/>
                  </a:cubicBezTo>
                  <a:cubicBezTo>
                    <a:pt x="266" y="1311"/>
                    <a:pt x="304" y="1298"/>
                    <a:pt x="327" y="1264"/>
                  </a:cubicBezTo>
                  <a:cubicBezTo>
                    <a:pt x="452" y="1139"/>
                    <a:pt x="577" y="1013"/>
                    <a:pt x="703" y="888"/>
                  </a:cubicBezTo>
                  <a:cubicBezTo>
                    <a:pt x="828" y="1013"/>
                    <a:pt x="978" y="1139"/>
                    <a:pt x="1104" y="1264"/>
                  </a:cubicBezTo>
                  <a:cubicBezTo>
                    <a:pt x="1137" y="1286"/>
                    <a:pt x="1176" y="1299"/>
                    <a:pt x="1216" y="1299"/>
                  </a:cubicBezTo>
                  <a:cubicBezTo>
                    <a:pt x="1264" y="1299"/>
                    <a:pt x="1313" y="1280"/>
                    <a:pt x="1354" y="1239"/>
                  </a:cubicBezTo>
                  <a:cubicBezTo>
                    <a:pt x="1404" y="1189"/>
                    <a:pt x="1404" y="1089"/>
                    <a:pt x="1354" y="1013"/>
                  </a:cubicBezTo>
                  <a:cubicBezTo>
                    <a:pt x="1204" y="888"/>
                    <a:pt x="1079" y="763"/>
                    <a:pt x="953" y="637"/>
                  </a:cubicBezTo>
                  <a:cubicBezTo>
                    <a:pt x="1079" y="512"/>
                    <a:pt x="1204" y="387"/>
                    <a:pt x="1354" y="286"/>
                  </a:cubicBezTo>
                  <a:cubicBezTo>
                    <a:pt x="1404" y="211"/>
                    <a:pt x="1404" y="111"/>
                    <a:pt x="1354" y="61"/>
                  </a:cubicBezTo>
                  <a:cubicBezTo>
                    <a:pt x="1320" y="27"/>
                    <a:pt x="1281" y="13"/>
                    <a:pt x="1242" y="13"/>
                  </a:cubicBezTo>
                  <a:cubicBezTo>
                    <a:pt x="1194" y="13"/>
                    <a:pt x="1145" y="33"/>
                    <a:pt x="1104" y="61"/>
                  </a:cubicBezTo>
                  <a:cubicBezTo>
                    <a:pt x="978" y="186"/>
                    <a:pt x="853" y="312"/>
                    <a:pt x="703" y="437"/>
                  </a:cubicBezTo>
                  <a:cubicBezTo>
                    <a:pt x="577" y="312"/>
                    <a:pt x="427" y="161"/>
                    <a:pt x="302" y="36"/>
                  </a:cubicBezTo>
                  <a:cubicBezTo>
                    <a:pt x="268" y="13"/>
                    <a:pt x="229"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2723825" y="3242525"/>
              <a:ext cx="581475" cy="1052800"/>
            </a:xfrm>
            <a:custGeom>
              <a:avLst/>
              <a:gdLst/>
              <a:ahLst/>
              <a:cxnLst/>
              <a:rect l="l" t="t" r="r" b="b"/>
              <a:pathLst>
                <a:path w="23259" h="42112" extrusionOk="0">
                  <a:moveTo>
                    <a:pt x="10853" y="927"/>
                  </a:moveTo>
                  <a:lnTo>
                    <a:pt x="10853" y="2030"/>
                  </a:lnTo>
                  <a:cubicBezTo>
                    <a:pt x="10878" y="2807"/>
                    <a:pt x="11454" y="3484"/>
                    <a:pt x="12156" y="3509"/>
                  </a:cubicBezTo>
                  <a:cubicBezTo>
                    <a:pt x="12183" y="3511"/>
                    <a:pt x="12211" y="3512"/>
                    <a:pt x="12238" y="3512"/>
                  </a:cubicBezTo>
                  <a:cubicBezTo>
                    <a:pt x="12902" y="3512"/>
                    <a:pt x="13434" y="2927"/>
                    <a:pt x="13434" y="2181"/>
                  </a:cubicBezTo>
                  <a:lnTo>
                    <a:pt x="13434" y="1103"/>
                  </a:lnTo>
                  <a:cubicBezTo>
                    <a:pt x="15088" y="1404"/>
                    <a:pt x="16642" y="2105"/>
                    <a:pt x="17946" y="3158"/>
                  </a:cubicBezTo>
                  <a:cubicBezTo>
                    <a:pt x="18998" y="4035"/>
                    <a:pt x="19901" y="5063"/>
                    <a:pt x="20627" y="6166"/>
                  </a:cubicBezTo>
                  <a:lnTo>
                    <a:pt x="19550" y="7268"/>
                  </a:lnTo>
                  <a:cubicBezTo>
                    <a:pt x="19399" y="7419"/>
                    <a:pt x="19399" y="7669"/>
                    <a:pt x="19525" y="7845"/>
                  </a:cubicBezTo>
                  <a:cubicBezTo>
                    <a:pt x="19600" y="7920"/>
                    <a:pt x="19675" y="7970"/>
                    <a:pt x="19775" y="7970"/>
                  </a:cubicBezTo>
                  <a:cubicBezTo>
                    <a:pt x="19875" y="7970"/>
                    <a:pt x="19976" y="7920"/>
                    <a:pt x="20051" y="7845"/>
                  </a:cubicBezTo>
                  <a:lnTo>
                    <a:pt x="21053" y="6842"/>
                  </a:lnTo>
                  <a:cubicBezTo>
                    <a:pt x="22006" y="8521"/>
                    <a:pt x="22532" y="10401"/>
                    <a:pt x="22582" y="12231"/>
                  </a:cubicBezTo>
                  <a:lnTo>
                    <a:pt x="22557" y="13359"/>
                  </a:lnTo>
                  <a:lnTo>
                    <a:pt x="21254" y="13634"/>
                  </a:lnTo>
                  <a:cubicBezTo>
                    <a:pt x="21053" y="13684"/>
                    <a:pt x="20928" y="13885"/>
                    <a:pt x="20953" y="14085"/>
                  </a:cubicBezTo>
                  <a:cubicBezTo>
                    <a:pt x="20978" y="14261"/>
                    <a:pt x="21104" y="14386"/>
                    <a:pt x="21279" y="14386"/>
                  </a:cubicBezTo>
                  <a:lnTo>
                    <a:pt x="21354" y="14386"/>
                  </a:lnTo>
                  <a:lnTo>
                    <a:pt x="22557" y="14110"/>
                  </a:lnTo>
                  <a:lnTo>
                    <a:pt x="22457" y="21354"/>
                  </a:lnTo>
                  <a:lnTo>
                    <a:pt x="20878" y="21379"/>
                  </a:lnTo>
                  <a:cubicBezTo>
                    <a:pt x="20677" y="21379"/>
                    <a:pt x="20527" y="21529"/>
                    <a:pt x="20502" y="21730"/>
                  </a:cubicBezTo>
                  <a:cubicBezTo>
                    <a:pt x="20502" y="21905"/>
                    <a:pt x="20652" y="22055"/>
                    <a:pt x="20828" y="22055"/>
                  </a:cubicBezTo>
                  <a:lnTo>
                    <a:pt x="22457" y="22030"/>
                  </a:lnTo>
                  <a:lnTo>
                    <a:pt x="22457" y="22105"/>
                  </a:lnTo>
                  <a:cubicBezTo>
                    <a:pt x="22457" y="22832"/>
                    <a:pt x="22231" y="23559"/>
                    <a:pt x="21755" y="24211"/>
                  </a:cubicBezTo>
                  <a:lnTo>
                    <a:pt x="18823" y="28346"/>
                  </a:lnTo>
                  <a:cubicBezTo>
                    <a:pt x="18748" y="28446"/>
                    <a:pt x="18672" y="28547"/>
                    <a:pt x="18622" y="28672"/>
                  </a:cubicBezTo>
                  <a:lnTo>
                    <a:pt x="17169" y="28471"/>
                  </a:lnTo>
                  <a:cubicBezTo>
                    <a:pt x="17154" y="28469"/>
                    <a:pt x="17139" y="28468"/>
                    <a:pt x="17124" y="28468"/>
                  </a:cubicBezTo>
                  <a:cubicBezTo>
                    <a:pt x="16964" y="28468"/>
                    <a:pt x="16816" y="28587"/>
                    <a:pt x="16793" y="28747"/>
                  </a:cubicBezTo>
                  <a:cubicBezTo>
                    <a:pt x="16743" y="28923"/>
                    <a:pt x="16868" y="29073"/>
                    <a:pt x="17043" y="29098"/>
                  </a:cubicBezTo>
                  <a:lnTo>
                    <a:pt x="18322" y="29273"/>
                  </a:lnTo>
                  <a:cubicBezTo>
                    <a:pt x="18221" y="29574"/>
                    <a:pt x="18146" y="29875"/>
                    <a:pt x="18121" y="30176"/>
                  </a:cubicBezTo>
                  <a:lnTo>
                    <a:pt x="17645" y="34386"/>
                  </a:lnTo>
                  <a:lnTo>
                    <a:pt x="16517" y="34236"/>
                  </a:lnTo>
                  <a:cubicBezTo>
                    <a:pt x="16502" y="34234"/>
                    <a:pt x="16487" y="34233"/>
                    <a:pt x="16472" y="34233"/>
                  </a:cubicBezTo>
                  <a:cubicBezTo>
                    <a:pt x="16312" y="34233"/>
                    <a:pt x="16164" y="34349"/>
                    <a:pt x="16141" y="34486"/>
                  </a:cubicBezTo>
                  <a:cubicBezTo>
                    <a:pt x="16091" y="34662"/>
                    <a:pt x="16191" y="34787"/>
                    <a:pt x="16367" y="34812"/>
                  </a:cubicBezTo>
                  <a:lnTo>
                    <a:pt x="17570" y="34963"/>
                  </a:lnTo>
                  <a:lnTo>
                    <a:pt x="17494" y="35690"/>
                  </a:lnTo>
                  <a:lnTo>
                    <a:pt x="17494" y="35715"/>
                  </a:lnTo>
                  <a:cubicBezTo>
                    <a:pt x="17394" y="38096"/>
                    <a:pt x="16266" y="39700"/>
                    <a:pt x="14813" y="40627"/>
                  </a:cubicBezTo>
                  <a:lnTo>
                    <a:pt x="14211" y="39775"/>
                  </a:lnTo>
                  <a:cubicBezTo>
                    <a:pt x="14167" y="39702"/>
                    <a:pt x="14081" y="39663"/>
                    <a:pt x="13987" y="39663"/>
                  </a:cubicBezTo>
                  <a:cubicBezTo>
                    <a:pt x="13919" y="39663"/>
                    <a:pt x="13848" y="39683"/>
                    <a:pt x="13785" y="39725"/>
                  </a:cubicBezTo>
                  <a:cubicBezTo>
                    <a:pt x="13635" y="39800"/>
                    <a:pt x="13585" y="39975"/>
                    <a:pt x="13685" y="40101"/>
                  </a:cubicBezTo>
                  <a:lnTo>
                    <a:pt x="14261" y="40928"/>
                  </a:lnTo>
                  <a:cubicBezTo>
                    <a:pt x="13810" y="41153"/>
                    <a:pt x="13334" y="41304"/>
                    <a:pt x="12858" y="41429"/>
                  </a:cubicBezTo>
                  <a:lnTo>
                    <a:pt x="12858" y="41028"/>
                  </a:lnTo>
                  <a:cubicBezTo>
                    <a:pt x="12858" y="40644"/>
                    <a:pt x="12536" y="40375"/>
                    <a:pt x="12090" y="40375"/>
                  </a:cubicBezTo>
                  <a:cubicBezTo>
                    <a:pt x="12071" y="40375"/>
                    <a:pt x="12051" y="40375"/>
                    <a:pt x="12031" y="40376"/>
                  </a:cubicBezTo>
                  <a:cubicBezTo>
                    <a:pt x="11580" y="40426"/>
                    <a:pt x="11204" y="40777"/>
                    <a:pt x="11204" y="41178"/>
                  </a:cubicBezTo>
                  <a:lnTo>
                    <a:pt x="11204" y="41554"/>
                  </a:lnTo>
                  <a:cubicBezTo>
                    <a:pt x="10728" y="41529"/>
                    <a:pt x="10226" y="41454"/>
                    <a:pt x="9775" y="41304"/>
                  </a:cubicBezTo>
                  <a:lnTo>
                    <a:pt x="10377" y="40351"/>
                  </a:lnTo>
                  <a:cubicBezTo>
                    <a:pt x="10452" y="40226"/>
                    <a:pt x="10402" y="40050"/>
                    <a:pt x="10251" y="40000"/>
                  </a:cubicBezTo>
                  <a:cubicBezTo>
                    <a:pt x="10205" y="39977"/>
                    <a:pt x="10153" y="39966"/>
                    <a:pt x="10102" y="39966"/>
                  </a:cubicBezTo>
                  <a:cubicBezTo>
                    <a:pt x="9989" y="39966"/>
                    <a:pt x="9877" y="40022"/>
                    <a:pt x="9825" y="40126"/>
                  </a:cubicBezTo>
                  <a:lnTo>
                    <a:pt x="9199" y="41078"/>
                  </a:lnTo>
                  <a:cubicBezTo>
                    <a:pt x="7670" y="40401"/>
                    <a:pt x="6467" y="38898"/>
                    <a:pt x="6367" y="36416"/>
                  </a:cubicBezTo>
                  <a:lnTo>
                    <a:pt x="6291" y="35664"/>
                  </a:lnTo>
                  <a:lnTo>
                    <a:pt x="7595" y="35364"/>
                  </a:lnTo>
                  <a:cubicBezTo>
                    <a:pt x="7770" y="35314"/>
                    <a:pt x="7895" y="35163"/>
                    <a:pt x="7845" y="34988"/>
                  </a:cubicBezTo>
                  <a:cubicBezTo>
                    <a:pt x="7825" y="34864"/>
                    <a:pt x="7685" y="34774"/>
                    <a:pt x="7539" y="34774"/>
                  </a:cubicBezTo>
                  <a:cubicBezTo>
                    <a:pt x="7507" y="34774"/>
                    <a:pt x="7475" y="34778"/>
                    <a:pt x="7444" y="34787"/>
                  </a:cubicBezTo>
                  <a:lnTo>
                    <a:pt x="6216" y="35063"/>
                  </a:lnTo>
                  <a:lnTo>
                    <a:pt x="5740" y="30727"/>
                  </a:lnTo>
                  <a:cubicBezTo>
                    <a:pt x="5715" y="30401"/>
                    <a:pt x="5615" y="30101"/>
                    <a:pt x="5514" y="29800"/>
                  </a:cubicBezTo>
                  <a:lnTo>
                    <a:pt x="6918" y="29499"/>
                  </a:lnTo>
                  <a:cubicBezTo>
                    <a:pt x="7093" y="29474"/>
                    <a:pt x="7219" y="29298"/>
                    <a:pt x="7194" y="29123"/>
                  </a:cubicBezTo>
                  <a:cubicBezTo>
                    <a:pt x="7149" y="28966"/>
                    <a:pt x="7003" y="28869"/>
                    <a:pt x="6828" y="28869"/>
                  </a:cubicBezTo>
                  <a:cubicBezTo>
                    <a:pt x="6808" y="28869"/>
                    <a:pt x="6788" y="28870"/>
                    <a:pt x="6768" y="28872"/>
                  </a:cubicBezTo>
                  <a:lnTo>
                    <a:pt x="5189" y="29198"/>
                  </a:lnTo>
                  <a:cubicBezTo>
                    <a:pt x="5139" y="29073"/>
                    <a:pt x="5063" y="28973"/>
                    <a:pt x="4963" y="28872"/>
                  </a:cubicBezTo>
                  <a:lnTo>
                    <a:pt x="1655" y="24662"/>
                  </a:lnTo>
                  <a:cubicBezTo>
                    <a:pt x="1128" y="23985"/>
                    <a:pt x="878" y="23208"/>
                    <a:pt x="878" y="22406"/>
                  </a:cubicBezTo>
                  <a:lnTo>
                    <a:pt x="878" y="22331"/>
                  </a:lnTo>
                  <a:lnTo>
                    <a:pt x="2758" y="22306"/>
                  </a:lnTo>
                  <a:cubicBezTo>
                    <a:pt x="2983" y="22306"/>
                    <a:pt x="3134" y="22156"/>
                    <a:pt x="3108" y="21955"/>
                  </a:cubicBezTo>
                  <a:cubicBezTo>
                    <a:pt x="3108" y="21755"/>
                    <a:pt x="2933" y="21579"/>
                    <a:pt x="2732" y="21579"/>
                  </a:cubicBezTo>
                  <a:lnTo>
                    <a:pt x="878" y="21604"/>
                  </a:lnTo>
                  <a:lnTo>
                    <a:pt x="828" y="13785"/>
                  </a:lnTo>
                  <a:lnTo>
                    <a:pt x="2231" y="14085"/>
                  </a:lnTo>
                  <a:cubicBezTo>
                    <a:pt x="2256" y="14110"/>
                    <a:pt x="2281" y="14110"/>
                    <a:pt x="2306" y="14110"/>
                  </a:cubicBezTo>
                  <a:cubicBezTo>
                    <a:pt x="2482" y="14110"/>
                    <a:pt x="2657" y="13985"/>
                    <a:pt x="2682" y="13785"/>
                  </a:cubicBezTo>
                  <a:cubicBezTo>
                    <a:pt x="2707" y="13584"/>
                    <a:pt x="2557" y="13359"/>
                    <a:pt x="2331" y="13308"/>
                  </a:cubicBezTo>
                  <a:lnTo>
                    <a:pt x="828" y="12958"/>
                  </a:lnTo>
                  <a:lnTo>
                    <a:pt x="803" y="11755"/>
                  </a:lnTo>
                  <a:cubicBezTo>
                    <a:pt x="853" y="9750"/>
                    <a:pt x="1504" y="7770"/>
                    <a:pt x="2632" y="6040"/>
                  </a:cubicBezTo>
                  <a:lnTo>
                    <a:pt x="3760" y="7218"/>
                  </a:lnTo>
                  <a:cubicBezTo>
                    <a:pt x="3835" y="7293"/>
                    <a:pt x="3936" y="7343"/>
                    <a:pt x="4036" y="7343"/>
                  </a:cubicBezTo>
                  <a:cubicBezTo>
                    <a:pt x="4058" y="7348"/>
                    <a:pt x="4079" y="7350"/>
                    <a:pt x="4100" y="7350"/>
                  </a:cubicBezTo>
                  <a:cubicBezTo>
                    <a:pt x="4196" y="7350"/>
                    <a:pt x="4275" y="7305"/>
                    <a:pt x="4337" y="7243"/>
                  </a:cubicBezTo>
                  <a:cubicBezTo>
                    <a:pt x="4487" y="7068"/>
                    <a:pt x="4462" y="6817"/>
                    <a:pt x="4311" y="6642"/>
                  </a:cubicBezTo>
                  <a:lnTo>
                    <a:pt x="3108" y="5364"/>
                  </a:lnTo>
                  <a:cubicBezTo>
                    <a:pt x="3910" y="4261"/>
                    <a:pt x="4938" y="3283"/>
                    <a:pt x="6116" y="2481"/>
                  </a:cubicBezTo>
                  <a:cubicBezTo>
                    <a:pt x="7494" y="1554"/>
                    <a:pt x="9149" y="1028"/>
                    <a:pt x="10853" y="927"/>
                  </a:cubicBezTo>
                  <a:close/>
                  <a:moveTo>
                    <a:pt x="11413" y="0"/>
                  </a:moveTo>
                  <a:cubicBezTo>
                    <a:pt x="9370" y="0"/>
                    <a:pt x="7338" y="557"/>
                    <a:pt x="5640" y="1704"/>
                  </a:cubicBezTo>
                  <a:cubicBezTo>
                    <a:pt x="2181" y="4035"/>
                    <a:pt x="76" y="7795"/>
                    <a:pt x="1" y="11654"/>
                  </a:cubicBezTo>
                  <a:lnTo>
                    <a:pt x="126" y="22381"/>
                  </a:lnTo>
                  <a:cubicBezTo>
                    <a:pt x="101" y="23334"/>
                    <a:pt x="427" y="24261"/>
                    <a:pt x="1053" y="25063"/>
                  </a:cubicBezTo>
                  <a:lnTo>
                    <a:pt x="4387" y="29248"/>
                  </a:lnTo>
                  <a:cubicBezTo>
                    <a:pt x="4763" y="29700"/>
                    <a:pt x="4988" y="30251"/>
                    <a:pt x="5038" y="30802"/>
                  </a:cubicBezTo>
                  <a:lnTo>
                    <a:pt x="5690" y="36492"/>
                  </a:lnTo>
                  <a:cubicBezTo>
                    <a:pt x="5790" y="38421"/>
                    <a:pt x="6517" y="39975"/>
                    <a:pt x="7820" y="40953"/>
                  </a:cubicBezTo>
                  <a:cubicBezTo>
                    <a:pt x="8246" y="41279"/>
                    <a:pt x="8697" y="41504"/>
                    <a:pt x="9174" y="41705"/>
                  </a:cubicBezTo>
                  <a:cubicBezTo>
                    <a:pt x="9870" y="41963"/>
                    <a:pt x="10629" y="42111"/>
                    <a:pt x="11414" y="42111"/>
                  </a:cubicBezTo>
                  <a:cubicBezTo>
                    <a:pt x="11618" y="42111"/>
                    <a:pt x="11824" y="42101"/>
                    <a:pt x="12031" y="42081"/>
                  </a:cubicBezTo>
                  <a:cubicBezTo>
                    <a:pt x="14863" y="41830"/>
                    <a:pt x="17921" y="39800"/>
                    <a:pt x="18121" y="35690"/>
                  </a:cubicBezTo>
                  <a:lnTo>
                    <a:pt x="18748" y="30176"/>
                  </a:lnTo>
                  <a:cubicBezTo>
                    <a:pt x="18798" y="29649"/>
                    <a:pt x="18998" y="29123"/>
                    <a:pt x="19349" y="28672"/>
                  </a:cubicBezTo>
                  <a:lnTo>
                    <a:pt x="22281" y="24562"/>
                  </a:lnTo>
                  <a:cubicBezTo>
                    <a:pt x="22833" y="23785"/>
                    <a:pt x="23109" y="22907"/>
                    <a:pt x="23109" y="22055"/>
                  </a:cubicBezTo>
                  <a:lnTo>
                    <a:pt x="23259" y="12181"/>
                  </a:lnTo>
                  <a:cubicBezTo>
                    <a:pt x="23234" y="8647"/>
                    <a:pt x="21454" y="4988"/>
                    <a:pt x="18397" y="2456"/>
                  </a:cubicBezTo>
                  <a:cubicBezTo>
                    <a:pt x="16449" y="840"/>
                    <a:pt x="13922" y="0"/>
                    <a:pt x="11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6"/>
          <p:cNvGrpSpPr/>
          <p:nvPr/>
        </p:nvGrpSpPr>
        <p:grpSpPr>
          <a:xfrm rot="-632851" flipH="1">
            <a:off x="8453487" y="244942"/>
            <a:ext cx="539065" cy="976013"/>
            <a:chOff x="2723825" y="3242525"/>
            <a:chExt cx="581475" cy="1052800"/>
          </a:xfrm>
        </p:grpSpPr>
        <p:sp>
          <p:nvSpPr>
            <p:cNvPr id="228" name="Google Shape;228;p6"/>
            <p:cNvSpPr/>
            <p:nvPr/>
          </p:nvSpPr>
          <p:spPr>
            <a:xfrm>
              <a:off x="2752025" y="3295150"/>
              <a:ext cx="528225" cy="975600"/>
            </a:xfrm>
            <a:custGeom>
              <a:avLst/>
              <a:gdLst/>
              <a:ahLst/>
              <a:cxnLst/>
              <a:rect l="l" t="t" r="r" b="b"/>
              <a:pathLst>
                <a:path w="21129" h="39024" extrusionOk="0">
                  <a:moveTo>
                    <a:pt x="11003" y="7469"/>
                  </a:moveTo>
                  <a:cubicBezTo>
                    <a:pt x="11003" y="7469"/>
                    <a:pt x="16517" y="7970"/>
                    <a:pt x="17168" y="9274"/>
                  </a:cubicBezTo>
                  <a:cubicBezTo>
                    <a:pt x="17695" y="10326"/>
                    <a:pt x="16191" y="19073"/>
                    <a:pt x="15539" y="22682"/>
                  </a:cubicBezTo>
                  <a:cubicBezTo>
                    <a:pt x="15364" y="23660"/>
                    <a:pt x="14512" y="24386"/>
                    <a:pt x="13534" y="24412"/>
                  </a:cubicBezTo>
                  <a:lnTo>
                    <a:pt x="8321" y="24562"/>
                  </a:lnTo>
                  <a:cubicBezTo>
                    <a:pt x="8303" y="24562"/>
                    <a:pt x="8284" y="24563"/>
                    <a:pt x="8266" y="24563"/>
                  </a:cubicBezTo>
                  <a:cubicBezTo>
                    <a:pt x="7262" y="24563"/>
                    <a:pt x="6388" y="23892"/>
                    <a:pt x="6216" y="22908"/>
                  </a:cubicBezTo>
                  <a:cubicBezTo>
                    <a:pt x="5539" y="19198"/>
                    <a:pt x="3960" y="10025"/>
                    <a:pt x="4537" y="8948"/>
                  </a:cubicBezTo>
                  <a:cubicBezTo>
                    <a:pt x="4888" y="8296"/>
                    <a:pt x="6517" y="7920"/>
                    <a:pt x="8071" y="7720"/>
                  </a:cubicBezTo>
                  <a:cubicBezTo>
                    <a:pt x="9574" y="7519"/>
                    <a:pt x="11003" y="7469"/>
                    <a:pt x="11003" y="7469"/>
                  </a:cubicBezTo>
                  <a:close/>
                  <a:moveTo>
                    <a:pt x="11028" y="0"/>
                  </a:moveTo>
                  <a:cubicBezTo>
                    <a:pt x="11028" y="0"/>
                    <a:pt x="9549" y="3459"/>
                    <a:pt x="2331" y="4236"/>
                  </a:cubicBezTo>
                  <a:cubicBezTo>
                    <a:pt x="2331" y="4236"/>
                    <a:pt x="702" y="6241"/>
                    <a:pt x="552" y="11379"/>
                  </a:cubicBezTo>
                  <a:cubicBezTo>
                    <a:pt x="401" y="16241"/>
                    <a:pt x="502" y="19850"/>
                    <a:pt x="502" y="19850"/>
                  </a:cubicBezTo>
                  <a:cubicBezTo>
                    <a:pt x="502" y="19850"/>
                    <a:pt x="0" y="21379"/>
                    <a:pt x="5063" y="27118"/>
                  </a:cubicBezTo>
                  <a:lnTo>
                    <a:pt x="5890" y="33133"/>
                  </a:lnTo>
                  <a:cubicBezTo>
                    <a:pt x="5890" y="33133"/>
                    <a:pt x="5514" y="37194"/>
                    <a:pt x="8572" y="38747"/>
                  </a:cubicBezTo>
                  <a:cubicBezTo>
                    <a:pt x="8572" y="38747"/>
                    <a:pt x="9437" y="39024"/>
                    <a:pt x="10411" y="39024"/>
                  </a:cubicBezTo>
                  <a:cubicBezTo>
                    <a:pt x="10573" y="39024"/>
                    <a:pt x="10738" y="39016"/>
                    <a:pt x="10903" y="38998"/>
                  </a:cubicBezTo>
                  <a:cubicBezTo>
                    <a:pt x="12056" y="38923"/>
                    <a:pt x="13184" y="38372"/>
                    <a:pt x="13184" y="38372"/>
                  </a:cubicBezTo>
                  <a:cubicBezTo>
                    <a:pt x="16091" y="36392"/>
                    <a:pt x="15765" y="32532"/>
                    <a:pt x="15765" y="32532"/>
                  </a:cubicBezTo>
                  <a:lnTo>
                    <a:pt x="16567" y="26667"/>
                  </a:lnTo>
                  <a:cubicBezTo>
                    <a:pt x="21128" y="21003"/>
                    <a:pt x="20677" y="19599"/>
                    <a:pt x="20677" y="19599"/>
                  </a:cubicBezTo>
                  <a:cubicBezTo>
                    <a:pt x="20677" y="19599"/>
                    <a:pt x="20778" y="16241"/>
                    <a:pt x="20677" y="11730"/>
                  </a:cubicBezTo>
                  <a:cubicBezTo>
                    <a:pt x="20577" y="6943"/>
                    <a:pt x="19174" y="4938"/>
                    <a:pt x="19174" y="4938"/>
                  </a:cubicBezTo>
                  <a:cubicBezTo>
                    <a:pt x="12457" y="3609"/>
                    <a:pt x="11028" y="0"/>
                    <a:pt x="11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3024575" y="3295150"/>
              <a:ext cx="255675" cy="974975"/>
            </a:xfrm>
            <a:custGeom>
              <a:avLst/>
              <a:gdLst/>
              <a:ahLst/>
              <a:cxnLst/>
              <a:rect l="l" t="t" r="r" b="b"/>
              <a:pathLst>
                <a:path w="10227" h="38999" extrusionOk="0">
                  <a:moveTo>
                    <a:pt x="126" y="0"/>
                  </a:moveTo>
                  <a:lnTo>
                    <a:pt x="101" y="7469"/>
                  </a:lnTo>
                  <a:cubicBezTo>
                    <a:pt x="101" y="7469"/>
                    <a:pt x="5615" y="7970"/>
                    <a:pt x="6266" y="9274"/>
                  </a:cubicBezTo>
                  <a:cubicBezTo>
                    <a:pt x="6793" y="10326"/>
                    <a:pt x="5289" y="19073"/>
                    <a:pt x="4637" y="22682"/>
                  </a:cubicBezTo>
                  <a:cubicBezTo>
                    <a:pt x="4462" y="23660"/>
                    <a:pt x="3610" y="24386"/>
                    <a:pt x="2632" y="24412"/>
                  </a:cubicBezTo>
                  <a:lnTo>
                    <a:pt x="51" y="24487"/>
                  </a:lnTo>
                  <a:lnTo>
                    <a:pt x="1" y="38998"/>
                  </a:lnTo>
                  <a:cubicBezTo>
                    <a:pt x="1154" y="38923"/>
                    <a:pt x="2282" y="38372"/>
                    <a:pt x="2282" y="38372"/>
                  </a:cubicBezTo>
                  <a:cubicBezTo>
                    <a:pt x="5189" y="36392"/>
                    <a:pt x="4863" y="32532"/>
                    <a:pt x="4863" y="32532"/>
                  </a:cubicBezTo>
                  <a:lnTo>
                    <a:pt x="5665" y="26667"/>
                  </a:lnTo>
                  <a:cubicBezTo>
                    <a:pt x="10226" y="21003"/>
                    <a:pt x="9775" y="19599"/>
                    <a:pt x="9775" y="19599"/>
                  </a:cubicBezTo>
                  <a:cubicBezTo>
                    <a:pt x="9775" y="19599"/>
                    <a:pt x="9876" y="16241"/>
                    <a:pt x="9775" y="11730"/>
                  </a:cubicBezTo>
                  <a:cubicBezTo>
                    <a:pt x="9675" y="6943"/>
                    <a:pt x="8272" y="4938"/>
                    <a:pt x="8272" y="4938"/>
                  </a:cubicBezTo>
                  <a:cubicBezTo>
                    <a:pt x="1555" y="3609"/>
                    <a:pt x="126" y="0"/>
                    <a:pt x="126" y="0"/>
                  </a:cubicBezTo>
                  <a:close/>
                </a:path>
              </a:pathLst>
            </a:custGeom>
            <a:solidFill>
              <a:srgbClr val="FFFFFF">
                <a:alpha val="3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945000" y="3855300"/>
              <a:ext cx="159800" cy="267575"/>
            </a:xfrm>
            <a:custGeom>
              <a:avLst/>
              <a:gdLst/>
              <a:ahLst/>
              <a:cxnLst/>
              <a:rect l="l" t="t" r="r" b="b"/>
              <a:pathLst>
                <a:path w="6392" h="10703" extrusionOk="0">
                  <a:moveTo>
                    <a:pt x="5239" y="1"/>
                  </a:moveTo>
                  <a:lnTo>
                    <a:pt x="1204" y="101"/>
                  </a:lnTo>
                  <a:cubicBezTo>
                    <a:pt x="452" y="301"/>
                    <a:pt x="1" y="1053"/>
                    <a:pt x="176" y="1780"/>
                  </a:cubicBezTo>
                  <a:lnTo>
                    <a:pt x="1154" y="5840"/>
                  </a:lnTo>
                  <a:lnTo>
                    <a:pt x="1505" y="9750"/>
                  </a:lnTo>
                  <a:cubicBezTo>
                    <a:pt x="1555" y="10151"/>
                    <a:pt x="1780" y="10502"/>
                    <a:pt x="2156" y="10702"/>
                  </a:cubicBezTo>
                  <a:lnTo>
                    <a:pt x="3209" y="10577"/>
                  </a:lnTo>
                  <a:lnTo>
                    <a:pt x="4261" y="10577"/>
                  </a:lnTo>
                  <a:cubicBezTo>
                    <a:pt x="4612" y="10326"/>
                    <a:pt x="4838" y="9950"/>
                    <a:pt x="4888" y="9549"/>
                  </a:cubicBezTo>
                  <a:lnTo>
                    <a:pt x="5264" y="5665"/>
                  </a:lnTo>
                  <a:lnTo>
                    <a:pt x="6216" y="1605"/>
                  </a:lnTo>
                  <a:cubicBezTo>
                    <a:pt x="6392" y="878"/>
                    <a:pt x="5966" y="176"/>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005150" y="3885050"/>
              <a:ext cx="36375" cy="34125"/>
            </a:xfrm>
            <a:custGeom>
              <a:avLst/>
              <a:gdLst/>
              <a:ahLst/>
              <a:cxnLst/>
              <a:rect l="l" t="t" r="r" b="b"/>
              <a:pathLst>
                <a:path w="1455" h="1365" extrusionOk="0">
                  <a:moveTo>
                    <a:pt x="201" y="1"/>
                  </a:moveTo>
                  <a:cubicBezTo>
                    <a:pt x="157" y="1"/>
                    <a:pt x="114" y="14"/>
                    <a:pt x="76" y="39"/>
                  </a:cubicBezTo>
                  <a:cubicBezTo>
                    <a:pt x="1" y="114"/>
                    <a:pt x="1" y="214"/>
                    <a:pt x="76" y="289"/>
                  </a:cubicBezTo>
                  <a:cubicBezTo>
                    <a:pt x="226" y="415"/>
                    <a:pt x="352" y="565"/>
                    <a:pt x="502" y="690"/>
                  </a:cubicBezTo>
                  <a:cubicBezTo>
                    <a:pt x="377" y="816"/>
                    <a:pt x="226" y="941"/>
                    <a:pt x="101" y="1091"/>
                  </a:cubicBezTo>
                  <a:cubicBezTo>
                    <a:pt x="51" y="1141"/>
                    <a:pt x="26" y="1267"/>
                    <a:pt x="101" y="1317"/>
                  </a:cubicBezTo>
                  <a:cubicBezTo>
                    <a:pt x="142" y="1344"/>
                    <a:pt x="191" y="1364"/>
                    <a:pt x="239" y="1364"/>
                  </a:cubicBezTo>
                  <a:cubicBezTo>
                    <a:pt x="279" y="1364"/>
                    <a:pt x="318" y="1351"/>
                    <a:pt x="352" y="1317"/>
                  </a:cubicBezTo>
                  <a:cubicBezTo>
                    <a:pt x="477" y="1166"/>
                    <a:pt x="602" y="1041"/>
                    <a:pt x="728" y="916"/>
                  </a:cubicBezTo>
                  <a:cubicBezTo>
                    <a:pt x="878" y="1041"/>
                    <a:pt x="1003" y="1191"/>
                    <a:pt x="1154" y="1317"/>
                  </a:cubicBezTo>
                  <a:cubicBezTo>
                    <a:pt x="1179" y="1342"/>
                    <a:pt x="1223" y="1354"/>
                    <a:pt x="1267" y="1354"/>
                  </a:cubicBezTo>
                  <a:cubicBezTo>
                    <a:pt x="1310" y="1354"/>
                    <a:pt x="1354" y="1342"/>
                    <a:pt x="1379" y="1317"/>
                  </a:cubicBezTo>
                  <a:cubicBezTo>
                    <a:pt x="1454" y="1242"/>
                    <a:pt x="1454" y="1141"/>
                    <a:pt x="1404" y="1066"/>
                  </a:cubicBezTo>
                  <a:cubicBezTo>
                    <a:pt x="1254" y="941"/>
                    <a:pt x="1129" y="816"/>
                    <a:pt x="978" y="690"/>
                  </a:cubicBezTo>
                  <a:cubicBezTo>
                    <a:pt x="1129" y="540"/>
                    <a:pt x="1254" y="415"/>
                    <a:pt x="1404" y="314"/>
                  </a:cubicBezTo>
                  <a:cubicBezTo>
                    <a:pt x="1454" y="239"/>
                    <a:pt x="1454" y="114"/>
                    <a:pt x="1404" y="64"/>
                  </a:cubicBezTo>
                  <a:cubicBezTo>
                    <a:pt x="1367" y="39"/>
                    <a:pt x="1323" y="26"/>
                    <a:pt x="1279" y="26"/>
                  </a:cubicBezTo>
                  <a:cubicBezTo>
                    <a:pt x="1235" y="26"/>
                    <a:pt x="1191" y="39"/>
                    <a:pt x="1154" y="64"/>
                  </a:cubicBezTo>
                  <a:cubicBezTo>
                    <a:pt x="1003" y="189"/>
                    <a:pt x="878" y="314"/>
                    <a:pt x="753" y="440"/>
                  </a:cubicBezTo>
                  <a:cubicBezTo>
                    <a:pt x="602" y="314"/>
                    <a:pt x="452" y="189"/>
                    <a:pt x="327" y="39"/>
                  </a:cubicBezTo>
                  <a:cubicBezTo>
                    <a:pt x="289" y="14"/>
                    <a:pt x="24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3005775" y="3967825"/>
              <a:ext cx="35125" cy="32800"/>
            </a:xfrm>
            <a:custGeom>
              <a:avLst/>
              <a:gdLst/>
              <a:ahLst/>
              <a:cxnLst/>
              <a:rect l="l" t="t" r="r" b="b"/>
              <a:pathLst>
                <a:path w="1405" h="1312" extrusionOk="0">
                  <a:moveTo>
                    <a:pt x="190" y="1"/>
                  </a:moveTo>
                  <a:cubicBezTo>
                    <a:pt x="141" y="1"/>
                    <a:pt x="92" y="20"/>
                    <a:pt x="51" y="61"/>
                  </a:cubicBezTo>
                  <a:cubicBezTo>
                    <a:pt x="1" y="111"/>
                    <a:pt x="1" y="211"/>
                    <a:pt x="51" y="286"/>
                  </a:cubicBezTo>
                  <a:cubicBezTo>
                    <a:pt x="201" y="412"/>
                    <a:pt x="327" y="537"/>
                    <a:pt x="477" y="662"/>
                  </a:cubicBezTo>
                  <a:cubicBezTo>
                    <a:pt x="352" y="788"/>
                    <a:pt x="201" y="913"/>
                    <a:pt x="101" y="1038"/>
                  </a:cubicBezTo>
                  <a:cubicBezTo>
                    <a:pt x="26" y="1114"/>
                    <a:pt x="26" y="1214"/>
                    <a:pt x="101" y="1264"/>
                  </a:cubicBezTo>
                  <a:cubicBezTo>
                    <a:pt x="129" y="1291"/>
                    <a:pt x="179" y="1311"/>
                    <a:pt x="227" y="1311"/>
                  </a:cubicBezTo>
                  <a:cubicBezTo>
                    <a:pt x="266" y="1311"/>
                    <a:pt x="304" y="1298"/>
                    <a:pt x="327" y="1264"/>
                  </a:cubicBezTo>
                  <a:cubicBezTo>
                    <a:pt x="452" y="1139"/>
                    <a:pt x="577" y="1013"/>
                    <a:pt x="703" y="888"/>
                  </a:cubicBezTo>
                  <a:cubicBezTo>
                    <a:pt x="828" y="1013"/>
                    <a:pt x="978" y="1139"/>
                    <a:pt x="1104" y="1264"/>
                  </a:cubicBezTo>
                  <a:cubicBezTo>
                    <a:pt x="1137" y="1286"/>
                    <a:pt x="1176" y="1299"/>
                    <a:pt x="1216" y="1299"/>
                  </a:cubicBezTo>
                  <a:cubicBezTo>
                    <a:pt x="1264" y="1299"/>
                    <a:pt x="1313" y="1280"/>
                    <a:pt x="1354" y="1239"/>
                  </a:cubicBezTo>
                  <a:cubicBezTo>
                    <a:pt x="1404" y="1189"/>
                    <a:pt x="1404" y="1089"/>
                    <a:pt x="1354" y="1013"/>
                  </a:cubicBezTo>
                  <a:cubicBezTo>
                    <a:pt x="1204" y="888"/>
                    <a:pt x="1079" y="763"/>
                    <a:pt x="953" y="637"/>
                  </a:cubicBezTo>
                  <a:cubicBezTo>
                    <a:pt x="1079" y="512"/>
                    <a:pt x="1204" y="387"/>
                    <a:pt x="1354" y="286"/>
                  </a:cubicBezTo>
                  <a:cubicBezTo>
                    <a:pt x="1404" y="211"/>
                    <a:pt x="1404" y="111"/>
                    <a:pt x="1354" y="61"/>
                  </a:cubicBezTo>
                  <a:cubicBezTo>
                    <a:pt x="1320" y="27"/>
                    <a:pt x="1281" y="13"/>
                    <a:pt x="1242" y="13"/>
                  </a:cubicBezTo>
                  <a:cubicBezTo>
                    <a:pt x="1194" y="13"/>
                    <a:pt x="1145" y="33"/>
                    <a:pt x="1104" y="61"/>
                  </a:cubicBezTo>
                  <a:cubicBezTo>
                    <a:pt x="978" y="186"/>
                    <a:pt x="853" y="312"/>
                    <a:pt x="703" y="437"/>
                  </a:cubicBezTo>
                  <a:cubicBezTo>
                    <a:pt x="577" y="312"/>
                    <a:pt x="427" y="161"/>
                    <a:pt x="302" y="36"/>
                  </a:cubicBezTo>
                  <a:cubicBezTo>
                    <a:pt x="268" y="13"/>
                    <a:pt x="229"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723825" y="3242525"/>
              <a:ext cx="581475" cy="1052800"/>
            </a:xfrm>
            <a:custGeom>
              <a:avLst/>
              <a:gdLst/>
              <a:ahLst/>
              <a:cxnLst/>
              <a:rect l="l" t="t" r="r" b="b"/>
              <a:pathLst>
                <a:path w="23259" h="42112" extrusionOk="0">
                  <a:moveTo>
                    <a:pt x="10853" y="927"/>
                  </a:moveTo>
                  <a:lnTo>
                    <a:pt x="10853" y="2030"/>
                  </a:lnTo>
                  <a:cubicBezTo>
                    <a:pt x="10878" y="2807"/>
                    <a:pt x="11454" y="3484"/>
                    <a:pt x="12156" y="3509"/>
                  </a:cubicBezTo>
                  <a:cubicBezTo>
                    <a:pt x="12183" y="3511"/>
                    <a:pt x="12211" y="3512"/>
                    <a:pt x="12238" y="3512"/>
                  </a:cubicBezTo>
                  <a:cubicBezTo>
                    <a:pt x="12902" y="3512"/>
                    <a:pt x="13434" y="2927"/>
                    <a:pt x="13434" y="2181"/>
                  </a:cubicBezTo>
                  <a:lnTo>
                    <a:pt x="13434" y="1103"/>
                  </a:lnTo>
                  <a:cubicBezTo>
                    <a:pt x="15088" y="1404"/>
                    <a:pt x="16642" y="2105"/>
                    <a:pt x="17946" y="3158"/>
                  </a:cubicBezTo>
                  <a:cubicBezTo>
                    <a:pt x="18998" y="4035"/>
                    <a:pt x="19901" y="5063"/>
                    <a:pt x="20627" y="6166"/>
                  </a:cubicBezTo>
                  <a:lnTo>
                    <a:pt x="19550" y="7268"/>
                  </a:lnTo>
                  <a:cubicBezTo>
                    <a:pt x="19399" y="7419"/>
                    <a:pt x="19399" y="7669"/>
                    <a:pt x="19525" y="7845"/>
                  </a:cubicBezTo>
                  <a:cubicBezTo>
                    <a:pt x="19600" y="7920"/>
                    <a:pt x="19675" y="7970"/>
                    <a:pt x="19775" y="7970"/>
                  </a:cubicBezTo>
                  <a:cubicBezTo>
                    <a:pt x="19875" y="7970"/>
                    <a:pt x="19976" y="7920"/>
                    <a:pt x="20051" y="7845"/>
                  </a:cubicBezTo>
                  <a:lnTo>
                    <a:pt x="21053" y="6842"/>
                  </a:lnTo>
                  <a:cubicBezTo>
                    <a:pt x="22006" y="8521"/>
                    <a:pt x="22532" y="10401"/>
                    <a:pt x="22582" y="12231"/>
                  </a:cubicBezTo>
                  <a:lnTo>
                    <a:pt x="22557" y="13359"/>
                  </a:lnTo>
                  <a:lnTo>
                    <a:pt x="21254" y="13634"/>
                  </a:lnTo>
                  <a:cubicBezTo>
                    <a:pt x="21053" y="13684"/>
                    <a:pt x="20928" y="13885"/>
                    <a:pt x="20953" y="14085"/>
                  </a:cubicBezTo>
                  <a:cubicBezTo>
                    <a:pt x="20978" y="14261"/>
                    <a:pt x="21104" y="14386"/>
                    <a:pt x="21279" y="14386"/>
                  </a:cubicBezTo>
                  <a:lnTo>
                    <a:pt x="21354" y="14386"/>
                  </a:lnTo>
                  <a:lnTo>
                    <a:pt x="22557" y="14110"/>
                  </a:lnTo>
                  <a:lnTo>
                    <a:pt x="22457" y="21354"/>
                  </a:lnTo>
                  <a:lnTo>
                    <a:pt x="20878" y="21379"/>
                  </a:lnTo>
                  <a:cubicBezTo>
                    <a:pt x="20677" y="21379"/>
                    <a:pt x="20527" y="21529"/>
                    <a:pt x="20502" y="21730"/>
                  </a:cubicBezTo>
                  <a:cubicBezTo>
                    <a:pt x="20502" y="21905"/>
                    <a:pt x="20652" y="22055"/>
                    <a:pt x="20828" y="22055"/>
                  </a:cubicBezTo>
                  <a:lnTo>
                    <a:pt x="22457" y="22030"/>
                  </a:lnTo>
                  <a:lnTo>
                    <a:pt x="22457" y="22105"/>
                  </a:lnTo>
                  <a:cubicBezTo>
                    <a:pt x="22457" y="22832"/>
                    <a:pt x="22231" y="23559"/>
                    <a:pt x="21755" y="24211"/>
                  </a:cubicBezTo>
                  <a:lnTo>
                    <a:pt x="18823" y="28346"/>
                  </a:lnTo>
                  <a:cubicBezTo>
                    <a:pt x="18748" y="28446"/>
                    <a:pt x="18672" y="28547"/>
                    <a:pt x="18622" y="28672"/>
                  </a:cubicBezTo>
                  <a:lnTo>
                    <a:pt x="17169" y="28471"/>
                  </a:lnTo>
                  <a:cubicBezTo>
                    <a:pt x="17154" y="28469"/>
                    <a:pt x="17139" y="28468"/>
                    <a:pt x="17124" y="28468"/>
                  </a:cubicBezTo>
                  <a:cubicBezTo>
                    <a:pt x="16964" y="28468"/>
                    <a:pt x="16816" y="28587"/>
                    <a:pt x="16793" y="28747"/>
                  </a:cubicBezTo>
                  <a:cubicBezTo>
                    <a:pt x="16743" y="28923"/>
                    <a:pt x="16868" y="29073"/>
                    <a:pt x="17043" y="29098"/>
                  </a:cubicBezTo>
                  <a:lnTo>
                    <a:pt x="18322" y="29273"/>
                  </a:lnTo>
                  <a:cubicBezTo>
                    <a:pt x="18221" y="29574"/>
                    <a:pt x="18146" y="29875"/>
                    <a:pt x="18121" y="30176"/>
                  </a:cubicBezTo>
                  <a:lnTo>
                    <a:pt x="17645" y="34386"/>
                  </a:lnTo>
                  <a:lnTo>
                    <a:pt x="16517" y="34236"/>
                  </a:lnTo>
                  <a:cubicBezTo>
                    <a:pt x="16502" y="34234"/>
                    <a:pt x="16487" y="34233"/>
                    <a:pt x="16472" y="34233"/>
                  </a:cubicBezTo>
                  <a:cubicBezTo>
                    <a:pt x="16312" y="34233"/>
                    <a:pt x="16164" y="34349"/>
                    <a:pt x="16141" y="34486"/>
                  </a:cubicBezTo>
                  <a:cubicBezTo>
                    <a:pt x="16091" y="34662"/>
                    <a:pt x="16191" y="34787"/>
                    <a:pt x="16367" y="34812"/>
                  </a:cubicBezTo>
                  <a:lnTo>
                    <a:pt x="17570" y="34963"/>
                  </a:lnTo>
                  <a:lnTo>
                    <a:pt x="17494" y="35690"/>
                  </a:lnTo>
                  <a:lnTo>
                    <a:pt x="17494" y="35715"/>
                  </a:lnTo>
                  <a:cubicBezTo>
                    <a:pt x="17394" y="38096"/>
                    <a:pt x="16266" y="39700"/>
                    <a:pt x="14813" y="40627"/>
                  </a:cubicBezTo>
                  <a:lnTo>
                    <a:pt x="14211" y="39775"/>
                  </a:lnTo>
                  <a:cubicBezTo>
                    <a:pt x="14167" y="39702"/>
                    <a:pt x="14081" y="39663"/>
                    <a:pt x="13987" y="39663"/>
                  </a:cubicBezTo>
                  <a:cubicBezTo>
                    <a:pt x="13919" y="39663"/>
                    <a:pt x="13848" y="39683"/>
                    <a:pt x="13785" y="39725"/>
                  </a:cubicBezTo>
                  <a:cubicBezTo>
                    <a:pt x="13635" y="39800"/>
                    <a:pt x="13585" y="39975"/>
                    <a:pt x="13685" y="40101"/>
                  </a:cubicBezTo>
                  <a:lnTo>
                    <a:pt x="14261" y="40928"/>
                  </a:lnTo>
                  <a:cubicBezTo>
                    <a:pt x="13810" y="41153"/>
                    <a:pt x="13334" y="41304"/>
                    <a:pt x="12858" y="41429"/>
                  </a:cubicBezTo>
                  <a:lnTo>
                    <a:pt x="12858" y="41028"/>
                  </a:lnTo>
                  <a:cubicBezTo>
                    <a:pt x="12858" y="40644"/>
                    <a:pt x="12536" y="40375"/>
                    <a:pt x="12090" y="40375"/>
                  </a:cubicBezTo>
                  <a:cubicBezTo>
                    <a:pt x="12071" y="40375"/>
                    <a:pt x="12051" y="40375"/>
                    <a:pt x="12031" y="40376"/>
                  </a:cubicBezTo>
                  <a:cubicBezTo>
                    <a:pt x="11580" y="40426"/>
                    <a:pt x="11204" y="40777"/>
                    <a:pt x="11204" y="41178"/>
                  </a:cubicBezTo>
                  <a:lnTo>
                    <a:pt x="11204" y="41554"/>
                  </a:lnTo>
                  <a:cubicBezTo>
                    <a:pt x="10728" y="41529"/>
                    <a:pt x="10226" y="41454"/>
                    <a:pt x="9775" y="41304"/>
                  </a:cubicBezTo>
                  <a:lnTo>
                    <a:pt x="10377" y="40351"/>
                  </a:lnTo>
                  <a:cubicBezTo>
                    <a:pt x="10452" y="40226"/>
                    <a:pt x="10402" y="40050"/>
                    <a:pt x="10251" y="40000"/>
                  </a:cubicBezTo>
                  <a:cubicBezTo>
                    <a:pt x="10205" y="39977"/>
                    <a:pt x="10153" y="39966"/>
                    <a:pt x="10102" y="39966"/>
                  </a:cubicBezTo>
                  <a:cubicBezTo>
                    <a:pt x="9989" y="39966"/>
                    <a:pt x="9877" y="40022"/>
                    <a:pt x="9825" y="40126"/>
                  </a:cubicBezTo>
                  <a:lnTo>
                    <a:pt x="9199" y="41078"/>
                  </a:lnTo>
                  <a:cubicBezTo>
                    <a:pt x="7670" y="40401"/>
                    <a:pt x="6467" y="38898"/>
                    <a:pt x="6367" y="36416"/>
                  </a:cubicBezTo>
                  <a:lnTo>
                    <a:pt x="6291" y="35664"/>
                  </a:lnTo>
                  <a:lnTo>
                    <a:pt x="7595" y="35364"/>
                  </a:lnTo>
                  <a:cubicBezTo>
                    <a:pt x="7770" y="35314"/>
                    <a:pt x="7895" y="35163"/>
                    <a:pt x="7845" y="34988"/>
                  </a:cubicBezTo>
                  <a:cubicBezTo>
                    <a:pt x="7825" y="34864"/>
                    <a:pt x="7685" y="34774"/>
                    <a:pt x="7539" y="34774"/>
                  </a:cubicBezTo>
                  <a:cubicBezTo>
                    <a:pt x="7507" y="34774"/>
                    <a:pt x="7475" y="34778"/>
                    <a:pt x="7444" y="34787"/>
                  </a:cubicBezTo>
                  <a:lnTo>
                    <a:pt x="6216" y="35063"/>
                  </a:lnTo>
                  <a:lnTo>
                    <a:pt x="5740" y="30727"/>
                  </a:lnTo>
                  <a:cubicBezTo>
                    <a:pt x="5715" y="30401"/>
                    <a:pt x="5615" y="30101"/>
                    <a:pt x="5514" y="29800"/>
                  </a:cubicBezTo>
                  <a:lnTo>
                    <a:pt x="6918" y="29499"/>
                  </a:lnTo>
                  <a:cubicBezTo>
                    <a:pt x="7093" y="29474"/>
                    <a:pt x="7219" y="29298"/>
                    <a:pt x="7194" y="29123"/>
                  </a:cubicBezTo>
                  <a:cubicBezTo>
                    <a:pt x="7149" y="28966"/>
                    <a:pt x="7003" y="28869"/>
                    <a:pt x="6828" y="28869"/>
                  </a:cubicBezTo>
                  <a:cubicBezTo>
                    <a:pt x="6808" y="28869"/>
                    <a:pt x="6788" y="28870"/>
                    <a:pt x="6768" y="28872"/>
                  </a:cubicBezTo>
                  <a:lnTo>
                    <a:pt x="5189" y="29198"/>
                  </a:lnTo>
                  <a:cubicBezTo>
                    <a:pt x="5139" y="29073"/>
                    <a:pt x="5063" y="28973"/>
                    <a:pt x="4963" y="28872"/>
                  </a:cubicBezTo>
                  <a:lnTo>
                    <a:pt x="1655" y="24662"/>
                  </a:lnTo>
                  <a:cubicBezTo>
                    <a:pt x="1128" y="23985"/>
                    <a:pt x="878" y="23208"/>
                    <a:pt x="878" y="22406"/>
                  </a:cubicBezTo>
                  <a:lnTo>
                    <a:pt x="878" y="22331"/>
                  </a:lnTo>
                  <a:lnTo>
                    <a:pt x="2758" y="22306"/>
                  </a:lnTo>
                  <a:cubicBezTo>
                    <a:pt x="2983" y="22306"/>
                    <a:pt x="3134" y="22156"/>
                    <a:pt x="3108" y="21955"/>
                  </a:cubicBezTo>
                  <a:cubicBezTo>
                    <a:pt x="3108" y="21755"/>
                    <a:pt x="2933" y="21579"/>
                    <a:pt x="2732" y="21579"/>
                  </a:cubicBezTo>
                  <a:lnTo>
                    <a:pt x="878" y="21604"/>
                  </a:lnTo>
                  <a:lnTo>
                    <a:pt x="828" y="13785"/>
                  </a:lnTo>
                  <a:lnTo>
                    <a:pt x="2231" y="14085"/>
                  </a:lnTo>
                  <a:cubicBezTo>
                    <a:pt x="2256" y="14110"/>
                    <a:pt x="2281" y="14110"/>
                    <a:pt x="2306" y="14110"/>
                  </a:cubicBezTo>
                  <a:cubicBezTo>
                    <a:pt x="2482" y="14110"/>
                    <a:pt x="2657" y="13985"/>
                    <a:pt x="2682" y="13785"/>
                  </a:cubicBezTo>
                  <a:cubicBezTo>
                    <a:pt x="2707" y="13584"/>
                    <a:pt x="2557" y="13359"/>
                    <a:pt x="2331" y="13308"/>
                  </a:cubicBezTo>
                  <a:lnTo>
                    <a:pt x="828" y="12958"/>
                  </a:lnTo>
                  <a:lnTo>
                    <a:pt x="803" y="11755"/>
                  </a:lnTo>
                  <a:cubicBezTo>
                    <a:pt x="853" y="9750"/>
                    <a:pt x="1504" y="7770"/>
                    <a:pt x="2632" y="6040"/>
                  </a:cubicBezTo>
                  <a:lnTo>
                    <a:pt x="3760" y="7218"/>
                  </a:lnTo>
                  <a:cubicBezTo>
                    <a:pt x="3835" y="7293"/>
                    <a:pt x="3936" y="7343"/>
                    <a:pt x="4036" y="7343"/>
                  </a:cubicBezTo>
                  <a:cubicBezTo>
                    <a:pt x="4058" y="7348"/>
                    <a:pt x="4079" y="7350"/>
                    <a:pt x="4100" y="7350"/>
                  </a:cubicBezTo>
                  <a:cubicBezTo>
                    <a:pt x="4196" y="7350"/>
                    <a:pt x="4275" y="7305"/>
                    <a:pt x="4337" y="7243"/>
                  </a:cubicBezTo>
                  <a:cubicBezTo>
                    <a:pt x="4487" y="7068"/>
                    <a:pt x="4462" y="6817"/>
                    <a:pt x="4311" y="6642"/>
                  </a:cubicBezTo>
                  <a:lnTo>
                    <a:pt x="3108" y="5364"/>
                  </a:lnTo>
                  <a:cubicBezTo>
                    <a:pt x="3910" y="4261"/>
                    <a:pt x="4938" y="3283"/>
                    <a:pt x="6116" y="2481"/>
                  </a:cubicBezTo>
                  <a:cubicBezTo>
                    <a:pt x="7494" y="1554"/>
                    <a:pt x="9149" y="1028"/>
                    <a:pt x="10853" y="927"/>
                  </a:cubicBezTo>
                  <a:close/>
                  <a:moveTo>
                    <a:pt x="11413" y="0"/>
                  </a:moveTo>
                  <a:cubicBezTo>
                    <a:pt x="9370" y="0"/>
                    <a:pt x="7338" y="557"/>
                    <a:pt x="5640" y="1704"/>
                  </a:cubicBezTo>
                  <a:cubicBezTo>
                    <a:pt x="2181" y="4035"/>
                    <a:pt x="76" y="7795"/>
                    <a:pt x="1" y="11654"/>
                  </a:cubicBezTo>
                  <a:lnTo>
                    <a:pt x="126" y="22381"/>
                  </a:lnTo>
                  <a:cubicBezTo>
                    <a:pt x="101" y="23334"/>
                    <a:pt x="427" y="24261"/>
                    <a:pt x="1053" y="25063"/>
                  </a:cubicBezTo>
                  <a:lnTo>
                    <a:pt x="4387" y="29248"/>
                  </a:lnTo>
                  <a:cubicBezTo>
                    <a:pt x="4763" y="29700"/>
                    <a:pt x="4988" y="30251"/>
                    <a:pt x="5038" y="30802"/>
                  </a:cubicBezTo>
                  <a:lnTo>
                    <a:pt x="5690" y="36492"/>
                  </a:lnTo>
                  <a:cubicBezTo>
                    <a:pt x="5790" y="38421"/>
                    <a:pt x="6517" y="39975"/>
                    <a:pt x="7820" y="40953"/>
                  </a:cubicBezTo>
                  <a:cubicBezTo>
                    <a:pt x="8246" y="41279"/>
                    <a:pt x="8697" y="41504"/>
                    <a:pt x="9174" y="41705"/>
                  </a:cubicBezTo>
                  <a:cubicBezTo>
                    <a:pt x="9870" y="41963"/>
                    <a:pt x="10629" y="42111"/>
                    <a:pt x="11414" y="42111"/>
                  </a:cubicBezTo>
                  <a:cubicBezTo>
                    <a:pt x="11618" y="42111"/>
                    <a:pt x="11824" y="42101"/>
                    <a:pt x="12031" y="42081"/>
                  </a:cubicBezTo>
                  <a:cubicBezTo>
                    <a:pt x="14863" y="41830"/>
                    <a:pt x="17921" y="39800"/>
                    <a:pt x="18121" y="35690"/>
                  </a:cubicBezTo>
                  <a:lnTo>
                    <a:pt x="18748" y="30176"/>
                  </a:lnTo>
                  <a:cubicBezTo>
                    <a:pt x="18798" y="29649"/>
                    <a:pt x="18998" y="29123"/>
                    <a:pt x="19349" y="28672"/>
                  </a:cubicBezTo>
                  <a:lnTo>
                    <a:pt x="22281" y="24562"/>
                  </a:lnTo>
                  <a:cubicBezTo>
                    <a:pt x="22833" y="23785"/>
                    <a:pt x="23109" y="22907"/>
                    <a:pt x="23109" y="22055"/>
                  </a:cubicBezTo>
                  <a:lnTo>
                    <a:pt x="23259" y="12181"/>
                  </a:lnTo>
                  <a:cubicBezTo>
                    <a:pt x="23234" y="8647"/>
                    <a:pt x="21454" y="4988"/>
                    <a:pt x="18397" y="2456"/>
                  </a:cubicBezTo>
                  <a:cubicBezTo>
                    <a:pt x="16449" y="840"/>
                    <a:pt x="13922" y="0"/>
                    <a:pt x="11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sp>
        <p:nvSpPr>
          <p:cNvPr id="235" name="Google Shape;235;p7"/>
          <p:cNvSpPr/>
          <p:nvPr/>
        </p:nvSpPr>
        <p:spPr>
          <a:xfrm flipH="1">
            <a:off x="-703324" y="333697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451469" y="4049429"/>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flipH="1">
            <a:off x="-1468573" y="4475763"/>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7"/>
          <p:cNvGrpSpPr/>
          <p:nvPr/>
        </p:nvGrpSpPr>
        <p:grpSpPr>
          <a:xfrm flipH="1">
            <a:off x="1432617" y="3336969"/>
            <a:ext cx="9065148" cy="3787606"/>
            <a:chOff x="-1569800" y="1694500"/>
            <a:chExt cx="2274475" cy="1211375"/>
          </a:xfrm>
        </p:grpSpPr>
        <p:sp>
          <p:nvSpPr>
            <p:cNvPr id="239" name="Google Shape;239;p7"/>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7"/>
          <p:cNvGrpSpPr/>
          <p:nvPr/>
        </p:nvGrpSpPr>
        <p:grpSpPr>
          <a:xfrm flipH="1">
            <a:off x="7837780" y="2756500"/>
            <a:ext cx="2143328" cy="2786100"/>
            <a:chOff x="8293050" y="2933298"/>
            <a:chExt cx="1617850" cy="2103034"/>
          </a:xfrm>
        </p:grpSpPr>
        <p:sp>
          <p:nvSpPr>
            <p:cNvPr id="251" name="Google Shape;251;p7"/>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7"/>
          <p:cNvGrpSpPr/>
          <p:nvPr/>
        </p:nvGrpSpPr>
        <p:grpSpPr>
          <a:xfrm flipH="1">
            <a:off x="8155205" y="3822135"/>
            <a:ext cx="1785836" cy="1805761"/>
            <a:chOff x="-444025" y="1636925"/>
            <a:chExt cx="618450" cy="625350"/>
          </a:xfrm>
        </p:grpSpPr>
        <p:sp>
          <p:nvSpPr>
            <p:cNvPr id="267" name="Google Shape;267;p7"/>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7"/>
          <p:cNvSpPr/>
          <p:nvPr/>
        </p:nvSpPr>
        <p:spPr>
          <a:xfrm flipH="1">
            <a:off x="-451471" y="-301240"/>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3035066" y="-24853"/>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817078" y="-399475"/>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txBox="1">
            <a:spLocks noGrp="1"/>
          </p:cNvSpPr>
          <p:nvPr>
            <p:ph type="body" idx="1"/>
          </p:nvPr>
        </p:nvSpPr>
        <p:spPr>
          <a:xfrm>
            <a:off x="720000" y="2188675"/>
            <a:ext cx="4171500" cy="2070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77" name="Google Shape;277;p7"/>
          <p:cNvSpPr txBox="1">
            <a:spLocks noGrp="1"/>
          </p:cNvSpPr>
          <p:nvPr>
            <p:ph type="title"/>
          </p:nvPr>
        </p:nvSpPr>
        <p:spPr>
          <a:xfrm>
            <a:off x="720000" y="884825"/>
            <a:ext cx="4171500" cy="1303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8"/>
        <p:cNvGrpSpPr/>
        <p:nvPr/>
      </p:nvGrpSpPr>
      <p:grpSpPr>
        <a:xfrm>
          <a:off x="0" y="0"/>
          <a:ext cx="0" cy="0"/>
          <a:chOff x="0" y="0"/>
          <a:chExt cx="0" cy="0"/>
        </a:xfrm>
      </p:grpSpPr>
      <p:sp>
        <p:nvSpPr>
          <p:cNvPr id="279" name="Google Shape;279;p8"/>
          <p:cNvSpPr/>
          <p:nvPr/>
        </p:nvSpPr>
        <p:spPr>
          <a:xfrm flipH="1">
            <a:off x="-282049"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flipH="1">
            <a:off x="-566919"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flipH="1">
            <a:off x="-1784223"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8"/>
          <p:cNvGrpSpPr/>
          <p:nvPr/>
        </p:nvGrpSpPr>
        <p:grpSpPr>
          <a:xfrm flipH="1">
            <a:off x="1116967" y="3646644"/>
            <a:ext cx="9065148" cy="3787606"/>
            <a:chOff x="-1569800" y="1694500"/>
            <a:chExt cx="2274475" cy="1211375"/>
          </a:xfrm>
        </p:grpSpPr>
        <p:sp>
          <p:nvSpPr>
            <p:cNvPr id="283" name="Google Shape;283;p8"/>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8"/>
          <p:cNvGrpSpPr/>
          <p:nvPr/>
        </p:nvGrpSpPr>
        <p:grpSpPr>
          <a:xfrm flipH="1">
            <a:off x="7951905" y="2519013"/>
            <a:ext cx="2143328" cy="2786100"/>
            <a:chOff x="8293050" y="2933298"/>
            <a:chExt cx="1617850" cy="2103034"/>
          </a:xfrm>
        </p:grpSpPr>
        <p:sp>
          <p:nvSpPr>
            <p:cNvPr id="295" name="Google Shape;295;p8"/>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8"/>
          <p:cNvGrpSpPr/>
          <p:nvPr/>
        </p:nvGrpSpPr>
        <p:grpSpPr>
          <a:xfrm flipH="1">
            <a:off x="7668647" y="3646648"/>
            <a:ext cx="1785836" cy="1805761"/>
            <a:chOff x="-444025" y="1636925"/>
            <a:chExt cx="618450" cy="625350"/>
          </a:xfrm>
        </p:grpSpPr>
        <p:sp>
          <p:nvSpPr>
            <p:cNvPr id="311" name="Google Shape;311;p8"/>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p:nvPr/>
        </p:nvSpPr>
        <p:spPr>
          <a:xfrm flipH="1">
            <a:off x="5660829" y="-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flipH="1">
            <a:off x="464024"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flipH="1">
            <a:off x="8251791" y="124709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flipH="1">
            <a:off x="-1033679"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txBox="1">
            <a:spLocks noGrp="1"/>
          </p:cNvSpPr>
          <p:nvPr>
            <p:ph type="title"/>
          </p:nvPr>
        </p:nvSpPr>
        <p:spPr>
          <a:xfrm>
            <a:off x="1289850" y="1124650"/>
            <a:ext cx="6564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2"/>
        <p:cNvGrpSpPr/>
        <p:nvPr/>
      </p:nvGrpSpPr>
      <p:grpSpPr>
        <a:xfrm>
          <a:off x="0" y="0"/>
          <a:ext cx="0" cy="0"/>
          <a:chOff x="0" y="0"/>
          <a:chExt cx="0" cy="0"/>
        </a:xfrm>
      </p:grpSpPr>
      <p:sp>
        <p:nvSpPr>
          <p:cNvPr id="323" name="Google Shape;323;p9"/>
          <p:cNvSpPr/>
          <p:nvPr/>
        </p:nvSpPr>
        <p:spPr>
          <a:xfrm>
            <a:off x="7802875"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8438445"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flipH="1">
            <a:off x="8032595" y="18511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3536375"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9"/>
          <p:cNvGrpSpPr/>
          <p:nvPr/>
        </p:nvGrpSpPr>
        <p:grpSpPr>
          <a:xfrm>
            <a:off x="-1175373" y="3646644"/>
            <a:ext cx="9065148" cy="3787606"/>
            <a:chOff x="-1569800" y="1694500"/>
            <a:chExt cx="2274475" cy="1211375"/>
          </a:xfrm>
        </p:grpSpPr>
        <p:sp>
          <p:nvSpPr>
            <p:cNvPr id="328" name="Google Shape;328;p9"/>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9"/>
          <p:cNvGrpSpPr/>
          <p:nvPr/>
        </p:nvGrpSpPr>
        <p:grpSpPr>
          <a:xfrm flipH="1">
            <a:off x="-1088492" y="2519013"/>
            <a:ext cx="2143328" cy="2786100"/>
            <a:chOff x="8293050" y="2933298"/>
            <a:chExt cx="1617850" cy="2103034"/>
          </a:xfrm>
        </p:grpSpPr>
        <p:sp>
          <p:nvSpPr>
            <p:cNvPr id="340" name="Google Shape;340;p9"/>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9"/>
          <p:cNvGrpSpPr/>
          <p:nvPr/>
        </p:nvGrpSpPr>
        <p:grpSpPr>
          <a:xfrm flipH="1">
            <a:off x="-447742" y="3646648"/>
            <a:ext cx="1785836" cy="1805761"/>
            <a:chOff x="-444025" y="1636925"/>
            <a:chExt cx="618450" cy="625350"/>
          </a:xfrm>
        </p:grpSpPr>
        <p:sp>
          <p:nvSpPr>
            <p:cNvPr id="356" name="Google Shape;356;p9"/>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9"/>
          <p:cNvSpPr/>
          <p:nvPr/>
        </p:nvSpPr>
        <p:spPr>
          <a:xfrm flipH="1">
            <a:off x="7476559" y="480020"/>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flipH="1">
            <a:off x="4304703" y="-34150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flipH="1">
            <a:off x="-651275" y="-9"/>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txBox="1">
            <a:spLocks noGrp="1"/>
          </p:cNvSpPr>
          <p:nvPr>
            <p:ph type="title"/>
          </p:nvPr>
        </p:nvSpPr>
        <p:spPr>
          <a:xfrm>
            <a:off x="713100" y="1155625"/>
            <a:ext cx="4967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6" name="Google Shape;366;p9"/>
          <p:cNvSpPr txBox="1">
            <a:spLocks noGrp="1"/>
          </p:cNvSpPr>
          <p:nvPr>
            <p:ph type="subTitle" idx="1"/>
          </p:nvPr>
        </p:nvSpPr>
        <p:spPr>
          <a:xfrm>
            <a:off x="713100" y="1997425"/>
            <a:ext cx="4967400" cy="123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9"/>
        <p:cNvGrpSpPr/>
        <p:nvPr/>
      </p:nvGrpSpPr>
      <p:grpSpPr>
        <a:xfrm>
          <a:off x="0" y="0"/>
          <a:ext cx="0" cy="0"/>
          <a:chOff x="0" y="0"/>
          <a:chExt cx="0" cy="0"/>
        </a:xfrm>
      </p:grpSpPr>
      <p:sp>
        <p:nvSpPr>
          <p:cNvPr id="370" name="Google Shape;370;p11"/>
          <p:cNvSpPr/>
          <p:nvPr/>
        </p:nvSpPr>
        <p:spPr>
          <a:xfrm>
            <a:off x="7802875" y="2745520"/>
            <a:ext cx="1485915" cy="1556564"/>
          </a:xfrm>
          <a:custGeom>
            <a:avLst/>
            <a:gdLst/>
            <a:ahLst/>
            <a:cxnLst/>
            <a:rect l="l" t="t" r="r" b="b"/>
            <a:pathLst>
              <a:path w="17520" h="18353" extrusionOk="0">
                <a:moveTo>
                  <a:pt x="8897" y="0"/>
                </a:moveTo>
                <a:cubicBezTo>
                  <a:pt x="8889" y="0"/>
                  <a:pt x="8881" y="2"/>
                  <a:pt x="8873" y="6"/>
                </a:cubicBezTo>
                <a:cubicBezTo>
                  <a:pt x="8798" y="31"/>
                  <a:pt x="8798" y="257"/>
                  <a:pt x="8773" y="332"/>
                </a:cubicBezTo>
                <a:cubicBezTo>
                  <a:pt x="8723" y="582"/>
                  <a:pt x="8622" y="833"/>
                  <a:pt x="8472" y="1059"/>
                </a:cubicBezTo>
                <a:cubicBezTo>
                  <a:pt x="8221" y="1535"/>
                  <a:pt x="7846" y="1936"/>
                  <a:pt x="7394" y="2237"/>
                </a:cubicBezTo>
                <a:cubicBezTo>
                  <a:pt x="7369" y="2262"/>
                  <a:pt x="7319" y="2287"/>
                  <a:pt x="7294" y="2312"/>
                </a:cubicBezTo>
                <a:cubicBezTo>
                  <a:pt x="7244" y="2412"/>
                  <a:pt x="7394" y="2537"/>
                  <a:pt x="7495" y="2562"/>
                </a:cubicBezTo>
                <a:cubicBezTo>
                  <a:pt x="7642" y="2616"/>
                  <a:pt x="7790" y="2641"/>
                  <a:pt x="7938" y="2641"/>
                </a:cubicBezTo>
                <a:cubicBezTo>
                  <a:pt x="8066" y="2641"/>
                  <a:pt x="8194" y="2622"/>
                  <a:pt x="8322" y="2588"/>
                </a:cubicBezTo>
                <a:lnTo>
                  <a:pt x="8322" y="2588"/>
                </a:lnTo>
                <a:cubicBezTo>
                  <a:pt x="8146" y="2913"/>
                  <a:pt x="7871" y="3164"/>
                  <a:pt x="7570" y="3364"/>
                </a:cubicBezTo>
                <a:cubicBezTo>
                  <a:pt x="7119" y="3690"/>
                  <a:pt x="6592" y="3916"/>
                  <a:pt x="6066" y="4066"/>
                </a:cubicBezTo>
                <a:cubicBezTo>
                  <a:pt x="5790" y="4166"/>
                  <a:pt x="5490" y="4217"/>
                  <a:pt x="5239" y="4342"/>
                </a:cubicBezTo>
                <a:cubicBezTo>
                  <a:pt x="5439" y="4593"/>
                  <a:pt x="5790" y="4693"/>
                  <a:pt x="6116" y="4718"/>
                </a:cubicBezTo>
                <a:cubicBezTo>
                  <a:pt x="6442" y="4718"/>
                  <a:pt x="6768" y="4643"/>
                  <a:pt x="7094" y="4567"/>
                </a:cubicBezTo>
                <a:lnTo>
                  <a:pt x="7094" y="4567"/>
                </a:lnTo>
                <a:cubicBezTo>
                  <a:pt x="6943" y="4818"/>
                  <a:pt x="6693" y="4994"/>
                  <a:pt x="6417" y="5119"/>
                </a:cubicBezTo>
                <a:cubicBezTo>
                  <a:pt x="6141" y="5244"/>
                  <a:pt x="5841" y="5319"/>
                  <a:pt x="5565" y="5395"/>
                </a:cubicBezTo>
                <a:cubicBezTo>
                  <a:pt x="5239" y="5470"/>
                  <a:pt x="5615" y="5670"/>
                  <a:pt x="5740" y="5720"/>
                </a:cubicBezTo>
                <a:cubicBezTo>
                  <a:pt x="5876" y="5754"/>
                  <a:pt x="6017" y="5768"/>
                  <a:pt x="6156" y="5768"/>
                </a:cubicBezTo>
                <a:cubicBezTo>
                  <a:pt x="6325" y="5768"/>
                  <a:pt x="6491" y="5748"/>
                  <a:pt x="6643" y="5720"/>
                </a:cubicBezTo>
                <a:cubicBezTo>
                  <a:pt x="6668" y="5720"/>
                  <a:pt x="6718" y="5695"/>
                  <a:pt x="6743" y="5695"/>
                </a:cubicBezTo>
                <a:cubicBezTo>
                  <a:pt x="6643" y="5770"/>
                  <a:pt x="6567" y="5821"/>
                  <a:pt x="6467" y="5871"/>
                </a:cubicBezTo>
                <a:cubicBezTo>
                  <a:pt x="6166" y="6071"/>
                  <a:pt x="5866" y="6247"/>
                  <a:pt x="5540" y="6397"/>
                </a:cubicBezTo>
                <a:cubicBezTo>
                  <a:pt x="4738" y="6723"/>
                  <a:pt x="3886" y="6873"/>
                  <a:pt x="3033" y="6999"/>
                </a:cubicBezTo>
                <a:cubicBezTo>
                  <a:pt x="2833" y="7024"/>
                  <a:pt x="2758" y="7349"/>
                  <a:pt x="2908" y="7475"/>
                </a:cubicBezTo>
                <a:cubicBezTo>
                  <a:pt x="3510" y="7951"/>
                  <a:pt x="4262" y="8101"/>
                  <a:pt x="4988" y="8202"/>
                </a:cubicBezTo>
                <a:cubicBezTo>
                  <a:pt x="5064" y="8202"/>
                  <a:pt x="5139" y="8202"/>
                  <a:pt x="5214" y="8227"/>
                </a:cubicBezTo>
                <a:cubicBezTo>
                  <a:pt x="5013" y="8302"/>
                  <a:pt x="4788" y="8377"/>
                  <a:pt x="4587" y="8427"/>
                </a:cubicBezTo>
                <a:cubicBezTo>
                  <a:pt x="4437" y="8452"/>
                  <a:pt x="4387" y="8703"/>
                  <a:pt x="4537" y="8778"/>
                </a:cubicBezTo>
                <a:cubicBezTo>
                  <a:pt x="4831" y="8904"/>
                  <a:pt x="5143" y="8960"/>
                  <a:pt x="5457" y="8960"/>
                </a:cubicBezTo>
                <a:cubicBezTo>
                  <a:pt x="5518" y="8960"/>
                  <a:pt x="5579" y="8958"/>
                  <a:pt x="5640" y="8953"/>
                </a:cubicBezTo>
                <a:lnTo>
                  <a:pt x="5640" y="8953"/>
                </a:lnTo>
                <a:cubicBezTo>
                  <a:pt x="5414" y="9054"/>
                  <a:pt x="5189" y="9154"/>
                  <a:pt x="4963" y="9229"/>
                </a:cubicBezTo>
                <a:cubicBezTo>
                  <a:pt x="4462" y="9405"/>
                  <a:pt x="3961" y="9555"/>
                  <a:pt x="3460" y="9605"/>
                </a:cubicBezTo>
                <a:cubicBezTo>
                  <a:pt x="3259" y="9630"/>
                  <a:pt x="3134" y="9831"/>
                  <a:pt x="3284" y="9981"/>
                </a:cubicBezTo>
                <a:cubicBezTo>
                  <a:pt x="3685" y="10357"/>
                  <a:pt x="4186" y="10457"/>
                  <a:pt x="4713" y="10482"/>
                </a:cubicBezTo>
                <a:lnTo>
                  <a:pt x="4888" y="10482"/>
                </a:lnTo>
                <a:cubicBezTo>
                  <a:pt x="4537" y="10708"/>
                  <a:pt x="4186" y="10933"/>
                  <a:pt x="3810" y="11084"/>
                </a:cubicBezTo>
                <a:cubicBezTo>
                  <a:pt x="3109" y="11359"/>
                  <a:pt x="2357" y="11585"/>
                  <a:pt x="1630" y="11760"/>
                </a:cubicBezTo>
                <a:cubicBezTo>
                  <a:pt x="1555" y="11786"/>
                  <a:pt x="1455" y="11836"/>
                  <a:pt x="1455" y="11911"/>
                </a:cubicBezTo>
                <a:cubicBezTo>
                  <a:pt x="1455" y="11961"/>
                  <a:pt x="1480" y="12011"/>
                  <a:pt x="1530" y="12036"/>
                </a:cubicBezTo>
                <a:cubicBezTo>
                  <a:pt x="1680" y="12161"/>
                  <a:pt x="1881" y="12212"/>
                  <a:pt x="2081" y="12237"/>
                </a:cubicBezTo>
                <a:cubicBezTo>
                  <a:pt x="2186" y="12251"/>
                  <a:pt x="2290" y="12257"/>
                  <a:pt x="2394" y="12257"/>
                </a:cubicBezTo>
                <a:cubicBezTo>
                  <a:pt x="3207" y="12257"/>
                  <a:pt x="3988" y="11860"/>
                  <a:pt x="4788" y="11660"/>
                </a:cubicBezTo>
                <a:lnTo>
                  <a:pt x="4788" y="11660"/>
                </a:lnTo>
                <a:cubicBezTo>
                  <a:pt x="4637" y="11811"/>
                  <a:pt x="4462" y="11986"/>
                  <a:pt x="4312" y="12161"/>
                </a:cubicBezTo>
                <a:cubicBezTo>
                  <a:pt x="4587" y="12161"/>
                  <a:pt x="4863" y="12136"/>
                  <a:pt x="5139" y="12086"/>
                </a:cubicBezTo>
                <a:lnTo>
                  <a:pt x="5139" y="12086"/>
                </a:lnTo>
                <a:cubicBezTo>
                  <a:pt x="4713" y="12788"/>
                  <a:pt x="3986" y="13264"/>
                  <a:pt x="3234" y="13590"/>
                </a:cubicBezTo>
                <a:cubicBezTo>
                  <a:pt x="2482" y="13916"/>
                  <a:pt x="1655" y="14091"/>
                  <a:pt x="853" y="14342"/>
                </a:cubicBezTo>
                <a:cubicBezTo>
                  <a:pt x="728" y="14367"/>
                  <a:pt x="577" y="14442"/>
                  <a:pt x="602" y="14568"/>
                </a:cubicBezTo>
                <a:cubicBezTo>
                  <a:pt x="627" y="14643"/>
                  <a:pt x="678" y="14693"/>
                  <a:pt x="728" y="14718"/>
                </a:cubicBezTo>
                <a:cubicBezTo>
                  <a:pt x="903" y="14843"/>
                  <a:pt x="1104" y="14893"/>
                  <a:pt x="1279" y="14969"/>
                </a:cubicBezTo>
                <a:cubicBezTo>
                  <a:pt x="1859" y="15131"/>
                  <a:pt x="2504" y="15272"/>
                  <a:pt x="3114" y="15272"/>
                </a:cubicBezTo>
                <a:cubicBezTo>
                  <a:pt x="3163" y="15272"/>
                  <a:pt x="3211" y="15271"/>
                  <a:pt x="3259" y="15269"/>
                </a:cubicBezTo>
                <a:cubicBezTo>
                  <a:pt x="3835" y="15244"/>
                  <a:pt x="4487" y="14818"/>
                  <a:pt x="4988" y="14517"/>
                </a:cubicBezTo>
                <a:lnTo>
                  <a:pt x="4988" y="14517"/>
                </a:lnTo>
                <a:cubicBezTo>
                  <a:pt x="4838" y="14943"/>
                  <a:pt x="4412" y="15219"/>
                  <a:pt x="4036" y="15420"/>
                </a:cubicBezTo>
                <a:cubicBezTo>
                  <a:pt x="3284" y="15796"/>
                  <a:pt x="2482" y="16071"/>
                  <a:pt x="1655" y="16222"/>
                </a:cubicBezTo>
                <a:cubicBezTo>
                  <a:pt x="1154" y="16297"/>
                  <a:pt x="653" y="16322"/>
                  <a:pt x="176" y="16497"/>
                </a:cubicBezTo>
                <a:cubicBezTo>
                  <a:pt x="126" y="16522"/>
                  <a:pt x="76" y="16547"/>
                  <a:pt x="51" y="16598"/>
                </a:cubicBezTo>
                <a:cubicBezTo>
                  <a:pt x="1" y="16698"/>
                  <a:pt x="126" y="16798"/>
                  <a:pt x="226" y="16848"/>
                </a:cubicBezTo>
                <a:cubicBezTo>
                  <a:pt x="691" y="17049"/>
                  <a:pt x="1155" y="17120"/>
                  <a:pt x="1619" y="17120"/>
                </a:cubicBezTo>
                <a:cubicBezTo>
                  <a:pt x="2433" y="17120"/>
                  <a:pt x="3247" y="16901"/>
                  <a:pt x="4061" y="16773"/>
                </a:cubicBezTo>
                <a:lnTo>
                  <a:pt x="4061" y="16773"/>
                </a:lnTo>
                <a:cubicBezTo>
                  <a:pt x="3886" y="17024"/>
                  <a:pt x="3485" y="17199"/>
                  <a:pt x="3234" y="17349"/>
                </a:cubicBezTo>
                <a:cubicBezTo>
                  <a:pt x="2908" y="17550"/>
                  <a:pt x="2557" y="17700"/>
                  <a:pt x="2206" y="17826"/>
                </a:cubicBezTo>
                <a:cubicBezTo>
                  <a:pt x="2131" y="17851"/>
                  <a:pt x="2031" y="17876"/>
                  <a:pt x="2031" y="17976"/>
                </a:cubicBezTo>
                <a:cubicBezTo>
                  <a:pt x="2006" y="18076"/>
                  <a:pt x="2106" y="18152"/>
                  <a:pt x="2206" y="18177"/>
                </a:cubicBezTo>
                <a:cubicBezTo>
                  <a:pt x="2344" y="18218"/>
                  <a:pt x="2482" y="18237"/>
                  <a:pt x="2620" y="18237"/>
                </a:cubicBezTo>
                <a:cubicBezTo>
                  <a:pt x="2733" y="18237"/>
                  <a:pt x="2846" y="18224"/>
                  <a:pt x="2958" y="18202"/>
                </a:cubicBezTo>
                <a:cubicBezTo>
                  <a:pt x="3911" y="18101"/>
                  <a:pt x="4838" y="17851"/>
                  <a:pt x="5640" y="17349"/>
                </a:cubicBezTo>
                <a:lnTo>
                  <a:pt x="5640" y="17349"/>
                </a:lnTo>
                <a:cubicBezTo>
                  <a:pt x="5465" y="17575"/>
                  <a:pt x="5314" y="17751"/>
                  <a:pt x="5114" y="17926"/>
                </a:cubicBezTo>
                <a:cubicBezTo>
                  <a:pt x="4988" y="18026"/>
                  <a:pt x="4863" y="18126"/>
                  <a:pt x="4838" y="18277"/>
                </a:cubicBezTo>
                <a:cubicBezTo>
                  <a:pt x="4888" y="18327"/>
                  <a:pt x="4988" y="18352"/>
                  <a:pt x="5064" y="18352"/>
                </a:cubicBezTo>
                <a:cubicBezTo>
                  <a:pt x="5164" y="18352"/>
                  <a:pt x="5239" y="18327"/>
                  <a:pt x="5314" y="18302"/>
                </a:cubicBezTo>
                <a:cubicBezTo>
                  <a:pt x="6016" y="17976"/>
                  <a:pt x="6668" y="17550"/>
                  <a:pt x="7244" y="17049"/>
                </a:cubicBezTo>
                <a:lnTo>
                  <a:pt x="7244" y="17049"/>
                </a:lnTo>
                <a:cubicBezTo>
                  <a:pt x="7144" y="17450"/>
                  <a:pt x="7219" y="17901"/>
                  <a:pt x="7470" y="18227"/>
                </a:cubicBezTo>
                <a:cubicBezTo>
                  <a:pt x="7770" y="18026"/>
                  <a:pt x="7996" y="17700"/>
                  <a:pt x="8071" y="17349"/>
                </a:cubicBezTo>
                <a:lnTo>
                  <a:pt x="8071" y="17349"/>
                </a:lnTo>
                <a:cubicBezTo>
                  <a:pt x="8046" y="17550"/>
                  <a:pt x="8146" y="17776"/>
                  <a:pt x="8297" y="17926"/>
                </a:cubicBezTo>
                <a:cubicBezTo>
                  <a:pt x="8372" y="17751"/>
                  <a:pt x="8472" y="17575"/>
                  <a:pt x="8547" y="17400"/>
                </a:cubicBezTo>
                <a:cubicBezTo>
                  <a:pt x="8622" y="17475"/>
                  <a:pt x="8622" y="17575"/>
                  <a:pt x="8648" y="17650"/>
                </a:cubicBezTo>
                <a:cubicBezTo>
                  <a:pt x="8670" y="17740"/>
                  <a:pt x="8712" y="17830"/>
                  <a:pt x="8793" y="17830"/>
                </a:cubicBezTo>
                <a:cubicBezTo>
                  <a:pt x="8802" y="17830"/>
                  <a:pt x="8812" y="17828"/>
                  <a:pt x="8823" y="17826"/>
                </a:cubicBezTo>
                <a:cubicBezTo>
                  <a:pt x="8898" y="17826"/>
                  <a:pt x="8948" y="17725"/>
                  <a:pt x="8973" y="17650"/>
                </a:cubicBezTo>
                <a:cubicBezTo>
                  <a:pt x="9073" y="17375"/>
                  <a:pt x="9198" y="17075"/>
                  <a:pt x="9299" y="16800"/>
                </a:cubicBezTo>
                <a:lnTo>
                  <a:pt x="9299" y="16800"/>
                </a:lnTo>
                <a:cubicBezTo>
                  <a:pt x="9285" y="16856"/>
                  <a:pt x="9826" y="17225"/>
                  <a:pt x="9901" y="17274"/>
                </a:cubicBezTo>
                <a:cubicBezTo>
                  <a:pt x="10101" y="17425"/>
                  <a:pt x="10327" y="17550"/>
                  <a:pt x="10552" y="17675"/>
                </a:cubicBezTo>
                <a:cubicBezTo>
                  <a:pt x="10803" y="17776"/>
                  <a:pt x="11054" y="17901"/>
                  <a:pt x="11304" y="17976"/>
                </a:cubicBezTo>
                <a:cubicBezTo>
                  <a:pt x="11362" y="17988"/>
                  <a:pt x="11417" y="17993"/>
                  <a:pt x="11469" y="17993"/>
                </a:cubicBezTo>
                <a:cubicBezTo>
                  <a:pt x="11640" y="17993"/>
                  <a:pt x="11789" y="17939"/>
                  <a:pt x="11981" y="17901"/>
                </a:cubicBezTo>
                <a:cubicBezTo>
                  <a:pt x="12006" y="17876"/>
                  <a:pt x="12056" y="17876"/>
                  <a:pt x="12056" y="17851"/>
                </a:cubicBezTo>
                <a:cubicBezTo>
                  <a:pt x="12081" y="17801"/>
                  <a:pt x="12056" y="17776"/>
                  <a:pt x="12031" y="17751"/>
                </a:cubicBezTo>
                <a:cubicBezTo>
                  <a:pt x="11881" y="17575"/>
                  <a:pt x="11805" y="17349"/>
                  <a:pt x="11831" y="17124"/>
                </a:cubicBezTo>
                <a:lnTo>
                  <a:pt x="11831" y="17124"/>
                </a:lnTo>
                <a:cubicBezTo>
                  <a:pt x="12575" y="17582"/>
                  <a:pt x="13464" y="17822"/>
                  <a:pt x="14344" y="17822"/>
                </a:cubicBezTo>
                <a:cubicBezTo>
                  <a:pt x="14620" y="17822"/>
                  <a:pt x="14895" y="17798"/>
                  <a:pt x="15164" y="17751"/>
                </a:cubicBezTo>
                <a:cubicBezTo>
                  <a:pt x="14988" y="17675"/>
                  <a:pt x="14813" y="17625"/>
                  <a:pt x="14638" y="17525"/>
                </a:cubicBezTo>
                <a:cubicBezTo>
                  <a:pt x="14111" y="17274"/>
                  <a:pt x="13635" y="16923"/>
                  <a:pt x="13409" y="16372"/>
                </a:cubicBezTo>
                <a:cubicBezTo>
                  <a:pt x="13430" y="16369"/>
                  <a:pt x="13451" y="16367"/>
                  <a:pt x="13471" y="16367"/>
                </a:cubicBezTo>
                <a:cubicBezTo>
                  <a:pt x="13601" y="16367"/>
                  <a:pt x="13731" y="16429"/>
                  <a:pt x="13861" y="16472"/>
                </a:cubicBezTo>
                <a:cubicBezTo>
                  <a:pt x="14387" y="16723"/>
                  <a:pt x="14888" y="16999"/>
                  <a:pt x="15440" y="17099"/>
                </a:cubicBezTo>
                <a:cubicBezTo>
                  <a:pt x="15582" y="17121"/>
                  <a:pt x="15728" y="17131"/>
                  <a:pt x="15873" y="17131"/>
                </a:cubicBezTo>
                <a:cubicBezTo>
                  <a:pt x="16393" y="17131"/>
                  <a:pt x="16919" y="17005"/>
                  <a:pt x="17369" y="16848"/>
                </a:cubicBezTo>
                <a:cubicBezTo>
                  <a:pt x="17445" y="16823"/>
                  <a:pt x="17495" y="16798"/>
                  <a:pt x="17520" y="16723"/>
                </a:cubicBezTo>
                <a:cubicBezTo>
                  <a:pt x="17520" y="16648"/>
                  <a:pt x="17420" y="16598"/>
                  <a:pt x="17344" y="16573"/>
                </a:cubicBezTo>
                <a:cubicBezTo>
                  <a:pt x="16141" y="16172"/>
                  <a:pt x="15039" y="15495"/>
                  <a:pt x="14136" y="14593"/>
                </a:cubicBezTo>
                <a:cubicBezTo>
                  <a:pt x="14036" y="14492"/>
                  <a:pt x="13936" y="14367"/>
                  <a:pt x="13986" y="14242"/>
                </a:cubicBezTo>
                <a:lnTo>
                  <a:pt x="13986" y="14242"/>
                </a:lnTo>
                <a:cubicBezTo>
                  <a:pt x="14227" y="14373"/>
                  <a:pt x="14525" y="14447"/>
                  <a:pt x="14813" y="14447"/>
                </a:cubicBezTo>
                <a:cubicBezTo>
                  <a:pt x="14855" y="14447"/>
                  <a:pt x="14897" y="14445"/>
                  <a:pt x="14938" y="14442"/>
                </a:cubicBezTo>
                <a:cubicBezTo>
                  <a:pt x="14738" y="14292"/>
                  <a:pt x="14512" y="14217"/>
                  <a:pt x="14287" y="14091"/>
                </a:cubicBezTo>
                <a:cubicBezTo>
                  <a:pt x="14086" y="13966"/>
                  <a:pt x="13861" y="13791"/>
                  <a:pt x="13836" y="13540"/>
                </a:cubicBezTo>
                <a:lnTo>
                  <a:pt x="13836" y="13540"/>
                </a:lnTo>
                <a:cubicBezTo>
                  <a:pt x="14034" y="13648"/>
                  <a:pt x="14272" y="13731"/>
                  <a:pt x="14502" y="13731"/>
                </a:cubicBezTo>
                <a:cubicBezTo>
                  <a:pt x="14591" y="13731"/>
                  <a:pt x="14679" y="13718"/>
                  <a:pt x="14763" y="13690"/>
                </a:cubicBezTo>
                <a:cubicBezTo>
                  <a:pt x="14663" y="13565"/>
                  <a:pt x="14638" y="13440"/>
                  <a:pt x="14512" y="13314"/>
                </a:cubicBezTo>
                <a:cubicBezTo>
                  <a:pt x="14462" y="13264"/>
                  <a:pt x="14136" y="12938"/>
                  <a:pt x="14086" y="12938"/>
                </a:cubicBezTo>
                <a:cubicBezTo>
                  <a:pt x="14988" y="12863"/>
                  <a:pt x="15916" y="12763"/>
                  <a:pt x="16643" y="12262"/>
                </a:cubicBezTo>
                <a:cubicBezTo>
                  <a:pt x="15866" y="12212"/>
                  <a:pt x="15114" y="12086"/>
                  <a:pt x="14362" y="11836"/>
                </a:cubicBezTo>
                <a:cubicBezTo>
                  <a:pt x="13936" y="11685"/>
                  <a:pt x="13535" y="11510"/>
                  <a:pt x="13184" y="11209"/>
                </a:cubicBezTo>
                <a:cubicBezTo>
                  <a:pt x="12883" y="10958"/>
                  <a:pt x="12658" y="10633"/>
                  <a:pt x="12457" y="10307"/>
                </a:cubicBezTo>
                <a:lnTo>
                  <a:pt x="12457" y="10307"/>
                </a:lnTo>
                <a:cubicBezTo>
                  <a:pt x="12663" y="10369"/>
                  <a:pt x="12903" y="10414"/>
                  <a:pt x="13136" y="10414"/>
                </a:cubicBezTo>
                <a:cubicBezTo>
                  <a:pt x="13186" y="10414"/>
                  <a:pt x="13235" y="10412"/>
                  <a:pt x="13284" y="10407"/>
                </a:cubicBezTo>
                <a:cubicBezTo>
                  <a:pt x="13209" y="10232"/>
                  <a:pt x="13059" y="10106"/>
                  <a:pt x="12908" y="10031"/>
                </a:cubicBezTo>
                <a:cubicBezTo>
                  <a:pt x="13234" y="10031"/>
                  <a:pt x="13535" y="10056"/>
                  <a:pt x="13861" y="10056"/>
                </a:cubicBezTo>
                <a:cubicBezTo>
                  <a:pt x="13907" y="10064"/>
                  <a:pt x="13958" y="10069"/>
                  <a:pt x="14010" y="10069"/>
                </a:cubicBezTo>
                <a:cubicBezTo>
                  <a:pt x="14125" y="10069"/>
                  <a:pt x="14242" y="10043"/>
                  <a:pt x="14312" y="9956"/>
                </a:cubicBezTo>
                <a:cubicBezTo>
                  <a:pt x="14337" y="9931"/>
                  <a:pt x="14362" y="9881"/>
                  <a:pt x="14362" y="9856"/>
                </a:cubicBezTo>
                <a:cubicBezTo>
                  <a:pt x="14337" y="9831"/>
                  <a:pt x="14312" y="9806"/>
                  <a:pt x="14312" y="9806"/>
                </a:cubicBezTo>
                <a:cubicBezTo>
                  <a:pt x="14161" y="9705"/>
                  <a:pt x="14011" y="9705"/>
                  <a:pt x="13861" y="9680"/>
                </a:cubicBezTo>
                <a:cubicBezTo>
                  <a:pt x="13409" y="9580"/>
                  <a:pt x="13008" y="9430"/>
                  <a:pt x="12658" y="9179"/>
                </a:cubicBezTo>
                <a:cubicBezTo>
                  <a:pt x="12482" y="9054"/>
                  <a:pt x="12307" y="8903"/>
                  <a:pt x="12156" y="8753"/>
                </a:cubicBezTo>
                <a:cubicBezTo>
                  <a:pt x="12006" y="8578"/>
                  <a:pt x="11831" y="8377"/>
                  <a:pt x="12181" y="8377"/>
                </a:cubicBezTo>
                <a:cubicBezTo>
                  <a:pt x="12815" y="8377"/>
                  <a:pt x="13430" y="8519"/>
                  <a:pt x="14043" y="8519"/>
                </a:cubicBezTo>
                <a:cubicBezTo>
                  <a:pt x="14157" y="8519"/>
                  <a:pt x="14272" y="8514"/>
                  <a:pt x="14387" y="8502"/>
                </a:cubicBezTo>
                <a:cubicBezTo>
                  <a:pt x="14462" y="8477"/>
                  <a:pt x="14562" y="8477"/>
                  <a:pt x="14587" y="8402"/>
                </a:cubicBezTo>
                <a:cubicBezTo>
                  <a:pt x="14612" y="8302"/>
                  <a:pt x="14512" y="8202"/>
                  <a:pt x="14412" y="8177"/>
                </a:cubicBezTo>
                <a:cubicBezTo>
                  <a:pt x="13861" y="7926"/>
                  <a:pt x="13234" y="7851"/>
                  <a:pt x="12658" y="7625"/>
                </a:cubicBezTo>
                <a:cubicBezTo>
                  <a:pt x="11956" y="7349"/>
                  <a:pt x="11404" y="6848"/>
                  <a:pt x="10878" y="6322"/>
                </a:cubicBezTo>
                <a:cubicBezTo>
                  <a:pt x="10878" y="6297"/>
                  <a:pt x="10853" y="6272"/>
                  <a:pt x="10853" y="6272"/>
                </a:cubicBezTo>
                <a:cubicBezTo>
                  <a:pt x="10853" y="6222"/>
                  <a:pt x="10903" y="6222"/>
                  <a:pt x="10953" y="6222"/>
                </a:cubicBezTo>
                <a:cubicBezTo>
                  <a:pt x="11036" y="6231"/>
                  <a:pt x="11122" y="6237"/>
                  <a:pt x="11209" y="6237"/>
                </a:cubicBezTo>
                <a:cubicBezTo>
                  <a:pt x="11359" y="6237"/>
                  <a:pt x="11512" y="6219"/>
                  <a:pt x="11655" y="6171"/>
                </a:cubicBezTo>
                <a:cubicBezTo>
                  <a:pt x="11856" y="6121"/>
                  <a:pt x="12081" y="5996"/>
                  <a:pt x="12232" y="5821"/>
                </a:cubicBezTo>
                <a:cubicBezTo>
                  <a:pt x="12232" y="5796"/>
                  <a:pt x="12257" y="5745"/>
                  <a:pt x="12257" y="5720"/>
                </a:cubicBezTo>
                <a:cubicBezTo>
                  <a:pt x="12232" y="5695"/>
                  <a:pt x="12232" y="5695"/>
                  <a:pt x="12206" y="5670"/>
                </a:cubicBezTo>
                <a:cubicBezTo>
                  <a:pt x="11981" y="5545"/>
                  <a:pt x="11730" y="5495"/>
                  <a:pt x="11480" y="5395"/>
                </a:cubicBezTo>
                <a:cubicBezTo>
                  <a:pt x="11254" y="5269"/>
                  <a:pt x="10928" y="4994"/>
                  <a:pt x="10928" y="4693"/>
                </a:cubicBezTo>
                <a:cubicBezTo>
                  <a:pt x="11279" y="4693"/>
                  <a:pt x="11655" y="4793"/>
                  <a:pt x="12006" y="4843"/>
                </a:cubicBezTo>
                <a:cubicBezTo>
                  <a:pt x="12106" y="4843"/>
                  <a:pt x="12181" y="4843"/>
                  <a:pt x="12257" y="4818"/>
                </a:cubicBezTo>
                <a:cubicBezTo>
                  <a:pt x="12332" y="4793"/>
                  <a:pt x="12407" y="4693"/>
                  <a:pt x="12357" y="4618"/>
                </a:cubicBezTo>
                <a:cubicBezTo>
                  <a:pt x="12332" y="4567"/>
                  <a:pt x="12282" y="4542"/>
                  <a:pt x="12232" y="4517"/>
                </a:cubicBezTo>
                <a:cubicBezTo>
                  <a:pt x="12006" y="4442"/>
                  <a:pt x="11780" y="4342"/>
                  <a:pt x="11580" y="4242"/>
                </a:cubicBezTo>
                <a:cubicBezTo>
                  <a:pt x="10828" y="3816"/>
                  <a:pt x="10151" y="3039"/>
                  <a:pt x="9700" y="2312"/>
                </a:cubicBezTo>
                <a:lnTo>
                  <a:pt x="9700" y="2312"/>
                </a:lnTo>
                <a:cubicBezTo>
                  <a:pt x="9910" y="2438"/>
                  <a:pt x="10173" y="2493"/>
                  <a:pt x="10429" y="2493"/>
                </a:cubicBezTo>
                <a:cubicBezTo>
                  <a:pt x="10479" y="2493"/>
                  <a:pt x="10529" y="2491"/>
                  <a:pt x="10577" y="2487"/>
                </a:cubicBezTo>
                <a:cubicBezTo>
                  <a:pt x="10653" y="2487"/>
                  <a:pt x="10753" y="2437"/>
                  <a:pt x="10728" y="2362"/>
                </a:cubicBezTo>
                <a:cubicBezTo>
                  <a:pt x="10728" y="2312"/>
                  <a:pt x="10678" y="2287"/>
                  <a:pt x="10627" y="2262"/>
                </a:cubicBezTo>
                <a:cubicBezTo>
                  <a:pt x="10201" y="2061"/>
                  <a:pt x="9876" y="1710"/>
                  <a:pt x="9625" y="1334"/>
                </a:cubicBezTo>
                <a:cubicBezTo>
                  <a:pt x="9504" y="1166"/>
                  <a:pt x="9106" y="0"/>
                  <a:pt x="8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8438445" y="3062541"/>
            <a:ext cx="1135215" cy="1351148"/>
          </a:xfrm>
          <a:custGeom>
            <a:avLst/>
            <a:gdLst/>
            <a:ahLst/>
            <a:cxnLst/>
            <a:rect l="l" t="t" r="r" b="b"/>
            <a:pathLst>
              <a:path w="13385" h="15931" extrusionOk="0">
                <a:moveTo>
                  <a:pt x="6212" y="0"/>
                </a:moveTo>
                <a:cubicBezTo>
                  <a:pt x="6172" y="0"/>
                  <a:pt x="6122" y="22"/>
                  <a:pt x="6091" y="53"/>
                </a:cubicBezTo>
                <a:cubicBezTo>
                  <a:pt x="6041" y="103"/>
                  <a:pt x="6016" y="178"/>
                  <a:pt x="5991" y="253"/>
                </a:cubicBezTo>
                <a:cubicBezTo>
                  <a:pt x="5815" y="1180"/>
                  <a:pt x="5264" y="2007"/>
                  <a:pt x="4462" y="2509"/>
                </a:cubicBezTo>
                <a:cubicBezTo>
                  <a:pt x="4211" y="2659"/>
                  <a:pt x="4362" y="2809"/>
                  <a:pt x="4587" y="2809"/>
                </a:cubicBezTo>
                <a:cubicBezTo>
                  <a:pt x="4712" y="2809"/>
                  <a:pt x="5038" y="2634"/>
                  <a:pt x="5189" y="2584"/>
                </a:cubicBezTo>
                <a:lnTo>
                  <a:pt x="5189" y="2584"/>
                </a:lnTo>
                <a:cubicBezTo>
                  <a:pt x="5113" y="2935"/>
                  <a:pt x="4763" y="3185"/>
                  <a:pt x="4462" y="3386"/>
                </a:cubicBezTo>
                <a:cubicBezTo>
                  <a:pt x="4086" y="3637"/>
                  <a:pt x="3710" y="3912"/>
                  <a:pt x="3284" y="4063"/>
                </a:cubicBezTo>
                <a:cubicBezTo>
                  <a:pt x="3234" y="4088"/>
                  <a:pt x="3159" y="4088"/>
                  <a:pt x="3108" y="4138"/>
                </a:cubicBezTo>
                <a:cubicBezTo>
                  <a:pt x="3108" y="4138"/>
                  <a:pt x="3083" y="4163"/>
                  <a:pt x="3083" y="4163"/>
                </a:cubicBezTo>
                <a:cubicBezTo>
                  <a:pt x="3058" y="4213"/>
                  <a:pt x="3033" y="4263"/>
                  <a:pt x="3058" y="4313"/>
                </a:cubicBezTo>
                <a:cubicBezTo>
                  <a:pt x="3083" y="4363"/>
                  <a:pt x="3108" y="4388"/>
                  <a:pt x="3159" y="4413"/>
                </a:cubicBezTo>
                <a:cubicBezTo>
                  <a:pt x="3334" y="4514"/>
                  <a:pt x="3509" y="4564"/>
                  <a:pt x="3710" y="4589"/>
                </a:cubicBezTo>
                <a:cubicBezTo>
                  <a:pt x="3724" y="4591"/>
                  <a:pt x="3741" y="4592"/>
                  <a:pt x="3760" y="4592"/>
                </a:cubicBezTo>
                <a:cubicBezTo>
                  <a:pt x="3894" y="4592"/>
                  <a:pt x="4138" y="4539"/>
                  <a:pt x="4302" y="4539"/>
                </a:cubicBezTo>
                <a:cubicBezTo>
                  <a:pt x="4359" y="4539"/>
                  <a:pt x="4407" y="4546"/>
                  <a:pt x="4437" y="4564"/>
                </a:cubicBezTo>
                <a:cubicBezTo>
                  <a:pt x="4738" y="4739"/>
                  <a:pt x="4011" y="5341"/>
                  <a:pt x="3810" y="5466"/>
                </a:cubicBezTo>
                <a:cubicBezTo>
                  <a:pt x="3484" y="5692"/>
                  <a:pt x="3083" y="5842"/>
                  <a:pt x="2682" y="5942"/>
                </a:cubicBezTo>
                <a:cubicBezTo>
                  <a:pt x="2382" y="6017"/>
                  <a:pt x="2081" y="6068"/>
                  <a:pt x="1805" y="6218"/>
                </a:cubicBezTo>
                <a:cubicBezTo>
                  <a:pt x="1755" y="6243"/>
                  <a:pt x="1705" y="6268"/>
                  <a:pt x="1705" y="6343"/>
                </a:cubicBezTo>
                <a:cubicBezTo>
                  <a:pt x="1680" y="6418"/>
                  <a:pt x="1755" y="6469"/>
                  <a:pt x="1830" y="6494"/>
                </a:cubicBezTo>
                <a:cubicBezTo>
                  <a:pt x="2382" y="6794"/>
                  <a:pt x="2958" y="6819"/>
                  <a:pt x="3535" y="6995"/>
                </a:cubicBezTo>
                <a:cubicBezTo>
                  <a:pt x="3484" y="7271"/>
                  <a:pt x="2983" y="7571"/>
                  <a:pt x="2732" y="7697"/>
                </a:cubicBezTo>
                <a:cubicBezTo>
                  <a:pt x="2707" y="7697"/>
                  <a:pt x="2657" y="7722"/>
                  <a:pt x="2657" y="7772"/>
                </a:cubicBezTo>
                <a:cubicBezTo>
                  <a:pt x="2632" y="7797"/>
                  <a:pt x="2682" y="7847"/>
                  <a:pt x="2707" y="7872"/>
                </a:cubicBezTo>
                <a:cubicBezTo>
                  <a:pt x="2858" y="7997"/>
                  <a:pt x="3058" y="8098"/>
                  <a:pt x="3259" y="8123"/>
                </a:cubicBezTo>
                <a:cubicBezTo>
                  <a:pt x="3083" y="8273"/>
                  <a:pt x="2883" y="8423"/>
                  <a:pt x="2707" y="8574"/>
                </a:cubicBezTo>
                <a:cubicBezTo>
                  <a:pt x="2682" y="8599"/>
                  <a:pt x="2682" y="8599"/>
                  <a:pt x="2657" y="8624"/>
                </a:cubicBezTo>
                <a:cubicBezTo>
                  <a:pt x="2632" y="8699"/>
                  <a:pt x="2707" y="8799"/>
                  <a:pt x="2808" y="8799"/>
                </a:cubicBezTo>
                <a:cubicBezTo>
                  <a:pt x="2908" y="8825"/>
                  <a:pt x="3008" y="8799"/>
                  <a:pt x="3058" y="8875"/>
                </a:cubicBezTo>
                <a:cubicBezTo>
                  <a:pt x="2432" y="9226"/>
                  <a:pt x="1730" y="9476"/>
                  <a:pt x="1028" y="9652"/>
                </a:cubicBezTo>
                <a:cubicBezTo>
                  <a:pt x="903" y="9677"/>
                  <a:pt x="778" y="9727"/>
                  <a:pt x="778" y="9852"/>
                </a:cubicBezTo>
                <a:cubicBezTo>
                  <a:pt x="778" y="9902"/>
                  <a:pt x="803" y="9927"/>
                  <a:pt x="828" y="9977"/>
                </a:cubicBezTo>
                <a:cubicBezTo>
                  <a:pt x="1103" y="10378"/>
                  <a:pt x="1555" y="10579"/>
                  <a:pt x="2006" y="10779"/>
                </a:cubicBezTo>
                <a:cubicBezTo>
                  <a:pt x="1479" y="11005"/>
                  <a:pt x="978" y="11231"/>
                  <a:pt x="477" y="11456"/>
                </a:cubicBezTo>
                <a:cubicBezTo>
                  <a:pt x="452" y="11481"/>
                  <a:pt x="427" y="11481"/>
                  <a:pt x="402" y="11506"/>
                </a:cubicBezTo>
                <a:cubicBezTo>
                  <a:pt x="402" y="11531"/>
                  <a:pt x="427" y="11581"/>
                  <a:pt x="452" y="11606"/>
                </a:cubicBezTo>
                <a:cubicBezTo>
                  <a:pt x="828" y="11912"/>
                  <a:pt x="1313" y="12085"/>
                  <a:pt x="1806" y="12085"/>
                </a:cubicBezTo>
                <a:cubicBezTo>
                  <a:pt x="1839" y="12085"/>
                  <a:pt x="1872" y="12084"/>
                  <a:pt x="1905" y="12083"/>
                </a:cubicBezTo>
                <a:lnTo>
                  <a:pt x="1905" y="12083"/>
                </a:lnTo>
                <a:cubicBezTo>
                  <a:pt x="1878" y="12085"/>
                  <a:pt x="1680" y="12333"/>
                  <a:pt x="1630" y="12358"/>
                </a:cubicBezTo>
                <a:cubicBezTo>
                  <a:pt x="1555" y="12434"/>
                  <a:pt x="1429" y="12484"/>
                  <a:pt x="1354" y="12559"/>
                </a:cubicBezTo>
                <a:cubicBezTo>
                  <a:pt x="1103" y="12684"/>
                  <a:pt x="803" y="12784"/>
                  <a:pt x="527" y="12835"/>
                </a:cubicBezTo>
                <a:cubicBezTo>
                  <a:pt x="377" y="12860"/>
                  <a:pt x="226" y="12885"/>
                  <a:pt x="101" y="12985"/>
                </a:cubicBezTo>
                <a:cubicBezTo>
                  <a:pt x="51" y="13010"/>
                  <a:pt x="1" y="13060"/>
                  <a:pt x="1" y="13110"/>
                </a:cubicBezTo>
                <a:cubicBezTo>
                  <a:pt x="1" y="13210"/>
                  <a:pt x="76" y="13286"/>
                  <a:pt x="176" y="13336"/>
                </a:cubicBezTo>
                <a:cubicBezTo>
                  <a:pt x="578" y="13580"/>
                  <a:pt x="1065" y="13715"/>
                  <a:pt x="1543" y="13715"/>
                </a:cubicBezTo>
                <a:cubicBezTo>
                  <a:pt x="1750" y="13715"/>
                  <a:pt x="1955" y="13690"/>
                  <a:pt x="2150" y="13638"/>
                </a:cubicBezTo>
                <a:lnTo>
                  <a:pt x="2150" y="13638"/>
                </a:lnTo>
                <a:cubicBezTo>
                  <a:pt x="1776" y="13745"/>
                  <a:pt x="836" y="15274"/>
                  <a:pt x="321" y="15274"/>
                </a:cubicBezTo>
                <a:cubicBezTo>
                  <a:pt x="278" y="15274"/>
                  <a:pt x="238" y="15264"/>
                  <a:pt x="201" y="15241"/>
                </a:cubicBezTo>
                <a:lnTo>
                  <a:pt x="201" y="15241"/>
                </a:lnTo>
                <a:cubicBezTo>
                  <a:pt x="477" y="15416"/>
                  <a:pt x="828" y="15466"/>
                  <a:pt x="1179" y="15516"/>
                </a:cubicBezTo>
                <a:cubicBezTo>
                  <a:pt x="3735" y="15792"/>
                  <a:pt x="6316" y="15767"/>
                  <a:pt x="8898" y="15892"/>
                </a:cubicBezTo>
                <a:cubicBezTo>
                  <a:pt x="9397" y="15909"/>
                  <a:pt x="9902" y="15930"/>
                  <a:pt x="10403" y="15930"/>
                </a:cubicBezTo>
                <a:cubicBezTo>
                  <a:pt x="11437" y="15930"/>
                  <a:pt x="12456" y="15838"/>
                  <a:pt x="13384" y="15416"/>
                </a:cubicBezTo>
                <a:cubicBezTo>
                  <a:pt x="13159" y="15241"/>
                  <a:pt x="12808" y="15216"/>
                  <a:pt x="12507" y="15165"/>
                </a:cubicBezTo>
                <a:cubicBezTo>
                  <a:pt x="11680" y="15040"/>
                  <a:pt x="10928" y="14639"/>
                  <a:pt x="10352" y="14038"/>
                </a:cubicBezTo>
                <a:cubicBezTo>
                  <a:pt x="11053" y="13987"/>
                  <a:pt x="11780" y="13912"/>
                  <a:pt x="12407" y="13611"/>
                </a:cubicBezTo>
                <a:cubicBezTo>
                  <a:pt x="12482" y="13561"/>
                  <a:pt x="12557" y="13511"/>
                  <a:pt x="12557" y="13436"/>
                </a:cubicBezTo>
                <a:cubicBezTo>
                  <a:pt x="12557" y="13336"/>
                  <a:pt x="12432" y="13286"/>
                  <a:pt x="12332" y="13261"/>
                </a:cubicBezTo>
                <a:cubicBezTo>
                  <a:pt x="11028" y="13060"/>
                  <a:pt x="9675" y="12509"/>
                  <a:pt x="9073" y="11356"/>
                </a:cubicBezTo>
                <a:lnTo>
                  <a:pt x="9073" y="11356"/>
                </a:lnTo>
                <a:cubicBezTo>
                  <a:pt x="9100" y="11396"/>
                  <a:pt x="9163" y="11411"/>
                  <a:pt x="9243" y="11411"/>
                </a:cubicBezTo>
                <a:cubicBezTo>
                  <a:pt x="9462" y="11411"/>
                  <a:pt x="9809" y="11299"/>
                  <a:pt x="9900" y="11281"/>
                </a:cubicBezTo>
                <a:cubicBezTo>
                  <a:pt x="10051" y="11231"/>
                  <a:pt x="10702" y="11105"/>
                  <a:pt x="10502" y="10855"/>
                </a:cubicBezTo>
                <a:cubicBezTo>
                  <a:pt x="10427" y="10754"/>
                  <a:pt x="10276" y="10729"/>
                  <a:pt x="10176" y="10729"/>
                </a:cubicBezTo>
                <a:cubicBezTo>
                  <a:pt x="9800" y="10654"/>
                  <a:pt x="9449" y="10479"/>
                  <a:pt x="9174" y="10203"/>
                </a:cubicBezTo>
                <a:cubicBezTo>
                  <a:pt x="9875" y="10053"/>
                  <a:pt x="10627" y="9852"/>
                  <a:pt x="11028" y="9251"/>
                </a:cubicBezTo>
                <a:cubicBezTo>
                  <a:pt x="10251" y="9075"/>
                  <a:pt x="9525" y="8774"/>
                  <a:pt x="8873" y="8348"/>
                </a:cubicBezTo>
                <a:cubicBezTo>
                  <a:pt x="9124" y="8348"/>
                  <a:pt x="9374" y="8198"/>
                  <a:pt x="9474" y="7972"/>
                </a:cubicBezTo>
                <a:cubicBezTo>
                  <a:pt x="9048" y="7772"/>
                  <a:pt x="8647" y="7496"/>
                  <a:pt x="8296" y="7170"/>
                </a:cubicBezTo>
                <a:cubicBezTo>
                  <a:pt x="8723" y="7170"/>
                  <a:pt x="9149" y="7070"/>
                  <a:pt x="9525" y="6920"/>
                </a:cubicBezTo>
                <a:cubicBezTo>
                  <a:pt x="9750" y="6819"/>
                  <a:pt x="9976" y="6669"/>
                  <a:pt x="10051" y="6444"/>
                </a:cubicBezTo>
                <a:cubicBezTo>
                  <a:pt x="9349" y="6293"/>
                  <a:pt x="8622" y="6068"/>
                  <a:pt x="7971" y="5717"/>
                </a:cubicBezTo>
                <a:cubicBezTo>
                  <a:pt x="7695" y="5566"/>
                  <a:pt x="7394" y="5341"/>
                  <a:pt x="7344" y="5040"/>
                </a:cubicBezTo>
                <a:cubicBezTo>
                  <a:pt x="7645" y="5040"/>
                  <a:pt x="7946" y="4915"/>
                  <a:pt x="8171" y="4689"/>
                </a:cubicBezTo>
                <a:cubicBezTo>
                  <a:pt x="8046" y="4614"/>
                  <a:pt x="7870" y="4539"/>
                  <a:pt x="7745" y="4464"/>
                </a:cubicBezTo>
                <a:cubicBezTo>
                  <a:pt x="7695" y="4413"/>
                  <a:pt x="7570" y="4213"/>
                  <a:pt x="7519" y="4213"/>
                </a:cubicBezTo>
                <a:lnTo>
                  <a:pt x="8096" y="4138"/>
                </a:lnTo>
                <a:cubicBezTo>
                  <a:pt x="8221" y="4138"/>
                  <a:pt x="8372" y="4088"/>
                  <a:pt x="8372" y="3962"/>
                </a:cubicBezTo>
                <a:cubicBezTo>
                  <a:pt x="8397" y="3837"/>
                  <a:pt x="8221" y="3762"/>
                  <a:pt x="8071" y="3712"/>
                </a:cubicBezTo>
                <a:cubicBezTo>
                  <a:pt x="7294" y="3511"/>
                  <a:pt x="6818" y="2885"/>
                  <a:pt x="6667" y="2108"/>
                </a:cubicBezTo>
                <a:cubicBezTo>
                  <a:pt x="6685" y="2096"/>
                  <a:pt x="6705" y="2091"/>
                  <a:pt x="6726" y="2091"/>
                </a:cubicBezTo>
                <a:cubicBezTo>
                  <a:pt x="6791" y="2091"/>
                  <a:pt x="6867" y="2139"/>
                  <a:pt x="6943" y="2158"/>
                </a:cubicBezTo>
                <a:cubicBezTo>
                  <a:pt x="6970" y="2176"/>
                  <a:pt x="7006" y="2184"/>
                  <a:pt x="7041" y="2184"/>
                </a:cubicBezTo>
                <a:cubicBezTo>
                  <a:pt x="7106" y="2184"/>
                  <a:pt x="7169" y="2156"/>
                  <a:pt x="7169" y="2108"/>
                </a:cubicBezTo>
                <a:cubicBezTo>
                  <a:pt x="7169" y="2058"/>
                  <a:pt x="7144" y="2032"/>
                  <a:pt x="7144" y="2007"/>
                </a:cubicBezTo>
                <a:cubicBezTo>
                  <a:pt x="6818" y="1406"/>
                  <a:pt x="6342" y="829"/>
                  <a:pt x="6291" y="128"/>
                </a:cubicBezTo>
                <a:cubicBezTo>
                  <a:pt x="6291" y="103"/>
                  <a:pt x="6291" y="78"/>
                  <a:pt x="6266" y="27"/>
                </a:cubicBezTo>
                <a:cubicBezTo>
                  <a:pt x="6257" y="8"/>
                  <a:pt x="6236" y="0"/>
                  <a:pt x="62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3536375" y="3967450"/>
            <a:ext cx="7254589" cy="2045414"/>
          </a:xfrm>
          <a:custGeom>
            <a:avLst/>
            <a:gdLst/>
            <a:ahLst/>
            <a:cxnLst/>
            <a:rect l="l" t="t" r="r" b="b"/>
            <a:pathLst>
              <a:path w="72808" h="30970" extrusionOk="0">
                <a:moveTo>
                  <a:pt x="42246" y="0"/>
                </a:moveTo>
                <a:cubicBezTo>
                  <a:pt x="39307" y="0"/>
                  <a:pt x="36384" y="280"/>
                  <a:pt x="33534" y="1084"/>
                </a:cubicBezTo>
                <a:cubicBezTo>
                  <a:pt x="31254" y="1736"/>
                  <a:pt x="28898" y="2011"/>
                  <a:pt x="26692" y="2888"/>
                </a:cubicBezTo>
                <a:cubicBezTo>
                  <a:pt x="26391" y="3014"/>
                  <a:pt x="26116" y="3114"/>
                  <a:pt x="25815" y="3239"/>
                </a:cubicBezTo>
                <a:cubicBezTo>
                  <a:pt x="23194" y="4278"/>
                  <a:pt x="20525" y="5170"/>
                  <a:pt x="17663" y="5170"/>
                </a:cubicBezTo>
                <a:cubicBezTo>
                  <a:pt x="17623" y="5170"/>
                  <a:pt x="17584" y="5169"/>
                  <a:pt x="17544" y="5169"/>
                </a:cubicBezTo>
                <a:cubicBezTo>
                  <a:pt x="16180" y="5169"/>
                  <a:pt x="14800" y="4957"/>
                  <a:pt x="13429" y="4957"/>
                </a:cubicBezTo>
                <a:cubicBezTo>
                  <a:pt x="13037" y="4957"/>
                  <a:pt x="12646" y="4974"/>
                  <a:pt x="12256" y="5019"/>
                </a:cubicBezTo>
                <a:cubicBezTo>
                  <a:pt x="9574" y="5320"/>
                  <a:pt x="7168" y="6848"/>
                  <a:pt x="5314" y="8803"/>
                </a:cubicBezTo>
                <a:cubicBezTo>
                  <a:pt x="3183" y="11059"/>
                  <a:pt x="0" y="14593"/>
                  <a:pt x="1579" y="17851"/>
                </a:cubicBezTo>
                <a:cubicBezTo>
                  <a:pt x="2782" y="20307"/>
                  <a:pt x="5865" y="21234"/>
                  <a:pt x="8396" y="21360"/>
                </a:cubicBezTo>
                <a:cubicBezTo>
                  <a:pt x="13484" y="21635"/>
                  <a:pt x="18321" y="21335"/>
                  <a:pt x="23384" y="22312"/>
                </a:cubicBezTo>
                <a:cubicBezTo>
                  <a:pt x="28422" y="23264"/>
                  <a:pt x="33334" y="24843"/>
                  <a:pt x="38196" y="26523"/>
                </a:cubicBezTo>
                <a:cubicBezTo>
                  <a:pt x="43710" y="28478"/>
                  <a:pt x="49274" y="30608"/>
                  <a:pt x="55113" y="30934"/>
                </a:cubicBezTo>
                <a:cubicBezTo>
                  <a:pt x="55545" y="30958"/>
                  <a:pt x="55979" y="30970"/>
                  <a:pt x="56414" y="30970"/>
                </a:cubicBezTo>
                <a:cubicBezTo>
                  <a:pt x="61871" y="30970"/>
                  <a:pt x="67528" y="29059"/>
                  <a:pt x="70778" y="24718"/>
                </a:cubicBezTo>
                <a:cubicBezTo>
                  <a:pt x="71981" y="23139"/>
                  <a:pt x="72808" y="21159"/>
                  <a:pt x="72657" y="19179"/>
                </a:cubicBezTo>
                <a:cubicBezTo>
                  <a:pt x="72306" y="15044"/>
                  <a:pt x="68096" y="12563"/>
                  <a:pt x="64988" y="9831"/>
                </a:cubicBezTo>
                <a:cubicBezTo>
                  <a:pt x="60602" y="5996"/>
                  <a:pt x="58347" y="1385"/>
                  <a:pt x="52106" y="708"/>
                </a:cubicBezTo>
                <a:cubicBezTo>
                  <a:pt x="48849" y="351"/>
                  <a:pt x="45537" y="0"/>
                  <a:pt x="42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11"/>
          <p:cNvGrpSpPr/>
          <p:nvPr/>
        </p:nvGrpSpPr>
        <p:grpSpPr>
          <a:xfrm>
            <a:off x="-1175373" y="3646644"/>
            <a:ext cx="9065148" cy="3787606"/>
            <a:chOff x="-1569800" y="1694500"/>
            <a:chExt cx="2274475" cy="1211375"/>
          </a:xfrm>
        </p:grpSpPr>
        <p:sp>
          <p:nvSpPr>
            <p:cNvPr id="374" name="Google Shape;374;p11"/>
            <p:cNvSpPr/>
            <p:nvPr/>
          </p:nvSpPr>
          <p:spPr>
            <a:xfrm>
              <a:off x="-1569800" y="1694500"/>
              <a:ext cx="2274475" cy="1211375"/>
            </a:xfrm>
            <a:custGeom>
              <a:avLst/>
              <a:gdLst/>
              <a:ahLst/>
              <a:cxnLst/>
              <a:rect l="l" t="t" r="r" b="b"/>
              <a:pathLst>
                <a:path w="90979" h="48455" extrusionOk="0">
                  <a:moveTo>
                    <a:pt x="14082" y="0"/>
                  </a:moveTo>
                  <a:cubicBezTo>
                    <a:pt x="11147" y="0"/>
                    <a:pt x="8442" y="322"/>
                    <a:pt x="6316" y="1104"/>
                  </a:cubicBezTo>
                  <a:cubicBezTo>
                    <a:pt x="2657" y="2432"/>
                    <a:pt x="4537" y="7019"/>
                    <a:pt x="2532" y="10327"/>
                  </a:cubicBezTo>
                  <a:cubicBezTo>
                    <a:pt x="477" y="13686"/>
                    <a:pt x="251" y="17796"/>
                    <a:pt x="151" y="21706"/>
                  </a:cubicBezTo>
                  <a:cubicBezTo>
                    <a:pt x="0" y="28347"/>
                    <a:pt x="401" y="35666"/>
                    <a:pt x="4888" y="40603"/>
                  </a:cubicBezTo>
                  <a:cubicBezTo>
                    <a:pt x="7945" y="43987"/>
                    <a:pt x="12507" y="45691"/>
                    <a:pt x="17043" y="46317"/>
                  </a:cubicBezTo>
                  <a:cubicBezTo>
                    <a:pt x="19345" y="46637"/>
                    <a:pt x="21673" y="46715"/>
                    <a:pt x="24006" y="46715"/>
                  </a:cubicBezTo>
                  <a:cubicBezTo>
                    <a:pt x="26247" y="46715"/>
                    <a:pt x="28493" y="46643"/>
                    <a:pt x="30727" y="46643"/>
                  </a:cubicBezTo>
                  <a:cubicBezTo>
                    <a:pt x="39274" y="46668"/>
                    <a:pt x="47745" y="47846"/>
                    <a:pt x="56266" y="48297"/>
                  </a:cubicBezTo>
                  <a:cubicBezTo>
                    <a:pt x="58218" y="48395"/>
                    <a:pt x="60179" y="48454"/>
                    <a:pt x="62139" y="48454"/>
                  </a:cubicBezTo>
                  <a:cubicBezTo>
                    <a:pt x="68761" y="48454"/>
                    <a:pt x="75372" y="47776"/>
                    <a:pt x="81580" y="45591"/>
                  </a:cubicBezTo>
                  <a:cubicBezTo>
                    <a:pt x="83334" y="44989"/>
                    <a:pt x="85114" y="44212"/>
                    <a:pt x="86367" y="42834"/>
                  </a:cubicBezTo>
                  <a:cubicBezTo>
                    <a:pt x="90978" y="37821"/>
                    <a:pt x="85439" y="29400"/>
                    <a:pt x="80778" y="26367"/>
                  </a:cubicBezTo>
                  <a:cubicBezTo>
                    <a:pt x="73911" y="21856"/>
                    <a:pt x="66116" y="18573"/>
                    <a:pt x="58647" y="15240"/>
                  </a:cubicBezTo>
                  <a:cubicBezTo>
                    <a:pt x="53860" y="13084"/>
                    <a:pt x="49073" y="10954"/>
                    <a:pt x="44412" y="8548"/>
                  </a:cubicBezTo>
                  <a:cubicBezTo>
                    <a:pt x="40903" y="6743"/>
                    <a:pt x="37444" y="4738"/>
                    <a:pt x="33710" y="3435"/>
                  </a:cubicBezTo>
                  <a:cubicBezTo>
                    <a:pt x="28801" y="1705"/>
                    <a:pt x="20835" y="0"/>
                    <a:pt x="14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64300" y="2203925"/>
              <a:ext cx="424825" cy="213050"/>
            </a:xfrm>
            <a:custGeom>
              <a:avLst/>
              <a:gdLst/>
              <a:ahLst/>
              <a:cxnLst/>
              <a:rect l="l" t="t" r="r" b="b"/>
              <a:pathLst>
                <a:path w="16993" h="8522" extrusionOk="0">
                  <a:moveTo>
                    <a:pt x="0" y="0"/>
                  </a:moveTo>
                  <a:lnTo>
                    <a:pt x="0" y="101"/>
                  </a:lnTo>
                  <a:cubicBezTo>
                    <a:pt x="3283" y="401"/>
                    <a:pt x="6090" y="2381"/>
                    <a:pt x="8797" y="4336"/>
                  </a:cubicBezTo>
                  <a:cubicBezTo>
                    <a:pt x="11329" y="6116"/>
                    <a:pt x="13935" y="7995"/>
                    <a:pt x="16968" y="8522"/>
                  </a:cubicBezTo>
                  <a:lnTo>
                    <a:pt x="16993" y="8421"/>
                  </a:lnTo>
                  <a:cubicBezTo>
                    <a:pt x="13985" y="7895"/>
                    <a:pt x="11379" y="6041"/>
                    <a:pt x="8872" y="4236"/>
                  </a:cubicBezTo>
                  <a:cubicBezTo>
                    <a:pt x="6141" y="2306"/>
                    <a:pt x="3334" y="3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62925" y="2376225"/>
              <a:ext cx="408550" cy="173600"/>
            </a:xfrm>
            <a:custGeom>
              <a:avLst/>
              <a:gdLst/>
              <a:ahLst/>
              <a:cxnLst/>
              <a:rect l="l" t="t" r="r" b="b"/>
              <a:pathLst>
                <a:path w="16342" h="6944" extrusionOk="0">
                  <a:moveTo>
                    <a:pt x="75" y="1"/>
                  </a:moveTo>
                  <a:lnTo>
                    <a:pt x="0" y="76"/>
                  </a:lnTo>
                  <a:cubicBezTo>
                    <a:pt x="4186" y="4387"/>
                    <a:pt x="10276" y="6943"/>
                    <a:pt x="16266" y="6943"/>
                  </a:cubicBezTo>
                  <a:lnTo>
                    <a:pt x="16341" y="6943"/>
                  </a:lnTo>
                  <a:lnTo>
                    <a:pt x="16341" y="6843"/>
                  </a:lnTo>
                  <a:lnTo>
                    <a:pt x="16266" y="6843"/>
                  </a:lnTo>
                  <a:cubicBezTo>
                    <a:pt x="10301" y="6843"/>
                    <a:pt x="4236" y="4286"/>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943225" y="2434500"/>
              <a:ext cx="1026350" cy="112175"/>
            </a:xfrm>
            <a:custGeom>
              <a:avLst/>
              <a:gdLst/>
              <a:ahLst/>
              <a:cxnLst/>
              <a:rect l="l" t="t" r="r" b="b"/>
              <a:pathLst>
                <a:path w="41054" h="4487" extrusionOk="0">
                  <a:moveTo>
                    <a:pt x="40978" y="0"/>
                  </a:moveTo>
                  <a:cubicBezTo>
                    <a:pt x="40953" y="928"/>
                    <a:pt x="40301" y="1103"/>
                    <a:pt x="39449" y="1304"/>
                  </a:cubicBezTo>
                  <a:cubicBezTo>
                    <a:pt x="39249" y="1379"/>
                    <a:pt x="38998" y="1429"/>
                    <a:pt x="38772" y="1504"/>
                  </a:cubicBezTo>
                  <a:cubicBezTo>
                    <a:pt x="36941" y="2134"/>
                    <a:pt x="34748" y="2255"/>
                    <a:pt x="32512" y="2255"/>
                  </a:cubicBezTo>
                  <a:cubicBezTo>
                    <a:pt x="31809" y="2255"/>
                    <a:pt x="31102" y="2243"/>
                    <a:pt x="30401" y="2231"/>
                  </a:cubicBezTo>
                  <a:cubicBezTo>
                    <a:pt x="29707" y="2217"/>
                    <a:pt x="29029" y="2202"/>
                    <a:pt x="28377" y="2202"/>
                  </a:cubicBezTo>
                  <a:cubicBezTo>
                    <a:pt x="27901" y="2202"/>
                    <a:pt x="27438" y="2210"/>
                    <a:pt x="26993" y="2231"/>
                  </a:cubicBezTo>
                  <a:cubicBezTo>
                    <a:pt x="23409" y="2381"/>
                    <a:pt x="19800" y="2858"/>
                    <a:pt x="16291" y="3309"/>
                  </a:cubicBezTo>
                  <a:cubicBezTo>
                    <a:pt x="12056" y="3848"/>
                    <a:pt x="7693" y="4404"/>
                    <a:pt x="3342" y="4404"/>
                  </a:cubicBezTo>
                  <a:cubicBezTo>
                    <a:pt x="2235" y="4404"/>
                    <a:pt x="1129" y="4368"/>
                    <a:pt x="25" y="4286"/>
                  </a:cubicBezTo>
                  <a:lnTo>
                    <a:pt x="0" y="4361"/>
                  </a:lnTo>
                  <a:lnTo>
                    <a:pt x="401" y="4437"/>
                  </a:lnTo>
                  <a:lnTo>
                    <a:pt x="426" y="4386"/>
                  </a:lnTo>
                  <a:cubicBezTo>
                    <a:pt x="1379" y="4462"/>
                    <a:pt x="2356" y="4487"/>
                    <a:pt x="3334" y="4487"/>
                  </a:cubicBezTo>
                  <a:cubicBezTo>
                    <a:pt x="7694" y="4487"/>
                    <a:pt x="12055" y="3910"/>
                    <a:pt x="16316" y="3359"/>
                  </a:cubicBezTo>
                  <a:cubicBezTo>
                    <a:pt x="19800" y="2908"/>
                    <a:pt x="23434" y="2457"/>
                    <a:pt x="26993" y="2306"/>
                  </a:cubicBezTo>
                  <a:cubicBezTo>
                    <a:pt x="27438" y="2285"/>
                    <a:pt x="27901" y="2277"/>
                    <a:pt x="28377" y="2277"/>
                  </a:cubicBezTo>
                  <a:cubicBezTo>
                    <a:pt x="29029" y="2277"/>
                    <a:pt x="29707" y="2292"/>
                    <a:pt x="30401" y="2306"/>
                  </a:cubicBezTo>
                  <a:cubicBezTo>
                    <a:pt x="30988" y="2311"/>
                    <a:pt x="31579" y="2317"/>
                    <a:pt x="32170" y="2317"/>
                  </a:cubicBezTo>
                  <a:cubicBezTo>
                    <a:pt x="34531" y="2317"/>
                    <a:pt x="36873" y="2221"/>
                    <a:pt x="38797" y="1579"/>
                  </a:cubicBezTo>
                  <a:cubicBezTo>
                    <a:pt x="39023" y="1504"/>
                    <a:pt x="39249" y="1429"/>
                    <a:pt x="39474" y="1379"/>
                  </a:cubicBezTo>
                  <a:cubicBezTo>
                    <a:pt x="40301" y="1153"/>
                    <a:pt x="41028" y="978"/>
                    <a:pt x="41053" y="26"/>
                  </a:cubicBezTo>
                  <a:lnTo>
                    <a:pt x="40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105525" y="2294925"/>
              <a:ext cx="775100" cy="58150"/>
            </a:xfrm>
            <a:custGeom>
              <a:avLst/>
              <a:gdLst/>
              <a:ahLst/>
              <a:cxnLst/>
              <a:rect l="l" t="t" r="r" b="b"/>
              <a:pathLst>
                <a:path w="31004" h="2326" extrusionOk="0">
                  <a:moveTo>
                    <a:pt x="16441" y="0"/>
                  </a:moveTo>
                  <a:cubicBezTo>
                    <a:pt x="15521" y="0"/>
                    <a:pt x="14601" y="35"/>
                    <a:pt x="13685" y="120"/>
                  </a:cubicBezTo>
                  <a:cubicBezTo>
                    <a:pt x="12532" y="220"/>
                    <a:pt x="11379" y="395"/>
                    <a:pt x="10252" y="571"/>
                  </a:cubicBezTo>
                  <a:cubicBezTo>
                    <a:pt x="8923" y="796"/>
                    <a:pt x="7520" y="1022"/>
                    <a:pt x="6141" y="1097"/>
                  </a:cubicBezTo>
                  <a:cubicBezTo>
                    <a:pt x="5709" y="1124"/>
                    <a:pt x="5277" y="1137"/>
                    <a:pt x="4846" y="1137"/>
                  </a:cubicBezTo>
                  <a:cubicBezTo>
                    <a:pt x="3225" y="1137"/>
                    <a:pt x="1610" y="952"/>
                    <a:pt x="26" y="596"/>
                  </a:cubicBezTo>
                  <a:lnTo>
                    <a:pt x="1" y="671"/>
                  </a:lnTo>
                  <a:cubicBezTo>
                    <a:pt x="1604" y="1027"/>
                    <a:pt x="3223" y="1212"/>
                    <a:pt x="4846" y="1212"/>
                  </a:cubicBezTo>
                  <a:cubicBezTo>
                    <a:pt x="5277" y="1212"/>
                    <a:pt x="5709" y="1199"/>
                    <a:pt x="6141" y="1172"/>
                  </a:cubicBezTo>
                  <a:cubicBezTo>
                    <a:pt x="7545" y="1072"/>
                    <a:pt x="8923" y="872"/>
                    <a:pt x="10277" y="646"/>
                  </a:cubicBezTo>
                  <a:cubicBezTo>
                    <a:pt x="11379" y="471"/>
                    <a:pt x="12532" y="295"/>
                    <a:pt x="13685" y="170"/>
                  </a:cubicBezTo>
                  <a:cubicBezTo>
                    <a:pt x="14552" y="97"/>
                    <a:pt x="15422" y="66"/>
                    <a:pt x="16293" y="66"/>
                  </a:cubicBezTo>
                  <a:cubicBezTo>
                    <a:pt x="18696" y="66"/>
                    <a:pt x="21105" y="300"/>
                    <a:pt x="23460" y="521"/>
                  </a:cubicBezTo>
                  <a:cubicBezTo>
                    <a:pt x="25289" y="696"/>
                    <a:pt x="27169" y="897"/>
                    <a:pt x="29024" y="947"/>
                  </a:cubicBezTo>
                  <a:cubicBezTo>
                    <a:pt x="29475" y="972"/>
                    <a:pt x="29926" y="997"/>
                    <a:pt x="30302" y="1223"/>
                  </a:cubicBezTo>
                  <a:cubicBezTo>
                    <a:pt x="30653" y="1423"/>
                    <a:pt x="30928" y="1924"/>
                    <a:pt x="30703" y="2300"/>
                  </a:cubicBezTo>
                  <a:lnTo>
                    <a:pt x="30778" y="2325"/>
                  </a:lnTo>
                  <a:cubicBezTo>
                    <a:pt x="31004" y="1924"/>
                    <a:pt x="30728" y="1373"/>
                    <a:pt x="30327" y="1147"/>
                  </a:cubicBezTo>
                  <a:cubicBezTo>
                    <a:pt x="29951" y="922"/>
                    <a:pt x="29475" y="897"/>
                    <a:pt x="29024" y="897"/>
                  </a:cubicBezTo>
                  <a:cubicBezTo>
                    <a:pt x="27169" y="822"/>
                    <a:pt x="25289" y="621"/>
                    <a:pt x="23460" y="446"/>
                  </a:cubicBezTo>
                  <a:cubicBezTo>
                    <a:pt x="21153" y="229"/>
                    <a:pt x="18795" y="0"/>
                    <a:pt x="16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817300" y="2351150"/>
              <a:ext cx="77100" cy="3800"/>
            </a:xfrm>
            <a:custGeom>
              <a:avLst/>
              <a:gdLst/>
              <a:ahLst/>
              <a:cxnLst/>
              <a:rect l="l" t="t" r="r" b="b"/>
              <a:pathLst>
                <a:path w="3084" h="152" extrusionOk="0">
                  <a:moveTo>
                    <a:pt x="1991" y="0"/>
                  </a:moveTo>
                  <a:cubicBezTo>
                    <a:pt x="1328" y="0"/>
                    <a:pt x="664" y="28"/>
                    <a:pt x="1" y="76"/>
                  </a:cubicBezTo>
                  <a:lnTo>
                    <a:pt x="26" y="152"/>
                  </a:lnTo>
                  <a:cubicBezTo>
                    <a:pt x="673" y="103"/>
                    <a:pt x="1331" y="75"/>
                    <a:pt x="1993" y="75"/>
                  </a:cubicBezTo>
                  <a:cubicBezTo>
                    <a:pt x="2356" y="75"/>
                    <a:pt x="2720" y="84"/>
                    <a:pt x="3084" y="101"/>
                  </a:cubicBezTo>
                  <a:lnTo>
                    <a:pt x="3084" y="26"/>
                  </a:lnTo>
                  <a:cubicBezTo>
                    <a:pt x="2720" y="8"/>
                    <a:pt x="2356" y="0"/>
                    <a:pt x="1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746500" y="2376850"/>
              <a:ext cx="457425" cy="78350"/>
            </a:xfrm>
            <a:custGeom>
              <a:avLst/>
              <a:gdLst/>
              <a:ahLst/>
              <a:cxnLst/>
              <a:rect l="l" t="t" r="r" b="b"/>
              <a:pathLst>
                <a:path w="18297" h="3134" extrusionOk="0">
                  <a:moveTo>
                    <a:pt x="18272" y="1"/>
                  </a:moveTo>
                  <a:cubicBezTo>
                    <a:pt x="17570" y="427"/>
                    <a:pt x="17144" y="778"/>
                    <a:pt x="16818" y="1053"/>
                  </a:cubicBezTo>
                  <a:cubicBezTo>
                    <a:pt x="16091" y="1630"/>
                    <a:pt x="15765" y="1880"/>
                    <a:pt x="14061" y="1981"/>
                  </a:cubicBezTo>
                  <a:cubicBezTo>
                    <a:pt x="13435" y="2006"/>
                    <a:pt x="12983" y="2281"/>
                    <a:pt x="12557" y="2532"/>
                  </a:cubicBezTo>
                  <a:cubicBezTo>
                    <a:pt x="12101" y="2796"/>
                    <a:pt x="11691" y="3060"/>
                    <a:pt x="11064" y="3060"/>
                  </a:cubicBezTo>
                  <a:cubicBezTo>
                    <a:pt x="11036" y="3060"/>
                    <a:pt x="11007" y="3059"/>
                    <a:pt x="10978" y="3058"/>
                  </a:cubicBezTo>
                  <a:cubicBezTo>
                    <a:pt x="10227" y="3033"/>
                    <a:pt x="9475" y="2858"/>
                    <a:pt x="8723" y="2707"/>
                  </a:cubicBezTo>
                  <a:cubicBezTo>
                    <a:pt x="8397" y="2632"/>
                    <a:pt x="8071" y="2557"/>
                    <a:pt x="7720" y="2507"/>
                  </a:cubicBezTo>
                  <a:cubicBezTo>
                    <a:pt x="6667" y="2311"/>
                    <a:pt x="5596" y="2234"/>
                    <a:pt x="4527" y="2234"/>
                  </a:cubicBezTo>
                  <a:cubicBezTo>
                    <a:pt x="3000" y="2234"/>
                    <a:pt x="1474" y="2391"/>
                    <a:pt x="1" y="2582"/>
                  </a:cubicBezTo>
                  <a:lnTo>
                    <a:pt x="1" y="2657"/>
                  </a:lnTo>
                  <a:cubicBezTo>
                    <a:pt x="1499" y="2463"/>
                    <a:pt x="3051" y="2304"/>
                    <a:pt x="4603" y="2304"/>
                  </a:cubicBezTo>
                  <a:cubicBezTo>
                    <a:pt x="5647" y="2304"/>
                    <a:pt x="6692" y="2376"/>
                    <a:pt x="7720" y="2557"/>
                  </a:cubicBezTo>
                  <a:cubicBezTo>
                    <a:pt x="8046" y="2632"/>
                    <a:pt x="8397" y="2707"/>
                    <a:pt x="8723" y="2783"/>
                  </a:cubicBezTo>
                  <a:cubicBezTo>
                    <a:pt x="9450" y="2933"/>
                    <a:pt x="10201" y="3108"/>
                    <a:pt x="10978" y="3134"/>
                  </a:cubicBezTo>
                  <a:lnTo>
                    <a:pt x="11054" y="3134"/>
                  </a:lnTo>
                  <a:cubicBezTo>
                    <a:pt x="11705" y="3134"/>
                    <a:pt x="12156" y="2858"/>
                    <a:pt x="12582" y="2582"/>
                  </a:cubicBezTo>
                  <a:cubicBezTo>
                    <a:pt x="13009" y="2332"/>
                    <a:pt x="13435" y="2081"/>
                    <a:pt x="14061" y="2031"/>
                  </a:cubicBezTo>
                  <a:cubicBezTo>
                    <a:pt x="15790" y="1956"/>
                    <a:pt x="16116" y="1680"/>
                    <a:pt x="16843" y="1103"/>
                  </a:cubicBezTo>
                  <a:cubicBezTo>
                    <a:pt x="17194" y="828"/>
                    <a:pt x="17620" y="477"/>
                    <a:pt x="18297" y="76"/>
                  </a:cubicBezTo>
                  <a:lnTo>
                    <a:pt x="182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750250" y="2491525"/>
              <a:ext cx="80850" cy="5650"/>
            </a:xfrm>
            <a:custGeom>
              <a:avLst/>
              <a:gdLst/>
              <a:ahLst/>
              <a:cxnLst/>
              <a:rect l="l" t="t" r="r" b="b"/>
              <a:pathLst>
                <a:path w="3234" h="226" extrusionOk="0">
                  <a:moveTo>
                    <a:pt x="3209" y="0"/>
                  </a:moveTo>
                  <a:cubicBezTo>
                    <a:pt x="2482" y="104"/>
                    <a:pt x="1743" y="160"/>
                    <a:pt x="1001" y="160"/>
                  </a:cubicBezTo>
                  <a:cubicBezTo>
                    <a:pt x="668" y="160"/>
                    <a:pt x="334" y="149"/>
                    <a:pt x="1" y="126"/>
                  </a:cubicBezTo>
                  <a:lnTo>
                    <a:pt x="1" y="201"/>
                  </a:lnTo>
                  <a:cubicBezTo>
                    <a:pt x="351" y="226"/>
                    <a:pt x="702" y="226"/>
                    <a:pt x="1053" y="226"/>
                  </a:cubicBezTo>
                  <a:cubicBezTo>
                    <a:pt x="1780" y="226"/>
                    <a:pt x="2507" y="176"/>
                    <a:pt x="3234" y="50"/>
                  </a:cubicBezTo>
                  <a:lnTo>
                    <a:pt x="3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1098000" y="2130625"/>
              <a:ext cx="656050" cy="26325"/>
            </a:xfrm>
            <a:custGeom>
              <a:avLst/>
              <a:gdLst/>
              <a:ahLst/>
              <a:cxnLst/>
              <a:rect l="l" t="t" r="r" b="b"/>
              <a:pathLst>
                <a:path w="26242" h="1053" extrusionOk="0">
                  <a:moveTo>
                    <a:pt x="26191" y="0"/>
                  </a:moveTo>
                  <a:cubicBezTo>
                    <a:pt x="25126" y="716"/>
                    <a:pt x="23832" y="867"/>
                    <a:pt x="22507" y="867"/>
                  </a:cubicBezTo>
                  <a:cubicBezTo>
                    <a:pt x="22023" y="867"/>
                    <a:pt x="21536" y="847"/>
                    <a:pt x="21053" y="827"/>
                  </a:cubicBezTo>
                  <a:cubicBezTo>
                    <a:pt x="20853" y="802"/>
                    <a:pt x="20627" y="802"/>
                    <a:pt x="20427" y="802"/>
                  </a:cubicBezTo>
                  <a:cubicBezTo>
                    <a:pt x="20083" y="790"/>
                    <a:pt x="19740" y="786"/>
                    <a:pt x="19397" y="786"/>
                  </a:cubicBezTo>
                  <a:cubicBezTo>
                    <a:pt x="18264" y="786"/>
                    <a:pt x="17137" y="839"/>
                    <a:pt x="16041" y="877"/>
                  </a:cubicBezTo>
                  <a:cubicBezTo>
                    <a:pt x="14937" y="921"/>
                    <a:pt x="13797" y="982"/>
                    <a:pt x="12667" y="982"/>
                  </a:cubicBezTo>
                  <a:cubicBezTo>
                    <a:pt x="12488" y="982"/>
                    <a:pt x="12309" y="981"/>
                    <a:pt x="12131" y="977"/>
                  </a:cubicBezTo>
                  <a:cubicBezTo>
                    <a:pt x="10903" y="952"/>
                    <a:pt x="9625" y="852"/>
                    <a:pt x="8397" y="777"/>
                  </a:cubicBezTo>
                  <a:cubicBezTo>
                    <a:pt x="6993" y="666"/>
                    <a:pt x="5565" y="555"/>
                    <a:pt x="4136" y="555"/>
                  </a:cubicBezTo>
                  <a:cubicBezTo>
                    <a:pt x="2989" y="555"/>
                    <a:pt x="1841" y="626"/>
                    <a:pt x="702" y="827"/>
                  </a:cubicBezTo>
                  <a:cubicBezTo>
                    <a:pt x="664" y="837"/>
                    <a:pt x="568" y="854"/>
                    <a:pt x="462" y="854"/>
                  </a:cubicBezTo>
                  <a:cubicBezTo>
                    <a:pt x="294" y="854"/>
                    <a:pt x="97" y="811"/>
                    <a:pt x="51" y="627"/>
                  </a:cubicBezTo>
                  <a:lnTo>
                    <a:pt x="1" y="652"/>
                  </a:lnTo>
                  <a:cubicBezTo>
                    <a:pt x="38" y="857"/>
                    <a:pt x="241" y="923"/>
                    <a:pt x="477" y="923"/>
                  </a:cubicBezTo>
                  <a:cubicBezTo>
                    <a:pt x="559" y="923"/>
                    <a:pt x="644" y="915"/>
                    <a:pt x="728" y="902"/>
                  </a:cubicBezTo>
                  <a:cubicBezTo>
                    <a:pt x="1873" y="698"/>
                    <a:pt x="3033" y="627"/>
                    <a:pt x="4196" y="627"/>
                  </a:cubicBezTo>
                  <a:cubicBezTo>
                    <a:pt x="5602" y="627"/>
                    <a:pt x="7011" y="731"/>
                    <a:pt x="8397" y="827"/>
                  </a:cubicBezTo>
                  <a:cubicBezTo>
                    <a:pt x="9625" y="927"/>
                    <a:pt x="10903" y="1028"/>
                    <a:pt x="12131" y="1053"/>
                  </a:cubicBezTo>
                  <a:lnTo>
                    <a:pt x="12708" y="1053"/>
                  </a:lnTo>
                  <a:cubicBezTo>
                    <a:pt x="13810" y="1053"/>
                    <a:pt x="14938" y="1003"/>
                    <a:pt x="16041" y="952"/>
                  </a:cubicBezTo>
                  <a:cubicBezTo>
                    <a:pt x="17071" y="898"/>
                    <a:pt x="18126" y="857"/>
                    <a:pt x="19180" y="857"/>
                  </a:cubicBezTo>
                  <a:cubicBezTo>
                    <a:pt x="19588" y="857"/>
                    <a:pt x="19996" y="863"/>
                    <a:pt x="20402" y="877"/>
                  </a:cubicBezTo>
                  <a:cubicBezTo>
                    <a:pt x="20627" y="877"/>
                    <a:pt x="20853" y="877"/>
                    <a:pt x="21053" y="902"/>
                  </a:cubicBezTo>
                  <a:cubicBezTo>
                    <a:pt x="21542" y="922"/>
                    <a:pt x="22033" y="942"/>
                    <a:pt x="22519" y="942"/>
                  </a:cubicBezTo>
                  <a:cubicBezTo>
                    <a:pt x="23849" y="942"/>
                    <a:pt x="25140" y="791"/>
                    <a:pt x="26241" y="75"/>
                  </a:cubicBezTo>
                  <a:lnTo>
                    <a:pt x="261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1072300" y="2102950"/>
              <a:ext cx="303275" cy="40850"/>
            </a:xfrm>
            <a:custGeom>
              <a:avLst/>
              <a:gdLst/>
              <a:ahLst/>
              <a:cxnLst/>
              <a:rect l="l" t="t" r="r" b="b"/>
              <a:pathLst>
                <a:path w="12131" h="1634" extrusionOk="0">
                  <a:moveTo>
                    <a:pt x="277" y="0"/>
                  </a:moveTo>
                  <a:cubicBezTo>
                    <a:pt x="185" y="0"/>
                    <a:pt x="92" y="2"/>
                    <a:pt x="0" y="4"/>
                  </a:cubicBezTo>
                  <a:lnTo>
                    <a:pt x="0" y="79"/>
                  </a:lnTo>
                  <a:cubicBezTo>
                    <a:pt x="127" y="74"/>
                    <a:pt x="254" y="71"/>
                    <a:pt x="381" y="71"/>
                  </a:cubicBezTo>
                  <a:cubicBezTo>
                    <a:pt x="1958" y="71"/>
                    <a:pt x="3530" y="485"/>
                    <a:pt x="5038" y="856"/>
                  </a:cubicBezTo>
                  <a:cubicBezTo>
                    <a:pt x="5364" y="957"/>
                    <a:pt x="5715" y="1032"/>
                    <a:pt x="6040" y="1107"/>
                  </a:cubicBezTo>
                  <a:cubicBezTo>
                    <a:pt x="7193" y="1383"/>
                    <a:pt x="8446" y="1633"/>
                    <a:pt x="9700" y="1633"/>
                  </a:cubicBezTo>
                  <a:cubicBezTo>
                    <a:pt x="10527" y="1633"/>
                    <a:pt x="11354" y="1533"/>
                    <a:pt x="12131" y="1257"/>
                  </a:cubicBezTo>
                  <a:lnTo>
                    <a:pt x="12106" y="1182"/>
                  </a:lnTo>
                  <a:cubicBezTo>
                    <a:pt x="11314" y="1463"/>
                    <a:pt x="10490" y="1571"/>
                    <a:pt x="9665" y="1571"/>
                  </a:cubicBezTo>
                  <a:cubicBezTo>
                    <a:pt x="8429" y="1571"/>
                    <a:pt x="7193" y="1328"/>
                    <a:pt x="6065" y="1057"/>
                  </a:cubicBezTo>
                  <a:cubicBezTo>
                    <a:pt x="5715" y="957"/>
                    <a:pt x="5389" y="881"/>
                    <a:pt x="5063" y="806"/>
                  </a:cubicBezTo>
                  <a:cubicBezTo>
                    <a:pt x="3498" y="403"/>
                    <a:pt x="1889"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391850" y="2117525"/>
              <a:ext cx="105925" cy="12475"/>
            </a:xfrm>
            <a:custGeom>
              <a:avLst/>
              <a:gdLst/>
              <a:ahLst/>
              <a:cxnLst/>
              <a:rect l="l" t="t" r="r" b="b"/>
              <a:pathLst>
                <a:path w="4237" h="499" extrusionOk="0">
                  <a:moveTo>
                    <a:pt x="1712" y="1"/>
                  </a:moveTo>
                  <a:cubicBezTo>
                    <a:pt x="1112" y="1"/>
                    <a:pt x="532" y="115"/>
                    <a:pt x="0" y="449"/>
                  </a:cubicBezTo>
                  <a:lnTo>
                    <a:pt x="26" y="499"/>
                  </a:lnTo>
                  <a:cubicBezTo>
                    <a:pt x="550" y="182"/>
                    <a:pt x="1115" y="73"/>
                    <a:pt x="1696" y="73"/>
                  </a:cubicBezTo>
                  <a:cubicBezTo>
                    <a:pt x="2310" y="73"/>
                    <a:pt x="2941" y="195"/>
                    <a:pt x="3559" y="324"/>
                  </a:cubicBezTo>
                  <a:cubicBezTo>
                    <a:pt x="3785" y="349"/>
                    <a:pt x="4011" y="399"/>
                    <a:pt x="4211" y="424"/>
                  </a:cubicBezTo>
                  <a:lnTo>
                    <a:pt x="4236" y="374"/>
                  </a:lnTo>
                  <a:cubicBezTo>
                    <a:pt x="4011" y="324"/>
                    <a:pt x="3810" y="298"/>
                    <a:pt x="3584" y="248"/>
                  </a:cubicBezTo>
                  <a:cubicBezTo>
                    <a:pt x="2962" y="121"/>
                    <a:pt x="2327"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11"/>
          <p:cNvGrpSpPr/>
          <p:nvPr/>
        </p:nvGrpSpPr>
        <p:grpSpPr>
          <a:xfrm flipH="1">
            <a:off x="-1088492" y="2519013"/>
            <a:ext cx="2143328" cy="2786100"/>
            <a:chOff x="8293050" y="2933298"/>
            <a:chExt cx="1617850" cy="2103034"/>
          </a:xfrm>
        </p:grpSpPr>
        <p:sp>
          <p:nvSpPr>
            <p:cNvPr id="386" name="Google Shape;386;p11"/>
            <p:cNvSpPr/>
            <p:nvPr/>
          </p:nvSpPr>
          <p:spPr>
            <a:xfrm>
              <a:off x="8293050" y="2933298"/>
              <a:ext cx="1617850" cy="2103034"/>
            </a:xfrm>
            <a:custGeom>
              <a:avLst/>
              <a:gdLst/>
              <a:ahLst/>
              <a:cxnLst/>
              <a:rect l="l" t="t" r="r" b="b"/>
              <a:pathLst>
                <a:path w="34939" h="45417" extrusionOk="0">
                  <a:moveTo>
                    <a:pt x="34938" y="41534"/>
                  </a:moveTo>
                  <a:cubicBezTo>
                    <a:pt x="34938" y="41535"/>
                    <a:pt x="34938" y="41535"/>
                    <a:pt x="34938" y="41535"/>
                  </a:cubicBezTo>
                  <a:lnTo>
                    <a:pt x="34938" y="41535"/>
                  </a:lnTo>
                  <a:cubicBezTo>
                    <a:pt x="34938" y="41535"/>
                    <a:pt x="34938" y="41535"/>
                    <a:pt x="34938" y="41534"/>
                  </a:cubicBezTo>
                  <a:close/>
                  <a:moveTo>
                    <a:pt x="17733" y="1"/>
                  </a:moveTo>
                  <a:cubicBezTo>
                    <a:pt x="17477" y="1"/>
                    <a:pt x="17410" y="530"/>
                    <a:pt x="17344" y="707"/>
                  </a:cubicBezTo>
                  <a:cubicBezTo>
                    <a:pt x="17118" y="1509"/>
                    <a:pt x="16567" y="2211"/>
                    <a:pt x="15840" y="2637"/>
                  </a:cubicBezTo>
                  <a:cubicBezTo>
                    <a:pt x="15790" y="2662"/>
                    <a:pt x="15740" y="2712"/>
                    <a:pt x="15740" y="2762"/>
                  </a:cubicBezTo>
                  <a:cubicBezTo>
                    <a:pt x="15715" y="2837"/>
                    <a:pt x="15815" y="2913"/>
                    <a:pt x="15890" y="2938"/>
                  </a:cubicBezTo>
                  <a:cubicBezTo>
                    <a:pt x="16008" y="2987"/>
                    <a:pt x="16129" y="3009"/>
                    <a:pt x="16249" y="3009"/>
                  </a:cubicBezTo>
                  <a:cubicBezTo>
                    <a:pt x="16437" y="3009"/>
                    <a:pt x="16624" y="2954"/>
                    <a:pt x="16793" y="2863"/>
                  </a:cubicBezTo>
                  <a:lnTo>
                    <a:pt x="16793" y="2863"/>
                  </a:lnTo>
                  <a:cubicBezTo>
                    <a:pt x="16016" y="4191"/>
                    <a:pt x="14763" y="5269"/>
                    <a:pt x="13334" y="5795"/>
                  </a:cubicBezTo>
                  <a:cubicBezTo>
                    <a:pt x="13209" y="5845"/>
                    <a:pt x="13083" y="5895"/>
                    <a:pt x="13008" y="5995"/>
                  </a:cubicBezTo>
                  <a:cubicBezTo>
                    <a:pt x="12607" y="6522"/>
                    <a:pt x="13810" y="6722"/>
                    <a:pt x="14061" y="6747"/>
                  </a:cubicBezTo>
                  <a:cubicBezTo>
                    <a:pt x="14036" y="6747"/>
                    <a:pt x="14011" y="6772"/>
                    <a:pt x="13986" y="6797"/>
                  </a:cubicBezTo>
                  <a:cubicBezTo>
                    <a:pt x="13935" y="6797"/>
                    <a:pt x="13910" y="6822"/>
                    <a:pt x="13885" y="6848"/>
                  </a:cubicBezTo>
                  <a:cubicBezTo>
                    <a:pt x="13810" y="6923"/>
                    <a:pt x="13760" y="7048"/>
                    <a:pt x="13760" y="7148"/>
                  </a:cubicBezTo>
                  <a:cubicBezTo>
                    <a:pt x="13760" y="7399"/>
                    <a:pt x="13961" y="7574"/>
                    <a:pt x="14186" y="7574"/>
                  </a:cubicBezTo>
                  <a:cubicBezTo>
                    <a:pt x="14374" y="7574"/>
                    <a:pt x="14579" y="7487"/>
                    <a:pt x="14759" y="7487"/>
                  </a:cubicBezTo>
                  <a:cubicBezTo>
                    <a:pt x="14795" y="7487"/>
                    <a:pt x="14829" y="7491"/>
                    <a:pt x="14863" y="7499"/>
                  </a:cubicBezTo>
                  <a:cubicBezTo>
                    <a:pt x="14813" y="7875"/>
                    <a:pt x="14311" y="8376"/>
                    <a:pt x="14061" y="8652"/>
                  </a:cubicBezTo>
                  <a:cubicBezTo>
                    <a:pt x="13710" y="9028"/>
                    <a:pt x="13334" y="9354"/>
                    <a:pt x="12933" y="9655"/>
                  </a:cubicBezTo>
                  <a:cubicBezTo>
                    <a:pt x="12657" y="9830"/>
                    <a:pt x="12407" y="10005"/>
                    <a:pt x="12131" y="10156"/>
                  </a:cubicBezTo>
                  <a:cubicBezTo>
                    <a:pt x="12081" y="10206"/>
                    <a:pt x="12006" y="10231"/>
                    <a:pt x="11981" y="10281"/>
                  </a:cubicBezTo>
                  <a:cubicBezTo>
                    <a:pt x="11930" y="10406"/>
                    <a:pt x="12031" y="10532"/>
                    <a:pt x="12131" y="10557"/>
                  </a:cubicBezTo>
                  <a:cubicBezTo>
                    <a:pt x="12184" y="10578"/>
                    <a:pt x="12232" y="10586"/>
                    <a:pt x="12280" y="10586"/>
                  </a:cubicBezTo>
                  <a:cubicBezTo>
                    <a:pt x="12345" y="10586"/>
                    <a:pt x="12408" y="10572"/>
                    <a:pt x="12480" y="10557"/>
                  </a:cubicBezTo>
                  <a:lnTo>
                    <a:pt x="12480" y="10557"/>
                  </a:lnTo>
                  <a:cubicBezTo>
                    <a:pt x="12448" y="10568"/>
                    <a:pt x="12256" y="10833"/>
                    <a:pt x="12231" y="10858"/>
                  </a:cubicBezTo>
                  <a:cubicBezTo>
                    <a:pt x="12131" y="10933"/>
                    <a:pt x="11981" y="11008"/>
                    <a:pt x="11880" y="11083"/>
                  </a:cubicBezTo>
                  <a:cubicBezTo>
                    <a:pt x="11580" y="11309"/>
                    <a:pt x="11279" y="11559"/>
                    <a:pt x="10928" y="11760"/>
                  </a:cubicBezTo>
                  <a:cubicBezTo>
                    <a:pt x="10377" y="12136"/>
                    <a:pt x="9700" y="12487"/>
                    <a:pt x="9524" y="13138"/>
                  </a:cubicBezTo>
                  <a:cubicBezTo>
                    <a:pt x="9499" y="13213"/>
                    <a:pt x="9499" y="13264"/>
                    <a:pt x="9524" y="13339"/>
                  </a:cubicBezTo>
                  <a:cubicBezTo>
                    <a:pt x="9550" y="13464"/>
                    <a:pt x="9700" y="13514"/>
                    <a:pt x="9825" y="13539"/>
                  </a:cubicBezTo>
                  <a:cubicBezTo>
                    <a:pt x="10016" y="13579"/>
                    <a:pt x="10194" y="13599"/>
                    <a:pt x="10367" y="13599"/>
                  </a:cubicBezTo>
                  <a:cubicBezTo>
                    <a:pt x="10626" y="13599"/>
                    <a:pt x="10873" y="13554"/>
                    <a:pt x="11128" y="13464"/>
                  </a:cubicBezTo>
                  <a:lnTo>
                    <a:pt x="11128" y="13464"/>
                  </a:lnTo>
                  <a:cubicBezTo>
                    <a:pt x="11053" y="13564"/>
                    <a:pt x="11053" y="13765"/>
                    <a:pt x="11179" y="13865"/>
                  </a:cubicBezTo>
                  <a:cubicBezTo>
                    <a:pt x="11260" y="13923"/>
                    <a:pt x="11358" y="13944"/>
                    <a:pt x="11460" y="13944"/>
                  </a:cubicBezTo>
                  <a:cubicBezTo>
                    <a:pt x="11576" y="13944"/>
                    <a:pt x="11698" y="13917"/>
                    <a:pt x="11805" y="13890"/>
                  </a:cubicBezTo>
                  <a:cubicBezTo>
                    <a:pt x="12031" y="13815"/>
                    <a:pt x="12256" y="13765"/>
                    <a:pt x="12482" y="13715"/>
                  </a:cubicBezTo>
                  <a:cubicBezTo>
                    <a:pt x="12707" y="13640"/>
                    <a:pt x="12958" y="13464"/>
                    <a:pt x="13184" y="13464"/>
                  </a:cubicBezTo>
                  <a:cubicBezTo>
                    <a:pt x="13234" y="13765"/>
                    <a:pt x="12958" y="14166"/>
                    <a:pt x="12783" y="14416"/>
                  </a:cubicBezTo>
                  <a:cubicBezTo>
                    <a:pt x="12031" y="15469"/>
                    <a:pt x="10878" y="16171"/>
                    <a:pt x="9675" y="16647"/>
                  </a:cubicBezTo>
                  <a:cubicBezTo>
                    <a:pt x="8472" y="17123"/>
                    <a:pt x="7219" y="17399"/>
                    <a:pt x="5966" y="17750"/>
                  </a:cubicBezTo>
                  <a:cubicBezTo>
                    <a:pt x="5865" y="17800"/>
                    <a:pt x="5765" y="17825"/>
                    <a:pt x="5690" y="17900"/>
                  </a:cubicBezTo>
                  <a:cubicBezTo>
                    <a:pt x="5590" y="18026"/>
                    <a:pt x="5615" y="18226"/>
                    <a:pt x="5715" y="18376"/>
                  </a:cubicBezTo>
                  <a:cubicBezTo>
                    <a:pt x="5840" y="18502"/>
                    <a:pt x="5991" y="18577"/>
                    <a:pt x="6141" y="18627"/>
                  </a:cubicBezTo>
                  <a:cubicBezTo>
                    <a:pt x="6417" y="18727"/>
                    <a:pt x="6692" y="18828"/>
                    <a:pt x="6968" y="18903"/>
                  </a:cubicBezTo>
                  <a:cubicBezTo>
                    <a:pt x="6692" y="19103"/>
                    <a:pt x="6392" y="19304"/>
                    <a:pt x="6091" y="19504"/>
                  </a:cubicBezTo>
                  <a:cubicBezTo>
                    <a:pt x="6041" y="19529"/>
                    <a:pt x="5991" y="19579"/>
                    <a:pt x="5966" y="19630"/>
                  </a:cubicBezTo>
                  <a:cubicBezTo>
                    <a:pt x="5915" y="19730"/>
                    <a:pt x="6016" y="19855"/>
                    <a:pt x="6116" y="19905"/>
                  </a:cubicBezTo>
                  <a:cubicBezTo>
                    <a:pt x="6320" y="20059"/>
                    <a:pt x="6583" y="20108"/>
                    <a:pt x="6856" y="20108"/>
                  </a:cubicBezTo>
                  <a:cubicBezTo>
                    <a:pt x="6984" y="20108"/>
                    <a:pt x="7115" y="20097"/>
                    <a:pt x="7244" y="20081"/>
                  </a:cubicBezTo>
                  <a:cubicBezTo>
                    <a:pt x="7745" y="20005"/>
                    <a:pt x="8246" y="19855"/>
                    <a:pt x="8747" y="19655"/>
                  </a:cubicBezTo>
                  <a:lnTo>
                    <a:pt x="8747" y="19655"/>
                  </a:lnTo>
                  <a:cubicBezTo>
                    <a:pt x="8522" y="19880"/>
                    <a:pt x="8321" y="20106"/>
                    <a:pt x="8121" y="20356"/>
                  </a:cubicBezTo>
                  <a:cubicBezTo>
                    <a:pt x="7971" y="20507"/>
                    <a:pt x="7795" y="20707"/>
                    <a:pt x="7820" y="20933"/>
                  </a:cubicBezTo>
                  <a:cubicBezTo>
                    <a:pt x="7829" y="21253"/>
                    <a:pt x="8116" y="21359"/>
                    <a:pt x="8494" y="21359"/>
                  </a:cubicBezTo>
                  <a:cubicBezTo>
                    <a:pt x="9152" y="21359"/>
                    <a:pt x="10088" y="21037"/>
                    <a:pt x="10326" y="20958"/>
                  </a:cubicBezTo>
                  <a:lnTo>
                    <a:pt x="10326" y="20958"/>
                  </a:lnTo>
                  <a:cubicBezTo>
                    <a:pt x="10251" y="21835"/>
                    <a:pt x="8998" y="22311"/>
                    <a:pt x="8246" y="22462"/>
                  </a:cubicBezTo>
                  <a:cubicBezTo>
                    <a:pt x="8021" y="22512"/>
                    <a:pt x="7720" y="22612"/>
                    <a:pt x="7745" y="22863"/>
                  </a:cubicBezTo>
                  <a:cubicBezTo>
                    <a:pt x="7770" y="22963"/>
                    <a:pt x="7845" y="23038"/>
                    <a:pt x="7920" y="23113"/>
                  </a:cubicBezTo>
                  <a:cubicBezTo>
                    <a:pt x="8422" y="23539"/>
                    <a:pt x="9098" y="23765"/>
                    <a:pt x="9750" y="23790"/>
                  </a:cubicBezTo>
                  <a:cubicBezTo>
                    <a:pt x="9650" y="23840"/>
                    <a:pt x="9550" y="23890"/>
                    <a:pt x="9449" y="23965"/>
                  </a:cubicBezTo>
                  <a:cubicBezTo>
                    <a:pt x="8697" y="24391"/>
                    <a:pt x="7895" y="24792"/>
                    <a:pt x="7118" y="25143"/>
                  </a:cubicBezTo>
                  <a:cubicBezTo>
                    <a:pt x="5539" y="25845"/>
                    <a:pt x="3810" y="26346"/>
                    <a:pt x="2131" y="26823"/>
                  </a:cubicBezTo>
                  <a:cubicBezTo>
                    <a:pt x="1680" y="26948"/>
                    <a:pt x="1379" y="27549"/>
                    <a:pt x="1655" y="27975"/>
                  </a:cubicBezTo>
                  <a:cubicBezTo>
                    <a:pt x="2407" y="29053"/>
                    <a:pt x="3660" y="29479"/>
                    <a:pt x="4938" y="29680"/>
                  </a:cubicBezTo>
                  <a:cubicBezTo>
                    <a:pt x="5439" y="29755"/>
                    <a:pt x="5940" y="29805"/>
                    <a:pt x="6442" y="29830"/>
                  </a:cubicBezTo>
                  <a:cubicBezTo>
                    <a:pt x="6041" y="30106"/>
                    <a:pt x="5539" y="30231"/>
                    <a:pt x="5038" y="30356"/>
                  </a:cubicBezTo>
                  <a:cubicBezTo>
                    <a:pt x="4788" y="30407"/>
                    <a:pt x="4487" y="30532"/>
                    <a:pt x="4512" y="30782"/>
                  </a:cubicBezTo>
                  <a:cubicBezTo>
                    <a:pt x="4512" y="30958"/>
                    <a:pt x="4662" y="31058"/>
                    <a:pt x="4813" y="31133"/>
                  </a:cubicBezTo>
                  <a:cubicBezTo>
                    <a:pt x="5294" y="31394"/>
                    <a:pt x="5824" y="31478"/>
                    <a:pt x="6365" y="31478"/>
                  </a:cubicBezTo>
                  <a:cubicBezTo>
                    <a:pt x="6866" y="31478"/>
                    <a:pt x="7377" y="31406"/>
                    <a:pt x="7870" y="31334"/>
                  </a:cubicBezTo>
                  <a:lnTo>
                    <a:pt x="7870" y="31334"/>
                  </a:lnTo>
                  <a:cubicBezTo>
                    <a:pt x="7444" y="31584"/>
                    <a:pt x="7018" y="31835"/>
                    <a:pt x="6592" y="32086"/>
                  </a:cubicBezTo>
                  <a:cubicBezTo>
                    <a:pt x="6492" y="32136"/>
                    <a:pt x="6392" y="32211"/>
                    <a:pt x="6442" y="32311"/>
                  </a:cubicBezTo>
                  <a:cubicBezTo>
                    <a:pt x="6442" y="32361"/>
                    <a:pt x="6492" y="32386"/>
                    <a:pt x="6542" y="32412"/>
                  </a:cubicBezTo>
                  <a:cubicBezTo>
                    <a:pt x="6931" y="32624"/>
                    <a:pt x="7360" y="32697"/>
                    <a:pt x="7798" y="32697"/>
                  </a:cubicBezTo>
                  <a:cubicBezTo>
                    <a:pt x="8291" y="32697"/>
                    <a:pt x="8796" y="32605"/>
                    <a:pt x="9274" y="32512"/>
                  </a:cubicBezTo>
                  <a:lnTo>
                    <a:pt x="9274" y="32512"/>
                  </a:lnTo>
                  <a:cubicBezTo>
                    <a:pt x="7920" y="35143"/>
                    <a:pt x="4362" y="36923"/>
                    <a:pt x="1554" y="37274"/>
                  </a:cubicBezTo>
                  <a:cubicBezTo>
                    <a:pt x="903" y="37349"/>
                    <a:pt x="1" y="37700"/>
                    <a:pt x="201" y="38326"/>
                  </a:cubicBezTo>
                  <a:cubicBezTo>
                    <a:pt x="301" y="38602"/>
                    <a:pt x="602" y="38752"/>
                    <a:pt x="878" y="38853"/>
                  </a:cubicBezTo>
                  <a:cubicBezTo>
                    <a:pt x="1531" y="39088"/>
                    <a:pt x="2225" y="39207"/>
                    <a:pt x="2918" y="39207"/>
                  </a:cubicBezTo>
                  <a:cubicBezTo>
                    <a:pt x="3554" y="39207"/>
                    <a:pt x="4188" y="39107"/>
                    <a:pt x="4788" y="38903"/>
                  </a:cubicBezTo>
                  <a:lnTo>
                    <a:pt x="4788" y="38903"/>
                  </a:lnTo>
                  <a:cubicBezTo>
                    <a:pt x="4136" y="39504"/>
                    <a:pt x="3484" y="40081"/>
                    <a:pt x="2833" y="40682"/>
                  </a:cubicBezTo>
                  <a:cubicBezTo>
                    <a:pt x="3445" y="41005"/>
                    <a:pt x="4150" y="41167"/>
                    <a:pt x="4852" y="41167"/>
                  </a:cubicBezTo>
                  <a:cubicBezTo>
                    <a:pt x="5185" y="41167"/>
                    <a:pt x="5518" y="41131"/>
                    <a:pt x="5840" y="41058"/>
                  </a:cubicBezTo>
                  <a:lnTo>
                    <a:pt x="5840" y="41058"/>
                  </a:lnTo>
                  <a:cubicBezTo>
                    <a:pt x="5389" y="41309"/>
                    <a:pt x="5113" y="41860"/>
                    <a:pt x="5189" y="42387"/>
                  </a:cubicBezTo>
                  <a:cubicBezTo>
                    <a:pt x="5465" y="42419"/>
                    <a:pt x="5742" y="42435"/>
                    <a:pt x="6019" y="42435"/>
                  </a:cubicBezTo>
                  <a:cubicBezTo>
                    <a:pt x="7024" y="42435"/>
                    <a:pt x="8024" y="42223"/>
                    <a:pt x="8948" y="41810"/>
                  </a:cubicBezTo>
                  <a:lnTo>
                    <a:pt x="8948" y="41810"/>
                  </a:lnTo>
                  <a:cubicBezTo>
                    <a:pt x="8522" y="42537"/>
                    <a:pt x="8422" y="43439"/>
                    <a:pt x="8697" y="44216"/>
                  </a:cubicBezTo>
                  <a:cubicBezTo>
                    <a:pt x="10251" y="43439"/>
                    <a:pt x="11730" y="42562"/>
                    <a:pt x="13133" y="41559"/>
                  </a:cubicBezTo>
                  <a:lnTo>
                    <a:pt x="13133" y="41559"/>
                  </a:lnTo>
                  <a:cubicBezTo>
                    <a:pt x="12958" y="42687"/>
                    <a:pt x="13159" y="43865"/>
                    <a:pt x="13685" y="44868"/>
                  </a:cubicBezTo>
                  <a:cubicBezTo>
                    <a:pt x="14813" y="44041"/>
                    <a:pt x="15640" y="42813"/>
                    <a:pt x="15991" y="41459"/>
                  </a:cubicBezTo>
                  <a:cubicBezTo>
                    <a:pt x="16266" y="42662"/>
                    <a:pt x="16266" y="44016"/>
                    <a:pt x="16968" y="45018"/>
                  </a:cubicBezTo>
                  <a:cubicBezTo>
                    <a:pt x="17095" y="45209"/>
                    <a:pt x="17293" y="45417"/>
                    <a:pt x="17518" y="45417"/>
                  </a:cubicBezTo>
                  <a:cubicBezTo>
                    <a:pt x="17559" y="45417"/>
                    <a:pt x="17602" y="45410"/>
                    <a:pt x="17645" y="45394"/>
                  </a:cubicBezTo>
                  <a:cubicBezTo>
                    <a:pt x="17820" y="45344"/>
                    <a:pt x="17920" y="45169"/>
                    <a:pt x="17996" y="44993"/>
                  </a:cubicBezTo>
                  <a:cubicBezTo>
                    <a:pt x="18447" y="43991"/>
                    <a:pt x="18848" y="42963"/>
                    <a:pt x="19174" y="41885"/>
                  </a:cubicBezTo>
                  <a:cubicBezTo>
                    <a:pt x="19825" y="42687"/>
                    <a:pt x="20477" y="43489"/>
                    <a:pt x="21129" y="44266"/>
                  </a:cubicBezTo>
                  <a:cubicBezTo>
                    <a:pt x="21267" y="44444"/>
                    <a:pt x="21483" y="44638"/>
                    <a:pt x="21691" y="44638"/>
                  </a:cubicBezTo>
                  <a:cubicBezTo>
                    <a:pt x="21747" y="44638"/>
                    <a:pt x="21802" y="44624"/>
                    <a:pt x="21855" y="44592"/>
                  </a:cubicBezTo>
                  <a:cubicBezTo>
                    <a:pt x="21956" y="44542"/>
                    <a:pt x="22031" y="44417"/>
                    <a:pt x="22081" y="44316"/>
                  </a:cubicBezTo>
                  <a:cubicBezTo>
                    <a:pt x="22332" y="43790"/>
                    <a:pt x="22607" y="43289"/>
                    <a:pt x="22858" y="42788"/>
                  </a:cubicBezTo>
                  <a:cubicBezTo>
                    <a:pt x="24813" y="44041"/>
                    <a:pt x="27093" y="44793"/>
                    <a:pt x="29399" y="44968"/>
                  </a:cubicBezTo>
                  <a:cubicBezTo>
                    <a:pt x="29073" y="43615"/>
                    <a:pt x="28497" y="42336"/>
                    <a:pt x="27745" y="41209"/>
                  </a:cubicBezTo>
                  <a:lnTo>
                    <a:pt x="27745" y="41209"/>
                  </a:lnTo>
                  <a:cubicBezTo>
                    <a:pt x="28873" y="41785"/>
                    <a:pt x="30076" y="42311"/>
                    <a:pt x="31329" y="42487"/>
                  </a:cubicBezTo>
                  <a:cubicBezTo>
                    <a:pt x="31558" y="42514"/>
                    <a:pt x="31791" y="42528"/>
                    <a:pt x="32024" y="42528"/>
                  </a:cubicBezTo>
                  <a:cubicBezTo>
                    <a:pt x="33088" y="42528"/>
                    <a:pt x="34156" y="42234"/>
                    <a:pt x="34938" y="41535"/>
                  </a:cubicBezTo>
                  <a:lnTo>
                    <a:pt x="34938" y="41535"/>
                  </a:lnTo>
                  <a:cubicBezTo>
                    <a:pt x="34928" y="41544"/>
                    <a:pt x="34913" y="41548"/>
                    <a:pt x="34894" y="41548"/>
                  </a:cubicBezTo>
                  <a:cubicBezTo>
                    <a:pt x="34380" y="41548"/>
                    <a:pt x="30713" y="38464"/>
                    <a:pt x="30327" y="38126"/>
                  </a:cubicBezTo>
                  <a:cubicBezTo>
                    <a:pt x="29600" y="37499"/>
                    <a:pt x="28923" y="36798"/>
                    <a:pt x="28322" y="36046"/>
                  </a:cubicBezTo>
                  <a:cubicBezTo>
                    <a:pt x="27745" y="35294"/>
                    <a:pt x="27018" y="34742"/>
                    <a:pt x="26793" y="33765"/>
                  </a:cubicBezTo>
                  <a:lnTo>
                    <a:pt x="26793" y="33765"/>
                  </a:lnTo>
                  <a:cubicBezTo>
                    <a:pt x="27083" y="34055"/>
                    <a:pt x="28265" y="34712"/>
                    <a:pt x="28963" y="34712"/>
                  </a:cubicBezTo>
                  <a:cubicBezTo>
                    <a:pt x="29230" y="34712"/>
                    <a:pt x="29426" y="34616"/>
                    <a:pt x="29474" y="34366"/>
                  </a:cubicBezTo>
                  <a:cubicBezTo>
                    <a:pt x="29574" y="33794"/>
                    <a:pt x="28242" y="32877"/>
                    <a:pt x="27854" y="32765"/>
                  </a:cubicBezTo>
                  <a:lnTo>
                    <a:pt x="27854" y="32765"/>
                  </a:lnTo>
                  <a:cubicBezTo>
                    <a:pt x="28126" y="32840"/>
                    <a:pt x="28404" y="32875"/>
                    <a:pt x="28683" y="32875"/>
                  </a:cubicBezTo>
                  <a:cubicBezTo>
                    <a:pt x="30150" y="32875"/>
                    <a:pt x="31618" y="31887"/>
                    <a:pt x="32081" y="30457"/>
                  </a:cubicBezTo>
                  <a:cubicBezTo>
                    <a:pt x="31505" y="30457"/>
                    <a:pt x="30928" y="30407"/>
                    <a:pt x="30352" y="30331"/>
                  </a:cubicBezTo>
                  <a:cubicBezTo>
                    <a:pt x="30402" y="30281"/>
                    <a:pt x="30427" y="30206"/>
                    <a:pt x="30452" y="30131"/>
                  </a:cubicBezTo>
                  <a:cubicBezTo>
                    <a:pt x="30577" y="29680"/>
                    <a:pt x="30302" y="29329"/>
                    <a:pt x="29926" y="29178"/>
                  </a:cubicBezTo>
                  <a:cubicBezTo>
                    <a:pt x="28998" y="28803"/>
                    <a:pt x="27870" y="28652"/>
                    <a:pt x="26993" y="28151"/>
                  </a:cubicBezTo>
                  <a:lnTo>
                    <a:pt x="26993" y="28151"/>
                  </a:lnTo>
                  <a:cubicBezTo>
                    <a:pt x="27133" y="28154"/>
                    <a:pt x="27273" y="28156"/>
                    <a:pt x="27413" y="28156"/>
                  </a:cubicBezTo>
                  <a:cubicBezTo>
                    <a:pt x="28376" y="28156"/>
                    <a:pt x="29339" y="28082"/>
                    <a:pt x="30302" y="27950"/>
                  </a:cubicBezTo>
                  <a:cubicBezTo>
                    <a:pt x="30652" y="27900"/>
                    <a:pt x="30903" y="27474"/>
                    <a:pt x="30903" y="27173"/>
                  </a:cubicBezTo>
                  <a:cubicBezTo>
                    <a:pt x="30903" y="26823"/>
                    <a:pt x="30652" y="26472"/>
                    <a:pt x="30302" y="26396"/>
                  </a:cubicBezTo>
                  <a:cubicBezTo>
                    <a:pt x="29224" y="26146"/>
                    <a:pt x="28296" y="25820"/>
                    <a:pt x="27369" y="25269"/>
                  </a:cubicBezTo>
                  <a:cubicBezTo>
                    <a:pt x="27043" y="25068"/>
                    <a:pt x="26743" y="24868"/>
                    <a:pt x="26442" y="24642"/>
                  </a:cubicBezTo>
                  <a:cubicBezTo>
                    <a:pt x="26567" y="24642"/>
                    <a:pt x="26718" y="24617"/>
                    <a:pt x="26843" y="24592"/>
                  </a:cubicBezTo>
                  <a:lnTo>
                    <a:pt x="26943" y="24592"/>
                  </a:lnTo>
                  <a:cubicBezTo>
                    <a:pt x="26993" y="24592"/>
                    <a:pt x="27068" y="24567"/>
                    <a:pt x="27119" y="24567"/>
                  </a:cubicBezTo>
                  <a:cubicBezTo>
                    <a:pt x="27444" y="24517"/>
                    <a:pt x="27770" y="24467"/>
                    <a:pt x="28096" y="24417"/>
                  </a:cubicBezTo>
                  <a:cubicBezTo>
                    <a:pt x="28547" y="24341"/>
                    <a:pt x="29023" y="24266"/>
                    <a:pt x="29399" y="24041"/>
                  </a:cubicBezTo>
                  <a:cubicBezTo>
                    <a:pt x="29791" y="23796"/>
                    <a:pt x="29059" y="23288"/>
                    <a:pt x="28791" y="23288"/>
                  </a:cubicBezTo>
                  <a:cubicBezTo>
                    <a:pt x="28785" y="23288"/>
                    <a:pt x="28778" y="23288"/>
                    <a:pt x="28773" y="23289"/>
                  </a:cubicBezTo>
                  <a:cubicBezTo>
                    <a:pt x="29149" y="23239"/>
                    <a:pt x="29525" y="23188"/>
                    <a:pt x="29900" y="23138"/>
                  </a:cubicBezTo>
                  <a:cubicBezTo>
                    <a:pt x="30051" y="23138"/>
                    <a:pt x="30201" y="23113"/>
                    <a:pt x="30302" y="23013"/>
                  </a:cubicBezTo>
                  <a:cubicBezTo>
                    <a:pt x="30427" y="22938"/>
                    <a:pt x="30502" y="22762"/>
                    <a:pt x="30427" y="22637"/>
                  </a:cubicBezTo>
                  <a:cubicBezTo>
                    <a:pt x="30377" y="22587"/>
                    <a:pt x="30302" y="22537"/>
                    <a:pt x="30251" y="22512"/>
                  </a:cubicBezTo>
                  <a:cubicBezTo>
                    <a:pt x="29926" y="22361"/>
                    <a:pt x="29575" y="22361"/>
                    <a:pt x="29224" y="22311"/>
                  </a:cubicBezTo>
                  <a:cubicBezTo>
                    <a:pt x="27795" y="22161"/>
                    <a:pt x="26342" y="21584"/>
                    <a:pt x="25489" y="20432"/>
                  </a:cubicBezTo>
                  <a:cubicBezTo>
                    <a:pt x="25439" y="20381"/>
                    <a:pt x="25439" y="20331"/>
                    <a:pt x="25464" y="20281"/>
                  </a:cubicBezTo>
                  <a:lnTo>
                    <a:pt x="25464" y="20281"/>
                  </a:lnTo>
                  <a:cubicBezTo>
                    <a:pt x="25507" y="20291"/>
                    <a:pt x="25552" y="20296"/>
                    <a:pt x="25598" y="20296"/>
                  </a:cubicBezTo>
                  <a:cubicBezTo>
                    <a:pt x="25796" y="20296"/>
                    <a:pt x="26005" y="20204"/>
                    <a:pt x="26066" y="19980"/>
                  </a:cubicBezTo>
                  <a:cubicBezTo>
                    <a:pt x="26116" y="19755"/>
                    <a:pt x="25966" y="19504"/>
                    <a:pt x="25790" y="19354"/>
                  </a:cubicBezTo>
                  <a:cubicBezTo>
                    <a:pt x="25640" y="19178"/>
                    <a:pt x="25414" y="19053"/>
                    <a:pt x="25289" y="18878"/>
                  </a:cubicBezTo>
                  <a:lnTo>
                    <a:pt x="25289" y="18878"/>
                  </a:lnTo>
                  <a:cubicBezTo>
                    <a:pt x="25728" y="18944"/>
                    <a:pt x="26180" y="19004"/>
                    <a:pt x="26625" y="19004"/>
                  </a:cubicBezTo>
                  <a:cubicBezTo>
                    <a:pt x="27018" y="19004"/>
                    <a:pt x="27405" y="18957"/>
                    <a:pt x="27770" y="18828"/>
                  </a:cubicBezTo>
                  <a:cubicBezTo>
                    <a:pt x="28096" y="18702"/>
                    <a:pt x="28447" y="18427"/>
                    <a:pt x="28372" y="18076"/>
                  </a:cubicBezTo>
                  <a:cubicBezTo>
                    <a:pt x="28322" y="17800"/>
                    <a:pt x="28046" y="17675"/>
                    <a:pt x="27770" y="17574"/>
                  </a:cubicBezTo>
                  <a:cubicBezTo>
                    <a:pt x="27244" y="17399"/>
                    <a:pt x="26667" y="17299"/>
                    <a:pt x="26116" y="17123"/>
                  </a:cubicBezTo>
                  <a:cubicBezTo>
                    <a:pt x="24838" y="16747"/>
                    <a:pt x="23660" y="16020"/>
                    <a:pt x="22758" y="15018"/>
                  </a:cubicBezTo>
                  <a:cubicBezTo>
                    <a:pt x="22407" y="14642"/>
                    <a:pt x="22081" y="14191"/>
                    <a:pt x="21981" y="13665"/>
                  </a:cubicBezTo>
                  <a:lnTo>
                    <a:pt x="21981" y="13665"/>
                  </a:lnTo>
                  <a:cubicBezTo>
                    <a:pt x="22256" y="13890"/>
                    <a:pt x="22532" y="14091"/>
                    <a:pt x="22833" y="14266"/>
                  </a:cubicBezTo>
                  <a:cubicBezTo>
                    <a:pt x="22978" y="14347"/>
                    <a:pt x="23154" y="14417"/>
                    <a:pt x="23314" y="14417"/>
                  </a:cubicBezTo>
                  <a:cubicBezTo>
                    <a:pt x="23403" y="14417"/>
                    <a:pt x="23488" y="14395"/>
                    <a:pt x="23560" y="14341"/>
                  </a:cubicBezTo>
                  <a:cubicBezTo>
                    <a:pt x="23560" y="13790"/>
                    <a:pt x="22758" y="13514"/>
                    <a:pt x="22682" y="12938"/>
                  </a:cubicBezTo>
                  <a:lnTo>
                    <a:pt x="22682" y="12938"/>
                  </a:lnTo>
                  <a:cubicBezTo>
                    <a:pt x="22968" y="13033"/>
                    <a:pt x="23268" y="13076"/>
                    <a:pt x="23566" y="13076"/>
                  </a:cubicBezTo>
                  <a:cubicBezTo>
                    <a:pt x="23819" y="13076"/>
                    <a:pt x="24070" y="13045"/>
                    <a:pt x="24311" y="12988"/>
                  </a:cubicBezTo>
                  <a:cubicBezTo>
                    <a:pt x="24562" y="12913"/>
                    <a:pt x="24838" y="12787"/>
                    <a:pt x="24988" y="12587"/>
                  </a:cubicBezTo>
                  <a:cubicBezTo>
                    <a:pt x="25139" y="12361"/>
                    <a:pt x="25114" y="12010"/>
                    <a:pt x="24888" y="11860"/>
                  </a:cubicBezTo>
                  <a:cubicBezTo>
                    <a:pt x="24337" y="11534"/>
                    <a:pt x="23685" y="11334"/>
                    <a:pt x="23159" y="10933"/>
                  </a:cubicBezTo>
                  <a:cubicBezTo>
                    <a:pt x="22657" y="10507"/>
                    <a:pt x="22206" y="9980"/>
                    <a:pt x="21755" y="9479"/>
                  </a:cubicBezTo>
                  <a:cubicBezTo>
                    <a:pt x="21329" y="9003"/>
                    <a:pt x="20928" y="8527"/>
                    <a:pt x="20502" y="8025"/>
                  </a:cubicBezTo>
                  <a:cubicBezTo>
                    <a:pt x="20301" y="7750"/>
                    <a:pt x="20101" y="7449"/>
                    <a:pt x="19900" y="7173"/>
                  </a:cubicBezTo>
                  <a:lnTo>
                    <a:pt x="19900" y="7173"/>
                  </a:lnTo>
                  <a:cubicBezTo>
                    <a:pt x="19976" y="7198"/>
                    <a:pt x="20026" y="7223"/>
                    <a:pt x="20101" y="7223"/>
                  </a:cubicBezTo>
                  <a:cubicBezTo>
                    <a:pt x="20424" y="7223"/>
                    <a:pt x="20599" y="6779"/>
                    <a:pt x="20308" y="6601"/>
                  </a:cubicBezTo>
                  <a:lnTo>
                    <a:pt x="20308" y="6601"/>
                  </a:lnTo>
                  <a:cubicBezTo>
                    <a:pt x="20432" y="6675"/>
                    <a:pt x="20580" y="6748"/>
                    <a:pt x="20728" y="6797"/>
                  </a:cubicBezTo>
                  <a:cubicBezTo>
                    <a:pt x="20828" y="6848"/>
                    <a:pt x="20959" y="6885"/>
                    <a:pt x="21082" y="6885"/>
                  </a:cubicBezTo>
                  <a:cubicBezTo>
                    <a:pt x="21204" y="6885"/>
                    <a:pt x="21316" y="6848"/>
                    <a:pt x="21379" y="6747"/>
                  </a:cubicBezTo>
                  <a:cubicBezTo>
                    <a:pt x="21454" y="6597"/>
                    <a:pt x="21404" y="6421"/>
                    <a:pt x="21329" y="6296"/>
                  </a:cubicBezTo>
                  <a:cubicBezTo>
                    <a:pt x="21229" y="6196"/>
                    <a:pt x="21078" y="6096"/>
                    <a:pt x="20953" y="6020"/>
                  </a:cubicBezTo>
                  <a:cubicBezTo>
                    <a:pt x="20076" y="5444"/>
                    <a:pt x="19199" y="4467"/>
                    <a:pt x="18848" y="3464"/>
                  </a:cubicBezTo>
                  <a:lnTo>
                    <a:pt x="18848" y="3464"/>
                  </a:lnTo>
                  <a:cubicBezTo>
                    <a:pt x="18973" y="3564"/>
                    <a:pt x="19098" y="3639"/>
                    <a:pt x="19224" y="3665"/>
                  </a:cubicBezTo>
                  <a:cubicBezTo>
                    <a:pt x="19239" y="3667"/>
                    <a:pt x="19255" y="3668"/>
                    <a:pt x="19271" y="3668"/>
                  </a:cubicBezTo>
                  <a:cubicBezTo>
                    <a:pt x="19409" y="3668"/>
                    <a:pt x="19550" y="3576"/>
                    <a:pt x="19550" y="3464"/>
                  </a:cubicBezTo>
                  <a:cubicBezTo>
                    <a:pt x="19575" y="3339"/>
                    <a:pt x="19499" y="3238"/>
                    <a:pt x="19424" y="3138"/>
                  </a:cubicBezTo>
                  <a:cubicBezTo>
                    <a:pt x="18898" y="2537"/>
                    <a:pt x="18472" y="1835"/>
                    <a:pt x="18196" y="1083"/>
                  </a:cubicBezTo>
                  <a:cubicBezTo>
                    <a:pt x="18121" y="858"/>
                    <a:pt x="18046" y="131"/>
                    <a:pt x="17845" y="30"/>
                  </a:cubicBezTo>
                  <a:cubicBezTo>
                    <a:pt x="17804" y="10"/>
                    <a:pt x="17767" y="1"/>
                    <a:pt x="17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9081050" y="3427919"/>
              <a:ext cx="228654" cy="147435"/>
            </a:xfrm>
            <a:custGeom>
              <a:avLst/>
              <a:gdLst/>
              <a:ahLst/>
              <a:cxnLst/>
              <a:rect l="l" t="t" r="r" b="b"/>
              <a:pathLst>
                <a:path w="4938" h="3184" extrusionOk="0">
                  <a:moveTo>
                    <a:pt x="151" y="0"/>
                  </a:moveTo>
                  <a:lnTo>
                    <a:pt x="0" y="50"/>
                  </a:lnTo>
                  <a:cubicBezTo>
                    <a:pt x="176" y="702"/>
                    <a:pt x="276" y="1354"/>
                    <a:pt x="351" y="2030"/>
                  </a:cubicBezTo>
                  <a:lnTo>
                    <a:pt x="376" y="2231"/>
                  </a:lnTo>
                  <a:lnTo>
                    <a:pt x="1078" y="1178"/>
                  </a:lnTo>
                  <a:cubicBezTo>
                    <a:pt x="1579" y="1704"/>
                    <a:pt x="2030" y="2281"/>
                    <a:pt x="2431" y="2882"/>
                  </a:cubicBezTo>
                  <a:lnTo>
                    <a:pt x="2481" y="2983"/>
                  </a:lnTo>
                  <a:lnTo>
                    <a:pt x="2532" y="2882"/>
                  </a:lnTo>
                  <a:cubicBezTo>
                    <a:pt x="2857" y="2406"/>
                    <a:pt x="3158" y="1905"/>
                    <a:pt x="3384" y="1379"/>
                  </a:cubicBezTo>
                  <a:lnTo>
                    <a:pt x="4537" y="2732"/>
                  </a:lnTo>
                  <a:cubicBezTo>
                    <a:pt x="4662" y="2857"/>
                    <a:pt x="4762" y="3008"/>
                    <a:pt x="4812" y="3183"/>
                  </a:cubicBezTo>
                  <a:lnTo>
                    <a:pt x="4938" y="3158"/>
                  </a:lnTo>
                  <a:cubicBezTo>
                    <a:pt x="4913" y="2958"/>
                    <a:pt x="4762" y="2782"/>
                    <a:pt x="4637" y="2657"/>
                  </a:cubicBezTo>
                  <a:lnTo>
                    <a:pt x="3359" y="1128"/>
                  </a:lnTo>
                  <a:lnTo>
                    <a:pt x="3309" y="1228"/>
                  </a:lnTo>
                  <a:cubicBezTo>
                    <a:pt x="3083" y="1755"/>
                    <a:pt x="2807" y="2256"/>
                    <a:pt x="2481" y="2732"/>
                  </a:cubicBezTo>
                  <a:cubicBezTo>
                    <a:pt x="2080" y="2130"/>
                    <a:pt x="1629" y="1554"/>
                    <a:pt x="1128" y="1003"/>
                  </a:cubicBezTo>
                  <a:lnTo>
                    <a:pt x="1078" y="927"/>
                  </a:lnTo>
                  <a:lnTo>
                    <a:pt x="476" y="1830"/>
                  </a:lnTo>
                  <a:cubicBezTo>
                    <a:pt x="401" y="1228"/>
                    <a:pt x="301" y="602"/>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9045071" y="3193481"/>
              <a:ext cx="168319" cy="73162"/>
            </a:xfrm>
            <a:custGeom>
              <a:avLst/>
              <a:gdLst/>
              <a:ahLst/>
              <a:cxnLst/>
              <a:rect l="l" t="t" r="r" b="b"/>
              <a:pathLst>
                <a:path w="3635" h="1580" extrusionOk="0">
                  <a:moveTo>
                    <a:pt x="101" y="0"/>
                  </a:moveTo>
                  <a:lnTo>
                    <a:pt x="0" y="1579"/>
                  </a:lnTo>
                  <a:lnTo>
                    <a:pt x="126" y="1479"/>
                  </a:lnTo>
                  <a:cubicBezTo>
                    <a:pt x="627" y="1128"/>
                    <a:pt x="1103" y="727"/>
                    <a:pt x="1554" y="276"/>
                  </a:cubicBezTo>
                  <a:lnTo>
                    <a:pt x="2181" y="1579"/>
                  </a:lnTo>
                  <a:lnTo>
                    <a:pt x="2256" y="1479"/>
                  </a:lnTo>
                  <a:cubicBezTo>
                    <a:pt x="2456" y="1229"/>
                    <a:pt x="2632" y="953"/>
                    <a:pt x="2782" y="677"/>
                  </a:cubicBezTo>
                  <a:cubicBezTo>
                    <a:pt x="2958" y="1028"/>
                    <a:pt x="3208" y="1354"/>
                    <a:pt x="3534" y="1579"/>
                  </a:cubicBezTo>
                  <a:lnTo>
                    <a:pt x="3634" y="1479"/>
                  </a:lnTo>
                  <a:cubicBezTo>
                    <a:pt x="3284" y="1229"/>
                    <a:pt x="3033" y="878"/>
                    <a:pt x="2857" y="477"/>
                  </a:cubicBezTo>
                  <a:lnTo>
                    <a:pt x="2807" y="351"/>
                  </a:lnTo>
                  <a:lnTo>
                    <a:pt x="2732" y="477"/>
                  </a:lnTo>
                  <a:cubicBezTo>
                    <a:pt x="2582" y="752"/>
                    <a:pt x="2406" y="1028"/>
                    <a:pt x="2206" y="1304"/>
                  </a:cubicBezTo>
                  <a:lnTo>
                    <a:pt x="1579" y="51"/>
                  </a:lnTo>
                  <a:lnTo>
                    <a:pt x="1529" y="126"/>
                  </a:lnTo>
                  <a:cubicBezTo>
                    <a:pt x="1103" y="527"/>
                    <a:pt x="627" y="928"/>
                    <a:pt x="151" y="1279"/>
                  </a:cubicBezTo>
                  <a:lnTo>
                    <a:pt x="251" y="25"/>
                  </a:ln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8980061" y="3901379"/>
              <a:ext cx="279729" cy="145120"/>
            </a:xfrm>
            <a:custGeom>
              <a:avLst/>
              <a:gdLst/>
              <a:ahLst/>
              <a:cxnLst/>
              <a:rect l="l" t="t" r="r" b="b"/>
              <a:pathLst>
                <a:path w="6041" h="3134" extrusionOk="0">
                  <a:moveTo>
                    <a:pt x="5916" y="1"/>
                  </a:moveTo>
                  <a:lnTo>
                    <a:pt x="5815" y="1329"/>
                  </a:lnTo>
                  <a:cubicBezTo>
                    <a:pt x="5339" y="1204"/>
                    <a:pt x="4863" y="978"/>
                    <a:pt x="4462" y="702"/>
                  </a:cubicBezTo>
                  <a:lnTo>
                    <a:pt x="4412" y="652"/>
                  </a:lnTo>
                  <a:lnTo>
                    <a:pt x="3334" y="2407"/>
                  </a:lnTo>
                  <a:cubicBezTo>
                    <a:pt x="2758" y="2056"/>
                    <a:pt x="2281" y="1530"/>
                    <a:pt x="1981" y="928"/>
                  </a:cubicBezTo>
                  <a:lnTo>
                    <a:pt x="1956" y="853"/>
                  </a:lnTo>
                  <a:lnTo>
                    <a:pt x="1880" y="903"/>
                  </a:lnTo>
                  <a:cubicBezTo>
                    <a:pt x="1204" y="1580"/>
                    <a:pt x="577" y="2307"/>
                    <a:pt x="1" y="3058"/>
                  </a:cubicBezTo>
                  <a:lnTo>
                    <a:pt x="126" y="3134"/>
                  </a:lnTo>
                  <a:cubicBezTo>
                    <a:pt x="652" y="2407"/>
                    <a:pt x="1254" y="1705"/>
                    <a:pt x="1906" y="1078"/>
                  </a:cubicBezTo>
                  <a:cubicBezTo>
                    <a:pt x="2231" y="1680"/>
                    <a:pt x="2733" y="2206"/>
                    <a:pt x="3334" y="2557"/>
                  </a:cubicBezTo>
                  <a:lnTo>
                    <a:pt x="3384" y="2607"/>
                  </a:lnTo>
                  <a:lnTo>
                    <a:pt x="4437" y="853"/>
                  </a:lnTo>
                  <a:cubicBezTo>
                    <a:pt x="4863" y="1154"/>
                    <a:pt x="5364" y="1379"/>
                    <a:pt x="5840" y="1505"/>
                  </a:cubicBezTo>
                  <a:lnTo>
                    <a:pt x="5941" y="1505"/>
                  </a:lnTo>
                  <a:lnTo>
                    <a:pt x="6041" y="26"/>
                  </a:lnTo>
                  <a:lnTo>
                    <a:pt x="59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9279462" y="3819004"/>
              <a:ext cx="188091" cy="62697"/>
            </a:xfrm>
            <a:custGeom>
              <a:avLst/>
              <a:gdLst/>
              <a:ahLst/>
              <a:cxnLst/>
              <a:rect l="l" t="t" r="r" b="b"/>
              <a:pathLst>
                <a:path w="4062" h="1354" extrusionOk="0">
                  <a:moveTo>
                    <a:pt x="76" y="0"/>
                  </a:moveTo>
                  <a:lnTo>
                    <a:pt x="1" y="126"/>
                  </a:lnTo>
                  <a:lnTo>
                    <a:pt x="1831" y="1304"/>
                  </a:lnTo>
                  <a:lnTo>
                    <a:pt x="1881" y="1253"/>
                  </a:lnTo>
                  <a:cubicBezTo>
                    <a:pt x="1981" y="978"/>
                    <a:pt x="2081" y="727"/>
                    <a:pt x="2131" y="451"/>
                  </a:cubicBezTo>
                  <a:cubicBezTo>
                    <a:pt x="2708" y="802"/>
                    <a:pt x="3359" y="1128"/>
                    <a:pt x="4011" y="1354"/>
                  </a:cubicBezTo>
                  <a:lnTo>
                    <a:pt x="4061" y="1228"/>
                  </a:lnTo>
                  <a:cubicBezTo>
                    <a:pt x="3384" y="978"/>
                    <a:pt x="2733" y="652"/>
                    <a:pt x="2106" y="276"/>
                  </a:cubicBezTo>
                  <a:lnTo>
                    <a:pt x="2031" y="226"/>
                  </a:lnTo>
                  <a:lnTo>
                    <a:pt x="2006" y="326"/>
                  </a:lnTo>
                  <a:cubicBezTo>
                    <a:pt x="1956" y="602"/>
                    <a:pt x="1881" y="852"/>
                    <a:pt x="1780" y="1103"/>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8913939" y="4260653"/>
              <a:ext cx="251853" cy="139795"/>
            </a:xfrm>
            <a:custGeom>
              <a:avLst/>
              <a:gdLst/>
              <a:ahLst/>
              <a:cxnLst/>
              <a:rect l="l" t="t" r="r" b="b"/>
              <a:pathLst>
                <a:path w="5439" h="3019" extrusionOk="0">
                  <a:moveTo>
                    <a:pt x="4772" y="1"/>
                  </a:moveTo>
                  <a:cubicBezTo>
                    <a:pt x="4754" y="1"/>
                    <a:pt x="4734" y="4"/>
                    <a:pt x="4712" y="11"/>
                  </a:cubicBezTo>
                  <a:cubicBezTo>
                    <a:pt x="4612" y="36"/>
                    <a:pt x="4587" y="137"/>
                    <a:pt x="4562" y="187"/>
                  </a:cubicBezTo>
                  <a:lnTo>
                    <a:pt x="3910" y="1665"/>
                  </a:lnTo>
                  <a:cubicBezTo>
                    <a:pt x="3484" y="1515"/>
                    <a:pt x="3083" y="1239"/>
                    <a:pt x="2782" y="888"/>
                  </a:cubicBezTo>
                  <a:lnTo>
                    <a:pt x="2732" y="838"/>
                  </a:lnTo>
                  <a:lnTo>
                    <a:pt x="2682" y="888"/>
                  </a:lnTo>
                  <a:cubicBezTo>
                    <a:pt x="1880" y="1665"/>
                    <a:pt x="978" y="2342"/>
                    <a:pt x="0" y="2893"/>
                  </a:cubicBezTo>
                  <a:lnTo>
                    <a:pt x="75" y="3019"/>
                  </a:lnTo>
                  <a:cubicBezTo>
                    <a:pt x="1028" y="2467"/>
                    <a:pt x="1930" y="1816"/>
                    <a:pt x="2707" y="1039"/>
                  </a:cubicBezTo>
                  <a:cubicBezTo>
                    <a:pt x="3033" y="1390"/>
                    <a:pt x="3484" y="1665"/>
                    <a:pt x="3935" y="1816"/>
                  </a:cubicBezTo>
                  <a:lnTo>
                    <a:pt x="4010" y="1841"/>
                  </a:lnTo>
                  <a:lnTo>
                    <a:pt x="4687" y="237"/>
                  </a:lnTo>
                  <a:cubicBezTo>
                    <a:pt x="4712" y="187"/>
                    <a:pt x="4712" y="162"/>
                    <a:pt x="4762" y="137"/>
                  </a:cubicBezTo>
                  <a:cubicBezTo>
                    <a:pt x="4762" y="137"/>
                    <a:pt x="4812" y="162"/>
                    <a:pt x="4837" y="162"/>
                  </a:cubicBezTo>
                  <a:lnTo>
                    <a:pt x="5389" y="412"/>
                  </a:lnTo>
                  <a:lnTo>
                    <a:pt x="5439" y="287"/>
                  </a:lnTo>
                  <a:lnTo>
                    <a:pt x="4887" y="36"/>
                  </a:lnTo>
                  <a:cubicBezTo>
                    <a:pt x="4852" y="19"/>
                    <a:pt x="4817" y="1"/>
                    <a:pt x="4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9060167" y="3702965"/>
              <a:ext cx="23245" cy="47602"/>
            </a:xfrm>
            <a:custGeom>
              <a:avLst/>
              <a:gdLst/>
              <a:ahLst/>
              <a:cxnLst/>
              <a:rect l="l" t="t" r="r" b="b"/>
              <a:pathLst>
                <a:path w="502" h="1028" extrusionOk="0">
                  <a:moveTo>
                    <a:pt x="351" y="0"/>
                  </a:moveTo>
                  <a:cubicBezTo>
                    <a:pt x="301" y="326"/>
                    <a:pt x="176" y="652"/>
                    <a:pt x="0" y="952"/>
                  </a:cubicBezTo>
                  <a:lnTo>
                    <a:pt x="125" y="1028"/>
                  </a:lnTo>
                  <a:cubicBezTo>
                    <a:pt x="301" y="727"/>
                    <a:pt x="426" y="376"/>
                    <a:pt x="501" y="25"/>
                  </a:cubicBezTo>
                  <a:lnTo>
                    <a:pt x="3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9107721" y="3706438"/>
              <a:ext cx="23245" cy="30191"/>
            </a:xfrm>
            <a:custGeom>
              <a:avLst/>
              <a:gdLst/>
              <a:ahLst/>
              <a:cxnLst/>
              <a:rect l="l" t="t" r="r" b="b"/>
              <a:pathLst>
                <a:path w="502" h="652" extrusionOk="0">
                  <a:moveTo>
                    <a:pt x="377" y="0"/>
                  </a:moveTo>
                  <a:lnTo>
                    <a:pt x="1" y="577"/>
                  </a:lnTo>
                  <a:lnTo>
                    <a:pt x="126" y="652"/>
                  </a:lnTo>
                  <a:lnTo>
                    <a:pt x="502" y="75"/>
                  </a:lnTo>
                  <a:lnTo>
                    <a:pt x="3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9345630" y="3721533"/>
              <a:ext cx="34868" cy="20930"/>
            </a:xfrm>
            <a:custGeom>
              <a:avLst/>
              <a:gdLst/>
              <a:ahLst/>
              <a:cxnLst/>
              <a:rect l="l" t="t" r="r" b="b"/>
              <a:pathLst>
                <a:path w="753" h="452" extrusionOk="0">
                  <a:moveTo>
                    <a:pt x="26" y="0"/>
                  </a:moveTo>
                  <a:lnTo>
                    <a:pt x="1" y="150"/>
                  </a:lnTo>
                  <a:cubicBezTo>
                    <a:pt x="251" y="175"/>
                    <a:pt x="477" y="276"/>
                    <a:pt x="652" y="451"/>
                  </a:cubicBezTo>
                  <a:lnTo>
                    <a:pt x="752" y="326"/>
                  </a:lnTo>
                  <a:cubicBezTo>
                    <a:pt x="552" y="175"/>
                    <a:pt x="301" y="50"/>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9408279" y="3729637"/>
              <a:ext cx="32552" cy="19772"/>
            </a:xfrm>
            <a:custGeom>
              <a:avLst/>
              <a:gdLst/>
              <a:ahLst/>
              <a:cxnLst/>
              <a:rect l="l" t="t" r="r" b="b"/>
              <a:pathLst>
                <a:path w="703" h="427" extrusionOk="0">
                  <a:moveTo>
                    <a:pt x="51" y="0"/>
                  </a:moveTo>
                  <a:lnTo>
                    <a:pt x="1" y="126"/>
                  </a:lnTo>
                  <a:lnTo>
                    <a:pt x="628" y="427"/>
                  </a:lnTo>
                  <a:lnTo>
                    <a:pt x="703" y="301"/>
                  </a:lnTo>
                  <a:lnTo>
                    <a:pt x="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9417586" y="3780710"/>
              <a:ext cx="58066" cy="25560"/>
            </a:xfrm>
            <a:custGeom>
              <a:avLst/>
              <a:gdLst/>
              <a:ahLst/>
              <a:cxnLst/>
              <a:rect l="l" t="t" r="r" b="b"/>
              <a:pathLst>
                <a:path w="1254" h="552" extrusionOk="0">
                  <a:moveTo>
                    <a:pt x="76" y="0"/>
                  </a:moveTo>
                  <a:lnTo>
                    <a:pt x="0" y="100"/>
                  </a:lnTo>
                  <a:cubicBezTo>
                    <a:pt x="376" y="326"/>
                    <a:pt x="802" y="476"/>
                    <a:pt x="1229" y="552"/>
                  </a:cubicBezTo>
                  <a:lnTo>
                    <a:pt x="1254" y="401"/>
                  </a:lnTo>
                  <a:cubicBezTo>
                    <a:pt x="853" y="351"/>
                    <a:pt x="427"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9311967" y="3503348"/>
              <a:ext cx="31395" cy="31348"/>
            </a:xfrm>
            <a:custGeom>
              <a:avLst/>
              <a:gdLst/>
              <a:ahLst/>
              <a:cxnLst/>
              <a:rect l="l" t="t" r="r" b="b"/>
              <a:pathLst>
                <a:path w="678" h="677" extrusionOk="0">
                  <a:moveTo>
                    <a:pt x="126" y="0"/>
                  </a:moveTo>
                  <a:lnTo>
                    <a:pt x="1" y="50"/>
                  </a:lnTo>
                  <a:cubicBezTo>
                    <a:pt x="126" y="326"/>
                    <a:pt x="352" y="552"/>
                    <a:pt x="602" y="677"/>
                  </a:cubicBezTo>
                  <a:lnTo>
                    <a:pt x="677" y="552"/>
                  </a:lnTo>
                  <a:cubicBezTo>
                    <a:pt x="427" y="426"/>
                    <a:pt x="251" y="22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9024188" y="3350128"/>
              <a:ext cx="33664" cy="44175"/>
            </a:xfrm>
            <a:custGeom>
              <a:avLst/>
              <a:gdLst/>
              <a:ahLst/>
              <a:cxnLst/>
              <a:rect l="l" t="t" r="r" b="b"/>
              <a:pathLst>
                <a:path w="727" h="954" extrusionOk="0">
                  <a:moveTo>
                    <a:pt x="627" y="1"/>
                  </a:moveTo>
                  <a:lnTo>
                    <a:pt x="0" y="878"/>
                  </a:lnTo>
                  <a:lnTo>
                    <a:pt x="100" y="953"/>
                  </a:lnTo>
                  <a:lnTo>
                    <a:pt x="727" y="76"/>
                  </a:lnTo>
                  <a:lnTo>
                    <a:pt x="6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9156479" y="4134659"/>
              <a:ext cx="6992" cy="138128"/>
            </a:xfrm>
            <a:custGeom>
              <a:avLst/>
              <a:gdLst/>
              <a:ahLst/>
              <a:cxnLst/>
              <a:rect l="l" t="t" r="r" b="b"/>
              <a:pathLst>
                <a:path w="151" h="2983" extrusionOk="0">
                  <a:moveTo>
                    <a:pt x="0" y="0"/>
                  </a:moveTo>
                  <a:lnTo>
                    <a:pt x="0" y="2983"/>
                  </a:lnTo>
                  <a:lnTo>
                    <a:pt x="151" y="2983"/>
                  </a:lnTo>
                  <a:lnTo>
                    <a:pt x="1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9202875" y="4104469"/>
              <a:ext cx="25607" cy="44175"/>
            </a:xfrm>
            <a:custGeom>
              <a:avLst/>
              <a:gdLst/>
              <a:ahLst/>
              <a:cxnLst/>
              <a:rect l="l" t="t" r="r" b="b"/>
              <a:pathLst>
                <a:path w="553" h="954" extrusionOk="0">
                  <a:moveTo>
                    <a:pt x="126" y="1"/>
                  </a:moveTo>
                  <a:lnTo>
                    <a:pt x="1" y="51"/>
                  </a:lnTo>
                  <a:lnTo>
                    <a:pt x="427" y="953"/>
                  </a:lnTo>
                  <a:lnTo>
                    <a:pt x="552" y="878"/>
                  </a:lnTo>
                  <a:lnTo>
                    <a:pt x="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1"/>
          <p:cNvGrpSpPr/>
          <p:nvPr/>
        </p:nvGrpSpPr>
        <p:grpSpPr>
          <a:xfrm flipH="1">
            <a:off x="-447742" y="3646648"/>
            <a:ext cx="1785836" cy="1805761"/>
            <a:chOff x="-444025" y="1636925"/>
            <a:chExt cx="618450" cy="625350"/>
          </a:xfrm>
        </p:grpSpPr>
        <p:sp>
          <p:nvSpPr>
            <p:cNvPr id="402" name="Google Shape;402;p11"/>
            <p:cNvSpPr/>
            <p:nvPr/>
          </p:nvSpPr>
          <p:spPr>
            <a:xfrm>
              <a:off x="-444025" y="1636925"/>
              <a:ext cx="618450" cy="625350"/>
            </a:xfrm>
            <a:custGeom>
              <a:avLst/>
              <a:gdLst/>
              <a:ahLst/>
              <a:cxnLst/>
              <a:rect l="l" t="t" r="r" b="b"/>
              <a:pathLst>
                <a:path w="24738" h="25014" extrusionOk="0">
                  <a:moveTo>
                    <a:pt x="12983" y="1"/>
                  </a:moveTo>
                  <a:cubicBezTo>
                    <a:pt x="12981" y="5"/>
                    <a:pt x="12980" y="11"/>
                    <a:pt x="12979" y="16"/>
                  </a:cubicBezTo>
                  <a:lnTo>
                    <a:pt x="12979" y="16"/>
                  </a:lnTo>
                  <a:cubicBezTo>
                    <a:pt x="12980" y="11"/>
                    <a:pt x="12982" y="6"/>
                    <a:pt x="12983" y="1"/>
                  </a:cubicBezTo>
                  <a:close/>
                  <a:moveTo>
                    <a:pt x="12979" y="16"/>
                  </a:moveTo>
                  <a:cubicBezTo>
                    <a:pt x="12725" y="862"/>
                    <a:pt x="12127" y="1607"/>
                    <a:pt x="11379" y="2031"/>
                  </a:cubicBezTo>
                  <a:cubicBezTo>
                    <a:pt x="11485" y="2097"/>
                    <a:pt x="11612" y="2128"/>
                    <a:pt x="11741" y="2128"/>
                  </a:cubicBezTo>
                  <a:cubicBezTo>
                    <a:pt x="11857" y="2128"/>
                    <a:pt x="11974" y="2103"/>
                    <a:pt x="12081" y="2056"/>
                  </a:cubicBezTo>
                  <a:lnTo>
                    <a:pt x="12081" y="2056"/>
                  </a:lnTo>
                  <a:cubicBezTo>
                    <a:pt x="11630" y="2657"/>
                    <a:pt x="11003" y="3083"/>
                    <a:pt x="10302" y="3309"/>
                  </a:cubicBezTo>
                  <a:cubicBezTo>
                    <a:pt x="10602" y="3478"/>
                    <a:pt x="10931" y="3563"/>
                    <a:pt x="11267" y="3563"/>
                  </a:cubicBezTo>
                  <a:cubicBezTo>
                    <a:pt x="11379" y="3563"/>
                    <a:pt x="11492" y="3553"/>
                    <a:pt x="11605" y="3534"/>
                  </a:cubicBezTo>
                  <a:lnTo>
                    <a:pt x="11605" y="3534"/>
                  </a:lnTo>
                  <a:cubicBezTo>
                    <a:pt x="11505" y="3635"/>
                    <a:pt x="11404" y="3810"/>
                    <a:pt x="11279" y="3885"/>
                  </a:cubicBezTo>
                  <a:cubicBezTo>
                    <a:pt x="11179" y="3960"/>
                    <a:pt x="11028" y="4011"/>
                    <a:pt x="10928" y="4061"/>
                  </a:cubicBezTo>
                  <a:cubicBezTo>
                    <a:pt x="10602" y="4236"/>
                    <a:pt x="10302" y="4387"/>
                    <a:pt x="9976" y="4537"/>
                  </a:cubicBezTo>
                  <a:cubicBezTo>
                    <a:pt x="9349" y="4838"/>
                    <a:pt x="8698" y="5113"/>
                    <a:pt x="8046" y="5339"/>
                  </a:cubicBezTo>
                  <a:cubicBezTo>
                    <a:pt x="7946" y="5364"/>
                    <a:pt x="7820" y="5439"/>
                    <a:pt x="7820" y="5539"/>
                  </a:cubicBezTo>
                  <a:cubicBezTo>
                    <a:pt x="7845" y="5590"/>
                    <a:pt x="7870" y="5640"/>
                    <a:pt x="7896" y="5665"/>
                  </a:cubicBezTo>
                  <a:cubicBezTo>
                    <a:pt x="8221" y="5966"/>
                    <a:pt x="8672" y="6041"/>
                    <a:pt x="9099" y="6066"/>
                  </a:cubicBezTo>
                  <a:cubicBezTo>
                    <a:pt x="9161" y="6068"/>
                    <a:pt x="9222" y="6069"/>
                    <a:pt x="9284" y="6069"/>
                  </a:cubicBezTo>
                  <a:cubicBezTo>
                    <a:pt x="9844" y="6069"/>
                    <a:pt x="10384" y="5966"/>
                    <a:pt x="10903" y="5740"/>
                  </a:cubicBezTo>
                  <a:lnTo>
                    <a:pt x="10903" y="5740"/>
                  </a:lnTo>
                  <a:cubicBezTo>
                    <a:pt x="10803" y="5790"/>
                    <a:pt x="10602" y="6216"/>
                    <a:pt x="10527" y="6316"/>
                  </a:cubicBezTo>
                  <a:cubicBezTo>
                    <a:pt x="10352" y="6517"/>
                    <a:pt x="10151" y="6642"/>
                    <a:pt x="9951" y="6793"/>
                  </a:cubicBezTo>
                  <a:cubicBezTo>
                    <a:pt x="9550" y="7143"/>
                    <a:pt x="9174" y="7469"/>
                    <a:pt x="8698" y="7745"/>
                  </a:cubicBezTo>
                  <a:cubicBezTo>
                    <a:pt x="7670" y="8346"/>
                    <a:pt x="6567" y="8798"/>
                    <a:pt x="5489" y="9249"/>
                  </a:cubicBezTo>
                  <a:cubicBezTo>
                    <a:pt x="5389" y="9299"/>
                    <a:pt x="6367" y="9950"/>
                    <a:pt x="6417" y="10001"/>
                  </a:cubicBezTo>
                  <a:cubicBezTo>
                    <a:pt x="6812" y="10188"/>
                    <a:pt x="7225" y="10289"/>
                    <a:pt x="7656" y="10289"/>
                  </a:cubicBezTo>
                  <a:cubicBezTo>
                    <a:pt x="7743" y="10289"/>
                    <a:pt x="7832" y="10285"/>
                    <a:pt x="7921" y="10276"/>
                  </a:cubicBezTo>
                  <a:lnTo>
                    <a:pt x="7921" y="10276"/>
                  </a:lnTo>
                  <a:cubicBezTo>
                    <a:pt x="7494" y="10853"/>
                    <a:pt x="6943" y="11279"/>
                    <a:pt x="6317" y="11605"/>
                  </a:cubicBezTo>
                  <a:cubicBezTo>
                    <a:pt x="5515" y="12031"/>
                    <a:pt x="4612" y="12306"/>
                    <a:pt x="3735" y="12557"/>
                  </a:cubicBezTo>
                  <a:cubicBezTo>
                    <a:pt x="4236" y="12883"/>
                    <a:pt x="4838" y="13108"/>
                    <a:pt x="5439" y="13159"/>
                  </a:cubicBezTo>
                  <a:cubicBezTo>
                    <a:pt x="4913" y="13585"/>
                    <a:pt x="4286" y="13885"/>
                    <a:pt x="3610" y="14036"/>
                  </a:cubicBezTo>
                  <a:cubicBezTo>
                    <a:pt x="4387" y="14437"/>
                    <a:pt x="5164" y="14562"/>
                    <a:pt x="5991" y="14637"/>
                  </a:cubicBezTo>
                  <a:cubicBezTo>
                    <a:pt x="5715" y="15088"/>
                    <a:pt x="4938" y="15138"/>
                    <a:pt x="4462" y="15364"/>
                  </a:cubicBezTo>
                  <a:cubicBezTo>
                    <a:pt x="3785" y="15665"/>
                    <a:pt x="3083" y="15890"/>
                    <a:pt x="2357" y="16016"/>
                  </a:cubicBezTo>
                  <a:cubicBezTo>
                    <a:pt x="1805" y="16091"/>
                    <a:pt x="1129" y="16066"/>
                    <a:pt x="652" y="16392"/>
                  </a:cubicBezTo>
                  <a:cubicBezTo>
                    <a:pt x="1163" y="17128"/>
                    <a:pt x="2408" y="17380"/>
                    <a:pt x="3367" y="17380"/>
                  </a:cubicBezTo>
                  <a:cubicBezTo>
                    <a:pt x="3583" y="17380"/>
                    <a:pt x="3785" y="17367"/>
                    <a:pt x="3961" y="17344"/>
                  </a:cubicBezTo>
                  <a:lnTo>
                    <a:pt x="3961" y="17344"/>
                  </a:lnTo>
                  <a:cubicBezTo>
                    <a:pt x="3434" y="17419"/>
                    <a:pt x="2256" y="18597"/>
                    <a:pt x="1730" y="18948"/>
                  </a:cubicBezTo>
                  <a:cubicBezTo>
                    <a:pt x="1053" y="19374"/>
                    <a:pt x="301" y="19925"/>
                    <a:pt x="51" y="20753"/>
                  </a:cubicBezTo>
                  <a:cubicBezTo>
                    <a:pt x="26" y="20853"/>
                    <a:pt x="1" y="20978"/>
                    <a:pt x="51" y="21078"/>
                  </a:cubicBezTo>
                  <a:cubicBezTo>
                    <a:pt x="101" y="21279"/>
                    <a:pt x="352" y="21354"/>
                    <a:pt x="552" y="21404"/>
                  </a:cubicBezTo>
                  <a:cubicBezTo>
                    <a:pt x="825" y="21461"/>
                    <a:pt x="1083" y="21489"/>
                    <a:pt x="1337" y="21489"/>
                  </a:cubicBezTo>
                  <a:cubicBezTo>
                    <a:pt x="1759" y="21489"/>
                    <a:pt x="2169" y="21410"/>
                    <a:pt x="2607" y="21254"/>
                  </a:cubicBezTo>
                  <a:lnTo>
                    <a:pt x="2607" y="21254"/>
                  </a:lnTo>
                  <a:cubicBezTo>
                    <a:pt x="2457" y="21404"/>
                    <a:pt x="2457" y="21755"/>
                    <a:pt x="2657" y="21905"/>
                  </a:cubicBezTo>
                  <a:cubicBezTo>
                    <a:pt x="2819" y="22020"/>
                    <a:pt x="2994" y="22064"/>
                    <a:pt x="3177" y="22064"/>
                  </a:cubicBezTo>
                  <a:cubicBezTo>
                    <a:pt x="3824" y="22064"/>
                    <a:pt x="4571" y="21503"/>
                    <a:pt x="5201" y="21503"/>
                  </a:cubicBezTo>
                  <a:cubicBezTo>
                    <a:pt x="5328" y="21503"/>
                    <a:pt x="5449" y="21525"/>
                    <a:pt x="5565" y="21580"/>
                  </a:cubicBezTo>
                  <a:cubicBezTo>
                    <a:pt x="5865" y="21705"/>
                    <a:pt x="6768" y="24186"/>
                    <a:pt x="6768" y="24186"/>
                  </a:cubicBezTo>
                  <a:cubicBezTo>
                    <a:pt x="7620" y="23660"/>
                    <a:pt x="8322" y="22883"/>
                    <a:pt x="8748" y="21981"/>
                  </a:cubicBezTo>
                  <a:cubicBezTo>
                    <a:pt x="9073" y="22983"/>
                    <a:pt x="9399" y="24011"/>
                    <a:pt x="9725" y="25013"/>
                  </a:cubicBezTo>
                  <a:cubicBezTo>
                    <a:pt x="10778" y="24562"/>
                    <a:pt x="11304" y="23384"/>
                    <a:pt x="11780" y="22332"/>
                  </a:cubicBezTo>
                  <a:cubicBezTo>
                    <a:pt x="11942" y="22008"/>
                    <a:pt x="12210" y="21621"/>
                    <a:pt x="12565" y="21621"/>
                  </a:cubicBezTo>
                  <a:cubicBezTo>
                    <a:pt x="12595" y="21621"/>
                    <a:pt x="12626" y="21624"/>
                    <a:pt x="12657" y="21630"/>
                  </a:cubicBezTo>
                  <a:cubicBezTo>
                    <a:pt x="12958" y="21680"/>
                    <a:pt x="13134" y="21981"/>
                    <a:pt x="13284" y="22256"/>
                  </a:cubicBezTo>
                  <a:cubicBezTo>
                    <a:pt x="13710" y="23033"/>
                    <a:pt x="14312" y="23760"/>
                    <a:pt x="15013" y="24337"/>
                  </a:cubicBezTo>
                  <a:cubicBezTo>
                    <a:pt x="15239" y="24512"/>
                    <a:pt x="15464" y="24687"/>
                    <a:pt x="15740" y="24738"/>
                  </a:cubicBezTo>
                  <a:cubicBezTo>
                    <a:pt x="15823" y="24757"/>
                    <a:pt x="15906" y="24767"/>
                    <a:pt x="15989" y="24767"/>
                  </a:cubicBezTo>
                  <a:cubicBezTo>
                    <a:pt x="16529" y="24767"/>
                    <a:pt x="17047" y="24367"/>
                    <a:pt x="17394" y="23910"/>
                  </a:cubicBezTo>
                  <a:cubicBezTo>
                    <a:pt x="18046" y="23108"/>
                    <a:pt x="18447" y="22106"/>
                    <a:pt x="18547" y="21078"/>
                  </a:cubicBezTo>
                  <a:cubicBezTo>
                    <a:pt x="19197" y="21325"/>
                    <a:pt x="20948" y="22773"/>
                    <a:pt x="21885" y="22773"/>
                  </a:cubicBezTo>
                  <a:cubicBezTo>
                    <a:pt x="21997" y="22773"/>
                    <a:pt x="22096" y="22753"/>
                    <a:pt x="22181" y="22707"/>
                  </a:cubicBezTo>
                  <a:cubicBezTo>
                    <a:pt x="22206" y="22707"/>
                    <a:pt x="22206" y="22682"/>
                    <a:pt x="22231" y="22682"/>
                  </a:cubicBezTo>
                  <a:cubicBezTo>
                    <a:pt x="22256" y="21780"/>
                    <a:pt x="21003" y="21329"/>
                    <a:pt x="20853" y="20452"/>
                  </a:cubicBezTo>
                  <a:lnTo>
                    <a:pt x="20853" y="20452"/>
                  </a:lnTo>
                  <a:cubicBezTo>
                    <a:pt x="21313" y="20587"/>
                    <a:pt x="21787" y="20657"/>
                    <a:pt x="22256" y="20657"/>
                  </a:cubicBezTo>
                  <a:cubicBezTo>
                    <a:pt x="22657" y="20657"/>
                    <a:pt x="23053" y="20606"/>
                    <a:pt x="23434" y="20502"/>
                  </a:cubicBezTo>
                  <a:cubicBezTo>
                    <a:pt x="23835" y="20402"/>
                    <a:pt x="24262" y="20226"/>
                    <a:pt x="24512" y="19875"/>
                  </a:cubicBezTo>
                  <a:cubicBezTo>
                    <a:pt x="24738" y="19524"/>
                    <a:pt x="24713" y="18973"/>
                    <a:pt x="24337" y="18748"/>
                  </a:cubicBezTo>
                  <a:cubicBezTo>
                    <a:pt x="24111" y="18622"/>
                    <a:pt x="23710" y="18597"/>
                    <a:pt x="23459" y="18472"/>
                  </a:cubicBezTo>
                  <a:cubicBezTo>
                    <a:pt x="23109" y="18296"/>
                    <a:pt x="22808" y="18071"/>
                    <a:pt x="22507" y="17820"/>
                  </a:cubicBezTo>
                  <a:cubicBezTo>
                    <a:pt x="21906" y="17369"/>
                    <a:pt x="21254" y="16918"/>
                    <a:pt x="20753" y="16367"/>
                  </a:cubicBezTo>
                  <a:lnTo>
                    <a:pt x="20753" y="16367"/>
                  </a:lnTo>
                  <a:cubicBezTo>
                    <a:pt x="21104" y="16392"/>
                    <a:pt x="21454" y="16492"/>
                    <a:pt x="21830" y="16517"/>
                  </a:cubicBezTo>
                  <a:cubicBezTo>
                    <a:pt x="21876" y="16520"/>
                    <a:pt x="21926" y="16522"/>
                    <a:pt x="21978" y="16522"/>
                  </a:cubicBezTo>
                  <a:cubicBezTo>
                    <a:pt x="22297" y="16522"/>
                    <a:pt x="22704" y="16446"/>
                    <a:pt x="22833" y="16166"/>
                  </a:cubicBezTo>
                  <a:cubicBezTo>
                    <a:pt x="22958" y="15915"/>
                    <a:pt x="22883" y="15790"/>
                    <a:pt x="22733" y="15665"/>
                  </a:cubicBezTo>
                  <a:cubicBezTo>
                    <a:pt x="22632" y="15590"/>
                    <a:pt x="22457" y="15514"/>
                    <a:pt x="22332" y="15439"/>
                  </a:cubicBezTo>
                  <a:cubicBezTo>
                    <a:pt x="21981" y="15264"/>
                    <a:pt x="21630" y="15038"/>
                    <a:pt x="21279" y="14838"/>
                  </a:cubicBezTo>
                  <a:cubicBezTo>
                    <a:pt x="21254" y="14813"/>
                    <a:pt x="21254" y="14788"/>
                    <a:pt x="21204" y="14788"/>
                  </a:cubicBezTo>
                  <a:cubicBezTo>
                    <a:pt x="21179" y="14763"/>
                    <a:pt x="21129" y="14737"/>
                    <a:pt x="21104" y="14712"/>
                  </a:cubicBezTo>
                  <a:cubicBezTo>
                    <a:pt x="20803" y="14537"/>
                    <a:pt x="20502" y="14336"/>
                    <a:pt x="20201" y="14111"/>
                  </a:cubicBezTo>
                  <a:cubicBezTo>
                    <a:pt x="20151" y="14061"/>
                    <a:pt x="20076" y="14011"/>
                    <a:pt x="20026" y="13961"/>
                  </a:cubicBezTo>
                  <a:cubicBezTo>
                    <a:pt x="19850" y="13785"/>
                    <a:pt x="19700" y="13585"/>
                    <a:pt x="19525" y="13384"/>
                  </a:cubicBezTo>
                  <a:cubicBezTo>
                    <a:pt x="19475" y="13309"/>
                    <a:pt x="19399" y="13234"/>
                    <a:pt x="19324" y="13159"/>
                  </a:cubicBezTo>
                  <a:lnTo>
                    <a:pt x="19324" y="13159"/>
                  </a:lnTo>
                  <a:cubicBezTo>
                    <a:pt x="19479" y="13193"/>
                    <a:pt x="19637" y="13210"/>
                    <a:pt x="19794" y="13210"/>
                  </a:cubicBezTo>
                  <a:cubicBezTo>
                    <a:pt x="20096" y="13210"/>
                    <a:pt x="20398" y="13148"/>
                    <a:pt x="20678" y="13033"/>
                  </a:cubicBezTo>
                  <a:cubicBezTo>
                    <a:pt x="20078" y="12659"/>
                    <a:pt x="19454" y="12259"/>
                    <a:pt x="19201" y="11611"/>
                  </a:cubicBezTo>
                  <a:lnTo>
                    <a:pt x="19201" y="11611"/>
                  </a:lnTo>
                  <a:cubicBezTo>
                    <a:pt x="19235" y="11692"/>
                    <a:pt x="19340" y="11724"/>
                    <a:pt x="19483" y="11724"/>
                  </a:cubicBezTo>
                  <a:cubicBezTo>
                    <a:pt x="19938" y="11724"/>
                    <a:pt x="20777" y="11405"/>
                    <a:pt x="20928" y="11329"/>
                  </a:cubicBezTo>
                  <a:cubicBezTo>
                    <a:pt x="21154" y="11204"/>
                    <a:pt x="21404" y="11003"/>
                    <a:pt x="21329" y="10753"/>
                  </a:cubicBezTo>
                  <a:cubicBezTo>
                    <a:pt x="21279" y="10527"/>
                    <a:pt x="20978" y="10452"/>
                    <a:pt x="20728" y="10427"/>
                  </a:cubicBezTo>
                  <a:cubicBezTo>
                    <a:pt x="19650" y="10276"/>
                    <a:pt x="18622" y="9825"/>
                    <a:pt x="17770" y="9148"/>
                  </a:cubicBezTo>
                  <a:lnTo>
                    <a:pt x="17770" y="9148"/>
                  </a:lnTo>
                  <a:cubicBezTo>
                    <a:pt x="17881" y="9200"/>
                    <a:pt x="18000" y="9225"/>
                    <a:pt x="18120" y="9225"/>
                  </a:cubicBezTo>
                  <a:cubicBezTo>
                    <a:pt x="18351" y="9225"/>
                    <a:pt x="18582" y="9130"/>
                    <a:pt x="18748" y="8948"/>
                  </a:cubicBezTo>
                  <a:cubicBezTo>
                    <a:pt x="18171" y="8622"/>
                    <a:pt x="17595" y="8271"/>
                    <a:pt x="17043" y="7920"/>
                  </a:cubicBezTo>
                  <a:lnTo>
                    <a:pt x="17043" y="7920"/>
                  </a:lnTo>
                  <a:cubicBezTo>
                    <a:pt x="17344" y="8021"/>
                    <a:pt x="17645" y="8071"/>
                    <a:pt x="17971" y="8071"/>
                  </a:cubicBezTo>
                  <a:cubicBezTo>
                    <a:pt x="18347" y="8071"/>
                    <a:pt x="18773" y="7845"/>
                    <a:pt x="18472" y="7419"/>
                  </a:cubicBezTo>
                  <a:cubicBezTo>
                    <a:pt x="18322" y="7194"/>
                    <a:pt x="17845" y="7143"/>
                    <a:pt x="17570" y="7043"/>
                  </a:cubicBezTo>
                  <a:cubicBezTo>
                    <a:pt x="16793" y="6793"/>
                    <a:pt x="16116" y="6266"/>
                    <a:pt x="15565" y="5615"/>
                  </a:cubicBezTo>
                  <a:cubicBezTo>
                    <a:pt x="15515" y="5565"/>
                    <a:pt x="15239" y="5239"/>
                    <a:pt x="15189" y="5239"/>
                  </a:cubicBezTo>
                  <a:cubicBezTo>
                    <a:pt x="15590" y="5189"/>
                    <a:pt x="15991" y="5038"/>
                    <a:pt x="16317" y="4788"/>
                  </a:cubicBezTo>
                  <a:cubicBezTo>
                    <a:pt x="15439" y="4487"/>
                    <a:pt x="14688" y="3835"/>
                    <a:pt x="14261" y="3033"/>
                  </a:cubicBezTo>
                  <a:cubicBezTo>
                    <a:pt x="14612" y="3008"/>
                    <a:pt x="14963" y="2933"/>
                    <a:pt x="15289" y="2833"/>
                  </a:cubicBezTo>
                  <a:cubicBezTo>
                    <a:pt x="14838" y="2657"/>
                    <a:pt x="14337" y="2281"/>
                    <a:pt x="14136" y="1805"/>
                  </a:cubicBezTo>
                  <a:cubicBezTo>
                    <a:pt x="14487" y="1755"/>
                    <a:pt x="14236" y="1655"/>
                    <a:pt x="14061" y="1529"/>
                  </a:cubicBezTo>
                  <a:cubicBezTo>
                    <a:pt x="13886" y="1404"/>
                    <a:pt x="13735" y="1254"/>
                    <a:pt x="13585" y="1078"/>
                  </a:cubicBezTo>
                  <a:cubicBezTo>
                    <a:pt x="13459" y="928"/>
                    <a:pt x="13334" y="752"/>
                    <a:pt x="13209" y="577"/>
                  </a:cubicBezTo>
                  <a:cubicBezTo>
                    <a:pt x="13161" y="481"/>
                    <a:pt x="12950" y="153"/>
                    <a:pt x="12979"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33000" y="1897575"/>
              <a:ext cx="40750" cy="44525"/>
            </a:xfrm>
            <a:custGeom>
              <a:avLst/>
              <a:gdLst/>
              <a:ahLst/>
              <a:cxnLst/>
              <a:rect l="l" t="t" r="r" b="b"/>
              <a:pathLst>
                <a:path w="1630" h="1781" extrusionOk="0">
                  <a:moveTo>
                    <a:pt x="126" y="1"/>
                  </a:moveTo>
                  <a:lnTo>
                    <a:pt x="1" y="76"/>
                  </a:lnTo>
                  <a:cubicBezTo>
                    <a:pt x="402" y="753"/>
                    <a:pt x="928" y="1329"/>
                    <a:pt x="1555" y="1780"/>
                  </a:cubicBezTo>
                  <a:lnTo>
                    <a:pt x="1630" y="1655"/>
                  </a:lnTo>
                  <a:cubicBezTo>
                    <a:pt x="1028" y="1229"/>
                    <a:pt x="502" y="652"/>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47900" y="1871275"/>
              <a:ext cx="35100" cy="23200"/>
            </a:xfrm>
            <a:custGeom>
              <a:avLst/>
              <a:gdLst/>
              <a:ahLst/>
              <a:cxnLst/>
              <a:rect l="l" t="t" r="r" b="b"/>
              <a:pathLst>
                <a:path w="1404" h="928" extrusionOk="0">
                  <a:moveTo>
                    <a:pt x="1304" y="0"/>
                  </a:moveTo>
                  <a:cubicBezTo>
                    <a:pt x="928" y="351"/>
                    <a:pt x="477" y="627"/>
                    <a:pt x="0" y="777"/>
                  </a:cubicBezTo>
                  <a:lnTo>
                    <a:pt x="51" y="927"/>
                  </a:lnTo>
                  <a:cubicBezTo>
                    <a:pt x="552" y="752"/>
                    <a:pt x="1003" y="476"/>
                    <a:pt x="1404" y="100"/>
                  </a:cubicBez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32250" y="1925775"/>
              <a:ext cx="114075" cy="77725"/>
            </a:xfrm>
            <a:custGeom>
              <a:avLst/>
              <a:gdLst/>
              <a:ahLst/>
              <a:cxnLst/>
              <a:rect l="l" t="t" r="r" b="b"/>
              <a:pathLst>
                <a:path w="4563" h="3109" extrusionOk="0">
                  <a:moveTo>
                    <a:pt x="4111" y="1"/>
                  </a:moveTo>
                  <a:cubicBezTo>
                    <a:pt x="4061" y="828"/>
                    <a:pt x="4136" y="1655"/>
                    <a:pt x="4362" y="2457"/>
                  </a:cubicBezTo>
                  <a:cubicBezTo>
                    <a:pt x="3961" y="2356"/>
                    <a:pt x="3560" y="2156"/>
                    <a:pt x="3234" y="1930"/>
                  </a:cubicBezTo>
                  <a:lnTo>
                    <a:pt x="3159" y="1880"/>
                  </a:lnTo>
                  <a:lnTo>
                    <a:pt x="3109" y="1955"/>
                  </a:lnTo>
                  <a:cubicBezTo>
                    <a:pt x="2983" y="2281"/>
                    <a:pt x="2783" y="2582"/>
                    <a:pt x="2582" y="2883"/>
                  </a:cubicBezTo>
                  <a:cubicBezTo>
                    <a:pt x="2307" y="2457"/>
                    <a:pt x="2106" y="2006"/>
                    <a:pt x="1981" y="1529"/>
                  </a:cubicBezTo>
                  <a:lnTo>
                    <a:pt x="1956" y="1429"/>
                  </a:lnTo>
                  <a:lnTo>
                    <a:pt x="1881" y="1479"/>
                  </a:lnTo>
                  <a:cubicBezTo>
                    <a:pt x="1379" y="1805"/>
                    <a:pt x="828" y="2031"/>
                    <a:pt x="252" y="2181"/>
                  </a:cubicBezTo>
                  <a:lnTo>
                    <a:pt x="1079" y="351"/>
                  </a:lnTo>
                  <a:lnTo>
                    <a:pt x="953" y="301"/>
                  </a:lnTo>
                  <a:lnTo>
                    <a:pt x="1" y="2381"/>
                  </a:lnTo>
                  <a:lnTo>
                    <a:pt x="151" y="2356"/>
                  </a:lnTo>
                  <a:cubicBezTo>
                    <a:pt x="753" y="2206"/>
                    <a:pt x="1329" y="1980"/>
                    <a:pt x="1881" y="1655"/>
                  </a:cubicBezTo>
                  <a:cubicBezTo>
                    <a:pt x="2006" y="2156"/>
                    <a:pt x="2232" y="2607"/>
                    <a:pt x="2532" y="3033"/>
                  </a:cubicBezTo>
                  <a:lnTo>
                    <a:pt x="2582" y="3108"/>
                  </a:lnTo>
                  <a:lnTo>
                    <a:pt x="2633" y="3033"/>
                  </a:lnTo>
                  <a:cubicBezTo>
                    <a:pt x="2858" y="2732"/>
                    <a:pt x="3059" y="2432"/>
                    <a:pt x="3209" y="2081"/>
                  </a:cubicBezTo>
                  <a:cubicBezTo>
                    <a:pt x="3585" y="2331"/>
                    <a:pt x="4011" y="2507"/>
                    <a:pt x="4437" y="2607"/>
                  </a:cubicBezTo>
                  <a:lnTo>
                    <a:pt x="4562" y="2632"/>
                  </a:lnTo>
                  <a:lnTo>
                    <a:pt x="4512" y="2532"/>
                  </a:lnTo>
                  <a:cubicBezTo>
                    <a:pt x="4287" y="1705"/>
                    <a:pt x="4186" y="853"/>
                    <a:pt x="42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129475" y="1812375"/>
              <a:ext cx="108425" cy="33850"/>
            </a:xfrm>
            <a:custGeom>
              <a:avLst/>
              <a:gdLst/>
              <a:ahLst/>
              <a:cxnLst/>
              <a:rect l="l" t="t" r="r" b="b"/>
              <a:pathLst>
                <a:path w="4337" h="1354" extrusionOk="0">
                  <a:moveTo>
                    <a:pt x="2481" y="0"/>
                  </a:moveTo>
                  <a:lnTo>
                    <a:pt x="2507" y="176"/>
                  </a:lnTo>
                  <a:cubicBezTo>
                    <a:pt x="2582" y="476"/>
                    <a:pt x="2732" y="752"/>
                    <a:pt x="2908" y="1028"/>
                  </a:cubicBezTo>
                  <a:cubicBezTo>
                    <a:pt x="2181" y="1028"/>
                    <a:pt x="1454" y="827"/>
                    <a:pt x="852" y="426"/>
                  </a:cubicBezTo>
                  <a:lnTo>
                    <a:pt x="752" y="351"/>
                  </a:lnTo>
                  <a:lnTo>
                    <a:pt x="752" y="476"/>
                  </a:lnTo>
                  <a:cubicBezTo>
                    <a:pt x="752" y="677"/>
                    <a:pt x="727" y="877"/>
                    <a:pt x="677" y="1078"/>
                  </a:cubicBezTo>
                  <a:cubicBezTo>
                    <a:pt x="451" y="852"/>
                    <a:pt x="276" y="602"/>
                    <a:pt x="100" y="326"/>
                  </a:cubicBezTo>
                  <a:lnTo>
                    <a:pt x="0" y="401"/>
                  </a:lnTo>
                  <a:cubicBezTo>
                    <a:pt x="176" y="727"/>
                    <a:pt x="401" y="1003"/>
                    <a:pt x="677" y="1253"/>
                  </a:cubicBezTo>
                  <a:lnTo>
                    <a:pt x="752" y="1354"/>
                  </a:lnTo>
                  <a:lnTo>
                    <a:pt x="777" y="1228"/>
                  </a:lnTo>
                  <a:cubicBezTo>
                    <a:pt x="852" y="1028"/>
                    <a:pt x="877" y="827"/>
                    <a:pt x="877" y="602"/>
                  </a:cubicBezTo>
                  <a:cubicBezTo>
                    <a:pt x="1463" y="962"/>
                    <a:pt x="2130" y="1161"/>
                    <a:pt x="2805" y="1161"/>
                  </a:cubicBezTo>
                  <a:cubicBezTo>
                    <a:pt x="2881" y="1161"/>
                    <a:pt x="2957" y="1158"/>
                    <a:pt x="3033" y="1153"/>
                  </a:cubicBezTo>
                  <a:lnTo>
                    <a:pt x="3158" y="1153"/>
                  </a:lnTo>
                  <a:lnTo>
                    <a:pt x="3083" y="1053"/>
                  </a:lnTo>
                  <a:cubicBezTo>
                    <a:pt x="2908" y="827"/>
                    <a:pt x="2782" y="577"/>
                    <a:pt x="2707" y="301"/>
                  </a:cubicBezTo>
                  <a:lnTo>
                    <a:pt x="2707" y="301"/>
                  </a:lnTo>
                  <a:cubicBezTo>
                    <a:pt x="3208" y="602"/>
                    <a:pt x="3735" y="827"/>
                    <a:pt x="4286" y="978"/>
                  </a:cubicBezTo>
                  <a:lnTo>
                    <a:pt x="4336" y="852"/>
                  </a:lnTo>
                  <a:cubicBezTo>
                    <a:pt x="3735" y="677"/>
                    <a:pt x="3158" y="426"/>
                    <a:pt x="2632" y="100"/>
                  </a:cubicBezTo>
                  <a:lnTo>
                    <a:pt x="2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156425" y="1704600"/>
              <a:ext cx="68950" cy="37000"/>
            </a:xfrm>
            <a:custGeom>
              <a:avLst/>
              <a:gdLst/>
              <a:ahLst/>
              <a:cxnLst/>
              <a:rect l="l" t="t" r="r" b="b"/>
              <a:pathLst>
                <a:path w="2758" h="1480" extrusionOk="0">
                  <a:moveTo>
                    <a:pt x="1755" y="0"/>
                  </a:moveTo>
                  <a:lnTo>
                    <a:pt x="1730" y="151"/>
                  </a:lnTo>
                  <a:cubicBezTo>
                    <a:pt x="1705" y="477"/>
                    <a:pt x="1655" y="777"/>
                    <a:pt x="1630" y="1103"/>
                  </a:cubicBezTo>
                  <a:cubicBezTo>
                    <a:pt x="1429" y="802"/>
                    <a:pt x="1229" y="502"/>
                    <a:pt x="1028" y="201"/>
                  </a:cubicBezTo>
                  <a:lnTo>
                    <a:pt x="953" y="101"/>
                  </a:lnTo>
                  <a:lnTo>
                    <a:pt x="903" y="226"/>
                  </a:lnTo>
                  <a:cubicBezTo>
                    <a:pt x="767" y="521"/>
                    <a:pt x="445" y="734"/>
                    <a:pt x="125" y="734"/>
                  </a:cubicBezTo>
                  <a:cubicBezTo>
                    <a:pt x="92" y="734"/>
                    <a:pt x="58" y="732"/>
                    <a:pt x="26" y="727"/>
                  </a:cubicBezTo>
                  <a:lnTo>
                    <a:pt x="1" y="852"/>
                  </a:lnTo>
                  <a:cubicBezTo>
                    <a:pt x="39" y="858"/>
                    <a:pt x="78" y="860"/>
                    <a:pt x="117" y="860"/>
                  </a:cubicBezTo>
                  <a:cubicBezTo>
                    <a:pt x="457" y="860"/>
                    <a:pt x="798" y="669"/>
                    <a:pt x="978" y="376"/>
                  </a:cubicBezTo>
                  <a:cubicBezTo>
                    <a:pt x="1178" y="702"/>
                    <a:pt x="1404" y="1028"/>
                    <a:pt x="1630" y="1329"/>
                  </a:cubicBezTo>
                  <a:lnTo>
                    <a:pt x="1755" y="1479"/>
                  </a:lnTo>
                  <a:lnTo>
                    <a:pt x="1755" y="1279"/>
                  </a:lnTo>
                  <a:cubicBezTo>
                    <a:pt x="1780" y="953"/>
                    <a:pt x="1805" y="627"/>
                    <a:pt x="1855" y="301"/>
                  </a:cubicBezTo>
                  <a:cubicBezTo>
                    <a:pt x="1959" y="375"/>
                    <a:pt x="2054" y="397"/>
                    <a:pt x="2146" y="397"/>
                  </a:cubicBezTo>
                  <a:cubicBezTo>
                    <a:pt x="2209" y="397"/>
                    <a:pt x="2270" y="387"/>
                    <a:pt x="2331" y="376"/>
                  </a:cubicBezTo>
                  <a:cubicBezTo>
                    <a:pt x="2394" y="376"/>
                    <a:pt x="2457" y="370"/>
                    <a:pt x="2522" y="370"/>
                  </a:cubicBezTo>
                  <a:cubicBezTo>
                    <a:pt x="2588" y="370"/>
                    <a:pt x="2657" y="376"/>
                    <a:pt x="2732" y="401"/>
                  </a:cubicBezTo>
                  <a:lnTo>
                    <a:pt x="2757" y="251"/>
                  </a:lnTo>
                  <a:cubicBezTo>
                    <a:pt x="2670" y="238"/>
                    <a:pt x="2588" y="232"/>
                    <a:pt x="2513" y="232"/>
                  </a:cubicBezTo>
                  <a:cubicBezTo>
                    <a:pt x="2438" y="232"/>
                    <a:pt x="2369" y="238"/>
                    <a:pt x="2306" y="251"/>
                  </a:cubicBezTo>
                  <a:cubicBezTo>
                    <a:pt x="2255" y="258"/>
                    <a:pt x="2209" y="263"/>
                    <a:pt x="2165" y="263"/>
                  </a:cubicBezTo>
                  <a:cubicBezTo>
                    <a:pt x="2056" y="263"/>
                    <a:pt x="1962" y="232"/>
                    <a:pt x="1855" y="126"/>
                  </a:cubicBezTo>
                  <a:lnTo>
                    <a:pt x="17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1"/>
          <p:cNvSpPr/>
          <p:nvPr/>
        </p:nvSpPr>
        <p:spPr>
          <a:xfrm>
            <a:off x="1338100" y="-5"/>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6937778" y="-454450"/>
            <a:ext cx="1604939" cy="760689"/>
          </a:xfrm>
          <a:custGeom>
            <a:avLst/>
            <a:gdLst/>
            <a:ahLst/>
            <a:cxnLst/>
            <a:rect l="l" t="t" r="r" b="b"/>
            <a:pathLst>
              <a:path w="26217" h="12426" extrusionOk="0">
                <a:moveTo>
                  <a:pt x="15284" y="0"/>
                </a:moveTo>
                <a:cubicBezTo>
                  <a:pt x="14227" y="0"/>
                  <a:pt x="13183" y="250"/>
                  <a:pt x="12281" y="856"/>
                </a:cubicBezTo>
                <a:cubicBezTo>
                  <a:pt x="11529" y="1357"/>
                  <a:pt x="10828" y="2134"/>
                  <a:pt x="10477" y="2961"/>
                </a:cubicBezTo>
                <a:cubicBezTo>
                  <a:pt x="10076" y="3913"/>
                  <a:pt x="10101" y="4966"/>
                  <a:pt x="9048" y="5467"/>
                </a:cubicBezTo>
                <a:cubicBezTo>
                  <a:pt x="8597" y="5693"/>
                  <a:pt x="8096" y="5718"/>
                  <a:pt x="7594" y="5743"/>
                </a:cubicBezTo>
                <a:cubicBezTo>
                  <a:pt x="6868" y="5768"/>
                  <a:pt x="6091" y="5818"/>
                  <a:pt x="5439" y="6194"/>
                </a:cubicBezTo>
                <a:cubicBezTo>
                  <a:pt x="4787" y="6570"/>
                  <a:pt x="4311" y="7347"/>
                  <a:pt x="4537" y="8049"/>
                </a:cubicBezTo>
                <a:cubicBezTo>
                  <a:pt x="4587" y="8224"/>
                  <a:pt x="4687" y="8399"/>
                  <a:pt x="4612" y="8575"/>
                </a:cubicBezTo>
                <a:cubicBezTo>
                  <a:pt x="4562" y="8675"/>
                  <a:pt x="4436" y="8725"/>
                  <a:pt x="4311" y="8800"/>
                </a:cubicBezTo>
                <a:cubicBezTo>
                  <a:pt x="3609" y="9101"/>
                  <a:pt x="2832" y="9678"/>
                  <a:pt x="2056" y="9678"/>
                </a:cubicBezTo>
                <a:cubicBezTo>
                  <a:pt x="1579" y="9803"/>
                  <a:pt x="1078" y="9903"/>
                  <a:pt x="677" y="10204"/>
                </a:cubicBezTo>
                <a:cubicBezTo>
                  <a:pt x="276" y="10480"/>
                  <a:pt x="0" y="10981"/>
                  <a:pt x="101" y="11457"/>
                </a:cubicBezTo>
                <a:cubicBezTo>
                  <a:pt x="274" y="12195"/>
                  <a:pt x="1142" y="12425"/>
                  <a:pt x="1941" y="12425"/>
                </a:cubicBezTo>
                <a:cubicBezTo>
                  <a:pt x="2065" y="12425"/>
                  <a:pt x="2188" y="12420"/>
                  <a:pt x="2306" y="12410"/>
                </a:cubicBezTo>
                <a:cubicBezTo>
                  <a:pt x="5865" y="12134"/>
                  <a:pt x="9349" y="11232"/>
                  <a:pt x="12833" y="10555"/>
                </a:cubicBezTo>
                <a:cubicBezTo>
                  <a:pt x="13129" y="10490"/>
                  <a:pt x="13439" y="10433"/>
                  <a:pt x="13735" y="10433"/>
                </a:cubicBezTo>
                <a:cubicBezTo>
                  <a:pt x="14014" y="10433"/>
                  <a:pt x="14281" y="10484"/>
                  <a:pt x="14512" y="10630"/>
                </a:cubicBezTo>
                <a:cubicBezTo>
                  <a:pt x="14762" y="10780"/>
                  <a:pt x="14963" y="11006"/>
                  <a:pt x="15213" y="11131"/>
                </a:cubicBezTo>
                <a:cubicBezTo>
                  <a:pt x="15390" y="11237"/>
                  <a:pt x="15588" y="11284"/>
                  <a:pt x="15791" y="11284"/>
                </a:cubicBezTo>
                <a:cubicBezTo>
                  <a:pt x="16166" y="11284"/>
                  <a:pt x="16559" y="11124"/>
                  <a:pt x="16868" y="10881"/>
                </a:cubicBezTo>
                <a:cubicBezTo>
                  <a:pt x="16993" y="10780"/>
                  <a:pt x="17118" y="10655"/>
                  <a:pt x="17219" y="10530"/>
                </a:cubicBezTo>
                <a:cubicBezTo>
                  <a:pt x="17519" y="10129"/>
                  <a:pt x="17745" y="9653"/>
                  <a:pt x="18146" y="9452"/>
                </a:cubicBezTo>
                <a:cubicBezTo>
                  <a:pt x="18480" y="9265"/>
                  <a:pt x="18963" y="9213"/>
                  <a:pt x="19444" y="9213"/>
                </a:cubicBezTo>
                <a:cubicBezTo>
                  <a:pt x="19866" y="9213"/>
                  <a:pt x="20286" y="9253"/>
                  <a:pt x="20602" y="9277"/>
                </a:cubicBezTo>
                <a:cubicBezTo>
                  <a:pt x="21404" y="9344"/>
                  <a:pt x="22206" y="9455"/>
                  <a:pt x="23008" y="9455"/>
                </a:cubicBezTo>
                <a:cubicBezTo>
                  <a:pt x="23409" y="9455"/>
                  <a:pt x="23810" y="9427"/>
                  <a:pt x="24211" y="9352"/>
                </a:cubicBezTo>
                <a:cubicBezTo>
                  <a:pt x="24737" y="9252"/>
                  <a:pt x="25264" y="9051"/>
                  <a:pt x="25640" y="8650"/>
                </a:cubicBezTo>
                <a:cubicBezTo>
                  <a:pt x="26016" y="8274"/>
                  <a:pt x="26216" y="7673"/>
                  <a:pt x="25990" y="7171"/>
                </a:cubicBezTo>
                <a:cubicBezTo>
                  <a:pt x="25790" y="6670"/>
                  <a:pt x="25239" y="6369"/>
                  <a:pt x="24687" y="6269"/>
                </a:cubicBezTo>
                <a:cubicBezTo>
                  <a:pt x="23384" y="6019"/>
                  <a:pt x="22281" y="5893"/>
                  <a:pt x="21554" y="4615"/>
                </a:cubicBezTo>
                <a:cubicBezTo>
                  <a:pt x="21103" y="3838"/>
                  <a:pt x="20878" y="2936"/>
                  <a:pt x="20376" y="2209"/>
                </a:cubicBezTo>
                <a:cubicBezTo>
                  <a:pt x="19750" y="1307"/>
                  <a:pt x="18747" y="730"/>
                  <a:pt x="17720" y="404"/>
                </a:cubicBezTo>
                <a:cubicBezTo>
                  <a:pt x="16940" y="152"/>
                  <a:pt x="16108" y="0"/>
                  <a:pt x="15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642186" y="1247097"/>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8282131" y="970991"/>
            <a:ext cx="1758289" cy="623255"/>
          </a:xfrm>
          <a:custGeom>
            <a:avLst/>
            <a:gdLst/>
            <a:ahLst/>
            <a:cxnLst/>
            <a:rect l="l" t="t" r="r" b="b"/>
            <a:pathLst>
              <a:path w="28722" h="10181" extrusionOk="0">
                <a:moveTo>
                  <a:pt x="22373" y="0"/>
                </a:moveTo>
                <a:cubicBezTo>
                  <a:pt x="20704" y="0"/>
                  <a:pt x="19058" y="408"/>
                  <a:pt x="17996" y="1148"/>
                </a:cubicBezTo>
                <a:cubicBezTo>
                  <a:pt x="16417" y="2276"/>
                  <a:pt x="15088" y="4005"/>
                  <a:pt x="13158" y="4231"/>
                </a:cubicBezTo>
                <a:cubicBezTo>
                  <a:pt x="12977" y="4254"/>
                  <a:pt x="12796" y="4264"/>
                  <a:pt x="12616" y="4264"/>
                </a:cubicBezTo>
                <a:cubicBezTo>
                  <a:pt x="11922" y="4264"/>
                  <a:pt x="11235" y="4125"/>
                  <a:pt x="10542" y="4125"/>
                </a:cubicBezTo>
                <a:cubicBezTo>
                  <a:pt x="10271" y="4125"/>
                  <a:pt x="9998" y="4146"/>
                  <a:pt x="9725" y="4205"/>
                </a:cubicBezTo>
                <a:cubicBezTo>
                  <a:pt x="8397" y="4481"/>
                  <a:pt x="8221" y="4932"/>
                  <a:pt x="7569" y="5960"/>
                </a:cubicBezTo>
                <a:cubicBezTo>
                  <a:pt x="7043" y="6762"/>
                  <a:pt x="5915" y="6712"/>
                  <a:pt x="4963" y="6737"/>
                </a:cubicBezTo>
                <a:cubicBezTo>
                  <a:pt x="4361" y="6737"/>
                  <a:pt x="3760" y="6812"/>
                  <a:pt x="3183" y="6937"/>
                </a:cubicBezTo>
                <a:cubicBezTo>
                  <a:pt x="2482" y="7063"/>
                  <a:pt x="1830" y="7288"/>
                  <a:pt x="1203" y="7589"/>
                </a:cubicBezTo>
                <a:cubicBezTo>
                  <a:pt x="878" y="7739"/>
                  <a:pt x="552" y="7890"/>
                  <a:pt x="326" y="8165"/>
                </a:cubicBezTo>
                <a:cubicBezTo>
                  <a:pt x="101" y="8441"/>
                  <a:pt x="0" y="8817"/>
                  <a:pt x="126" y="9143"/>
                </a:cubicBezTo>
                <a:cubicBezTo>
                  <a:pt x="326" y="9619"/>
                  <a:pt x="953" y="9744"/>
                  <a:pt x="1479" y="9794"/>
                </a:cubicBezTo>
                <a:cubicBezTo>
                  <a:pt x="3004" y="9960"/>
                  <a:pt x="4408" y="10181"/>
                  <a:pt x="5836" y="10181"/>
                </a:cubicBezTo>
                <a:cubicBezTo>
                  <a:pt x="6568" y="10181"/>
                  <a:pt x="7306" y="10123"/>
                  <a:pt x="8071" y="9970"/>
                </a:cubicBezTo>
                <a:cubicBezTo>
                  <a:pt x="10251" y="9569"/>
                  <a:pt x="12407" y="8767"/>
                  <a:pt x="14612" y="8591"/>
                </a:cubicBezTo>
                <a:cubicBezTo>
                  <a:pt x="14958" y="8556"/>
                  <a:pt x="15302" y="8541"/>
                  <a:pt x="15647" y="8541"/>
                </a:cubicBezTo>
                <a:cubicBezTo>
                  <a:pt x="17432" y="8541"/>
                  <a:pt x="19205" y="8943"/>
                  <a:pt x="20994" y="8943"/>
                </a:cubicBezTo>
                <a:cubicBezTo>
                  <a:pt x="21039" y="8943"/>
                  <a:pt x="21084" y="8943"/>
                  <a:pt x="21128" y="8942"/>
                </a:cubicBezTo>
                <a:cubicBezTo>
                  <a:pt x="22482" y="8917"/>
                  <a:pt x="23835" y="8667"/>
                  <a:pt x="25088" y="8165"/>
                </a:cubicBezTo>
                <a:cubicBezTo>
                  <a:pt x="26617" y="7564"/>
                  <a:pt x="28096" y="6561"/>
                  <a:pt x="28296" y="4807"/>
                </a:cubicBezTo>
                <a:cubicBezTo>
                  <a:pt x="28722" y="1438"/>
                  <a:pt x="25507" y="0"/>
                  <a:pt x="22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txBox="1">
            <a:spLocks noGrp="1"/>
          </p:cNvSpPr>
          <p:nvPr>
            <p:ph type="title" hasCustomPrompt="1"/>
          </p:nvPr>
        </p:nvSpPr>
        <p:spPr>
          <a:xfrm>
            <a:off x="1284000" y="1348975"/>
            <a:ext cx="6576000" cy="174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3" name="Google Shape;413;p11"/>
          <p:cNvSpPr txBox="1">
            <a:spLocks noGrp="1"/>
          </p:cNvSpPr>
          <p:nvPr>
            <p:ph type="subTitle" idx="1"/>
          </p:nvPr>
        </p:nvSpPr>
        <p:spPr>
          <a:xfrm>
            <a:off x="1284000" y="308892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1pPr>
            <a:lvl2pPr lvl="1"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2pPr>
            <a:lvl3pPr lvl="2"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3pPr>
            <a:lvl4pPr lvl="3"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4pPr>
            <a:lvl5pPr lvl="4"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5pPr>
            <a:lvl6pPr lvl="5"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6pPr>
            <a:lvl7pPr lvl="6"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7pPr>
            <a:lvl8pPr lvl="7"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8pPr>
            <a:lvl9pPr lvl="8" rtl="0">
              <a:spcBef>
                <a:spcPts val="0"/>
              </a:spcBef>
              <a:spcAft>
                <a:spcPts val="0"/>
              </a:spcAft>
              <a:buClr>
                <a:schemeClr val="lt1"/>
              </a:buClr>
              <a:buSzPts val="3500"/>
              <a:buFont typeface="Alfa Slab One"/>
              <a:buNone/>
              <a:defRPr sz="3500">
                <a:solidFill>
                  <a:schemeClr val="lt1"/>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ctor"/>
              <a:buChar char="●"/>
              <a:defRPr>
                <a:solidFill>
                  <a:schemeClr val="lt1"/>
                </a:solidFill>
                <a:latin typeface="Actor"/>
                <a:ea typeface="Actor"/>
                <a:cs typeface="Actor"/>
                <a:sym typeface="Actor"/>
              </a:defRPr>
            </a:lvl1pPr>
            <a:lvl2pPr marL="914400" lvl="1"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2pPr>
            <a:lvl3pPr marL="1371600" lvl="2"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3pPr>
            <a:lvl4pPr marL="1828800" lvl="3"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4pPr>
            <a:lvl5pPr marL="2286000" lvl="4"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5pPr>
            <a:lvl6pPr marL="2743200" lvl="5"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6pPr>
            <a:lvl7pPr marL="3200400" lvl="6"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7pPr>
            <a:lvl8pPr marL="3657600" lvl="7" indent="-317500">
              <a:lnSpc>
                <a:spcPct val="115000"/>
              </a:lnSpc>
              <a:spcBef>
                <a:spcPts val="1600"/>
              </a:spcBef>
              <a:spcAft>
                <a:spcPts val="0"/>
              </a:spcAft>
              <a:buClr>
                <a:schemeClr val="lt1"/>
              </a:buClr>
              <a:buSzPts val="1400"/>
              <a:buFont typeface="Actor"/>
              <a:buChar char="○"/>
              <a:defRPr>
                <a:solidFill>
                  <a:schemeClr val="lt1"/>
                </a:solidFill>
                <a:latin typeface="Actor"/>
                <a:ea typeface="Actor"/>
                <a:cs typeface="Actor"/>
                <a:sym typeface="Actor"/>
              </a:defRPr>
            </a:lvl8pPr>
            <a:lvl9pPr marL="4114800" lvl="8" indent="-317500">
              <a:lnSpc>
                <a:spcPct val="115000"/>
              </a:lnSpc>
              <a:spcBef>
                <a:spcPts val="1600"/>
              </a:spcBef>
              <a:spcAft>
                <a:spcPts val="1600"/>
              </a:spcAft>
              <a:buClr>
                <a:schemeClr val="lt1"/>
              </a:buClr>
              <a:buSzPts val="1400"/>
              <a:buFont typeface="Actor"/>
              <a:buChar char="■"/>
              <a:defRPr>
                <a:solidFill>
                  <a:schemeClr val="lt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71" r:id="rId16"/>
    <p:sldLayoutId id="2147483672" r:id="rId17"/>
    <p:sldLayoutId id="214748367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31"/>
          <p:cNvSpPr txBox="1">
            <a:spLocks noGrp="1"/>
          </p:cNvSpPr>
          <p:nvPr>
            <p:ph type="ctrTitle"/>
          </p:nvPr>
        </p:nvSpPr>
        <p:spPr>
          <a:xfrm>
            <a:off x="1594132" y="1000635"/>
            <a:ext cx="6158038" cy="232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Unit4</a:t>
            </a:r>
            <a:br>
              <a:rPr lang="en" dirty="0"/>
            </a:br>
            <a:r>
              <a:rPr lang="en" sz="4800" dirty="0">
                <a:solidFill>
                  <a:schemeClr val="dk2"/>
                </a:solidFill>
              </a:rPr>
              <a:t>The Sporting Life</a:t>
            </a:r>
            <a:endParaRPr dirty="0">
              <a:solidFill>
                <a:schemeClr val="dk2"/>
              </a:solidFill>
            </a:endParaRPr>
          </a:p>
        </p:txBody>
      </p:sp>
      <p:sp>
        <p:nvSpPr>
          <p:cNvPr id="1245" name="Google Shape;1245;p31"/>
          <p:cNvSpPr txBox="1">
            <a:spLocks noGrp="1"/>
          </p:cNvSpPr>
          <p:nvPr>
            <p:ph type="subTitle" idx="1"/>
          </p:nvPr>
        </p:nvSpPr>
        <p:spPr>
          <a:xfrm>
            <a:off x="4014556" y="2901622"/>
            <a:ext cx="173888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t>writing</a:t>
            </a:r>
            <a:endParaRPr sz="2000" b="1" dirty="0"/>
          </a:p>
        </p:txBody>
      </p:sp>
      <p:grpSp>
        <p:nvGrpSpPr>
          <p:cNvPr id="1246" name="Google Shape;1246;p31"/>
          <p:cNvGrpSpPr/>
          <p:nvPr/>
        </p:nvGrpSpPr>
        <p:grpSpPr>
          <a:xfrm>
            <a:off x="-169977" y="2069960"/>
            <a:ext cx="2007772" cy="2863012"/>
            <a:chOff x="4106675" y="490400"/>
            <a:chExt cx="911050" cy="1299125"/>
          </a:xfrm>
        </p:grpSpPr>
        <p:sp>
          <p:nvSpPr>
            <p:cNvPr id="1247" name="Google Shape;1247;p31"/>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4229525" y="1524450"/>
              <a:ext cx="219275" cy="190625"/>
            </a:xfrm>
            <a:custGeom>
              <a:avLst/>
              <a:gdLst/>
              <a:ahLst/>
              <a:cxnLst/>
              <a:rect l="l" t="t" r="r" b="b"/>
              <a:pathLst>
                <a:path w="8771" h="7625" extrusionOk="0">
                  <a:moveTo>
                    <a:pt x="1327" y="1"/>
                  </a:moveTo>
                  <a:cubicBezTo>
                    <a:pt x="901" y="2206"/>
                    <a:pt x="475" y="4387"/>
                    <a:pt x="49" y="6567"/>
                  </a:cubicBezTo>
                  <a:cubicBezTo>
                    <a:pt x="0" y="6712"/>
                    <a:pt x="6600" y="7624"/>
                    <a:pt x="7715" y="7624"/>
                  </a:cubicBezTo>
                  <a:cubicBezTo>
                    <a:pt x="7758" y="7624"/>
                    <a:pt x="7792" y="7623"/>
                    <a:pt x="7818" y="7620"/>
                  </a:cubicBezTo>
                  <a:cubicBezTo>
                    <a:pt x="8119" y="7595"/>
                    <a:pt x="8420" y="7570"/>
                    <a:pt x="8645" y="7344"/>
                  </a:cubicBezTo>
                  <a:cubicBezTo>
                    <a:pt x="8695" y="7294"/>
                    <a:pt x="8745" y="7219"/>
                    <a:pt x="8771" y="7119"/>
                  </a:cubicBezTo>
                  <a:cubicBezTo>
                    <a:pt x="8771" y="7044"/>
                    <a:pt x="8720" y="6968"/>
                    <a:pt x="8670" y="6893"/>
                  </a:cubicBezTo>
                  <a:cubicBezTo>
                    <a:pt x="8119" y="6016"/>
                    <a:pt x="7167" y="5465"/>
                    <a:pt x="6189" y="5164"/>
                  </a:cubicBezTo>
                  <a:cubicBezTo>
                    <a:pt x="5562" y="4963"/>
                    <a:pt x="4986" y="4838"/>
                    <a:pt x="4385" y="4587"/>
                  </a:cubicBezTo>
                  <a:cubicBezTo>
                    <a:pt x="4760" y="3460"/>
                    <a:pt x="5212" y="2357"/>
                    <a:pt x="5738" y="1279"/>
                  </a:cubicBezTo>
                  <a:cubicBezTo>
                    <a:pt x="4209" y="1079"/>
                    <a:pt x="2730" y="653"/>
                    <a:pt x="1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4317825" y="1580125"/>
              <a:ext cx="53275" cy="15800"/>
            </a:xfrm>
            <a:custGeom>
              <a:avLst/>
              <a:gdLst/>
              <a:ahLst/>
              <a:cxnLst/>
              <a:rect l="l" t="t" r="r" b="b"/>
              <a:pathLst>
                <a:path w="2131" h="632" extrusionOk="0">
                  <a:moveTo>
                    <a:pt x="392" y="1"/>
                  </a:moveTo>
                  <a:cubicBezTo>
                    <a:pt x="328" y="1"/>
                    <a:pt x="264" y="8"/>
                    <a:pt x="201" y="30"/>
                  </a:cubicBezTo>
                  <a:cubicBezTo>
                    <a:pt x="51" y="80"/>
                    <a:pt x="0" y="280"/>
                    <a:pt x="176" y="355"/>
                  </a:cubicBezTo>
                  <a:cubicBezTo>
                    <a:pt x="326" y="406"/>
                    <a:pt x="452" y="431"/>
                    <a:pt x="602" y="431"/>
                  </a:cubicBezTo>
                  <a:cubicBezTo>
                    <a:pt x="752" y="456"/>
                    <a:pt x="878" y="456"/>
                    <a:pt x="1028" y="481"/>
                  </a:cubicBezTo>
                  <a:cubicBezTo>
                    <a:pt x="1178" y="506"/>
                    <a:pt x="1304" y="531"/>
                    <a:pt x="1454" y="556"/>
                  </a:cubicBezTo>
                  <a:cubicBezTo>
                    <a:pt x="1579" y="581"/>
                    <a:pt x="1730" y="631"/>
                    <a:pt x="1880" y="631"/>
                  </a:cubicBezTo>
                  <a:cubicBezTo>
                    <a:pt x="2005" y="631"/>
                    <a:pt x="2131" y="431"/>
                    <a:pt x="1980" y="330"/>
                  </a:cubicBezTo>
                  <a:cubicBezTo>
                    <a:pt x="1830" y="255"/>
                    <a:pt x="1705" y="230"/>
                    <a:pt x="1554" y="180"/>
                  </a:cubicBezTo>
                  <a:cubicBezTo>
                    <a:pt x="1404" y="155"/>
                    <a:pt x="1254" y="105"/>
                    <a:pt x="1103" y="80"/>
                  </a:cubicBezTo>
                  <a:cubicBezTo>
                    <a:pt x="953" y="55"/>
                    <a:pt x="802" y="30"/>
                    <a:pt x="652" y="30"/>
                  </a:cubicBezTo>
                  <a:cubicBezTo>
                    <a:pt x="565" y="15"/>
                    <a:pt x="478"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4310300" y="1603225"/>
              <a:ext cx="52650" cy="10700"/>
            </a:xfrm>
            <a:custGeom>
              <a:avLst/>
              <a:gdLst/>
              <a:ahLst/>
              <a:cxnLst/>
              <a:rect l="l" t="t" r="r" b="b"/>
              <a:pathLst>
                <a:path w="2106" h="428" extrusionOk="0">
                  <a:moveTo>
                    <a:pt x="385" y="1"/>
                  </a:moveTo>
                  <a:cubicBezTo>
                    <a:pt x="325" y="1"/>
                    <a:pt x="263" y="3"/>
                    <a:pt x="201" y="8"/>
                  </a:cubicBezTo>
                  <a:cubicBezTo>
                    <a:pt x="101" y="8"/>
                    <a:pt x="1" y="58"/>
                    <a:pt x="1" y="158"/>
                  </a:cubicBezTo>
                  <a:cubicBezTo>
                    <a:pt x="1" y="284"/>
                    <a:pt x="76" y="359"/>
                    <a:pt x="176" y="384"/>
                  </a:cubicBezTo>
                  <a:cubicBezTo>
                    <a:pt x="477" y="409"/>
                    <a:pt x="803" y="409"/>
                    <a:pt x="1103" y="409"/>
                  </a:cubicBezTo>
                  <a:cubicBezTo>
                    <a:pt x="1191" y="421"/>
                    <a:pt x="1273" y="428"/>
                    <a:pt x="1354" y="428"/>
                  </a:cubicBezTo>
                  <a:cubicBezTo>
                    <a:pt x="1435" y="428"/>
                    <a:pt x="1517" y="421"/>
                    <a:pt x="1605" y="409"/>
                  </a:cubicBezTo>
                  <a:cubicBezTo>
                    <a:pt x="1755" y="409"/>
                    <a:pt x="1905" y="409"/>
                    <a:pt x="2031" y="359"/>
                  </a:cubicBezTo>
                  <a:cubicBezTo>
                    <a:pt x="2106" y="334"/>
                    <a:pt x="2081" y="233"/>
                    <a:pt x="2031" y="183"/>
                  </a:cubicBezTo>
                  <a:cubicBezTo>
                    <a:pt x="1880" y="133"/>
                    <a:pt x="1730" y="133"/>
                    <a:pt x="1580" y="108"/>
                  </a:cubicBezTo>
                  <a:cubicBezTo>
                    <a:pt x="1429" y="83"/>
                    <a:pt x="1279" y="58"/>
                    <a:pt x="1128" y="58"/>
                  </a:cubicBezTo>
                  <a:cubicBezTo>
                    <a:pt x="885" y="38"/>
                    <a:pt x="642" y="1"/>
                    <a:pt x="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1"/>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1"/>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1"/>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1"/>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1"/>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1"/>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1"/>
            <p:cNvSpPr/>
            <p:nvPr/>
          </p:nvSpPr>
          <p:spPr>
            <a:xfrm>
              <a:off x="4675600" y="1702725"/>
              <a:ext cx="251275" cy="56200"/>
            </a:xfrm>
            <a:custGeom>
              <a:avLst/>
              <a:gdLst/>
              <a:ahLst/>
              <a:cxnLst/>
              <a:rect l="l" t="t" r="r" b="b"/>
              <a:pathLst>
                <a:path w="10051" h="2248" extrusionOk="0">
                  <a:moveTo>
                    <a:pt x="0" y="2118"/>
                  </a:moveTo>
                  <a:cubicBezTo>
                    <a:pt x="0" y="2118"/>
                    <a:pt x="0" y="2118"/>
                    <a:pt x="0" y="2118"/>
                  </a:cubicBezTo>
                  <a:cubicBezTo>
                    <a:pt x="0" y="2118"/>
                    <a:pt x="0" y="2118"/>
                    <a:pt x="0" y="2118"/>
                  </a:cubicBezTo>
                  <a:close/>
                  <a:moveTo>
                    <a:pt x="9017" y="1"/>
                  </a:moveTo>
                  <a:cubicBezTo>
                    <a:pt x="8820" y="1"/>
                    <a:pt x="8621" y="50"/>
                    <a:pt x="8413" y="50"/>
                  </a:cubicBezTo>
                  <a:cubicBezTo>
                    <a:pt x="8358" y="50"/>
                    <a:pt x="8302" y="47"/>
                    <a:pt x="8246" y="38"/>
                  </a:cubicBezTo>
                  <a:cubicBezTo>
                    <a:pt x="8150" y="31"/>
                    <a:pt x="8051" y="27"/>
                    <a:pt x="7949" y="27"/>
                  </a:cubicBezTo>
                  <a:cubicBezTo>
                    <a:pt x="7702" y="27"/>
                    <a:pt x="7441" y="45"/>
                    <a:pt x="7193" y="63"/>
                  </a:cubicBezTo>
                  <a:cubicBezTo>
                    <a:pt x="6642" y="88"/>
                    <a:pt x="6078" y="94"/>
                    <a:pt x="5511" y="94"/>
                  </a:cubicBezTo>
                  <a:cubicBezTo>
                    <a:pt x="4944" y="94"/>
                    <a:pt x="4374" y="88"/>
                    <a:pt x="3810" y="88"/>
                  </a:cubicBezTo>
                  <a:cubicBezTo>
                    <a:pt x="3283" y="88"/>
                    <a:pt x="2757" y="163"/>
                    <a:pt x="2206" y="163"/>
                  </a:cubicBezTo>
                  <a:cubicBezTo>
                    <a:pt x="1726" y="163"/>
                    <a:pt x="1018" y="415"/>
                    <a:pt x="496" y="415"/>
                  </a:cubicBezTo>
                  <a:cubicBezTo>
                    <a:pt x="473" y="415"/>
                    <a:pt x="449" y="415"/>
                    <a:pt x="426" y="414"/>
                  </a:cubicBezTo>
                  <a:cubicBezTo>
                    <a:pt x="376" y="564"/>
                    <a:pt x="101" y="1566"/>
                    <a:pt x="0" y="2118"/>
                  </a:cubicBezTo>
                  <a:lnTo>
                    <a:pt x="0" y="2118"/>
                  </a:lnTo>
                  <a:cubicBezTo>
                    <a:pt x="2" y="2113"/>
                    <a:pt x="58" y="2111"/>
                    <a:pt x="148" y="2111"/>
                  </a:cubicBezTo>
                  <a:cubicBezTo>
                    <a:pt x="513" y="2111"/>
                    <a:pt x="1439" y="2143"/>
                    <a:pt x="1579" y="2143"/>
                  </a:cubicBezTo>
                  <a:cubicBezTo>
                    <a:pt x="2206" y="2168"/>
                    <a:pt x="2832" y="2193"/>
                    <a:pt x="3459" y="2218"/>
                  </a:cubicBezTo>
                  <a:cubicBezTo>
                    <a:pt x="4182" y="2233"/>
                    <a:pt x="4906" y="2247"/>
                    <a:pt x="5625" y="2247"/>
                  </a:cubicBezTo>
                  <a:cubicBezTo>
                    <a:pt x="6151" y="2247"/>
                    <a:pt x="6674" y="2240"/>
                    <a:pt x="7193" y="2218"/>
                  </a:cubicBezTo>
                  <a:cubicBezTo>
                    <a:pt x="7720" y="2193"/>
                    <a:pt x="8246" y="2143"/>
                    <a:pt x="8747" y="2068"/>
                  </a:cubicBezTo>
                  <a:cubicBezTo>
                    <a:pt x="8998" y="2018"/>
                    <a:pt x="9248" y="1968"/>
                    <a:pt x="9499" y="1893"/>
                  </a:cubicBezTo>
                  <a:cubicBezTo>
                    <a:pt x="9775" y="1817"/>
                    <a:pt x="9900" y="1492"/>
                    <a:pt x="9975" y="1216"/>
                  </a:cubicBezTo>
                  <a:cubicBezTo>
                    <a:pt x="10050" y="990"/>
                    <a:pt x="10050" y="715"/>
                    <a:pt x="9925" y="514"/>
                  </a:cubicBezTo>
                  <a:cubicBezTo>
                    <a:pt x="9850" y="339"/>
                    <a:pt x="9674" y="213"/>
                    <a:pt x="9499" y="113"/>
                  </a:cubicBezTo>
                  <a:cubicBezTo>
                    <a:pt x="9399" y="63"/>
                    <a:pt x="9299" y="13"/>
                    <a:pt x="9173" y="13"/>
                  </a:cubicBezTo>
                  <a:cubicBezTo>
                    <a:pt x="9121" y="4"/>
                    <a:pt x="9069" y="1"/>
                    <a:pt x="9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1"/>
            <p:cNvSpPr/>
            <p:nvPr/>
          </p:nvSpPr>
          <p:spPr>
            <a:xfrm>
              <a:off x="4699400" y="1567700"/>
              <a:ext cx="218075" cy="169475"/>
            </a:xfrm>
            <a:custGeom>
              <a:avLst/>
              <a:gdLst/>
              <a:ahLst/>
              <a:cxnLst/>
              <a:rect l="l" t="t" r="r" b="b"/>
              <a:pathLst>
                <a:path w="8723" h="6779" extrusionOk="0">
                  <a:moveTo>
                    <a:pt x="352" y="0"/>
                  </a:moveTo>
                  <a:cubicBezTo>
                    <a:pt x="226" y="2231"/>
                    <a:pt x="126" y="4461"/>
                    <a:pt x="1" y="6667"/>
                  </a:cubicBezTo>
                  <a:cubicBezTo>
                    <a:pt x="1" y="6745"/>
                    <a:pt x="1411" y="6778"/>
                    <a:pt x="3039" y="6778"/>
                  </a:cubicBezTo>
                  <a:cubicBezTo>
                    <a:pt x="5082" y="6778"/>
                    <a:pt x="7469" y="6726"/>
                    <a:pt x="7845" y="6642"/>
                  </a:cubicBezTo>
                  <a:cubicBezTo>
                    <a:pt x="8146" y="6567"/>
                    <a:pt x="8447" y="6492"/>
                    <a:pt x="8622" y="6241"/>
                  </a:cubicBezTo>
                  <a:cubicBezTo>
                    <a:pt x="8672" y="6191"/>
                    <a:pt x="8722" y="6091"/>
                    <a:pt x="8722" y="6015"/>
                  </a:cubicBezTo>
                  <a:cubicBezTo>
                    <a:pt x="8697" y="5915"/>
                    <a:pt x="8647" y="5865"/>
                    <a:pt x="8597" y="5790"/>
                  </a:cubicBezTo>
                  <a:cubicBezTo>
                    <a:pt x="7920" y="5013"/>
                    <a:pt x="6893" y="4587"/>
                    <a:pt x="5890" y="4436"/>
                  </a:cubicBezTo>
                  <a:cubicBezTo>
                    <a:pt x="5239" y="4311"/>
                    <a:pt x="4662" y="4261"/>
                    <a:pt x="4036" y="4111"/>
                  </a:cubicBezTo>
                  <a:cubicBezTo>
                    <a:pt x="4236" y="2933"/>
                    <a:pt x="4512" y="1780"/>
                    <a:pt x="4913" y="652"/>
                  </a:cubicBezTo>
                  <a:cubicBezTo>
                    <a:pt x="3359" y="652"/>
                    <a:pt x="1830" y="426"/>
                    <a:pt x="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1"/>
            <p:cNvSpPr/>
            <p:nvPr/>
          </p:nvSpPr>
          <p:spPr>
            <a:xfrm>
              <a:off x="4772075" y="1612975"/>
              <a:ext cx="52675" cy="11125"/>
            </a:xfrm>
            <a:custGeom>
              <a:avLst/>
              <a:gdLst/>
              <a:ahLst/>
              <a:cxnLst/>
              <a:rect l="l" t="t" r="r" b="b"/>
              <a:pathLst>
                <a:path w="2107" h="445" extrusionOk="0">
                  <a:moveTo>
                    <a:pt x="825" y="0"/>
                  </a:moveTo>
                  <a:cubicBezTo>
                    <a:pt x="747" y="0"/>
                    <a:pt x="665" y="6"/>
                    <a:pt x="577" y="19"/>
                  </a:cubicBezTo>
                  <a:cubicBezTo>
                    <a:pt x="427" y="19"/>
                    <a:pt x="277" y="19"/>
                    <a:pt x="151" y="94"/>
                  </a:cubicBezTo>
                  <a:cubicBezTo>
                    <a:pt x="1" y="144"/>
                    <a:pt x="1" y="370"/>
                    <a:pt x="151" y="395"/>
                  </a:cubicBezTo>
                  <a:cubicBezTo>
                    <a:pt x="226" y="420"/>
                    <a:pt x="302" y="426"/>
                    <a:pt x="377" y="426"/>
                  </a:cubicBezTo>
                  <a:cubicBezTo>
                    <a:pt x="452" y="426"/>
                    <a:pt x="527" y="420"/>
                    <a:pt x="602" y="420"/>
                  </a:cubicBezTo>
                  <a:lnTo>
                    <a:pt x="1455" y="420"/>
                  </a:lnTo>
                  <a:cubicBezTo>
                    <a:pt x="1605" y="445"/>
                    <a:pt x="1730" y="445"/>
                    <a:pt x="1881" y="445"/>
                  </a:cubicBezTo>
                  <a:cubicBezTo>
                    <a:pt x="2031" y="420"/>
                    <a:pt x="2106" y="194"/>
                    <a:pt x="1956" y="144"/>
                  </a:cubicBezTo>
                  <a:cubicBezTo>
                    <a:pt x="1805" y="69"/>
                    <a:pt x="1655" y="69"/>
                    <a:pt x="1505" y="44"/>
                  </a:cubicBezTo>
                  <a:cubicBezTo>
                    <a:pt x="1354" y="19"/>
                    <a:pt x="1204" y="19"/>
                    <a:pt x="1054" y="19"/>
                  </a:cubicBezTo>
                  <a:cubicBezTo>
                    <a:pt x="978" y="6"/>
                    <a:pt x="903" y="0"/>
                    <a:pt x="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1"/>
            <p:cNvSpPr/>
            <p:nvPr/>
          </p:nvSpPr>
          <p:spPr>
            <a:xfrm>
              <a:off x="4767075" y="1635700"/>
              <a:ext cx="52650" cy="12225"/>
            </a:xfrm>
            <a:custGeom>
              <a:avLst/>
              <a:gdLst/>
              <a:ahLst/>
              <a:cxnLst/>
              <a:rect l="l" t="t" r="r" b="b"/>
              <a:pathLst>
                <a:path w="2106" h="489" extrusionOk="0">
                  <a:moveTo>
                    <a:pt x="1404" y="1"/>
                  </a:moveTo>
                  <a:cubicBezTo>
                    <a:pt x="1304" y="1"/>
                    <a:pt x="1203" y="12"/>
                    <a:pt x="1103" y="12"/>
                  </a:cubicBezTo>
                  <a:cubicBezTo>
                    <a:pt x="802" y="37"/>
                    <a:pt x="477" y="62"/>
                    <a:pt x="176" y="87"/>
                  </a:cubicBezTo>
                  <a:cubicBezTo>
                    <a:pt x="76" y="112"/>
                    <a:pt x="0" y="188"/>
                    <a:pt x="0" y="288"/>
                  </a:cubicBezTo>
                  <a:cubicBezTo>
                    <a:pt x="0" y="413"/>
                    <a:pt x="101" y="488"/>
                    <a:pt x="201" y="488"/>
                  </a:cubicBezTo>
                  <a:cubicBezTo>
                    <a:pt x="527" y="463"/>
                    <a:pt x="827" y="413"/>
                    <a:pt x="1128" y="388"/>
                  </a:cubicBezTo>
                  <a:cubicBezTo>
                    <a:pt x="1304" y="363"/>
                    <a:pt x="1454" y="338"/>
                    <a:pt x="1630" y="313"/>
                  </a:cubicBezTo>
                  <a:cubicBezTo>
                    <a:pt x="1755" y="288"/>
                    <a:pt x="1905" y="263"/>
                    <a:pt x="2031" y="188"/>
                  </a:cubicBezTo>
                  <a:cubicBezTo>
                    <a:pt x="2106" y="162"/>
                    <a:pt x="2081" y="62"/>
                    <a:pt x="2005" y="37"/>
                  </a:cubicBezTo>
                  <a:cubicBezTo>
                    <a:pt x="1930" y="12"/>
                    <a:pt x="1855" y="6"/>
                    <a:pt x="1780" y="6"/>
                  </a:cubicBezTo>
                  <a:cubicBezTo>
                    <a:pt x="1705" y="6"/>
                    <a:pt x="1630" y="12"/>
                    <a:pt x="1554" y="12"/>
                  </a:cubicBezTo>
                  <a:cubicBezTo>
                    <a:pt x="1504" y="4"/>
                    <a:pt x="1454" y="1"/>
                    <a:pt x="1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1"/>
            <p:cNvSpPr/>
            <p:nvPr/>
          </p:nvSpPr>
          <p:spPr>
            <a:xfrm>
              <a:off x="4807475" y="1663300"/>
              <a:ext cx="36475" cy="86525"/>
            </a:xfrm>
            <a:custGeom>
              <a:avLst/>
              <a:gdLst/>
              <a:ahLst/>
              <a:cxnLst/>
              <a:rect l="l" t="t" r="r" b="b"/>
              <a:pathLst>
                <a:path w="1459" h="3461" extrusionOk="0">
                  <a:moveTo>
                    <a:pt x="1213" y="1"/>
                  </a:moveTo>
                  <a:cubicBezTo>
                    <a:pt x="1152" y="1"/>
                    <a:pt x="1090" y="20"/>
                    <a:pt x="1041" y="61"/>
                  </a:cubicBezTo>
                  <a:cubicBezTo>
                    <a:pt x="841" y="211"/>
                    <a:pt x="690" y="512"/>
                    <a:pt x="565" y="738"/>
                  </a:cubicBezTo>
                  <a:cubicBezTo>
                    <a:pt x="465" y="988"/>
                    <a:pt x="364" y="1239"/>
                    <a:pt x="289" y="1490"/>
                  </a:cubicBezTo>
                  <a:cubicBezTo>
                    <a:pt x="114" y="2016"/>
                    <a:pt x="14" y="2567"/>
                    <a:pt x="14" y="3119"/>
                  </a:cubicBezTo>
                  <a:cubicBezTo>
                    <a:pt x="1" y="3347"/>
                    <a:pt x="162" y="3460"/>
                    <a:pt x="331" y="3460"/>
                  </a:cubicBezTo>
                  <a:cubicBezTo>
                    <a:pt x="495" y="3460"/>
                    <a:pt x="665" y="3354"/>
                    <a:pt x="690" y="3144"/>
                  </a:cubicBezTo>
                  <a:cubicBezTo>
                    <a:pt x="715" y="2642"/>
                    <a:pt x="790" y="2166"/>
                    <a:pt x="941" y="1665"/>
                  </a:cubicBezTo>
                  <a:cubicBezTo>
                    <a:pt x="991" y="1439"/>
                    <a:pt x="1091" y="1189"/>
                    <a:pt x="1191" y="963"/>
                  </a:cubicBezTo>
                  <a:cubicBezTo>
                    <a:pt x="1292" y="738"/>
                    <a:pt x="1392" y="487"/>
                    <a:pt x="1442" y="236"/>
                  </a:cubicBezTo>
                  <a:cubicBezTo>
                    <a:pt x="1459" y="84"/>
                    <a:pt x="1339" y="1"/>
                    <a:pt x="1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1"/>
            <p:cNvSpPr/>
            <p:nvPr/>
          </p:nvSpPr>
          <p:spPr>
            <a:xfrm>
              <a:off x="4843525" y="1670900"/>
              <a:ext cx="31975" cy="82050"/>
            </a:xfrm>
            <a:custGeom>
              <a:avLst/>
              <a:gdLst/>
              <a:ahLst/>
              <a:cxnLst/>
              <a:rect l="l" t="t" r="r" b="b"/>
              <a:pathLst>
                <a:path w="1279" h="3282" extrusionOk="0">
                  <a:moveTo>
                    <a:pt x="1016" y="1"/>
                  </a:moveTo>
                  <a:cubicBezTo>
                    <a:pt x="1004" y="1"/>
                    <a:pt x="991" y="3"/>
                    <a:pt x="978" y="8"/>
                  </a:cubicBezTo>
                  <a:cubicBezTo>
                    <a:pt x="702" y="8"/>
                    <a:pt x="577" y="333"/>
                    <a:pt x="476" y="584"/>
                  </a:cubicBezTo>
                  <a:cubicBezTo>
                    <a:pt x="351" y="810"/>
                    <a:pt x="276" y="1085"/>
                    <a:pt x="226" y="1336"/>
                  </a:cubicBezTo>
                  <a:cubicBezTo>
                    <a:pt x="176" y="1612"/>
                    <a:pt x="125" y="1887"/>
                    <a:pt x="100" y="2163"/>
                  </a:cubicBezTo>
                  <a:cubicBezTo>
                    <a:pt x="75" y="2439"/>
                    <a:pt x="0" y="2739"/>
                    <a:pt x="50" y="3015"/>
                  </a:cubicBezTo>
                  <a:cubicBezTo>
                    <a:pt x="76" y="3194"/>
                    <a:pt x="225" y="3282"/>
                    <a:pt x="378" y="3282"/>
                  </a:cubicBezTo>
                  <a:cubicBezTo>
                    <a:pt x="526" y="3282"/>
                    <a:pt x="678" y="3200"/>
                    <a:pt x="727" y="3040"/>
                  </a:cubicBezTo>
                  <a:cubicBezTo>
                    <a:pt x="777" y="2790"/>
                    <a:pt x="777" y="2514"/>
                    <a:pt x="802" y="2263"/>
                  </a:cubicBezTo>
                  <a:cubicBezTo>
                    <a:pt x="827" y="2013"/>
                    <a:pt x="852" y="1762"/>
                    <a:pt x="877" y="1536"/>
                  </a:cubicBezTo>
                  <a:cubicBezTo>
                    <a:pt x="927" y="1286"/>
                    <a:pt x="978" y="1060"/>
                    <a:pt x="1053" y="835"/>
                  </a:cubicBezTo>
                  <a:cubicBezTo>
                    <a:pt x="1103" y="609"/>
                    <a:pt x="1278" y="308"/>
                    <a:pt x="1128" y="83"/>
                  </a:cubicBezTo>
                  <a:cubicBezTo>
                    <a:pt x="1107" y="42"/>
                    <a:pt x="107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1"/>
            <p:cNvSpPr/>
            <p:nvPr/>
          </p:nvSpPr>
          <p:spPr>
            <a:xfrm>
              <a:off x="4694400" y="1659775"/>
              <a:ext cx="120325" cy="94500"/>
            </a:xfrm>
            <a:custGeom>
              <a:avLst/>
              <a:gdLst/>
              <a:ahLst/>
              <a:cxnLst/>
              <a:rect l="l" t="t" r="r" b="b"/>
              <a:pathLst>
                <a:path w="4813" h="3780" extrusionOk="0">
                  <a:moveTo>
                    <a:pt x="4476" y="0"/>
                  </a:moveTo>
                  <a:cubicBezTo>
                    <a:pt x="4315" y="0"/>
                    <a:pt x="4168" y="76"/>
                    <a:pt x="4035" y="152"/>
                  </a:cubicBezTo>
                  <a:cubicBezTo>
                    <a:pt x="3835" y="277"/>
                    <a:pt x="3634" y="377"/>
                    <a:pt x="3434" y="478"/>
                  </a:cubicBezTo>
                  <a:cubicBezTo>
                    <a:pt x="3033" y="728"/>
                    <a:pt x="2657" y="1004"/>
                    <a:pt x="2281" y="1280"/>
                  </a:cubicBezTo>
                  <a:cubicBezTo>
                    <a:pt x="1554" y="1806"/>
                    <a:pt x="852" y="2408"/>
                    <a:pt x="176" y="3034"/>
                  </a:cubicBezTo>
                  <a:cubicBezTo>
                    <a:pt x="0" y="3184"/>
                    <a:pt x="0" y="3485"/>
                    <a:pt x="151" y="3636"/>
                  </a:cubicBezTo>
                  <a:cubicBezTo>
                    <a:pt x="238" y="3736"/>
                    <a:pt x="351" y="3780"/>
                    <a:pt x="464" y="3780"/>
                  </a:cubicBezTo>
                  <a:cubicBezTo>
                    <a:pt x="577" y="3780"/>
                    <a:pt x="689" y="3736"/>
                    <a:pt x="777" y="3661"/>
                  </a:cubicBezTo>
                  <a:lnTo>
                    <a:pt x="827" y="3636"/>
                  </a:lnTo>
                  <a:cubicBezTo>
                    <a:pt x="852" y="3611"/>
                    <a:pt x="877" y="3585"/>
                    <a:pt x="902" y="3560"/>
                  </a:cubicBezTo>
                  <a:cubicBezTo>
                    <a:pt x="1504" y="2984"/>
                    <a:pt x="2156" y="2433"/>
                    <a:pt x="2832" y="1931"/>
                  </a:cubicBezTo>
                  <a:cubicBezTo>
                    <a:pt x="3183" y="1656"/>
                    <a:pt x="3534" y="1380"/>
                    <a:pt x="3885" y="1129"/>
                  </a:cubicBezTo>
                  <a:cubicBezTo>
                    <a:pt x="4060" y="1004"/>
                    <a:pt x="4211" y="854"/>
                    <a:pt x="4386" y="728"/>
                  </a:cubicBezTo>
                  <a:cubicBezTo>
                    <a:pt x="4587" y="578"/>
                    <a:pt x="4737" y="478"/>
                    <a:pt x="4787" y="227"/>
                  </a:cubicBezTo>
                  <a:cubicBezTo>
                    <a:pt x="4812" y="127"/>
                    <a:pt x="4712" y="52"/>
                    <a:pt x="4637" y="27"/>
                  </a:cubicBezTo>
                  <a:cubicBezTo>
                    <a:pt x="4582" y="8"/>
                    <a:pt x="4528" y="0"/>
                    <a:pt x="4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1"/>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1"/>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1"/>
            <p:cNvSpPr/>
            <p:nvPr/>
          </p:nvSpPr>
          <p:spPr>
            <a:xfrm>
              <a:off x="4106675" y="894750"/>
              <a:ext cx="454275" cy="571475"/>
            </a:xfrm>
            <a:custGeom>
              <a:avLst/>
              <a:gdLst/>
              <a:ahLst/>
              <a:cxnLst/>
              <a:rect l="l" t="t" r="r" b="b"/>
              <a:pathLst>
                <a:path w="18171" h="22859" extrusionOk="0">
                  <a:moveTo>
                    <a:pt x="17895" y="1"/>
                  </a:moveTo>
                  <a:lnTo>
                    <a:pt x="0" y="22633"/>
                  </a:lnTo>
                  <a:lnTo>
                    <a:pt x="276" y="22858"/>
                  </a:lnTo>
                  <a:lnTo>
                    <a:pt x="18171" y="226"/>
                  </a:lnTo>
                  <a:lnTo>
                    <a:pt x="178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1"/>
            <p:cNvSpPr/>
            <p:nvPr/>
          </p:nvSpPr>
          <p:spPr>
            <a:xfrm>
              <a:off x="4232600" y="902675"/>
              <a:ext cx="625350" cy="694925"/>
            </a:xfrm>
            <a:custGeom>
              <a:avLst/>
              <a:gdLst/>
              <a:ahLst/>
              <a:cxnLst/>
              <a:rect l="l" t="t" r="r" b="b"/>
              <a:pathLst>
                <a:path w="25014" h="27797" extrusionOk="0">
                  <a:moveTo>
                    <a:pt x="14467" y="1"/>
                  </a:moveTo>
                  <a:cubicBezTo>
                    <a:pt x="14247" y="1"/>
                    <a:pt x="14027" y="14"/>
                    <a:pt x="13810" y="35"/>
                  </a:cubicBezTo>
                  <a:cubicBezTo>
                    <a:pt x="12582" y="185"/>
                    <a:pt x="11354" y="486"/>
                    <a:pt x="10201" y="937"/>
                  </a:cubicBezTo>
                  <a:cubicBezTo>
                    <a:pt x="8547" y="1538"/>
                    <a:pt x="8146" y="2616"/>
                    <a:pt x="8196" y="4320"/>
                  </a:cubicBezTo>
                  <a:cubicBezTo>
                    <a:pt x="8297" y="7228"/>
                    <a:pt x="7294" y="10411"/>
                    <a:pt x="6392" y="13168"/>
                  </a:cubicBezTo>
                  <a:cubicBezTo>
                    <a:pt x="5891" y="14747"/>
                    <a:pt x="5364" y="16175"/>
                    <a:pt x="4487" y="17604"/>
                  </a:cubicBezTo>
                  <a:lnTo>
                    <a:pt x="753" y="23569"/>
                  </a:lnTo>
                  <a:cubicBezTo>
                    <a:pt x="477" y="24020"/>
                    <a:pt x="101" y="24671"/>
                    <a:pt x="51" y="25173"/>
                  </a:cubicBezTo>
                  <a:cubicBezTo>
                    <a:pt x="1" y="25473"/>
                    <a:pt x="126" y="25799"/>
                    <a:pt x="377" y="25975"/>
                  </a:cubicBezTo>
                  <a:cubicBezTo>
                    <a:pt x="527" y="26075"/>
                    <a:pt x="703" y="26100"/>
                    <a:pt x="853" y="26150"/>
                  </a:cubicBezTo>
                  <a:cubicBezTo>
                    <a:pt x="1923" y="26353"/>
                    <a:pt x="3021" y="26570"/>
                    <a:pt x="4106" y="26570"/>
                  </a:cubicBezTo>
                  <a:cubicBezTo>
                    <a:pt x="4494" y="26570"/>
                    <a:pt x="4881" y="26542"/>
                    <a:pt x="5264" y="26476"/>
                  </a:cubicBezTo>
                  <a:cubicBezTo>
                    <a:pt x="7269" y="26100"/>
                    <a:pt x="8472" y="24195"/>
                    <a:pt x="9550" y="22641"/>
                  </a:cubicBezTo>
                  <a:cubicBezTo>
                    <a:pt x="10803" y="20812"/>
                    <a:pt x="11830" y="18832"/>
                    <a:pt x="12507" y="16701"/>
                  </a:cubicBezTo>
                  <a:cubicBezTo>
                    <a:pt x="13034" y="15423"/>
                    <a:pt x="13334" y="13945"/>
                    <a:pt x="13660" y="12591"/>
                  </a:cubicBezTo>
                  <a:cubicBezTo>
                    <a:pt x="13911" y="11513"/>
                    <a:pt x="14186" y="10361"/>
                    <a:pt x="14186" y="9233"/>
                  </a:cubicBezTo>
                  <a:cubicBezTo>
                    <a:pt x="14211" y="10010"/>
                    <a:pt x="15189" y="10711"/>
                    <a:pt x="15665" y="11238"/>
                  </a:cubicBezTo>
                  <a:cubicBezTo>
                    <a:pt x="16116" y="11764"/>
                    <a:pt x="16592" y="12215"/>
                    <a:pt x="17069" y="12716"/>
                  </a:cubicBezTo>
                  <a:cubicBezTo>
                    <a:pt x="17495" y="13168"/>
                    <a:pt x="17445" y="13619"/>
                    <a:pt x="17795" y="14095"/>
                  </a:cubicBezTo>
                  <a:cubicBezTo>
                    <a:pt x="17846" y="14120"/>
                    <a:pt x="17871" y="14145"/>
                    <a:pt x="17896" y="14195"/>
                  </a:cubicBezTo>
                  <a:cubicBezTo>
                    <a:pt x="18196" y="14596"/>
                    <a:pt x="18522" y="14997"/>
                    <a:pt x="18823" y="15398"/>
                  </a:cubicBezTo>
                  <a:cubicBezTo>
                    <a:pt x="18898" y="15498"/>
                    <a:pt x="18973" y="15574"/>
                    <a:pt x="18998" y="15699"/>
                  </a:cubicBezTo>
                  <a:cubicBezTo>
                    <a:pt x="19049" y="15799"/>
                    <a:pt x="19049" y="15924"/>
                    <a:pt x="19024" y="16050"/>
                  </a:cubicBezTo>
                  <a:cubicBezTo>
                    <a:pt x="19024" y="16802"/>
                    <a:pt x="19074" y="17579"/>
                    <a:pt x="18973" y="18356"/>
                  </a:cubicBezTo>
                  <a:cubicBezTo>
                    <a:pt x="18623" y="21012"/>
                    <a:pt x="18347" y="23644"/>
                    <a:pt x="18121" y="26300"/>
                  </a:cubicBezTo>
                  <a:cubicBezTo>
                    <a:pt x="18096" y="26777"/>
                    <a:pt x="18196" y="27328"/>
                    <a:pt x="18623" y="27579"/>
                  </a:cubicBezTo>
                  <a:cubicBezTo>
                    <a:pt x="18823" y="27704"/>
                    <a:pt x="19099" y="27729"/>
                    <a:pt x="19349" y="27729"/>
                  </a:cubicBezTo>
                  <a:cubicBezTo>
                    <a:pt x="19932" y="27763"/>
                    <a:pt x="20520" y="27796"/>
                    <a:pt x="21106" y="27796"/>
                  </a:cubicBezTo>
                  <a:cubicBezTo>
                    <a:pt x="21831" y="27796"/>
                    <a:pt x="22553" y="27745"/>
                    <a:pt x="23259" y="27579"/>
                  </a:cubicBezTo>
                  <a:cubicBezTo>
                    <a:pt x="23560" y="27504"/>
                    <a:pt x="23861" y="27403"/>
                    <a:pt x="24036" y="27178"/>
                  </a:cubicBezTo>
                  <a:cubicBezTo>
                    <a:pt x="24186" y="26977"/>
                    <a:pt x="24212" y="26752"/>
                    <a:pt x="24262" y="26526"/>
                  </a:cubicBezTo>
                  <a:cubicBezTo>
                    <a:pt x="24487" y="25348"/>
                    <a:pt x="24838" y="24120"/>
                    <a:pt x="24938" y="22917"/>
                  </a:cubicBezTo>
                  <a:cubicBezTo>
                    <a:pt x="25014" y="21915"/>
                    <a:pt x="24888" y="20837"/>
                    <a:pt x="24838" y="19809"/>
                  </a:cubicBezTo>
                  <a:cubicBezTo>
                    <a:pt x="24738" y="18230"/>
                    <a:pt x="24487" y="16576"/>
                    <a:pt x="24613" y="15022"/>
                  </a:cubicBezTo>
                  <a:cubicBezTo>
                    <a:pt x="24738" y="13619"/>
                    <a:pt x="23986" y="12441"/>
                    <a:pt x="23284" y="11238"/>
                  </a:cubicBezTo>
                  <a:cubicBezTo>
                    <a:pt x="22106" y="9158"/>
                    <a:pt x="20903" y="7102"/>
                    <a:pt x="19700" y="5022"/>
                  </a:cubicBezTo>
                  <a:cubicBezTo>
                    <a:pt x="18923" y="3694"/>
                    <a:pt x="18146" y="2366"/>
                    <a:pt x="17119" y="1238"/>
                  </a:cubicBezTo>
                  <a:cubicBezTo>
                    <a:pt x="16818" y="887"/>
                    <a:pt x="16492" y="561"/>
                    <a:pt x="16116" y="361"/>
                  </a:cubicBezTo>
                  <a:cubicBezTo>
                    <a:pt x="15610" y="89"/>
                    <a:pt x="15038" y="1"/>
                    <a:pt x="14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1"/>
            <p:cNvSpPr/>
            <p:nvPr/>
          </p:nvSpPr>
          <p:spPr>
            <a:xfrm>
              <a:off x="4617950" y="738750"/>
              <a:ext cx="297650" cy="772575"/>
            </a:xfrm>
            <a:custGeom>
              <a:avLst/>
              <a:gdLst/>
              <a:ahLst/>
              <a:cxnLst/>
              <a:rect l="l" t="t" r="r" b="b"/>
              <a:pathLst>
                <a:path w="11906" h="30903" extrusionOk="0">
                  <a:moveTo>
                    <a:pt x="11579" y="0"/>
                  </a:moveTo>
                  <a:lnTo>
                    <a:pt x="0" y="30777"/>
                  </a:lnTo>
                  <a:lnTo>
                    <a:pt x="351" y="30903"/>
                  </a:lnTo>
                  <a:lnTo>
                    <a:pt x="11905" y="125"/>
                  </a:lnTo>
                  <a:lnTo>
                    <a:pt x="115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1"/>
            <p:cNvSpPr/>
            <p:nvPr/>
          </p:nvSpPr>
          <p:spPr>
            <a:xfrm>
              <a:off x="4510800" y="1059550"/>
              <a:ext cx="80850" cy="85850"/>
            </a:xfrm>
            <a:custGeom>
              <a:avLst/>
              <a:gdLst/>
              <a:ahLst/>
              <a:cxnLst/>
              <a:rect l="l" t="t" r="r" b="b"/>
              <a:pathLst>
                <a:path w="3234" h="3434" extrusionOk="0">
                  <a:moveTo>
                    <a:pt x="101" y="0"/>
                  </a:moveTo>
                  <a:lnTo>
                    <a:pt x="1" y="101"/>
                  </a:lnTo>
                  <a:cubicBezTo>
                    <a:pt x="1179" y="1454"/>
                    <a:pt x="2031" y="2356"/>
                    <a:pt x="3134" y="3434"/>
                  </a:cubicBezTo>
                  <a:lnTo>
                    <a:pt x="3234" y="3334"/>
                  </a:lnTo>
                  <a:cubicBezTo>
                    <a:pt x="2106" y="2256"/>
                    <a:pt x="1254" y="1354"/>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1"/>
            <p:cNvSpPr/>
            <p:nvPr/>
          </p:nvSpPr>
          <p:spPr>
            <a:xfrm>
              <a:off x="4825350" y="724525"/>
              <a:ext cx="134725" cy="80300"/>
            </a:xfrm>
            <a:custGeom>
              <a:avLst/>
              <a:gdLst/>
              <a:ahLst/>
              <a:cxnLst/>
              <a:rect l="l" t="t" r="r" b="b"/>
              <a:pathLst>
                <a:path w="5389" h="3212" extrusionOk="0">
                  <a:moveTo>
                    <a:pt x="3330" y="1"/>
                  </a:moveTo>
                  <a:cubicBezTo>
                    <a:pt x="2291" y="1"/>
                    <a:pt x="1016" y="795"/>
                    <a:pt x="276" y="1396"/>
                  </a:cubicBezTo>
                  <a:cubicBezTo>
                    <a:pt x="201" y="1471"/>
                    <a:pt x="101" y="1547"/>
                    <a:pt x="50" y="1647"/>
                  </a:cubicBezTo>
                  <a:cubicBezTo>
                    <a:pt x="0" y="1797"/>
                    <a:pt x="25" y="1948"/>
                    <a:pt x="50" y="2073"/>
                  </a:cubicBezTo>
                  <a:cubicBezTo>
                    <a:pt x="126" y="2524"/>
                    <a:pt x="176" y="3101"/>
                    <a:pt x="702" y="3201"/>
                  </a:cubicBezTo>
                  <a:cubicBezTo>
                    <a:pt x="748" y="3208"/>
                    <a:pt x="794" y="3212"/>
                    <a:pt x="840" y="3212"/>
                  </a:cubicBezTo>
                  <a:cubicBezTo>
                    <a:pt x="1094" y="3212"/>
                    <a:pt x="1346" y="3103"/>
                    <a:pt x="1579" y="2975"/>
                  </a:cubicBezTo>
                  <a:cubicBezTo>
                    <a:pt x="1730" y="2900"/>
                    <a:pt x="1880" y="2825"/>
                    <a:pt x="2005" y="2725"/>
                  </a:cubicBezTo>
                  <a:cubicBezTo>
                    <a:pt x="2231" y="2599"/>
                    <a:pt x="2431" y="2449"/>
                    <a:pt x="2632" y="2324"/>
                  </a:cubicBezTo>
                  <a:cubicBezTo>
                    <a:pt x="2682" y="2299"/>
                    <a:pt x="2732" y="2273"/>
                    <a:pt x="2782" y="2273"/>
                  </a:cubicBezTo>
                  <a:cubicBezTo>
                    <a:pt x="2792" y="2269"/>
                    <a:pt x="2801" y="2267"/>
                    <a:pt x="2811" y="2267"/>
                  </a:cubicBezTo>
                  <a:cubicBezTo>
                    <a:pt x="2852" y="2267"/>
                    <a:pt x="2892" y="2303"/>
                    <a:pt x="2933" y="2324"/>
                  </a:cubicBezTo>
                  <a:cubicBezTo>
                    <a:pt x="3135" y="2414"/>
                    <a:pt x="3363" y="2463"/>
                    <a:pt x="3590" y="2463"/>
                  </a:cubicBezTo>
                  <a:cubicBezTo>
                    <a:pt x="3867" y="2463"/>
                    <a:pt x="4140" y="2389"/>
                    <a:pt x="4361" y="2223"/>
                  </a:cubicBezTo>
                  <a:cubicBezTo>
                    <a:pt x="5389" y="1496"/>
                    <a:pt x="4662" y="143"/>
                    <a:pt x="3584" y="18"/>
                  </a:cubicBezTo>
                  <a:cubicBezTo>
                    <a:pt x="3502" y="6"/>
                    <a:pt x="3417" y="1"/>
                    <a:pt x="3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p:nvPr/>
          </p:nvSpPr>
          <p:spPr>
            <a:xfrm>
              <a:off x="4389875" y="650150"/>
              <a:ext cx="208675" cy="244550"/>
            </a:xfrm>
            <a:custGeom>
              <a:avLst/>
              <a:gdLst/>
              <a:ahLst/>
              <a:cxnLst/>
              <a:rect l="l" t="t" r="r" b="b"/>
              <a:pathLst>
                <a:path w="8347" h="9782" extrusionOk="0">
                  <a:moveTo>
                    <a:pt x="7013" y="1"/>
                  </a:moveTo>
                  <a:cubicBezTo>
                    <a:pt x="6222" y="1"/>
                    <a:pt x="5227" y="216"/>
                    <a:pt x="4863" y="311"/>
                  </a:cubicBezTo>
                  <a:cubicBezTo>
                    <a:pt x="3585" y="612"/>
                    <a:pt x="2983" y="1715"/>
                    <a:pt x="2331" y="2767"/>
                  </a:cubicBezTo>
                  <a:cubicBezTo>
                    <a:pt x="2081" y="3168"/>
                    <a:pt x="1830" y="3569"/>
                    <a:pt x="1605" y="3995"/>
                  </a:cubicBezTo>
                  <a:cubicBezTo>
                    <a:pt x="1154" y="4822"/>
                    <a:pt x="753" y="5700"/>
                    <a:pt x="402" y="6602"/>
                  </a:cubicBezTo>
                  <a:cubicBezTo>
                    <a:pt x="176" y="7203"/>
                    <a:pt x="1" y="7955"/>
                    <a:pt x="377" y="8482"/>
                  </a:cubicBezTo>
                  <a:cubicBezTo>
                    <a:pt x="627" y="8832"/>
                    <a:pt x="1053" y="8983"/>
                    <a:pt x="1454" y="9083"/>
                  </a:cubicBezTo>
                  <a:cubicBezTo>
                    <a:pt x="2607" y="9409"/>
                    <a:pt x="3785" y="9559"/>
                    <a:pt x="4963" y="9710"/>
                  </a:cubicBezTo>
                  <a:cubicBezTo>
                    <a:pt x="5188" y="9749"/>
                    <a:pt x="5412" y="9782"/>
                    <a:pt x="5633" y="9782"/>
                  </a:cubicBezTo>
                  <a:cubicBezTo>
                    <a:pt x="5831" y="9782"/>
                    <a:pt x="6027" y="9756"/>
                    <a:pt x="6216" y="9685"/>
                  </a:cubicBezTo>
                  <a:cubicBezTo>
                    <a:pt x="7169" y="9359"/>
                    <a:pt x="7018" y="7028"/>
                    <a:pt x="7144" y="6151"/>
                  </a:cubicBezTo>
                  <a:cubicBezTo>
                    <a:pt x="7294" y="5123"/>
                    <a:pt x="7419" y="4096"/>
                    <a:pt x="7570" y="3068"/>
                  </a:cubicBezTo>
                  <a:cubicBezTo>
                    <a:pt x="7645" y="2542"/>
                    <a:pt x="8347" y="737"/>
                    <a:pt x="8021" y="286"/>
                  </a:cubicBezTo>
                  <a:cubicBezTo>
                    <a:pt x="7864" y="74"/>
                    <a:pt x="7473" y="1"/>
                    <a:pt x="7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1"/>
            <p:cNvSpPr/>
            <p:nvPr/>
          </p:nvSpPr>
          <p:spPr>
            <a:xfrm>
              <a:off x="4423725" y="633700"/>
              <a:ext cx="305775" cy="437650"/>
            </a:xfrm>
            <a:custGeom>
              <a:avLst/>
              <a:gdLst/>
              <a:ahLst/>
              <a:cxnLst/>
              <a:rect l="l" t="t" r="r" b="b"/>
              <a:pathLst>
                <a:path w="12231" h="17506" extrusionOk="0">
                  <a:moveTo>
                    <a:pt x="7243" y="0"/>
                  </a:moveTo>
                  <a:cubicBezTo>
                    <a:pt x="5460" y="0"/>
                    <a:pt x="4590" y="1289"/>
                    <a:pt x="3885" y="2949"/>
                  </a:cubicBezTo>
                  <a:cubicBezTo>
                    <a:pt x="2356" y="6433"/>
                    <a:pt x="1078" y="10017"/>
                    <a:pt x="276" y="13751"/>
                  </a:cubicBezTo>
                  <a:cubicBezTo>
                    <a:pt x="75" y="14653"/>
                    <a:pt x="0" y="15480"/>
                    <a:pt x="752" y="16007"/>
                  </a:cubicBezTo>
                  <a:cubicBezTo>
                    <a:pt x="777" y="16032"/>
                    <a:pt x="802" y="16032"/>
                    <a:pt x="802" y="16032"/>
                  </a:cubicBezTo>
                  <a:cubicBezTo>
                    <a:pt x="1779" y="16683"/>
                    <a:pt x="2982" y="17059"/>
                    <a:pt x="4110" y="17285"/>
                  </a:cubicBezTo>
                  <a:cubicBezTo>
                    <a:pt x="4752" y="17421"/>
                    <a:pt x="5416" y="17506"/>
                    <a:pt x="6078" y="17506"/>
                  </a:cubicBezTo>
                  <a:cubicBezTo>
                    <a:pt x="6631" y="17506"/>
                    <a:pt x="7183" y="17447"/>
                    <a:pt x="7719" y="17310"/>
                  </a:cubicBezTo>
                  <a:cubicBezTo>
                    <a:pt x="8897" y="17009"/>
                    <a:pt x="9950" y="16433"/>
                    <a:pt x="10902" y="15656"/>
                  </a:cubicBezTo>
                  <a:cubicBezTo>
                    <a:pt x="11178" y="15355"/>
                    <a:pt x="11454" y="15029"/>
                    <a:pt x="11704" y="14678"/>
                  </a:cubicBezTo>
                  <a:cubicBezTo>
                    <a:pt x="11905" y="14403"/>
                    <a:pt x="12080" y="14127"/>
                    <a:pt x="12155" y="13826"/>
                  </a:cubicBezTo>
                  <a:cubicBezTo>
                    <a:pt x="12231" y="13526"/>
                    <a:pt x="12206" y="13225"/>
                    <a:pt x="12181" y="12924"/>
                  </a:cubicBezTo>
                  <a:cubicBezTo>
                    <a:pt x="12030" y="11420"/>
                    <a:pt x="11855" y="9916"/>
                    <a:pt x="11654" y="8413"/>
                  </a:cubicBezTo>
                  <a:cubicBezTo>
                    <a:pt x="11479" y="7059"/>
                    <a:pt x="11028" y="5556"/>
                    <a:pt x="11203" y="4227"/>
                  </a:cubicBezTo>
                  <a:cubicBezTo>
                    <a:pt x="11353" y="3150"/>
                    <a:pt x="11328" y="2473"/>
                    <a:pt x="10602" y="1546"/>
                  </a:cubicBezTo>
                  <a:cubicBezTo>
                    <a:pt x="9925" y="668"/>
                    <a:pt x="8922" y="167"/>
                    <a:pt x="7820" y="42"/>
                  </a:cubicBezTo>
                  <a:cubicBezTo>
                    <a:pt x="7617" y="14"/>
                    <a:pt x="7426"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1"/>
            <p:cNvSpPr/>
            <p:nvPr/>
          </p:nvSpPr>
          <p:spPr>
            <a:xfrm>
              <a:off x="4597275" y="638675"/>
              <a:ext cx="304525" cy="292500"/>
            </a:xfrm>
            <a:custGeom>
              <a:avLst/>
              <a:gdLst/>
              <a:ahLst/>
              <a:cxnLst/>
              <a:rect l="l" t="t" r="r" b="b"/>
              <a:pathLst>
                <a:path w="12181" h="11700" extrusionOk="0">
                  <a:moveTo>
                    <a:pt x="1547" y="1"/>
                  </a:moveTo>
                  <a:cubicBezTo>
                    <a:pt x="1217" y="1"/>
                    <a:pt x="888" y="102"/>
                    <a:pt x="527" y="394"/>
                  </a:cubicBezTo>
                  <a:cubicBezTo>
                    <a:pt x="0" y="820"/>
                    <a:pt x="101" y="1823"/>
                    <a:pt x="126" y="2449"/>
                  </a:cubicBezTo>
                  <a:cubicBezTo>
                    <a:pt x="176" y="3903"/>
                    <a:pt x="452" y="5482"/>
                    <a:pt x="1128" y="6785"/>
                  </a:cubicBezTo>
                  <a:cubicBezTo>
                    <a:pt x="1755" y="8013"/>
                    <a:pt x="2256" y="9291"/>
                    <a:pt x="3108" y="10419"/>
                  </a:cubicBezTo>
                  <a:cubicBezTo>
                    <a:pt x="3384" y="10795"/>
                    <a:pt x="3710" y="11146"/>
                    <a:pt x="4111" y="11372"/>
                  </a:cubicBezTo>
                  <a:cubicBezTo>
                    <a:pt x="4494" y="11601"/>
                    <a:pt x="4935" y="11700"/>
                    <a:pt x="5379" y="11700"/>
                  </a:cubicBezTo>
                  <a:cubicBezTo>
                    <a:pt x="5516" y="11700"/>
                    <a:pt x="5654" y="11690"/>
                    <a:pt x="5790" y="11672"/>
                  </a:cubicBezTo>
                  <a:cubicBezTo>
                    <a:pt x="6366" y="11622"/>
                    <a:pt x="6918" y="11397"/>
                    <a:pt x="7444" y="11171"/>
                  </a:cubicBezTo>
                  <a:cubicBezTo>
                    <a:pt x="7945" y="10921"/>
                    <a:pt x="8447" y="10620"/>
                    <a:pt x="8923" y="10294"/>
                  </a:cubicBezTo>
                  <a:cubicBezTo>
                    <a:pt x="9299" y="10018"/>
                    <a:pt x="9650" y="9717"/>
                    <a:pt x="10026" y="9417"/>
                  </a:cubicBezTo>
                  <a:lnTo>
                    <a:pt x="11454" y="8239"/>
                  </a:lnTo>
                  <a:cubicBezTo>
                    <a:pt x="11930" y="7863"/>
                    <a:pt x="12181" y="7738"/>
                    <a:pt x="11905" y="7161"/>
                  </a:cubicBezTo>
                  <a:cubicBezTo>
                    <a:pt x="11429" y="6159"/>
                    <a:pt x="10777" y="5281"/>
                    <a:pt x="9975" y="4529"/>
                  </a:cubicBezTo>
                  <a:cubicBezTo>
                    <a:pt x="9875" y="4429"/>
                    <a:pt x="9750" y="4329"/>
                    <a:pt x="9599" y="4304"/>
                  </a:cubicBezTo>
                  <a:cubicBezTo>
                    <a:pt x="9474" y="4304"/>
                    <a:pt x="9374" y="4354"/>
                    <a:pt x="9299" y="4404"/>
                  </a:cubicBezTo>
                  <a:cubicBezTo>
                    <a:pt x="8647" y="4705"/>
                    <a:pt x="8020" y="5056"/>
                    <a:pt x="7419" y="5432"/>
                  </a:cubicBezTo>
                  <a:cubicBezTo>
                    <a:pt x="7118" y="5632"/>
                    <a:pt x="6817" y="5833"/>
                    <a:pt x="6492" y="6033"/>
                  </a:cubicBezTo>
                  <a:cubicBezTo>
                    <a:pt x="6291" y="6159"/>
                    <a:pt x="6066" y="6409"/>
                    <a:pt x="5815" y="6484"/>
                  </a:cubicBezTo>
                  <a:cubicBezTo>
                    <a:pt x="5840" y="6008"/>
                    <a:pt x="5765" y="5557"/>
                    <a:pt x="5765" y="5081"/>
                  </a:cubicBezTo>
                  <a:cubicBezTo>
                    <a:pt x="5740" y="4605"/>
                    <a:pt x="5815" y="4128"/>
                    <a:pt x="5840" y="3652"/>
                  </a:cubicBezTo>
                  <a:cubicBezTo>
                    <a:pt x="5865" y="2825"/>
                    <a:pt x="5790" y="1923"/>
                    <a:pt x="5264" y="1271"/>
                  </a:cubicBezTo>
                  <a:cubicBezTo>
                    <a:pt x="4737" y="620"/>
                    <a:pt x="4036" y="545"/>
                    <a:pt x="3334" y="394"/>
                  </a:cubicBezTo>
                  <a:cubicBezTo>
                    <a:pt x="3133" y="369"/>
                    <a:pt x="2933" y="319"/>
                    <a:pt x="2732" y="269"/>
                  </a:cubicBezTo>
                  <a:cubicBezTo>
                    <a:pt x="2304" y="135"/>
                    <a:pt x="1925" y="1"/>
                    <a:pt x="1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1"/>
            <p:cNvSpPr/>
            <p:nvPr/>
          </p:nvSpPr>
          <p:spPr>
            <a:xfrm>
              <a:off x="4452525" y="714300"/>
              <a:ext cx="53925" cy="170450"/>
            </a:xfrm>
            <a:custGeom>
              <a:avLst/>
              <a:gdLst/>
              <a:ahLst/>
              <a:cxnLst/>
              <a:rect l="l" t="t" r="r" b="b"/>
              <a:pathLst>
                <a:path w="2157" h="6818" extrusionOk="0">
                  <a:moveTo>
                    <a:pt x="2031" y="1"/>
                  </a:moveTo>
                  <a:cubicBezTo>
                    <a:pt x="1505" y="1379"/>
                    <a:pt x="1179" y="2657"/>
                    <a:pt x="828" y="3911"/>
                  </a:cubicBezTo>
                  <a:cubicBezTo>
                    <a:pt x="577" y="4938"/>
                    <a:pt x="327" y="5890"/>
                    <a:pt x="1" y="6768"/>
                  </a:cubicBezTo>
                  <a:lnTo>
                    <a:pt x="126" y="6818"/>
                  </a:lnTo>
                  <a:cubicBezTo>
                    <a:pt x="452" y="5941"/>
                    <a:pt x="703" y="4963"/>
                    <a:pt x="978" y="3936"/>
                  </a:cubicBezTo>
                  <a:cubicBezTo>
                    <a:pt x="1304" y="2708"/>
                    <a:pt x="1630" y="1404"/>
                    <a:pt x="2156" y="51"/>
                  </a:cubicBezTo>
                  <a:lnTo>
                    <a:pt x="20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1"/>
            <p:cNvSpPr/>
            <p:nvPr/>
          </p:nvSpPr>
          <p:spPr>
            <a:xfrm>
              <a:off x="4633625" y="728725"/>
              <a:ext cx="88350" cy="201150"/>
            </a:xfrm>
            <a:custGeom>
              <a:avLst/>
              <a:gdLst/>
              <a:ahLst/>
              <a:cxnLst/>
              <a:rect l="l" t="t" r="r" b="b"/>
              <a:pathLst>
                <a:path w="3534" h="8046" extrusionOk="0">
                  <a:moveTo>
                    <a:pt x="301" y="0"/>
                  </a:moveTo>
                  <a:lnTo>
                    <a:pt x="150" y="25"/>
                  </a:lnTo>
                  <a:cubicBezTo>
                    <a:pt x="201" y="301"/>
                    <a:pt x="175" y="777"/>
                    <a:pt x="175" y="1278"/>
                  </a:cubicBezTo>
                  <a:cubicBezTo>
                    <a:pt x="100" y="3183"/>
                    <a:pt x="0" y="6341"/>
                    <a:pt x="2632" y="7845"/>
                  </a:cubicBezTo>
                  <a:cubicBezTo>
                    <a:pt x="2882" y="7970"/>
                    <a:pt x="3133" y="8045"/>
                    <a:pt x="3384" y="8045"/>
                  </a:cubicBezTo>
                  <a:lnTo>
                    <a:pt x="3534" y="8045"/>
                  </a:lnTo>
                  <a:lnTo>
                    <a:pt x="3509" y="7920"/>
                  </a:lnTo>
                  <a:cubicBezTo>
                    <a:pt x="3477" y="7923"/>
                    <a:pt x="3444" y="7925"/>
                    <a:pt x="3411" y="7925"/>
                  </a:cubicBezTo>
                  <a:cubicBezTo>
                    <a:pt x="3183" y="7925"/>
                    <a:pt x="2926" y="7851"/>
                    <a:pt x="2707" y="7720"/>
                  </a:cubicBezTo>
                  <a:cubicBezTo>
                    <a:pt x="125" y="6266"/>
                    <a:pt x="226" y="3283"/>
                    <a:pt x="301" y="1303"/>
                  </a:cubicBezTo>
                  <a:cubicBezTo>
                    <a:pt x="326" y="752"/>
                    <a:pt x="326" y="301"/>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1"/>
            <p:cNvSpPr/>
            <p:nvPr/>
          </p:nvSpPr>
          <p:spPr>
            <a:xfrm>
              <a:off x="4592875" y="513450"/>
              <a:ext cx="89000" cy="135725"/>
            </a:xfrm>
            <a:custGeom>
              <a:avLst/>
              <a:gdLst/>
              <a:ahLst/>
              <a:cxnLst/>
              <a:rect l="l" t="t" r="r" b="b"/>
              <a:pathLst>
                <a:path w="3560" h="5429" extrusionOk="0">
                  <a:moveTo>
                    <a:pt x="2624" y="1"/>
                  </a:moveTo>
                  <a:cubicBezTo>
                    <a:pt x="2414" y="1"/>
                    <a:pt x="2200" y="35"/>
                    <a:pt x="2031" y="65"/>
                  </a:cubicBezTo>
                  <a:cubicBezTo>
                    <a:pt x="1530" y="165"/>
                    <a:pt x="903" y="466"/>
                    <a:pt x="653" y="942"/>
                  </a:cubicBezTo>
                  <a:cubicBezTo>
                    <a:pt x="352" y="1468"/>
                    <a:pt x="377" y="2120"/>
                    <a:pt x="352" y="2721"/>
                  </a:cubicBezTo>
                  <a:cubicBezTo>
                    <a:pt x="352" y="3248"/>
                    <a:pt x="277" y="3799"/>
                    <a:pt x="176" y="4325"/>
                  </a:cubicBezTo>
                  <a:cubicBezTo>
                    <a:pt x="151" y="4476"/>
                    <a:pt x="51" y="4701"/>
                    <a:pt x="1" y="4902"/>
                  </a:cubicBezTo>
                  <a:cubicBezTo>
                    <a:pt x="151" y="5027"/>
                    <a:pt x="377" y="5127"/>
                    <a:pt x="577" y="5203"/>
                  </a:cubicBezTo>
                  <a:cubicBezTo>
                    <a:pt x="878" y="5328"/>
                    <a:pt x="1204" y="5403"/>
                    <a:pt x="1530" y="5428"/>
                  </a:cubicBezTo>
                  <a:cubicBezTo>
                    <a:pt x="1705" y="5428"/>
                    <a:pt x="1906" y="5403"/>
                    <a:pt x="2081" y="5378"/>
                  </a:cubicBezTo>
                  <a:cubicBezTo>
                    <a:pt x="2081" y="5378"/>
                    <a:pt x="2081" y="5353"/>
                    <a:pt x="2081" y="5353"/>
                  </a:cubicBezTo>
                  <a:cubicBezTo>
                    <a:pt x="2056" y="5228"/>
                    <a:pt x="2056" y="5102"/>
                    <a:pt x="2056" y="4977"/>
                  </a:cubicBezTo>
                  <a:cubicBezTo>
                    <a:pt x="2081" y="4726"/>
                    <a:pt x="2006" y="4175"/>
                    <a:pt x="2307" y="4075"/>
                  </a:cubicBezTo>
                  <a:cubicBezTo>
                    <a:pt x="2407" y="4025"/>
                    <a:pt x="2532" y="4025"/>
                    <a:pt x="2633" y="4000"/>
                  </a:cubicBezTo>
                  <a:cubicBezTo>
                    <a:pt x="3134" y="3899"/>
                    <a:pt x="3359" y="3022"/>
                    <a:pt x="3460" y="2571"/>
                  </a:cubicBezTo>
                  <a:cubicBezTo>
                    <a:pt x="3560" y="2095"/>
                    <a:pt x="3560" y="1569"/>
                    <a:pt x="3535" y="1067"/>
                  </a:cubicBezTo>
                  <a:cubicBezTo>
                    <a:pt x="3535" y="867"/>
                    <a:pt x="3510" y="641"/>
                    <a:pt x="3435" y="441"/>
                  </a:cubicBezTo>
                  <a:cubicBezTo>
                    <a:pt x="3435" y="416"/>
                    <a:pt x="3410" y="391"/>
                    <a:pt x="3410" y="366"/>
                  </a:cubicBezTo>
                  <a:cubicBezTo>
                    <a:pt x="3259" y="79"/>
                    <a:pt x="2944" y="1"/>
                    <a:pt x="2624" y="1"/>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1"/>
            <p:cNvSpPr/>
            <p:nvPr/>
          </p:nvSpPr>
          <p:spPr>
            <a:xfrm>
              <a:off x="4693775" y="895375"/>
              <a:ext cx="14425" cy="14450"/>
            </a:xfrm>
            <a:custGeom>
              <a:avLst/>
              <a:gdLst/>
              <a:ahLst/>
              <a:cxnLst/>
              <a:rect l="l" t="t" r="r" b="b"/>
              <a:pathLst>
                <a:path w="577" h="578" extrusionOk="0">
                  <a:moveTo>
                    <a:pt x="125" y="1"/>
                  </a:moveTo>
                  <a:lnTo>
                    <a:pt x="0" y="51"/>
                  </a:lnTo>
                  <a:cubicBezTo>
                    <a:pt x="100" y="277"/>
                    <a:pt x="301" y="477"/>
                    <a:pt x="526" y="577"/>
                  </a:cubicBezTo>
                  <a:lnTo>
                    <a:pt x="577" y="452"/>
                  </a:lnTo>
                  <a:cubicBezTo>
                    <a:pt x="376" y="377"/>
                    <a:pt x="226" y="20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1"/>
            <p:cNvSpPr/>
            <p:nvPr/>
          </p:nvSpPr>
          <p:spPr>
            <a:xfrm>
              <a:off x="4728225" y="796375"/>
              <a:ext cx="17575" cy="17575"/>
            </a:xfrm>
            <a:custGeom>
              <a:avLst/>
              <a:gdLst/>
              <a:ahLst/>
              <a:cxnLst/>
              <a:rect l="l" t="t" r="r" b="b"/>
              <a:pathLst>
                <a:path w="703" h="703" extrusionOk="0">
                  <a:moveTo>
                    <a:pt x="577" y="1"/>
                  </a:moveTo>
                  <a:cubicBezTo>
                    <a:pt x="427" y="227"/>
                    <a:pt x="226" y="427"/>
                    <a:pt x="1" y="577"/>
                  </a:cubicBezTo>
                  <a:lnTo>
                    <a:pt x="51" y="703"/>
                  </a:lnTo>
                  <a:cubicBezTo>
                    <a:pt x="301" y="552"/>
                    <a:pt x="527" y="327"/>
                    <a:pt x="702" y="76"/>
                  </a:cubicBezTo>
                  <a:lnTo>
                    <a:pt x="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1"/>
            <p:cNvSpPr/>
            <p:nvPr/>
          </p:nvSpPr>
          <p:spPr>
            <a:xfrm>
              <a:off x="4532725" y="609775"/>
              <a:ext cx="146025" cy="65825"/>
            </a:xfrm>
            <a:custGeom>
              <a:avLst/>
              <a:gdLst/>
              <a:ahLst/>
              <a:cxnLst/>
              <a:rect l="l" t="t" r="r" b="b"/>
              <a:pathLst>
                <a:path w="5841" h="2633" extrusionOk="0">
                  <a:moveTo>
                    <a:pt x="2585" y="1"/>
                  </a:moveTo>
                  <a:cubicBezTo>
                    <a:pt x="2441" y="1"/>
                    <a:pt x="2325" y="25"/>
                    <a:pt x="2126" y="25"/>
                  </a:cubicBezTo>
                  <a:cubicBezTo>
                    <a:pt x="2082" y="25"/>
                    <a:pt x="2034" y="24"/>
                    <a:pt x="1981" y="21"/>
                  </a:cubicBezTo>
                  <a:cubicBezTo>
                    <a:pt x="1931" y="21"/>
                    <a:pt x="1874" y="15"/>
                    <a:pt x="1815" y="15"/>
                  </a:cubicBezTo>
                  <a:cubicBezTo>
                    <a:pt x="1755" y="15"/>
                    <a:pt x="1693" y="21"/>
                    <a:pt x="1630" y="46"/>
                  </a:cubicBezTo>
                  <a:cubicBezTo>
                    <a:pt x="1354" y="122"/>
                    <a:pt x="1129" y="573"/>
                    <a:pt x="953" y="798"/>
                  </a:cubicBezTo>
                  <a:cubicBezTo>
                    <a:pt x="678" y="1124"/>
                    <a:pt x="352" y="1425"/>
                    <a:pt x="1" y="1675"/>
                  </a:cubicBezTo>
                  <a:cubicBezTo>
                    <a:pt x="828" y="2152"/>
                    <a:pt x="1730" y="2578"/>
                    <a:pt x="2683" y="2628"/>
                  </a:cubicBezTo>
                  <a:cubicBezTo>
                    <a:pt x="2754" y="2631"/>
                    <a:pt x="2826" y="2633"/>
                    <a:pt x="2898" y="2633"/>
                  </a:cubicBezTo>
                  <a:cubicBezTo>
                    <a:pt x="3383" y="2633"/>
                    <a:pt x="3885" y="2562"/>
                    <a:pt x="4387" y="2452"/>
                  </a:cubicBezTo>
                  <a:cubicBezTo>
                    <a:pt x="4638" y="2402"/>
                    <a:pt x="4913" y="2302"/>
                    <a:pt x="5189" y="2202"/>
                  </a:cubicBezTo>
                  <a:cubicBezTo>
                    <a:pt x="5364" y="2127"/>
                    <a:pt x="5665" y="2051"/>
                    <a:pt x="5790" y="1876"/>
                  </a:cubicBezTo>
                  <a:cubicBezTo>
                    <a:pt x="5841" y="1776"/>
                    <a:pt x="5841" y="1675"/>
                    <a:pt x="5790" y="1600"/>
                  </a:cubicBezTo>
                  <a:cubicBezTo>
                    <a:pt x="5740" y="1525"/>
                    <a:pt x="5640" y="1500"/>
                    <a:pt x="5565" y="1500"/>
                  </a:cubicBezTo>
                  <a:cubicBezTo>
                    <a:pt x="5314" y="1425"/>
                    <a:pt x="5064" y="1249"/>
                    <a:pt x="4888" y="1074"/>
                  </a:cubicBezTo>
                  <a:cubicBezTo>
                    <a:pt x="4788" y="999"/>
                    <a:pt x="4738" y="873"/>
                    <a:pt x="4713" y="748"/>
                  </a:cubicBezTo>
                  <a:cubicBezTo>
                    <a:pt x="4663" y="598"/>
                    <a:pt x="4713" y="372"/>
                    <a:pt x="4713" y="222"/>
                  </a:cubicBezTo>
                  <a:lnTo>
                    <a:pt x="4713" y="222"/>
                  </a:lnTo>
                  <a:cubicBezTo>
                    <a:pt x="4664" y="224"/>
                    <a:pt x="4613" y="225"/>
                    <a:pt x="4561" y="225"/>
                  </a:cubicBezTo>
                  <a:cubicBezTo>
                    <a:pt x="4026" y="225"/>
                    <a:pt x="3344" y="115"/>
                    <a:pt x="2933" y="46"/>
                  </a:cubicBezTo>
                  <a:cubicBezTo>
                    <a:pt x="2785" y="11"/>
                    <a:pt x="2679" y="1"/>
                    <a:pt x="2585" y="1"/>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1"/>
            <p:cNvSpPr/>
            <p:nvPr/>
          </p:nvSpPr>
          <p:spPr>
            <a:xfrm>
              <a:off x="4379225" y="490400"/>
              <a:ext cx="321450" cy="234025"/>
            </a:xfrm>
            <a:custGeom>
              <a:avLst/>
              <a:gdLst/>
              <a:ahLst/>
              <a:cxnLst/>
              <a:rect l="l" t="t" r="r" b="b"/>
              <a:pathLst>
                <a:path w="12858" h="9361" extrusionOk="0">
                  <a:moveTo>
                    <a:pt x="11181" y="0"/>
                  </a:moveTo>
                  <a:cubicBezTo>
                    <a:pt x="10901" y="0"/>
                    <a:pt x="10635" y="77"/>
                    <a:pt x="10452" y="260"/>
                  </a:cubicBezTo>
                  <a:cubicBezTo>
                    <a:pt x="10377" y="310"/>
                    <a:pt x="10326" y="385"/>
                    <a:pt x="10276" y="435"/>
                  </a:cubicBezTo>
                  <a:cubicBezTo>
                    <a:pt x="10148" y="534"/>
                    <a:pt x="9993" y="555"/>
                    <a:pt x="9830" y="555"/>
                  </a:cubicBezTo>
                  <a:cubicBezTo>
                    <a:pt x="9706" y="555"/>
                    <a:pt x="9578" y="543"/>
                    <a:pt x="9452" y="543"/>
                  </a:cubicBezTo>
                  <a:cubicBezTo>
                    <a:pt x="9320" y="543"/>
                    <a:pt x="9190" y="556"/>
                    <a:pt x="9073" y="611"/>
                  </a:cubicBezTo>
                  <a:cubicBezTo>
                    <a:pt x="8948" y="686"/>
                    <a:pt x="8823" y="786"/>
                    <a:pt x="8697" y="836"/>
                  </a:cubicBezTo>
                  <a:cubicBezTo>
                    <a:pt x="8547" y="903"/>
                    <a:pt x="8385" y="914"/>
                    <a:pt x="8228" y="914"/>
                  </a:cubicBezTo>
                  <a:cubicBezTo>
                    <a:pt x="8149" y="914"/>
                    <a:pt x="8071" y="912"/>
                    <a:pt x="7996" y="912"/>
                  </a:cubicBezTo>
                  <a:cubicBezTo>
                    <a:pt x="7695" y="912"/>
                    <a:pt x="7394" y="937"/>
                    <a:pt x="7118" y="1062"/>
                  </a:cubicBezTo>
                  <a:cubicBezTo>
                    <a:pt x="6843" y="1162"/>
                    <a:pt x="6567" y="1338"/>
                    <a:pt x="6417" y="1613"/>
                  </a:cubicBezTo>
                  <a:cubicBezTo>
                    <a:pt x="6266" y="1889"/>
                    <a:pt x="6241" y="2290"/>
                    <a:pt x="5915" y="2415"/>
                  </a:cubicBezTo>
                  <a:cubicBezTo>
                    <a:pt x="5514" y="2591"/>
                    <a:pt x="5088" y="2616"/>
                    <a:pt x="4662" y="2616"/>
                  </a:cubicBezTo>
                  <a:cubicBezTo>
                    <a:pt x="4086" y="2641"/>
                    <a:pt x="3459" y="2716"/>
                    <a:pt x="3083" y="3117"/>
                  </a:cubicBezTo>
                  <a:cubicBezTo>
                    <a:pt x="2532" y="3668"/>
                    <a:pt x="2532" y="4596"/>
                    <a:pt x="1655" y="4771"/>
                  </a:cubicBezTo>
                  <a:cubicBezTo>
                    <a:pt x="1304" y="4846"/>
                    <a:pt x="928" y="4846"/>
                    <a:pt x="602" y="5022"/>
                  </a:cubicBezTo>
                  <a:cubicBezTo>
                    <a:pt x="201" y="5247"/>
                    <a:pt x="1" y="5699"/>
                    <a:pt x="1" y="6150"/>
                  </a:cubicBezTo>
                  <a:cubicBezTo>
                    <a:pt x="1" y="6576"/>
                    <a:pt x="176" y="7002"/>
                    <a:pt x="402" y="7378"/>
                  </a:cubicBezTo>
                  <a:cubicBezTo>
                    <a:pt x="577" y="7679"/>
                    <a:pt x="778" y="7954"/>
                    <a:pt x="1003" y="8230"/>
                  </a:cubicBezTo>
                  <a:cubicBezTo>
                    <a:pt x="1254" y="8506"/>
                    <a:pt x="1504" y="8806"/>
                    <a:pt x="1805" y="9007"/>
                  </a:cubicBezTo>
                  <a:cubicBezTo>
                    <a:pt x="2084" y="9216"/>
                    <a:pt x="2406" y="9360"/>
                    <a:pt x="2751" y="9360"/>
                  </a:cubicBezTo>
                  <a:cubicBezTo>
                    <a:pt x="2778" y="9360"/>
                    <a:pt x="2805" y="9360"/>
                    <a:pt x="2833" y="9358"/>
                  </a:cubicBezTo>
                  <a:cubicBezTo>
                    <a:pt x="3384" y="9333"/>
                    <a:pt x="3935" y="8932"/>
                    <a:pt x="4286" y="8531"/>
                  </a:cubicBezTo>
                  <a:cubicBezTo>
                    <a:pt x="4637" y="8180"/>
                    <a:pt x="4913" y="7679"/>
                    <a:pt x="5439" y="7553"/>
                  </a:cubicBezTo>
                  <a:cubicBezTo>
                    <a:pt x="5524" y="7536"/>
                    <a:pt x="5612" y="7530"/>
                    <a:pt x="5702" y="7530"/>
                  </a:cubicBezTo>
                  <a:cubicBezTo>
                    <a:pt x="5939" y="7530"/>
                    <a:pt x="6185" y="7573"/>
                    <a:pt x="6415" y="7573"/>
                  </a:cubicBezTo>
                  <a:cubicBezTo>
                    <a:pt x="6609" y="7573"/>
                    <a:pt x="6790" y="7542"/>
                    <a:pt x="6943" y="7428"/>
                  </a:cubicBezTo>
                  <a:cubicBezTo>
                    <a:pt x="7269" y="7202"/>
                    <a:pt x="7319" y="6776"/>
                    <a:pt x="7544" y="6501"/>
                  </a:cubicBezTo>
                  <a:cubicBezTo>
                    <a:pt x="7645" y="6375"/>
                    <a:pt x="7770" y="6300"/>
                    <a:pt x="7870" y="6250"/>
                  </a:cubicBezTo>
                  <a:cubicBezTo>
                    <a:pt x="8146" y="6150"/>
                    <a:pt x="8472" y="6225"/>
                    <a:pt x="8798" y="6150"/>
                  </a:cubicBezTo>
                  <a:cubicBezTo>
                    <a:pt x="9174" y="6049"/>
                    <a:pt x="9524" y="5774"/>
                    <a:pt x="9650" y="5398"/>
                  </a:cubicBezTo>
                  <a:cubicBezTo>
                    <a:pt x="9725" y="5197"/>
                    <a:pt x="9750" y="4972"/>
                    <a:pt x="9825" y="4771"/>
                  </a:cubicBezTo>
                  <a:cubicBezTo>
                    <a:pt x="10001" y="4145"/>
                    <a:pt x="10727" y="4195"/>
                    <a:pt x="11128" y="3794"/>
                  </a:cubicBezTo>
                  <a:cubicBezTo>
                    <a:pt x="11555" y="3368"/>
                    <a:pt x="11379" y="2566"/>
                    <a:pt x="11805" y="2115"/>
                  </a:cubicBezTo>
                  <a:cubicBezTo>
                    <a:pt x="12031" y="1864"/>
                    <a:pt x="12582" y="1764"/>
                    <a:pt x="12707" y="1438"/>
                  </a:cubicBezTo>
                  <a:cubicBezTo>
                    <a:pt x="12858" y="1062"/>
                    <a:pt x="12457" y="536"/>
                    <a:pt x="12206" y="335"/>
                  </a:cubicBezTo>
                  <a:cubicBezTo>
                    <a:pt x="11949" y="135"/>
                    <a:pt x="11553" y="0"/>
                    <a:pt x="11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1"/>
            <p:cNvSpPr/>
            <p:nvPr/>
          </p:nvSpPr>
          <p:spPr>
            <a:xfrm>
              <a:off x="4611675" y="497400"/>
              <a:ext cx="57050" cy="74675"/>
            </a:xfrm>
            <a:custGeom>
              <a:avLst/>
              <a:gdLst/>
              <a:ahLst/>
              <a:cxnLst/>
              <a:rect l="l" t="t" r="r" b="b"/>
              <a:pathLst>
                <a:path w="2282" h="2987" extrusionOk="0">
                  <a:moveTo>
                    <a:pt x="840" y="1"/>
                  </a:moveTo>
                  <a:cubicBezTo>
                    <a:pt x="583" y="1"/>
                    <a:pt x="324" y="64"/>
                    <a:pt x="101" y="180"/>
                  </a:cubicBezTo>
                  <a:cubicBezTo>
                    <a:pt x="26" y="205"/>
                    <a:pt x="1" y="256"/>
                    <a:pt x="76" y="281"/>
                  </a:cubicBezTo>
                  <a:cubicBezTo>
                    <a:pt x="627" y="431"/>
                    <a:pt x="1379" y="406"/>
                    <a:pt x="1505" y="1133"/>
                  </a:cubicBezTo>
                  <a:cubicBezTo>
                    <a:pt x="1630" y="1659"/>
                    <a:pt x="1454" y="2211"/>
                    <a:pt x="1505" y="2712"/>
                  </a:cubicBezTo>
                  <a:cubicBezTo>
                    <a:pt x="1518" y="2891"/>
                    <a:pt x="1646" y="2987"/>
                    <a:pt x="1779" y="2987"/>
                  </a:cubicBezTo>
                  <a:cubicBezTo>
                    <a:pt x="1887" y="2987"/>
                    <a:pt x="2000" y="2922"/>
                    <a:pt x="2056" y="2787"/>
                  </a:cubicBezTo>
                  <a:cubicBezTo>
                    <a:pt x="2282" y="2160"/>
                    <a:pt x="2282" y="1108"/>
                    <a:pt x="1881" y="531"/>
                  </a:cubicBezTo>
                  <a:cubicBezTo>
                    <a:pt x="1650" y="162"/>
                    <a:pt x="1249"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4629850" y="534800"/>
              <a:ext cx="58925" cy="63075"/>
            </a:xfrm>
            <a:custGeom>
              <a:avLst/>
              <a:gdLst/>
              <a:ahLst/>
              <a:cxnLst/>
              <a:rect l="l" t="t" r="r" b="b"/>
              <a:pathLst>
                <a:path w="2357" h="2523" extrusionOk="0">
                  <a:moveTo>
                    <a:pt x="1183" y="1"/>
                  </a:moveTo>
                  <a:cubicBezTo>
                    <a:pt x="736" y="1"/>
                    <a:pt x="293" y="285"/>
                    <a:pt x="126" y="639"/>
                  </a:cubicBezTo>
                  <a:cubicBezTo>
                    <a:pt x="1" y="915"/>
                    <a:pt x="1" y="1241"/>
                    <a:pt x="51" y="1517"/>
                  </a:cubicBezTo>
                  <a:cubicBezTo>
                    <a:pt x="122" y="2042"/>
                    <a:pt x="468" y="2523"/>
                    <a:pt x="1043" y="2523"/>
                  </a:cubicBezTo>
                  <a:cubicBezTo>
                    <a:pt x="1071" y="2523"/>
                    <a:pt x="1099" y="2521"/>
                    <a:pt x="1128" y="2519"/>
                  </a:cubicBezTo>
                  <a:cubicBezTo>
                    <a:pt x="1630" y="2469"/>
                    <a:pt x="2081" y="2043"/>
                    <a:pt x="2181" y="1592"/>
                  </a:cubicBezTo>
                  <a:cubicBezTo>
                    <a:pt x="2357" y="990"/>
                    <a:pt x="2131" y="213"/>
                    <a:pt x="1454" y="38"/>
                  </a:cubicBezTo>
                  <a:cubicBezTo>
                    <a:pt x="1365" y="12"/>
                    <a:pt x="1274" y="1"/>
                    <a:pt x="1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4361050" y="1261300"/>
              <a:ext cx="42625" cy="55175"/>
            </a:xfrm>
            <a:custGeom>
              <a:avLst/>
              <a:gdLst/>
              <a:ahLst/>
              <a:cxnLst/>
              <a:rect l="l" t="t" r="r" b="b"/>
              <a:pathLst>
                <a:path w="1705" h="2207" extrusionOk="0">
                  <a:moveTo>
                    <a:pt x="1680" y="1"/>
                  </a:moveTo>
                  <a:cubicBezTo>
                    <a:pt x="1454" y="51"/>
                    <a:pt x="1379" y="276"/>
                    <a:pt x="1329" y="452"/>
                  </a:cubicBezTo>
                  <a:cubicBezTo>
                    <a:pt x="1304" y="527"/>
                    <a:pt x="1279" y="602"/>
                    <a:pt x="1254" y="677"/>
                  </a:cubicBezTo>
                  <a:cubicBezTo>
                    <a:pt x="1179" y="803"/>
                    <a:pt x="1028" y="928"/>
                    <a:pt x="903" y="1028"/>
                  </a:cubicBezTo>
                  <a:cubicBezTo>
                    <a:pt x="878" y="1053"/>
                    <a:pt x="853" y="1078"/>
                    <a:pt x="828" y="1103"/>
                  </a:cubicBezTo>
                  <a:cubicBezTo>
                    <a:pt x="477" y="1379"/>
                    <a:pt x="201" y="1755"/>
                    <a:pt x="1" y="2156"/>
                  </a:cubicBezTo>
                  <a:lnTo>
                    <a:pt x="126" y="2206"/>
                  </a:lnTo>
                  <a:cubicBezTo>
                    <a:pt x="301" y="1830"/>
                    <a:pt x="577" y="1479"/>
                    <a:pt x="903" y="1204"/>
                  </a:cubicBezTo>
                  <a:cubicBezTo>
                    <a:pt x="928" y="1178"/>
                    <a:pt x="953" y="1153"/>
                    <a:pt x="978" y="1128"/>
                  </a:cubicBezTo>
                  <a:cubicBezTo>
                    <a:pt x="1129" y="1028"/>
                    <a:pt x="1279" y="903"/>
                    <a:pt x="1354" y="727"/>
                  </a:cubicBezTo>
                  <a:cubicBezTo>
                    <a:pt x="1404" y="652"/>
                    <a:pt x="1429" y="577"/>
                    <a:pt x="1454" y="502"/>
                  </a:cubicBezTo>
                  <a:cubicBezTo>
                    <a:pt x="1505" y="326"/>
                    <a:pt x="1555" y="176"/>
                    <a:pt x="1705" y="126"/>
                  </a:cubicBezTo>
                  <a:lnTo>
                    <a:pt x="16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4820950" y="1280725"/>
              <a:ext cx="26975" cy="45775"/>
            </a:xfrm>
            <a:custGeom>
              <a:avLst/>
              <a:gdLst/>
              <a:ahLst/>
              <a:cxnLst/>
              <a:rect l="l" t="t" r="r" b="b"/>
              <a:pathLst>
                <a:path w="1079" h="1831" extrusionOk="0">
                  <a:moveTo>
                    <a:pt x="928" y="0"/>
                  </a:moveTo>
                  <a:cubicBezTo>
                    <a:pt x="878" y="677"/>
                    <a:pt x="527" y="1329"/>
                    <a:pt x="1" y="1730"/>
                  </a:cubicBezTo>
                  <a:lnTo>
                    <a:pt x="76" y="1830"/>
                  </a:lnTo>
                  <a:cubicBezTo>
                    <a:pt x="652" y="1404"/>
                    <a:pt x="1028" y="727"/>
                    <a:pt x="1079" y="26"/>
                  </a:cubicBezTo>
                  <a:lnTo>
                    <a:pt x="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4706925" y="1278225"/>
              <a:ext cx="11300" cy="22575"/>
            </a:xfrm>
            <a:custGeom>
              <a:avLst/>
              <a:gdLst/>
              <a:ahLst/>
              <a:cxnLst/>
              <a:rect l="l" t="t" r="r" b="b"/>
              <a:pathLst>
                <a:path w="452" h="903" extrusionOk="0">
                  <a:moveTo>
                    <a:pt x="376" y="0"/>
                  </a:moveTo>
                  <a:cubicBezTo>
                    <a:pt x="126" y="226"/>
                    <a:pt x="0" y="577"/>
                    <a:pt x="25" y="902"/>
                  </a:cubicBezTo>
                  <a:lnTo>
                    <a:pt x="151" y="902"/>
                  </a:lnTo>
                  <a:cubicBezTo>
                    <a:pt x="151" y="602"/>
                    <a:pt x="251" y="301"/>
                    <a:pt x="452" y="75"/>
                  </a:cubicBezTo>
                  <a:lnTo>
                    <a:pt x="3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1"/>
            <p:cNvSpPr/>
            <p:nvPr/>
          </p:nvSpPr>
          <p:spPr>
            <a:xfrm>
              <a:off x="4401775" y="837750"/>
              <a:ext cx="8175" cy="16925"/>
            </a:xfrm>
            <a:custGeom>
              <a:avLst/>
              <a:gdLst/>
              <a:ahLst/>
              <a:cxnLst/>
              <a:rect l="l" t="t" r="r" b="b"/>
              <a:pathLst>
                <a:path w="327" h="677" extrusionOk="0">
                  <a:moveTo>
                    <a:pt x="76" y="0"/>
                  </a:moveTo>
                  <a:cubicBezTo>
                    <a:pt x="1" y="226"/>
                    <a:pt x="51" y="501"/>
                    <a:pt x="226" y="677"/>
                  </a:cubicBezTo>
                  <a:lnTo>
                    <a:pt x="327" y="577"/>
                  </a:lnTo>
                  <a:cubicBezTo>
                    <a:pt x="176" y="451"/>
                    <a:pt x="126" y="226"/>
                    <a:pt x="201" y="25"/>
                  </a:cubicBezTo>
                  <a:lnTo>
                    <a:pt x="7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31"/>
          <p:cNvGrpSpPr/>
          <p:nvPr/>
        </p:nvGrpSpPr>
        <p:grpSpPr>
          <a:xfrm>
            <a:off x="7306196" y="2478765"/>
            <a:ext cx="1288718" cy="2045394"/>
            <a:chOff x="5331600" y="463675"/>
            <a:chExt cx="938000" cy="1488750"/>
          </a:xfrm>
        </p:grpSpPr>
        <p:sp>
          <p:nvSpPr>
            <p:cNvPr id="1289" name="Google Shape;1289;p31"/>
            <p:cNvSpPr/>
            <p:nvPr/>
          </p:nvSpPr>
          <p:spPr>
            <a:xfrm>
              <a:off x="5826600" y="996900"/>
              <a:ext cx="370950" cy="704900"/>
            </a:xfrm>
            <a:custGeom>
              <a:avLst/>
              <a:gdLst/>
              <a:ahLst/>
              <a:cxnLst/>
              <a:rect l="l" t="t" r="r" b="b"/>
              <a:pathLst>
                <a:path w="14838" h="28196" extrusionOk="0">
                  <a:moveTo>
                    <a:pt x="301" y="0"/>
                  </a:moveTo>
                  <a:lnTo>
                    <a:pt x="1" y="175"/>
                  </a:lnTo>
                  <a:lnTo>
                    <a:pt x="14512" y="28196"/>
                  </a:lnTo>
                  <a:lnTo>
                    <a:pt x="14838" y="28045"/>
                  </a:lnTo>
                  <a:lnTo>
                    <a:pt x="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1"/>
            <p:cNvSpPr/>
            <p:nvPr/>
          </p:nvSpPr>
          <p:spPr>
            <a:xfrm>
              <a:off x="5331600" y="1699525"/>
              <a:ext cx="461200" cy="129175"/>
            </a:xfrm>
            <a:custGeom>
              <a:avLst/>
              <a:gdLst/>
              <a:ahLst/>
              <a:cxnLst/>
              <a:rect l="l" t="t" r="r" b="b"/>
              <a:pathLst>
                <a:path w="18448" h="5167" extrusionOk="0">
                  <a:moveTo>
                    <a:pt x="3120" y="655"/>
                  </a:moveTo>
                  <a:cubicBezTo>
                    <a:pt x="3682" y="655"/>
                    <a:pt x="4268" y="729"/>
                    <a:pt x="4763" y="792"/>
                  </a:cubicBezTo>
                  <a:cubicBezTo>
                    <a:pt x="5264" y="868"/>
                    <a:pt x="5640" y="1043"/>
                    <a:pt x="6141" y="1118"/>
                  </a:cubicBezTo>
                  <a:cubicBezTo>
                    <a:pt x="6217" y="1569"/>
                    <a:pt x="6242" y="2046"/>
                    <a:pt x="6166" y="2522"/>
                  </a:cubicBezTo>
                  <a:cubicBezTo>
                    <a:pt x="6166" y="2572"/>
                    <a:pt x="6166" y="2597"/>
                    <a:pt x="6166" y="2647"/>
                  </a:cubicBezTo>
                  <a:cubicBezTo>
                    <a:pt x="6093" y="2654"/>
                    <a:pt x="6017" y="2657"/>
                    <a:pt x="5939" y="2657"/>
                  </a:cubicBezTo>
                  <a:cubicBezTo>
                    <a:pt x="5460" y="2657"/>
                    <a:pt x="4912" y="2540"/>
                    <a:pt x="4437" y="2497"/>
                  </a:cubicBezTo>
                  <a:cubicBezTo>
                    <a:pt x="3710" y="2447"/>
                    <a:pt x="2908" y="2371"/>
                    <a:pt x="2207" y="2071"/>
                  </a:cubicBezTo>
                  <a:cubicBezTo>
                    <a:pt x="1831" y="1920"/>
                    <a:pt x="1204" y="1394"/>
                    <a:pt x="1655" y="968"/>
                  </a:cubicBezTo>
                  <a:cubicBezTo>
                    <a:pt x="1806" y="843"/>
                    <a:pt x="2006" y="767"/>
                    <a:pt x="2207" y="742"/>
                  </a:cubicBezTo>
                  <a:cubicBezTo>
                    <a:pt x="2489" y="679"/>
                    <a:pt x="2800" y="655"/>
                    <a:pt x="3120" y="655"/>
                  </a:cubicBezTo>
                  <a:close/>
                  <a:moveTo>
                    <a:pt x="13560" y="1720"/>
                  </a:moveTo>
                  <a:cubicBezTo>
                    <a:pt x="14011" y="1720"/>
                    <a:pt x="14462" y="1745"/>
                    <a:pt x="14913" y="1795"/>
                  </a:cubicBezTo>
                  <a:cubicBezTo>
                    <a:pt x="15490" y="1845"/>
                    <a:pt x="16969" y="1945"/>
                    <a:pt x="16542" y="2823"/>
                  </a:cubicBezTo>
                  <a:cubicBezTo>
                    <a:pt x="16517" y="2873"/>
                    <a:pt x="16517" y="2898"/>
                    <a:pt x="16492" y="2923"/>
                  </a:cubicBezTo>
                  <a:cubicBezTo>
                    <a:pt x="16342" y="3173"/>
                    <a:pt x="16016" y="3299"/>
                    <a:pt x="15715" y="3399"/>
                  </a:cubicBezTo>
                  <a:cubicBezTo>
                    <a:pt x="15114" y="3559"/>
                    <a:pt x="14496" y="3640"/>
                    <a:pt x="13876" y="3640"/>
                  </a:cubicBezTo>
                  <a:cubicBezTo>
                    <a:pt x="13720" y="3640"/>
                    <a:pt x="13565" y="3635"/>
                    <a:pt x="13410" y="3625"/>
                  </a:cubicBezTo>
                  <a:cubicBezTo>
                    <a:pt x="13034" y="3599"/>
                    <a:pt x="11906" y="3675"/>
                    <a:pt x="11856" y="3123"/>
                  </a:cubicBezTo>
                  <a:cubicBezTo>
                    <a:pt x="11856" y="2823"/>
                    <a:pt x="12207" y="2196"/>
                    <a:pt x="12407" y="2021"/>
                  </a:cubicBezTo>
                  <a:cubicBezTo>
                    <a:pt x="12708" y="1745"/>
                    <a:pt x="13159" y="1720"/>
                    <a:pt x="13560" y="1720"/>
                  </a:cubicBezTo>
                  <a:close/>
                  <a:moveTo>
                    <a:pt x="3175" y="1"/>
                  </a:moveTo>
                  <a:cubicBezTo>
                    <a:pt x="2986" y="1"/>
                    <a:pt x="2797" y="5"/>
                    <a:pt x="2608" y="15"/>
                  </a:cubicBezTo>
                  <a:cubicBezTo>
                    <a:pt x="2131" y="15"/>
                    <a:pt x="1630" y="91"/>
                    <a:pt x="1179" y="291"/>
                  </a:cubicBezTo>
                  <a:cubicBezTo>
                    <a:pt x="352" y="642"/>
                    <a:pt x="1" y="1620"/>
                    <a:pt x="803" y="2296"/>
                  </a:cubicBezTo>
                  <a:cubicBezTo>
                    <a:pt x="1104" y="2547"/>
                    <a:pt x="1455" y="2722"/>
                    <a:pt x="1806" y="2873"/>
                  </a:cubicBezTo>
                  <a:cubicBezTo>
                    <a:pt x="2482" y="3173"/>
                    <a:pt x="3184" y="3324"/>
                    <a:pt x="3911" y="3474"/>
                  </a:cubicBezTo>
                  <a:cubicBezTo>
                    <a:pt x="6868" y="4101"/>
                    <a:pt x="9876" y="4627"/>
                    <a:pt x="12883" y="4978"/>
                  </a:cubicBezTo>
                  <a:cubicBezTo>
                    <a:pt x="13485" y="5028"/>
                    <a:pt x="14136" y="5128"/>
                    <a:pt x="14788" y="5153"/>
                  </a:cubicBezTo>
                  <a:cubicBezTo>
                    <a:pt x="14945" y="5161"/>
                    <a:pt x="15104" y="5166"/>
                    <a:pt x="15263" y="5166"/>
                  </a:cubicBezTo>
                  <a:cubicBezTo>
                    <a:pt x="16091" y="5166"/>
                    <a:pt x="16922" y="5035"/>
                    <a:pt x="17595" y="4552"/>
                  </a:cubicBezTo>
                  <a:cubicBezTo>
                    <a:pt x="17846" y="4376"/>
                    <a:pt x="18096" y="4151"/>
                    <a:pt x="18222" y="3850"/>
                  </a:cubicBezTo>
                  <a:cubicBezTo>
                    <a:pt x="18447" y="3349"/>
                    <a:pt x="18121" y="3073"/>
                    <a:pt x="18021" y="2622"/>
                  </a:cubicBezTo>
                  <a:cubicBezTo>
                    <a:pt x="17996" y="2422"/>
                    <a:pt x="18071" y="2221"/>
                    <a:pt x="18096" y="2021"/>
                  </a:cubicBezTo>
                  <a:cubicBezTo>
                    <a:pt x="18096" y="1670"/>
                    <a:pt x="17871" y="1369"/>
                    <a:pt x="17595" y="1193"/>
                  </a:cubicBezTo>
                  <a:cubicBezTo>
                    <a:pt x="17319" y="993"/>
                    <a:pt x="16969" y="943"/>
                    <a:pt x="16643" y="868"/>
                  </a:cubicBezTo>
                  <a:cubicBezTo>
                    <a:pt x="16185" y="801"/>
                    <a:pt x="15738" y="781"/>
                    <a:pt x="15294" y="781"/>
                  </a:cubicBezTo>
                  <a:cubicBezTo>
                    <a:pt x="14668" y="781"/>
                    <a:pt x="14049" y="820"/>
                    <a:pt x="13418" y="820"/>
                  </a:cubicBezTo>
                  <a:cubicBezTo>
                    <a:pt x="13324" y="820"/>
                    <a:pt x="13229" y="820"/>
                    <a:pt x="13134" y="818"/>
                  </a:cubicBezTo>
                  <a:cubicBezTo>
                    <a:pt x="12733" y="818"/>
                    <a:pt x="12357" y="767"/>
                    <a:pt x="11981" y="717"/>
                  </a:cubicBezTo>
                  <a:cubicBezTo>
                    <a:pt x="11885" y="705"/>
                    <a:pt x="11790" y="700"/>
                    <a:pt x="11695" y="700"/>
                  </a:cubicBezTo>
                  <a:cubicBezTo>
                    <a:pt x="11398" y="700"/>
                    <a:pt x="11108" y="748"/>
                    <a:pt x="10803" y="767"/>
                  </a:cubicBezTo>
                  <a:cubicBezTo>
                    <a:pt x="10687" y="771"/>
                    <a:pt x="10570" y="772"/>
                    <a:pt x="10453" y="772"/>
                  </a:cubicBezTo>
                  <a:cubicBezTo>
                    <a:pt x="9668" y="772"/>
                    <a:pt x="8885" y="701"/>
                    <a:pt x="8121" y="592"/>
                  </a:cubicBezTo>
                  <a:cubicBezTo>
                    <a:pt x="6479" y="367"/>
                    <a:pt x="4836" y="1"/>
                    <a:pt x="3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1"/>
            <p:cNvSpPr/>
            <p:nvPr/>
          </p:nvSpPr>
          <p:spPr>
            <a:xfrm>
              <a:off x="5433125" y="1718600"/>
              <a:ext cx="266300" cy="74225"/>
            </a:xfrm>
            <a:custGeom>
              <a:avLst/>
              <a:gdLst/>
              <a:ahLst/>
              <a:cxnLst/>
              <a:rect l="l" t="t" r="r" b="b"/>
              <a:pathLst>
                <a:path w="10652" h="2969" extrusionOk="0">
                  <a:moveTo>
                    <a:pt x="0" y="1733"/>
                  </a:moveTo>
                  <a:cubicBezTo>
                    <a:pt x="0" y="1733"/>
                    <a:pt x="0" y="1734"/>
                    <a:pt x="0" y="1734"/>
                  </a:cubicBezTo>
                  <a:cubicBezTo>
                    <a:pt x="0" y="1734"/>
                    <a:pt x="0" y="1733"/>
                    <a:pt x="0" y="1733"/>
                  </a:cubicBezTo>
                  <a:close/>
                  <a:moveTo>
                    <a:pt x="2213" y="1"/>
                  </a:moveTo>
                  <a:cubicBezTo>
                    <a:pt x="1852" y="1"/>
                    <a:pt x="1432" y="58"/>
                    <a:pt x="1070" y="58"/>
                  </a:cubicBezTo>
                  <a:cubicBezTo>
                    <a:pt x="938" y="58"/>
                    <a:pt x="813" y="51"/>
                    <a:pt x="702" y="29"/>
                  </a:cubicBezTo>
                  <a:cubicBezTo>
                    <a:pt x="602" y="180"/>
                    <a:pt x="176" y="1182"/>
                    <a:pt x="0" y="1733"/>
                  </a:cubicBezTo>
                  <a:lnTo>
                    <a:pt x="0" y="1733"/>
                  </a:lnTo>
                  <a:cubicBezTo>
                    <a:pt x="1" y="1732"/>
                    <a:pt x="4" y="1732"/>
                    <a:pt x="10" y="1732"/>
                  </a:cubicBezTo>
                  <a:cubicBezTo>
                    <a:pt x="135" y="1732"/>
                    <a:pt x="1462" y="1962"/>
                    <a:pt x="1629" y="2009"/>
                  </a:cubicBezTo>
                  <a:cubicBezTo>
                    <a:pt x="2281" y="2110"/>
                    <a:pt x="2933" y="2235"/>
                    <a:pt x="3584" y="2335"/>
                  </a:cubicBezTo>
                  <a:cubicBezTo>
                    <a:pt x="4862" y="2561"/>
                    <a:pt x="6166" y="2761"/>
                    <a:pt x="7469" y="2887"/>
                  </a:cubicBezTo>
                  <a:cubicBezTo>
                    <a:pt x="7919" y="2928"/>
                    <a:pt x="8353" y="2968"/>
                    <a:pt x="8797" y="2968"/>
                  </a:cubicBezTo>
                  <a:cubicBezTo>
                    <a:pt x="8896" y="2968"/>
                    <a:pt x="8997" y="2966"/>
                    <a:pt x="9098" y="2962"/>
                  </a:cubicBezTo>
                  <a:cubicBezTo>
                    <a:pt x="9374" y="2962"/>
                    <a:pt x="9624" y="2962"/>
                    <a:pt x="9900" y="2912"/>
                  </a:cubicBezTo>
                  <a:cubicBezTo>
                    <a:pt x="10201" y="2862"/>
                    <a:pt x="10376" y="2536"/>
                    <a:pt x="10501" y="2260"/>
                  </a:cubicBezTo>
                  <a:cubicBezTo>
                    <a:pt x="10602" y="2034"/>
                    <a:pt x="10652" y="1759"/>
                    <a:pt x="10552" y="1533"/>
                  </a:cubicBezTo>
                  <a:cubicBezTo>
                    <a:pt x="10501" y="1333"/>
                    <a:pt x="10351" y="1182"/>
                    <a:pt x="10176" y="1057"/>
                  </a:cubicBezTo>
                  <a:cubicBezTo>
                    <a:pt x="10075" y="982"/>
                    <a:pt x="9975" y="932"/>
                    <a:pt x="9850" y="882"/>
                  </a:cubicBezTo>
                  <a:cubicBezTo>
                    <a:pt x="9699" y="831"/>
                    <a:pt x="9537" y="831"/>
                    <a:pt x="9371" y="831"/>
                  </a:cubicBezTo>
                  <a:cubicBezTo>
                    <a:pt x="9204" y="831"/>
                    <a:pt x="9035" y="831"/>
                    <a:pt x="8872" y="781"/>
                  </a:cubicBezTo>
                  <a:cubicBezTo>
                    <a:pt x="8522" y="706"/>
                    <a:pt x="8146" y="681"/>
                    <a:pt x="7795" y="656"/>
                  </a:cubicBezTo>
                  <a:cubicBezTo>
                    <a:pt x="6617" y="556"/>
                    <a:pt x="5439" y="355"/>
                    <a:pt x="4261" y="180"/>
                  </a:cubicBezTo>
                  <a:cubicBezTo>
                    <a:pt x="3709" y="105"/>
                    <a:pt x="3133" y="105"/>
                    <a:pt x="2582" y="29"/>
                  </a:cubicBezTo>
                  <a:cubicBezTo>
                    <a:pt x="2470" y="8"/>
                    <a:pt x="2346" y="1"/>
                    <a:pt x="2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1"/>
            <p:cNvSpPr/>
            <p:nvPr/>
          </p:nvSpPr>
          <p:spPr>
            <a:xfrm>
              <a:off x="5460100" y="1571450"/>
              <a:ext cx="229925" cy="199950"/>
            </a:xfrm>
            <a:custGeom>
              <a:avLst/>
              <a:gdLst/>
              <a:ahLst/>
              <a:cxnLst/>
              <a:rect l="l" t="t" r="r" b="b"/>
              <a:pathLst>
                <a:path w="9197" h="7998" extrusionOk="0">
                  <a:moveTo>
                    <a:pt x="1377" y="1"/>
                  </a:moveTo>
                  <a:cubicBezTo>
                    <a:pt x="926" y="2306"/>
                    <a:pt x="475" y="4587"/>
                    <a:pt x="49" y="6893"/>
                  </a:cubicBezTo>
                  <a:cubicBezTo>
                    <a:pt x="0" y="7040"/>
                    <a:pt x="7108" y="7997"/>
                    <a:pt x="8130" y="7997"/>
                  </a:cubicBezTo>
                  <a:cubicBezTo>
                    <a:pt x="8155" y="7997"/>
                    <a:pt x="8177" y="7997"/>
                    <a:pt x="8194" y="7996"/>
                  </a:cubicBezTo>
                  <a:cubicBezTo>
                    <a:pt x="8495" y="7971"/>
                    <a:pt x="8846" y="7920"/>
                    <a:pt x="9047" y="7720"/>
                  </a:cubicBezTo>
                  <a:cubicBezTo>
                    <a:pt x="9122" y="7645"/>
                    <a:pt x="9172" y="7570"/>
                    <a:pt x="9197" y="7469"/>
                  </a:cubicBezTo>
                  <a:cubicBezTo>
                    <a:pt x="9197" y="7369"/>
                    <a:pt x="9147" y="7294"/>
                    <a:pt x="9097" y="7219"/>
                  </a:cubicBezTo>
                  <a:cubicBezTo>
                    <a:pt x="8520" y="6316"/>
                    <a:pt x="7518" y="5740"/>
                    <a:pt x="6465" y="5414"/>
                  </a:cubicBezTo>
                  <a:cubicBezTo>
                    <a:pt x="5838" y="5214"/>
                    <a:pt x="5237" y="5063"/>
                    <a:pt x="4610" y="4813"/>
                  </a:cubicBezTo>
                  <a:cubicBezTo>
                    <a:pt x="4986" y="3610"/>
                    <a:pt x="5463" y="2457"/>
                    <a:pt x="6039" y="1354"/>
                  </a:cubicBezTo>
                  <a:cubicBezTo>
                    <a:pt x="4435" y="1128"/>
                    <a:pt x="2856" y="652"/>
                    <a:pt x="13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1"/>
            <p:cNvSpPr/>
            <p:nvPr/>
          </p:nvSpPr>
          <p:spPr>
            <a:xfrm>
              <a:off x="5552800" y="1629875"/>
              <a:ext cx="55600" cy="16200"/>
            </a:xfrm>
            <a:custGeom>
              <a:avLst/>
              <a:gdLst/>
              <a:ahLst/>
              <a:cxnLst/>
              <a:rect l="l" t="t" r="r" b="b"/>
              <a:pathLst>
                <a:path w="2224" h="648" extrusionOk="0">
                  <a:moveTo>
                    <a:pt x="429" y="1"/>
                  </a:moveTo>
                  <a:cubicBezTo>
                    <a:pt x="351" y="1"/>
                    <a:pt x="276" y="7"/>
                    <a:pt x="201" y="20"/>
                  </a:cubicBezTo>
                  <a:cubicBezTo>
                    <a:pt x="50" y="70"/>
                    <a:pt x="0" y="295"/>
                    <a:pt x="176" y="370"/>
                  </a:cubicBezTo>
                  <a:cubicBezTo>
                    <a:pt x="326" y="421"/>
                    <a:pt x="476" y="446"/>
                    <a:pt x="627" y="446"/>
                  </a:cubicBezTo>
                  <a:cubicBezTo>
                    <a:pt x="777" y="471"/>
                    <a:pt x="927" y="471"/>
                    <a:pt x="1078" y="496"/>
                  </a:cubicBezTo>
                  <a:cubicBezTo>
                    <a:pt x="1228" y="521"/>
                    <a:pt x="1354" y="546"/>
                    <a:pt x="1504" y="571"/>
                  </a:cubicBezTo>
                  <a:cubicBezTo>
                    <a:pt x="1654" y="596"/>
                    <a:pt x="1805" y="646"/>
                    <a:pt x="1955" y="646"/>
                  </a:cubicBezTo>
                  <a:cubicBezTo>
                    <a:pt x="1962" y="647"/>
                    <a:pt x="1969" y="648"/>
                    <a:pt x="1976" y="648"/>
                  </a:cubicBezTo>
                  <a:cubicBezTo>
                    <a:pt x="2117" y="648"/>
                    <a:pt x="2224" y="417"/>
                    <a:pt x="2080" y="345"/>
                  </a:cubicBezTo>
                  <a:cubicBezTo>
                    <a:pt x="1930" y="270"/>
                    <a:pt x="1780" y="220"/>
                    <a:pt x="1604" y="195"/>
                  </a:cubicBezTo>
                  <a:cubicBezTo>
                    <a:pt x="1454" y="145"/>
                    <a:pt x="1303" y="120"/>
                    <a:pt x="1153" y="95"/>
                  </a:cubicBezTo>
                  <a:cubicBezTo>
                    <a:pt x="978" y="45"/>
                    <a:pt x="827" y="20"/>
                    <a:pt x="677" y="20"/>
                  </a:cubicBezTo>
                  <a:cubicBezTo>
                    <a:pt x="589" y="7"/>
                    <a:pt x="508"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1"/>
            <p:cNvSpPr/>
            <p:nvPr/>
          </p:nvSpPr>
          <p:spPr>
            <a:xfrm>
              <a:off x="5544650" y="1653525"/>
              <a:ext cx="55150" cy="11300"/>
            </a:xfrm>
            <a:custGeom>
              <a:avLst/>
              <a:gdLst/>
              <a:ahLst/>
              <a:cxnLst/>
              <a:rect l="l" t="t" r="r" b="b"/>
              <a:pathLst>
                <a:path w="2206" h="452" extrusionOk="0">
                  <a:moveTo>
                    <a:pt x="226" y="1"/>
                  </a:moveTo>
                  <a:cubicBezTo>
                    <a:pt x="126" y="1"/>
                    <a:pt x="25" y="76"/>
                    <a:pt x="0" y="201"/>
                  </a:cubicBezTo>
                  <a:cubicBezTo>
                    <a:pt x="0" y="302"/>
                    <a:pt x="76" y="402"/>
                    <a:pt x="176" y="427"/>
                  </a:cubicBezTo>
                  <a:cubicBezTo>
                    <a:pt x="502" y="452"/>
                    <a:pt x="852" y="452"/>
                    <a:pt x="1178" y="452"/>
                  </a:cubicBezTo>
                  <a:lnTo>
                    <a:pt x="1680" y="452"/>
                  </a:lnTo>
                  <a:cubicBezTo>
                    <a:pt x="1830" y="427"/>
                    <a:pt x="1980" y="427"/>
                    <a:pt x="2131" y="377"/>
                  </a:cubicBezTo>
                  <a:cubicBezTo>
                    <a:pt x="2206" y="352"/>
                    <a:pt x="2181" y="251"/>
                    <a:pt x="2131" y="226"/>
                  </a:cubicBezTo>
                  <a:cubicBezTo>
                    <a:pt x="1980" y="151"/>
                    <a:pt x="1830" y="151"/>
                    <a:pt x="1680" y="126"/>
                  </a:cubicBezTo>
                  <a:cubicBezTo>
                    <a:pt x="1504" y="101"/>
                    <a:pt x="1354" y="76"/>
                    <a:pt x="1178" y="76"/>
                  </a:cubicBezTo>
                  <a:cubicBezTo>
                    <a:pt x="878" y="51"/>
                    <a:pt x="552"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1"/>
            <p:cNvSpPr/>
            <p:nvPr/>
          </p:nvSpPr>
          <p:spPr>
            <a:xfrm>
              <a:off x="5571150" y="1689625"/>
              <a:ext cx="50300" cy="86900"/>
            </a:xfrm>
            <a:custGeom>
              <a:avLst/>
              <a:gdLst/>
              <a:ahLst/>
              <a:cxnLst/>
              <a:rect l="l" t="t" r="r" b="b"/>
              <a:pathLst>
                <a:path w="2012" h="3476" extrusionOk="0">
                  <a:moveTo>
                    <a:pt x="1708" y="1"/>
                  </a:moveTo>
                  <a:cubicBezTo>
                    <a:pt x="1661" y="1"/>
                    <a:pt x="1614" y="12"/>
                    <a:pt x="1572" y="36"/>
                  </a:cubicBezTo>
                  <a:cubicBezTo>
                    <a:pt x="1346" y="186"/>
                    <a:pt x="1146" y="462"/>
                    <a:pt x="995" y="687"/>
                  </a:cubicBezTo>
                  <a:cubicBezTo>
                    <a:pt x="845" y="938"/>
                    <a:pt x="695" y="1163"/>
                    <a:pt x="569" y="1439"/>
                  </a:cubicBezTo>
                  <a:cubicBezTo>
                    <a:pt x="344" y="1940"/>
                    <a:pt x="143" y="2517"/>
                    <a:pt x="43" y="3068"/>
                  </a:cubicBezTo>
                  <a:cubicBezTo>
                    <a:pt x="0" y="3324"/>
                    <a:pt x="200" y="3476"/>
                    <a:pt x="399" y="3476"/>
                  </a:cubicBezTo>
                  <a:cubicBezTo>
                    <a:pt x="551" y="3476"/>
                    <a:pt x="702" y="3388"/>
                    <a:pt x="745" y="3193"/>
                  </a:cubicBezTo>
                  <a:cubicBezTo>
                    <a:pt x="870" y="2692"/>
                    <a:pt x="1021" y="2191"/>
                    <a:pt x="1221" y="1715"/>
                  </a:cubicBezTo>
                  <a:cubicBezTo>
                    <a:pt x="1321" y="1464"/>
                    <a:pt x="1447" y="1239"/>
                    <a:pt x="1597" y="1013"/>
                  </a:cubicBezTo>
                  <a:cubicBezTo>
                    <a:pt x="1722" y="787"/>
                    <a:pt x="1873" y="537"/>
                    <a:pt x="1973" y="286"/>
                  </a:cubicBezTo>
                  <a:cubicBezTo>
                    <a:pt x="2011" y="114"/>
                    <a:pt x="1860"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1"/>
            <p:cNvSpPr/>
            <p:nvPr/>
          </p:nvSpPr>
          <p:spPr>
            <a:xfrm>
              <a:off x="5610425" y="1701775"/>
              <a:ext cx="41400" cy="83500"/>
            </a:xfrm>
            <a:custGeom>
              <a:avLst/>
              <a:gdLst/>
              <a:ahLst/>
              <a:cxnLst/>
              <a:rect l="l" t="t" r="r" b="b"/>
              <a:pathLst>
                <a:path w="1656" h="3340" extrusionOk="0">
                  <a:moveTo>
                    <a:pt x="1404" y="1"/>
                  </a:moveTo>
                  <a:cubicBezTo>
                    <a:pt x="1104" y="1"/>
                    <a:pt x="928" y="301"/>
                    <a:pt x="778" y="527"/>
                  </a:cubicBezTo>
                  <a:cubicBezTo>
                    <a:pt x="628" y="778"/>
                    <a:pt x="527" y="1028"/>
                    <a:pt x="427" y="1304"/>
                  </a:cubicBezTo>
                  <a:cubicBezTo>
                    <a:pt x="327" y="1580"/>
                    <a:pt x="227" y="1855"/>
                    <a:pt x="176" y="2131"/>
                  </a:cubicBezTo>
                  <a:cubicBezTo>
                    <a:pt x="101" y="2407"/>
                    <a:pt x="1" y="2707"/>
                    <a:pt x="1" y="3008"/>
                  </a:cubicBezTo>
                  <a:cubicBezTo>
                    <a:pt x="1" y="3223"/>
                    <a:pt x="181" y="3339"/>
                    <a:pt x="358" y="3339"/>
                  </a:cubicBezTo>
                  <a:cubicBezTo>
                    <a:pt x="492" y="3339"/>
                    <a:pt x="624" y="3273"/>
                    <a:pt x="678" y="3134"/>
                  </a:cubicBezTo>
                  <a:cubicBezTo>
                    <a:pt x="803" y="2883"/>
                    <a:pt x="828" y="2607"/>
                    <a:pt x="878" y="2332"/>
                  </a:cubicBezTo>
                  <a:cubicBezTo>
                    <a:pt x="953" y="2081"/>
                    <a:pt x="1003" y="1830"/>
                    <a:pt x="1079" y="1580"/>
                  </a:cubicBezTo>
                  <a:cubicBezTo>
                    <a:pt x="1154" y="1354"/>
                    <a:pt x="1254" y="1129"/>
                    <a:pt x="1354" y="878"/>
                  </a:cubicBezTo>
                  <a:cubicBezTo>
                    <a:pt x="1430" y="677"/>
                    <a:pt x="1655" y="377"/>
                    <a:pt x="1555" y="126"/>
                  </a:cubicBezTo>
                  <a:cubicBezTo>
                    <a:pt x="1530" y="76"/>
                    <a:pt x="1480" y="26"/>
                    <a:pt x="1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1"/>
            <p:cNvSpPr/>
            <p:nvPr/>
          </p:nvSpPr>
          <p:spPr>
            <a:xfrm>
              <a:off x="5453800" y="1681175"/>
              <a:ext cx="137225" cy="83900"/>
            </a:xfrm>
            <a:custGeom>
              <a:avLst/>
              <a:gdLst/>
              <a:ahLst/>
              <a:cxnLst/>
              <a:rect l="l" t="t" r="r" b="b"/>
              <a:pathLst>
                <a:path w="5489" h="3356" extrusionOk="0">
                  <a:moveTo>
                    <a:pt x="5114" y="0"/>
                  </a:moveTo>
                  <a:cubicBezTo>
                    <a:pt x="4965" y="0"/>
                    <a:pt x="4821" y="56"/>
                    <a:pt x="4687" y="123"/>
                  </a:cubicBezTo>
                  <a:cubicBezTo>
                    <a:pt x="4461" y="198"/>
                    <a:pt x="4236" y="273"/>
                    <a:pt x="4010" y="374"/>
                  </a:cubicBezTo>
                  <a:cubicBezTo>
                    <a:pt x="3559" y="549"/>
                    <a:pt x="3133" y="775"/>
                    <a:pt x="2682" y="1000"/>
                  </a:cubicBezTo>
                  <a:cubicBezTo>
                    <a:pt x="1855" y="1476"/>
                    <a:pt x="1053" y="1978"/>
                    <a:pt x="251" y="2529"/>
                  </a:cubicBezTo>
                  <a:cubicBezTo>
                    <a:pt x="50" y="2679"/>
                    <a:pt x="0" y="2955"/>
                    <a:pt x="151" y="3156"/>
                  </a:cubicBezTo>
                  <a:cubicBezTo>
                    <a:pt x="242" y="3293"/>
                    <a:pt x="380" y="3356"/>
                    <a:pt x="519" y="3356"/>
                  </a:cubicBezTo>
                  <a:cubicBezTo>
                    <a:pt x="609" y="3356"/>
                    <a:pt x="699" y="3330"/>
                    <a:pt x="777" y="3281"/>
                  </a:cubicBezTo>
                  <a:lnTo>
                    <a:pt x="852" y="3256"/>
                  </a:lnTo>
                  <a:cubicBezTo>
                    <a:pt x="877" y="3231"/>
                    <a:pt x="903" y="3206"/>
                    <a:pt x="928" y="3181"/>
                  </a:cubicBezTo>
                  <a:cubicBezTo>
                    <a:pt x="1654" y="2679"/>
                    <a:pt x="2406" y="2203"/>
                    <a:pt x="3183" y="1777"/>
                  </a:cubicBezTo>
                  <a:cubicBezTo>
                    <a:pt x="3584" y="1552"/>
                    <a:pt x="3985" y="1326"/>
                    <a:pt x="4386" y="1100"/>
                  </a:cubicBezTo>
                  <a:cubicBezTo>
                    <a:pt x="4587" y="975"/>
                    <a:pt x="4787" y="875"/>
                    <a:pt x="4963" y="775"/>
                  </a:cubicBezTo>
                  <a:cubicBezTo>
                    <a:pt x="5188" y="649"/>
                    <a:pt x="5389" y="549"/>
                    <a:pt x="5464" y="298"/>
                  </a:cubicBezTo>
                  <a:cubicBezTo>
                    <a:pt x="5489" y="198"/>
                    <a:pt x="5414" y="98"/>
                    <a:pt x="5339" y="48"/>
                  </a:cubicBezTo>
                  <a:cubicBezTo>
                    <a:pt x="5263" y="14"/>
                    <a:pt x="5188" y="0"/>
                    <a:pt x="5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1"/>
            <p:cNvSpPr/>
            <p:nvPr/>
          </p:nvSpPr>
          <p:spPr>
            <a:xfrm>
              <a:off x="5340375" y="1743125"/>
              <a:ext cx="401675" cy="88375"/>
            </a:xfrm>
            <a:custGeom>
              <a:avLst/>
              <a:gdLst/>
              <a:ahLst/>
              <a:cxnLst/>
              <a:rect l="l" t="t" r="r" b="b"/>
              <a:pathLst>
                <a:path w="16067" h="3535" extrusionOk="0">
                  <a:moveTo>
                    <a:pt x="176" y="1"/>
                  </a:moveTo>
                  <a:lnTo>
                    <a:pt x="1" y="76"/>
                  </a:lnTo>
                  <a:cubicBezTo>
                    <a:pt x="452" y="1079"/>
                    <a:pt x="1981" y="1730"/>
                    <a:pt x="4612" y="2056"/>
                  </a:cubicBezTo>
                  <a:cubicBezTo>
                    <a:pt x="5991" y="2206"/>
                    <a:pt x="7294" y="2482"/>
                    <a:pt x="8572" y="2733"/>
                  </a:cubicBezTo>
                  <a:cubicBezTo>
                    <a:pt x="10653" y="3159"/>
                    <a:pt x="12633" y="3535"/>
                    <a:pt x="14763" y="3535"/>
                  </a:cubicBezTo>
                  <a:cubicBezTo>
                    <a:pt x="15189" y="3535"/>
                    <a:pt x="15615" y="3535"/>
                    <a:pt x="16066" y="3485"/>
                  </a:cubicBezTo>
                  <a:lnTo>
                    <a:pt x="16041" y="3309"/>
                  </a:lnTo>
                  <a:cubicBezTo>
                    <a:pt x="15607" y="3343"/>
                    <a:pt x="15179" y="3358"/>
                    <a:pt x="14757" y="3358"/>
                  </a:cubicBezTo>
                  <a:cubicBezTo>
                    <a:pt x="12646" y="3358"/>
                    <a:pt x="10665" y="2975"/>
                    <a:pt x="8597" y="2557"/>
                  </a:cubicBezTo>
                  <a:cubicBezTo>
                    <a:pt x="7319" y="2307"/>
                    <a:pt x="6016" y="2031"/>
                    <a:pt x="4637" y="1881"/>
                  </a:cubicBezTo>
                  <a:cubicBezTo>
                    <a:pt x="2056" y="1555"/>
                    <a:pt x="602" y="953"/>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1"/>
            <p:cNvSpPr/>
            <p:nvPr/>
          </p:nvSpPr>
          <p:spPr>
            <a:xfrm>
              <a:off x="5753925" y="1803900"/>
              <a:ext cx="26975" cy="20075"/>
            </a:xfrm>
            <a:custGeom>
              <a:avLst/>
              <a:gdLst/>
              <a:ahLst/>
              <a:cxnLst/>
              <a:rect l="l" t="t" r="r" b="b"/>
              <a:pathLst>
                <a:path w="1079" h="803" extrusionOk="0">
                  <a:moveTo>
                    <a:pt x="928" y="1"/>
                  </a:moveTo>
                  <a:cubicBezTo>
                    <a:pt x="702" y="302"/>
                    <a:pt x="351" y="527"/>
                    <a:pt x="0" y="627"/>
                  </a:cubicBezTo>
                  <a:lnTo>
                    <a:pt x="50" y="803"/>
                  </a:lnTo>
                  <a:cubicBezTo>
                    <a:pt x="451" y="678"/>
                    <a:pt x="802" y="427"/>
                    <a:pt x="1078" y="126"/>
                  </a:cubicBezTo>
                  <a:lnTo>
                    <a:pt x="9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1"/>
            <p:cNvSpPr/>
            <p:nvPr/>
          </p:nvSpPr>
          <p:spPr>
            <a:xfrm>
              <a:off x="5808425" y="1761300"/>
              <a:ext cx="461175" cy="121175"/>
            </a:xfrm>
            <a:custGeom>
              <a:avLst/>
              <a:gdLst/>
              <a:ahLst/>
              <a:cxnLst/>
              <a:rect l="l" t="t" r="r" b="b"/>
              <a:pathLst>
                <a:path w="18447" h="4847" extrusionOk="0">
                  <a:moveTo>
                    <a:pt x="15428" y="1159"/>
                  </a:moveTo>
                  <a:cubicBezTo>
                    <a:pt x="16029" y="1159"/>
                    <a:pt x="16655" y="1290"/>
                    <a:pt x="16467" y="1956"/>
                  </a:cubicBezTo>
                  <a:cubicBezTo>
                    <a:pt x="16467" y="1981"/>
                    <a:pt x="16467" y="2006"/>
                    <a:pt x="16442" y="2031"/>
                  </a:cubicBezTo>
                  <a:cubicBezTo>
                    <a:pt x="16342" y="2331"/>
                    <a:pt x="16041" y="2507"/>
                    <a:pt x="15765" y="2632"/>
                  </a:cubicBezTo>
                  <a:cubicBezTo>
                    <a:pt x="15064" y="2983"/>
                    <a:pt x="14312" y="3184"/>
                    <a:pt x="13535" y="3284"/>
                  </a:cubicBezTo>
                  <a:cubicBezTo>
                    <a:pt x="13330" y="3297"/>
                    <a:pt x="12949" y="3375"/>
                    <a:pt x="12608" y="3375"/>
                  </a:cubicBezTo>
                  <a:cubicBezTo>
                    <a:pt x="12281" y="3375"/>
                    <a:pt x="11992" y="3303"/>
                    <a:pt x="11931" y="3033"/>
                  </a:cubicBezTo>
                  <a:cubicBezTo>
                    <a:pt x="11855" y="2758"/>
                    <a:pt x="12081" y="2081"/>
                    <a:pt x="12256" y="1855"/>
                  </a:cubicBezTo>
                  <a:cubicBezTo>
                    <a:pt x="12532" y="1555"/>
                    <a:pt x="12958" y="1429"/>
                    <a:pt x="13359" y="1379"/>
                  </a:cubicBezTo>
                  <a:cubicBezTo>
                    <a:pt x="13810" y="1304"/>
                    <a:pt x="14236" y="1229"/>
                    <a:pt x="14688" y="1204"/>
                  </a:cubicBezTo>
                  <a:cubicBezTo>
                    <a:pt x="14871" y="1188"/>
                    <a:pt x="15147" y="1159"/>
                    <a:pt x="15428" y="1159"/>
                  </a:cubicBezTo>
                  <a:close/>
                  <a:moveTo>
                    <a:pt x="4678" y="2002"/>
                  </a:moveTo>
                  <a:cubicBezTo>
                    <a:pt x="5051" y="2002"/>
                    <a:pt x="5377" y="2060"/>
                    <a:pt x="5750" y="2060"/>
                  </a:cubicBezTo>
                  <a:cubicBezTo>
                    <a:pt x="5804" y="2060"/>
                    <a:pt x="5859" y="2059"/>
                    <a:pt x="5916" y="2056"/>
                  </a:cubicBezTo>
                  <a:cubicBezTo>
                    <a:pt x="6091" y="2507"/>
                    <a:pt x="6191" y="2983"/>
                    <a:pt x="6216" y="3459"/>
                  </a:cubicBezTo>
                  <a:cubicBezTo>
                    <a:pt x="6216" y="3484"/>
                    <a:pt x="6216" y="3535"/>
                    <a:pt x="6216" y="3585"/>
                  </a:cubicBezTo>
                  <a:cubicBezTo>
                    <a:pt x="5715" y="3710"/>
                    <a:pt x="5038" y="3685"/>
                    <a:pt x="4512" y="3735"/>
                  </a:cubicBezTo>
                  <a:cubicBezTo>
                    <a:pt x="4116" y="3775"/>
                    <a:pt x="3712" y="3807"/>
                    <a:pt x="3309" y="3807"/>
                  </a:cubicBezTo>
                  <a:cubicBezTo>
                    <a:pt x="2948" y="3807"/>
                    <a:pt x="2587" y="3781"/>
                    <a:pt x="2231" y="3710"/>
                  </a:cubicBezTo>
                  <a:cubicBezTo>
                    <a:pt x="1830" y="3610"/>
                    <a:pt x="1129" y="3209"/>
                    <a:pt x="1505" y="2707"/>
                  </a:cubicBezTo>
                  <a:cubicBezTo>
                    <a:pt x="1630" y="2557"/>
                    <a:pt x="1805" y="2457"/>
                    <a:pt x="2006" y="2382"/>
                  </a:cubicBezTo>
                  <a:cubicBezTo>
                    <a:pt x="2733" y="2081"/>
                    <a:pt x="3735" y="2031"/>
                    <a:pt x="4512" y="2006"/>
                  </a:cubicBezTo>
                  <a:cubicBezTo>
                    <a:pt x="4569" y="2003"/>
                    <a:pt x="4624" y="2002"/>
                    <a:pt x="4678" y="2002"/>
                  </a:cubicBezTo>
                  <a:close/>
                  <a:moveTo>
                    <a:pt x="16241" y="1"/>
                  </a:moveTo>
                  <a:cubicBezTo>
                    <a:pt x="15038" y="26"/>
                    <a:pt x="13936" y="377"/>
                    <a:pt x="12758" y="552"/>
                  </a:cubicBezTo>
                  <a:cubicBezTo>
                    <a:pt x="12357" y="627"/>
                    <a:pt x="12006" y="652"/>
                    <a:pt x="11605" y="652"/>
                  </a:cubicBezTo>
                  <a:cubicBezTo>
                    <a:pt x="11204" y="677"/>
                    <a:pt x="10853" y="828"/>
                    <a:pt x="10477" y="903"/>
                  </a:cubicBezTo>
                  <a:cubicBezTo>
                    <a:pt x="9600" y="1103"/>
                    <a:pt x="8698" y="1179"/>
                    <a:pt x="7795" y="1204"/>
                  </a:cubicBezTo>
                  <a:cubicBezTo>
                    <a:pt x="5941" y="1279"/>
                    <a:pt x="4086" y="1179"/>
                    <a:pt x="2281" y="1605"/>
                  </a:cubicBezTo>
                  <a:cubicBezTo>
                    <a:pt x="1805" y="1705"/>
                    <a:pt x="1329" y="1855"/>
                    <a:pt x="903" y="2106"/>
                  </a:cubicBezTo>
                  <a:cubicBezTo>
                    <a:pt x="151" y="2607"/>
                    <a:pt x="1" y="3660"/>
                    <a:pt x="878" y="4161"/>
                  </a:cubicBezTo>
                  <a:cubicBezTo>
                    <a:pt x="1229" y="4362"/>
                    <a:pt x="1605" y="4487"/>
                    <a:pt x="1981" y="4562"/>
                  </a:cubicBezTo>
                  <a:cubicBezTo>
                    <a:pt x="2683" y="4738"/>
                    <a:pt x="3434" y="4763"/>
                    <a:pt x="4161" y="4788"/>
                  </a:cubicBezTo>
                  <a:cubicBezTo>
                    <a:pt x="5329" y="4826"/>
                    <a:pt x="6497" y="4846"/>
                    <a:pt x="7665" y="4846"/>
                  </a:cubicBezTo>
                  <a:cubicBezTo>
                    <a:pt x="9530" y="4846"/>
                    <a:pt x="11394" y="4795"/>
                    <a:pt x="13259" y="4687"/>
                  </a:cubicBezTo>
                  <a:cubicBezTo>
                    <a:pt x="13835" y="4662"/>
                    <a:pt x="14512" y="4637"/>
                    <a:pt x="15139" y="4537"/>
                  </a:cubicBezTo>
                  <a:cubicBezTo>
                    <a:pt x="16141" y="4412"/>
                    <a:pt x="17119" y="4161"/>
                    <a:pt x="17820" y="3459"/>
                  </a:cubicBezTo>
                  <a:cubicBezTo>
                    <a:pt x="18046" y="3234"/>
                    <a:pt x="18246" y="2958"/>
                    <a:pt x="18297" y="2657"/>
                  </a:cubicBezTo>
                  <a:cubicBezTo>
                    <a:pt x="18447" y="2106"/>
                    <a:pt x="18071" y="1905"/>
                    <a:pt x="17896" y="1454"/>
                  </a:cubicBezTo>
                  <a:cubicBezTo>
                    <a:pt x="17820" y="1279"/>
                    <a:pt x="17896" y="1078"/>
                    <a:pt x="17845" y="878"/>
                  </a:cubicBezTo>
                  <a:cubicBezTo>
                    <a:pt x="17820" y="527"/>
                    <a:pt x="17545" y="276"/>
                    <a:pt x="17219" y="126"/>
                  </a:cubicBezTo>
                  <a:cubicBezTo>
                    <a:pt x="16918" y="1"/>
                    <a:pt x="16567" y="1"/>
                    <a:pt x="16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1"/>
            <p:cNvSpPr/>
            <p:nvPr/>
          </p:nvSpPr>
          <p:spPr>
            <a:xfrm>
              <a:off x="5911825" y="1791925"/>
              <a:ext cx="261925" cy="64650"/>
            </a:xfrm>
            <a:custGeom>
              <a:avLst/>
              <a:gdLst/>
              <a:ahLst/>
              <a:cxnLst/>
              <a:rect l="l" t="t" r="r" b="b"/>
              <a:pathLst>
                <a:path w="10477" h="2586" extrusionOk="0">
                  <a:moveTo>
                    <a:pt x="9459" y="0"/>
                  </a:moveTo>
                  <a:cubicBezTo>
                    <a:pt x="9193" y="0"/>
                    <a:pt x="8927" y="82"/>
                    <a:pt x="8661" y="82"/>
                  </a:cubicBezTo>
                  <a:cubicBezTo>
                    <a:pt x="8631" y="82"/>
                    <a:pt x="8602" y="81"/>
                    <a:pt x="8572" y="79"/>
                  </a:cubicBezTo>
                  <a:cubicBezTo>
                    <a:pt x="8507" y="74"/>
                    <a:pt x="8442" y="72"/>
                    <a:pt x="8376" y="72"/>
                  </a:cubicBezTo>
                  <a:cubicBezTo>
                    <a:pt x="8083" y="72"/>
                    <a:pt x="7776" y="113"/>
                    <a:pt x="7469" y="154"/>
                  </a:cubicBezTo>
                  <a:cubicBezTo>
                    <a:pt x="6291" y="254"/>
                    <a:pt x="5113" y="254"/>
                    <a:pt x="3935" y="304"/>
                  </a:cubicBezTo>
                  <a:cubicBezTo>
                    <a:pt x="3359" y="330"/>
                    <a:pt x="2807" y="430"/>
                    <a:pt x="2231" y="430"/>
                  </a:cubicBezTo>
                  <a:cubicBezTo>
                    <a:pt x="1704" y="455"/>
                    <a:pt x="927" y="781"/>
                    <a:pt x="376" y="781"/>
                  </a:cubicBezTo>
                  <a:cubicBezTo>
                    <a:pt x="326" y="931"/>
                    <a:pt x="76" y="2008"/>
                    <a:pt x="0" y="2585"/>
                  </a:cubicBezTo>
                  <a:lnTo>
                    <a:pt x="0" y="2585"/>
                  </a:lnTo>
                  <a:cubicBezTo>
                    <a:pt x="7" y="2560"/>
                    <a:pt x="373" y="2554"/>
                    <a:pt x="761" y="2554"/>
                  </a:cubicBezTo>
                  <a:cubicBezTo>
                    <a:pt x="1153" y="2554"/>
                    <a:pt x="1567" y="2560"/>
                    <a:pt x="1654" y="2560"/>
                  </a:cubicBezTo>
                  <a:lnTo>
                    <a:pt x="3609" y="2560"/>
                  </a:lnTo>
                  <a:cubicBezTo>
                    <a:pt x="4938" y="2535"/>
                    <a:pt x="6241" y="2510"/>
                    <a:pt x="7544" y="2410"/>
                  </a:cubicBezTo>
                  <a:cubicBezTo>
                    <a:pt x="8095" y="2360"/>
                    <a:pt x="8647" y="2284"/>
                    <a:pt x="9173" y="2184"/>
                  </a:cubicBezTo>
                  <a:cubicBezTo>
                    <a:pt x="9424" y="2134"/>
                    <a:pt x="9699" y="2084"/>
                    <a:pt x="9950" y="1984"/>
                  </a:cubicBezTo>
                  <a:cubicBezTo>
                    <a:pt x="10226" y="1883"/>
                    <a:pt x="10351" y="1533"/>
                    <a:pt x="10426" y="1257"/>
                  </a:cubicBezTo>
                  <a:cubicBezTo>
                    <a:pt x="10476" y="1006"/>
                    <a:pt x="10476" y="731"/>
                    <a:pt x="10351" y="505"/>
                  </a:cubicBezTo>
                  <a:cubicBezTo>
                    <a:pt x="10251" y="330"/>
                    <a:pt x="10075" y="204"/>
                    <a:pt x="9900" y="129"/>
                  </a:cubicBezTo>
                  <a:cubicBezTo>
                    <a:pt x="9775" y="79"/>
                    <a:pt x="9674" y="29"/>
                    <a:pt x="9549" y="4"/>
                  </a:cubicBezTo>
                  <a:cubicBezTo>
                    <a:pt x="9519" y="1"/>
                    <a:pt x="9489" y="0"/>
                    <a:pt x="9459" y="0"/>
                  </a:cubicBezTo>
                  <a:close/>
                  <a:moveTo>
                    <a:pt x="0" y="2585"/>
                  </a:moveTo>
                  <a:lnTo>
                    <a:pt x="0" y="2585"/>
                  </a:lnTo>
                  <a:cubicBezTo>
                    <a:pt x="0" y="2585"/>
                    <a:pt x="0" y="2585"/>
                    <a:pt x="0" y="2585"/>
                  </a:cubicBezTo>
                  <a:cubicBezTo>
                    <a:pt x="0" y="2585"/>
                    <a:pt x="0" y="2585"/>
                    <a:pt x="0" y="25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1"/>
            <p:cNvSpPr/>
            <p:nvPr/>
          </p:nvSpPr>
          <p:spPr>
            <a:xfrm>
              <a:off x="5564075" y="926750"/>
              <a:ext cx="547025" cy="587800"/>
            </a:xfrm>
            <a:custGeom>
              <a:avLst/>
              <a:gdLst/>
              <a:ahLst/>
              <a:cxnLst/>
              <a:rect l="l" t="t" r="r" b="b"/>
              <a:pathLst>
                <a:path w="21881" h="23512" extrusionOk="0">
                  <a:moveTo>
                    <a:pt x="10426" y="0"/>
                  </a:moveTo>
                  <a:cubicBezTo>
                    <a:pt x="10166" y="0"/>
                    <a:pt x="9906" y="19"/>
                    <a:pt x="9649" y="49"/>
                  </a:cubicBezTo>
                  <a:cubicBezTo>
                    <a:pt x="8296" y="200"/>
                    <a:pt x="6943" y="550"/>
                    <a:pt x="5690" y="1027"/>
                  </a:cubicBezTo>
                  <a:cubicBezTo>
                    <a:pt x="3885" y="1703"/>
                    <a:pt x="3434" y="2856"/>
                    <a:pt x="3484" y="4736"/>
                  </a:cubicBezTo>
                  <a:cubicBezTo>
                    <a:pt x="3584" y="7919"/>
                    <a:pt x="4010" y="11102"/>
                    <a:pt x="4436" y="14260"/>
                  </a:cubicBezTo>
                  <a:cubicBezTo>
                    <a:pt x="4436" y="14335"/>
                    <a:pt x="3434" y="15287"/>
                    <a:pt x="3309" y="15438"/>
                  </a:cubicBezTo>
                  <a:cubicBezTo>
                    <a:pt x="3083" y="15789"/>
                    <a:pt x="2983" y="16165"/>
                    <a:pt x="2807" y="16515"/>
                  </a:cubicBezTo>
                  <a:cubicBezTo>
                    <a:pt x="2281" y="17493"/>
                    <a:pt x="1178" y="18295"/>
                    <a:pt x="401" y="19072"/>
                  </a:cubicBezTo>
                  <a:cubicBezTo>
                    <a:pt x="201" y="19247"/>
                    <a:pt x="0" y="19473"/>
                    <a:pt x="25" y="19723"/>
                  </a:cubicBezTo>
                  <a:cubicBezTo>
                    <a:pt x="25" y="19949"/>
                    <a:pt x="151" y="20124"/>
                    <a:pt x="301" y="20275"/>
                  </a:cubicBezTo>
                  <a:cubicBezTo>
                    <a:pt x="1053" y="21077"/>
                    <a:pt x="2106" y="21503"/>
                    <a:pt x="3208" y="21628"/>
                  </a:cubicBezTo>
                  <a:cubicBezTo>
                    <a:pt x="3514" y="21671"/>
                    <a:pt x="3819" y="21689"/>
                    <a:pt x="4125" y="21689"/>
                  </a:cubicBezTo>
                  <a:cubicBezTo>
                    <a:pt x="4897" y="21689"/>
                    <a:pt x="5669" y="21571"/>
                    <a:pt x="6441" y="21428"/>
                  </a:cubicBezTo>
                  <a:cubicBezTo>
                    <a:pt x="6667" y="21378"/>
                    <a:pt x="6867" y="21353"/>
                    <a:pt x="7068" y="21252"/>
                  </a:cubicBezTo>
                  <a:cubicBezTo>
                    <a:pt x="7720" y="20926"/>
                    <a:pt x="7895" y="20175"/>
                    <a:pt x="8221" y="19573"/>
                  </a:cubicBezTo>
                  <a:cubicBezTo>
                    <a:pt x="8547" y="18896"/>
                    <a:pt x="9098" y="18470"/>
                    <a:pt x="9474" y="17794"/>
                  </a:cubicBezTo>
                  <a:cubicBezTo>
                    <a:pt x="10777" y="15513"/>
                    <a:pt x="10101" y="12631"/>
                    <a:pt x="10025" y="10099"/>
                  </a:cubicBezTo>
                  <a:lnTo>
                    <a:pt x="10025" y="10099"/>
                  </a:lnTo>
                  <a:cubicBezTo>
                    <a:pt x="10076" y="10977"/>
                    <a:pt x="11153" y="11753"/>
                    <a:pt x="11654" y="12330"/>
                  </a:cubicBezTo>
                  <a:cubicBezTo>
                    <a:pt x="12532" y="13282"/>
                    <a:pt x="13609" y="14235"/>
                    <a:pt x="14386" y="15337"/>
                  </a:cubicBezTo>
                  <a:cubicBezTo>
                    <a:pt x="14863" y="16014"/>
                    <a:pt x="15238" y="16766"/>
                    <a:pt x="15364" y="17618"/>
                  </a:cubicBezTo>
                  <a:cubicBezTo>
                    <a:pt x="15489" y="18495"/>
                    <a:pt x="15489" y="19849"/>
                    <a:pt x="15063" y="20651"/>
                  </a:cubicBezTo>
                  <a:cubicBezTo>
                    <a:pt x="14963" y="20876"/>
                    <a:pt x="14812" y="21077"/>
                    <a:pt x="14712" y="21302"/>
                  </a:cubicBezTo>
                  <a:cubicBezTo>
                    <a:pt x="14637" y="21528"/>
                    <a:pt x="14587" y="21804"/>
                    <a:pt x="14687" y="22029"/>
                  </a:cubicBezTo>
                  <a:cubicBezTo>
                    <a:pt x="14812" y="22255"/>
                    <a:pt x="15063" y="22380"/>
                    <a:pt x="15264" y="22556"/>
                  </a:cubicBezTo>
                  <a:cubicBezTo>
                    <a:pt x="15514" y="22781"/>
                    <a:pt x="15665" y="23057"/>
                    <a:pt x="15915" y="23257"/>
                  </a:cubicBezTo>
                  <a:cubicBezTo>
                    <a:pt x="16135" y="23453"/>
                    <a:pt x="16438" y="23511"/>
                    <a:pt x="16752" y="23511"/>
                  </a:cubicBezTo>
                  <a:cubicBezTo>
                    <a:pt x="17082" y="23511"/>
                    <a:pt x="17425" y="23446"/>
                    <a:pt x="17695" y="23408"/>
                  </a:cubicBezTo>
                  <a:cubicBezTo>
                    <a:pt x="18447" y="23332"/>
                    <a:pt x="19173" y="23182"/>
                    <a:pt x="19875" y="22931"/>
                  </a:cubicBezTo>
                  <a:cubicBezTo>
                    <a:pt x="20251" y="22781"/>
                    <a:pt x="20602" y="22606"/>
                    <a:pt x="20978" y="22455"/>
                  </a:cubicBezTo>
                  <a:cubicBezTo>
                    <a:pt x="21228" y="22355"/>
                    <a:pt x="21629" y="22305"/>
                    <a:pt x="21780" y="22054"/>
                  </a:cubicBezTo>
                  <a:cubicBezTo>
                    <a:pt x="21830" y="21954"/>
                    <a:pt x="21830" y="21854"/>
                    <a:pt x="21855" y="21754"/>
                  </a:cubicBezTo>
                  <a:cubicBezTo>
                    <a:pt x="21880" y="21403"/>
                    <a:pt x="21855" y="21027"/>
                    <a:pt x="21830" y="20676"/>
                  </a:cubicBezTo>
                  <a:cubicBezTo>
                    <a:pt x="21730" y="19899"/>
                    <a:pt x="21504" y="19147"/>
                    <a:pt x="21454" y="18370"/>
                  </a:cubicBezTo>
                  <a:cubicBezTo>
                    <a:pt x="21404" y="17743"/>
                    <a:pt x="21429" y="17067"/>
                    <a:pt x="21479" y="16440"/>
                  </a:cubicBezTo>
                  <a:cubicBezTo>
                    <a:pt x="21604" y="14911"/>
                    <a:pt x="20777" y="13633"/>
                    <a:pt x="20025" y="12305"/>
                  </a:cubicBezTo>
                  <a:cubicBezTo>
                    <a:pt x="18722" y="10049"/>
                    <a:pt x="17419" y="7768"/>
                    <a:pt x="16091" y="5513"/>
                  </a:cubicBezTo>
                  <a:cubicBezTo>
                    <a:pt x="15238" y="4059"/>
                    <a:pt x="14386" y="2606"/>
                    <a:pt x="13284" y="1352"/>
                  </a:cubicBezTo>
                  <a:cubicBezTo>
                    <a:pt x="12933" y="976"/>
                    <a:pt x="12582" y="626"/>
                    <a:pt x="12156" y="400"/>
                  </a:cubicBezTo>
                  <a:cubicBezTo>
                    <a:pt x="11630" y="102"/>
                    <a:pt x="11030" y="0"/>
                    <a:pt x="10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1"/>
            <p:cNvSpPr/>
            <p:nvPr/>
          </p:nvSpPr>
          <p:spPr>
            <a:xfrm>
              <a:off x="5935625" y="1657925"/>
              <a:ext cx="228725" cy="176475"/>
            </a:xfrm>
            <a:custGeom>
              <a:avLst/>
              <a:gdLst/>
              <a:ahLst/>
              <a:cxnLst/>
              <a:rect l="l" t="t" r="r" b="b"/>
              <a:pathLst>
                <a:path w="9149" h="7059" extrusionOk="0">
                  <a:moveTo>
                    <a:pt x="126" y="0"/>
                  </a:moveTo>
                  <a:cubicBezTo>
                    <a:pt x="76" y="2331"/>
                    <a:pt x="51" y="4662"/>
                    <a:pt x="1" y="7018"/>
                  </a:cubicBezTo>
                  <a:cubicBezTo>
                    <a:pt x="1" y="7046"/>
                    <a:pt x="271" y="7059"/>
                    <a:pt x="714" y="7059"/>
                  </a:cubicBezTo>
                  <a:cubicBezTo>
                    <a:pt x="2608" y="7059"/>
                    <a:pt x="7657" y="6834"/>
                    <a:pt x="8246" y="6692"/>
                  </a:cubicBezTo>
                  <a:cubicBezTo>
                    <a:pt x="8547" y="6592"/>
                    <a:pt x="8848" y="6492"/>
                    <a:pt x="9048" y="6241"/>
                  </a:cubicBezTo>
                  <a:cubicBezTo>
                    <a:pt x="9098" y="6166"/>
                    <a:pt x="9148" y="6091"/>
                    <a:pt x="9123" y="5990"/>
                  </a:cubicBezTo>
                  <a:cubicBezTo>
                    <a:pt x="9098" y="5890"/>
                    <a:pt x="9048" y="5840"/>
                    <a:pt x="8998" y="5765"/>
                  </a:cubicBezTo>
                  <a:cubicBezTo>
                    <a:pt x="8246" y="4963"/>
                    <a:pt x="7168" y="4587"/>
                    <a:pt x="6091" y="4436"/>
                  </a:cubicBezTo>
                  <a:cubicBezTo>
                    <a:pt x="5414" y="4336"/>
                    <a:pt x="4813" y="4311"/>
                    <a:pt x="4136" y="4161"/>
                  </a:cubicBezTo>
                  <a:cubicBezTo>
                    <a:pt x="4311" y="2933"/>
                    <a:pt x="4562" y="1705"/>
                    <a:pt x="4938" y="502"/>
                  </a:cubicBezTo>
                  <a:lnTo>
                    <a:pt x="4938" y="502"/>
                  </a:lnTo>
                  <a:cubicBezTo>
                    <a:pt x="4695" y="513"/>
                    <a:pt x="4452" y="519"/>
                    <a:pt x="4209" y="519"/>
                  </a:cubicBezTo>
                  <a:cubicBezTo>
                    <a:pt x="2843" y="519"/>
                    <a:pt x="1466" y="341"/>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1"/>
            <p:cNvSpPr/>
            <p:nvPr/>
          </p:nvSpPr>
          <p:spPr>
            <a:xfrm>
              <a:off x="6007675" y="1702400"/>
              <a:ext cx="55800" cy="11475"/>
            </a:xfrm>
            <a:custGeom>
              <a:avLst/>
              <a:gdLst/>
              <a:ahLst/>
              <a:cxnLst/>
              <a:rect l="l" t="t" r="r" b="b"/>
              <a:pathLst>
                <a:path w="2232" h="459" extrusionOk="0">
                  <a:moveTo>
                    <a:pt x="627" y="1"/>
                  </a:moveTo>
                  <a:cubicBezTo>
                    <a:pt x="452" y="26"/>
                    <a:pt x="302" y="26"/>
                    <a:pt x="151" y="101"/>
                  </a:cubicBezTo>
                  <a:cubicBezTo>
                    <a:pt x="1" y="176"/>
                    <a:pt x="1" y="402"/>
                    <a:pt x="176" y="427"/>
                  </a:cubicBezTo>
                  <a:cubicBezTo>
                    <a:pt x="264" y="452"/>
                    <a:pt x="345" y="458"/>
                    <a:pt x="424" y="458"/>
                  </a:cubicBezTo>
                  <a:cubicBezTo>
                    <a:pt x="502" y="458"/>
                    <a:pt x="577" y="452"/>
                    <a:pt x="652" y="452"/>
                  </a:cubicBezTo>
                  <a:cubicBezTo>
                    <a:pt x="803" y="427"/>
                    <a:pt x="953" y="427"/>
                    <a:pt x="1104" y="427"/>
                  </a:cubicBezTo>
                  <a:lnTo>
                    <a:pt x="1981" y="427"/>
                  </a:lnTo>
                  <a:cubicBezTo>
                    <a:pt x="2131" y="402"/>
                    <a:pt x="2231" y="151"/>
                    <a:pt x="2056" y="101"/>
                  </a:cubicBezTo>
                  <a:cubicBezTo>
                    <a:pt x="1880" y="51"/>
                    <a:pt x="1730" y="26"/>
                    <a:pt x="1580" y="26"/>
                  </a:cubicBezTo>
                  <a:cubicBezTo>
                    <a:pt x="1404" y="1"/>
                    <a:pt x="1254" y="1"/>
                    <a:pt x="1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1"/>
            <p:cNvSpPr/>
            <p:nvPr/>
          </p:nvSpPr>
          <p:spPr>
            <a:xfrm>
              <a:off x="6003300" y="1725425"/>
              <a:ext cx="55150" cy="13975"/>
            </a:xfrm>
            <a:custGeom>
              <a:avLst/>
              <a:gdLst/>
              <a:ahLst/>
              <a:cxnLst/>
              <a:rect l="l" t="t" r="r" b="b"/>
              <a:pathLst>
                <a:path w="2206" h="559" extrusionOk="0">
                  <a:moveTo>
                    <a:pt x="1867" y="1"/>
                  </a:moveTo>
                  <a:cubicBezTo>
                    <a:pt x="1786" y="1"/>
                    <a:pt x="1705" y="7"/>
                    <a:pt x="1629" y="7"/>
                  </a:cubicBezTo>
                  <a:cubicBezTo>
                    <a:pt x="1479" y="7"/>
                    <a:pt x="1304" y="32"/>
                    <a:pt x="1153" y="32"/>
                  </a:cubicBezTo>
                  <a:cubicBezTo>
                    <a:pt x="827" y="82"/>
                    <a:pt x="502" y="107"/>
                    <a:pt x="201" y="157"/>
                  </a:cubicBezTo>
                  <a:cubicBezTo>
                    <a:pt x="75" y="183"/>
                    <a:pt x="0" y="258"/>
                    <a:pt x="0" y="383"/>
                  </a:cubicBezTo>
                  <a:cubicBezTo>
                    <a:pt x="25" y="483"/>
                    <a:pt x="126" y="558"/>
                    <a:pt x="226" y="558"/>
                  </a:cubicBezTo>
                  <a:cubicBezTo>
                    <a:pt x="552" y="533"/>
                    <a:pt x="878" y="483"/>
                    <a:pt x="1203" y="433"/>
                  </a:cubicBezTo>
                  <a:cubicBezTo>
                    <a:pt x="1379" y="408"/>
                    <a:pt x="1529" y="383"/>
                    <a:pt x="1705" y="333"/>
                  </a:cubicBezTo>
                  <a:cubicBezTo>
                    <a:pt x="1855" y="283"/>
                    <a:pt x="2005" y="258"/>
                    <a:pt x="2131" y="183"/>
                  </a:cubicBezTo>
                  <a:cubicBezTo>
                    <a:pt x="2206" y="157"/>
                    <a:pt x="2181" y="32"/>
                    <a:pt x="2106" y="32"/>
                  </a:cubicBezTo>
                  <a:cubicBezTo>
                    <a:pt x="2030" y="7"/>
                    <a:pt x="1949" y="1"/>
                    <a:pt x="1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1"/>
            <p:cNvSpPr/>
            <p:nvPr/>
          </p:nvSpPr>
          <p:spPr>
            <a:xfrm>
              <a:off x="5458175" y="1433100"/>
              <a:ext cx="273850" cy="185925"/>
            </a:xfrm>
            <a:custGeom>
              <a:avLst/>
              <a:gdLst/>
              <a:ahLst/>
              <a:cxnLst/>
              <a:rect l="l" t="t" r="r" b="b"/>
              <a:pathLst>
                <a:path w="10954" h="7437" extrusionOk="0">
                  <a:moveTo>
                    <a:pt x="4605" y="0"/>
                  </a:moveTo>
                  <a:cubicBezTo>
                    <a:pt x="4523" y="0"/>
                    <a:pt x="4442" y="7"/>
                    <a:pt x="4362" y="21"/>
                  </a:cubicBezTo>
                  <a:cubicBezTo>
                    <a:pt x="3835" y="121"/>
                    <a:pt x="3710" y="647"/>
                    <a:pt x="3434" y="1048"/>
                  </a:cubicBezTo>
                  <a:cubicBezTo>
                    <a:pt x="2557" y="2176"/>
                    <a:pt x="1705" y="3354"/>
                    <a:pt x="853" y="4507"/>
                  </a:cubicBezTo>
                  <a:cubicBezTo>
                    <a:pt x="452" y="5058"/>
                    <a:pt x="1" y="5785"/>
                    <a:pt x="301" y="6412"/>
                  </a:cubicBezTo>
                  <a:cubicBezTo>
                    <a:pt x="577" y="6963"/>
                    <a:pt x="1304" y="7114"/>
                    <a:pt x="1905" y="7214"/>
                  </a:cubicBezTo>
                  <a:cubicBezTo>
                    <a:pt x="2726" y="7328"/>
                    <a:pt x="3582" y="7436"/>
                    <a:pt x="4423" y="7436"/>
                  </a:cubicBezTo>
                  <a:cubicBezTo>
                    <a:pt x="5432" y="7436"/>
                    <a:pt x="6419" y="7280"/>
                    <a:pt x="7294" y="6788"/>
                  </a:cubicBezTo>
                  <a:cubicBezTo>
                    <a:pt x="8322" y="6211"/>
                    <a:pt x="9048" y="5234"/>
                    <a:pt x="9625" y="4181"/>
                  </a:cubicBezTo>
                  <a:cubicBezTo>
                    <a:pt x="9875" y="3755"/>
                    <a:pt x="10101" y="3279"/>
                    <a:pt x="10327" y="2828"/>
                  </a:cubicBezTo>
                  <a:cubicBezTo>
                    <a:pt x="10502" y="2477"/>
                    <a:pt x="10828" y="2101"/>
                    <a:pt x="10903" y="1700"/>
                  </a:cubicBezTo>
                  <a:cubicBezTo>
                    <a:pt x="10953" y="1399"/>
                    <a:pt x="10828" y="1174"/>
                    <a:pt x="10602" y="1023"/>
                  </a:cubicBezTo>
                  <a:cubicBezTo>
                    <a:pt x="10026" y="672"/>
                    <a:pt x="8798" y="773"/>
                    <a:pt x="8296" y="698"/>
                  </a:cubicBezTo>
                  <a:cubicBezTo>
                    <a:pt x="7419" y="572"/>
                    <a:pt x="6517" y="422"/>
                    <a:pt x="5640" y="196"/>
                  </a:cubicBezTo>
                  <a:cubicBezTo>
                    <a:pt x="5314" y="115"/>
                    <a:pt x="4956" y="0"/>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1"/>
            <p:cNvSpPr/>
            <p:nvPr/>
          </p:nvSpPr>
          <p:spPr>
            <a:xfrm>
              <a:off x="5920600" y="1474875"/>
              <a:ext cx="189225" cy="197475"/>
            </a:xfrm>
            <a:custGeom>
              <a:avLst/>
              <a:gdLst/>
              <a:ahLst/>
              <a:cxnLst/>
              <a:rect l="l" t="t" r="r" b="b"/>
              <a:pathLst>
                <a:path w="7569" h="7899" extrusionOk="0">
                  <a:moveTo>
                    <a:pt x="5570" y="0"/>
                  </a:moveTo>
                  <a:cubicBezTo>
                    <a:pt x="5058" y="0"/>
                    <a:pt x="4541" y="70"/>
                    <a:pt x="4060" y="104"/>
                  </a:cubicBezTo>
                  <a:cubicBezTo>
                    <a:pt x="3358" y="179"/>
                    <a:pt x="2682" y="280"/>
                    <a:pt x="1980" y="355"/>
                  </a:cubicBezTo>
                  <a:cubicBezTo>
                    <a:pt x="1908" y="364"/>
                    <a:pt x="1822" y="367"/>
                    <a:pt x="1729" y="367"/>
                  </a:cubicBezTo>
                  <a:cubicBezTo>
                    <a:pt x="1647" y="367"/>
                    <a:pt x="1558" y="365"/>
                    <a:pt x="1468" y="365"/>
                  </a:cubicBezTo>
                  <a:cubicBezTo>
                    <a:pt x="1127" y="365"/>
                    <a:pt x="762" y="390"/>
                    <a:pt x="602" y="631"/>
                  </a:cubicBezTo>
                  <a:cubicBezTo>
                    <a:pt x="476" y="856"/>
                    <a:pt x="576" y="1207"/>
                    <a:pt x="526" y="1458"/>
                  </a:cubicBezTo>
                  <a:cubicBezTo>
                    <a:pt x="426" y="1909"/>
                    <a:pt x="276" y="2335"/>
                    <a:pt x="201" y="2761"/>
                  </a:cubicBezTo>
                  <a:cubicBezTo>
                    <a:pt x="0" y="3788"/>
                    <a:pt x="125" y="4791"/>
                    <a:pt x="150" y="5793"/>
                  </a:cubicBezTo>
                  <a:cubicBezTo>
                    <a:pt x="150" y="6445"/>
                    <a:pt x="226" y="7172"/>
                    <a:pt x="752" y="7548"/>
                  </a:cubicBezTo>
                  <a:cubicBezTo>
                    <a:pt x="1103" y="7824"/>
                    <a:pt x="1579" y="7849"/>
                    <a:pt x="2030" y="7849"/>
                  </a:cubicBezTo>
                  <a:cubicBezTo>
                    <a:pt x="2882" y="7874"/>
                    <a:pt x="3734" y="7874"/>
                    <a:pt x="4612" y="7899"/>
                  </a:cubicBezTo>
                  <a:cubicBezTo>
                    <a:pt x="5088" y="7899"/>
                    <a:pt x="5589" y="7899"/>
                    <a:pt x="5990" y="7673"/>
                  </a:cubicBezTo>
                  <a:cubicBezTo>
                    <a:pt x="6566" y="7397"/>
                    <a:pt x="6867" y="6746"/>
                    <a:pt x="7043" y="6144"/>
                  </a:cubicBezTo>
                  <a:cubicBezTo>
                    <a:pt x="7494" y="4716"/>
                    <a:pt x="7569" y="3187"/>
                    <a:pt x="7519" y="1708"/>
                  </a:cubicBezTo>
                  <a:cubicBezTo>
                    <a:pt x="7519" y="1433"/>
                    <a:pt x="7494" y="1157"/>
                    <a:pt x="7394" y="906"/>
                  </a:cubicBezTo>
                  <a:cubicBezTo>
                    <a:pt x="7318" y="631"/>
                    <a:pt x="7143" y="405"/>
                    <a:pt x="6892" y="280"/>
                  </a:cubicBezTo>
                  <a:cubicBezTo>
                    <a:pt x="6692" y="179"/>
                    <a:pt x="6491" y="104"/>
                    <a:pt x="6266" y="54"/>
                  </a:cubicBezTo>
                  <a:cubicBezTo>
                    <a:pt x="6037" y="15"/>
                    <a:pt x="5804" y="0"/>
                    <a:pt x="5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1"/>
            <p:cNvSpPr/>
            <p:nvPr/>
          </p:nvSpPr>
          <p:spPr>
            <a:xfrm>
              <a:off x="5768325" y="964925"/>
              <a:ext cx="424225" cy="987500"/>
            </a:xfrm>
            <a:custGeom>
              <a:avLst/>
              <a:gdLst/>
              <a:ahLst/>
              <a:cxnLst/>
              <a:rect l="l" t="t" r="r" b="b"/>
              <a:pathLst>
                <a:path w="16969" h="39500" extrusionOk="0">
                  <a:moveTo>
                    <a:pt x="16642" y="1"/>
                  </a:moveTo>
                  <a:lnTo>
                    <a:pt x="1" y="39349"/>
                  </a:lnTo>
                  <a:lnTo>
                    <a:pt x="327" y="39500"/>
                  </a:lnTo>
                  <a:lnTo>
                    <a:pt x="16968" y="151"/>
                  </a:lnTo>
                  <a:lnTo>
                    <a:pt x="166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1"/>
            <p:cNvSpPr/>
            <p:nvPr/>
          </p:nvSpPr>
          <p:spPr>
            <a:xfrm>
              <a:off x="5731375" y="1099025"/>
              <a:ext cx="88975" cy="93375"/>
            </a:xfrm>
            <a:custGeom>
              <a:avLst/>
              <a:gdLst/>
              <a:ahLst/>
              <a:cxnLst/>
              <a:rect l="l" t="t" r="r" b="b"/>
              <a:pathLst>
                <a:path w="3559" h="3735" extrusionOk="0">
                  <a:moveTo>
                    <a:pt x="125" y="0"/>
                  </a:moveTo>
                  <a:lnTo>
                    <a:pt x="0" y="101"/>
                  </a:lnTo>
                  <a:cubicBezTo>
                    <a:pt x="1303" y="1554"/>
                    <a:pt x="2231" y="2557"/>
                    <a:pt x="3459" y="3735"/>
                  </a:cubicBezTo>
                  <a:lnTo>
                    <a:pt x="3559" y="3634"/>
                  </a:lnTo>
                  <a:cubicBezTo>
                    <a:pt x="2331" y="2456"/>
                    <a:pt x="1379" y="1479"/>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1"/>
            <p:cNvSpPr/>
            <p:nvPr/>
          </p:nvSpPr>
          <p:spPr>
            <a:xfrm>
              <a:off x="6070350" y="900150"/>
              <a:ext cx="181725" cy="107500"/>
            </a:xfrm>
            <a:custGeom>
              <a:avLst/>
              <a:gdLst/>
              <a:ahLst/>
              <a:cxnLst/>
              <a:rect l="l" t="t" r="r" b="b"/>
              <a:pathLst>
                <a:path w="7269" h="4300" extrusionOk="0">
                  <a:moveTo>
                    <a:pt x="3067" y="0"/>
                  </a:moveTo>
                  <a:cubicBezTo>
                    <a:pt x="2711" y="0"/>
                    <a:pt x="2356" y="20"/>
                    <a:pt x="2005" y="60"/>
                  </a:cubicBezTo>
                  <a:cubicBezTo>
                    <a:pt x="1303" y="136"/>
                    <a:pt x="125" y="537"/>
                    <a:pt x="25" y="1389"/>
                  </a:cubicBezTo>
                  <a:cubicBezTo>
                    <a:pt x="0" y="1740"/>
                    <a:pt x="175" y="2091"/>
                    <a:pt x="451" y="2266"/>
                  </a:cubicBezTo>
                  <a:cubicBezTo>
                    <a:pt x="576" y="2341"/>
                    <a:pt x="702" y="2391"/>
                    <a:pt x="827" y="2441"/>
                  </a:cubicBezTo>
                  <a:cubicBezTo>
                    <a:pt x="902" y="2467"/>
                    <a:pt x="977" y="2467"/>
                    <a:pt x="1053" y="2492"/>
                  </a:cubicBezTo>
                  <a:cubicBezTo>
                    <a:pt x="2180" y="2767"/>
                    <a:pt x="3333" y="2993"/>
                    <a:pt x="4511" y="3193"/>
                  </a:cubicBezTo>
                  <a:cubicBezTo>
                    <a:pt x="4587" y="3444"/>
                    <a:pt x="4511" y="3720"/>
                    <a:pt x="4637" y="3970"/>
                  </a:cubicBezTo>
                  <a:cubicBezTo>
                    <a:pt x="4737" y="4171"/>
                    <a:pt x="4988" y="4296"/>
                    <a:pt x="5238" y="4296"/>
                  </a:cubicBezTo>
                  <a:cubicBezTo>
                    <a:pt x="5260" y="4298"/>
                    <a:pt x="5282" y="4299"/>
                    <a:pt x="5303" y="4299"/>
                  </a:cubicBezTo>
                  <a:cubicBezTo>
                    <a:pt x="5528" y="4299"/>
                    <a:pt x="5732" y="4185"/>
                    <a:pt x="5915" y="4071"/>
                  </a:cubicBezTo>
                  <a:cubicBezTo>
                    <a:pt x="6592" y="3619"/>
                    <a:pt x="7268" y="2492"/>
                    <a:pt x="6967" y="1665"/>
                  </a:cubicBezTo>
                  <a:cubicBezTo>
                    <a:pt x="6617" y="762"/>
                    <a:pt x="5589" y="336"/>
                    <a:pt x="4662" y="136"/>
                  </a:cubicBezTo>
                  <a:cubicBezTo>
                    <a:pt x="4135" y="45"/>
                    <a:pt x="3600" y="0"/>
                    <a:pt x="3067" y="0"/>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1"/>
            <p:cNvSpPr/>
            <p:nvPr/>
          </p:nvSpPr>
          <p:spPr>
            <a:xfrm>
              <a:off x="5569700" y="650675"/>
              <a:ext cx="258175" cy="326575"/>
            </a:xfrm>
            <a:custGeom>
              <a:avLst/>
              <a:gdLst/>
              <a:ahLst/>
              <a:cxnLst/>
              <a:rect l="l" t="t" r="r" b="b"/>
              <a:pathLst>
                <a:path w="10327" h="13063" extrusionOk="0">
                  <a:moveTo>
                    <a:pt x="8818" y="0"/>
                  </a:moveTo>
                  <a:cubicBezTo>
                    <a:pt x="7961" y="0"/>
                    <a:pt x="6899" y="221"/>
                    <a:pt x="6492" y="315"/>
                  </a:cubicBezTo>
                  <a:cubicBezTo>
                    <a:pt x="5114" y="666"/>
                    <a:pt x="4462" y="1869"/>
                    <a:pt x="3710" y="3022"/>
                  </a:cubicBezTo>
                  <a:cubicBezTo>
                    <a:pt x="3434" y="3473"/>
                    <a:pt x="3184" y="3899"/>
                    <a:pt x="2933" y="4350"/>
                  </a:cubicBezTo>
                  <a:cubicBezTo>
                    <a:pt x="1805" y="6456"/>
                    <a:pt x="1" y="8937"/>
                    <a:pt x="2131" y="10917"/>
                  </a:cubicBezTo>
                  <a:cubicBezTo>
                    <a:pt x="3159" y="11869"/>
                    <a:pt x="4437" y="12571"/>
                    <a:pt x="5790" y="12947"/>
                  </a:cubicBezTo>
                  <a:cubicBezTo>
                    <a:pt x="6010" y="13012"/>
                    <a:pt x="6251" y="13063"/>
                    <a:pt x="6483" y="13063"/>
                  </a:cubicBezTo>
                  <a:cubicBezTo>
                    <a:pt x="6701" y="13063"/>
                    <a:pt x="6912" y="13018"/>
                    <a:pt x="7094" y="12897"/>
                  </a:cubicBezTo>
                  <a:cubicBezTo>
                    <a:pt x="7319" y="12746"/>
                    <a:pt x="7470" y="12521"/>
                    <a:pt x="7595" y="12270"/>
                  </a:cubicBezTo>
                  <a:cubicBezTo>
                    <a:pt x="8472" y="10541"/>
                    <a:pt x="8748" y="8611"/>
                    <a:pt x="8998" y="6706"/>
                  </a:cubicBezTo>
                  <a:cubicBezTo>
                    <a:pt x="9149" y="5603"/>
                    <a:pt x="9324" y="4476"/>
                    <a:pt x="9475" y="3348"/>
                  </a:cubicBezTo>
                  <a:cubicBezTo>
                    <a:pt x="9550" y="2771"/>
                    <a:pt x="10327" y="791"/>
                    <a:pt x="9951" y="315"/>
                  </a:cubicBezTo>
                  <a:cubicBezTo>
                    <a:pt x="9772" y="80"/>
                    <a:pt x="9332" y="0"/>
                    <a:pt x="8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1"/>
            <p:cNvSpPr/>
            <p:nvPr/>
          </p:nvSpPr>
          <p:spPr>
            <a:xfrm>
              <a:off x="5634875" y="632050"/>
              <a:ext cx="305150" cy="393550"/>
            </a:xfrm>
            <a:custGeom>
              <a:avLst/>
              <a:gdLst/>
              <a:ahLst/>
              <a:cxnLst/>
              <a:rect l="l" t="t" r="r" b="b"/>
              <a:pathLst>
                <a:path w="12206" h="15742" extrusionOk="0">
                  <a:moveTo>
                    <a:pt x="7885" y="1"/>
                  </a:moveTo>
                  <a:cubicBezTo>
                    <a:pt x="7301" y="1"/>
                    <a:pt x="6728" y="111"/>
                    <a:pt x="6216" y="358"/>
                  </a:cubicBezTo>
                  <a:cubicBezTo>
                    <a:pt x="6091" y="434"/>
                    <a:pt x="5990" y="484"/>
                    <a:pt x="5915" y="584"/>
                  </a:cubicBezTo>
                  <a:cubicBezTo>
                    <a:pt x="5815" y="709"/>
                    <a:pt x="5790" y="885"/>
                    <a:pt x="5740" y="1035"/>
                  </a:cubicBezTo>
                  <a:cubicBezTo>
                    <a:pt x="5640" y="1436"/>
                    <a:pt x="5314" y="1762"/>
                    <a:pt x="5113" y="2113"/>
                  </a:cubicBezTo>
                  <a:cubicBezTo>
                    <a:pt x="4762" y="2714"/>
                    <a:pt x="4762" y="3090"/>
                    <a:pt x="4662" y="3742"/>
                  </a:cubicBezTo>
                  <a:cubicBezTo>
                    <a:pt x="4612" y="4093"/>
                    <a:pt x="4462" y="4419"/>
                    <a:pt x="4336" y="4769"/>
                  </a:cubicBezTo>
                  <a:lnTo>
                    <a:pt x="3810" y="6123"/>
                  </a:lnTo>
                  <a:cubicBezTo>
                    <a:pt x="3208" y="7702"/>
                    <a:pt x="2607" y="9256"/>
                    <a:pt x="1855" y="10759"/>
                  </a:cubicBezTo>
                  <a:cubicBezTo>
                    <a:pt x="1203" y="12038"/>
                    <a:pt x="652" y="13341"/>
                    <a:pt x="101" y="14669"/>
                  </a:cubicBezTo>
                  <a:cubicBezTo>
                    <a:pt x="25" y="14820"/>
                    <a:pt x="0" y="14995"/>
                    <a:pt x="51" y="15145"/>
                  </a:cubicBezTo>
                  <a:cubicBezTo>
                    <a:pt x="126" y="15371"/>
                    <a:pt x="376" y="15496"/>
                    <a:pt x="577" y="15571"/>
                  </a:cubicBezTo>
                  <a:cubicBezTo>
                    <a:pt x="967" y="15711"/>
                    <a:pt x="1372" y="15742"/>
                    <a:pt x="1780" y="15742"/>
                  </a:cubicBezTo>
                  <a:cubicBezTo>
                    <a:pt x="2106" y="15742"/>
                    <a:pt x="2434" y="15722"/>
                    <a:pt x="2757" y="15722"/>
                  </a:cubicBezTo>
                  <a:cubicBezTo>
                    <a:pt x="3760" y="15697"/>
                    <a:pt x="4737" y="15697"/>
                    <a:pt x="5740" y="15672"/>
                  </a:cubicBezTo>
                  <a:lnTo>
                    <a:pt x="11705" y="15597"/>
                  </a:lnTo>
                  <a:cubicBezTo>
                    <a:pt x="11855" y="15597"/>
                    <a:pt x="12005" y="15597"/>
                    <a:pt x="12106" y="15471"/>
                  </a:cubicBezTo>
                  <a:cubicBezTo>
                    <a:pt x="12206" y="15371"/>
                    <a:pt x="12206" y="15221"/>
                    <a:pt x="12206" y="15095"/>
                  </a:cubicBezTo>
                  <a:cubicBezTo>
                    <a:pt x="12181" y="12790"/>
                    <a:pt x="12031" y="10358"/>
                    <a:pt x="11830" y="8028"/>
                  </a:cubicBezTo>
                  <a:cubicBezTo>
                    <a:pt x="11730" y="6850"/>
                    <a:pt x="11730" y="5647"/>
                    <a:pt x="11604" y="4469"/>
                  </a:cubicBezTo>
                  <a:cubicBezTo>
                    <a:pt x="11554" y="3917"/>
                    <a:pt x="11429" y="3366"/>
                    <a:pt x="11329" y="2815"/>
                  </a:cubicBezTo>
                  <a:cubicBezTo>
                    <a:pt x="11229" y="2213"/>
                    <a:pt x="11279" y="1561"/>
                    <a:pt x="11203" y="935"/>
                  </a:cubicBezTo>
                  <a:cubicBezTo>
                    <a:pt x="11178" y="885"/>
                    <a:pt x="11178" y="835"/>
                    <a:pt x="11153" y="784"/>
                  </a:cubicBezTo>
                  <a:cubicBezTo>
                    <a:pt x="11103" y="734"/>
                    <a:pt x="11028" y="709"/>
                    <a:pt x="10978" y="684"/>
                  </a:cubicBezTo>
                  <a:cubicBezTo>
                    <a:pt x="10201" y="409"/>
                    <a:pt x="9424" y="158"/>
                    <a:pt x="8622" y="58"/>
                  </a:cubicBezTo>
                  <a:cubicBezTo>
                    <a:pt x="8377" y="21"/>
                    <a:pt x="8130" y="1"/>
                    <a:pt x="78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1"/>
            <p:cNvSpPr/>
            <p:nvPr/>
          </p:nvSpPr>
          <p:spPr>
            <a:xfrm>
              <a:off x="5825975" y="637900"/>
              <a:ext cx="339000" cy="368750"/>
            </a:xfrm>
            <a:custGeom>
              <a:avLst/>
              <a:gdLst/>
              <a:ahLst/>
              <a:cxnLst/>
              <a:rect l="l" t="t" r="r" b="b"/>
              <a:pathLst>
                <a:path w="13560" h="14750" extrusionOk="0">
                  <a:moveTo>
                    <a:pt x="1698" y="1"/>
                  </a:moveTo>
                  <a:cubicBezTo>
                    <a:pt x="1335" y="1"/>
                    <a:pt x="975" y="109"/>
                    <a:pt x="577" y="425"/>
                  </a:cubicBezTo>
                  <a:cubicBezTo>
                    <a:pt x="1" y="901"/>
                    <a:pt x="126" y="2004"/>
                    <a:pt x="151" y="2681"/>
                  </a:cubicBezTo>
                  <a:cubicBezTo>
                    <a:pt x="226" y="4686"/>
                    <a:pt x="853" y="6591"/>
                    <a:pt x="1429" y="8495"/>
                  </a:cubicBezTo>
                  <a:cubicBezTo>
                    <a:pt x="1605" y="8997"/>
                    <a:pt x="1755" y="9498"/>
                    <a:pt x="1905" y="9999"/>
                  </a:cubicBezTo>
                  <a:cubicBezTo>
                    <a:pt x="2056" y="10475"/>
                    <a:pt x="2206" y="10952"/>
                    <a:pt x="2482" y="11353"/>
                  </a:cubicBezTo>
                  <a:cubicBezTo>
                    <a:pt x="2783" y="11804"/>
                    <a:pt x="3209" y="12155"/>
                    <a:pt x="3660" y="12430"/>
                  </a:cubicBezTo>
                  <a:cubicBezTo>
                    <a:pt x="4036" y="12681"/>
                    <a:pt x="4437" y="12906"/>
                    <a:pt x="4838" y="13132"/>
                  </a:cubicBezTo>
                  <a:cubicBezTo>
                    <a:pt x="6767" y="14134"/>
                    <a:pt x="8998" y="14310"/>
                    <a:pt x="11153" y="14686"/>
                  </a:cubicBezTo>
                  <a:cubicBezTo>
                    <a:pt x="11360" y="14718"/>
                    <a:pt x="11566" y="14749"/>
                    <a:pt x="11772" y="14749"/>
                  </a:cubicBezTo>
                  <a:cubicBezTo>
                    <a:pt x="11891" y="14749"/>
                    <a:pt x="12011" y="14739"/>
                    <a:pt x="12131" y="14711"/>
                  </a:cubicBezTo>
                  <a:cubicBezTo>
                    <a:pt x="12883" y="13257"/>
                    <a:pt x="13359" y="11653"/>
                    <a:pt x="13560" y="10049"/>
                  </a:cubicBezTo>
                  <a:cubicBezTo>
                    <a:pt x="11454" y="9172"/>
                    <a:pt x="9575" y="8821"/>
                    <a:pt x="7118" y="8445"/>
                  </a:cubicBezTo>
                  <a:cubicBezTo>
                    <a:pt x="6818" y="6992"/>
                    <a:pt x="6316" y="5463"/>
                    <a:pt x="6392" y="3984"/>
                  </a:cubicBezTo>
                  <a:cubicBezTo>
                    <a:pt x="6442" y="3082"/>
                    <a:pt x="6366" y="2079"/>
                    <a:pt x="5790" y="1378"/>
                  </a:cubicBezTo>
                  <a:cubicBezTo>
                    <a:pt x="5214" y="676"/>
                    <a:pt x="4437" y="576"/>
                    <a:pt x="3660" y="425"/>
                  </a:cubicBezTo>
                  <a:cubicBezTo>
                    <a:pt x="3434" y="375"/>
                    <a:pt x="3234" y="350"/>
                    <a:pt x="3008" y="275"/>
                  </a:cubicBezTo>
                  <a:cubicBezTo>
                    <a:pt x="2527" y="141"/>
                    <a:pt x="2111" y="1"/>
                    <a:pt x="1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1"/>
            <p:cNvSpPr/>
            <p:nvPr/>
          </p:nvSpPr>
          <p:spPr>
            <a:xfrm>
              <a:off x="5653675" y="684225"/>
              <a:ext cx="110300" cy="276350"/>
            </a:xfrm>
            <a:custGeom>
              <a:avLst/>
              <a:gdLst/>
              <a:ahLst/>
              <a:cxnLst/>
              <a:rect l="l" t="t" r="r" b="b"/>
              <a:pathLst>
                <a:path w="4412" h="11054" extrusionOk="0">
                  <a:moveTo>
                    <a:pt x="4286" y="1"/>
                  </a:moveTo>
                  <a:cubicBezTo>
                    <a:pt x="3409" y="1655"/>
                    <a:pt x="2657" y="3159"/>
                    <a:pt x="2030" y="4637"/>
                  </a:cubicBezTo>
                  <a:cubicBezTo>
                    <a:pt x="1604" y="5665"/>
                    <a:pt x="1304" y="6467"/>
                    <a:pt x="1078" y="7219"/>
                  </a:cubicBezTo>
                  <a:cubicBezTo>
                    <a:pt x="978" y="7570"/>
                    <a:pt x="928" y="7921"/>
                    <a:pt x="852" y="8271"/>
                  </a:cubicBezTo>
                  <a:cubicBezTo>
                    <a:pt x="777" y="8823"/>
                    <a:pt x="677" y="9374"/>
                    <a:pt x="451" y="9850"/>
                  </a:cubicBezTo>
                  <a:cubicBezTo>
                    <a:pt x="401" y="9901"/>
                    <a:pt x="376" y="9976"/>
                    <a:pt x="351" y="10026"/>
                  </a:cubicBezTo>
                  <a:cubicBezTo>
                    <a:pt x="201" y="10352"/>
                    <a:pt x="25" y="10677"/>
                    <a:pt x="0" y="11053"/>
                  </a:cubicBezTo>
                  <a:lnTo>
                    <a:pt x="126" y="11053"/>
                  </a:lnTo>
                  <a:cubicBezTo>
                    <a:pt x="176" y="10703"/>
                    <a:pt x="326" y="10402"/>
                    <a:pt x="476" y="10076"/>
                  </a:cubicBezTo>
                  <a:cubicBezTo>
                    <a:pt x="502" y="10026"/>
                    <a:pt x="527" y="9976"/>
                    <a:pt x="552" y="9926"/>
                  </a:cubicBezTo>
                  <a:cubicBezTo>
                    <a:pt x="802" y="9424"/>
                    <a:pt x="903" y="8848"/>
                    <a:pt x="1003" y="8296"/>
                  </a:cubicBezTo>
                  <a:cubicBezTo>
                    <a:pt x="1053" y="7946"/>
                    <a:pt x="1128" y="7595"/>
                    <a:pt x="1203" y="7269"/>
                  </a:cubicBezTo>
                  <a:cubicBezTo>
                    <a:pt x="1429" y="6517"/>
                    <a:pt x="1730" y="5715"/>
                    <a:pt x="2156" y="4687"/>
                  </a:cubicBezTo>
                  <a:cubicBezTo>
                    <a:pt x="2782" y="3209"/>
                    <a:pt x="3509" y="1705"/>
                    <a:pt x="4411" y="76"/>
                  </a:cubicBezTo>
                  <a:lnTo>
                    <a:pt x="4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1"/>
            <p:cNvSpPr/>
            <p:nvPr/>
          </p:nvSpPr>
          <p:spPr>
            <a:xfrm>
              <a:off x="5865450" y="736225"/>
              <a:ext cx="73325" cy="223725"/>
            </a:xfrm>
            <a:custGeom>
              <a:avLst/>
              <a:gdLst/>
              <a:ahLst/>
              <a:cxnLst/>
              <a:rect l="l" t="t" r="r" b="b"/>
              <a:pathLst>
                <a:path w="2933" h="8949" extrusionOk="0">
                  <a:moveTo>
                    <a:pt x="326" y="1"/>
                  </a:moveTo>
                  <a:lnTo>
                    <a:pt x="201" y="26"/>
                  </a:lnTo>
                  <a:cubicBezTo>
                    <a:pt x="251" y="352"/>
                    <a:pt x="226" y="878"/>
                    <a:pt x="201" y="1480"/>
                  </a:cubicBezTo>
                  <a:cubicBezTo>
                    <a:pt x="126" y="3660"/>
                    <a:pt x="0" y="7344"/>
                    <a:pt x="2858" y="8948"/>
                  </a:cubicBezTo>
                  <a:lnTo>
                    <a:pt x="2933" y="8848"/>
                  </a:lnTo>
                  <a:cubicBezTo>
                    <a:pt x="126" y="7269"/>
                    <a:pt x="251" y="3635"/>
                    <a:pt x="351" y="1480"/>
                  </a:cubicBezTo>
                  <a:cubicBezTo>
                    <a:pt x="376" y="853"/>
                    <a:pt x="376" y="352"/>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1"/>
            <p:cNvSpPr/>
            <p:nvPr/>
          </p:nvSpPr>
          <p:spPr>
            <a:xfrm>
              <a:off x="5821600" y="500700"/>
              <a:ext cx="97750" cy="148475"/>
            </a:xfrm>
            <a:custGeom>
              <a:avLst/>
              <a:gdLst/>
              <a:ahLst/>
              <a:cxnLst/>
              <a:rect l="l" t="t" r="r" b="b"/>
              <a:pathLst>
                <a:path w="3910" h="5939" extrusionOk="0">
                  <a:moveTo>
                    <a:pt x="2839" y="0"/>
                  </a:moveTo>
                  <a:cubicBezTo>
                    <a:pt x="2615" y="0"/>
                    <a:pt x="2388" y="35"/>
                    <a:pt x="2206" y="73"/>
                  </a:cubicBezTo>
                  <a:cubicBezTo>
                    <a:pt x="1654" y="199"/>
                    <a:pt x="978" y="500"/>
                    <a:pt x="702" y="1026"/>
                  </a:cubicBezTo>
                  <a:cubicBezTo>
                    <a:pt x="376" y="1627"/>
                    <a:pt x="401" y="2329"/>
                    <a:pt x="376" y="2981"/>
                  </a:cubicBezTo>
                  <a:cubicBezTo>
                    <a:pt x="376" y="3557"/>
                    <a:pt x="301" y="4159"/>
                    <a:pt x="176" y="4735"/>
                  </a:cubicBezTo>
                  <a:cubicBezTo>
                    <a:pt x="150" y="4911"/>
                    <a:pt x="50" y="5136"/>
                    <a:pt x="0" y="5362"/>
                  </a:cubicBezTo>
                  <a:cubicBezTo>
                    <a:pt x="176" y="5512"/>
                    <a:pt x="401" y="5612"/>
                    <a:pt x="627" y="5713"/>
                  </a:cubicBezTo>
                  <a:cubicBezTo>
                    <a:pt x="952" y="5838"/>
                    <a:pt x="1303" y="5913"/>
                    <a:pt x="1679" y="5938"/>
                  </a:cubicBezTo>
                  <a:cubicBezTo>
                    <a:pt x="1880" y="5938"/>
                    <a:pt x="2080" y="5913"/>
                    <a:pt x="2281" y="5888"/>
                  </a:cubicBezTo>
                  <a:cubicBezTo>
                    <a:pt x="2281" y="5888"/>
                    <a:pt x="2281" y="5863"/>
                    <a:pt x="2281" y="5863"/>
                  </a:cubicBezTo>
                  <a:cubicBezTo>
                    <a:pt x="2231" y="5738"/>
                    <a:pt x="2256" y="5587"/>
                    <a:pt x="2256" y="5437"/>
                  </a:cubicBezTo>
                  <a:cubicBezTo>
                    <a:pt x="2281" y="5161"/>
                    <a:pt x="2206" y="4585"/>
                    <a:pt x="2531" y="4459"/>
                  </a:cubicBezTo>
                  <a:cubicBezTo>
                    <a:pt x="2882" y="4309"/>
                    <a:pt x="3308" y="4309"/>
                    <a:pt x="3559" y="4008"/>
                  </a:cubicBezTo>
                  <a:cubicBezTo>
                    <a:pt x="3709" y="3833"/>
                    <a:pt x="3760" y="3607"/>
                    <a:pt x="3810" y="3382"/>
                  </a:cubicBezTo>
                  <a:cubicBezTo>
                    <a:pt x="3885" y="2830"/>
                    <a:pt x="3910" y="2304"/>
                    <a:pt x="3885" y="1753"/>
                  </a:cubicBezTo>
                  <a:cubicBezTo>
                    <a:pt x="3860" y="1527"/>
                    <a:pt x="3810" y="1251"/>
                    <a:pt x="3810" y="1026"/>
                  </a:cubicBezTo>
                  <a:cubicBezTo>
                    <a:pt x="3835" y="825"/>
                    <a:pt x="3835" y="675"/>
                    <a:pt x="3760" y="475"/>
                  </a:cubicBezTo>
                  <a:cubicBezTo>
                    <a:pt x="3760" y="449"/>
                    <a:pt x="3734" y="424"/>
                    <a:pt x="3709" y="399"/>
                  </a:cubicBezTo>
                  <a:cubicBezTo>
                    <a:pt x="3555" y="90"/>
                    <a:pt x="3200" y="0"/>
                    <a:pt x="2839" y="0"/>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1"/>
            <p:cNvSpPr/>
            <p:nvPr/>
          </p:nvSpPr>
          <p:spPr>
            <a:xfrm>
              <a:off x="5859175" y="607800"/>
              <a:ext cx="42650" cy="17875"/>
            </a:xfrm>
            <a:custGeom>
              <a:avLst/>
              <a:gdLst/>
              <a:ahLst/>
              <a:cxnLst/>
              <a:rect l="l" t="t" r="r" b="b"/>
              <a:pathLst>
                <a:path w="1706" h="715" extrusionOk="0">
                  <a:moveTo>
                    <a:pt x="1" y="0"/>
                  </a:moveTo>
                  <a:cubicBezTo>
                    <a:pt x="358" y="447"/>
                    <a:pt x="934" y="714"/>
                    <a:pt x="1498" y="714"/>
                  </a:cubicBezTo>
                  <a:cubicBezTo>
                    <a:pt x="1568" y="714"/>
                    <a:pt x="1637" y="710"/>
                    <a:pt x="1705" y="702"/>
                  </a:cubicBezTo>
                  <a:lnTo>
                    <a:pt x="1379" y="150"/>
                  </a:lnTo>
                  <a:cubicBezTo>
                    <a:pt x="1218" y="195"/>
                    <a:pt x="1051" y="218"/>
                    <a:pt x="882" y="218"/>
                  </a:cubicBezTo>
                  <a:cubicBezTo>
                    <a:pt x="580" y="218"/>
                    <a:pt x="275" y="145"/>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1"/>
            <p:cNvSpPr/>
            <p:nvPr/>
          </p:nvSpPr>
          <p:spPr>
            <a:xfrm>
              <a:off x="5775225" y="588200"/>
              <a:ext cx="154775" cy="87525"/>
            </a:xfrm>
            <a:custGeom>
              <a:avLst/>
              <a:gdLst/>
              <a:ahLst/>
              <a:cxnLst/>
              <a:rect l="l" t="t" r="r" b="b"/>
              <a:pathLst>
                <a:path w="6191" h="3501" extrusionOk="0">
                  <a:moveTo>
                    <a:pt x="1839" y="1"/>
                  </a:moveTo>
                  <a:cubicBezTo>
                    <a:pt x="1692" y="1"/>
                    <a:pt x="1554" y="45"/>
                    <a:pt x="1454" y="157"/>
                  </a:cubicBezTo>
                  <a:cubicBezTo>
                    <a:pt x="1254" y="383"/>
                    <a:pt x="1329" y="709"/>
                    <a:pt x="1379" y="985"/>
                  </a:cubicBezTo>
                  <a:cubicBezTo>
                    <a:pt x="1379" y="1035"/>
                    <a:pt x="1379" y="1110"/>
                    <a:pt x="1354" y="1135"/>
                  </a:cubicBezTo>
                  <a:cubicBezTo>
                    <a:pt x="1329" y="1160"/>
                    <a:pt x="1304" y="1185"/>
                    <a:pt x="1279" y="1185"/>
                  </a:cubicBezTo>
                  <a:cubicBezTo>
                    <a:pt x="1078" y="1260"/>
                    <a:pt x="727" y="1360"/>
                    <a:pt x="677" y="1611"/>
                  </a:cubicBezTo>
                  <a:cubicBezTo>
                    <a:pt x="652" y="1686"/>
                    <a:pt x="677" y="1787"/>
                    <a:pt x="627" y="1862"/>
                  </a:cubicBezTo>
                  <a:cubicBezTo>
                    <a:pt x="577" y="1912"/>
                    <a:pt x="477" y="1937"/>
                    <a:pt x="401" y="1937"/>
                  </a:cubicBezTo>
                  <a:cubicBezTo>
                    <a:pt x="276" y="1987"/>
                    <a:pt x="151" y="2087"/>
                    <a:pt x="76" y="2213"/>
                  </a:cubicBezTo>
                  <a:cubicBezTo>
                    <a:pt x="26" y="2263"/>
                    <a:pt x="0" y="2338"/>
                    <a:pt x="0" y="2388"/>
                  </a:cubicBezTo>
                  <a:cubicBezTo>
                    <a:pt x="0" y="2463"/>
                    <a:pt x="51" y="2538"/>
                    <a:pt x="101" y="2564"/>
                  </a:cubicBezTo>
                  <a:cubicBezTo>
                    <a:pt x="301" y="2664"/>
                    <a:pt x="477" y="2739"/>
                    <a:pt x="677" y="2814"/>
                  </a:cubicBezTo>
                  <a:cubicBezTo>
                    <a:pt x="1153" y="3015"/>
                    <a:pt x="1604" y="3340"/>
                    <a:pt x="2131" y="3340"/>
                  </a:cubicBezTo>
                  <a:cubicBezTo>
                    <a:pt x="2482" y="3366"/>
                    <a:pt x="2807" y="3466"/>
                    <a:pt x="3158" y="3491"/>
                  </a:cubicBezTo>
                  <a:cubicBezTo>
                    <a:pt x="3266" y="3498"/>
                    <a:pt x="3373" y="3501"/>
                    <a:pt x="3481" y="3501"/>
                  </a:cubicBezTo>
                  <a:cubicBezTo>
                    <a:pt x="3776" y="3501"/>
                    <a:pt x="4075" y="3477"/>
                    <a:pt x="4386" y="3441"/>
                  </a:cubicBezTo>
                  <a:cubicBezTo>
                    <a:pt x="4612" y="3416"/>
                    <a:pt x="4838" y="3366"/>
                    <a:pt x="5063" y="3265"/>
                  </a:cubicBezTo>
                  <a:cubicBezTo>
                    <a:pt x="5389" y="3090"/>
                    <a:pt x="6191" y="2513"/>
                    <a:pt x="5740" y="2087"/>
                  </a:cubicBezTo>
                  <a:cubicBezTo>
                    <a:pt x="5690" y="2062"/>
                    <a:pt x="5640" y="2012"/>
                    <a:pt x="5615" y="1962"/>
                  </a:cubicBezTo>
                  <a:cubicBezTo>
                    <a:pt x="5564" y="1862"/>
                    <a:pt x="5615" y="1736"/>
                    <a:pt x="5665" y="1636"/>
                  </a:cubicBezTo>
                  <a:cubicBezTo>
                    <a:pt x="5715" y="1536"/>
                    <a:pt x="5790" y="1411"/>
                    <a:pt x="5765" y="1310"/>
                  </a:cubicBezTo>
                  <a:cubicBezTo>
                    <a:pt x="5765" y="1160"/>
                    <a:pt x="5615" y="1060"/>
                    <a:pt x="5589" y="909"/>
                  </a:cubicBezTo>
                  <a:cubicBezTo>
                    <a:pt x="5539" y="709"/>
                    <a:pt x="5790" y="483"/>
                    <a:pt x="5690" y="283"/>
                  </a:cubicBezTo>
                  <a:cubicBezTo>
                    <a:pt x="5648" y="221"/>
                    <a:pt x="5556" y="176"/>
                    <a:pt x="5469" y="176"/>
                  </a:cubicBezTo>
                  <a:cubicBezTo>
                    <a:pt x="5450" y="176"/>
                    <a:pt x="5432" y="178"/>
                    <a:pt x="5414" y="183"/>
                  </a:cubicBezTo>
                  <a:cubicBezTo>
                    <a:pt x="5314" y="183"/>
                    <a:pt x="5214" y="233"/>
                    <a:pt x="5138" y="283"/>
                  </a:cubicBezTo>
                  <a:cubicBezTo>
                    <a:pt x="4721" y="459"/>
                    <a:pt x="4284" y="538"/>
                    <a:pt x="3845" y="538"/>
                  </a:cubicBezTo>
                  <a:cubicBezTo>
                    <a:pt x="3783" y="538"/>
                    <a:pt x="3721" y="537"/>
                    <a:pt x="3660" y="533"/>
                  </a:cubicBezTo>
                  <a:cubicBezTo>
                    <a:pt x="3158" y="483"/>
                    <a:pt x="2757" y="308"/>
                    <a:pt x="2281" y="107"/>
                  </a:cubicBezTo>
                  <a:cubicBezTo>
                    <a:pt x="2143" y="45"/>
                    <a:pt x="1987"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1"/>
            <p:cNvSpPr/>
            <p:nvPr/>
          </p:nvSpPr>
          <p:spPr>
            <a:xfrm>
              <a:off x="5805925" y="481075"/>
              <a:ext cx="126600" cy="162725"/>
            </a:xfrm>
            <a:custGeom>
              <a:avLst/>
              <a:gdLst/>
              <a:ahLst/>
              <a:cxnLst/>
              <a:rect l="l" t="t" r="r" b="b"/>
              <a:pathLst>
                <a:path w="5064" h="6509" extrusionOk="0">
                  <a:moveTo>
                    <a:pt x="2636" y="0"/>
                  </a:moveTo>
                  <a:cubicBezTo>
                    <a:pt x="2567" y="0"/>
                    <a:pt x="2499" y="2"/>
                    <a:pt x="2432" y="6"/>
                  </a:cubicBezTo>
                  <a:cubicBezTo>
                    <a:pt x="1755" y="56"/>
                    <a:pt x="1153" y="232"/>
                    <a:pt x="752" y="808"/>
                  </a:cubicBezTo>
                  <a:cubicBezTo>
                    <a:pt x="677" y="884"/>
                    <a:pt x="627" y="959"/>
                    <a:pt x="577" y="1059"/>
                  </a:cubicBezTo>
                  <a:cubicBezTo>
                    <a:pt x="201" y="1686"/>
                    <a:pt x="1" y="2287"/>
                    <a:pt x="151" y="3014"/>
                  </a:cubicBezTo>
                  <a:cubicBezTo>
                    <a:pt x="251" y="3440"/>
                    <a:pt x="376" y="3841"/>
                    <a:pt x="702" y="4142"/>
                  </a:cubicBezTo>
                  <a:cubicBezTo>
                    <a:pt x="1254" y="4693"/>
                    <a:pt x="1680" y="4969"/>
                    <a:pt x="2031" y="5671"/>
                  </a:cubicBezTo>
                  <a:cubicBezTo>
                    <a:pt x="2131" y="5896"/>
                    <a:pt x="2231" y="6097"/>
                    <a:pt x="2381" y="6247"/>
                  </a:cubicBezTo>
                  <a:cubicBezTo>
                    <a:pt x="2530" y="6396"/>
                    <a:pt x="2716" y="6509"/>
                    <a:pt x="2906" y="6509"/>
                  </a:cubicBezTo>
                  <a:cubicBezTo>
                    <a:pt x="2940" y="6509"/>
                    <a:pt x="2974" y="6505"/>
                    <a:pt x="3008" y="6498"/>
                  </a:cubicBezTo>
                  <a:cubicBezTo>
                    <a:pt x="3234" y="6473"/>
                    <a:pt x="3434" y="6297"/>
                    <a:pt x="3534" y="6097"/>
                  </a:cubicBezTo>
                  <a:cubicBezTo>
                    <a:pt x="3660" y="5896"/>
                    <a:pt x="3685" y="5645"/>
                    <a:pt x="3710" y="5420"/>
                  </a:cubicBezTo>
                  <a:cubicBezTo>
                    <a:pt x="3735" y="4994"/>
                    <a:pt x="3760" y="4568"/>
                    <a:pt x="3735" y="4142"/>
                  </a:cubicBezTo>
                  <a:cubicBezTo>
                    <a:pt x="3685" y="3465"/>
                    <a:pt x="3585" y="2412"/>
                    <a:pt x="4387" y="2087"/>
                  </a:cubicBezTo>
                  <a:cubicBezTo>
                    <a:pt x="4562" y="2011"/>
                    <a:pt x="4762" y="2087"/>
                    <a:pt x="4863" y="1836"/>
                  </a:cubicBezTo>
                  <a:cubicBezTo>
                    <a:pt x="5063" y="1310"/>
                    <a:pt x="4161" y="407"/>
                    <a:pt x="3735" y="207"/>
                  </a:cubicBezTo>
                  <a:cubicBezTo>
                    <a:pt x="3376" y="59"/>
                    <a:pt x="3000"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a:off x="5852300" y="510675"/>
              <a:ext cx="89000" cy="139675"/>
            </a:xfrm>
            <a:custGeom>
              <a:avLst/>
              <a:gdLst/>
              <a:ahLst/>
              <a:cxnLst/>
              <a:rect l="l" t="t" r="r" b="b"/>
              <a:pathLst>
                <a:path w="3560" h="5587" extrusionOk="0">
                  <a:moveTo>
                    <a:pt x="3008" y="0"/>
                  </a:moveTo>
                  <a:cubicBezTo>
                    <a:pt x="1253" y="126"/>
                    <a:pt x="1354" y="1930"/>
                    <a:pt x="1479" y="3233"/>
                  </a:cubicBezTo>
                  <a:cubicBezTo>
                    <a:pt x="1504" y="3509"/>
                    <a:pt x="1529" y="3760"/>
                    <a:pt x="1454" y="4010"/>
                  </a:cubicBezTo>
                  <a:cubicBezTo>
                    <a:pt x="1354" y="4361"/>
                    <a:pt x="1153" y="4662"/>
                    <a:pt x="802" y="4712"/>
                  </a:cubicBezTo>
                  <a:cubicBezTo>
                    <a:pt x="766" y="4719"/>
                    <a:pt x="730" y="4722"/>
                    <a:pt x="694" y="4722"/>
                  </a:cubicBezTo>
                  <a:cubicBezTo>
                    <a:pt x="451" y="4722"/>
                    <a:pt x="206" y="4582"/>
                    <a:pt x="75" y="4386"/>
                  </a:cubicBezTo>
                  <a:lnTo>
                    <a:pt x="75" y="4386"/>
                  </a:lnTo>
                  <a:cubicBezTo>
                    <a:pt x="0" y="4461"/>
                    <a:pt x="50" y="4587"/>
                    <a:pt x="100" y="4687"/>
                  </a:cubicBezTo>
                  <a:cubicBezTo>
                    <a:pt x="226" y="4938"/>
                    <a:pt x="351" y="5163"/>
                    <a:pt x="526" y="5364"/>
                  </a:cubicBezTo>
                  <a:cubicBezTo>
                    <a:pt x="698" y="5511"/>
                    <a:pt x="925" y="5586"/>
                    <a:pt x="1149" y="5586"/>
                  </a:cubicBezTo>
                  <a:cubicBezTo>
                    <a:pt x="1382" y="5586"/>
                    <a:pt x="1613" y="5505"/>
                    <a:pt x="1780" y="5339"/>
                  </a:cubicBezTo>
                  <a:cubicBezTo>
                    <a:pt x="2030" y="5063"/>
                    <a:pt x="2105" y="4687"/>
                    <a:pt x="2131" y="4336"/>
                  </a:cubicBezTo>
                  <a:cubicBezTo>
                    <a:pt x="2156" y="3935"/>
                    <a:pt x="2181" y="3534"/>
                    <a:pt x="2181" y="3133"/>
                  </a:cubicBezTo>
                  <a:cubicBezTo>
                    <a:pt x="2181" y="2757"/>
                    <a:pt x="2156" y="2381"/>
                    <a:pt x="2231" y="2005"/>
                  </a:cubicBezTo>
                  <a:cubicBezTo>
                    <a:pt x="2331" y="1529"/>
                    <a:pt x="2532" y="1279"/>
                    <a:pt x="2907" y="1053"/>
                  </a:cubicBezTo>
                  <a:cubicBezTo>
                    <a:pt x="3233" y="878"/>
                    <a:pt x="3559" y="627"/>
                    <a:pt x="3359" y="251"/>
                  </a:cubicBezTo>
                  <a:cubicBezTo>
                    <a:pt x="3283" y="101"/>
                    <a:pt x="3158" y="25"/>
                    <a:pt x="3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p:nvPr/>
          </p:nvSpPr>
          <p:spPr>
            <a:xfrm>
              <a:off x="5824100" y="463675"/>
              <a:ext cx="39500" cy="37150"/>
            </a:xfrm>
            <a:custGeom>
              <a:avLst/>
              <a:gdLst/>
              <a:ahLst/>
              <a:cxnLst/>
              <a:rect l="l" t="t" r="r" b="b"/>
              <a:pathLst>
                <a:path w="1580" h="1486" extrusionOk="0">
                  <a:moveTo>
                    <a:pt x="752" y="1"/>
                  </a:moveTo>
                  <a:cubicBezTo>
                    <a:pt x="677" y="1"/>
                    <a:pt x="627" y="1"/>
                    <a:pt x="552" y="26"/>
                  </a:cubicBezTo>
                  <a:lnTo>
                    <a:pt x="527" y="26"/>
                  </a:lnTo>
                  <a:cubicBezTo>
                    <a:pt x="477" y="51"/>
                    <a:pt x="426" y="76"/>
                    <a:pt x="376" y="101"/>
                  </a:cubicBezTo>
                  <a:lnTo>
                    <a:pt x="351" y="101"/>
                  </a:lnTo>
                  <a:cubicBezTo>
                    <a:pt x="151" y="226"/>
                    <a:pt x="0" y="452"/>
                    <a:pt x="25" y="677"/>
                  </a:cubicBezTo>
                  <a:cubicBezTo>
                    <a:pt x="25" y="853"/>
                    <a:pt x="76" y="1053"/>
                    <a:pt x="176" y="1179"/>
                  </a:cubicBezTo>
                  <a:cubicBezTo>
                    <a:pt x="251" y="1279"/>
                    <a:pt x="376" y="1329"/>
                    <a:pt x="477" y="1379"/>
                  </a:cubicBezTo>
                  <a:cubicBezTo>
                    <a:pt x="577" y="1429"/>
                    <a:pt x="677" y="1479"/>
                    <a:pt x="802" y="1479"/>
                  </a:cubicBezTo>
                  <a:cubicBezTo>
                    <a:pt x="832" y="1483"/>
                    <a:pt x="861" y="1486"/>
                    <a:pt x="890" y="1486"/>
                  </a:cubicBezTo>
                  <a:cubicBezTo>
                    <a:pt x="1036" y="1486"/>
                    <a:pt x="1178" y="1433"/>
                    <a:pt x="1304" y="1329"/>
                  </a:cubicBezTo>
                  <a:cubicBezTo>
                    <a:pt x="1479" y="1204"/>
                    <a:pt x="1579" y="978"/>
                    <a:pt x="1579" y="778"/>
                  </a:cubicBezTo>
                  <a:cubicBezTo>
                    <a:pt x="1579" y="727"/>
                    <a:pt x="1554" y="677"/>
                    <a:pt x="1554" y="677"/>
                  </a:cubicBezTo>
                  <a:cubicBezTo>
                    <a:pt x="1554" y="652"/>
                    <a:pt x="1554" y="602"/>
                    <a:pt x="1554" y="577"/>
                  </a:cubicBezTo>
                  <a:cubicBezTo>
                    <a:pt x="1529" y="527"/>
                    <a:pt x="1504" y="477"/>
                    <a:pt x="1504" y="477"/>
                  </a:cubicBezTo>
                  <a:cubicBezTo>
                    <a:pt x="1504" y="452"/>
                    <a:pt x="1479" y="402"/>
                    <a:pt x="1454" y="377"/>
                  </a:cubicBezTo>
                  <a:cubicBezTo>
                    <a:pt x="1429" y="351"/>
                    <a:pt x="1379" y="251"/>
                    <a:pt x="1354" y="226"/>
                  </a:cubicBezTo>
                  <a:lnTo>
                    <a:pt x="1329" y="226"/>
                  </a:lnTo>
                  <a:cubicBezTo>
                    <a:pt x="1304" y="201"/>
                    <a:pt x="1279" y="176"/>
                    <a:pt x="1253" y="151"/>
                  </a:cubicBezTo>
                  <a:cubicBezTo>
                    <a:pt x="1253" y="151"/>
                    <a:pt x="1203" y="126"/>
                    <a:pt x="1178" y="101"/>
                  </a:cubicBezTo>
                  <a:cubicBezTo>
                    <a:pt x="1153" y="76"/>
                    <a:pt x="1103" y="76"/>
                    <a:pt x="1103" y="51"/>
                  </a:cubicBezTo>
                  <a:cubicBezTo>
                    <a:pt x="1078" y="51"/>
                    <a:pt x="1028" y="26"/>
                    <a:pt x="1003" y="26"/>
                  </a:cubicBezTo>
                  <a:lnTo>
                    <a:pt x="978" y="26"/>
                  </a:lnTo>
                  <a:cubicBezTo>
                    <a:pt x="953" y="1"/>
                    <a:pt x="928" y="1"/>
                    <a:pt x="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1"/>
            <p:cNvSpPr/>
            <p:nvPr/>
          </p:nvSpPr>
          <p:spPr>
            <a:xfrm>
              <a:off x="5932500" y="919200"/>
              <a:ext cx="15050" cy="15675"/>
            </a:xfrm>
            <a:custGeom>
              <a:avLst/>
              <a:gdLst/>
              <a:ahLst/>
              <a:cxnLst/>
              <a:rect l="l" t="t" r="r" b="b"/>
              <a:pathLst>
                <a:path w="602" h="627" extrusionOk="0">
                  <a:moveTo>
                    <a:pt x="126" y="0"/>
                  </a:moveTo>
                  <a:lnTo>
                    <a:pt x="0" y="50"/>
                  </a:lnTo>
                  <a:cubicBezTo>
                    <a:pt x="100" y="301"/>
                    <a:pt x="301" y="502"/>
                    <a:pt x="552" y="627"/>
                  </a:cubicBezTo>
                  <a:lnTo>
                    <a:pt x="602" y="502"/>
                  </a:lnTo>
                  <a:cubicBezTo>
                    <a:pt x="401" y="401"/>
                    <a:pt x="226" y="201"/>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1"/>
            <p:cNvSpPr/>
            <p:nvPr/>
          </p:nvSpPr>
          <p:spPr>
            <a:xfrm>
              <a:off x="6049025" y="1753375"/>
              <a:ext cx="36150" cy="91600"/>
            </a:xfrm>
            <a:custGeom>
              <a:avLst/>
              <a:gdLst/>
              <a:ahLst/>
              <a:cxnLst/>
              <a:rect l="l" t="t" r="r" b="b"/>
              <a:pathLst>
                <a:path w="1446" h="3664" extrusionOk="0">
                  <a:moveTo>
                    <a:pt x="1195" y="1"/>
                  </a:moveTo>
                  <a:cubicBezTo>
                    <a:pt x="1126" y="1"/>
                    <a:pt x="1056" y="23"/>
                    <a:pt x="1003" y="67"/>
                  </a:cubicBezTo>
                  <a:cubicBezTo>
                    <a:pt x="778" y="242"/>
                    <a:pt x="653" y="543"/>
                    <a:pt x="527" y="819"/>
                  </a:cubicBezTo>
                  <a:cubicBezTo>
                    <a:pt x="427" y="1070"/>
                    <a:pt x="327" y="1345"/>
                    <a:pt x="252" y="1596"/>
                  </a:cubicBezTo>
                  <a:cubicBezTo>
                    <a:pt x="101" y="2147"/>
                    <a:pt x="1" y="2749"/>
                    <a:pt x="26" y="3325"/>
                  </a:cubicBezTo>
                  <a:cubicBezTo>
                    <a:pt x="26" y="3551"/>
                    <a:pt x="195" y="3664"/>
                    <a:pt x="367" y="3664"/>
                  </a:cubicBezTo>
                  <a:cubicBezTo>
                    <a:pt x="540" y="3664"/>
                    <a:pt x="715" y="3551"/>
                    <a:pt x="728" y="3325"/>
                  </a:cubicBezTo>
                  <a:cubicBezTo>
                    <a:pt x="753" y="2774"/>
                    <a:pt x="803" y="2273"/>
                    <a:pt x="953" y="1771"/>
                  </a:cubicBezTo>
                  <a:cubicBezTo>
                    <a:pt x="1003" y="1521"/>
                    <a:pt x="1079" y="1270"/>
                    <a:pt x="1179" y="1019"/>
                  </a:cubicBezTo>
                  <a:cubicBezTo>
                    <a:pt x="1279" y="769"/>
                    <a:pt x="1379" y="493"/>
                    <a:pt x="1429" y="242"/>
                  </a:cubicBezTo>
                  <a:cubicBezTo>
                    <a:pt x="1446" y="79"/>
                    <a:pt x="1324" y="1"/>
                    <a:pt x="11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a:off x="6087250" y="1760050"/>
              <a:ext cx="30725" cy="86575"/>
            </a:xfrm>
            <a:custGeom>
              <a:avLst/>
              <a:gdLst/>
              <a:ahLst/>
              <a:cxnLst/>
              <a:rect l="l" t="t" r="r" b="b"/>
              <a:pathLst>
                <a:path w="1229" h="3463" extrusionOk="0">
                  <a:moveTo>
                    <a:pt x="928" y="1"/>
                  </a:moveTo>
                  <a:cubicBezTo>
                    <a:pt x="627" y="26"/>
                    <a:pt x="502" y="376"/>
                    <a:pt x="402" y="627"/>
                  </a:cubicBezTo>
                  <a:cubicBezTo>
                    <a:pt x="301" y="878"/>
                    <a:pt x="226" y="1153"/>
                    <a:pt x="176" y="1429"/>
                  </a:cubicBezTo>
                  <a:cubicBezTo>
                    <a:pt x="126" y="1730"/>
                    <a:pt x="101" y="2006"/>
                    <a:pt x="76" y="2306"/>
                  </a:cubicBezTo>
                  <a:cubicBezTo>
                    <a:pt x="51" y="2607"/>
                    <a:pt x="1" y="2908"/>
                    <a:pt x="76" y="3209"/>
                  </a:cubicBezTo>
                  <a:cubicBezTo>
                    <a:pt x="101" y="3381"/>
                    <a:pt x="246" y="3462"/>
                    <a:pt x="396" y="3462"/>
                  </a:cubicBezTo>
                  <a:cubicBezTo>
                    <a:pt x="553" y="3462"/>
                    <a:pt x="714" y="3374"/>
                    <a:pt x="753" y="3209"/>
                  </a:cubicBezTo>
                  <a:cubicBezTo>
                    <a:pt x="828" y="2933"/>
                    <a:pt x="803" y="2657"/>
                    <a:pt x="828" y="2381"/>
                  </a:cubicBezTo>
                  <a:cubicBezTo>
                    <a:pt x="828" y="2131"/>
                    <a:pt x="853" y="1855"/>
                    <a:pt x="878" y="1605"/>
                  </a:cubicBezTo>
                  <a:cubicBezTo>
                    <a:pt x="928" y="1354"/>
                    <a:pt x="978" y="1128"/>
                    <a:pt x="1028" y="878"/>
                  </a:cubicBezTo>
                  <a:cubicBezTo>
                    <a:pt x="1078" y="652"/>
                    <a:pt x="1229" y="301"/>
                    <a:pt x="1103" y="101"/>
                  </a:cubicBezTo>
                  <a:cubicBezTo>
                    <a:pt x="1053" y="51"/>
                    <a:pt x="1003"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a:off x="5931250" y="1750700"/>
              <a:ext cx="122825" cy="103125"/>
            </a:xfrm>
            <a:custGeom>
              <a:avLst/>
              <a:gdLst/>
              <a:ahLst/>
              <a:cxnLst/>
              <a:rect l="l" t="t" r="r" b="b"/>
              <a:pathLst>
                <a:path w="4913" h="4125" extrusionOk="0">
                  <a:moveTo>
                    <a:pt x="4586" y="1"/>
                  </a:moveTo>
                  <a:cubicBezTo>
                    <a:pt x="4402" y="1"/>
                    <a:pt x="4244" y="100"/>
                    <a:pt x="4085" y="199"/>
                  </a:cubicBezTo>
                  <a:cubicBezTo>
                    <a:pt x="3885" y="299"/>
                    <a:pt x="3684" y="425"/>
                    <a:pt x="3484" y="550"/>
                  </a:cubicBezTo>
                  <a:cubicBezTo>
                    <a:pt x="3058" y="826"/>
                    <a:pt x="2682" y="1126"/>
                    <a:pt x="2306" y="1427"/>
                  </a:cubicBezTo>
                  <a:cubicBezTo>
                    <a:pt x="1554" y="2029"/>
                    <a:pt x="827" y="2655"/>
                    <a:pt x="176" y="3332"/>
                  </a:cubicBezTo>
                  <a:cubicBezTo>
                    <a:pt x="0" y="3507"/>
                    <a:pt x="0" y="3808"/>
                    <a:pt x="176" y="3984"/>
                  </a:cubicBezTo>
                  <a:cubicBezTo>
                    <a:pt x="260" y="4080"/>
                    <a:pt x="369" y="4125"/>
                    <a:pt x="480" y="4125"/>
                  </a:cubicBezTo>
                  <a:cubicBezTo>
                    <a:pt x="600" y="4125"/>
                    <a:pt x="724" y="4074"/>
                    <a:pt x="827" y="3984"/>
                  </a:cubicBezTo>
                  <a:lnTo>
                    <a:pt x="877" y="3959"/>
                  </a:lnTo>
                  <a:cubicBezTo>
                    <a:pt x="902" y="3933"/>
                    <a:pt x="927" y="3908"/>
                    <a:pt x="927" y="3883"/>
                  </a:cubicBezTo>
                  <a:cubicBezTo>
                    <a:pt x="1554" y="3257"/>
                    <a:pt x="2206" y="2655"/>
                    <a:pt x="2907" y="2079"/>
                  </a:cubicBezTo>
                  <a:cubicBezTo>
                    <a:pt x="3258" y="1778"/>
                    <a:pt x="3634" y="1502"/>
                    <a:pt x="3985" y="1202"/>
                  </a:cubicBezTo>
                  <a:cubicBezTo>
                    <a:pt x="4161" y="1076"/>
                    <a:pt x="4336" y="926"/>
                    <a:pt x="4486" y="776"/>
                  </a:cubicBezTo>
                  <a:cubicBezTo>
                    <a:pt x="4687" y="625"/>
                    <a:pt x="4862" y="500"/>
                    <a:pt x="4887" y="224"/>
                  </a:cubicBezTo>
                  <a:cubicBezTo>
                    <a:pt x="4912" y="124"/>
                    <a:pt x="4812" y="49"/>
                    <a:pt x="4737" y="24"/>
                  </a:cubicBezTo>
                  <a:cubicBezTo>
                    <a:pt x="4684" y="8"/>
                    <a:pt x="4634" y="1"/>
                    <a:pt x="4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1"/>
            <p:cNvSpPr/>
            <p:nvPr/>
          </p:nvSpPr>
          <p:spPr>
            <a:xfrm>
              <a:off x="5817825" y="1853400"/>
              <a:ext cx="409800" cy="31375"/>
            </a:xfrm>
            <a:custGeom>
              <a:avLst/>
              <a:gdLst/>
              <a:ahLst/>
              <a:cxnLst/>
              <a:rect l="l" t="t" r="r" b="b"/>
              <a:pathLst>
                <a:path w="16392" h="1255" extrusionOk="0">
                  <a:moveTo>
                    <a:pt x="126" y="1"/>
                  </a:moveTo>
                  <a:lnTo>
                    <a:pt x="1" y="101"/>
                  </a:lnTo>
                  <a:cubicBezTo>
                    <a:pt x="527" y="878"/>
                    <a:pt x="1780" y="1254"/>
                    <a:pt x="3810" y="1254"/>
                  </a:cubicBezTo>
                  <a:cubicBezTo>
                    <a:pt x="4161" y="1254"/>
                    <a:pt x="4512" y="1254"/>
                    <a:pt x="4888" y="1229"/>
                  </a:cubicBezTo>
                  <a:cubicBezTo>
                    <a:pt x="5565" y="1191"/>
                    <a:pt x="6241" y="1179"/>
                    <a:pt x="6912" y="1179"/>
                  </a:cubicBezTo>
                  <a:cubicBezTo>
                    <a:pt x="7582" y="1179"/>
                    <a:pt x="8246" y="1191"/>
                    <a:pt x="8898" y="1204"/>
                  </a:cubicBezTo>
                  <a:cubicBezTo>
                    <a:pt x="9575" y="1217"/>
                    <a:pt x="10242" y="1231"/>
                    <a:pt x="10906" y="1231"/>
                  </a:cubicBezTo>
                  <a:cubicBezTo>
                    <a:pt x="12726" y="1231"/>
                    <a:pt x="14519" y="1130"/>
                    <a:pt x="16392" y="653"/>
                  </a:cubicBezTo>
                  <a:lnTo>
                    <a:pt x="16342" y="477"/>
                  </a:lnTo>
                  <a:cubicBezTo>
                    <a:pt x="14487" y="955"/>
                    <a:pt x="12713" y="1055"/>
                    <a:pt x="10901" y="1055"/>
                  </a:cubicBezTo>
                  <a:cubicBezTo>
                    <a:pt x="10240" y="1055"/>
                    <a:pt x="9575" y="1042"/>
                    <a:pt x="8898" y="1028"/>
                  </a:cubicBezTo>
                  <a:cubicBezTo>
                    <a:pt x="8246" y="1016"/>
                    <a:pt x="7582" y="1003"/>
                    <a:pt x="6909" y="1003"/>
                  </a:cubicBezTo>
                  <a:cubicBezTo>
                    <a:pt x="6235" y="1003"/>
                    <a:pt x="5552" y="1016"/>
                    <a:pt x="4863" y="1054"/>
                  </a:cubicBezTo>
                  <a:cubicBezTo>
                    <a:pt x="4476" y="1076"/>
                    <a:pt x="4112" y="1087"/>
                    <a:pt x="3770" y="1087"/>
                  </a:cubicBezTo>
                  <a:cubicBezTo>
                    <a:pt x="1837" y="1087"/>
                    <a:pt x="637" y="725"/>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1"/>
            <p:cNvSpPr/>
            <p:nvPr/>
          </p:nvSpPr>
          <p:spPr>
            <a:xfrm>
              <a:off x="6237625" y="1837125"/>
              <a:ext cx="24475" cy="23825"/>
            </a:xfrm>
            <a:custGeom>
              <a:avLst/>
              <a:gdLst/>
              <a:ahLst/>
              <a:cxnLst/>
              <a:rect l="l" t="t" r="r" b="b"/>
              <a:pathLst>
                <a:path w="979" h="953" extrusionOk="0">
                  <a:moveTo>
                    <a:pt x="828" y="0"/>
                  </a:moveTo>
                  <a:cubicBezTo>
                    <a:pt x="627" y="326"/>
                    <a:pt x="327" y="627"/>
                    <a:pt x="1" y="777"/>
                  </a:cubicBezTo>
                  <a:lnTo>
                    <a:pt x="76" y="953"/>
                  </a:lnTo>
                  <a:cubicBezTo>
                    <a:pt x="452" y="752"/>
                    <a:pt x="753" y="451"/>
                    <a:pt x="978" y="100"/>
                  </a:cubicBezTo>
                  <a:lnTo>
                    <a:pt x="8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1"/>
            <p:cNvSpPr/>
            <p:nvPr/>
          </p:nvSpPr>
          <p:spPr>
            <a:xfrm>
              <a:off x="6008300" y="1470675"/>
              <a:ext cx="87750" cy="11825"/>
            </a:xfrm>
            <a:custGeom>
              <a:avLst/>
              <a:gdLst/>
              <a:ahLst/>
              <a:cxnLst/>
              <a:rect l="l" t="t" r="r" b="b"/>
              <a:pathLst>
                <a:path w="3510" h="473" extrusionOk="0">
                  <a:moveTo>
                    <a:pt x="2153" y="0"/>
                  </a:moveTo>
                  <a:cubicBezTo>
                    <a:pt x="2026" y="0"/>
                    <a:pt x="1893" y="7"/>
                    <a:pt x="1755" y="22"/>
                  </a:cubicBezTo>
                  <a:cubicBezTo>
                    <a:pt x="1480" y="47"/>
                    <a:pt x="1204" y="97"/>
                    <a:pt x="928" y="147"/>
                  </a:cubicBezTo>
                  <a:cubicBezTo>
                    <a:pt x="627" y="197"/>
                    <a:pt x="302" y="247"/>
                    <a:pt x="1" y="272"/>
                  </a:cubicBezTo>
                  <a:lnTo>
                    <a:pt x="1" y="398"/>
                  </a:lnTo>
                  <a:cubicBezTo>
                    <a:pt x="327" y="372"/>
                    <a:pt x="652" y="322"/>
                    <a:pt x="953" y="272"/>
                  </a:cubicBezTo>
                  <a:cubicBezTo>
                    <a:pt x="1229" y="222"/>
                    <a:pt x="1505" y="172"/>
                    <a:pt x="1755" y="147"/>
                  </a:cubicBezTo>
                  <a:cubicBezTo>
                    <a:pt x="1871" y="139"/>
                    <a:pt x="1982" y="134"/>
                    <a:pt x="2089" y="134"/>
                  </a:cubicBezTo>
                  <a:cubicBezTo>
                    <a:pt x="2635" y="134"/>
                    <a:pt x="3078" y="242"/>
                    <a:pt x="3434" y="473"/>
                  </a:cubicBezTo>
                  <a:lnTo>
                    <a:pt x="3510" y="372"/>
                  </a:lnTo>
                  <a:cubicBezTo>
                    <a:pt x="3144" y="129"/>
                    <a:pt x="2696" y="0"/>
                    <a:pt x="2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1"/>
            <p:cNvSpPr/>
            <p:nvPr/>
          </p:nvSpPr>
          <p:spPr>
            <a:xfrm>
              <a:off x="5941900" y="1483100"/>
              <a:ext cx="14425" cy="6300"/>
            </a:xfrm>
            <a:custGeom>
              <a:avLst/>
              <a:gdLst/>
              <a:ahLst/>
              <a:cxnLst/>
              <a:rect l="l" t="t" r="r" b="b"/>
              <a:pathLst>
                <a:path w="577" h="252" extrusionOk="0">
                  <a:moveTo>
                    <a:pt x="552" y="1"/>
                  </a:moveTo>
                  <a:lnTo>
                    <a:pt x="0" y="101"/>
                  </a:lnTo>
                  <a:lnTo>
                    <a:pt x="25" y="251"/>
                  </a:lnTo>
                  <a:lnTo>
                    <a:pt x="577" y="126"/>
                  </a:lnTo>
                  <a:lnTo>
                    <a:pt x="5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1"/>
            <p:cNvSpPr/>
            <p:nvPr/>
          </p:nvSpPr>
          <p:spPr>
            <a:xfrm>
              <a:off x="6008300" y="1595900"/>
              <a:ext cx="35125" cy="88975"/>
            </a:xfrm>
            <a:custGeom>
              <a:avLst/>
              <a:gdLst/>
              <a:ahLst/>
              <a:cxnLst/>
              <a:rect l="l" t="t" r="r" b="b"/>
              <a:pathLst>
                <a:path w="1405" h="3559" extrusionOk="0">
                  <a:moveTo>
                    <a:pt x="753" y="150"/>
                  </a:moveTo>
                  <a:cubicBezTo>
                    <a:pt x="1003" y="150"/>
                    <a:pt x="1179" y="426"/>
                    <a:pt x="1204" y="702"/>
                  </a:cubicBezTo>
                  <a:cubicBezTo>
                    <a:pt x="1279" y="1203"/>
                    <a:pt x="1129" y="1679"/>
                    <a:pt x="978" y="2080"/>
                  </a:cubicBezTo>
                  <a:cubicBezTo>
                    <a:pt x="953" y="2155"/>
                    <a:pt x="928" y="2281"/>
                    <a:pt x="878" y="2456"/>
                  </a:cubicBezTo>
                  <a:cubicBezTo>
                    <a:pt x="803" y="2757"/>
                    <a:pt x="652" y="3333"/>
                    <a:pt x="552" y="3409"/>
                  </a:cubicBezTo>
                  <a:cubicBezTo>
                    <a:pt x="527" y="3421"/>
                    <a:pt x="508" y="3427"/>
                    <a:pt x="496" y="3427"/>
                  </a:cubicBezTo>
                  <a:cubicBezTo>
                    <a:pt x="483" y="3427"/>
                    <a:pt x="477" y="3421"/>
                    <a:pt x="477" y="3409"/>
                  </a:cubicBezTo>
                  <a:cubicBezTo>
                    <a:pt x="201" y="3233"/>
                    <a:pt x="226" y="1128"/>
                    <a:pt x="302" y="802"/>
                  </a:cubicBezTo>
                  <a:cubicBezTo>
                    <a:pt x="302" y="652"/>
                    <a:pt x="352" y="501"/>
                    <a:pt x="427" y="376"/>
                  </a:cubicBezTo>
                  <a:cubicBezTo>
                    <a:pt x="477" y="251"/>
                    <a:pt x="602" y="150"/>
                    <a:pt x="753" y="150"/>
                  </a:cubicBezTo>
                  <a:close/>
                  <a:moveTo>
                    <a:pt x="753" y="0"/>
                  </a:moveTo>
                  <a:cubicBezTo>
                    <a:pt x="577" y="0"/>
                    <a:pt x="402" y="125"/>
                    <a:pt x="302" y="301"/>
                  </a:cubicBezTo>
                  <a:cubicBezTo>
                    <a:pt x="226" y="451"/>
                    <a:pt x="176" y="627"/>
                    <a:pt x="151" y="777"/>
                  </a:cubicBezTo>
                  <a:cubicBezTo>
                    <a:pt x="126" y="1003"/>
                    <a:pt x="1" y="3258"/>
                    <a:pt x="402" y="3534"/>
                  </a:cubicBezTo>
                  <a:cubicBezTo>
                    <a:pt x="427" y="3559"/>
                    <a:pt x="477" y="3559"/>
                    <a:pt x="502" y="3559"/>
                  </a:cubicBezTo>
                  <a:cubicBezTo>
                    <a:pt x="527" y="3559"/>
                    <a:pt x="577" y="3534"/>
                    <a:pt x="602" y="3534"/>
                  </a:cubicBezTo>
                  <a:cubicBezTo>
                    <a:pt x="753" y="3434"/>
                    <a:pt x="878" y="3008"/>
                    <a:pt x="1003" y="2481"/>
                  </a:cubicBezTo>
                  <a:cubicBezTo>
                    <a:pt x="1053" y="2331"/>
                    <a:pt x="1079" y="2206"/>
                    <a:pt x="1104" y="2130"/>
                  </a:cubicBezTo>
                  <a:cubicBezTo>
                    <a:pt x="1254" y="1704"/>
                    <a:pt x="1404" y="1203"/>
                    <a:pt x="1329" y="677"/>
                  </a:cubicBezTo>
                  <a:cubicBezTo>
                    <a:pt x="1304" y="351"/>
                    <a:pt x="1079" y="0"/>
                    <a:pt x="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1"/>
            <p:cNvSpPr/>
            <p:nvPr/>
          </p:nvSpPr>
          <p:spPr>
            <a:xfrm>
              <a:off x="5953175" y="1610300"/>
              <a:ext cx="26950" cy="86500"/>
            </a:xfrm>
            <a:custGeom>
              <a:avLst/>
              <a:gdLst/>
              <a:ahLst/>
              <a:cxnLst/>
              <a:rect l="l" t="t" r="r" b="b"/>
              <a:pathLst>
                <a:path w="1078" h="3460" extrusionOk="0">
                  <a:moveTo>
                    <a:pt x="426" y="1"/>
                  </a:moveTo>
                  <a:cubicBezTo>
                    <a:pt x="226" y="51"/>
                    <a:pt x="75" y="251"/>
                    <a:pt x="50" y="502"/>
                  </a:cubicBezTo>
                  <a:cubicBezTo>
                    <a:pt x="0" y="702"/>
                    <a:pt x="50" y="878"/>
                    <a:pt x="101" y="1078"/>
                  </a:cubicBezTo>
                  <a:cubicBezTo>
                    <a:pt x="301" y="1905"/>
                    <a:pt x="602" y="2707"/>
                    <a:pt x="978" y="3459"/>
                  </a:cubicBezTo>
                  <a:lnTo>
                    <a:pt x="1078" y="3409"/>
                  </a:lnTo>
                  <a:cubicBezTo>
                    <a:pt x="727" y="2657"/>
                    <a:pt x="426" y="1855"/>
                    <a:pt x="226" y="1053"/>
                  </a:cubicBezTo>
                  <a:cubicBezTo>
                    <a:pt x="176" y="878"/>
                    <a:pt x="151" y="677"/>
                    <a:pt x="176" y="502"/>
                  </a:cubicBezTo>
                  <a:cubicBezTo>
                    <a:pt x="201" y="351"/>
                    <a:pt x="301" y="176"/>
                    <a:pt x="451" y="126"/>
                  </a:cubicBez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1"/>
            <p:cNvSpPr/>
            <p:nvPr/>
          </p:nvSpPr>
          <p:spPr>
            <a:xfrm>
              <a:off x="5977600" y="1641625"/>
              <a:ext cx="10675" cy="34500"/>
            </a:xfrm>
            <a:custGeom>
              <a:avLst/>
              <a:gdLst/>
              <a:ahLst/>
              <a:cxnLst/>
              <a:rect l="l" t="t" r="r" b="b"/>
              <a:pathLst>
                <a:path w="427" h="1380" extrusionOk="0">
                  <a:moveTo>
                    <a:pt x="126" y="1"/>
                  </a:moveTo>
                  <a:lnTo>
                    <a:pt x="1" y="51"/>
                  </a:lnTo>
                  <a:cubicBezTo>
                    <a:pt x="176" y="477"/>
                    <a:pt x="276" y="928"/>
                    <a:pt x="301" y="1379"/>
                  </a:cubicBezTo>
                  <a:lnTo>
                    <a:pt x="427" y="1379"/>
                  </a:lnTo>
                  <a:cubicBezTo>
                    <a:pt x="402" y="903"/>
                    <a:pt x="301" y="452"/>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1"/>
            <p:cNvSpPr/>
            <p:nvPr/>
          </p:nvSpPr>
          <p:spPr>
            <a:xfrm>
              <a:off x="5537750" y="1554900"/>
              <a:ext cx="59550" cy="76100"/>
            </a:xfrm>
            <a:custGeom>
              <a:avLst/>
              <a:gdLst/>
              <a:ahLst/>
              <a:cxnLst/>
              <a:rect l="l" t="t" r="r" b="b"/>
              <a:pathLst>
                <a:path w="2382" h="3044" extrusionOk="0">
                  <a:moveTo>
                    <a:pt x="2049" y="1"/>
                  </a:moveTo>
                  <a:cubicBezTo>
                    <a:pt x="1987" y="1"/>
                    <a:pt x="1934" y="18"/>
                    <a:pt x="1880" y="36"/>
                  </a:cubicBezTo>
                  <a:cubicBezTo>
                    <a:pt x="1705" y="111"/>
                    <a:pt x="1529" y="211"/>
                    <a:pt x="1354" y="387"/>
                  </a:cubicBezTo>
                  <a:cubicBezTo>
                    <a:pt x="602" y="1039"/>
                    <a:pt x="276" y="2091"/>
                    <a:pt x="1" y="2918"/>
                  </a:cubicBezTo>
                  <a:lnTo>
                    <a:pt x="126" y="2968"/>
                  </a:lnTo>
                  <a:cubicBezTo>
                    <a:pt x="402" y="2141"/>
                    <a:pt x="727" y="1114"/>
                    <a:pt x="1454" y="487"/>
                  </a:cubicBezTo>
                  <a:cubicBezTo>
                    <a:pt x="1605" y="337"/>
                    <a:pt x="1780" y="237"/>
                    <a:pt x="1930" y="161"/>
                  </a:cubicBezTo>
                  <a:cubicBezTo>
                    <a:pt x="1981" y="136"/>
                    <a:pt x="2031" y="136"/>
                    <a:pt x="2081" y="136"/>
                  </a:cubicBezTo>
                  <a:cubicBezTo>
                    <a:pt x="2181" y="161"/>
                    <a:pt x="2181" y="312"/>
                    <a:pt x="2206" y="362"/>
                  </a:cubicBezTo>
                  <a:cubicBezTo>
                    <a:pt x="2231" y="713"/>
                    <a:pt x="2131" y="1064"/>
                    <a:pt x="1855" y="1515"/>
                  </a:cubicBezTo>
                  <a:cubicBezTo>
                    <a:pt x="1555" y="2066"/>
                    <a:pt x="1128" y="2542"/>
                    <a:pt x="652" y="2943"/>
                  </a:cubicBezTo>
                  <a:lnTo>
                    <a:pt x="727" y="3044"/>
                  </a:lnTo>
                  <a:cubicBezTo>
                    <a:pt x="1229" y="2618"/>
                    <a:pt x="1655" y="2141"/>
                    <a:pt x="1981" y="1590"/>
                  </a:cubicBezTo>
                  <a:cubicBezTo>
                    <a:pt x="2256" y="1114"/>
                    <a:pt x="2382" y="713"/>
                    <a:pt x="2331" y="337"/>
                  </a:cubicBezTo>
                  <a:cubicBezTo>
                    <a:pt x="2306" y="161"/>
                    <a:pt x="2231" y="61"/>
                    <a:pt x="2131" y="11"/>
                  </a:cubicBezTo>
                  <a:cubicBezTo>
                    <a:pt x="2102" y="4"/>
                    <a:pt x="2074"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1"/>
            <p:cNvSpPr/>
            <p:nvPr/>
          </p:nvSpPr>
          <p:spPr>
            <a:xfrm>
              <a:off x="5500150" y="1573250"/>
              <a:ext cx="26975" cy="65275"/>
            </a:xfrm>
            <a:custGeom>
              <a:avLst/>
              <a:gdLst/>
              <a:ahLst/>
              <a:cxnLst/>
              <a:rect l="l" t="t" r="r" b="b"/>
              <a:pathLst>
                <a:path w="1079" h="2611" extrusionOk="0">
                  <a:moveTo>
                    <a:pt x="545" y="1"/>
                  </a:moveTo>
                  <a:cubicBezTo>
                    <a:pt x="431" y="1"/>
                    <a:pt x="320" y="119"/>
                    <a:pt x="252" y="280"/>
                  </a:cubicBezTo>
                  <a:cubicBezTo>
                    <a:pt x="1" y="956"/>
                    <a:pt x="51" y="1708"/>
                    <a:pt x="151" y="2410"/>
                  </a:cubicBezTo>
                  <a:lnTo>
                    <a:pt x="277" y="2385"/>
                  </a:lnTo>
                  <a:cubicBezTo>
                    <a:pt x="176" y="1708"/>
                    <a:pt x="126" y="981"/>
                    <a:pt x="377" y="330"/>
                  </a:cubicBezTo>
                  <a:cubicBezTo>
                    <a:pt x="400" y="306"/>
                    <a:pt x="467" y="152"/>
                    <a:pt x="558" y="152"/>
                  </a:cubicBezTo>
                  <a:cubicBezTo>
                    <a:pt x="564" y="152"/>
                    <a:pt x="571" y="153"/>
                    <a:pt x="577" y="154"/>
                  </a:cubicBezTo>
                  <a:cubicBezTo>
                    <a:pt x="627" y="154"/>
                    <a:pt x="653" y="204"/>
                    <a:pt x="703" y="330"/>
                  </a:cubicBezTo>
                  <a:cubicBezTo>
                    <a:pt x="953" y="1031"/>
                    <a:pt x="928" y="1858"/>
                    <a:pt x="627" y="2535"/>
                  </a:cubicBezTo>
                  <a:lnTo>
                    <a:pt x="753" y="2610"/>
                  </a:lnTo>
                  <a:cubicBezTo>
                    <a:pt x="1054" y="1858"/>
                    <a:pt x="1079" y="1031"/>
                    <a:pt x="828" y="280"/>
                  </a:cubicBezTo>
                  <a:cubicBezTo>
                    <a:pt x="803" y="229"/>
                    <a:pt x="753" y="29"/>
                    <a:pt x="577" y="4"/>
                  </a:cubicBezTo>
                  <a:cubicBezTo>
                    <a:pt x="567" y="2"/>
                    <a:pt x="556"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1"/>
            <p:cNvSpPr/>
            <p:nvPr/>
          </p:nvSpPr>
          <p:spPr>
            <a:xfrm>
              <a:off x="5580350" y="1595275"/>
              <a:ext cx="36375" cy="35100"/>
            </a:xfrm>
            <a:custGeom>
              <a:avLst/>
              <a:gdLst/>
              <a:ahLst/>
              <a:cxnLst/>
              <a:rect l="l" t="t" r="r" b="b"/>
              <a:pathLst>
                <a:path w="1455" h="1404" extrusionOk="0">
                  <a:moveTo>
                    <a:pt x="1354" y="0"/>
                  </a:moveTo>
                  <a:cubicBezTo>
                    <a:pt x="878" y="401"/>
                    <a:pt x="427" y="852"/>
                    <a:pt x="1" y="1303"/>
                  </a:cubicBezTo>
                  <a:lnTo>
                    <a:pt x="101" y="1404"/>
                  </a:lnTo>
                  <a:cubicBezTo>
                    <a:pt x="527" y="952"/>
                    <a:pt x="978" y="501"/>
                    <a:pt x="1455" y="100"/>
                  </a:cubicBezTo>
                  <a:lnTo>
                    <a:pt x="1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1"/>
            <p:cNvSpPr/>
            <p:nvPr/>
          </p:nvSpPr>
          <p:spPr>
            <a:xfrm>
              <a:off x="5666825" y="1451150"/>
              <a:ext cx="61425" cy="16325"/>
            </a:xfrm>
            <a:custGeom>
              <a:avLst/>
              <a:gdLst/>
              <a:ahLst/>
              <a:cxnLst/>
              <a:rect l="l" t="t" r="r" b="b"/>
              <a:pathLst>
                <a:path w="2457" h="653" extrusionOk="0">
                  <a:moveTo>
                    <a:pt x="26" y="1"/>
                  </a:moveTo>
                  <a:lnTo>
                    <a:pt x="1" y="126"/>
                  </a:lnTo>
                  <a:cubicBezTo>
                    <a:pt x="166" y="171"/>
                    <a:pt x="349" y="180"/>
                    <a:pt x="529" y="180"/>
                  </a:cubicBezTo>
                  <a:cubicBezTo>
                    <a:pt x="649" y="180"/>
                    <a:pt x="768" y="176"/>
                    <a:pt x="878" y="176"/>
                  </a:cubicBezTo>
                  <a:cubicBezTo>
                    <a:pt x="963" y="176"/>
                    <a:pt x="1046" y="175"/>
                    <a:pt x="1127" y="175"/>
                  </a:cubicBezTo>
                  <a:cubicBezTo>
                    <a:pt x="1452" y="175"/>
                    <a:pt x="1745" y="191"/>
                    <a:pt x="2006" y="351"/>
                  </a:cubicBezTo>
                  <a:cubicBezTo>
                    <a:pt x="2131" y="427"/>
                    <a:pt x="2231" y="502"/>
                    <a:pt x="2331" y="602"/>
                  </a:cubicBezTo>
                  <a:lnTo>
                    <a:pt x="2382" y="652"/>
                  </a:lnTo>
                  <a:lnTo>
                    <a:pt x="2457" y="527"/>
                  </a:lnTo>
                  <a:lnTo>
                    <a:pt x="2407" y="502"/>
                  </a:lnTo>
                  <a:cubicBezTo>
                    <a:pt x="2306" y="402"/>
                    <a:pt x="2206" y="301"/>
                    <a:pt x="2081" y="226"/>
                  </a:cubicBezTo>
                  <a:cubicBezTo>
                    <a:pt x="1803" y="78"/>
                    <a:pt x="1512" y="39"/>
                    <a:pt x="1207" y="39"/>
                  </a:cubicBezTo>
                  <a:cubicBezTo>
                    <a:pt x="1099" y="39"/>
                    <a:pt x="989" y="44"/>
                    <a:pt x="878" y="51"/>
                  </a:cubicBezTo>
                  <a:cubicBezTo>
                    <a:pt x="602" y="51"/>
                    <a:pt x="301" y="51"/>
                    <a:pt x="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1"/>
            <p:cNvSpPr/>
            <p:nvPr/>
          </p:nvSpPr>
          <p:spPr>
            <a:xfrm>
              <a:off x="5575975" y="1429225"/>
              <a:ext cx="28225" cy="12550"/>
            </a:xfrm>
            <a:custGeom>
              <a:avLst/>
              <a:gdLst/>
              <a:ahLst/>
              <a:cxnLst/>
              <a:rect l="l" t="t" r="r" b="b"/>
              <a:pathLst>
                <a:path w="1129" h="502" extrusionOk="0">
                  <a:moveTo>
                    <a:pt x="76" y="0"/>
                  </a:moveTo>
                  <a:lnTo>
                    <a:pt x="0" y="101"/>
                  </a:lnTo>
                  <a:cubicBezTo>
                    <a:pt x="326" y="326"/>
                    <a:pt x="727" y="477"/>
                    <a:pt x="1128" y="502"/>
                  </a:cubicBezTo>
                  <a:lnTo>
                    <a:pt x="1128" y="351"/>
                  </a:lnTo>
                  <a:cubicBezTo>
                    <a:pt x="752" y="326"/>
                    <a:pt x="401" y="20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1"/>
            <p:cNvSpPr/>
            <p:nvPr/>
          </p:nvSpPr>
          <p:spPr>
            <a:xfrm>
              <a:off x="5678725" y="1278850"/>
              <a:ext cx="33250" cy="6275"/>
            </a:xfrm>
            <a:custGeom>
              <a:avLst/>
              <a:gdLst/>
              <a:ahLst/>
              <a:cxnLst/>
              <a:rect l="l" t="t" r="r" b="b"/>
              <a:pathLst>
                <a:path w="1330" h="251" extrusionOk="0">
                  <a:moveTo>
                    <a:pt x="1304" y="0"/>
                  </a:moveTo>
                  <a:cubicBezTo>
                    <a:pt x="878" y="25"/>
                    <a:pt x="427" y="75"/>
                    <a:pt x="1" y="126"/>
                  </a:cubicBezTo>
                  <a:lnTo>
                    <a:pt x="26" y="251"/>
                  </a:lnTo>
                  <a:cubicBezTo>
                    <a:pt x="452" y="201"/>
                    <a:pt x="878" y="176"/>
                    <a:pt x="1329" y="151"/>
                  </a:cubicBezTo>
                  <a:lnTo>
                    <a:pt x="13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1"/>
            <p:cNvSpPr/>
            <p:nvPr/>
          </p:nvSpPr>
          <p:spPr>
            <a:xfrm>
              <a:off x="5604175" y="868450"/>
              <a:ext cx="10050" cy="23200"/>
            </a:xfrm>
            <a:custGeom>
              <a:avLst/>
              <a:gdLst/>
              <a:ahLst/>
              <a:cxnLst/>
              <a:rect l="l" t="t" r="r" b="b"/>
              <a:pathLst>
                <a:path w="402" h="928" extrusionOk="0">
                  <a:moveTo>
                    <a:pt x="101" y="0"/>
                  </a:moveTo>
                  <a:cubicBezTo>
                    <a:pt x="0" y="326"/>
                    <a:pt x="75" y="702"/>
                    <a:pt x="326" y="927"/>
                  </a:cubicBezTo>
                  <a:lnTo>
                    <a:pt x="401" y="852"/>
                  </a:lnTo>
                  <a:cubicBezTo>
                    <a:pt x="201" y="627"/>
                    <a:pt x="126" y="326"/>
                    <a:pt x="226" y="50"/>
                  </a:cubicBezTo>
                  <a:lnTo>
                    <a:pt x="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509;p36">
            <a:extLst>
              <a:ext uri="{FF2B5EF4-FFF2-40B4-BE49-F238E27FC236}">
                <a16:creationId xmlns:a16="http://schemas.microsoft.com/office/drawing/2014/main" id="{B2964C3D-BACE-548C-9CC8-C744E0B9C1FF}"/>
              </a:ext>
            </a:extLst>
          </p:cNvPr>
          <p:cNvSpPr/>
          <p:nvPr/>
        </p:nvSpPr>
        <p:spPr>
          <a:xfrm>
            <a:off x="1496836" y="163957"/>
            <a:ext cx="2220600" cy="4425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dk1"/>
                </a:solidFill>
                <a:latin typeface="Alfa Slab One"/>
                <a:ea typeface="Alfa Slab One"/>
                <a:cs typeface="Alfa Slab One"/>
                <a:sym typeface="Alfa Slab One"/>
              </a:rPr>
              <a:t>Mega Goal 2.2</a:t>
            </a:r>
            <a:endParaRPr sz="1800" dirty="0">
              <a:solidFill>
                <a:schemeClr val="dk1"/>
              </a:solidFill>
              <a:latin typeface="Alfa Slab One"/>
              <a:ea typeface="Alfa Slab One"/>
              <a:cs typeface="Alfa Slab One"/>
              <a:sym typeface="Alfa Slab One"/>
            </a:endParaRPr>
          </a:p>
        </p:txBody>
      </p:sp>
      <p:sp>
        <p:nvSpPr>
          <p:cNvPr id="4" name="Google Shape;1509;p36">
            <a:extLst>
              <a:ext uri="{FF2B5EF4-FFF2-40B4-BE49-F238E27FC236}">
                <a16:creationId xmlns:a16="http://schemas.microsoft.com/office/drawing/2014/main" id="{5C795B31-0A57-CEA0-0374-53BDA000C03F}"/>
              </a:ext>
            </a:extLst>
          </p:cNvPr>
          <p:cNvSpPr/>
          <p:nvPr/>
        </p:nvSpPr>
        <p:spPr>
          <a:xfrm>
            <a:off x="3010238" y="4516123"/>
            <a:ext cx="3147802" cy="442500"/>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spcFirstLastPara="1" wrap="square" lIns="91425" tIns="91425" rIns="91425" bIns="91425" anchor="ctr" anchorCtr="0">
            <a:noAutofit/>
          </a:bodyPr>
          <a:lstStyle/>
          <a:p>
            <a:pPr marL="0" indent="0" algn="l"/>
            <a:r>
              <a:rPr lang="en-US" b="1" dirty="0">
                <a:solidFill>
                  <a:schemeClr val="bg2"/>
                </a:solidFill>
              </a:rPr>
              <a:t>Done by: </a:t>
            </a:r>
            <a:r>
              <a:rPr lang="en-US" sz="1600" dirty="0" err="1">
                <a:solidFill>
                  <a:schemeClr val="tx1"/>
                </a:solidFill>
              </a:rPr>
              <a:t>Entisar</a:t>
            </a:r>
            <a:r>
              <a:rPr lang="en-US" sz="1600" dirty="0">
                <a:solidFill>
                  <a:schemeClr val="tx1"/>
                </a:solidFill>
              </a:rPr>
              <a:t> Al-</a:t>
            </a:r>
            <a:r>
              <a:rPr lang="en-US" sz="1600" dirty="0" err="1">
                <a:solidFill>
                  <a:schemeClr val="tx1"/>
                </a:solidFill>
              </a:rPr>
              <a:t>Obaidallah</a:t>
            </a:r>
            <a:endParaRPr lang="en-US" sz="1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pic>
        <p:nvPicPr>
          <p:cNvPr id="15" name="صورة 14">
            <a:extLst>
              <a:ext uri="{FF2B5EF4-FFF2-40B4-BE49-F238E27FC236}">
                <a16:creationId xmlns:a16="http://schemas.microsoft.com/office/drawing/2014/main" id="{C7C0843B-8BDA-BBA3-6C0B-5CD8F6B4F1F9}"/>
              </a:ext>
            </a:extLst>
          </p:cNvPr>
          <p:cNvPicPr>
            <a:picLocks noChangeAspect="1"/>
          </p:cNvPicPr>
          <p:nvPr/>
        </p:nvPicPr>
        <p:blipFill rotWithShape="1">
          <a:blip r:embed="rId3"/>
          <a:srcRect l="22301" t="22812" r="19203" b="12527"/>
          <a:stretch/>
        </p:blipFill>
        <p:spPr>
          <a:xfrm>
            <a:off x="967844" y="299240"/>
            <a:ext cx="7119301" cy="4426677"/>
          </a:xfrm>
          <a:prstGeom prst="rect">
            <a:avLst/>
          </a:prstGeom>
          <a:solidFill>
            <a:srgbClr val="FFFFFF">
              <a:shade val="85000"/>
            </a:srgbClr>
          </a:solidFill>
          <a:ln w="88900" cap="sq">
            <a:solidFill>
              <a:schemeClr val="accent3">
                <a:lumMod val="75000"/>
              </a:schemeClr>
            </a:solidFill>
            <a:miter lim="800000"/>
          </a:ln>
          <a:effectLst>
            <a:glow rad="1397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مربع نص 9">
            <a:extLst>
              <a:ext uri="{FF2B5EF4-FFF2-40B4-BE49-F238E27FC236}">
                <a16:creationId xmlns:a16="http://schemas.microsoft.com/office/drawing/2014/main" id="{599D77A2-0AC7-3A15-3886-25AC01717FE4}"/>
              </a:ext>
            </a:extLst>
          </p:cNvPr>
          <p:cNvSpPr txBox="1"/>
          <p:nvPr/>
        </p:nvSpPr>
        <p:spPr>
          <a:xfrm>
            <a:off x="3829003" y="1274518"/>
            <a:ext cx="1260887" cy="338554"/>
          </a:xfrm>
          <a:prstGeom prst="rect">
            <a:avLst/>
          </a:prstGeom>
          <a:noFill/>
        </p:spPr>
        <p:txBody>
          <a:bodyPr wrap="square" rtlCol="1">
            <a:spAutoFit/>
          </a:bodyPr>
          <a:lstStyle/>
          <a:p>
            <a:r>
              <a:rPr lang="en-US" sz="1600" b="1" dirty="0">
                <a:solidFill>
                  <a:schemeClr val="accent3"/>
                </a:solidFill>
                <a:latin typeface="Amasis MT Pro" panose="02040504050005020304" pitchFamily="18" charset="0"/>
              </a:rPr>
              <a:t>Fishing</a:t>
            </a:r>
            <a:endParaRPr lang="ar-SA" sz="1600" b="1" dirty="0">
              <a:solidFill>
                <a:schemeClr val="accent3"/>
              </a:solidFill>
              <a:latin typeface="Amasis MT Pro" panose="02040504050005020304" pitchFamily="18" charset="0"/>
            </a:endParaRPr>
          </a:p>
        </p:txBody>
      </p:sp>
      <p:sp>
        <p:nvSpPr>
          <p:cNvPr id="17" name="مربع نص 9">
            <a:extLst>
              <a:ext uri="{FF2B5EF4-FFF2-40B4-BE49-F238E27FC236}">
                <a16:creationId xmlns:a16="http://schemas.microsoft.com/office/drawing/2014/main" id="{71B737B6-C7B3-76DE-10D2-0BB4C03AFA2A}"/>
              </a:ext>
            </a:extLst>
          </p:cNvPr>
          <p:cNvSpPr txBox="1"/>
          <p:nvPr/>
        </p:nvSpPr>
        <p:spPr>
          <a:xfrm>
            <a:off x="3877187" y="1734784"/>
            <a:ext cx="3357094"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At the sea, river and ocean .</a:t>
            </a:r>
            <a:endParaRPr lang="ar-SA" b="1" dirty="0">
              <a:solidFill>
                <a:schemeClr val="accent4"/>
              </a:solidFill>
              <a:latin typeface="Amasis MT Pro" panose="02040504050005020304" pitchFamily="18" charset="0"/>
            </a:endParaRPr>
          </a:p>
        </p:txBody>
      </p:sp>
      <p:sp>
        <p:nvSpPr>
          <p:cNvPr id="18" name="مربع نص 9">
            <a:extLst>
              <a:ext uri="{FF2B5EF4-FFF2-40B4-BE49-F238E27FC236}">
                <a16:creationId xmlns:a16="http://schemas.microsoft.com/office/drawing/2014/main" id="{8772D75E-29CF-D1A2-F228-22B4EC3680FA}"/>
              </a:ext>
            </a:extLst>
          </p:cNvPr>
          <p:cNvSpPr txBox="1"/>
          <p:nvPr/>
        </p:nvSpPr>
        <p:spPr>
          <a:xfrm>
            <a:off x="3869093" y="2232094"/>
            <a:ext cx="2944401"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Both Summer and winter</a:t>
            </a:r>
            <a:endParaRPr lang="ar-SA" b="1" dirty="0">
              <a:solidFill>
                <a:schemeClr val="accent1">
                  <a:lumMod val="50000"/>
                </a:schemeClr>
              </a:solidFill>
              <a:latin typeface="Amasis MT Pro" panose="02040504050005020304" pitchFamily="18" charset="0"/>
            </a:endParaRPr>
          </a:p>
        </p:txBody>
      </p:sp>
      <p:sp>
        <p:nvSpPr>
          <p:cNvPr id="19" name="مربع نص 9">
            <a:extLst>
              <a:ext uri="{FF2B5EF4-FFF2-40B4-BE49-F238E27FC236}">
                <a16:creationId xmlns:a16="http://schemas.microsoft.com/office/drawing/2014/main" id="{560F3EE2-FDC6-B15C-5523-0D5A2F85F6E1}"/>
              </a:ext>
            </a:extLst>
          </p:cNvPr>
          <p:cNvSpPr txBox="1"/>
          <p:nvPr/>
        </p:nvSpPr>
        <p:spPr>
          <a:xfrm>
            <a:off x="3879515" y="2683616"/>
            <a:ext cx="2456549"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Line, bite, net stick</a:t>
            </a:r>
            <a:endParaRPr lang="ar-SA" b="1" dirty="0">
              <a:solidFill>
                <a:schemeClr val="accent4"/>
              </a:solidFill>
              <a:latin typeface="Amasis MT Pro" panose="02040504050005020304" pitchFamily="18" charset="0"/>
            </a:endParaRPr>
          </a:p>
        </p:txBody>
      </p:sp>
      <p:sp>
        <p:nvSpPr>
          <p:cNvPr id="20" name="مربع نص 9">
            <a:extLst>
              <a:ext uri="{FF2B5EF4-FFF2-40B4-BE49-F238E27FC236}">
                <a16:creationId xmlns:a16="http://schemas.microsoft.com/office/drawing/2014/main" id="{7BA17EBD-6BE6-73AA-8AB1-8C737B75E1CF}"/>
              </a:ext>
            </a:extLst>
          </p:cNvPr>
          <p:cNvSpPr txBox="1"/>
          <p:nvPr/>
        </p:nvSpPr>
        <p:spPr>
          <a:xfrm>
            <a:off x="3836726" y="3179637"/>
            <a:ext cx="2717823"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Equipment, boat, spot</a:t>
            </a:r>
            <a:endParaRPr lang="ar-SA" b="1" dirty="0">
              <a:solidFill>
                <a:schemeClr val="accent1">
                  <a:lumMod val="50000"/>
                </a:schemeClr>
              </a:solidFill>
              <a:latin typeface="Amasis MT Pro" panose="02040504050005020304" pitchFamily="18" charset="0"/>
            </a:endParaRPr>
          </a:p>
        </p:txBody>
      </p:sp>
      <p:sp>
        <p:nvSpPr>
          <p:cNvPr id="21" name="مربع نص 9">
            <a:extLst>
              <a:ext uri="{FF2B5EF4-FFF2-40B4-BE49-F238E27FC236}">
                <a16:creationId xmlns:a16="http://schemas.microsoft.com/office/drawing/2014/main" id="{5DF8B8B7-1809-BDDC-D9F5-1B4CC099CFF2}"/>
              </a:ext>
            </a:extLst>
          </p:cNvPr>
          <p:cNvSpPr txBox="1"/>
          <p:nvPr/>
        </p:nvSpPr>
        <p:spPr>
          <a:xfrm>
            <a:off x="3774319" y="3728263"/>
            <a:ext cx="2974440" cy="307777"/>
          </a:xfrm>
          <a:prstGeom prst="rect">
            <a:avLst/>
          </a:prstGeom>
          <a:noFill/>
        </p:spPr>
        <p:txBody>
          <a:bodyPr wrap="square" rtlCol="1">
            <a:spAutoFit/>
          </a:bodyPr>
          <a:lstStyle/>
          <a:p>
            <a:r>
              <a:rPr lang="en-US" b="1" dirty="0">
                <a:solidFill>
                  <a:schemeClr val="accent4"/>
                </a:solidFill>
                <a:latin typeface="Amasis MT Pro" panose="02040504050005020304" pitchFamily="18" charset="0"/>
              </a:rPr>
              <a:t>Skills and manners </a:t>
            </a:r>
            <a:endParaRPr lang="ar-SA" b="1" dirty="0">
              <a:solidFill>
                <a:schemeClr val="accent4"/>
              </a:solidFill>
              <a:latin typeface="Amasis MT Pro" panose="02040504050005020304" pitchFamily="18" charset="0"/>
            </a:endParaRPr>
          </a:p>
        </p:txBody>
      </p:sp>
      <p:sp>
        <p:nvSpPr>
          <p:cNvPr id="22" name="مربع نص 21">
            <a:extLst>
              <a:ext uri="{FF2B5EF4-FFF2-40B4-BE49-F238E27FC236}">
                <a16:creationId xmlns:a16="http://schemas.microsoft.com/office/drawing/2014/main" id="{7083FBD2-3AA9-3ABF-86EB-D3F553424637}"/>
              </a:ext>
            </a:extLst>
          </p:cNvPr>
          <p:cNvSpPr txBox="1"/>
          <p:nvPr/>
        </p:nvSpPr>
        <p:spPr>
          <a:xfrm>
            <a:off x="3725767" y="4158676"/>
            <a:ext cx="4455282" cy="300082"/>
          </a:xfrm>
          <a:prstGeom prst="rect">
            <a:avLst/>
          </a:prstGeom>
          <a:noFill/>
        </p:spPr>
        <p:txBody>
          <a:bodyPr wrap="square" rtlCol="1">
            <a:spAutoFit/>
          </a:bodyPr>
          <a:lstStyle/>
          <a:p>
            <a:r>
              <a:rPr lang="en-US" sz="1350" b="1" dirty="0">
                <a:solidFill>
                  <a:schemeClr val="accent1">
                    <a:lumMod val="50000"/>
                  </a:schemeClr>
                </a:solidFill>
                <a:latin typeface="Amasis MT Pro" panose="02040504050005020304" pitchFamily="18" charset="0"/>
              </a:rPr>
              <a:t>Yes, to learn how to be a good fisher and patient</a:t>
            </a:r>
            <a:endParaRPr lang="ar-SA" sz="1350" b="1" dirty="0">
              <a:solidFill>
                <a:schemeClr val="accent1">
                  <a:lumMod val="50000"/>
                </a:schemeClr>
              </a:solidFill>
              <a:latin typeface="Amasis MT Pro" panose="020405040500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pic>
        <p:nvPicPr>
          <p:cNvPr id="8" name="صورة 7">
            <a:extLst>
              <a:ext uri="{FF2B5EF4-FFF2-40B4-BE49-F238E27FC236}">
                <a16:creationId xmlns:a16="http://schemas.microsoft.com/office/drawing/2014/main" id="{FA60A90B-E2BF-FEDD-88C6-A6520B4669C1}"/>
              </a:ext>
            </a:extLst>
          </p:cNvPr>
          <p:cNvPicPr>
            <a:picLocks noChangeAspect="1"/>
          </p:cNvPicPr>
          <p:nvPr/>
        </p:nvPicPr>
        <p:blipFill rotWithShape="1">
          <a:blip r:embed="rId3"/>
          <a:srcRect l="20350" t="24791" r="16180" b="15841"/>
          <a:stretch/>
        </p:blipFill>
        <p:spPr>
          <a:xfrm>
            <a:off x="997872" y="1063556"/>
            <a:ext cx="7022424" cy="3694847"/>
          </a:xfrm>
          <a:prstGeom prst="rect">
            <a:avLst/>
          </a:prstGeom>
          <a:solidFill>
            <a:srgbClr val="FFFFFF">
              <a:shade val="85000"/>
            </a:srgbClr>
          </a:solidFill>
          <a:ln w="88900" cap="sq">
            <a:solidFill>
              <a:schemeClr val="accent3">
                <a:lumMod val="75000"/>
              </a:schemeClr>
            </a:solidFill>
            <a:miter lim="800000"/>
          </a:ln>
          <a:effectLst>
            <a:glow rad="101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فقاعة الكلام: مستطيلة مستديرة الزوايا 12">
            <a:extLst>
              <a:ext uri="{FF2B5EF4-FFF2-40B4-BE49-F238E27FC236}">
                <a16:creationId xmlns:a16="http://schemas.microsoft.com/office/drawing/2014/main" id="{20B14451-7235-890E-60A4-F47417D88B47}"/>
              </a:ext>
            </a:extLst>
          </p:cNvPr>
          <p:cNvSpPr/>
          <p:nvPr/>
        </p:nvSpPr>
        <p:spPr>
          <a:xfrm>
            <a:off x="2357307" y="681587"/>
            <a:ext cx="5547795" cy="697079"/>
          </a:xfrm>
          <a:prstGeom prst="wedgeRoundRectCallout">
            <a:avLst>
              <a:gd name="adj1" fmla="val -60852"/>
              <a:gd name="adj2" fmla="val 4087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r>
              <a:rPr lang="en-US" sz="1800" b="1" dirty="0"/>
              <a:t>write an email to your friend giving information about your sport or recreational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5" name="صورة 4">
            <a:extLst>
              <a:ext uri="{FF2B5EF4-FFF2-40B4-BE49-F238E27FC236}">
                <a16:creationId xmlns:a16="http://schemas.microsoft.com/office/drawing/2014/main" id="{224B0CA6-E13B-7C38-91D7-2E46E6D1E864}"/>
              </a:ext>
            </a:extLst>
          </p:cNvPr>
          <p:cNvPicPr>
            <a:picLocks noChangeAspect="1"/>
          </p:cNvPicPr>
          <p:nvPr/>
        </p:nvPicPr>
        <p:blipFill rotWithShape="1">
          <a:blip r:embed="rId3"/>
          <a:srcRect l="20265" t="43894" r="19115" b="17247"/>
          <a:stretch/>
        </p:blipFill>
        <p:spPr>
          <a:xfrm>
            <a:off x="927612" y="1117684"/>
            <a:ext cx="7377791" cy="2660314"/>
          </a:xfrm>
          <a:prstGeom prst="rect">
            <a:avLst/>
          </a:prstGeom>
          <a:solidFill>
            <a:srgbClr val="FFFFFF">
              <a:shade val="85000"/>
            </a:srgbClr>
          </a:solidFill>
          <a:ln w="88900" cap="sq">
            <a:solidFill>
              <a:srgbClr val="002060"/>
            </a:solidFill>
            <a:miter lim="800000"/>
          </a:ln>
          <a:effectLst>
            <a:glow rad="2286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فقاعة الكلام: مستطيلة مستديرة الزوايا 5">
            <a:extLst>
              <a:ext uri="{FF2B5EF4-FFF2-40B4-BE49-F238E27FC236}">
                <a16:creationId xmlns:a16="http://schemas.microsoft.com/office/drawing/2014/main" id="{72A7FD04-F35F-9B2C-803F-AC5311DC4208}"/>
              </a:ext>
            </a:extLst>
          </p:cNvPr>
          <p:cNvSpPr/>
          <p:nvPr/>
        </p:nvSpPr>
        <p:spPr>
          <a:xfrm>
            <a:off x="2982234" y="857756"/>
            <a:ext cx="5174537" cy="697079"/>
          </a:xfrm>
          <a:prstGeom prst="wedgeRoundRectCallout">
            <a:avLst>
              <a:gd name="adj1" fmla="val -59340"/>
              <a:gd name="adj2" fmla="val 27636"/>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t>Follow these steps to write email to a friend giving news &amp;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8"/>
        <p:cNvGrpSpPr/>
        <p:nvPr/>
      </p:nvGrpSpPr>
      <p:grpSpPr>
        <a:xfrm>
          <a:off x="0" y="0"/>
          <a:ext cx="0" cy="0"/>
          <a:chOff x="0" y="0"/>
          <a:chExt cx="0" cy="0"/>
        </a:xfrm>
      </p:grpSpPr>
      <p:sp>
        <p:nvSpPr>
          <p:cNvPr id="2471" name="Google Shape;2471;p59"/>
          <p:cNvSpPr txBox="1">
            <a:spLocks noGrp="1"/>
          </p:cNvSpPr>
          <p:nvPr>
            <p:ph type="title"/>
          </p:nvPr>
        </p:nvSpPr>
        <p:spPr>
          <a:xfrm>
            <a:off x="1691235" y="558313"/>
            <a:ext cx="56644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Developments in Saudi Sports following </a:t>
            </a:r>
            <a:br>
              <a:rPr lang="en-US" sz="2000" dirty="0"/>
            </a:br>
            <a:r>
              <a:rPr lang="en-US" sz="2000" dirty="0"/>
              <a:t>Saudi Vision 2030</a:t>
            </a:r>
          </a:p>
        </p:txBody>
      </p:sp>
      <p:sp>
        <p:nvSpPr>
          <p:cNvPr id="7" name="مربع نص 6">
            <a:extLst>
              <a:ext uri="{FF2B5EF4-FFF2-40B4-BE49-F238E27FC236}">
                <a16:creationId xmlns:a16="http://schemas.microsoft.com/office/drawing/2014/main" id="{7BCD6F07-BE33-129D-2760-FD6C67901D05}"/>
              </a:ext>
            </a:extLst>
          </p:cNvPr>
          <p:cNvSpPr txBox="1"/>
          <p:nvPr/>
        </p:nvSpPr>
        <p:spPr>
          <a:xfrm>
            <a:off x="2781638" y="1656230"/>
            <a:ext cx="5375134" cy="2031325"/>
          </a:xfrm>
          <a:prstGeom prst="rect">
            <a:avLst/>
          </a:prstGeom>
          <a:ln w="57150"/>
          <a:effectLst>
            <a:glow rad="1397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l"/>
            <a:r>
              <a:rPr lang="en-US" b="0" i="0" dirty="0">
                <a:solidFill>
                  <a:srgbClr val="363636"/>
                </a:solidFill>
                <a:effectLst/>
                <a:latin typeface="Loew"/>
              </a:rPr>
              <a:t>        </a:t>
            </a:r>
            <a:r>
              <a:rPr lang="en-US" b="0" i="0" dirty="0">
                <a:solidFill>
                  <a:schemeClr val="tx1"/>
                </a:solidFill>
                <a:effectLst/>
                <a:latin typeface="Loew"/>
              </a:rPr>
              <a:t>One of the goals of Saudi Vision 2030 is ‘creating a vibrant society with fulfilling lives’ through amongst other things ‘the promotion of physical and social wellbeing and healthy lifestyle’. </a:t>
            </a:r>
          </a:p>
          <a:p>
            <a:pPr algn="l"/>
            <a:r>
              <a:rPr lang="en-US" b="0" i="0" dirty="0">
                <a:solidFill>
                  <a:schemeClr val="tx1"/>
                </a:solidFill>
                <a:effectLst/>
                <a:latin typeface="Heuristica"/>
              </a:rPr>
              <a:t>         Hosting various sporting events comes on top of the most important goals that have been achieved in a short period of time, until Saudi Arabia has become a compass for athletes around the world to participate in events being held in the Kingdom.</a:t>
            </a:r>
            <a:br>
              <a:rPr lang="en-US" dirty="0">
                <a:solidFill>
                  <a:schemeClr val="tx1"/>
                </a:solidFill>
              </a:rPr>
            </a:br>
            <a:r>
              <a:rPr lang="en-US" dirty="0">
                <a:solidFill>
                  <a:schemeClr val="tx1"/>
                </a:solidFill>
              </a:rPr>
              <a:t>        </a:t>
            </a:r>
            <a:r>
              <a:rPr lang="en-US" b="0" i="0" dirty="0">
                <a:solidFill>
                  <a:schemeClr val="tx1"/>
                </a:solidFill>
                <a:effectLst/>
                <a:latin typeface="Loew"/>
              </a:rPr>
              <a:t>we aspire to excel in sports and be among the leaders in selected sports regionally and globally’.</a:t>
            </a:r>
          </a:p>
        </p:txBody>
      </p:sp>
      <p:pic>
        <p:nvPicPr>
          <p:cNvPr id="1026" name="Picture 2" descr="Saudi Vision 2030 - Wikipedia">
            <a:extLst>
              <a:ext uri="{FF2B5EF4-FFF2-40B4-BE49-F238E27FC236}">
                <a16:creationId xmlns:a16="http://schemas.microsoft.com/office/drawing/2014/main" id="{3F0550E8-D6FC-A55D-1750-CFC02DC0B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25" y="2153792"/>
            <a:ext cx="1905000" cy="1272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53"/>
          <p:cNvSpPr txBox="1">
            <a:spLocks noGrp="1"/>
          </p:cNvSpPr>
          <p:nvPr>
            <p:ph type="title"/>
          </p:nvPr>
        </p:nvSpPr>
        <p:spPr>
          <a:xfrm>
            <a:off x="720000" y="1598343"/>
            <a:ext cx="3222826" cy="126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Remember</a:t>
            </a:r>
            <a:endParaRPr sz="4000" dirty="0"/>
          </a:p>
        </p:txBody>
      </p:sp>
      <p:grpSp>
        <p:nvGrpSpPr>
          <p:cNvPr id="2108" name="Google Shape;2108;p53"/>
          <p:cNvGrpSpPr/>
          <p:nvPr/>
        </p:nvGrpSpPr>
        <p:grpSpPr>
          <a:xfrm>
            <a:off x="4194842" y="887897"/>
            <a:ext cx="4237200" cy="3065700"/>
            <a:chOff x="4572000" y="1178248"/>
            <a:chExt cx="3852000" cy="2787000"/>
          </a:xfrm>
        </p:grpSpPr>
        <p:sp>
          <p:nvSpPr>
            <p:cNvPr id="2109" name="Google Shape;2109;p53"/>
            <p:cNvSpPr/>
            <p:nvPr/>
          </p:nvSpPr>
          <p:spPr>
            <a:xfrm>
              <a:off x="4572000" y="1178248"/>
              <a:ext cx="3852000" cy="2787000"/>
            </a:xfrm>
            <a:prstGeom prst="roundRect">
              <a:avLst>
                <a:gd name="adj" fmla="val 429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53"/>
            <p:cNvGrpSpPr/>
            <p:nvPr/>
          </p:nvGrpSpPr>
          <p:grpSpPr>
            <a:xfrm>
              <a:off x="4842243" y="3490747"/>
              <a:ext cx="3311448" cy="326519"/>
              <a:chOff x="4841943" y="3886997"/>
              <a:chExt cx="3311448" cy="326519"/>
            </a:xfrm>
          </p:grpSpPr>
          <p:grpSp>
            <p:nvGrpSpPr>
              <p:cNvPr id="2111" name="Google Shape;2111;p53"/>
              <p:cNvGrpSpPr/>
              <p:nvPr/>
            </p:nvGrpSpPr>
            <p:grpSpPr>
              <a:xfrm>
                <a:off x="4841949" y="3886997"/>
                <a:ext cx="3311442" cy="95507"/>
                <a:chOff x="5238562" y="4064338"/>
                <a:chExt cx="2868043" cy="82719"/>
              </a:xfrm>
            </p:grpSpPr>
            <p:sp>
              <p:nvSpPr>
                <p:cNvPr id="2112" name="Google Shape;2112;p53"/>
                <p:cNvSpPr/>
                <p:nvPr/>
              </p:nvSpPr>
              <p:spPr>
                <a:xfrm>
                  <a:off x="5238825" y="4091082"/>
                  <a:ext cx="2867780" cy="29230"/>
                </a:xfrm>
                <a:custGeom>
                  <a:avLst/>
                  <a:gdLst/>
                  <a:ahLst/>
                  <a:cxnLst/>
                  <a:rect l="l" t="t" r="r" b="b"/>
                  <a:pathLst>
                    <a:path w="214976" h="1150" extrusionOk="0">
                      <a:moveTo>
                        <a:pt x="0" y="1"/>
                      </a:moveTo>
                      <a:lnTo>
                        <a:pt x="0" y="1149"/>
                      </a:lnTo>
                      <a:lnTo>
                        <a:pt x="214975" y="1149"/>
                      </a:lnTo>
                      <a:lnTo>
                        <a:pt x="214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3"/>
                <p:cNvSpPr/>
                <p:nvPr/>
              </p:nvSpPr>
              <p:spPr>
                <a:xfrm>
                  <a:off x="5238562" y="4091092"/>
                  <a:ext cx="1052366" cy="29216"/>
                </a:xfrm>
                <a:custGeom>
                  <a:avLst/>
                  <a:gdLst/>
                  <a:ahLst/>
                  <a:cxnLst/>
                  <a:rect l="l" t="t" r="r" b="b"/>
                  <a:pathLst>
                    <a:path w="109110" h="1150" extrusionOk="0">
                      <a:moveTo>
                        <a:pt x="0" y="1"/>
                      </a:moveTo>
                      <a:lnTo>
                        <a:pt x="0" y="1149"/>
                      </a:lnTo>
                      <a:lnTo>
                        <a:pt x="109109" y="1149"/>
                      </a:lnTo>
                      <a:lnTo>
                        <a:pt x="109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3"/>
                <p:cNvSpPr/>
                <p:nvPr/>
              </p:nvSpPr>
              <p:spPr>
                <a:xfrm>
                  <a:off x="6244244" y="4064338"/>
                  <a:ext cx="82693" cy="82719"/>
                </a:xfrm>
                <a:custGeom>
                  <a:avLst/>
                  <a:gdLst/>
                  <a:ahLst/>
                  <a:cxnLst/>
                  <a:rect l="l" t="t" r="r" b="b"/>
                  <a:pathLst>
                    <a:path w="3255" h="3256" extrusionOk="0">
                      <a:moveTo>
                        <a:pt x="1625" y="1"/>
                      </a:moveTo>
                      <a:cubicBezTo>
                        <a:pt x="728" y="1"/>
                        <a:pt x="1" y="729"/>
                        <a:pt x="1" y="1626"/>
                      </a:cubicBezTo>
                      <a:cubicBezTo>
                        <a:pt x="1" y="2527"/>
                        <a:pt x="728" y="3255"/>
                        <a:pt x="1625" y="3255"/>
                      </a:cubicBezTo>
                      <a:cubicBezTo>
                        <a:pt x="2527" y="3255"/>
                        <a:pt x="3254" y="2527"/>
                        <a:pt x="3254" y="1626"/>
                      </a:cubicBezTo>
                      <a:cubicBezTo>
                        <a:pt x="3254" y="729"/>
                        <a:pt x="2527" y="1"/>
                        <a:pt x="1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53"/>
              <p:cNvGrpSpPr/>
              <p:nvPr/>
            </p:nvGrpSpPr>
            <p:grpSpPr>
              <a:xfrm>
                <a:off x="4841943" y="4088524"/>
                <a:ext cx="1580463" cy="119299"/>
                <a:chOff x="950116" y="4374618"/>
                <a:chExt cx="1885769" cy="142345"/>
              </a:xfrm>
            </p:grpSpPr>
            <p:sp>
              <p:nvSpPr>
                <p:cNvPr id="2116" name="Google Shape;2116;p53"/>
                <p:cNvSpPr/>
                <p:nvPr/>
              </p:nvSpPr>
              <p:spPr>
                <a:xfrm>
                  <a:off x="950116" y="4382213"/>
                  <a:ext cx="127190" cy="127190"/>
                </a:xfrm>
                <a:custGeom>
                  <a:avLst/>
                  <a:gdLst/>
                  <a:ahLst/>
                  <a:cxnLst/>
                  <a:rect l="l" t="t" r="r" b="b"/>
                  <a:pathLst>
                    <a:path w="3634" h="3634" extrusionOk="0">
                      <a:moveTo>
                        <a:pt x="1" y="1"/>
                      </a:moveTo>
                      <a:lnTo>
                        <a:pt x="1" y="3633"/>
                      </a:lnTo>
                      <a:lnTo>
                        <a:pt x="3634" y="181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p:nvPr/>
              </p:nvSpPr>
              <p:spPr>
                <a:xfrm>
                  <a:off x="1239222" y="4399819"/>
                  <a:ext cx="91980" cy="91945"/>
                </a:xfrm>
                <a:custGeom>
                  <a:avLst/>
                  <a:gdLst/>
                  <a:ahLst/>
                  <a:cxnLst/>
                  <a:rect l="l" t="t" r="r" b="b"/>
                  <a:pathLst>
                    <a:path w="2628" h="2627" extrusionOk="0">
                      <a:moveTo>
                        <a:pt x="1" y="0"/>
                      </a:moveTo>
                      <a:lnTo>
                        <a:pt x="1" y="2627"/>
                      </a:lnTo>
                      <a:lnTo>
                        <a:pt x="2628" y="131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3"/>
                <p:cNvSpPr/>
                <p:nvPr/>
              </p:nvSpPr>
              <p:spPr>
                <a:xfrm>
                  <a:off x="1335509" y="4399819"/>
                  <a:ext cx="11830" cy="91945"/>
                </a:xfrm>
                <a:custGeom>
                  <a:avLst/>
                  <a:gdLst/>
                  <a:ahLst/>
                  <a:cxnLst/>
                  <a:rect l="l" t="t" r="r" b="b"/>
                  <a:pathLst>
                    <a:path w="338" h="2627" extrusionOk="0">
                      <a:moveTo>
                        <a:pt x="0" y="0"/>
                      </a:moveTo>
                      <a:lnTo>
                        <a:pt x="0" y="2627"/>
                      </a:lnTo>
                      <a:lnTo>
                        <a:pt x="337" y="2627"/>
                      </a:lnTo>
                      <a:lnTo>
                        <a:pt x="3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3"/>
                <p:cNvSpPr/>
                <p:nvPr/>
              </p:nvSpPr>
              <p:spPr>
                <a:xfrm>
                  <a:off x="1509218" y="4374618"/>
                  <a:ext cx="96355" cy="142345"/>
                </a:xfrm>
                <a:custGeom>
                  <a:avLst/>
                  <a:gdLst/>
                  <a:ahLst/>
                  <a:cxnLst/>
                  <a:rect l="l" t="t" r="r" b="b"/>
                  <a:pathLst>
                    <a:path w="2753" h="4067" extrusionOk="0">
                      <a:moveTo>
                        <a:pt x="2752" y="1"/>
                      </a:moveTo>
                      <a:lnTo>
                        <a:pt x="1" y="2032"/>
                      </a:lnTo>
                      <a:lnTo>
                        <a:pt x="2752" y="4066"/>
                      </a:lnTo>
                      <a:lnTo>
                        <a:pt x="27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3"/>
                <p:cNvSpPr/>
                <p:nvPr/>
              </p:nvSpPr>
              <p:spPr>
                <a:xfrm>
                  <a:off x="1509218" y="4410494"/>
                  <a:ext cx="48545" cy="70455"/>
                </a:xfrm>
                <a:custGeom>
                  <a:avLst/>
                  <a:gdLst/>
                  <a:ahLst/>
                  <a:cxnLst/>
                  <a:rect l="l" t="t" r="r" b="b"/>
                  <a:pathLst>
                    <a:path w="1387" h="2013" extrusionOk="0">
                      <a:moveTo>
                        <a:pt x="1" y="1"/>
                      </a:moveTo>
                      <a:lnTo>
                        <a:pt x="1" y="2013"/>
                      </a:lnTo>
                      <a:lnTo>
                        <a:pt x="1386" y="2013"/>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3"/>
                <p:cNvSpPr/>
                <p:nvPr/>
              </p:nvSpPr>
              <p:spPr>
                <a:xfrm>
                  <a:off x="1619855" y="4378013"/>
                  <a:ext cx="54880" cy="135450"/>
                </a:xfrm>
                <a:custGeom>
                  <a:avLst/>
                  <a:gdLst/>
                  <a:ahLst/>
                  <a:cxnLst/>
                  <a:rect l="l" t="t" r="r" b="b"/>
                  <a:pathLst>
                    <a:path w="1568" h="3870" extrusionOk="0">
                      <a:moveTo>
                        <a:pt x="1" y="0"/>
                      </a:moveTo>
                      <a:lnTo>
                        <a:pt x="1" y="426"/>
                      </a:lnTo>
                      <a:cubicBezTo>
                        <a:pt x="666" y="604"/>
                        <a:pt x="1161" y="1212"/>
                        <a:pt x="1161" y="1935"/>
                      </a:cubicBezTo>
                      <a:cubicBezTo>
                        <a:pt x="1161" y="2658"/>
                        <a:pt x="666" y="3266"/>
                        <a:pt x="1" y="3448"/>
                      </a:cubicBezTo>
                      <a:lnTo>
                        <a:pt x="1" y="3869"/>
                      </a:lnTo>
                      <a:cubicBezTo>
                        <a:pt x="895" y="3680"/>
                        <a:pt x="1568" y="2887"/>
                        <a:pt x="1568" y="1935"/>
                      </a:cubicBezTo>
                      <a:cubicBezTo>
                        <a:pt x="1568" y="983"/>
                        <a:pt x="895" y="19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619855" y="4411859"/>
                  <a:ext cx="27545" cy="67725"/>
                </a:xfrm>
                <a:custGeom>
                  <a:avLst/>
                  <a:gdLst/>
                  <a:ahLst/>
                  <a:cxnLst/>
                  <a:rect l="l" t="t" r="r" b="b"/>
                  <a:pathLst>
                    <a:path w="787" h="1935" extrusionOk="0">
                      <a:moveTo>
                        <a:pt x="1" y="1"/>
                      </a:moveTo>
                      <a:lnTo>
                        <a:pt x="1" y="1935"/>
                      </a:lnTo>
                      <a:cubicBezTo>
                        <a:pt x="450" y="1842"/>
                        <a:pt x="786" y="1444"/>
                        <a:pt x="786" y="968"/>
                      </a:cubicBezTo>
                      <a:cubicBezTo>
                        <a:pt x="786" y="492"/>
                        <a:pt x="450" y="97"/>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3"/>
                <p:cNvSpPr/>
                <p:nvPr/>
              </p:nvSpPr>
              <p:spPr>
                <a:xfrm>
                  <a:off x="1708302" y="4429849"/>
                  <a:ext cx="397845" cy="31745"/>
                </a:xfrm>
                <a:custGeom>
                  <a:avLst/>
                  <a:gdLst/>
                  <a:ahLst/>
                  <a:cxnLst/>
                  <a:rect l="l" t="t" r="r" b="b"/>
                  <a:pathLst>
                    <a:path w="11367" h="907" extrusionOk="0">
                      <a:moveTo>
                        <a:pt x="0" y="1"/>
                      </a:moveTo>
                      <a:lnTo>
                        <a:pt x="0" y="906"/>
                      </a:lnTo>
                      <a:lnTo>
                        <a:pt x="11367" y="906"/>
                      </a:lnTo>
                      <a:lnTo>
                        <a:pt x="113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3"/>
                <p:cNvSpPr/>
                <p:nvPr/>
              </p:nvSpPr>
              <p:spPr>
                <a:xfrm>
                  <a:off x="2061320" y="4400904"/>
                  <a:ext cx="89670" cy="89670"/>
                </a:xfrm>
                <a:custGeom>
                  <a:avLst/>
                  <a:gdLst/>
                  <a:ahLst/>
                  <a:cxnLst/>
                  <a:rect l="l" t="t" r="r" b="b"/>
                  <a:pathLst>
                    <a:path w="2562" h="2562" extrusionOk="0">
                      <a:moveTo>
                        <a:pt x="1281" y="1"/>
                      </a:moveTo>
                      <a:cubicBezTo>
                        <a:pt x="573" y="1"/>
                        <a:pt x="1" y="576"/>
                        <a:pt x="1" y="1281"/>
                      </a:cubicBezTo>
                      <a:cubicBezTo>
                        <a:pt x="1" y="1989"/>
                        <a:pt x="573" y="2562"/>
                        <a:pt x="1281" y="2562"/>
                      </a:cubicBezTo>
                      <a:cubicBezTo>
                        <a:pt x="1989" y="2562"/>
                        <a:pt x="2561" y="1989"/>
                        <a:pt x="2561" y="1281"/>
                      </a:cubicBezTo>
                      <a:cubicBezTo>
                        <a:pt x="2561" y="576"/>
                        <a:pt x="1989" y="1"/>
                        <a:pt x="1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a:off x="2317245" y="4405769"/>
                  <a:ext cx="54740" cy="83300"/>
                </a:xfrm>
                <a:custGeom>
                  <a:avLst/>
                  <a:gdLst/>
                  <a:ahLst/>
                  <a:cxnLst/>
                  <a:rect l="l" t="t" r="r" b="b"/>
                  <a:pathLst>
                    <a:path w="1564" h="2380" extrusionOk="0">
                      <a:moveTo>
                        <a:pt x="786" y="241"/>
                      </a:moveTo>
                      <a:cubicBezTo>
                        <a:pt x="1107" y="241"/>
                        <a:pt x="1250" y="616"/>
                        <a:pt x="1250" y="1180"/>
                      </a:cubicBezTo>
                      <a:cubicBezTo>
                        <a:pt x="1250" y="1769"/>
                        <a:pt x="1099" y="2140"/>
                        <a:pt x="782" y="2140"/>
                      </a:cubicBezTo>
                      <a:cubicBezTo>
                        <a:pt x="496" y="2140"/>
                        <a:pt x="314" y="1799"/>
                        <a:pt x="314" y="1200"/>
                      </a:cubicBezTo>
                      <a:cubicBezTo>
                        <a:pt x="314" y="573"/>
                        <a:pt x="511" y="241"/>
                        <a:pt x="786"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a:off x="2382767" y="4429849"/>
                  <a:ext cx="14840" cy="59220"/>
                </a:xfrm>
                <a:custGeom>
                  <a:avLst/>
                  <a:gdLst/>
                  <a:ahLst/>
                  <a:cxnLst/>
                  <a:rect l="l" t="t" r="r" b="b"/>
                  <a:pathLst>
                    <a:path w="424" h="1692" extrusionOk="0">
                      <a:moveTo>
                        <a:pt x="214" y="1"/>
                      </a:moveTo>
                      <a:cubicBezTo>
                        <a:pt x="90" y="1"/>
                        <a:pt x="1" y="94"/>
                        <a:pt x="1" y="222"/>
                      </a:cubicBezTo>
                      <a:cubicBezTo>
                        <a:pt x="1" y="345"/>
                        <a:pt x="86" y="442"/>
                        <a:pt x="209" y="442"/>
                      </a:cubicBezTo>
                      <a:cubicBezTo>
                        <a:pt x="341" y="442"/>
                        <a:pt x="423" y="345"/>
                        <a:pt x="423" y="222"/>
                      </a:cubicBezTo>
                      <a:cubicBezTo>
                        <a:pt x="418" y="94"/>
                        <a:pt x="338" y="1"/>
                        <a:pt x="214" y="1"/>
                      </a:cubicBezTo>
                      <a:close/>
                      <a:moveTo>
                        <a:pt x="214" y="1251"/>
                      </a:moveTo>
                      <a:cubicBezTo>
                        <a:pt x="90" y="1251"/>
                        <a:pt x="1" y="1340"/>
                        <a:pt x="1" y="1472"/>
                      </a:cubicBezTo>
                      <a:cubicBezTo>
                        <a:pt x="1" y="1595"/>
                        <a:pt x="86" y="1692"/>
                        <a:pt x="209" y="1692"/>
                      </a:cubicBezTo>
                      <a:cubicBezTo>
                        <a:pt x="341" y="1692"/>
                        <a:pt x="423" y="1595"/>
                        <a:pt x="423" y="1472"/>
                      </a:cubicBezTo>
                      <a:cubicBezTo>
                        <a:pt x="418" y="1340"/>
                        <a:pt x="338" y="1251"/>
                        <a:pt x="2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a:off x="2407127" y="4407134"/>
                  <a:ext cx="50155" cy="81935"/>
                </a:xfrm>
                <a:custGeom>
                  <a:avLst/>
                  <a:gdLst/>
                  <a:ahLst/>
                  <a:cxnLst/>
                  <a:rect l="l" t="t" r="r" b="b"/>
                  <a:pathLst>
                    <a:path w="1433" h="2341" extrusionOk="0">
                      <a:moveTo>
                        <a:pt x="288" y="0"/>
                      </a:moveTo>
                      <a:lnTo>
                        <a:pt x="136" y="1107"/>
                      </a:lnTo>
                      <a:cubicBezTo>
                        <a:pt x="222" y="1095"/>
                        <a:pt x="326" y="1080"/>
                        <a:pt x="458" y="1080"/>
                      </a:cubicBezTo>
                      <a:cubicBezTo>
                        <a:pt x="915" y="1080"/>
                        <a:pt x="1115" y="1293"/>
                        <a:pt x="1120" y="1591"/>
                      </a:cubicBezTo>
                      <a:cubicBezTo>
                        <a:pt x="1120" y="1900"/>
                        <a:pt x="868" y="2089"/>
                        <a:pt x="574" y="2089"/>
                      </a:cubicBezTo>
                      <a:cubicBezTo>
                        <a:pt x="365" y="2089"/>
                        <a:pt x="175" y="2020"/>
                        <a:pt x="83" y="1962"/>
                      </a:cubicBezTo>
                      <a:lnTo>
                        <a:pt x="1" y="2198"/>
                      </a:lnTo>
                      <a:cubicBezTo>
                        <a:pt x="113" y="2271"/>
                        <a:pt x="326" y="2341"/>
                        <a:pt x="578" y="2341"/>
                      </a:cubicBezTo>
                      <a:cubicBezTo>
                        <a:pt x="1077" y="2341"/>
                        <a:pt x="1433" y="2005"/>
                        <a:pt x="1433" y="1555"/>
                      </a:cubicBezTo>
                      <a:cubicBezTo>
                        <a:pt x="1433" y="1266"/>
                        <a:pt x="1286" y="1068"/>
                        <a:pt x="1104" y="964"/>
                      </a:cubicBezTo>
                      <a:cubicBezTo>
                        <a:pt x="961" y="878"/>
                        <a:pt x="786" y="839"/>
                        <a:pt x="609" y="839"/>
                      </a:cubicBezTo>
                      <a:cubicBezTo>
                        <a:pt x="524" y="839"/>
                        <a:pt x="474" y="848"/>
                        <a:pt x="419" y="855"/>
                      </a:cubicBezTo>
                      <a:lnTo>
                        <a:pt x="508" y="264"/>
                      </a:lnTo>
                      <a:lnTo>
                        <a:pt x="1386" y="264"/>
                      </a:lnTo>
                      <a:lnTo>
                        <a:pt x="1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3"/>
                <p:cNvSpPr/>
                <p:nvPr/>
              </p:nvSpPr>
              <p:spPr>
                <a:xfrm>
                  <a:off x="2469988" y="4405769"/>
                  <a:ext cx="54740" cy="83300"/>
                </a:xfrm>
                <a:custGeom>
                  <a:avLst/>
                  <a:gdLst/>
                  <a:ahLst/>
                  <a:cxnLst/>
                  <a:rect l="l" t="t" r="r" b="b"/>
                  <a:pathLst>
                    <a:path w="1564" h="2380" extrusionOk="0">
                      <a:moveTo>
                        <a:pt x="782" y="241"/>
                      </a:moveTo>
                      <a:cubicBezTo>
                        <a:pt x="1107" y="241"/>
                        <a:pt x="1250" y="616"/>
                        <a:pt x="1250" y="1180"/>
                      </a:cubicBezTo>
                      <a:cubicBezTo>
                        <a:pt x="1250" y="1769"/>
                        <a:pt x="1099" y="2140"/>
                        <a:pt x="778" y="2140"/>
                      </a:cubicBezTo>
                      <a:cubicBezTo>
                        <a:pt x="496" y="2140"/>
                        <a:pt x="314" y="1799"/>
                        <a:pt x="314" y="1200"/>
                      </a:cubicBezTo>
                      <a:cubicBezTo>
                        <a:pt x="314" y="573"/>
                        <a:pt x="511" y="241"/>
                        <a:pt x="782" y="241"/>
                      </a:cubicBezTo>
                      <a:close/>
                      <a:moveTo>
                        <a:pt x="801" y="1"/>
                      </a:moveTo>
                      <a:cubicBezTo>
                        <a:pt x="333" y="1"/>
                        <a:pt x="1" y="426"/>
                        <a:pt x="1" y="1196"/>
                      </a:cubicBezTo>
                      <a:cubicBezTo>
                        <a:pt x="8" y="1958"/>
                        <a:pt x="314" y="2380"/>
                        <a:pt x="763" y="2380"/>
                      </a:cubicBezTo>
                      <a:cubicBezTo>
                        <a:pt x="1274" y="2380"/>
                        <a:pt x="1563" y="1946"/>
                        <a:pt x="1563" y="1165"/>
                      </a:cubicBezTo>
                      <a:cubicBezTo>
                        <a:pt x="1563" y="434"/>
                        <a:pt x="1285" y="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3"/>
                <p:cNvSpPr/>
                <p:nvPr/>
              </p:nvSpPr>
              <p:spPr>
                <a:xfrm>
                  <a:off x="2555180" y="4402794"/>
                  <a:ext cx="43085" cy="89950"/>
                </a:xfrm>
                <a:custGeom>
                  <a:avLst/>
                  <a:gdLst/>
                  <a:ahLst/>
                  <a:cxnLst/>
                  <a:rect l="l" t="t" r="r" b="b"/>
                  <a:pathLst>
                    <a:path w="1231" h="2570" extrusionOk="0">
                      <a:moveTo>
                        <a:pt x="990" y="1"/>
                      </a:moveTo>
                      <a:lnTo>
                        <a:pt x="0" y="2570"/>
                      </a:lnTo>
                      <a:lnTo>
                        <a:pt x="240" y="2570"/>
                      </a:lnTo>
                      <a:lnTo>
                        <a:pt x="12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3"/>
                <p:cNvSpPr/>
                <p:nvPr/>
              </p:nvSpPr>
              <p:spPr>
                <a:xfrm>
                  <a:off x="2629627" y="4405769"/>
                  <a:ext cx="51520" cy="81935"/>
                </a:xfrm>
                <a:custGeom>
                  <a:avLst/>
                  <a:gdLst/>
                  <a:ahLst/>
                  <a:cxnLst/>
                  <a:rect l="l" t="t" r="r" b="b"/>
                  <a:pathLst>
                    <a:path w="1472" h="2341" extrusionOk="0">
                      <a:moveTo>
                        <a:pt x="709" y="1"/>
                      </a:moveTo>
                      <a:cubicBezTo>
                        <a:pt x="445" y="1"/>
                        <a:pt x="218" y="101"/>
                        <a:pt x="59" y="237"/>
                      </a:cubicBezTo>
                      <a:lnTo>
                        <a:pt x="156" y="453"/>
                      </a:lnTo>
                      <a:cubicBezTo>
                        <a:pt x="264" y="364"/>
                        <a:pt x="438" y="260"/>
                        <a:pt x="647" y="260"/>
                      </a:cubicBezTo>
                      <a:cubicBezTo>
                        <a:pt x="988" y="260"/>
                        <a:pt x="1104" y="476"/>
                        <a:pt x="1104" y="708"/>
                      </a:cubicBezTo>
                      <a:cubicBezTo>
                        <a:pt x="1100" y="1057"/>
                        <a:pt x="833" y="1355"/>
                        <a:pt x="245" y="1912"/>
                      </a:cubicBezTo>
                      <a:lnTo>
                        <a:pt x="1" y="2151"/>
                      </a:lnTo>
                      <a:lnTo>
                        <a:pt x="1" y="2341"/>
                      </a:lnTo>
                      <a:lnTo>
                        <a:pt x="1471" y="2341"/>
                      </a:lnTo>
                      <a:lnTo>
                        <a:pt x="1471" y="2082"/>
                      </a:lnTo>
                      <a:lnTo>
                        <a:pt x="438" y="2082"/>
                      </a:lnTo>
                      <a:lnTo>
                        <a:pt x="438" y="2074"/>
                      </a:lnTo>
                      <a:lnTo>
                        <a:pt x="620" y="1904"/>
                      </a:lnTo>
                      <a:cubicBezTo>
                        <a:pt x="1107" y="1440"/>
                        <a:pt x="1413" y="1096"/>
                        <a:pt x="1413" y="669"/>
                      </a:cubicBezTo>
                      <a:cubicBezTo>
                        <a:pt x="1413" y="341"/>
                        <a:pt x="1204" y="1"/>
                        <a:pt x="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2694098" y="4429849"/>
                  <a:ext cx="14805" cy="59220"/>
                </a:xfrm>
                <a:custGeom>
                  <a:avLst/>
                  <a:gdLst/>
                  <a:ahLst/>
                  <a:cxnLst/>
                  <a:rect l="l" t="t" r="r" b="b"/>
                  <a:pathLst>
                    <a:path w="423" h="1692" extrusionOk="0">
                      <a:moveTo>
                        <a:pt x="213" y="1"/>
                      </a:moveTo>
                      <a:cubicBezTo>
                        <a:pt x="89" y="1"/>
                        <a:pt x="1" y="94"/>
                        <a:pt x="1" y="222"/>
                      </a:cubicBezTo>
                      <a:cubicBezTo>
                        <a:pt x="1" y="345"/>
                        <a:pt x="85" y="442"/>
                        <a:pt x="210" y="442"/>
                      </a:cubicBezTo>
                      <a:cubicBezTo>
                        <a:pt x="341" y="442"/>
                        <a:pt x="422" y="345"/>
                        <a:pt x="422" y="222"/>
                      </a:cubicBezTo>
                      <a:cubicBezTo>
                        <a:pt x="419" y="94"/>
                        <a:pt x="337" y="1"/>
                        <a:pt x="213" y="1"/>
                      </a:cubicBezTo>
                      <a:close/>
                      <a:moveTo>
                        <a:pt x="213" y="1251"/>
                      </a:moveTo>
                      <a:cubicBezTo>
                        <a:pt x="89" y="1251"/>
                        <a:pt x="1" y="1340"/>
                        <a:pt x="1" y="1472"/>
                      </a:cubicBezTo>
                      <a:cubicBezTo>
                        <a:pt x="1" y="1595"/>
                        <a:pt x="85" y="1692"/>
                        <a:pt x="210" y="1692"/>
                      </a:cubicBezTo>
                      <a:cubicBezTo>
                        <a:pt x="341" y="1692"/>
                        <a:pt x="422" y="1595"/>
                        <a:pt x="422" y="1472"/>
                      </a:cubicBezTo>
                      <a:cubicBezTo>
                        <a:pt x="419" y="1340"/>
                        <a:pt x="337" y="1251"/>
                        <a:pt x="213"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2718494" y="4407134"/>
                  <a:ext cx="50085" cy="81935"/>
                </a:xfrm>
                <a:custGeom>
                  <a:avLst/>
                  <a:gdLst/>
                  <a:ahLst/>
                  <a:cxnLst/>
                  <a:rect l="l" t="t" r="r" b="b"/>
                  <a:pathLst>
                    <a:path w="1431" h="2341" extrusionOk="0">
                      <a:moveTo>
                        <a:pt x="282" y="0"/>
                      </a:moveTo>
                      <a:lnTo>
                        <a:pt x="135" y="1107"/>
                      </a:lnTo>
                      <a:cubicBezTo>
                        <a:pt x="220" y="1095"/>
                        <a:pt x="320" y="1080"/>
                        <a:pt x="452" y="1080"/>
                      </a:cubicBezTo>
                      <a:cubicBezTo>
                        <a:pt x="913" y="1080"/>
                        <a:pt x="1110" y="1293"/>
                        <a:pt x="1114" y="1591"/>
                      </a:cubicBezTo>
                      <a:cubicBezTo>
                        <a:pt x="1114" y="1900"/>
                        <a:pt x="863" y="2089"/>
                        <a:pt x="568" y="2089"/>
                      </a:cubicBezTo>
                      <a:cubicBezTo>
                        <a:pt x="359" y="2089"/>
                        <a:pt x="174" y="2020"/>
                        <a:pt x="77" y="1962"/>
                      </a:cubicBezTo>
                      <a:lnTo>
                        <a:pt x="0" y="2198"/>
                      </a:lnTo>
                      <a:cubicBezTo>
                        <a:pt x="108" y="2271"/>
                        <a:pt x="320" y="2341"/>
                        <a:pt x="572" y="2341"/>
                      </a:cubicBezTo>
                      <a:cubicBezTo>
                        <a:pt x="1072" y="2341"/>
                        <a:pt x="1431" y="2005"/>
                        <a:pt x="1431" y="1555"/>
                      </a:cubicBezTo>
                      <a:cubicBezTo>
                        <a:pt x="1431" y="1266"/>
                        <a:pt x="1281" y="1068"/>
                        <a:pt x="1099" y="964"/>
                      </a:cubicBezTo>
                      <a:cubicBezTo>
                        <a:pt x="959" y="878"/>
                        <a:pt x="781" y="839"/>
                        <a:pt x="604" y="839"/>
                      </a:cubicBezTo>
                      <a:cubicBezTo>
                        <a:pt x="518" y="839"/>
                        <a:pt x="472" y="848"/>
                        <a:pt x="418" y="855"/>
                      </a:cubicBezTo>
                      <a:lnTo>
                        <a:pt x="506" y="264"/>
                      </a:lnTo>
                      <a:lnTo>
                        <a:pt x="1385" y="264"/>
                      </a:lnTo>
                      <a:lnTo>
                        <a:pt x="13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3"/>
                <p:cNvSpPr/>
                <p:nvPr/>
              </p:nvSpPr>
              <p:spPr>
                <a:xfrm>
                  <a:off x="2781285" y="4405769"/>
                  <a:ext cx="54600" cy="83300"/>
                </a:xfrm>
                <a:custGeom>
                  <a:avLst/>
                  <a:gdLst/>
                  <a:ahLst/>
                  <a:cxnLst/>
                  <a:rect l="l" t="t" r="r" b="b"/>
                  <a:pathLst>
                    <a:path w="1560" h="2380" extrusionOk="0">
                      <a:moveTo>
                        <a:pt x="783" y="241"/>
                      </a:moveTo>
                      <a:cubicBezTo>
                        <a:pt x="1103" y="241"/>
                        <a:pt x="1251" y="616"/>
                        <a:pt x="1251" y="1180"/>
                      </a:cubicBezTo>
                      <a:cubicBezTo>
                        <a:pt x="1251" y="1769"/>
                        <a:pt x="1096" y="2140"/>
                        <a:pt x="778" y="2140"/>
                      </a:cubicBezTo>
                      <a:cubicBezTo>
                        <a:pt x="496" y="2140"/>
                        <a:pt x="310" y="1799"/>
                        <a:pt x="310" y="1200"/>
                      </a:cubicBezTo>
                      <a:cubicBezTo>
                        <a:pt x="310" y="573"/>
                        <a:pt x="508" y="241"/>
                        <a:pt x="783" y="241"/>
                      </a:cubicBezTo>
                      <a:close/>
                      <a:moveTo>
                        <a:pt x="798" y="1"/>
                      </a:moveTo>
                      <a:cubicBezTo>
                        <a:pt x="333" y="1"/>
                        <a:pt x="1" y="426"/>
                        <a:pt x="1" y="1196"/>
                      </a:cubicBezTo>
                      <a:cubicBezTo>
                        <a:pt x="8" y="1958"/>
                        <a:pt x="310" y="2380"/>
                        <a:pt x="760" y="2380"/>
                      </a:cubicBezTo>
                      <a:cubicBezTo>
                        <a:pt x="1270" y="2380"/>
                        <a:pt x="1560" y="1946"/>
                        <a:pt x="1560" y="1165"/>
                      </a:cubicBezTo>
                      <a:cubicBezTo>
                        <a:pt x="1560" y="434"/>
                        <a:pt x="1285"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53"/>
              <p:cNvGrpSpPr/>
              <p:nvPr/>
            </p:nvGrpSpPr>
            <p:grpSpPr>
              <a:xfrm>
                <a:off x="6740408" y="4082745"/>
                <a:ext cx="1412936" cy="130770"/>
                <a:chOff x="2935989" y="4367723"/>
                <a:chExt cx="1685879" cy="156032"/>
              </a:xfrm>
            </p:grpSpPr>
            <p:sp>
              <p:nvSpPr>
                <p:cNvPr id="2135" name="Google Shape;2135;p53"/>
                <p:cNvSpPr/>
                <p:nvPr/>
              </p:nvSpPr>
              <p:spPr>
                <a:xfrm>
                  <a:off x="2935989" y="4376368"/>
                  <a:ext cx="179165" cy="138705"/>
                </a:xfrm>
                <a:custGeom>
                  <a:avLst/>
                  <a:gdLst/>
                  <a:ahLst/>
                  <a:cxnLst/>
                  <a:rect l="l" t="t" r="r" b="b"/>
                  <a:pathLst>
                    <a:path w="5119" h="3963" extrusionOk="0">
                      <a:moveTo>
                        <a:pt x="1323" y="1761"/>
                      </a:moveTo>
                      <a:lnTo>
                        <a:pt x="1323" y="2202"/>
                      </a:lnTo>
                      <a:lnTo>
                        <a:pt x="495" y="2202"/>
                      </a:lnTo>
                      <a:lnTo>
                        <a:pt x="495" y="1761"/>
                      </a:lnTo>
                      <a:close/>
                      <a:moveTo>
                        <a:pt x="4515" y="1761"/>
                      </a:moveTo>
                      <a:lnTo>
                        <a:pt x="4515" y="2202"/>
                      </a:lnTo>
                      <a:lnTo>
                        <a:pt x="1872" y="2202"/>
                      </a:lnTo>
                      <a:lnTo>
                        <a:pt x="1872" y="1761"/>
                      </a:lnTo>
                      <a:close/>
                      <a:moveTo>
                        <a:pt x="3191" y="2698"/>
                      </a:moveTo>
                      <a:lnTo>
                        <a:pt x="3191" y="3139"/>
                      </a:lnTo>
                      <a:lnTo>
                        <a:pt x="549" y="3139"/>
                      </a:lnTo>
                      <a:lnTo>
                        <a:pt x="549" y="2698"/>
                      </a:lnTo>
                      <a:close/>
                      <a:moveTo>
                        <a:pt x="4569" y="2698"/>
                      </a:moveTo>
                      <a:lnTo>
                        <a:pt x="4569" y="3139"/>
                      </a:lnTo>
                      <a:lnTo>
                        <a:pt x="3745" y="3139"/>
                      </a:lnTo>
                      <a:lnTo>
                        <a:pt x="3745" y="2698"/>
                      </a:lnTo>
                      <a:close/>
                      <a:moveTo>
                        <a:pt x="538" y="1"/>
                      </a:moveTo>
                      <a:cubicBezTo>
                        <a:pt x="240" y="1"/>
                        <a:pt x="0" y="241"/>
                        <a:pt x="0" y="539"/>
                      </a:cubicBezTo>
                      <a:lnTo>
                        <a:pt x="0" y="3429"/>
                      </a:lnTo>
                      <a:cubicBezTo>
                        <a:pt x="0" y="3723"/>
                        <a:pt x="240" y="3963"/>
                        <a:pt x="538" y="3963"/>
                      </a:cubicBezTo>
                      <a:lnTo>
                        <a:pt x="4584" y="3963"/>
                      </a:lnTo>
                      <a:cubicBezTo>
                        <a:pt x="4878" y="3963"/>
                        <a:pt x="5118" y="3723"/>
                        <a:pt x="5118" y="3429"/>
                      </a:cubicBezTo>
                      <a:lnTo>
                        <a:pt x="5118" y="539"/>
                      </a:lnTo>
                      <a:cubicBezTo>
                        <a:pt x="5118" y="241"/>
                        <a:pt x="4878" y="1"/>
                        <a:pt x="4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3835089" y="4383858"/>
                  <a:ext cx="196525" cy="123760"/>
                </a:xfrm>
                <a:custGeom>
                  <a:avLst/>
                  <a:gdLst/>
                  <a:ahLst/>
                  <a:cxnLst/>
                  <a:rect l="l" t="t" r="r" b="b"/>
                  <a:pathLst>
                    <a:path w="5615" h="3536" extrusionOk="0">
                      <a:moveTo>
                        <a:pt x="5119" y="495"/>
                      </a:moveTo>
                      <a:lnTo>
                        <a:pt x="5119" y="3041"/>
                      </a:lnTo>
                      <a:lnTo>
                        <a:pt x="496" y="3041"/>
                      </a:lnTo>
                      <a:lnTo>
                        <a:pt x="496" y="495"/>
                      </a:lnTo>
                      <a:close/>
                      <a:moveTo>
                        <a:pt x="248" y="0"/>
                      </a:moveTo>
                      <a:cubicBezTo>
                        <a:pt x="109" y="0"/>
                        <a:pt x="0" y="112"/>
                        <a:pt x="0" y="247"/>
                      </a:cubicBezTo>
                      <a:lnTo>
                        <a:pt x="0" y="3288"/>
                      </a:lnTo>
                      <a:cubicBezTo>
                        <a:pt x="0" y="3424"/>
                        <a:pt x="109" y="3536"/>
                        <a:pt x="248" y="3536"/>
                      </a:cubicBezTo>
                      <a:lnTo>
                        <a:pt x="5367" y="3536"/>
                      </a:lnTo>
                      <a:cubicBezTo>
                        <a:pt x="5502" y="3536"/>
                        <a:pt x="5614" y="3424"/>
                        <a:pt x="5614" y="3288"/>
                      </a:cubicBezTo>
                      <a:lnTo>
                        <a:pt x="5614" y="247"/>
                      </a:lnTo>
                      <a:cubicBezTo>
                        <a:pt x="5614" y="112"/>
                        <a:pt x="5502" y="0"/>
                        <a:pt x="5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3"/>
                <p:cNvSpPr/>
                <p:nvPr/>
              </p:nvSpPr>
              <p:spPr>
                <a:xfrm>
                  <a:off x="3239271" y="4379378"/>
                  <a:ext cx="129115" cy="132720"/>
                </a:xfrm>
                <a:custGeom>
                  <a:avLst/>
                  <a:gdLst/>
                  <a:ahLst/>
                  <a:cxnLst/>
                  <a:rect l="l" t="t" r="r" b="b"/>
                  <a:pathLst>
                    <a:path w="3689" h="3792" extrusionOk="0">
                      <a:moveTo>
                        <a:pt x="1847" y="1173"/>
                      </a:moveTo>
                      <a:cubicBezTo>
                        <a:pt x="2245" y="1173"/>
                        <a:pt x="2570" y="1498"/>
                        <a:pt x="2570" y="1896"/>
                      </a:cubicBezTo>
                      <a:cubicBezTo>
                        <a:pt x="2570" y="2298"/>
                        <a:pt x="2245" y="2619"/>
                        <a:pt x="1847" y="2619"/>
                      </a:cubicBezTo>
                      <a:cubicBezTo>
                        <a:pt x="1444" y="2619"/>
                        <a:pt x="1119" y="2298"/>
                        <a:pt x="1119" y="1896"/>
                      </a:cubicBezTo>
                      <a:cubicBezTo>
                        <a:pt x="1119" y="1498"/>
                        <a:pt x="1444" y="1173"/>
                        <a:pt x="1847" y="1173"/>
                      </a:cubicBezTo>
                      <a:close/>
                      <a:moveTo>
                        <a:pt x="1336" y="0"/>
                      </a:moveTo>
                      <a:lnTo>
                        <a:pt x="1258" y="766"/>
                      </a:lnTo>
                      <a:lnTo>
                        <a:pt x="589" y="391"/>
                      </a:lnTo>
                      <a:lnTo>
                        <a:pt x="1" y="1223"/>
                      </a:lnTo>
                      <a:lnTo>
                        <a:pt x="783" y="1896"/>
                      </a:lnTo>
                      <a:lnTo>
                        <a:pt x="1" y="2569"/>
                      </a:lnTo>
                      <a:lnTo>
                        <a:pt x="589" y="3405"/>
                      </a:lnTo>
                      <a:lnTo>
                        <a:pt x="1258" y="3025"/>
                      </a:lnTo>
                      <a:lnTo>
                        <a:pt x="1336" y="3791"/>
                      </a:lnTo>
                      <a:lnTo>
                        <a:pt x="2353" y="3791"/>
                      </a:lnTo>
                      <a:lnTo>
                        <a:pt x="2431" y="3025"/>
                      </a:lnTo>
                      <a:lnTo>
                        <a:pt x="3100" y="3405"/>
                      </a:lnTo>
                      <a:lnTo>
                        <a:pt x="3688" y="2569"/>
                      </a:lnTo>
                      <a:lnTo>
                        <a:pt x="2910" y="1896"/>
                      </a:lnTo>
                      <a:lnTo>
                        <a:pt x="3688" y="1223"/>
                      </a:lnTo>
                      <a:lnTo>
                        <a:pt x="3100" y="391"/>
                      </a:lnTo>
                      <a:lnTo>
                        <a:pt x="2431" y="766"/>
                      </a:lnTo>
                      <a:lnTo>
                        <a:pt x="23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3"/>
                <p:cNvSpPr/>
                <p:nvPr/>
              </p:nvSpPr>
              <p:spPr>
                <a:xfrm>
                  <a:off x="3313227" y="4379378"/>
                  <a:ext cx="82880" cy="58660"/>
                </a:xfrm>
                <a:custGeom>
                  <a:avLst/>
                  <a:gdLst/>
                  <a:ahLst/>
                  <a:cxnLst/>
                  <a:rect l="l" t="t" r="r" b="b"/>
                  <a:pathLst>
                    <a:path w="2368" h="1676" extrusionOk="0">
                      <a:moveTo>
                        <a:pt x="0" y="0"/>
                      </a:moveTo>
                      <a:lnTo>
                        <a:pt x="0" y="1675"/>
                      </a:lnTo>
                      <a:lnTo>
                        <a:pt x="2368" y="1675"/>
                      </a:lnTo>
                      <a:lnTo>
                        <a:pt x="2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a:off x="3329468" y="4393588"/>
                  <a:ext cx="24535" cy="32935"/>
                </a:xfrm>
                <a:custGeom>
                  <a:avLst/>
                  <a:gdLst/>
                  <a:ahLst/>
                  <a:cxnLst/>
                  <a:rect l="l" t="t" r="r" b="b"/>
                  <a:pathLst>
                    <a:path w="701" h="941" extrusionOk="0">
                      <a:moveTo>
                        <a:pt x="1" y="1"/>
                      </a:moveTo>
                      <a:lnTo>
                        <a:pt x="1" y="940"/>
                      </a:lnTo>
                      <a:lnTo>
                        <a:pt x="124" y="940"/>
                      </a:lnTo>
                      <a:lnTo>
                        <a:pt x="124" y="499"/>
                      </a:lnTo>
                      <a:lnTo>
                        <a:pt x="577" y="499"/>
                      </a:lnTo>
                      <a:lnTo>
                        <a:pt x="577" y="940"/>
                      </a:lnTo>
                      <a:lnTo>
                        <a:pt x="701" y="940"/>
                      </a:lnTo>
                      <a:lnTo>
                        <a:pt x="701" y="1"/>
                      </a:lnTo>
                      <a:lnTo>
                        <a:pt x="577" y="1"/>
                      </a:lnTo>
                      <a:lnTo>
                        <a:pt x="577" y="395"/>
                      </a:lnTo>
                      <a:lnTo>
                        <a:pt x="124" y="395"/>
                      </a:lnTo>
                      <a:lnTo>
                        <a:pt x="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a:off x="3361283" y="4393308"/>
                  <a:ext cx="26985" cy="33460"/>
                </a:xfrm>
                <a:custGeom>
                  <a:avLst/>
                  <a:gdLst/>
                  <a:ahLst/>
                  <a:cxnLst/>
                  <a:rect l="l" t="t" r="r" b="b"/>
                  <a:pathLst>
                    <a:path w="771" h="956" extrusionOk="0">
                      <a:moveTo>
                        <a:pt x="264" y="97"/>
                      </a:moveTo>
                      <a:cubicBezTo>
                        <a:pt x="520" y="97"/>
                        <a:pt x="647" y="241"/>
                        <a:pt x="647" y="461"/>
                      </a:cubicBezTo>
                      <a:cubicBezTo>
                        <a:pt x="647" y="713"/>
                        <a:pt x="504" y="859"/>
                        <a:pt x="245" y="859"/>
                      </a:cubicBezTo>
                      <a:cubicBezTo>
                        <a:pt x="198" y="859"/>
                        <a:pt x="152" y="856"/>
                        <a:pt x="120" y="852"/>
                      </a:cubicBezTo>
                      <a:lnTo>
                        <a:pt x="120" y="109"/>
                      </a:lnTo>
                      <a:cubicBezTo>
                        <a:pt x="156" y="105"/>
                        <a:pt x="202" y="97"/>
                        <a:pt x="264" y="97"/>
                      </a:cubicBezTo>
                      <a:close/>
                      <a:moveTo>
                        <a:pt x="260" y="0"/>
                      </a:moveTo>
                      <a:cubicBezTo>
                        <a:pt x="163" y="0"/>
                        <a:pt x="74" y="9"/>
                        <a:pt x="1" y="20"/>
                      </a:cubicBezTo>
                      <a:lnTo>
                        <a:pt x="1" y="945"/>
                      </a:lnTo>
                      <a:cubicBezTo>
                        <a:pt x="63" y="952"/>
                        <a:pt x="136" y="956"/>
                        <a:pt x="222" y="956"/>
                      </a:cubicBezTo>
                      <a:cubicBezTo>
                        <a:pt x="404" y="956"/>
                        <a:pt x="550" y="909"/>
                        <a:pt x="636" y="821"/>
                      </a:cubicBezTo>
                      <a:cubicBezTo>
                        <a:pt x="724" y="736"/>
                        <a:pt x="770" y="608"/>
                        <a:pt x="770" y="457"/>
                      </a:cubicBezTo>
                      <a:cubicBezTo>
                        <a:pt x="770" y="302"/>
                        <a:pt x="724" y="194"/>
                        <a:pt x="639" y="120"/>
                      </a:cubicBezTo>
                      <a:cubicBezTo>
                        <a:pt x="558" y="43"/>
                        <a:pt x="434"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3"/>
                <p:cNvSpPr/>
                <p:nvPr/>
              </p:nvSpPr>
              <p:spPr>
                <a:xfrm>
                  <a:off x="3520257" y="4370558"/>
                  <a:ext cx="190715" cy="150325"/>
                </a:xfrm>
                <a:custGeom>
                  <a:avLst/>
                  <a:gdLst/>
                  <a:ahLst/>
                  <a:cxnLst/>
                  <a:rect l="l" t="t" r="r" b="b"/>
                  <a:pathLst>
                    <a:path w="5449" h="4295" extrusionOk="0">
                      <a:moveTo>
                        <a:pt x="4747" y="334"/>
                      </a:moveTo>
                      <a:cubicBezTo>
                        <a:pt x="4953" y="334"/>
                        <a:pt x="5119" y="500"/>
                        <a:pt x="5119" y="705"/>
                      </a:cubicBezTo>
                      <a:lnTo>
                        <a:pt x="5119" y="3595"/>
                      </a:lnTo>
                      <a:cubicBezTo>
                        <a:pt x="5119" y="3800"/>
                        <a:pt x="4953" y="3966"/>
                        <a:pt x="4747" y="3966"/>
                      </a:cubicBezTo>
                      <a:lnTo>
                        <a:pt x="701" y="3966"/>
                      </a:lnTo>
                      <a:cubicBezTo>
                        <a:pt x="496" y="3966"/>
                        <a:pt x="330" y="3800"/>
                        <a:pt x="330" y="3595"/>
                      </a:cubicBezTo>
                      <a:lnTo>
                        <a:pt x="330" y="705"/>
                      </a:lnTo>
                      <a:cubicBezTo>
                        <a:pt x="330" y="500"/>
                        <a:pt x="496" y="334"/>
                        <a:pt x="701" y="334"/>
                      </a:cubicBezTo>
                      <a:close/>
                      <a:moveTo>
                        <a:pt x="701" y="0"/>
                      </a:moveTo>
                      <a:cubicBezTo>
                        <a:pt x="314" y="0"/>
                        <a:pt x="1" y="318"/>
                        <a:pt x="1" y="705"/>
                      </a:cubicBezTo>
                      <a:lnTo>
                        <a:pt x="1" y="3595"/>
                      </a:lnTo>
                      <a:cubicBezTo>
                        <a:pt x="1" y="3982"/>
                        <a:pt x="314" y="4295"/>
                        <a:pt x="701" y="4295"/>
                      </a:cubicBezTo>
                      <a:lnTo>
                        <a:pt x="4747" y="4295"/>
                      </a:lnTo>
                      <a:cubicBezTo>
                        <a:pt x="5135" y="4295"/>
                        <a:pt x="5448" y="3982"/>
                        <a:pt x="5448" y="3595"/>
                      </a:cubicBezTo>
                      <a:lnTo>
                        <a:pt x="5448" y="705"/>
                      </a:lnTo>
                      <a:cubicBezTo>
                        <a:pt x="5448" y="318"/>
                        <a:pt x="5135" y="0"/>
                        <a:pt x="4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3"/>
                <p:cNvSpPr/>
                <p:nvPr/>
              </p:nvSpPr>
              <p:spPr>
                <a:xfrm>
                  <a:off x="3623579" y="4446544"/>
                  <a:ext cx="59080" cy="45640"/>
                </a:xfrm>
                <a:custGeom>
                  <a:avLst/>
                  <a:gdLst/>
                  <a:ahLst/>
                  <a:cxnLst/>
                  <a:rect l="l" t="t" r="r" b="b"/>
                  <a:pathLst>
                    <a:path w="1688" h="1304" extrusionOk="0">
                      <a:moveTo>
                        <a:pt x="179" y="0"/>
                      </a:moveTo>
                      <a:cubicBezTo>
                        <a:pt x="82" y="0"/>
                        <a:pt x="1" y="77"/>
                        <a:pt x="1" y="174"/>
                      </a:cubicBezTo>
                      <a:lnTo>
                        <a:pt x="1" y="1129"/>
                      </a:lnTo>
                      <a:cubicBezTo>
                        <a:pt x="1" y="1227"/>
                        <a:pt x="82" y="1304"/>
                        <a:pt x="179" y="1304"/>
                      </a:cubicBezTo>
                      <a:lnTo>
                        <a:pt x="1513" y="1304"/>
                      </a:lnTo>
                      <a:cubicBezTo>
                        <a:pt x="1610" y="1304"/>
                        <a:pt x="1688" y="1227"/>
                        <a:pt x="1688" y="1129"/>
                      </a:cubicBezTo>
                      <a:lnTo>
                        <a:pt x="1688" y="174"/>
                      </a:lnTo>
                      <a:cubicBezTo>
                        <a:pt x="1688" y="77"/>
                        <a:pt x="1610" y="0"/>
                        <a:pt x="1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3"/>
                <p:cNvSpPr/>
                <p:nvPr/>
              </p:nvSpPr>
              <p:spPr>
                <a:xfrm>
                  <a:off x="4156710" y="4370558"/>
                  <a:ext cx="190680" cy="150325"/>
                </a:xfrm>
                <a:custGeom>
                  <a:avLst/>
                  <a:gdLst/>
                  <a:ahLst/>
                  <a:cxnLst/>
                  <a:rect l="l" t="t" r="r" b="b"/>
                  <a:pathLst>
                    <a:path w="5448" h="4295" extrusionOk="0">
                      <a:moveTo>
                        <a:pt x="700" y="0"/>
                      </a:moveTo>
                      <a:cubicBezTo>
                        <a:pt x="314" y="0"/>
                        <a:pt x="0" y="318"/>
                        <a:pt x="0" y="705"/>
                      </a:cubicBezTo>
                      <a:lnTo>
                        <a:pt x="329" y="705"/>
                      </a:lnTo>
                      <a:cubicBezTo>
                        <a:pt x="329" y="500"/>
                        <a:pt x="496" y="334"/>
                        <a:pt x="700" y="334"/>
                      </a:cubicBezTo>
                      <a:lnTo>
                        <a:pt x="4748" y="334"/>
                      </a:lnTo>
                      <a:cubicBezTo>
                        <a:pt x="4953" y="334"/>
                        <a:pt x="5119" y="500"/>
                        <a:pt x="5119" y="705"/>
                      </a:cubicBezTo>
                      <a:lnTo>
                        <a:pt x="5119" y="3595"/>
                      </a:lnTo>
                      <a:cubicBezTo>
                        <a:pt x="5119" y="3800"/>
                        <a:pt x="4953" y="3966"/>
                        <a:pt x="4748" y="3966"/>
                      </a:cubicBezTo>
                      <a:lnTo>
                        <a:pt x="3769" y="3966"/>
                      </a:lnTo>
                      <a:lnTo>
                        <a:pt x="3769" y="4295"/>
                      </a:lnTo>
                      <a:lnTo>
                        <a:pt x="4748" y="4295"/>
                      </a:lnTo>
                      <a:cubicBezTo>
                        <a:pt x="5134" y="4295"/>
                        <a:pt x="5448" y="3982"/>
                        <a:pt x="5448" y="3595"/>
                      </a:cubicBezTo>
                      <a:lnTo>
                        <a:pt x="5448" y="705"/>
                      </a:lnTo>
                      <a:cubicBezTo>
                        <a:pt x="5448" y="318"/>
                        <a:pt x="5134" y="0"/>
                        <a:pt x="4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4155765" y="4407239"/>
                  <a:ext cx="111755" cy="111755"/>
                </a:xfrm>
                <a:custGeom>
                  <a:avLst/>
                  <a:gdLst/>
                  <a:ahLst/>
                  <a:cxnLst/>
                  <a:rect l="l" t="t" r="r" b="b"/>
                  <a:pathLst>
                    <a:path w="3193" h="3193" extrusionOk="0">
                      <a:moveTo>
                        <a:pt x="0" y="1"/>
                      </a:moveTo>
                      <a:lnTo>
                        <a:pt x="0" y="477"/>
                      </a:lnTo>
                      <a:cubicBezTo>
                        <a:pt x="1498" y="477"/>
                        <a:pt x="2716" y="1695"/>
                        <a:pt x="2716" y="3193"/>
                      </a:cubicBezTo>
                      <a:lnTo>
                        <a:pt x="3192" y="3193"/>
                      </a:lnTo>
                      <a:cubicBezTo>
                        <a:pt x="3192" y="1433"/>
                        <a:pt x="176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4155765" y="4445179"/>
                  <a:ext cx="73815" cy="73815"/>
                </a:xfrm>
                <a:custGeom>
                  <a:avLst/>
                  <a:gdLst/>
                  <a:ahLst/>
                  <a:cxnLst/>
                  <a:rect l="l" t="t" r="r" b="b"/>
                  <a:pathLst>
                    <a:path w="2109" h="2109" extrusionOk="0">
                      <a:moveTo>
                        <a:pt x="0" y="0"/>
                      </a:moveTo>
                      <a:lnTo>
                        <a:pt x="0" y="477"/>
                      </a:lnTo>
                      <a:cubicBezTo>
                        <a:pt x="902" y="477"/>
                        <a:pt x="1632" y="1207"/>
                        <a:pt x="1632" y="2109"/>
                      </a:cubicBezTo>
                      <a:lnTo>
                        <a:pt x="2109" y="2109"/>
                      </a:lnTo>
                      <a:cubicBezTo>
                        <a:pt x="2109" y="945"/>
                        <a:pt x="1164"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4155765" y="4487145"/>
                  <a:ext cx="31850" cy="31850"/>
                </a:xfrm>
                <a:custGeom>
                  <a:avLst/>
                  <a:gdLst/>
                  <a:ahLst/>
                  <a:cxnLst/>
                  <a:rect l="l" t="t" r="r" b="b"/>
                  <a:pathLst>
                    <a:path w="910" h="910" extrusionOk="0">
                      <a:moveTo>
                        <a:pt x="0" y="1"/>
                      </a:moveTo>
                      <a:lnTo>
                        <a:pt x="0" y="910"/>
                      </a:lnTo>
                      <a:lnTo>
                        <a:pt x="909" y="910"/>
                      </a:lnTo>
                      <a:cubicBezTo>
                        <a:pt x="909" y="407"/>
                        <a:pt x="503"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4471542" y="4367723"/>
                  <a:ext cx="68530" cy="68530"/>
                </a:xfrm>
                <a:custGeom>
                  <a:avLst/>
                  <a:gdLst/>
                  <a:ahLst/>
                  <a:cxnLst/>
                  <a:rect l="l" t="t" r="r" b="b"/>
                  <a:pathLst>
                    <a:path w="1958" h="1958" extrusionOk="0">
                      <a:moveTo>
                        <a:pt x="248" y="1"/>
                      </a:moveTo>
                      <a:cubicBezTo>
                        <a:pt x="113" y="1"/>
                        <a:pt x="1" y="113"/>
                        <a:pt x="1" y="248"/>
                      </a:cubicBezTo>
                      <a:lnTo>
                        <a:pt x="1" y="1710"/>
                      </a:lnTo>
                      <a:cubicBezTo>
                        <a:pt x="1" y="1849"/>
                        <a:pt x="113" y="1958"/>
                        <a:pt x="248" y="1958"/>
                      </a:cubicBezTo>
                      <a:cubicBezTo>
                        <a:pt x="383" y="1958"/>
                        <a:pt x="495" y="1849"/>
                        <a:pt x="495" y="1710"/>
                      </a:cubicBezTo>
                      <a:lnTo>
                        <a:pt x="495" y="496"/>
                      </a:lnTo>
                      <a:lnTo>
                        <a:pt x="1710" y="496"/>
                      </a:lnTo>
                      <a:cubicBezTo>
                        <a:pt x="1845" y="496"/>
                        <a:pt x="1958" y="383"/>
                        <a:pt x="1958" y="248"/>
                      </a:cubicBezTo>
                      <a:cubicBezTo>
                        <a:pt x="1958" y="113"/>
                        <a:pt x="1845" y="1"/>
                        <a:pt x="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4553164" y="4367723"/>
                  <a:ext cx="68705" cy="68530"/>
                </a:xfrm>
                <a:custGeom>
                  <a:avLst/>
                  <a:gdLst/>
                  <a:ahLst/>
                  <a:cxnLst/>
                  <a:rect l="l" t="t" r="r" b="b"/>
                  <a:pathLst>
                    <a:path w="1963" h="1958" extrusionOk="0">
                      <a:moveTo>
                        <a:pt x="249" y="1"/>
                      </a:moveTo>
                      <a:cubicBezTo>
                        <a:pt x="113" y="1"/>
                        <a:pt x="1" y="113"/>
                        <a:pt x="1" y="248"/>
                      </a:cubicBezTo>
                      <a:cubicBezTo>
                        <a:pt x="1" y="383"/>
                        <a:pt x="113" y="496"/>
                        <a:pt x="249" y="496"/>
                      </a:cubicBezTo>
                      <a:lnTo>
                        <a:pt x="1467" y="496"/>
                      </a:lnTo>
                      <a:lnTo>
                        <a:pt x="1467" y="1710"/>
                      </a:lnTo>
                      <a:cubicBezTo>
                        <a:pt x="1467" y="1849"/>
                        <a:pt x="1576" y="1958"/>
                        <a:pt x="1715" y="1958"/>
                      </a:cubicBezTo>
                      <a:cubicBezTo>
                        <a:pt x="1851" y="1958"/>
                        <a:pt x="1963" y="1849"/>
                        <a:pt x="1963" y="1710"/>
                      </a:cubicBezTo>
                      <a:lnTo>
                        <a:pt x="1963" y="248"/>
                      </a:lnTo>
                      <a:cubicBezTo>
                        <a:pt x="1963" y="113"/>
                        <a:pt x="1851" y="1"/>
                        <a:pt x="1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4553164" y="4455190"/>
                  <a:ext cx="68705" cy="68565"/>
                </a:xfrm>
                <a:custGeom>
                  <a:avLst/>
                  <a:gdLst/>
                  <a:ahLst/>
                  <a:cxnLst/>
                  <a:rect l="l" t="t" r="r" b="b"/>
                  <a:pathLst>
                    <a:path w="1963" h="1959" extrusionOk="0">
                      <a:moveTo>
                        <a:pt x="1715" y="0"/>
                      </a:moveTo>
                      <a:cubicBezTo>
                        <a:pt x="1576" y="0"/>
                        <a:pt x="1467" y="113"/>
                        <a:pt x="1467" y="248"/>
                      </a:cubicBezTo>
                      <a:lnTo>
                        <a:pt x="1467" y="1463"/>
                      </a:lnTo>
                      <a:lnTo>
                        <a:pt x="249" y="1463"/>
                      </a:lnTo>
                      <a:cubicBezTo>
                        <a:pt x="113" y="1463"/>
                        <a:pt x="1" y="1575"/>
                        <a:pt x="1" y="1711"/>
                      </a:cubicBezTo>
                      <a:cubicBezTo>
                        <a:pt x="1" y="1850"/>
                        <a:pt x="113" y="1959"/>
                        <a:pt x="249" y="1959"/>
                      </a:cubicBezTo>
                      <a:lnTo>
                        <a:pt x="1715" y="1959"/>
                      </a:lnTo>
                      <a:cubicBezTo>
                        <a:pt x="1851" y="1959"/>
                        <a:pt x="1963" y="1850"/>
                        <a:pt x="1963" y="1711"/>
                      </a:cubicBezTo>
                      <a:lnTo>
                        <a:pt x="1963" y="248"/>
                      </a:lnTo>
                      <a:cubicBezTo>
                        <a:pt x="1963" y="113"/>
                        <a:pt x="1851" y="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4471542" y="4455190"/>
                  <a:ext cx="68530" cy="68565"/>
                </a:xfrm>
                <a:custGeom>
                  <a:avLst/>
                  <a:gdLst/>
                  <a:ahLst/>
                  <a:cxnLst/>
                  <a:rect l="l" t="t" r="r" b="b"/>
                  <a:pathLst>
                    <a:path w="1958" h="1959" extrusionOk="0">
                      <a:moveTo>
                        <a:pt x="248" y="0"/>
                      </a:moveTo>
                      <a:cubicBezTo>
                        <a:pt x="113" y="0"/>
                        <a:pt x="1" y="113"/>
                        <a:pt x="1" y="248"/>
                      </a:cubicBezTo>
                      <a:lnTo>
                        <a:pt x="1" y="1711"/>
                      </a:lnTo>
                      <a:cubicBezTo>
                        <a:pt x="1" y="1850"/>
                        <a:pt x="113" y="1959"/>
                        <a:pt x="248" y="1959"/>
                      </a:cubicBezTo>
                      <a:lnTo>
                        <a:pt x="1710" y="1959"/>
                      </a:lnTo>
                      <a:cubicBezTo>
                        <a:pt x="1845" y="1959"/>
                        <a:pt x="1958" y="1850"/>
                        <a:pt x="1958" y="1711"/>
                      </a:cubicBezTo>
                      <a:cubicBezTo>
                        <a:pt x="1958" y="1575"/>
                        <a:pt x="1845" y="1463"/>
                        <a:pt x="1710" y="1463"/>
                      </a:cubicBezTo>
                      <a:lnTo>
                        <a:pt x="495" y="1463"/>
                      </a:lnTo>
                      <a:lnTo>
                        <a:pt x="495" y="248"/>
                      </a:lnTo>
                      <a:cubicBezTo>
                        <a:pt x="495" y="113"/>
                        <a:pt x="383" y="0"/>
                        <a:pt x="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صورة 3">
            <a:extLst>
              <a:ext uri="{FF2B5EF4-FFF2-40B4-BE49-F238E27FC236}">
                <a16:creationId xmlns:a16="http://schemas.microsoft.com/office/drawing/2014/main" id="{9151E45C-E226-8C22-4340-38CC77FCBCD9}"/>
              </a:ext>
            </a:extLst>
          </p:cNvPr>
          <p:cNvPicPr>
            <a:picLocks noChangeAspect="1"/>
          </p:cNvPicPr>
          <p:nvPr/>
        </p:nvPicPr>
        <p:blipFill rotWithShape="1">
          <a:blip r:embed="rId3"/>
          <a:srcRect l="2302" t="2235" r="4236" b="13340"/>
          <a:stretch/>
        </p:blipFill>
        <p:spPr>
          <a:xfrm>
            <a:off x="4771221" y="1144819"/>
            <a:ext cx="3015877" cy="2114581"/>
          </a:xfrm>
          <a:prstGeom prst="rect">
            <a:avLst/>
          </a:prstGeom>
          <a:solidFill>
            <a:srgbClr val="FFFFFF">
              <a:shade val="85000"/>
            </a:srgbClr>
          </a:solidFill>
          <a:ln w="88900" cap="sq">
            <a:solidFill>
              <a:schemeClr val="tx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9"/>
        <p:cNvGrpSpPr/>
        <p:nvPr/>
      </p:nvGrpSpPr>
      <p:grpSpPr>
        <a:xfrm>
          <a:off x="0" y="0"/>
          <a:ext cx="0" cy="0"/>
          <a:chOff x="0" y="0"/>
          <a:chExt cx="0" cy="0"/>
        </a:xfrm>
      </p:grpSpPr>
      <p:sp>
        <p:nvSpPr>
          <p:cNvPr id="1860" name="Google Shape;1860;p46"/>
          <p:cNvSpPr txBox="1">
            <a:spLocks noGrp="1"/>
          </p:cNvSpPr>
          <p:nvPr>
            <p:ph type="title"/>
          </p:nvPr>
        </p:nvSpPr>
        <p:spPr>
          <a:xfrm>
            <a:off x="2848763" y="1050834"/>
            <a:ext cx="5387400" cy="642600"/>
          </a:xfrm>
          <a:prstGeom prst="rect">
            <a:avLst/>
          </a:prstGeom>
        </p:spPr>
        <p:txBody>
          <a:bodyPr spcFirstLastPara="1" wrap="square" lIns="114300" tIns="91425" rIns="91425" bIns="91425" anchor="b" anchorCtr="0">
            <a:noAutofit/>
          </a:bodyPr>
          <a:lstStyle/>
          <a:p>
            <a:pPr marL="0" lvl="0" indent="0" algn="ctr" rtl="0">
              <a:spcBef>
                <a:spcPts val="0"/>
              </a:spcBef>
              <a:spcAft>
                <a:spcPts val="0"/>
              </a:spcAft>
              <a:buNone/>
            </a:pPr>
            <a:r>
              <a:rPr lang="en" sz="5400" dirty="0">
                <a:solidFill>
                  <a:srgbClr val="002E4F"/>
                </a:solidFill>
              </a:rPr>
              <a:t>Homework</a:t>
            </a:r>
            <a:endParaRPr sz="5400" dirty="0">
              <a:solidFill>
                <a:srgbClr val="002E4F"/>
              </a:solidFill>
            </a:endParaRPr>
          </a:p>
        </p:txBody>
      </p:sp>
      <p:sp>
        <p:nvSpPr>
          <p:cNvPr id="1861" name="Google Shape;1861;p46"/>
          <p:cNvSpPr txBox="1">
            <a:spLocks noGrp="1"/>
          </p:cNvSpPr>
          <p:nvPr>
            <p:ph type="subTitle" idx="1"/>
          </p:nvPr>
        </p:nvSpPr>
        <p:spPr>
          <a:xfrm>
            <a:off x="2788851" y="1914804"/>
            <a:ext cx="5387400" cy="13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Workbook</a:t>
            </a:r>
            <a:r>
              <a:rPr lang="en" sz="2000" dirty="0"/>
              <a:t> p</a:t>
            </a:r>
            <a:r>
              <a:rPr lang="en" sz="2000" b="1" dirty="0">
                <a:solidFill>
                  <a:srgbClr val="C00000"/>
                </a:solidFill>
              </a:rPr>
              <a:t>.(114)</a:t>
            </a:r>
            <a:r>
              <a:rPr lang="en" sz="2000" dirty="0"/>
              <a:t>, exercise </a:t>
            </a:r>
            <a:r>
              <a:rPr lang="en" sz="2000" b="1" dirty="0">
                <a:solidFill>
                  <a:schemeClr val="accent5">
                    <a:lumMod val="60000"/>
                    <a:lumOff val="40000"/>
                  </a:schemeClr>
                </a:solidFill>
              </a:rPr>
              <a:t>(L)</a:t>
            </a:r>
            <a:endParaRPr sz="2000" b="1" dirty="0">
              <a:solidFill>
                <a:schemeClr val="accent5">
                  <a:lumMod val="60000"/>
                  <a:lumOff val="40000"/>
                </a:schemeClr>
              </a:solidFill>
            </a:endParaRPr>
          </a:p>
        </p:txBody>
      </p:sp>
      <p:grpSp>
        <p:nvGrpSpPr>
          <p:cNvPr id="1862" name="Google Shape;1862;p46"/>
          <p:cNvGrpSpPr/>
          <p:nvPr/>
        </p:nvGrpSpPr>
        <p:grpSpPr>
          <a:xfrm>
            <a:off x="878189" y="1342071"/>
            <a:ext cx="1689530" cy="3219224"/>
            <a:chOff x="385275" y="1924225"/>
            <a:chExt cx="957675" cy="1824750"/>
          </a:xfrm>
        </p:grpSpPr>
        <p:sp>
          <p:nvSpPr>
            <p:cNvPr id="1863" name="Google Shape;1863;p46"/>
            <p:cNvSpPr/>
            <p:nvPr/>
          </p:nvSpPr>
          <p:spPr>
            <a:xfrm>
              <a:off x="790400" y="3449925"/>
              <a:ext cx="260125" cy="245950"/>
            </a:xfrm>
            <a:custGeom>
              <a:avLst/>
              <a:gdLst/>
              <a:ahLst/>
              <a:cxnLst/>
              <a:rect l="l" t="t" r="r" b="b"/>
              <a:pathLst>
                <a:path w="10405" h="9838" extrusionOk="0">
                  <a:moveTo>
                    <a:pt x="2465" y="0"/>
                  </a:moveTo>
                  <a:cubicBezTo>
                    <a:pt x="1538" y="0"/>
                    <a:pt x="635" y="77"/>
                    <a:pt x="248" y="340"/>
                  </a:cubicBezTo>
                  <a:lnTo>
                    <a:pt x="669" y="6118"/>
                  </a:lnTo>
                  <a:cubicBezTo>
                    <a:pt x="313" y="6733"/>
                    <a:pt x="0" y="7843"/>
                    <a:pt x="32" y="8846"/>
                  </a:cubicBezTo>
                  <a:cubicBezTo>
                    <a:pt x="43" y="9202"/>
                    <a:pt x="97" y="9536"/>
                    <a:pt x="216" y="9838"/>
                  </a:cubicBezTo>
                  <a:lnTo>
                    <a:pt x="2836" y="9838"/>
                  </a:lnTo>
                  <a:lnTo>
                    <a:pt x="3353" y="9428"/>
                  </a:lnTo>
                  <a:lnTo>
                    <a:pt x="3806" y="9838"/>
                  </a:lnTo>
                  <a:lnTo>
                    <a:pt x="10286" y="9838"/>
                  </a:lnTo>
                  <a:cubicBezTo>
                    <a:pt x="10372" y="9493"/>
                    <a:pt x="10404" y="9180"/>
                    <a:pt x="10393" y="8889"/>
                  </a:cubicBezTo>
                  <a:cubicBezTo>
                    <a:pt x="10275" y="6075"/>
                    <a:pt x="5628" y="6237"/>
                    <a:pt x="4615" y="5903"/>
                  </a:cubicBezTo>
                  <a:lnTo>
                    <a:pt x="5154" y="156"/>
                  </a:lnTo>
                  <a:cubicBezTo>
                    <a:pt x="5154" y="156"/>
                    <a:pt x="3785" y="0"/>
                    <a:pt x="2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787150" y="3671075"/>
              <a:ext cx="266325" cy="24800"/>
            </a:xfrm>
            <a:custGeom>
              <a:avLst/>
              <a:gdLst/>
              <a:ahLst/>
              <a:cxnLst/>
              <a:rect l="l" t="t" r="r" b="b"/>
              <a:pathLst>
                <a:path w="10653" h="992" extrusionOk="0">
                  <a:moveTo>
                    <a:pt x="1" y="0"/>
                  </a:moveTo>
                  <a:lnTo>
                    <a:pt x="206" y="992"/>
                  </a:lnTo>
                  <a:lnTo>
                    <a:pt x="2966" y="992"/>
                  </a:lnTo>
                  <a:lnTo>
                    <a:pt x="3483" y="582"/>
                  </a:lnTo>
                  <a:lnTo>
                    <a:pt x="3936" y="992"/>
                  </a:lnTo>
                  <a:lnTo>
                    <a:pt x="10523" y="992"/>
                  </a:lnTo>
                  <a:lnTo>
                    <a:pt x="10653" y="43"/>
                  </a:lnTo>
                  <a:lnTo>
                    <a:pt x="10523" y="43"/>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887450" y="3515225"/>
              <a:ext cx="36100" cy="14300"/>
            </a:xfrm>
            <a:custGeom>
              <a:avLst/>
              <a:gdLst/>
              <a:ahLst/>
              <a:cxnLst/>
              <a:rect l="l" t="t" r="r" b="b"/>
              <a:pathLst>
                <a:path w="1444" h="572" extrusionOk="0">
                  <a:moveTo>
                    <a:pt x="538" y="1"/>
                  </a:moveTo>
                  <a:cubicBezTo>
                    <a:pt x="463" y="1"/>
                    <a:pt x="388" y="5"/>
                    <a:pt x="312" y="13"/>
                  </a:cubicBezTo>
                  <a:cubicBezTo>
                    <a:pt x="20" y="34"/>
                    <a:pt x="0" y="489"/>
                    <a:pt x="283" y="489"/>
                  </a:cubicBezTo>
                  <a:cubicBezTo>
                    <a:pt x="292" y="489"/>
                    <a:pt x="302" y="489"/>
                    <a:pt x="312" y="488"/>
                  </a:cubicBezTo>
                  <a:cubicBezTo>
                    <a:pt x="372" y="482"/>
                    <a:pt x="432" y="480"/>
                    <a:pt x="491" y="480"/>
                  </a:cubicBezTo>
                  <a:cubicBezTo>
                    <a:pt x="675" y="480"/>
                    <a:pt x="855" y="506"/>
                    <a:pt x="1034" y="563"/>
                  </a:cubicBezTo>
                  <a:cubicBezTo>
                    <a:pt x="1057" y="569"/>
                    <a:pt x="1079" y="571"/>
                    <a:pt x="1099" y="571"/>
                  </a:cubicBezTo>
                  <a:cubicBezTo>
                    <a:pt x="1353" y="571"/>
                    <a:pt x="1443" y="168"/>
                    <a:pt x="1164" y="89"/>
                  </a:cubicBezTo>
                  <a:cubicBezTo>
                    <a:pt x="957" y="33"/>
                    <a:pt x="75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885800" y="3540975"/>
              <a:ext cx="35775" cy="14200"/>
            </a:xfrm>
            <a:custGeom>
              <a:avLst/>
              <a:gdLst/>
              <a:ahLst/>
              <a:cxnLst/>
              <a:rect l="l" t="t" r="r" b="b"/>
              <a:pathLst>
                <a:path w="1431" h="568" extrusionOk="0">
                  <a:moveTo>
                    <a:pt x="481" y="1"/>
                  </a:moveTo>
                  <a:cubicBezTo>
                    <a:pt x="421" y="1"/>
                    <a:pt x="362" y="3"/>
                    <a:pt x="303" y="7"/>
                  </a:cubicBezTo>
                  <a:cubicBezTo>
                    <a:pt x="7" y="39"/>
                    <a:pt x="1" y="493"/>
                    <a:pt x="283" y="493"/>
                  </a:cubicBezTo>
                  <a:cubicBezTo>
                    <a:pt x="289" y="493"/>
                    <a:pt x="296" y="493"/>
                    <a:pt x="303" y="493"/>
                  </a:cubicBezTo>
                  <a:cubicBezTo>
                    <a:pt x="365" y="487"/>
                    <a:pt x="426" y="485"/>
                    <a:pt x="487" y="485"/>
                  </a:cubicBezTo>
                  <a:cubicBezTo>
                    <a:pt x="669" y="485"/>
                    <a:pt x="847" y="509"/>
                    <a:pt x="1025" y="557"/>
                  </a:cubicBezTo>
                  <a:cubicBezTo>
                    <a:pt x="1050" y="565"/>
                    <a:pt x="1075" y="568"/>
                    <a:pt x="1098" y="568"/>
                  </a:cubicBezTo>
                  <a:cubicBezTo>
                    <a:pt x="1346" y="568"/>
                    <a:pt x="1431" y="173"/>
                    <a:pt x="1154" y="94"/>
                  </a:cubicBezTo>
                  <a:cubicBezTo>
                    <a:pt x="940" y="34"/>
                    <a:pt x="71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884725" y="3567675"/>
              <a:ext cx="35775" cy="14200"/>
            </a:xfrm>
            <a:custGeom>
              <a:avLst/>
              <a:gdLst/>
              <a:ahLst/>
              <a:cxnLst/>
              <a:rect l="l" t="t" r="r" b="b"/>
              <a:pathLst>
                <a:path w="1431" h="568" extrusionOk="0">
                  <a:moveTo>
                    <a:pt x="481" y="0"/>
                  </a:moveTo>
                  <a:cubicBezTo>
                    <a:pt x="421" y="0"/>
                    <a:pt x="362" y="2"/>
                    <a:pt x="302" y="7"/>
                  </a:cubicBezTo>
                  <a:cubicBezTo>
                    <a:pt x="10" y="38"/>
                    <a:pt x="1" y="494"/>
                    <a:pt x="274" y="494"/>
                  </a:cubicBezTo>
                  <a:cubicBezTo>
                    <a:pt x="283" y="494"/>
                    <a:pt x="293" y="493"/>
                    <a:pt x="302" y="492"/>
                  </a:cubicBezTo>
                  <a:cubicBezTo>
                    <a:pt x="364" y="487"/>
                    <a:pt x="426" y="484"/>
                    <a:pt x="487" y="484"/>
                  </a:cubicBezTo>
                  <a:cubicBezTo>
                    <a:pt x="669" y="484"/>
                    <a:pt x="847" y="508"/>
                    <a:pt x="1025" y="557"/>
                  </a:cubicBezTo>
                  <a:cubicBezTo>
                    <a:pt x="1050" y="564"/>
                    <a:pt x="1075" y="567"/>
                    <a:pt x="1097" y="567"/>
                  </a:cubicBezTo>
                  <a:cubicBezTo>
                    <a:pt x="1345" y="567"/>
                    <a:pt x="1431" y="172"/>
                    <a:pt x="1154" y="93"/>
                  </a:cubicBezTo>
                  <a:cubicBezTo>
                    <a:pt x="940" y="33"/>
                    <a:pt x="712"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759650" y="3595600"/>
              <a:ext cx="316475" cy="107300"/>
            </a:xfrm>
            <a:custGeom>
              <a:avLst/>
              <a:gdLst/>
              <a:ahLst/>
              <a:cxnLst/>
              <a:rect l="l" t="t" r="r" b="b"/>
              <a:pathLst>
                <a:path w="12659" h="4292" extrusionOk="0">
                  <a:moveTo>
                    <a:pt x="6103" y="0"/>
                  </a:moveTo>
                  <a:cubicBezTo>
                    <a:pt x="5640" y="1208"/>
                    <a:pt x="5446" y="2523"/>
                    <a:pt x="5543" y="3817"/>
                  </a:cubicBezTo>
                  <a:lnTo>
                    <a:pt x="238" y="3817"/>
                  </a:lnTo>
                  <a:cubicBezTo>
                    <a:pt x="109" y="3817"/>
                    <a:pt x="1" y="3925"/>
                    <a:pt x="1" y="4054"/>
                  </a:cubicBezTo>
                  <a:cubicBezTo>
                    <a:pt x="1" y="4183"/>
                    <a:pt x="109" y="4291"/>
                    <a:pt x="238" y="4291"/>
                  </a:cubicBezTo>
                  <a:lnTo>
                    <a:pt x="12410" y="4291"/>
                  </a:lnTo>
                  <a:cubicBezTo>
                    <a:pt x="12551" y="4291"/>
                    <a:pt x="12658" y="4183"/>
                    <a:pt x="12658" y="4054"/>
                  </a:cubicBezTo>
                  <a:cubicBezTo>
                    <a:pt x="12658" y="3925"/>
                    <a:pt x="12551" y="3817"/>
                    <a:pt x="12410" y="3817"/>
                  </a:cubicBezTo>
                  <a:lnTo>
                    <a:pt x="8443" y="3817"/>
                  </a:lnTo>
                  <a:cubicBezTo>
                    <a:pt x="8486" y="2674"/>
                    <a:pt x="8777" y="1553"/>
                    <a:pt x="9284" y="529"/>
                  </a:cubicBezTo>
                  <a:cubicBezTo>
                    <a:pt x="8960" y="453"/>
                    <a:pt x="8626" y="367"/>
                    <a:pt x="8303" y="291"/>
                  </a:cubicBezTo>
                  <a:cubicBezTo>
                    <a:pt x="7871" y="1402"/>
                    <a:pt x="7677" y="2620"/>
                    <a:pt x="7753" y="3817"/>
                  </a:cubicBezTo>
                  <a:lnTo>
                    <a:pt x="6254" y="3817"/>
                  </a:lnTo>
                  <a:cubicBezTo>
                    <a:pt x="6276" y="2577"/>
                    <a:pt x="6588" y="1359"/>
                    <a:pt x="7138" y="259"/>
                  </a:cubicBezTo>
                  <a:cubicBezTo>
                    <a:pt x="6793" y="173"/>
                    <a:pt x="6448" y="87"/>
                    <a:pt x="6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537575" y="3496975"/>
              <a:ext cx="265775" cy="246075"/>
            </a:xfrm>
            <a:custGeom>
              <a:avLst/>
              <a:gdLst/>
              <a:ahLst/>
              <a:cxnLst/>
              <a:rect l="l" t="t" r="r" b="b"/>
              <a:pathLst>
                <a:path w="10631" h="9843" extrusionOk="0">
                  <a:moveTo>
                    <a:pt x="2507" y="0"/>
                  </a:moveTo>
                  <a:cubicBezTo>
                    <a:pt x="1561" y="0"/>
                    <a:pt x="642" y="78"/>
                    <a:pt x="248" y="344"/>
                  </a:cubicBezTo>
                  <a:lnTo>
                    <a:pt x="679" y="6112"/>
                  </a:lnTo>
                  <a:cubicBezTo>
                    <a:pt x="313" y="6738"/>
                    <a:pt x="0" y="7837"/>
                    <a:pt x="32" y="8840"/>
                  </a:cubicBezTo>
                  <a:cubicBezTo>
                    <a:pt x="43" y="9196"/>
                    <a:pt x="97" y="9541"/>
                    <a:pt x="216" y="9843"/>
                  </a:cubicBezTo>
                  <a:lnTo>
                    <a:pt x="2900" y="9843"/>
                  </a:lnTo>
                  <a:lnTo>
                    <a:pt x="3429" y="9433"/>
                  </a:lnTo>
                  <a:lnTo>
                    <a:pt x="3881" y="9843"/>
                  </a:lnTo>
                  <a:lnTo>
                    <a:pt x="10512" y="9843"/>
                  </a:lnTo>
                  <a:cubicBezTo>
                    <a:pt x="10598" y="9487"/>
                    <a:pt x="10631" y="9174"/>
                    <a:pt x="10620" y="8894"/>
                  </a:cubicBezTo>
                  <a:cubicBezTo>
                    <a:pt x="10501" y="6080"/>
                    <a:pt x="5747" y="6242"/>
                    <a:pt x="4712" y="5907"/>
                  </a:cubicBezTo>
                  <a:lnTo>
                    <a:pt x="5272" y="161"/>
                  </a:lnTo>
                  <a:cubicBezTo>
                    <a:pt x="5272" y="161"/>
                    <a:pt x="3862" y="0"/>
                    <a:pt x="2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534325" y="3717975"/>
              <a:ext cx="272000" cy="25075"/>
            </a:xfrm>
            <a:custGeom>
              <a:avLst/>
              <a:gdLst/>
              <a:ahLst/>
              <a:cxnLst/>
              <a:rect l="l" t="t" r="r" b="b"/>
              <a:pathLst>
                <a:path w="10880" h="1003" extrusionOk="0">
                  <a:moveTo>
                    <a:pt x="1" y="0"/>
                  </a:moveTo>
                  <a:lnTo>
                    <a:pt x="206" y="1003"/>
                  </a:lnTo>
                  <a:lnTo>
                    <a:pt x="3030" y="1003"/>
                  </a:lnTo>
                  <a:lnTo>
                    <a:pt x="3559" y="593"/>
                  </a:lnTo>
                  <a:lnTo>
                    <a:pt x="4011" y="1003"/>
                  </a:lnTo>
                  <a:lnTo>
                    <a:pt x="10750" y="1003"/>
                  </a:lnTo>
                  <a:lnTo>
                    <a:pt x="10879" y="54"/>
                  </a:lnTo>
                  <a:lnTo>
                    <a:pt x="10750" y="54"/>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636750" y="3562250"/>
              <a:ext cx="36600" cy="14225"/>
            </a:xfrm>
            <a:custGeom>
              <a:avLst/>
              <a:gdLst/>
              <a:ahLst/>
              <a:cxnLst/>
              <a:rect l="l" t="t" r="r" b="b"/>
              <a:pathLst>
                <a:path w="1464" h="569" extrusionOk="0">
                  <a:moveTo>
                    <a:pt x="525" y="0"/>
                  </a:moveTo>
                  <a:cubicBezTo>
                    <a:pt x="455" y="0"/>
                    <a:pt x="385" y="3"/>
                    <a:pt x="313" y="8"/>
                  </a:cubicBezTo>
                  <a:cubicBezTo>
                    <a:pt x="8" y="40"/>
                    <a:pt x="1" y="494"/>
                    <a:pt x="293" y="494"/>
                  </a:cubicBezTo>
                  <a:cubicBezTo>
                    <a:pt x="300" y="494"/>
                    <a:pt x="306" y="494"/>
                    <a:pt x="313" y="493"/>
                  </a:cubicBezTo>
                  <a:cubicBezTo>
                    <a:pt x="378" y="488"/>
                    <a:pt x="441" y="485"/>
                    <a:pt x="504" y="485"/>
                  </a:cubicBezTo>
                  <a:cubicBezTo>
                    <a:pt x="691" y="485"/>
                    <a:pt x="871" y="510"/>
                    <a:pt x="1057" y="558"/>
                  </a:cubicBezTo>
                  <a:cubicBezTo>
                    <a:pt x="1083" y="565"/>
                    <a:pt x="1107" y="569"/>
                    <a:pt x="1130" y="569"/>
                  </a:cubicBezTo>
                  <a:cubicBezTo>
                    <a:pt x="1378" y="569"/>
                    <a:pt x="1463" y="173"/>
                    <a:pt x="1187" y="94"/>
                  </a:cubicBezTo>
                  <a:cubicBezTo>
                    <a:pt x="972" y="29"/>
                    <a:pt x="752"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634875" y="3588000"/>
              <a:ext cx="36600" cy="14350"/>
            </a:xfrm>
            <a:custGeom>
              <a:avLst/>
              <a:gdLst/>
              <a:ahLst/>
              <a:cxnLst/>
              <a:rect l="l" t="t" r="r" b="b"/>
              <a:pathLst>
                <a:path w="1464" h="574" extrusionOk="0">
                  <a:moveTo>
                    <a:pt x="552" y="1"/>
                  </a:moveTo>
                  <a:cubicBezTo>
                    <a:pt x="476" y="1"/>
                    <a:pt x="400" y="5"/>
                    <a:pt x="324" y="13"/>
                  </a:cubicBezTo>
                  <a:cubicBezTo>
                    <a:pt x="11" y="34"/>
                    <a:pt x="1" y="489"/>
                    <a:pt x="293" y="489"/>
                  </a:cubicBezTo>
                  <a:cubicBezTo>
                    <a:pt x="303" y="489"/>
                    <a:pt x="313" y="489"/>
                    <a:pt x="324" y="488"/>
                  </a:cubicBezTo>
                  <a:cubicBezTo>
                    <a:pt x="384" y="482"/>
                    <a:pt x="443" y="480"/>
                    <a:pt x="503" y="480"/>
                  </a:cubicBezTo>
                  <a:cubicBezTo>
                    <a:pt x="687" y="480"/>
                    <a:pt x="869" y="506"/>
                    <a:pt x="1057" y="563"/>
                  </a:cubicBezTo>
                  <a:cubicBezTo>
                    <a:pt x="1082" y="570"/>
                    <a:pt x="1106" y="573"/>
                    <a:pt x="1128" y="573"/>
                  </a:cubicBezTo>
                  <a:cubicBezTo>
                    <a:pt x="1377" y="573"/>
                    <a:pt x="1463" y="168"/>
                    <a:pt x="1186" y="89"/>
                  </a:cubicBezTo>
                  <a:cubicBezTo>
                    <a:pt x="979" y="33"/>
                    <a:pt x="7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33800" y="3614800"/>
              <a:ext cx="36575" cy="14250"/>
            </a:xfrm>
            <a:custGeom>
              <a:avLst/>
              <a:gdLst/>
              <a:ahLst/>
              <a:cxnLst/>
              <a:rect l="l" t="t" r="r" b="b"/>
              <a:pathLst>
                <a:path w="1463" h="570" extrusionOk="0">
                  <a:moveTo>
                    <a:pt x="525" y="1"/>
                  </a:moveTo>
                  <a:cubicBezTo>
                    <a:pt x="455" y="1"/>
                    <a:pt x="384" y="3"/>
                    <a:pt x="313" y="9"/>
                  </a:cubicBezTo>
                  <a:cubicBezTo>
                    <a:pt x="7" y="30"/>
                    <a:pt x="0" y="494"/>
                    <a:pt x="293" y="494"/>
                  </a:cubicBezTo>
                  <a:cubicBezTo>
                    <a:pt x="299" y="494"/>
                    <a:pt x="306" y="494"/>
                    <a:pt x="313" y="494"/>
                  </a:cubicBezTo>
                  <a:cubicBezTo>
                    <a:pt x="388" y="487"/>
                    <a:pt x="462" y="484"/>
                    <a:pt x="534" y="484"/>
                  </a:cubicBezTo>
                  <a:cubicBezTo>
                    <a:pt x="710" y="484"/>
                    <a:pt x="881" y="505"/>
                    <a:pt x="1057" y="558"/>
                  </a:cubicBezTo>
                  <a:cubicBezTo>
                    <a:pt x="1082" y="566"/>
                    <a:pt x="1106" y="569"/>
                    <a:pt x="1129" y="569"/>
                  </a:cubicBezTo>
                  <a:cubicBezTo>
                    <a:pt x="1377" y="569"/>
                    <a:pt x="1462" y="174"/>
                    <a:pt x="1186" y="95"/>
                  </a:cubicBezTo>
                  <a:cubicBezTo>
                    <a:pt x="972" y="29"/>
                    <a:pt x="751"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504950" y="3641675"/>
              <a:ext cx="323475" cy="107300"/>
            </a:xfrm>
            <a:custGeom>
              <a:avLst/>
              <a:gdLst/>
              <a:ahLst/>
              <a:cxnLst/>
              <a:rect l="l" t="t" r="r" b="b"/>
              <a:pathLst>
                <a:path w="12939" h="4292" extrusionOk="0">
                  <a:moveTo>
                    <a:pt x="6232" y="1"/>
                  </a:moveTo>
                  <a:cubicBezTo>
                    <a:pt x="5758" y="1208"/>
                    <a:pt x="5564" y="2524"/>
                    <a:pt x="5661" y="3817"/>
                  </a:cubicBezTo>
                  <a:lnTo>
                    <a:pt x="249" y="3817"/>
                  </a:lnTo>
                  <a:cubicBezTo>
                    <a:pt x="108" y="3817"/>
                    <a:pt x="1" y="3925"/>
                    <a:pt x="1" y="4055"/>
                  </a:cubicBezTo>
                  <a:cubicBezTo>
                    <a:pt x="1" y="4184"/>
                    <a:pt x="108" y="4292"/>
                    <a:pt x="249" y="4292"/>
                  </a:cubicBezTo>
                  <a:lnTo>
                    <a:pt x="12690" y="4292"/>
                  </a:lnTo>
                  <a:cubicBezTo>
                    <a:pt x="12820" y="4292"/>
                    <a:pt x="12938" y="4184"/>
                    <a:pt x="12938" y="4055"/>
                  </a:cubicBezTo>
                  <a:cubicBezTo>
                    <a:pt x="12938" y="3925"/>
                    <a:pt x="12820" y="3817"/>
                    <a:pt x="12690" y="3817"/>
                  </a:cubicBezTo>
                  <a:lnTo>
                    <a:pt x="8626" y="3817"/>
                  </a:lnTo>
                  <a:cubicBezTo>
                    <a:pt x="8669" y="2675"/>
                    <a:pt x="8971" y="1543"/>
                    <a:pt x="9488" y="529"/>
                  </a:cubicBezTo>
                  <a:cubicBezTo>
                    <a:pt x="9154" y="454"/>
                    <a:pt x="8820" y="367"/>
                    <a:pt x="8486" y="292"/>
                  </a:cubicBezTo>
                  <a:cubicBezTo>
                    <a:pt x="8043" y="1402"/>
                    <a:pt x="7849" y="2621"/>
                    <a:pt x="7925" y="3817"/>
                  </a:cubicBezTo>
                  <a:lnTo>
                    <a:pt x="6383" y="3817"/>
                  </a:lnTo>
                  <a:cubicBezTo>
                    <a:pt x="6416" y="2578"/>
                    <a:pt x="6728" y="1359"/>
                    <a:pt x="7300" y="260"/>
                  </a:cubicBezTo>
                  <a:cubicBezTo>
                    <a:pt x="6944" y="173"/>
                    <a:pt x="6588" y="87"/>
                    <a:pt x="6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680425" y="2735775"/>
              <a:ext cx="319950" cy="773225"/>
            </a:xfrm>
            <a:custGeom>
              <a:avLst/>
              <a:gdLst/>
              <a:ahLst/>
              <a:cxnLst/>
              <a:rect l="l" t="t" r="r" b="b"/>
              <a:pathLst>
                <a:path w="12798" h="30929" extrusionOk="0">
                  <a:moveTo>
                    <a:pt x="0" y="1"/>
                  </a:moveTo>
                  <a:lnTo>
                    <a:pt x="2286" y="6351"/>
                  </a:lnTo>
                  <a:lnTo>
                    <a:pt x="5423" y="15105"/>
                  </a:lnTo>
                  <a:cubicBezTo>
                    <a:pt x="4658" y="15957"/>
                    <a:pt x="3504" y="28722"/>
                    <a:pt x="4302" y="30275"/>
                  </a:cubicBezTo>
                  <a:cubicBezTo>
                    <a:pt x="4517" y="30699"/>
                    <a:pt x="6196" y="30928"/>
                    <a:pt x="7720" y="30928"/>
                  </a:cubicBezTo>
                  <a:cubicBezTo>
                    <a:pt x="8943" y="30928"/>
                    <a:pt x="10066" y="30781"/>
                    <a:pt x="10253" y="30469"/>
                  </a:cubicBezTo>
                  <a:cubicBezTo>
                    <a:pt x="10663" y="29800"/>
                    <a:pt x="11795" y="23267"/>
                    <a:pt x="12399" y="18771"/>
                  </a:cubicBezTo>
                  <a:cubicBezTo>
                    <a:pt x="12636" y="16981"/>
                    <a:pt x="12798" y="15504"/>
                    <a:pt x="12787" y="14857"/>
                  </a:cubicBezTo>
                  <a:cubicBezTo>
                    <a:pt x="12776" y="14329"/>
                    <a:pt x="12528" y="13079"/>
                    <a:pt x="12151" y="11515"/>
                  </a:cubicBezTo>
                  <a:cubicBezTo>
                    <a:pt x="11084" y="7041"/>
                    <a:pt x="9046" y="1"/>
                    <a:pt x="9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519775" y="2735775"/>
              <a:ext cx="258775" cy="814650"/>
            </a:xfrm>
            <a:custGeom>
              <a:avLst/>
              <a:gdLst/>
              <a:ahLst/>
              <a:cxnLst/>
              <a:rect l="l" t="t" r="r" b="b"/>
              <a:pathLst>
                <a:path w="10351" h="32586" extrusionOk="0">
                  <a:moveTo>
                    <a:pt x="1003" y="1"/>
                  </a:moveTo>
                  <a:cubicBezTo>
                    <a:pt x="594" y="3914"/>
                    <a:pt x="335" y="7796"/>
                    <a:pt x="195" y="11440"/>
                  </a:cubicBezTo>
                  <a:cubicBezTo>
                    <a:pt x="108" y="13682"/>
                    <a:pt x="65" y="15828"/>
                    <a:pt x="54" y="17844"/>
                  </a:cubicBezTo>
                  <a:cubicBezTo>
                    <a:pt x="1" y="26113"/>
                    <a:pt x="475" y="32054"/>
                    <a:pt x="809" y="32334"/>
                  </a:cubicBezTo>
                  <a:cubicBezTo>
                    <a:pt x="1016" y="32512"/>
                    <a:pt x="1828" y="32585"/>
                    <a:pt x="2778" y="32585"/>
                  </a:cubicBezTo>
                  <a:cubicBezTo>
                    <a:pt x="4304" y="32585"/>
                    <a:pt x="6185" y="32397"/>
                    <a:pt x="6491" y="32151"/>
                  </a:cubicBezTo>
                  <a:cubicBezTo>
                    <a:pt x="6976" y="31752"/>
                    <a:pt x="8141" y="17574"/>
                    <a:pt x="7957" y="16334"/>
                  </a:cubicBezTo>
                  <a:lnTo>
                    <a:pt x="9499" y="5844"/>
                  </a:lnTo>
                  <a:lnTo>
                    <a:pt x="10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755900" y="2777900"/>
              <a:ext cx="16350" cy="101625"/>
            </a:xfrm>
            <a:custGeom>
              <a:avLst/>
              <a:gdLst/>
              <a:ahLst/>
              <a:cxnLst/>
              <a:rect l="l" t="t" r="r" b="b"/>
              <a:pathLst>
                <a:path w="654" h="4065" extrusionOk="0">
                  <a:moveTo>
                    <a:pt x="615" y="0"/>
                  </a:moveTo>
                  <a:cubicBezTo>
                    <a:pt x="603" y="0"/>
                    <a:pt x="593" y="6"/>
                    <a:pt x="593" y="19"/>
                  </a:cubicBezTo>
                  <a:cubicBezTo>
                    <a:pt x="518" y="537"/>
                    <a:pt x="442" y="1065"/>
                    <a:pt x="367" y="1582"/>
                  </a:cubicBezTo>
                  <a:cubicBezTo>
                    <a:pt x="280" y="2100"/>
                    <a:pt x="205" y="2628"/>
                    <a:pt x="129" y="3146"/>
                  </a:cubicBezTo>
                  <a:lnTo>
                    <a:pt x="0" y="4030"/>
                  </a:lnTo>
                  <a:cubicBezTo>
                    <a:pt x="0" y="4049"/>
                    <a:pt x="19" y="4065"/>
                    <a:pt x="37" y="4065"/>
                  </a:cubicBezTo>
                  <a:cubicBezTo>
                    <a:pt x="49" y="4065"/>
                    <a:pt x="60" y="4058"/>
                    <a:pt x="65" y="4041"/>
                  </a:cubicBezTo>
                  <a:cubicBezTo>
                    <a:pt x="140" y="3523"/>
                    <a:pt x="216" y="2995"/>
                    <a:pt x="291" y="2477"/>
                  </a:cubicBezTo>
                  <a:cubicBezTo>
                    <a:pt x="367" y="1960"/>
                    <a:pt x="442" y="1432"/>
                    <a:pt x="518" y="914"/>
                  </a:cubicBezTo>
                  <a:cubicBezTo>
                    <a:pt x="561" y="623"/>
                    <a:pt x="604" y="332"/>
                    <a:pt x="647" y="41"/>
                  </a:cubicBezTo>
                  <a:cubicBezTo>
                    <a:pt x="653" y="15"/>
                    <a:pt x="632" y="0"/>
                    <a:pt x="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536750" y="3502475"/>
              <a:ext cx="148650" cy="12975"/>
            </a:xfrm>
            <a:custGeom>
              <a:avLst/>
              <a:gdLst/>
              <a:ahLst/>
              <a:cxnLst/>
              <a:rect l="l" t="t" r="r" b="b"/>
              <a:pathLst>
                <a:path w="5946" h="519" extrusionOk="0">
                  <a:moveTo>
                    <a:pt x="5903" y="1"/>
                  </a:moveTo>
                  <a:cubicBezTo>
                    <a:pt x="5898" y="1"/>
                    <a:pt x="5893" y="2"/>
                    <a:pt x="5887" y="6"/>
                  </a:cubicBezTo>
                  <a:cubicBezTo>
                    <a:pt x="5219" y="308"/>
                    <a:pt x="4475" y="415"/>
                    <a:pt x="3753" y="448"/>
                  </a:cubicBezTo>
                  <a:cubicBezTo>
                    <a:pt x="3375" y="459"/>
                    <a:pt x="2987" y="459"/>
                    <a:pt x="2610" y="459"/>
                  </a:cubicBezTo>
                  <a:cubicBezTo>
                    <a:pt x="2211" y="448"/>
                    <a:pt x="1801" y="448"/>
                    <a:pt x="1402" y="426"/>
                  </a:cubicBezTo>
                  <a:cubicBezTo>
                    <a:pt x="950" y="415"/>
                    <a:pt x="486" y="394"/>
                    <a:pt x="33" y="361"/>
                  </a:cubicBezTo>
                  <a:cubicBezTo>
                    <a:pt x="31" y="361"/>
                    <a:pt x="28" y="360"/>
                    <a:pt x="26" y="360"/>
                  </a:cubicBezTo>
                  <a:cubicBezTo>
                    <a:pt x="1" y="360"/>
                    <a:pt x="3" y="415"/>
                    <a:pt x="33" y="415"/>
                  </a:cubicBezTo>
                  <a:cubicBezTo>
                    <a:pt x="853" y="469"/>
                    <a:pt x="1672" y="502"/>
                    <a:pt x="2491" y="512"/>
                  </a:cubicBezTo>
                  <a:cubicBezTo>
                    <a:pt x="2701" y="515"/>
                    <a:pt x="2910" y="518"/>
                    <a:pt x="3119" y="518"/>
                  </a:cubicBezTo>
                  <a:cubicBezTo>
                    <a:pt x="3664" y="518"/>
                    <a:pt x="4207" y="498"/>
                    <a:pt x="4745" y="405"/>
                  </a:cubicBezTo>
                  <a:cubicBezTo>
                    <a:pt x="5144" y="340"/>
                    <a:pt x="5542" y="221"/>
                    <a:pt x="5909" y="49"/>
                  </a:cubicBezTo>
                  <a:cubicBezTo>
                    <a:pt x="5945" y="40"/>
                    <a:pt x="5928" y="1"/>
                    <a:pt x="5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666675" y="2790575"/>
              <a:ext cx="85100" cy="750675"/>
            </a:xfrm>
            <a:custGeom>
              <a:avLst/>
              <a:gdLst/>
              <a:ahLst/>
              <a:cxnLst/>
              <a:rect l="l" t="t" r="r" b="b"/>
              <a:pathLst>
                <a:path w="3404" h="30027" extrusionOk="0">
                  <a:moveTo>
                    <a:pt x="3364" y="0"/>
                  </a:moveTo>
                  <a:cubicBezTo>
                    <a:pt x="3353" y="0"/>
                    <a:pt x="3343" y="6"/>
                    <a:pt x="3343" y="19"/>
                  </a:cubicBezTo>
                  <a:cubicBezTo>
                    <a:pt x="2739" y="3889"/>
                    <a:pt x="2200" y="7760"/>
                    <a:pt x="1736" y="11652"/>
                  </a:cubicBezTo>
                  <a:cubicBezTo>
                    <a:pt x="1262" y="15555"/>
                    <a:pt x="852" y="19468"/>
                    <a:pt x="507" y="23382"/>
                  </a:cubicBezTo>
                  <a:cubicBezTo>
                    <a:pt x="313" y="25582"/>
                    <a:pt x="151" y="27792"/>
                    <a:pt x="0" y="30002"/>
                  </a:cubicBezTo>
                  <a:cubicBezTo>
                    <a:pt x="0" y="30018"/>
                    <a:pt x="14" y="30026"/>
                    <a:pt x="27" y="30026"/>
                  </a:cubicBezTo>
                  <a:cubicBezTo>
                    <a:pt x="41" y="30026"/>
                    <a:pt x="54" y="30018"/>
                    <a:pt x="54" y="30002"/>
                  </a:cubicBezTo>
                  <a:cubicBezTo>
                    <a:pt x="324" y="26077"/>
                    <a:pt x="658" y="22153"/>
                    <a:pt x="1057" y="18250"/>
                  </a:cubicBezTo>
                  <a:cubicBezTo>
                    <a:pt x="1456" y="14337"/>
                    <a:pt x="1920" y="10434"/>
                    <a:pt x="2448" y="6542"/>
                  </a:cubicBezTo>
                  <a:cubicBezTo>
                    <a:pt x="2750" y="4375"/>
                    <a:pt x="3062" y="2208"/>
                    <a:pt x="3397" y="40"/>
                  </a:cubicBezTo>
                  <a:cubicBezTo>
                    <a:pt x="3403" y="14"/>
                    <a:pt x="3382" y="0"/>
                    <a:pt x="3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761100" y="2850275"/>
              <a:ext cx="98750" cy="233425"/>
            </a:xfrm>
            <a:custGeom>
              <a:avLst/>
              <a:gdLst/>
              <a:ahLst/>
              <a:cxnLst/>
              <a:rect l="l" t="t" r="r" b="b"/>
              <a:pathLst>
                <a:path w="3950" h="9337" extrusionOk="0">
                  <a:moveTo>
                    <a:pt x="39" y="0"/>
                  </a:moveTo>
                  <a:cubicBezTo>
                    <a:pt x="19" y="0"/>
                    <a:pt x="0" y="23"/>
                    <a:pt x="8" y="46"/>
                  </a:cubicBezTo>
                  <a:cubicBezTo>
                    <a:pt x="331" y="585"/>
                    <a:pt x="622" y="1146"/>
                    <a:pt x="892" y="1717"/>
                  </a:cubicBezTo>
                  <a:cubicBezTo>
                    <a:pt x="1172" y="2321"/>
                    <a:pt x="1442" y="2925"/>
                    <a:pt x="1700" y="3539"/>
                  </a:cubicBezTo>
                  <a:cubicBezTo>
                    <a:pt x="1959" y="4164"/>
                    <a:pt x="2207" y="4801"/>
                    <a:pt x="2444" y="5437"/>
                  </a:cubicBezTo>
                  <a:cubicBezTo>
                    <a:pt x="2681" y="6062"/>
                    <a:pt x="2908" y="6687"/>
                    <a:pt x="3145" y="7313"/>
                  </a:cubicBezTo>
                  <a:cubicBezTo>
                    <a:pt x="3361" y="7916"/>
                    <a:pt x="3576" y="8509"/>
                    <a:pt x="3803" y="9102"/>
                  </a:cubicBezTo>
                  <a:cubicBezTo>
                    <a:pt x="3835" y="9167"/>
                    <a:pt x="3857" y="9242"/>
                    <a:pt x="3889" y="9318"/>
                  </a:cubicBezTo>
                  <a:cubicBezTo>
                    <a:pt x="3893" y="9331"/>
                    <a:pt x="3904" y="9337"/>
                    <a:pt x="3915" y="9337"/>
                  </a:cubicBezTo>
                  <a:cubicBezTo>
                    <a:pt x="3932" y="9337"/>
                    <a:pt x="3949" y="9322"/>
                    <a:pt x="3943" y="9296"/>
                  </a:cubicBezTo>
                  <a:cubicBezTo>
                    <a:pt x="3716" y="8703"/>
                    <a:pt x="3501" y="8110"/>
                    <a:pt x="3285" y="7517"/>
                  </a:cubicBezTo>
                  <a:cubicBezTo>
                    <a:pt x="3048" y="6892"/>
                    <a:pt x="2822" y="6267"/>
                    <a:pt x="2584" y="5641"/>
                  </a:cubicBezTo>
                  <a:cubicBezTo>
                    <a:pt x="2347" y="5005"/>
                    <a:pt x="2099" y="4369"/>
                    <a:pt x="1841" y="3744"/>
                  </a:cubicBezTo>
                  <a:cubicBezTo>
                    <a:pt x="1593" y="3119"/>
                    <a:pt x="1323" y="2515"/>
                    <a:pt x="1043" y="1911"/>
                  </a:cubicBezTo>
                  <a:cubicBezTo>
                    <a:pt x="773" y="1329"/>
                    <a:pt x="493" y="768"/>
                    <a:pt x="180" y="218"/>
                  </a:cubicBezTo>
                  <a:cubicBezTo>
                    <a:pt x="137" y="154"/>
                    <a:pt x="105" y="78"/>
                    <a:pt x="62" y="14"/>
                  </a:cubicBezTo>
                  <a:cubicBezTo>
                    <a:pt x="55" y="4"/>
                    <a:pt x="47"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820850" y="3082200"/>
              <a:ext cx="39000" cy="355275"/>
            </a:xfrm>
            <a:custGeom>
              <a:avLst/>
              <a:gdLst/>
              <a:ahLst/>
              <a:cxnLst/>
              <a:rect l="l" t="t" r="r" b="b"/>
              <a:pathLst>
                <a:path w="1560" h="14211" extrusionOk="0">
                  <a:moveTo>
                    <a:pt x="1525" y="1"/>
                  </a:moveTo>
                  <a:cubicBezTo>
                    <a:pt x="1514" y="1"/>
                    <a:pt x="1503" y="7"/>
                    <a:pt x="1499" y="19"/>
                  </a:cubicBezTo>
                  <a:cubicBezTo>
                    <a:pt x="1229" y="947"/>
                    <a:pt x="1003" y="1874"/>
                    <a:pt x="809" y="2812"/>
                  </a:cubicBezTo>
                  <a:cubicBezTo>
                    <a:pt x="626" y="3707"/>
                    <a:pt x="464" y="4601"/>
                    <a:pt x="345" y="5507"/>
                  </a:cubicBezTo>
                  <a:cubicBezTo>
                    <a:pt x="227" y="6402"/>
                    <a:pt x="141" y="7308"/>
                    <a:pt x="87" y="8213"/>
                  </a:cubicBezTo>
                  <a:cubicBezTo>
                    <a:pt x="33" y="9130"/>
                    <a:pt x="0" y="10046"/>
                    <a:pt x="0" y="10962"/>
                  </a:cubicBezTo>
                  <a:cubicBezTo>
                    <a:pt x="0" y="11911"/>
                    <a:pt x="33" y="12860"/>
                    <a:pt x="76" y="13819"/>
                  </a:cubicBezTo>
                  <a:cubicBezTo>
                    <a:pt x="87" y="13938"/>
                    <a:pt x="97" y="14067"/>
                    <a:pt x="97" y="14186"/>
                  </a:cubicBezTo>
                  <a:cubicBezTo>
                    <a:pt x="97" y="14202"/>
                    <a:pt x="114" y="14210"/>
                    <a:pt x="130" y="14210"/>
                  </a:cubicBezTo>
                  <a:cubicBezTo>
                    <a:pt x="146" y="14210"/>
                    <a:pt x="162" y="14202"/>
                    <a:pt x="162" y="14186"/>
                  </a:cubicBezTo>
                  <a:cubicBezTo>
                    <a:pt x="108" y="13227"/>
                    <a:pt x="76" y="12278"/>
                    <a:pt x="65" y="11318"/>
                  </a:cubicBezTo>
                  <a:cubicBezTo>
                    <a:pt x="54" y="10402"/>
                    <a:pt x="76" y="9485"/>
                    <a:pt x="119" y="8569"/>
                  </a:cubicBezTo>
                  <a:cubicBezTo>
                    <a:pt x="173" y="7674"/>
                    <a:pt x="248" y="6768"/>
                    <a:pt x="356" y="5874"/>
                  </a:cubicBezTo>
                  <a:cubicBezTo>
                    <a:pt x="475" y="4957"/>
                    <a:pt x="615" y="4052"/>
                    <a:pt x="798" y="3157"/>
                  </a:cubicBezTo>
                  <a:cubicBezTo>
                    <a:pt x="981" y="2230"/>
                    <a:pt x="1208" y="1302"/>
                    <a:pt x="1456" y="386"/>
                  </a:cubicBezTo>
                  <a:cubicBezTo>
                    <a:pt x="1488" y="267"/>
                    <a:pt x="1521" y="159"/>
                    <a:pt x="1553" y="41"/>
                  </a:cubicBezTo>
                  <a:cubicBezTo>
                    <a:pt x="1559" y="15"/>
                    <a:pt x="1542" y="1"/>
                    <a:pt x="1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801500" y="3403100"/>
              <a:ext cx="148400" cy="11575"/>
            </a:xfrm>
            <a:custGeom>
              <a:avLst/>
              <a:gdLst/>
              <a:ahLst/>
              <a:cxnLst/>
              <a:rect l="l" t="t" r="r" b="b"/>
              <a:pathLst>
                <a:path w="5936" h="463" extrusionOk="0">
                  <a:moveTo>
                    <a:pt x="5896" y="1"/>
                  </a:moveTo>
                  <a:cubicBezTo>
                    <a:pt x="5892" y="1"/>
                    <a:pt x="5889" y="1"/>
                    <a:pt x="5885" y="2"/>
                  </a:cubicBezTo>
                  <a:cubicBezTo>
                    <a:pt x="5152" y="207"/>
                    <a:pt x="4386" y="337"/>
                    <a:pt x="3621" y="380"/>
                  </a:cubicBezTo>
                  <a:cubicBezTo>
                    <a:pt x="3394" y="395"/>
                    <a:pt x="3168" y="403"/>
                    <a:pt x="2943" y="403"/>
                  </a:cubicBezTo>
                  <a:cubicBezTo>
                    <a:pt x="2397" y="403"/>
                    <a:pt x="1855" y="359"/>
                    <a:pt x="1313" y="283"/>
                  </a:cubicBezTo>
                  <a:cubicBezTo>
                    <a:pt x="882" y="218"/>
                    <a:pt x="462" y="121"/>
                    <a:pt x="52" y="2"/>
                  </a:cubicBezTo>
                  <a:cubicBezTo>
                    <a:pt x="49" y="2"/>
                    <a:pt x="46" y="1"/>
                    <a:pt x="43" y="1"/>
                  </a:cubicBezTo>
                  <a:cubicBezTo>
                    <a:pt x="7" y="1"/>
                    <a:pt x="1" y="57"/>
                    <a:pt x="30" y="67"/>
                  </a:cubicBezTo>
                  <a:cubicBezTo>
                    <a:pt x="785" y="272"/>
                    <a:pt x="1551" y="401"/>
                    <a:pt x="2327" y="444"/>
                  </a:cubicBezTo>
                  <a:cubicBezTo>
                    <a:pt x="2541" y="456"/>
                    <a:pt x="2757" y="463"/>
                    <a:pt x="2972" y="463"/>
                  </a:cubicBezTo>
                  <a:cubicBezTo>
                    <a:pt x="3526" y="463"/>
                    <a:pt x="4083" y="422"/>
                    <a:pt x="4634" y="337"/>
                  </a:cubicBezTo>
                  <a:cubicBezTo>
                    <a:pt x="5055" y="272"/>
                    <a:pt x="5486" y="175"/>
                    <a:pt x="5906" y="56"/>
                  </a:cubicBezTo>
                  <a:cubicBezTo>
                    <a:pt x="5936" y="46"/>
                    <a:pt x="592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900625" y="2996825"/>
              <a:ext cx="98400" cy="172275"/>
            </a:xfrm>
            <a:custGeom>
              <a:avLst/>
              <a:gdLst/>
              <a:ahLst/>
              <a:cxnLst/>
              <a:rect l="l" t="t" r="r" b="b"/>
              <a:pathLst>
                <a:path w="3936" h="6891" extrusionOk="0">
                  <a:moveTo>
                    <a:pt x="2557" y="0"/>
                  </a:moveTo>
                  <a:cubicBezTo>
                    <a:pt x="2452" y="0"/>
                    <a:pt x="2347" y="9"/>
                    <a:pt x="2243" y="27"/>
                  </a:cubicBezTo>
                  <a:cubicBezTo>
                    <a:pt x="852" y="265"/>
                    <a:pt x="1" y="1990"/>
                    <a:pt x="324" y="3876"/>
                  </a:cubicBezTo>
                  <a:cubicBezTo>
                    <a:pt x="623" y="5617"/>
                    <a:pt x="1830" y="6890"/>
                    <a:pt x="3107" y="6890"/>
                  </a:cubicBezTo>
                  <a:cubicBezTo>
                    <a:pt x="3214" y="6890"/>
                    <a:pt x="3322" y="6881"/>
                    <a:pt x="3429" y="6863"/>
                  </a:cubicBezTo>
                  <a:cubicBezTo>
                    <a:pt x="3472" y="6852"/>
                    <a:pt x="3526" y="6841"/>
                    <a:pt x="3569" y="6830"/>
                  </a:cubicBezTo>
                  <a:cubicBezTo>
                    <a:pt x="3796" y="5181"/>
                    <a:pt x="3936" y="3833"/>
                    <a:pt x="3925" y="3229"/>
                  </a:cubicBezTo>
                  <a:cubicBezTo>
                    <a:pt x="3914" y="2744"/>
                    <a:pt x="3688" y="1591"/>
                    <a:pt x="3343" y="157"/>
                  </a:cubicBezTo>
                  <a:cubicBezTo>
                    <a:pt x="3088" y="56"/>
                    <a:pt x="2822"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521125" y="3015475"/>
              <a:ext cx="91400" cy="173450"/>
            </a:xfrm>
            <a:custGeom>
              <a:avLst/>
              <a:gdLst/>
              <a:ahLst/>
              <a:cxnLst/>
              <a:rect l="l" t="t" r="r" b="b"/>
              <a:pathLst>
                <a:path w="3656" h="6938" extrusionOk="0">
                  <a:moveTo>
                    <a:pt x="1075" y="1"/>
                  </a:moveTo>
                  <a:cubicBezTo>
                    <a:pt x="745" y="1"/>
                    <a:pt x="434" y="95"/>
                    <a:pt x="141" y="252"/>
                  </a:cubicBezTo>
                  <a:cubicBezTo>
                    <a:pt x="54" y="2494"/>
                    <a:pt x="11" y="4640"/>
                    <a:pt x="0" y="6656"/>
                  </a:cubicBezTo>
                  <a:cubicBezTo>
                    <a:pt x="281" y="6818"/>
                    <a:pt x="593" y="6915"/>
                    <a:pt x="917" y="6936"/>
                  </a:cubicBezTo>
                  <a:cubicBezTo>
                    <a:pt x="936" y="6937"/>
                    <a:pt x="956" y="6937"/>
                    <a:pt x="975" y="6937"/>
                  </a:cubicBezTo>
                  <a:cubicBezTo>
                    <a:pt x="2352" y="6937"/>
                    <a:pt x="3516" y="5443"/>
                    <a:pt x="3591" y="3562"/>
                  </a:cubicBezTo>
                  <a:cubicBezTo>
                    <a:pt x="3655" y="1643"/>
                    <a:pt x="2577" y="47"/>
                    <a:pt x="1176" y="4"/>
                  </a:cubicBezTo>
                  <a:cubicBezTo>
                    <a:pt x="1142" y="2"/>
                    <a:pt x="1108" y="1"/>
                    <a:pt x="1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564800" y="2131500"/>
              <a:ext cx="276025" cy="128575"/>
            </a:xfrm>
            <a:custGeom>
              <a:avLst/>
              <a:gdLst/>
              <a:ahLst/>
              <a:cxnLst/>
              <a:rect l="l" t="t" r="r" b="b"/>
              <a:pathLst>
                <a:path w="11041" h="5143" extrusionOk="0">
                  <a:moveTo>
                    <a:pt x="5234" y="0"/>
                  </a:moveTo>
                  <a:cubicBezTo>
                    <a:pt x="2558" y="0"/>
                    <a:pt x="83" y="1626"/>
                    <a:pt x="22" y="2976"/>
                  </a:cubicBezTo>
                  <a:cubicBezTo>
                    <a:pt x="0" y="3719"/>
                    <a:pt x="1067" y="5056"/>
                    <a:pt x="1898" y="5143"/>
                  </a:cubicBezTo>
                  <a:lnTo>
                    <a:pt x="10135" y="5089"/>
                  </a:lnTo>
                  <a:cubicBezTo>
                    <a:pt x="10135" y="5089"/>
                    <a:pt x="10857" y="4442"/>
                    <a:pt x="10954" y="3385"/>
                  </a:cubicBezTo>
                  <a:cubicBezTo>
                    <a:pt x="11040" y="2329"/>
                    <a:pt x="8420" y="172"/>
                    <a:pt x="5606" y="11"/>
                  </a:cubicBezTo>
                  <a:cubicBezTo>
                    <a:pt x="5482" y="4"/>
                    <a:pt x="5358" y="0"/>
                    <a:pt x="5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1236750" y="2614450"/>
              <a:ext cx="106200" cy="95100"/>
            </a:xfrm>
            <a:custGeom>
              <a:avLst/>
              <a:gdLst/>
              <a:ahLst/>
              <a:cxnLst/>
              <a:rect l="l" t="t" r="r" b="b"/>
              <a:pathLst>
                <a:path w="4248" h="3804" extrusionOk="0">
                  <a:moveTo>
                    <a:pt x="2243" y="1"/>
                  </a:moveTo>
                  <a:cubicBezTo>
                    <a:pt x="1946" y="1"/>
                    <a:pt x="974" y="618"/>
                    <a:pt x="701" y="660"/>
                  </a:cubicBezTo>
                  <a:lnTo>
                    <a:pt x="0" y="3032"/>
                  </a:lnTo>
                  <a:cubicBezTo>
                    <a:pt x="507" y="3150"/>
                    <a:pt x="766" y="3700"/>
                    <a:pt x="1736" y="3776"/>
                  </a:cubicBezTo>
                  <a:cubicBezTo>
                    <a:pt x="1915" y="3792"/>
                    <a:pt x="2096" y="3804"/>
                    <a:pt x="2274" y="3804"/>
                  </a:cubicBezTo>
                  <a:cubicBezTo>
                    <a:pt x="2790" y="3804"/>
                    <a:pt x="3272" y="3705"/>
                    <a:pt x="3569" y="3344"/>
                  </a:cubicBezTo>
                  <a:cubicBezTo>
                    <a:pt x="3784" y="3086"/>
                    <a:pt x="4248" y="1673"/>
                    <a:pt x="3795" y="865"/>
                  </a:cubicBezTo>
                  <a:cubicBezTo>
                    <a:pt x="3616" y="552"/>
                    <a:pt x="3310" y="476"/>
                    <a:pt x="3056" y="476"/>
                  </a:cubicBezTo>
                  <a:cubicBezTo>
                    <a:pt x="2821" y="476"/>
                    <a:pt x="2631" y="541"/>
                    <a:pt x="2631" y="541"/>
                  </a:cubicBezTo>
                  <a:cubicBezTo>
                    <a:pt x="2760" y="315"/>
                    <a:pt x="2534" y="34"/>
                    <a:pt x="2264" y="2"/>
                  </a:cubicBezTo>
                  <a:cubicBezTo>
                    <a:pt x="2258" y="1"/>
                    <a:pt x="2251"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1211675" y="2616925"/>
              <a:ext cx="49075" cy="80300"/>
            </a:xfrm>
            <a:custGeom>
              <a:avLst/>
              <a:gdLst/>
              <a:ahLst/>
              <a:cxnLst/>
              <a:rect l="l" t="t" r="r" b="b"/>
              <a:pathLst>
                <a:path w="1963" h="3212" extrusionOk="0">
                  <a:moveTo>
                    <a:pt x="744" y="0"/>
                  </a:moveTo>
                  <a:lnTo>
                    <a:pt x="0" y="3094"/>
                  </a:lnTo>
                  <a:cubicBezTo>
                    <a:pt x="0" y="3094"/>
                    <a:pt x="483" y="3211"/>
                    <a:pt x="870" y="3211"/>
                  </a:cubicBezTo>
                  <a:cubicBezTo>
                    <a:pt x="1046" y="3211"/>
                    <a:pt x="1202" y="3187"/>
                    <a:pt x="1283" y="3116"/>
                  </a:cubicBezTo>
                  <a:cubicBezTo>
                    <a:pt x="1650" y="2803"/>
                    <a:pt x="1963" y="1057"/>
                    <a:pt x="1866" y="690"/>
                  </a:cubicBezTo>
                  <a:cubicBezTo>
                    <a:pt x="1779" y="334"/>
                    <a:pt x="1499" y="27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842675" y="2254125"/>
              <a:ext cx="398950" cy="452800"/>
            </a:xfrm>
            <a:custGeom>
              <a:avLst/>
              <a:gdLst/>
              <a:ahLst/>
              <a:cxnLst/>
              <a:rect l="l" t="t" r="r" b="b"/>
              <a:pathLst>
                <a:path w="15958" h="18112" extrusionOk="0">
                  <a:moveTo>
                    <a:pt x="1" y="0"/>
                  </a:moveTo>
                  <a:lnTo>
                    <a:pt x="939" y="8669"/>
                  </a:lnTo>
                  <a:cubicBezTo>
                    <a:pt x="939" y="8669"/>
                    <a:pt x="831" y="11763"/>
                    <a:pt x="1769" y="12410"/>
                  </a:cubicBezTo>
                  <a:cubicBezTo>
                    <a:pt x="1635" y="14309"/>
                    <a:pt x="3135" y="15817"/>
                    <a:pt x="4805" y="15817"/>
                  </a:cubicBezTo>
                  <a:cubicBezTo>
                    <a:pt x="4889" y="15817"/>
                    <a:pt x="4973" y="15814"/>
                    <a:pt x="5057" y="15806"/>
                  </a:cubicBezTo>
                  <a:cubicBezTo>
                    <a:pt x="5057" y="15806"/>
                    <a:pt x="5413" y="16464"/>
                    <a:pt x="8324" y="16507"/>
                  </a:cubicBezTo>
                  <a:cubicBezTo>
                    <a:pt x="8324" y="16507"/>
                    <a:pt x="9648" y="17542"/>
                    <a:pt x="11407" y="17542"/>
                  </a:cubicBezTo>
                  <a:cubicBezTo>
                    <a:pt x="11631" y="17542"/>
                    <a:pt x="11862" y="17525"/>
                    <a:pt x="12097" y="17488"/>
                  </a:cubicBezTo>
                  <a:cubicBezTo>
                    <a:pt x="12097" y="17488"/>
                    <a:pt x="12849" y="18112"/>
                    <a:pt x="14201" y="18112"/>
                  </a:cubicBezTo>
                  <a:cubicBezTo>
                    <a:pt x="14368" y="18112"/>
                    <a:pt x="14543" y="18102"/>
                    <a:pt x="14728" y="18081"/>
                  </a:cubicBezTo>
                  <a:cubicBezTo>
                    <a:pt x="15440" y="17736"/>
                    <a:pt x="15957" y="14825"/>
                    <a:pt x="15720" y="14253"/>
                  </a:cubicBezTo>
                  <a:cubicBezTo>
                    <a:pt x="15512" y="13719"/>
                    <a:pt x="14440" y="13084"/>
                    <a:pt x="13065" y="13084"/>
                  </a:cubicBezTo>
                  <a:cubicBezTo>
                    <a:pt x="12942" y="13084"/>
                    <a:pt x="12817" y="13089"/>
                    <a:pt x="12690" y="13100"/>
                  </a:cubicBezTo>
                  <a:cubicBezTo>
                    <a:pt x="12690" y="13100"/>
                    <a:pt x="11864" y="12155"/>
                    <a:pt x="9591" y="12155"/>
                  </a:cubicBezTo>
                  <a:cubicBezTo>
                    <a:pt x="9485" y="12155"/>
                    <a:pt x="9375" y="12157"/>
                    <a:pt x="9262" y="12162"/>
                  </a:cubicBezTo>
                  <a:cubicBezTo>
                    <a:pt x="9262" y="12162"/>
                    <a:pt x="8462" y="11331"/>
                    <a:pt x="6526" y="11331"/>
                  </a:cubicBezTo>
                  <a:cubicBezTo>
                    <a:pt x="6489" y="11331"/>
                    <a:pt x="6453" y="11331"/>
                    <a:pt x="6416" y="11332"/>
                  </a:cubicBezTo>
                  <a:cubicBezTo>
                    <a:pt x="6416" y="11332"/>
                    <a:pt x="6599" y="9014"/>
                    <a:pt x="5510" y="8421"/>
                  </a:cubicBezTo>
                  <a:cubicBezTo>
                    <a:pt x="5510" y="8421"/>
                    <a:pt x="5370" y="5488"/>
                    <a:pt x="3634" y="4033"/>
                  </a:cubicBezTo>
                  <a:cubicBezTo>
                    <a:pt x="3634" y="4033"/>
                    <a:pt x="3019" y="77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1059925" y="2564150"/>
              <a:ext cx="12300" cy="67950"/>
            </a:xfrm>
            <a:custGeom>
              <a:avLst/>
              <a:gdLst/>
              <a:ahLst/>
              <a:cxnLst/>
              <a:rect l="l" t="t" r="r" b="b"/>
              <a:pathLst>
                <a:path w="492" h="2718" extrusionOk="0">
                  <a:moveTo>
                    <a:pt x="458" y="0"/>
                  </a:moveTo>
                  <a:cubicBezTo>
                    <a:pt x="445" y="0"/>
                    <a:pt x="430" y="6"/>
                    <a:pt x="421" y="20"/>
                  </a:cubicBezTo>
                  <a:cubicBezTo>
                    <a:pt x="173" y="677"/>
                    <a:pt x="33" y="1378"/>
                    <a:pt x="11" y="2090"/>
                  </a:cubicBezTo>
                  <a:cubicBezTo>
                    <a:pt x="0" y="2294"/>
                    <a:pt x="11" y="2488"/>
                    <a:pt x="22" y="2693"/>
                  </a:cubicBezTo>
                  <a:cubicBezTo>
                    <a:pt x="22" y="2710"/>
                    <a:pt x="38" y="2718"/>
                    <a:pt x="54" y="2718"/>
                  </a:cubicBezTo>
                  <a:cubicBezTo>
                    <a:pt x="71" y="2718"/>
                    <a:pt x="87" y="2710"/>
                    <a:pt x="87" y="2693"/>
                  </a:cubicBezTo>
                  <a:cubicBezTo>
                    <a:pt x="33" y="1993"/>
                    <a:pt x="108" y="1281"/>
                    <a:pt x="292" y="602"/>
                  </a:cubicBezTo>
                  <a:cubicBezTo>
                    <a:pt x="345" y="408"/>
                    <a:pt x="410" y="224"/>
                    <a:pt x="486" y="30"/>
                  </a:cubicBezTo>
                  <a:cubicBezTo>
                    <a:pt x="492" y="12"/>
                    <a:pt x="476"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952250" y="2537125"/>
              <a:ext cx="50550" cy="19175"/>
            </a:xfrm>
            <a:custGeom>
              <a:avLst/>
              <a:gdLst/>
              <a:ahLst/>
              <a:cxnLst/>
              <a:rect l="l" t="t" r="r" b="b"/>
              <a:pathLst>
                <a:path w="2022" h="767" extrusionOk="0">
                  <a:moveTo>
                    <a:pt x="1924" y="0"/>
                  </a:moveTo>
                  <a:cubicBezTo>
                    <a:pt x="1391" y="0"/>
                    <a:pt x="852" y="151"/>
                    <a:pt x="394" y="432"/>
                  </a:cubicBezTo>
                  <a:cubicBezTo>
                    <a:pt x="264" y="518"/>
                    <a:pt x="135" y="615"/>
                    <a:pt x="16" y="712"/>
                  </a:cubicBezTo>
                  <a:cubicBezTo>
                    <a:pt x="0" y="737"/>
                    <a:pt x="14" y="767"/>
                    <a:pt x="36" y="767"/>
                  </a:cubicBezTo>
                  <a:cubicBezTo>
                    <a:pt x="43" y="767"/>
                    <a:pt x="52" y="764"/>
                    <a:pt x="60" y="756"/>
                  </a:cubicBezTo>
                  <a:cubicBezTo>
                    <a:pt x="469" y="400"/>
                    <a:pt x="987" y="163"/>
                    <a:pt x="1526" y="87"/>
                  </a:cubicBezTo>
                  <a:cubicBezTo>
                    <a:pt x="1636" y="71"/>
                    <a:pt x="1747" y="61"/>
                    <a:pt x="1857" y="61"/>
                  </a:cubicBezTo>
                  <a:cubicBezTo>
                    <a:pt x="1898" y="61"/>
                    <a:pt x="1938" y="63"/>
                    <a:pt x="1979" y="66"/>
                  </a:cubicBezTo>
                  <a:cubicBezTo>
                    <a:pt x="2022" y="66"/>
                    <a:pt x="2022" y="1"/>
                    <a:pt x="1979" y="1"/>
                  </a:cubicBezTo>
                  <a:cubicBezTo>
                    <a:pt x="1960" y="0"/>
                    <a:pt x="1942" y="0"/>
                    <a:pt x="1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a:off x="937650" y="2538775"/>
              <a:ext cx="45750" cy="5425"/>
            </a:xfrm>
            <a:custGeom>
              <a:avLst/>
              <a:gdLst/>
              <a:ahLst/>
              <a:cxnLst/>
              <a:rect l="l" t="t" r="r" b="b"/>
              <a:pathLst>
                <a:path w="1830" h="217" extrusionOk="0">
                  <a:moveTo>
                    <a:pt x="1337" y="1"/>
                  </a:moveTo>
                  <a:cubicBezTo>
                    <a:pt x="901" y="1"/>
                    <a:pt x="465" y="57"/>
                    <a:pt x="40" y="161"/>
                  </a:cubicBezTo>
                  <a:cubicBezTo>
                    <a:pt x="0" y="161"/>
                    <a:pt x="15" y="216"/>
                    <a:pt x="43" y="216"/>
                  </a:cubicBezTo>
                  <a:cubicBezTo>
                    <a:pt x="46" y="216"/>
                    <a:pt x="48" y="216"/>
                    <a:pt x="51" y="215"/>
                  </a:cubicBezTo>
                  <a:cubicBezTo>
                    <a:pt x="481" y="110"/>
                    <a:pt x="918" y="59"/>
                    <a:pt x="1357" y="59"/>
                  </a:cubicBezTo>
                  <a:cubicBezTo>
                    <a:pt x="1500" y="59"/>
                    <a:pt x="1643" y="64"/>
                    <a:pt x="1786" y="75"/>
                  </a:cubicBezTo>
                  <a:cubicBezTo>
                    <a:pt x="1790" y="76"/>
                    <a:pt x="1793" y="76"/>
                    <a:pt x="1796" y="76"/>
                  </a:cubicBezTo>
                  <a:cubicBezTo>
                    <a:pt x="1829" y="76"/>
                    <a:pt x="1826" y="21"/>
                    <a:pt x="1786" y="21"/>
                  </a:cubicBezTo>
                  <a:cubicBezTo>
                    <a:pt x="1637" y="7"/>
                    <a:pt x="1487"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a:off x="875125" y="2355200"/>
              <a:ext cx="52225" cy="17300"/>
            </a:xfrm>
            <a:custGeom>
              <a:avLst/>
              <a:gdLst/>
              <a:ahLst/>
              <a:cxnLst/>
              <a:rect l="l" t="t" r="r" b="b"/>
              <a:pathLst>
                <a:path w="2089" h="692" extrusionOk="0">
                  <a:moveTo>
                    <a:pt x="2034" y="0"/>
                  </a:moveTo>
                  <a:cubicBezTo>
                    <a:pt x="1495" y="87"/>
                    <a:pt x="967" y="238"/>
                    <a:pt x="460" y="442"/>
                  </a:cubicBezTo>
                  <a:cubicBezTo>
                    <a:pt x="320" y="507"/>
                    <a:pt x="180" y="572"/>
                    <a:pt x="40" y="637"/>
                  </a:cubicBezTo>
                  <a:cubicBezTo>
                    <a:pt x="0" y="646"/>
                    <a:pt x="24" y="692"/>
                    <a:pt x="52" y="692"/>
                  </a:cubicBezTo>
                  <a:cubicBezTo>
                    <a:pt x="55" y="692"/>
                    <a:pt x="58" y="691"/>
                    <a:pt x="61" y="690"/>
                  </a:cubicBezTo>
                  <a:cubicBezTo>
                    <a:pt x="557" y="453"/>
                    <a:pt x="1064" y="270"/>
                    <a:pt x="1592" y="151"/>
                  </a:cubicBezTo>
                  <a:cubicBezTo>
                    <a:pt x="1743" y="119"/>
                    <a:pt x="1894" y="87"/>
                    <a:pt x="2045" y="65"/>
                  </a:cubicBezTo>
                  <a:cubicBezTo>
                    <a:pt x="2088" y="54"/>
                    <a:pt x="2066"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1225425" y="2489350"/>
              <a:ext cx="88150" cy="1203300"/>
            </a:xfrm>
            <a:custGeom>
              <a:avLst/>
              <a:gdLst/>
              <a:ahLst/>
              <a:cxnLst/>
              <a:rect l="l" t="t" r="r" b="b"/>
              <a:pathLst>
                <a:path w="3526" h="48132" extrusionOk="0">
                  <a:moveTo>
                    <a:pt x="863" y="116"/>
                  </a:moveTo>
                  <a:cubicBezTo>
                    <a:pt x="981" y="116"/>
                    <a:pt x="1100" y="144"/>
                    <a:pt x="1208" y="198"/>
                  </a:cubicBezTo>
                  <a:cubicBezTo>
                    <a:pt x="1467" y="338"/>
                    <a:pt x="1682" y="543"/>
                    <a:pt x="1876" y="747"/>
                  </a:cubicBezTo>
                  <a:cubicBezTo>
                    <a:pt x="2070" y="952"/>
                    <a:pt x="2243" y="1168"/>
                    <a:pt x="2394" y="1416"/>
                  </a:cubicBezTo>
                  <a:cubicBezTo>
                    <a:pt x="2663" y="1836"/>
                    <a:pt x="2847" y="2311"/>
                    <a:pt x="2944" y="2807"/>
                  </a:cubicBezTo>
                  <a:cubicBezTo>
                    <a:pt x="2890" y="2828"/>
                    <a:pt x="2836" y="2850"/>
                    <a:pt x="2782" y="2893"/>
                  </a:cubicBezTo>
                  <a:cubicBezTo>
                    <a:pt x="2426" y="2537"/>
                    <a:pt x="2016" y="2246"/>
                    <a:pt x="1564" y="2030"/>
                  </a:cubicBezTo>
                  <a:cubicBezTo>
                    <a:pt x="1068" y="1793"/>
                    <a:pt x="345" y="1621"/>
                    <a:pt x="184" y="1017"/>
                  </a:cubicBezTo>
                  <a:cubicBezTo>
                    <a:pt x="108" y="747"/>
                    <a:pt x="194" y="456"/>
                    <a:pt x="410" y="284"/>
                  </a:cubicBezTo>
                  <a:cubicBezTo>
                    <a:pt x="536" y="171"/>
                    <a:pt x="698" y="116"/>
                    <a:pt x="863" y="116"/>
                  </a:cubicBezTo>
                  <a:close/>
                  <a:moveTo>
                    <a:pt x="861" y="0"/>
                  </a:moveTo>
                  <a:cubicBezTo>
                    <a:pt x="750" y="0"/>
                    <a:pt x="639" y="22"/>
                    <a:pt x="529" y="68"/>
                  </a:cubicBezTo>
                  <a:cubicBezTo>
                    <a:pt x="281" y="176"/>
                    <a:pt x="97" y="413"/>
                    <a:pt x="54" y="683"/>
                  </a:cubicBezTo>
                  <a:cubicBezTo>
                    <a:pt x="0" y="963"/>
                    <a:pt x="108" y="1243"/>
                    <a:pt x="302" y="1459"/>
                  </a:cubicBezTo>
                  <a:cubicBezTo>
                    <a:pt x="507" y="1685"/>
                    <a:pt x="798" y="1826"/>
                    <a:pt x="1089" y="1955"/>
                  </a:cubicBezTo>
                  <a:cubicBezTo>
                    <a:pt x="1413" y="2095"/>
                    <a:pt x="1736" y="2246"/>
                    <a:pt x="2038" y="2440"/>
                  </a:cubicBezTo>
                  <a:cubicBezTo>
                    <a:pt x="2275" y="2602"/>
                    <a:pt x="2502" y="2774"/>
                    <a:pt x="2696" y="2979"/>
                  </a:cubicBezTo>
                  <a:cubicBezTo>
                    <a:pt x="2652" y="3044"/>
                    <a:pt x="2620" y="3130"/>
                    <a:pt x="2609" y="3216"/>
                  </a:cubicBezTo>
                  <a:lnTo>
                    <a:pt x="2232" y="9254"/>
                  </a:lnTo>
                  <a:cubicBezTo>
                    <a:pt x="2221" y="9448"/>
                    <a:pt x="2329" y="9631"/>
                    <a:pt x="2502" y="9696"/>
                  </a:cubicBezTo>
                  <a:lnTo>
                    <a:pt x="97" y="48110"/>
                  </a:lnTo>
                  <a:lnTo>
                    <a:pt x="388" y="48132"/>
                  </a:lnTo>
                  <a:lnTo>
                    <a:pt x="2803" y="9718"/>
                  </a:lnTo>
                  <a:cubicBezTo>
                    <a:pt x="2987" y="9664"/>
                    <a:pt x="3116" y="9513"/>
                    <a:pt x="3138" y="9319"/>
                  </a:cubicBezTo>
                  <a:lnTo>
                    <a:pt x="3515" y="3270"/>
                  </a:lnTo>
                  <a:cubicBezTo>
                    <a:pt x="3526" y="3022"/>
                    <a:pt x="3342" y="2807"/>
                    <a:pt x="3094" y="2796"/>
                  </a:cubicBezTo>
                  <a:lnTo>
                    <a:pt x="3062" y="2796"/>
                  </a:lnTo>
                  <a:cubicBezTo>
                    <a:pt x="2976" y="2322"/>
                    <a:pt x="2803" y="1869"/>
                    <a:pt x="2566" y="1459"/>
                  </a:cubicBezTo>
                  <a:cubicBezTo>
                    <a:pt x="2415" y="1200"/>
                    <a:pt x="2232" y="952"/>
                    <a:pt x="2027" y="737"/>
                  </a:cubicBezTo>
                  <a:cubicBezTo>
                    <a:pt x="1833" y="521"/>
                    <a:pt x="1607" y="305"/>
                    <a:pt x="1359" y="144"/>
                  </a:cubicBezTo>
                  <a:cubicBezTo>
                    <a:pt x="1201" y="52"/>
                    <a:pt x="1032" y="0"/>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1265300" y="2627025"/>
              <a:ext cx="64175" cy="77975"/>
            </a:xfrm>
            <a:custGeom>
              <a:avLst/>
              <a:gdLst/>
              <a:ahLst/>
              <a:cxnLst/>
              <a:rect l="l" t="t" r="r" b="b"/>
              <a:pathLst>
                <a:path w="2567" h="3119" extrusionOk="0">
                  <a:moveTo>
                    <a:pt x="1555" y="1"/>
                  </a:moveTo>
                  <a:cubicBezTo>
                    <a:pt x="1111" y="1"/>
                    <a:pt x="596" y="121"/>
                    <a:pt x="400" y="545"/>
                  </a:cubicBezTo>
                  <a:cubicBezTo>
                    <a:pt x="152" y="1073"/>
                    <a:pt x="1" y="2777"/>
                    <a:pt x="400" y="2981"/>
                  </a:cubicBezTo>
                  <a:cubicBezTo>
                    <a:pt x="560" y="3068"/>
                    <a:pt x="833" y="3118"/>
                    <a:pt x="1123" y="3118"/>
                  </a:cubicBezTo>
                  <a:cubicBezTo>
                    <a:pt x="1553" y="3118"/>
                    <a:pt x="2022" y="3008"/>
                    <a:pt x="2222" y="2744"/>
                  </a:cubicBezTo>
                  <a:cubicBezTo>
                    <a:pt x="2545" y="2291"/>
                    <a:pt x="2567" y="308"/>
                    <a:pt x="2222" y="103"/>
                  </a:cubicBezTo>
                  <a:cubicBezTo>
                    <a:pt x="2103" y="52"/>
                    <a:pt x="1844" y="1"/>
                    <a:pt x="1555" y="1"/>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a:off x="505750" y="2228775"/>
              <a:ext cx="442600" cy="601400"/>
            </a:xfrm>
            <a:custGeom>
              <a:avLst/>
              <a:gdLst/>
              <a:ahLst/>
              <a:cxnLst/>
              <a:rect l="l" t="t" r="r" b="b"/>
              <a:pathLst>
                <a:path w="17704" h="24056" extrusionOk="0">
                  <a:moveTo>
                    <a:pt x="7925" y="1"/>
                  </a:moveTo>
                  <a:lnTo>
                    <a:pt x="4227" y="1025"/>
                  </a:lnTo>
                  <a:cubicBezTo>
                    <a:pt x="2933" y="1801"/>
                    <a:pt x="3214" y="5543"/>
                    <a:pt x="3214" y="5543"/>
                  </a:cubicBezTo>
                  <a:cubicBezTo>
                    <a:pt x="1607" y="7494"/>
                    <a:pt x="2297" y="10092"/>
                    <a:pt x="2297" y="10092"/>
                  </a:cubicBezTo>
                  <a:cubicBezTo>
                    <a:pt x="400" y="12205"/>
                    <a:pt x="1478" y="14664"/>
                    <a:pt x="1478" y="14664"/>
                  </a:cubicBezTo>
                  <a:cubicBezTo>
                    <a:pt x="1" y="17672"/>
                    <a:pt x="950" y="19569"/>
                    <a:pt x="950" y="19569"/>
                  </a:cubicBezTo>
                  <a:cubicBezTo>
                    <a:pt x="367" y="20744"/>
                    <a:pt x="1014" y="22771"/>
                    <a:pt x="1014" y="22771"/>
                  </a:cubicBezTo>
                  <a:cubicBezTo>
                    <a:pt x="2561" y="23645"/>
                    <a:pt x="6052" y="24055"/>
                    <a:pt x="9406" y="24055"/>
                  </a:cubicBezTo>
                  <a:cubicBezTo>
                    <a:pt x="13255" y="24055"/>
                    <a:pt x="16922" y="23515"/>
                    <a:pt x="17262" y="22512"/>
                  </a:cubicBezTo>
                  <a:cubicBezTo>
                    <a:pt x="17704" y="21111"/>
                    <a:pt x="16766" y="19623"/>
                    <a:pt x="16766" y="19623"/>
                  </a:cubicBezTo>
                  <a:cubicBezTo>
                    <a:pt x="17381" y="17003"/>
                    <a:pt x="15914" y="14955"/>
                    <a:pt x="15914" y="14955"/>
                  </a:cubicBezTo>
                  <a:cubicBezTo>
                    <a:pt x="16788" y="12410"/>
                    <a:pt x="15224" y="10319"/>
                    <a:pt x="15224" y="10319"/>
                  </a:cubicBezTo>
                  <a:cubicBezTo>
                    <a:pt x="15774" y="7472"/>
                    <a:pt x="14351" y="5521"/>
                    <a:pt x="14351" y="5521"/>
                  </a:cubicBezTo>
                  <a:cubicBezTo>
                    <a:pt x="14761" y="3117"/>
                    <a:pt x="13478" y="1014"/>
                    <a:pt x="13478" y="1014"/>
                  </a:cubicBezTo>
                  <a:lnTo>
                    <a:pt x="106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a:off x="842675" y="2633900"/>
              <a:ext cx="84400" cy="50150"/>
            </a:xfrm>
            <a:custGeom>
              <a:avLst/>
              <a:gdLst/>
              <a:ahLst/>
              <a:cxnLst/>
              <a:rect l="l" t="t" r="r" b="b"/>
              <a:pathLst>
                <a:path w="3376" h="2006" extrusionOk="0">
                  <a:moveTo>
                    <a:pt x="303" y="0"/>
                  </a:moveTo>
                  <a:lnTo>
                    <a:pt x="1" y="1025"/>
                  </a:lnTo>
                  <a:cubicBezTo>
                    <a:pt x="1143" y="1769"/>
                    <a:pt x="3375" y="2006"/>
                    <a:pt x="3375" y="2006"/>
                  </a:cubicBezTo>
                  <a:lnTo>
                    <a:pt x="3375" y="1122"/>
                  </a:lnTo>
                  <a:cubicBezTo>
                    <a:pt x="2135" y="938"/>
                    <a:pt x="303"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a:off x="547000" y="2633900"/>
              <a:ext cx="84125" cy="50150"/>
            </a:xfrm>
            <a:custGeom>
              <a:avLst/>
              <a:gdLst/>
              <a:ahLst/>
              <a:cxnLst/>
              <a:rect l="l" t="t" r="r" b="b"/>
              <a:pathLst>
                <a:path w="3365" h="2006" extrusionOk="0">
                  <a:moveTo>
                    <a:pt x="3062" y="0"/>
                  </a:moveTo>
                  <a:cubicBezTo>
                    <a:pt x="3062" y="0"/>
                    <a:pt x="1240" y="938"/>
                    <a:pt x="0" y="1122"/>
                  </a:cubicBezTo>
                  <a:lnTo>
                    <a:pt x="0" y="2006"/>
                  </a:lnTo>
                  <a:cubicBezTo>
                    <a:pt x="0" y="2006"/>
                    <a:pt x="2232" y="1769"/>
                    <a:pt x="3364" y="1025"/>
                  </a:cubicBez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a:off x="638375" y="1924225"/>
              <a:ext cx="229675" cy="222100"/>
            </a:xfrm>
            <a:custGeom>
              <a:avLst/>
              <a:gdLst/>
              <a:ahLst/>
              <a:cxnLst/>
              <a:rect l="l" t="t" r="r" b="b"/>
              <a:pathLst>
                <a:path w="9187" h="8884" extrusionOk="0">
                  <a:moveTo>
                    <a:pt x="5380" y="0"/>
                  </a:moveTo>
                  <a:cubicBezTo>
                    <a:pt x="4895" y="0"/>
                    <a:pt x="4421" y="119"/>
                    <a:pt x="3979" y="334"/>
                  </a:cubicBezTo>
                  <a:cubicBezTo>
                    <a:pt x="3547" y="539"/>
                    <a:pt x="3149" y="830"/>
                    <a:pt x="2782" y="1143"/>
                  </a:cubicBezTo>
                  <a:cubicBezTo>
                    <a:pt x="2545" y="1358"/>
                    <a:pt x="2351" y="1606"/>
                    <a:pt x="2264" y="1919"/>
                  </a:cubicBezTo>
                  <a:cubicBezTo>
                    <a:pt x="2205" y="1912"/>
                    <a:pt x="2146" y="1908"/>
                    <a:pt x="2087" y="1908"/>
                  </a:cubicBezTo>
                  <a:cubicBezTo>
                    <a:pt x="1557" y="1908"/>
                    <a:pt x="1054" y="2204"/>
                    <a:pt x="734" y="2631"/>
                  </a:cubicBezTo>
                  <a:cubicBezTo>
                    <a:pt x="367" y="3094"/>
                    <a:pt x="205" y="3687"/>
                    <a:pt x="151" y="4280"/>
                  </a:cubicBezTo>
                  <a:cubicBezTo>
                    <a:pt x="0" y="6016"/>
                    <a:pt x="787" y="7806"/>
                    <a:pt x="2157" y="8884"/>
                  </a:cubicBezTo>
                  <a:lnTo>
                    <a:pt x="7935" y="7547"/>
                  </a:lnTo>
                  <a:cubicBezTo>
                    <a:pt x="8852" y="6242"/>
                    <a:pt x="9186" y="4571"/>
                    <a:pt x="8863" y="3008"/>
                  </a:cubicBezTo>
                  <a:cubicBezTo>
                    <a:pt x="9100" y="2598"/>
                    <a:pt x="9143" y="2081"/>
                    <a:pt x="8970" y="1628"/>
                  </a:cubicBezTo>
                  <a:cubicBezTo>
                    <a:pt x="8798" y="1186"/>
                    <a:pt x="8410" y="830"/>
                    <a:pt x="7957" y="690"/>
                  </a:cubicBezTo>
                  <a:cubicBezTo>
                    <a:pt x="7748" y="624"/>
                    <a:pt x="7532" y="597"/>
                    <a:pt x="7312" y="597"/>
                  </a:cubicBezTo>
                  <a:cubicBezTo>
                    <a:pt x="7032" y="597"/>
                    <a:pt x="6747" y="640"/>
                    <a:pt x="6469" y="701"/>
                  </a:cubicBezTo>
                  <a:cubicBezTo>
                    <a:pt x="6437" y="464"/>
                    <a:pt x="6264" y="270"/>
                    <a:pt x="6060" y="162"/>
                  </a:cubicBezTo>
                  <a:cubicBezTo>
                    <a:pt x="5855" y="43"/>
                    <a:pt x="5617" y="11"/>
                    <a:pt x="5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a:off x="679600" y="1978675"/>
              <a:ext cx="170100" cy="291050"/>
            </a:xfrm>
            <a:custGeom>
              <a:avLst/>
              <a:gdLst/>
              <a:ahLst/>
              <a:cxnLst/>
              <a:rect l="l" t="t" r="r" b="b"/>
              <a:pathLst>
                <a:path w="6804" h="11642" extrusionOk="0">
                  <a:moveTo>
                    <a:pt x="3332" y="0"/>
                  </a:moveTo>
                  <a:cubicBezTo>
                    <a:pt x="2193" y="0"/>
                    <a:pt x="1049" y="419"/>
                    <a:pt x="518" y="1423"/>
                  </a:cubicBezTo>
                  <a:cubicBezTo>
                    <a:pt x="22" y="2361"/>
                    <a:pt x="1" y="5865"/>
                    <a:pt x="1" y="5865"/>
                  </a:cubicBezTo>
                  <a:cubicBezTo>
                    <a:pt x="1" y="5865"/>
                    <a:pt x="993" y="7967"/>
                    <a:pt x="1004" y="10760"/>
                  </a:cubicBezTo>
                  <a:cubicBezTo>
                    <a:pt x="1276" y="11366"/>
                    <a:pt x="1805" y="11642"/>
                    <a:pt x="2332" y="11642"/>
                  </a:cubicBezTo>
                  <a:cubicBezTo>
                    <a:pt x="2910" y="11642"/>
                    <a:pt x="3484" y="11309"/>
                    <a:pt x="3710" y="10717"/>
                  </a:cubicBezTo>
                  <a:cubicBezTo>
                    <a:pt x="3699" y="9660"/>
                    <a:pt x="3882" y="9164"/>
                    <a:pt x="4227" y="8797"/>
                  </a:cubicBezTo>
                  <a:cubicBezTo>
                    <a:pt x="4249" y="8765"/>
                    <a:pt x="4281" y="8744"/>
                    <a:pt x="4313" y="8711"/>
                  </a:cubicBezTo>
                  <a:cubicBezTo>
                    <a:pt x="4335" y="8690"/>
                    <a:pt x="4357" y="8679"/>
                    <a:pt x="4378" y="8657"/>
                  </a:cubicBezTo>
                  <a:cubicBezTo>
                    <a:pt x="4411" y="8614"/>
                    <a:pt x="4464" y="8582"/>
                    <a:pt x="4508" y="8549"/>
                  </a:cubicBezTo>
                  <a:cubicBezTo>
                    <a:pt x="4561" y="8496"/>
                    <a:pt x="4626" y="8452"/>
                    <a:pt x="4702" y="8399"/>
                  </a:cubicBezTo>
                  <a:cubicBezTo>
                    <a:pt x="4960" y="8215"/>
                    <a:pt x="5273" y="8010"/>
                    <a:pt x="5618" y="7709"/>
                  </a:cubicBezTo>
                  <a:cubicBezTo>
                    <a:pt x="6125" y="7267"/>
                    <a:pt x="6502" y="6663"/>
                    <a:pt x="6664" y="5714"/>
                  </a:cubicBezTo>
                  <a:cubicBezTo>
                    <a:pt x="6664" y="5703"/>
                    <a:pt x="6664" y="5692"/>
                    <a:pt x="6664" y="5682"/>
                  </a:cubicBezTo>
                  <a:cubicBezTo>
                    <a:pt x="6675" y="5671"/>
                    <a:pt x="6675" y="5649"/>
                    <a:pt x="6675" y="5639"/>
                  </a:cubicBezTo>
                  <a:cubicBezTo>
                    <a:pt x="6675" y="5617"/>
                    <a:pt x="6685" y="5595"/>
                    <a:pt x="6685" y="5563"/>
                  </a:cubicBezTo>
                  <a:cubicBezTo>
                    <a:pt x="6685" y="5552"/>
                    <a:pt x="6685" y="5541"/>
                    <a:pt x="6685" y="5531"/>
                  </a:cubicBezTo>
                  <a:cubicBezTo>
                    <a:pt x="6804" y="4604"/>
                    <a:pt x="6739" y="3364"/>
                    <a:pt x="6384" y="1649"/>
                  </a:cubicBezTo>
                  <a:cubicBezTo>
                    <a:pt x="6186" y="659"/>
                    <a:pt x="4762" y="0"/>
                    <a:pt x="333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a:off x="670175" y="1975075"/>
              <a:ext cx="182225" cy="135400"/>
            </a:xfrm>
            <a:custGeom>
              <a:avLst/>
              <a:gdLst/>
              <a:ahLst/>
              <a:cxnLst/>
              <a:rect l="l" t="t" r="r" b="b"/>
              <a:pathLst>
                <a:path w="7289" h="5416" extrusionOk="0">
                  <a:moveTo>
                    <a:pt x="3753" y="1"/>
                  </a:moveTo>
                  <a:cubicBezTo>
                    <a:pt x="3307" y="1"/>
                    <a:pt x="2863" y="56"/>
                    <a:pt x="2437" y="187"/>
                  </a:cubicBezTo>
                  <a:cubicBezTo>
                    <a:pt x="1629" y="424"/>
                    <a:pt x="895" y="952"/>
                    <a:pt x="497" y="1696"/>
                  </a:cubicBezTo>
                  <a:cubicBezTo>
                    <a:pt x="270" y="2138"/>
                    <a:pt x="173" y="2624"/>
                    <a:pt x="108" y="3098"/>
                  </a:cubicBezTo>
                  <a:cubicBezTo>
                    <a:pt x="1" y="3863"/>
                    <a:pt x="76" y="4650"/>
                    <a:pt x="152" y="5416"/>
                  </a:cubicBezTo>
                  <a:cubicBezTo>
                    <a:pt x="561" y="5254"/>
                    <a:pt x="917" y="4963"/>
                    <a:pt x="1143" y="4586"/>
                  </a:cubicBezTo>
                  <a:cubicBezTo>
                    <a:pt x="1370" y="4208"/>
                    <a:pt x="1499" y="3745"/>
                    <a:pt x="1445" y="3314"/>
                  </a:cubicBezTo>
                  <a:lnTo>
                    <a:pt x="1445" y="3314"/>
                  </a:lnTo>
                  <a:cubicBezTo>
                    <a:pt x="1473" y="3315"/>
                    <a:pt x="1500" y="3316"/>
                    <a:pt x="1528" y="3316"/>
                  </a:cubicBezTo>
                  <a:cubicBezTo>
                    <a:pt x="1857" y="3316"/>
                    <a:pt x="2189" y="3198"/>
                    <a:pt x="2448" y="2979"/>
                  </a:cubicBezTo>
                  <a:cubicBezTo>
                    <a:pt x="2717" y="2742"/>
                    <a:pt x="2901" y="2397"/>
                    <a:pt x="2933" y="2041"/>
                  </a:cubicBezTo>
                  <a:cubicBezTo>
                    <a:pt x="3562" y="2294"/>
                    <a:pt x="4235" y="2419"/>
                    <a:pt x="4910" y="2419"/>
                  </a:cubicBezTo>
                  <a:cubicBezTo>
                    <a:pt x="5473" y="2419"/>
                    <a:pt x="6038" y="2332"/>
                    <a:pt x="6577" y="2160"/>
                  </a:cubicBezTo>
                  <a:cubicBezTo>
                    <a:pt x="6771" y="2699"/>
                    <a:pt x="6965" y="3249"/>
                    <a:pt x="7170" y="3788"/>
                  </a:cubicBezTo>
                  <a:cubicBezTo>
                    <a:pt x="7213" y="3357"/>
                    <a:pt x="7289" y="2850"/>
                    <a:pt x="7256" y="2408"/>
                  </a:cubicBezTo>
                  <a:cubicBezTo>
                    <a:pt x="7224" y="1966"/>
                    <a:pt x="7116" y="1524"/>
                    <a:pt x="6858" y="1157"/>
                  </a:cubicBezTo>
                  <a:cubicBezTo>
                    <a:pt x="6426" y="554"/>
                    <a:pt x="5672" y="273"/>
                    <a:pt x="4949" y="122"/>
                  </a:cubicBezTo>
                  <a:cubicBezTo>
                    <a:pt x="4556" y="46"/>
                    <a:pt x="4153"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a:off x="794700" y="2107500"/>
              <a:ext cx="12700" cy="11400"/>
            </a:xfrm>
            <a:custGeom>
              <a:avLst/>
              <a:gdLst/>
              <a:ahLst/>
              <a:cxnLst/>
              <a:rect l="l" t="t" r="r" b="b"/>
              <a:pathLst>
                <a:path w="508" h="456" extrusionOk="0">
                  <a:moveTo>
                    <a:pt x="238" y="0"/>
                  </a:moveTo>
                  <a:cubicBezTo>
                    <a:pt x="162" y="11"/>
                    <a:pt x="98" y="22"/>
                    <a:pt x="33" y="54"/>
                  </a:cubicBezTo>
                  <a:cubicBezTo>
                    <a:pt x="1" y="76"/>
                    <a:pt x="1" y="119"/>
                    <a:pt x="11" y="151"/>
                  </a:cubicBezTo>
                  <a:cubicBezTo>
                    <a:pt x="27" y="167"/>
                    <a:pt x="49" y="177"/>
                    <a:pt x="68" y="177"/>
                  </a:cubicBezTo>
                  <a:cubicBezTo>
                    <a:pt x="74" y="177"/>
                    <a:pt x="81" y="176"/>
                    <a:pt x="87" y="173"/>
                  </a:cubicBezTo>
                  <a:cubicBezTo>
                    <a:pt x="130" y="162"/>
                    <a:pt x="162" y="141"/>
                    <a:pt x="205" y="141"/>
                  </a:cubicBezTo>
                  <a:lnTo>
                    <a:pt x="292" y="141"/>
                  </a:lnTo>
                  <a:cubicBezTo>
                    <a:pt x="313" y="141"/>
                    <a:pt x="346" y="151"/>
                    <a:pt x="356" y="173"/>
                  </a:cubicBezTo>
                  <a:cubicBezTo>
                    <a:pt x="367" y="184"/>
                    <a:pt x="378" y="216"/>
                    <a:pt x="378" y="238"/>
                  </a:cubicBezTo>
                  <a:cubicBezTo>
                    <a:pt x="378" y="281"/>
                    <a:pt x="356" y="335"/>
                    <a:pt x="335" y="378"/>
                  </a:cubicBezTo>
                  <a:cubicBezTo>
                    <a:pt x="324" y="410"/>
                    <a:pt x="346" y="442"/>
                    <a:pt x="378" y="453"/>
                  </a:cubicBezTo>
                  <a:cubicBezTo>
                    <a:pt x="386" y="455"/>
                    <a:pt x="393" y="456"/>
                    <a:pt x="400" y="456"/>
                  </a:cubicBezTo>
                  <a:cubicBezTo>
                    <a:pt x="432" y="456"/>
                    <a:pt x="455" y="437"/>
                    <a:pt x="464" y="410"/>
                  </a:cubicBezTo>
                  <a:cubicBezTo>
                    <a:pt x="486" y="345"/>
                    <a:pt x="507" y="291"/>
                    <a:pt x="507" y="227"/>
                  </a:cubicBezTo>
                  <a:cubicBezTo>
                    <a:pt x="497" y="151"/>
                    <a:pt x="475" y="87"/>
                    <a:pt x="421" y="54"/>
                  </a:cubicBezTo>
                  <a:cubicBezTo>
                    <a:pt x="367" y="11"/>
                    <a:pt x="302"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a:off x="801175" y="2064550"/>
              <a:ext cx="33450" cy="12150"/>
            </a:xfrm>
            <a:custGeom>
              <a:avLst/>
              <a:gdLst/>
              <a:ahLst/>
              <a:cxnLst/>
              <a:rect l="l" t="t" r="r" b="b"/>
              <a:pathLst>
                <a:path w="1338" h="486" extrusionOk="0">
                  <a:moveTo>
                    <a:pt x="650" y="0"/>
                  </a:moveTo>
                  <a:cubicBezTo>
                    <a:pt x="476" y="0"/>
                    <a:pt x="303" y="39"/>
                    <a:pt x="140" y="123"/>
                  </a:cubicBezTo>
                  <a:cubicBezTo>
                    <a:pt x="54" y="166"/>
                    <a:pt x="0" y="274"/>
                    <a:pt x="54" y="360"/>
                  </a:cubicBezTo>
                  <a:cubicBezTo>
                    <a:pt x="88" y="434"/>
                    <a:pt x="147" y="462"/>
                    <a:pt x="212" y="462"/>
                  </a:cubicBezTo>
                  <a:cubicBezTo>
                    <a:pt x="252" y="462"/>
                    <a:pt x="294" y="452"/>
                    <a:pt x="335" y="435"/>
                  </a:cubicBezTo>
                  <a:cubicBezTo>
                    <a:pt x="421" y="392"/>
                    <a:pt x="529" y="371"/>
                    <a:pt x="626" y="360"/>
                  </a:cubicBezTo>
                  <a:cubicBezTo>
                    <a:pt x="626" y="360"/>
                    <a:pt x="626" y="371"/>
                    <a:pt x="626" y="371"/>
                  </a:cubicBezTo>
                  <a:cubicBezTo>
                    <a:pt x="642" y="369"/>
                    <a:pt x="659" y="369"/>
                    <a:pt x="676" y="369"/>
                  </a:cubicBezTo>
                  <a:cubicBezTo>
                    <a:pt x="788" y="369"/>
                    <a:pt x="901" y="399"/>
                    <a:pt x="1014" y="446"/>
                  </a:cubicBezTo>
                  <a:cubicBezTo>
                    <a:pt x="1014" y="446"/>
                    <a:pt x="1025" y="457"/>
                    <a:pt x="1035" y="457"/>
                  </a:cubicBezTo>
                  <a:cubicBezTo>
                    <a:pt x="1071" y="475"/>
                    <a:pt x="1110" y="485"/>
                    <a:pt x="1149" y="485"/>
                  </a:cubicBezTo>
                  <a:cubicBezTo>
                    <a:pt x="1204" y="485"/>
                    <a:pt x="1256" y="464"/>
                    <a:pt x="1294" y="414"/>
                  </a:cubicBezTo>
                  <a:cubicBezTo>
                    <a:pt x="1337" y="338"/>
                    <a:pt x="1337" y="209"/>
                    <a:pt x="1251" y="155"/>
                  </a:cubicBezTo>
                  <a:cubicBezTo>
                    <a:pt x="1063" y="55"/>
                    <a:pt x="857"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a:off x="746175" y="2065650"/>
              <a:ext cx="33450" cy="13350"/>
            </a:xfrm>
            <a:custGeom>
              <a:avLst/>
              <a:gdLst/>
              <a:ahLst/>
              <a:cxnLst/>
              <a:rect l="l" t="t" r="r" b="b"/>
              <a:pathLst>
                <a:path w="1338" h="534" extrusionOk="0">
                  <a:moveTo>
                    <a:pt x="753" y="1"/>
                  </a:moveTo>
                  <a:cubicBezTo>
                    <a:pt x="530" y="1"/>
                    <a:pt x="308" y="61"/>
                    <a:pt x="120" y="187"/>
                  </a:cubicBezTo>
                  <a:cubicBezTo>
                    <a:pt x="33" y="240"/>
                    <a:pt x="1" y="359"/>
                    <a:pt x="55" y="445"/>
                  </a:cubicBezTo>
                  <a:cubicBezTo>
                    <a:pt x="96" y="500"/>
                    <a:pt x="155" y="533"/>
                    <a:pt x="214" y="533"/>
                  </a:cubicBezTo>
                  <a:cubicBezTo>
                    <a:pt x="248" y="533"/>
                    <a:pt x="282" y="523"/>
                    <a:pt x="314" y="499"/>
                  </a:cubicBezTo>
                  <a:cubicBezTo>
                    <a:pt x="346" y="478"/>
                    <a:pt x="378" y="467"/>
                    <a:pt x="421" y="445"/>
                  </a:cubicBezTo>
                  <a:cubicBezTo>
                    <a:pt x="432" y="434"/>
                    <a:pt x="432" y="434"/>
                    <a:pt x="443" y="434"/>
                  </a:cubicBezTo>
                  <a:cubicBezTo>
                    <a:pt x="454" y="424"/>
                    <a:pt x="465" y="424"/>
                    <a:pt x="486" y="413"/>
                  </a:cubicBezTo>
                  <a:cubicBezTo>
                    <a:pt x="518" y="402"/>
                    <a:pt x="562" y="391"/>
                    <a:pt x="594" y="381"/>
                  </a:cubicBezTo>
                  <a:cubicBezTo>
                    <a:pt x="598" y="381"/>
                    <a:pt x="612" y="379"/>
                    <a:pt x="623" y="377"/>
                  </a:cubicBezTo>
                  <a:lnTo>
                    <a:pt x="623" y="377"/>
                  </a:lnTo>
                  <a:cubicBezTo>
                    <a:pt x="620" y="378"/>
                    <a:pt x="618" y="379"/>
                    <a:pt x="615" y="381"/>
                  </a:cubicBezTo>
                  <a:cubicBezTo>
                    <a:pt x="633" y="377"/>
                    <a:pt x="638" y="376"/>
                    <a:pt x="636" y="376"/>
                  </a:cubicBezTo>
                  <a:cubicBezTo>
                    <a:pt x="635" y="376"/>
                    <a:pt x="629" y="376"/>
                    <a:pt x="623" y="377"/>
                  </a:cubicBezTo>
                  <a:lnTo>
                    <a:pt x="623" y="377"/>
                  </a:lnTo>
                  <a:cubicBezTo>
                    <a:pt x="642" y="370"/>
                    <a:pt x="660" y="370"/>
                    <a:pt x="669" y="370"/>
                  </a:cubicBezTo>
                  <a:lnTo>
                    <a:pt x="853" y="370"/>
                  </a:lnTo>
                  <a:cubicBezTo>
                    <a:pt x="896" y="381"/>
                    <a:pt x="928" y="381"/>
                    <a:pt x="971" y="391"/>
                  </a:cubicBezTo>
                  <a:cubicBezTo>
                    <a:pt x="982" y="402"/>
                    <a:pt x="1004" y="402"/>
                    <a:pt x="1025" y="413"/>
                  </a:cubicBezTo>
                  <a:lnTo>
                    <a:pt x="1047" y="413"/>
                  </a:lnTo>
                  <a:cubicBezTo>
                    <a:pt x="1047" y="413"/>
                    <a:pt x="1047" y="413"/>
                    <a:pt x="1047" y="424"/>
                  </a:cubicBezTo>
                  <a:cubicBezTo>
                    <a:pt x="1072" y="433"/>
                    <a:pt x="1100" y="438"/>
                    <a:pt x="1128" y="438"/>
                  </a:cubicBezTo>
                  <a:cubicBezTo>
                    <a:pt x="1196" y="438"/>
                    <a:pt x="1264" y="409"/>
                    <a:pt x="1295" y="348"/>
                  </a:cubicBezTo>
                  <a:cubicBezTo>
                    <a:pt x="1338" y="262"/>
                    <a:pt x="1316" y="133"/>
                    <a:pt x="1219" y="89"/>
                  </a:cubicBezTo>
                  <a:cubicBezTo>
                    <a:pt x="1071" y="31"/>
                    <a:pt x="912"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a:off x="777175" y="2128825"/>
              <a:ext cx="28775" cy="15975"/>
            </a:xfrm>
            <a:custGeom>
              <a:avLst/>
              <a:gdLst/>
              <a:ahLst/>
              <a:cxnLst/>
              <a:rect l="l" t="t" r="r" b="b"/>
              <a:pathLst>
                <a:path w="1151" h="639" extrusionOk="0">
                  <a:moveTo>
                    <a:pt x="194" y="0"/>
                  </a:moveTo>
                  <a:cubicBezTo>
                    <a:pt x="155" y="0"/>
                    <a:pt x="122" y="12"/>
                    <a:pt x="98" y="42"/>
                  </a:cubicBezTo>
                  <a:cubicBezTo>
                    <a:pt x="1" y="182"/>
                    <a:pt x="152" y="581"/>
                    <a:pt x="529" y="635"/>
                  </a:cubicBezTo>
                  <a:cubicBezTo>
                    <a:pt x="551" y="638"/>
                    <a:pt x="572" y="639"/>
                    <a:pt x="593" y="639"/>
                  </a:cubicBezTo>
                  <a:cubicBezTo>
                    <a:pt x="934" y="639"/>
                    <a:pt x="1151" y="325"/>
                    <a:pt x="1090" y="182"/>
                  </a:cubicBezTo>
                  <a:cubicBezTo>
                    <a:pt x="1067" y="114"/>
                    <a:pt x="995" y="103"/>
                    <a:pt x="899" y="103"/>
                  </a:cubicBezTo>
                  <a:cubicBezTo>
                    <a:pt x="854" y="103"/>
                    <a:pt x="804" y="105"/>
                    <a:pt x="751" y="105"/>
                  </a:cubicBezTo>
                  <a:cubicBezTo>
                    <a:pt x="704" y="105"/>
                    <a:pt x="654" y="103"/>
                    <a:pt x="605" y="96"/>
                  </a:cubicBezTo>
                  <a:cubicBezTo>
                    <a:pt x="435" y="73"/>
                    <a:pt x="29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a:off x="779600" y="2136325"/>
              <a:ext cx="20525" cy="8500"/>
            </a:xfrm>
            <a:custGeom>
              <a:avLst/>
              <a:gdLst/>
              <a:ahLst/>
              <a:cxnLst/>
              <a:rect l="l" t="t" r="r" b="b"/>
              <a:pathLst>
                <a:path w="821" h="340" extrusionOk="0">
                  <a:moveTo>
                    <a:pt x="1" y="1"/>
                  </a:moveTo>
                  <a:cubicBezTo>
                    <a:pt x="66" y="152"/>
                    <a:pt x="206" y="303"/>
                    <a:pt x="432" y="335"/>
                  </a:cubicBezTo>
                  <a:cubicBezTo>
                    <a:pt x="456" y="338"/>
                    <a:pt x="480" y="340"/>
                    <a:pt x="503" y="340"/>
                  </a:cubicBezTo>
                  <a:cubicBezTo>
                    <a:pt x="632" y="340"/>
                    <a:pt x="738" y="291"/>
                    <a:pt x="820" y="227"/>
                  </a:cubicBezTo>
                  <a:cubicBezTo>
                    <a:pt x="723" y="130"/>
                    <a:pt x="508" y="44"/>
                    <a:pt x="238" y="12"/>
                  </a:cubicBezTo>
                  <a:cubicBezTo>
                    <a:pt x="152" y="1"/>
                    <a:pt x="7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a:off x="781225" y="2128900"/>
              <a:ext cx="22125" cy="5875"/>
            </a:xfrm>
            <a:custGeom>
              <a:avLst/>
              <a:gdLst/>
              <a:ahLst/>
              <a:cxnLst/>
              <a:rect l="l" t="t" r="r" b="b"/>
              <a:pathLst>
                <a:path w="885" h="235" extrusionOk="0">
                  <a:moveTo>
                    <a:pt x="45" y="0"/>
                  </a:moveTo>
                  <a:cubicBezTo>
                    <a:pt x="29" y="0"/>
                    <a:pt x="14" y="2"/>
                    <a:pt x="1" y="7"/>
                  </a:cubicBezTo>
                  <a:cubicBezTo>
                    <a:pt x="44" y="125"/>
                    <a:pt x="216" y="190"/>
                    <a:pt x="421" y="222"/>
                  </a:cubicBezTo>
                  <a:cubicBezTo>
                    <a:pt x="472" y="231"/>
                    <a:pt x="522" y="235"/>
                    <a:pt x="569" y="235"/>
                  </a:cubicBezTo>
                  <a:cubicBezTo>
                    <a:pt x="711" y="235"/>
                    <a:pt x="828" y="198"/>
                    <a:pt x="885" y="125"/>
                  </a:cubicBezTo>
                  <a:cubicBezTo>
                    <a:pt x="847" y="102"/>
                    <a:pt x="793" y="97"/>
                    <a:pt x="729" y="97"/>
                  </a:cubicBezTo>
                  <a:cubicBezTo>
                    <a:pt x="680" y="97"/>
                    <a:pt x="627" y="100"/>
                    <a:pt x="570" y="100"/>
                  </a:cubicBezTo>
                  <a:cubicBezTo>
                    <a:pt x="529" y="100"/>
                    <a:pt x="486" y="98"/>
                    <a:pt x="443" y="93"/>
                  </a:cubicBezTo>
                  <a:cubicBezTo>
                    <a:pt x="276" y="75"/>
                    <a:pt x="141"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a:off x="756975" y="2088350"/>
              <a:ext cx="19150" cy="13775"/>
            </a:xfrm>
            <a:custGeom>
              <a:avLst/>
              <a:gdLst/>
              <a:ahLst/>
              <a:cxnLst/>
              <a:rect l="l" t="t" r="r" b="b"/>
              <a:pathLst>
                <a:path w="766" h="551" extrusionOk="0">
                  <a:moveTo>
                    <a:pt x="356" y="1"/>
                  </a:moveTo>
                  <a:cubicBezTo>
                    <a:pt x="248" y="1"/>
                    <a:pt x="140" y="44"/>
                    <a:pt x="76" y="130"/>
                  </a:cubicBezTo>
                  <a:cubicBezTo>
                    <a:pt x="0" y="238"/>
                    <a:pt x="11" y="367"/>
                    <a:pt x="22" y="486"/>
                  </a:cubicBezTo>
                  <a:cubicBezTo>
                    <a:pt x="22" y="518"/>
                    <a:pt x="43" y="551"/>
                    <a:pt x="76" y="551"/>
                  </a:cubicBezTo>
                  <a:cubicBezTo>
                    <a:pt x="108" y="551"/>
                    <a:pt x="140" y="518"/>
                    <a:pt x="140" y="486"/>
                  </a:cubicBezTo>
                  <a:cubicBezTo>
                    <a:pt x="130" y="400"/>
                    <a:pt x="119" y="292"/>
                    <a:pt x="173" y="217"/>
                  </a:cubicBezTo>
                  <a:cubicBezTo>
                    <a:pt x="205" y="152"/>
                    <a:pt x="280" y="119"/>
                    <a:pt x="356" y="119"/>
                  </a:cubicBezTo>
                  <a:cubicBezTo>
                    <a:pt x="528" y="130"/>
                    <a:pt x="626" y="303"/>
                    <a:pt x="647" y="454"/>
                  </a:cubicBezTo>
                  <a:cubicBezTo>
                    <a:pt x="647" y="486"/>
                    <a:pt x="669" y="518"/>
                    <a:pt x="712" y="518"/>
                  </a:cubicBezTo>
                  <a:cubicBezTo>
                    <a:pt x="733" y="518"/>
                    <a:pt x="766" y="486"/>
                    <a:pt x="766" y="454"/>
                  </a:cubicBezTo>
                  <a:cubicBezTo>
                    <a:pt x="755" y="335"/>
                    <a:pt x="712" y="227"/>
                    <a:pt x="636" y="141"/>
                  </a:cubicBezTo>
                  <a:cubicBezTo>
                    <a:pt x="561" y="55"/>
                    <a:pt x="464"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a:off x="811675" y="2088625"/>
              <a:ext cx="19175" cy="13775"/>
            </a:xfrm>
            <a:custGeom>
              <a:avLst/>
              <a:gdLst/>
              <a:ahLst/>
              <a:cxnLst/>
              <a:rect l="l" t="t" r="r" b="b"/>
              <a:pathLst>
                <a:path w="767" h="551" extrusionOk="0">
                  <a:moveTo>
                    <a:pt x="346" y="1"/>
                  </a:moveTo>
                  <a:cubicBezTo>
                    <a:pt x="238" y="1"/>
                    <a:pt x="130" y="44"/>
                    <a:pt x="65" y="130"/>
                  </a:cubicBezTo>
                  <a:cubicBezTo>
                    <a:pt x="1" y="238"/>
                    <a:pt x="1" y="367"/>
                    <a:pt x="12" y="486"/>
                  </a:cubicBezTo>
                  <a:cubicBezTo>
                    <a:pt x="12" y="518"/>
                    <a:pt x="33" y="551"/>
                    <a:pt x="65" y="551"/>
                  </a:cubicBezTo>
                  <a:cubicBezTo>
                    <a:pt x="98" y="551"/>
                    <a:pt x="130" y="518"/>
                    <a:pt x="130" y="486"/>
                  </a:cubicBezTo>
                  <a:cubicBezTo>
                    <a:pt x="119" y="400"/>
                    <a:pt x="109" y="292"/>
                    <a:pt x="163" y="216"/>
                  </a:cubicBezTo>
                  <a:cubicBezTo>
                    <a:pt x="195" y="152"/>
                    <a:pt x="270" y="119"/>
                    <a:pt x="346" y="119"/>
                  </a:cubicBezTo>
                  <a:cubicBezTo>
                    <a:pt x="518" y="130"/>
                    <a:pt x="615" y="303"/>
                    <a:pt x="637" y="453"/>
                  </a:cubicBezTo>
                  <a:cubicBezTo>
                    <a:pt x="637" y="486"/>
                    <a:pt x="658" y="518"/>
                    <a:pt x="702" y="518"/>
                  </a:cubicBezTo>
                  <a:cubicBezTo>
                    <a:pt x="723" y="518"/>
                    <a:pt x="766" y="486"/>
                    <a:pt x="756" y="453"/>
                  </a:cubicBezTo>
                  <a:cubicBezTo>
                    <a:pt x="745" y="335"/>
                    <a:pt x="702" y="227"/>
                    <a:pt x="626" y="141"/>
                  </a:cubicBezTo>
                  <a:cubicBezTo>
                    <a:pt x="551" y="55"/>
                    <a:pt x="454"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a:off x="705750" y="2074075"/>
              <a:ext cx="60950" cy="55250"/>
            </a:xfrm>
            <a:custGeom>
              <a:avLst/>
              <a:gdLst/>
              <a:ahLst/>
              <a:cxnLst/>
              <a:rect l="l" t="t" r="r" b="b"/>
              <a:pathLst>
                <a:path w="2438" h="2210" extrusionOk="0">
                  <a:moveTo>
                    <a:pt x="1790" y="0"/>
                  </a:moveTo>
                  <a:cubicBezTo>
                    <a:pt x="982" y="76"/>
                    <a:pt x="367" y="173"/>
                    <a:pt x="195" y="421"/>
                  </a:cubicBezTo>
                  <a:cubicBezTo>
                    <a:pt x="22" y="658"/>
                    <a:pt x="1" y="1801"/>
                    <a:pt x="529" y="2103"/>
                  </a:cubicBezTo>
                  <a:cubicBezTo>
                    <a:pt x="660" y="2180"/>
                    <a:pt x="843" y="2209"/>
                    <a:pt x="1045" y="2209"/>
                  </a:cubicBezTo>
                  <a:cubicBezTo>
                    <a:pt x="1657" y="2209"/>
                    <a:pt x="2437" y="1941"/>
                    <a:pt x="2437" y="1941"/>
                  </a:cubicBezTo>
                  <a:lnTo>
                    <a:pt x="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a:off x="673675" y="2095100"/>
              <a:ext cx="47475" cy="16200"/>
            </a:xfrm>
            <a:custGeom>
              <a:avLst/>
              <a:gdLst/>
              <a:ahLst/>
              <a:cxnLst/>
              <a:rect l="l" t="t" r="r" b="b"/>
              <a:pathLst>
                <a:path w="1899" h="648" extrusionOk="0">
                  <a:moveTo>
                    <a:pt x="1715" y="0"/>
                  </a:moveTo>
                  <a:lnTo>
                    <a:pt x="1" y="33"/>
                  </a:lnTo>
                  <a:lnTo>
                    <a:pt x="141" y="647"/>
                  </a:lnTo>
                  <a:lnTo>
                    <a:pt x="1769" y="486"/>
                  </a:lnTo>
                  <a:cubicBezTo>
                    <a:pt x="1866" y="410"/>
                    <a:pt x="1898" y="119"/>
                    <a:pt x="1715" y="0"/>
                  </a:cubicBezTo>
                  <a:close/>
                </a:path>
              </a:pathLst>
            </a:custGeom>
            <a:solidFill>
              <a:srgbClr val="4B1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a:off x="710600" y="2098075"/>
              <a:ext cx="5150" cy="7300"/>
            </a:xfrm>
            <a:custGeom>
              <a:avLst/>
              <a:gdLst/>
              <a:ahLst/>
              <a:cxnLst/>
              <a:rect l="l" t="t" r="r" b="b"/>
              <a:pathLst>
                <a:path w="206" h="292" extrusionOk="0">
                  <a:moveTo>
                    <a:pt x="98" y="0"/>
                  </a:moveTo>
                  <a:cubicBezTo>
                    <a:pt x="44" y="0"/>
                    <a:pt x="1" y="65"/>
                    <a:pt x="1" y="140"/>
                  </a:cubicBezTo>
                  <a:cubicBezTo>
                    <a:pt x="1" y="226"/>
                    <a:pt x="44" y="291"/>
                    <a:pt x="98" y="291"/>
                  </a:cubicBezTo>
                  <a:cubicBezTo>
                    <a:pt x="163" y="291"/>
                    <a:pt x="206" y="226"/>
                    <a:pt x="206" y="140"/>
                  </a:cubicBezTo>
                  <a:cubicBezTo>
                    <a:pt x="206" y="65"/>
                    <a:pt x="163" y="0"/>
                    <a:pt x="98" y="0"/>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a:off x="724625" y="2071650"/>
              <a:ext cx="132625" cy="54475"/>
            </a:xfrm>
            <a:custGeom>
              <a:avLst/>
              <a:gdLst/>
              <a:ahLst/>
              <a:cxnLst/>
              <a:rect l="l" t="t" r="r" b="b"/>
              <a:pathLst>
                <a:path w="5305" h="2179" extrusionOk="0">
                  <a:moveTo>
                    <a:pt x="2987" y="0"/>
                  </a:moveTo>
                  <a:cubicBezTo>
                    <a:pt x="2437" y="0"/>
                    <a:pt x="626" y="22"/>
                    <a:pt x="335" y="292"/>
                  </a:cubicBezTo>
                  <a:cubicBezTo>
                    <a:pt x="44" y="550"/>
                    <a:pt x="0" y="1143"/>
                    <a:pt x="119" y="1564"/>
                  </a:cubicBezTo>
                  <a:cubicBezTo>
                    <a:pt x="216" y="1909"/>
                    <a:pt x="421" y="2124"/>
                    <a:pt x="669" y="2167"/>
                  </a:cubicBezTo>
                  <a:cubicBezTo>
                    <a:pt x="734" y="2178"/>
                    <a:pt x="809" y="2178"/>
                    <a:pt x="884" y="2178"/>
                  </a:cubicBezTo>
                  <a:cubicBezTo>
                    <a:pt x="1413" y="2178"/>
                    <a:pt x="2070" y="1920"/>
                    <a:pt x="2556" y="1725"/>
                  </a:cubicBezTo>
                  <a:cubicBezTo>
                    <a:pt x="2728" y="1650"/>
                    <a:pt x="2944" y="1564"/>
                    <a:pt x="2998" y="1564"/>
                  </a:cubicBezTo>
                  <a:cubicBezTo>
                    <a:pt x="3127" y="1564"/>
                    <a:pt x="3504" y="1682"/>
                    <a:pt x="3806" y="1779"/>
                  </a:cubicBezTo>
                  <a:cubicBezTo>
                    <a:pt x="4270" y="1930"/>
                    <a:pt x="4561" y="2017"/>
                    <a:pt x="4733" y="2027"/>
                  </a:cubicBezTo>
                  <a:lnTo>
                    <a:pt x="4755" y="2027"/>
                  </a:lnTo>
                  <a:cubicBezTo>
                    <a:pt x="4852" y="2027"/>
                    <a:pt x="5035" y="1984"/>
                    <a:pt x="5143" y="1704"/>
                  </a:cubicBezTo>
                  <a:cubicBezTo>
                    <a:pt x="5305" y="1305"/>
                    <a:pt x="5251" y="453"/>
                    <a:pt x="4992" y="205"/>
                  </a:cubicBezTo>
                  <a:cubicBezTo>
                    <a:pt x="4841" y="76"/>
                    <a:pt x="4173"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a:off x="726775" y="2076300"/>
              <a:ext cx="126975" cy="45300"/>
            </a:xfrm>
            <a:custGeom>
              <a:avLst/>
              <a:gdLst/>
              <a:ahLst/>
              <a:cxnLst/>
              <a:rect l="l" t="t" r="r" b="b"/>
              <a:pathLst>
                <a:path w="5079" h="1812" extrusionOk="0">
                  <a:moveTo>
                    <a:pt x="2905" y="0"/>
                  </a:moveTo>
                  <a:cubicBezTo>
                    <a:pt x="1786" y="0"/>
                    <a:pt x="550" y="75"/>
                    <a:pt x="367" y="235"/>
                  </a:cubicBezTo>
                  <a:cubicBezTo>
                    <a:pt x="1" y="558"/>
                    <a:pt x="108" y="1712"/>
                    <a:pt x="615" y="1798"/>
                  </a:cubicBezTo>
                  <a:cubicBezTo>
                    <a:pt x="671" y="1807"/>
                    <a:pt x="730" y="1811"/>
                    <a:pt x="791" y="1811"/>
                  </a:cubicBezTo>
                  <a:cubicBezTo>
                    <a:pt x="1546" y="1811"/>
                    <a:pt x="2684" y="1194"/>
                    <a:pt x="2907" y="1194"/>
                  </a:cubicBezTo>
                  <a:cubicBezTo>
                    <a:pt x="2908" y="1194"/>
                    <a:pt x="2910" y="1194"/>
                    <a:pt x="2912" y="1194"/>
                  </a:cubicBezTo>
                  <a:cubicBezTo>
                    <a:pt x="3224" y="1205"/>
                    <a:pt x="4335" y="1647"/>
                    <a:pt x="4658" y="1658"/>
                  </a:cubicBezTo>
                  <a:cubicBezTo>
                    <a:pt x="4660" y="1658"/>
                    <a:pt x="4662" y="1658"/>
                    <a:pt x="4663" y="1658"/>
                  </a:cubicBezTo>
                  <a:cubicBezTo>
                    <a:pt x="5078" y="1658"/>
                    <a:pt x="5024" y="374"/>
                    <a:pt x="4777" y="149"/>
                  </a:cubicBezTo>
                  <a:cubicBezTo>
                    <a:pt x="4670" y="51"/>
                    <a:pt x="3827" y="0"/>
                    <a:pt x="2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a:off x="646200" y="2090200"/>
              <a:ext cx="51225" cy="47725"/>
            </a:xfrm>
            <a:custGeom>
              <a:avLst/>
              <a:gdLst/>
              <a:ahLst/>
              <a:cxnLst/>
              <a:rect l="l" t="t" r="r" b="b"/>
              <a:pathLst>
                <a:path w="2049" h="1909" extrusionOk="0">
                  <a:moveTo>
                    <a:pt x="815" y="1"/>
                  </a:moveTo>
                  <a:cubicBezTo>
                    <a:pt x="640" y="1"/>
                    <a:pt x="476" y="54"/>
                    <a:pt x="345" y="164"/>
                  </a:cubicBezTo>
                  <a:cubicBezTo>
                    <a:pt x="0" y="466"/>
                    <a:pt x="22" y="1059"/>
                    <a:pt x="399" y="1490"/>
                  </a:cubicBezTo>
                  <a:cubicBezTo>
                    <a:pt x="632" y="1763"/>
                    <a:pt x="944" y="1909"/>
                    <a:pt x="1229" y="1909"/>
                  </a:cubicBezTo>
                  <a:cubicBezTo>
                    <a:pt x="1405" y="1909"/>
                    <a:pt x="1572" y="1853"/>
                    <a:pt x="1703" y="1738"/>
                  </a:cubicBezTo>
                  <a:cubicBezTo>
                    <a:pt x="2048" y="1447"/>
                    <a:pt x="2027" y="854"/>
                    <a:pt x="1650" y="412"/>
                  </a:cubicBezTo>
                  <a:cubicBezTo>
                    <a:pt x="1415" y="144"/>
                    <a:pt x="1101" y="1"/>
                    <a:pt x="815"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a:off x="653725" y="2098075"/>
              <a:ext cx="29675" cy="29925"/>
            </a:xfrm>
            <a:custGeom>
              <a:avLst/>
              <a:gdLst/>
              <a:ahLst/>
              <a:cxnLst/>
              <a:rect l="l" t="t" r="r" b="b"/>
              <a:pathLst>
                <a:path w="1187" h="1197" extrusionOk="0">
                  <a:moveTo>
                    <a:pt x="549" y="0"/>
                  </a:moveTo>
                  <a:cubicBezTo>
                    <a:pt x="454" y="0"/>
                    <a:pt x="362" y="22"/>
                    <a:pt x="281" y="65"/>
                  </a:cubicBezTo>
                  <a:cubicBezTo>
                    <a:pt x="87" y="173"/>
                    <a:pt x="1" y="410"/>
                    <a:pt x="87" y="593"/>
                  </a:cubicBezTo>
                  <a:cubicBezTo>
                    <a:pt x="103" y="616"/>
                    <a:pt x="129" y="634"/>
                    <a:pt x="155" y="634"/>
                  </a:cubicBezTo>
                  <a:cubicBezTo>
                    <a:pt x="165" y="634"/>
                    <a:pt x="175" y="631"/>
                    <a:pt x="184" y="625"/>
                  </a:cubicBezTo>
                  <a:cubicBezTo>
                    <a:pt x="217" y="615"/>
                    <a:pt x="238" y="571"/>
                    <a:pt x="217" y="528"/>
                  </a:cubicBezTo>
                  <a:cubicBezTo>
                    <a:pt x="163" y="410"/>
                    <a:pt x="238" y="248"/>
                    <a:pt x="357" y="194"/>
                  </a:cubicBezTo>
                  <a:cubicBezTo>
                    <a:pt x="411" y="160"/>
                    <a:pt x="477" y="144"/>
                    <a:pt x="548" y="144"/>
                  </a:cubicBezTo>
                  <a:cubicBezTo>
                    <a:pt x="591" y="144"/>
                    <a:pt x="636" y="150"/>
                    <a:pt x="680" y="162"/>
                  </a:cubicBezTo>
                  <a:cubicBezTo>
                    <a:pt x="637" y="183"/>
                    <a:pt x="605" y="205"/>
                    <a:pt x="572" y="237"/>
                  </a:cubicBezTo>
                  <a:cubicBezTo>
                    <a:pt x="497" y="334"/>
                    <a:pt x="465" y="453"/>
                    <a:pt x="475" y="571"/>
                  </a:cubicBezTo>
                  <a:cubicBezTo>
                    <a:pt x="486" y="604"/>
                    <a:pt x="518" y="636"/>
                    <a:pt x="551" y="636"/>
                  </a:cubicBezTo>
                  <a:cubicBezTo>
                    <a:pt x="562" y="636"/>
                    <a:pt x="562" y="636"/>
                    <a:pt x="562" y="625"/>
                  </a:cubicBezTo>
                  <a:cubicBezTo>
                    <a:pt x="605" y="625"/>
                    <a:pt x="626" y="582"/>
                    <a:pt x="626" y="550"/>
                  </a:cubicBezTo>
                  <a:cubicBezTo>
                    <a:pt x="605" y="474"/>
                    <a:pt x="637" y="388"/>
                    <a:pt x="680" y="334"/>
                  </a:cubicBezTo>
                  <a:cubicBezTo>
                    <a:pt x="723" y="280"/>
                    <a:pt x="820" y="259"/>
                    <a:pt x="885" y="259"/>
                  </a:cubicBezTo>
                  <a:cubicBezTo>
                    <a:pt x="907" y="280"/>
                    <a:pt x="928" y="291"/>
                    <a:pt x="939" y="313"/>
                  </a:cubicBezTo>
                  <a:cubicBezTo>
                    <a:pt x="982" y="367"/>
                    <a:pt x="993" y="420"/>
                    <a:pt x="971" y="474"/>
                  </a:cubicBezTo>
                  <a:cubicBezTo>
                    <a:pt x="960" y="518"/>
                    <a:pt x="917" y="550"/>
                    <a:pt x="863" y="593"/>
                  </a:cubicBezTo>
                  <a:cubicBezTo>
                    <a:pt x="820" y="636"/>
                    <a:pt x="766" y="679"/>
                    <a:pt x="734" y="744"/>
                  </a:cubicBezTo>
                  <a:cubicBezTo>
                    <a:pt x="669" y="852"/>
                    <a:pt x="691" y="1003"/>
                    <a:pt x="777" y="1100"/>
                  </a:cubicBezTo>
                  <a:cubicBezTo>
                    <a:pt x="831" y="1164"/>
                    <a:pt x="917" y="1197"/>
                    <a:pt x="1004" y="1197"/>
                  </a:cubicBezTo>
                  <a:cubicBezTo>
                    <a:pt x="1047" y="1197"/>
                    <a:pt x="1090" y="1186"/>
                    <a:pt x="1133" y="1164"/>
                  </a:cubicBezTo>
                  <a:cubicBezTo>
                    <a:pt x="1165" y="1154"/>
                    <a:pt x="1187" y="1110"/>
                    <a:pt x="1165" y="1067"/>
                  </a:cubicBezTo>
                  <a:cubicBezTo>
                    <a:pt x="1149" y="1043"/>
                    <a:pt x="1121" y="1031"/>
                    <a:pt x="1094" y="1031"/>
                  </a:cubicBezTo>
                  <a:cubicBezTo>
                    <a:pt x="1085" y="1031"/>
                    <a:pt x="1076" y="1032"/>
                    <a:pt x="1068" y="1035"/>
                  </a:cubicBezTo>
                  <a:cubicBezTo>
                    <a:pt x="1047" y="1046"/>
                    <a:pt x="1024" y="1051"/>
                    <a:pt x="1002" y="1051"/>
                  </a:cubicBezTo>
                  <a:cubicBezTo>
                    <a:pt x="957" y="1051"/>
                    <a:pt x="914" y="1031"/>
                    <a:pt x="885" y="1003"/>
                  </a:cubicBezTo>
                  <a:cubicBezTo>
                    <a:pt x="831" y="949"/>
                    <a:pt x="820" y="873"/>
                    <a:pt x="853" y="809"/>
                  </a:cubicBezTo>
                  <a:cubicBezTo>
                    <a:pt x="874" y="776"/>
                    <a:pt x="917" y="744"/>
                    <a:pt x="960" y="701"/>
                  </a:cubicBezTo>
                  <a:cubicBezTo>
                    <a:pt x="1014" y="658"/>
                    <a:pt x="1079" y="604"/>
                    <a:pt x="1111" y="518"/>
                  </a:cubicBezTo>
                  <a:cubicBezTo>
                    <a:pt x="1144" y="431"/>
                    <a:pt x="1122" y="323"/>
                    <a:pt x="1057" y="226"/>
                  </a:cubicBezTo>
                  <a:cubicBezTo>
                    <a:pt x="1014" y="162"/>
                    <a:pt x="939" y="108"/>
                    <a:pt x="842" y="65"/>
                  </a:cubicBezTo>
                  <a:cubicBezTo>
                    <a:pt x="745" y="22"/>
                    <a:pt x="645" y="0"/>
                    <a:pt x="549" y="0"/>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a:off x="654000" y="1952775"/>
              <a:ext cx="54200" cy="117825"/>
            </a:xfrm>
            <a:custGeom>
              <a:avLst/>
              <a:gdLst/>
              <a:ahLst/>
              <a:cxnLst/>
              <a:rect l="l" t="t" r="r" b="b"/>
              <a:pathLst>
                <a:path w="2168" h="4713" extrusionOk="0">
                  <a:moveTo>
                    <a:pt x="2168" y="1"/>
                  </a:moveTo>
                  <a:cubicBezTo>
                    <a:pt x="2168" y="1"/>
                    <a:pt x="1348" y="260"/>
                    <a:pt x="971" y="626"/>
                  </a:cubicBezTo>
                  <a:cubicBezTo>
                    <a:pt x="259" y="1305"/>
                    <a:pt x="1" y="2966"/>
                    <a:pt x="1" y="4658"/>
                  </a:cubicBezTo>
                  <a:lnTo>
                    <a:pt x="1165" y="4712"/>
                  </a:lnTo>
                  <a:cubicBezTo>
                    <a:pt x="1165" y="4712"/>
                    <a:pt x="1197" y="1101"/>
                    <a:pt x="2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a:off x="635125" y="2061125"/>
              <a:ext cx="63650" cy="93025"/>
            </a:xfrm>
            <a:custGeom>
              <a:avLst/>
              <a:gdLst/>
              <a:ahLst/>
              <a:cxnLst/>
              <a:rect l="l" t="t" r="r" b="b"/>
              <a:pathLst>
                <a:path w="2546" h="3721" extrusionOk="0">
                  <a:moveTo>
                    <a:pt x="1273" y="1"/>
                  </a:moveTo>
                  <a:cubicBezTo>
                    <a:pt x="572" y="1"/>
                    <a:pt x="1" y="831"/>
                    <a:pt x="1" y="1855"/>
                  </a:cubicBezTo>
                  <a:cubicBezTo>
                    <a:pt x="1" y="2880"/>
                    <a:pt x="572" y="3721"/>
                    <a:pt x="1273" y="3721"/>
                  </a:cubicBezTo>
                  <a:cubicBezTo>
                    <a:pt x="1985" y="3721"/>
                    <a:pt x="2545" y="2880"/>
                    <a:pt x="2545" y="1855"/>
                  </a:cubicBezTo>
                  <a:cubicBezTo>
                    <a:pt x="2545" y="831"/>
                    <a:pt x="1985"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a:off x="630025" y="2074075"/>
              <a:ext cx="46100" cy="67150"/>
            </a:xfrm>
            <a:custGeom>
              <a:avLst/>
              <a:gdLst/>
              <a:ahLst/>
              <a:cxnLst/>
              <a:rect l="l" t="t" r="r" b="b"/>
              <a:pathLst>
                <a:path w="1844" h="2686" extrusionOk="0">
                  <a:moveTo>
                    <a:pt x="917" y="0"/>
                  </a:moveTo>
                  <a:cubicBezTo>
                    <a:pt x="410" y="0"/>
                    <a:pt x="0" y="604"/>
                    <a:pt x="0" y="1337"/>
                  </a:cubicBezTo>
                  <a:cubicBezTo>
                    <a:pt x="0" y="2081"/>
                    <a:pt x="410" y="2685"/>
                    <a:pt x="917" y="2685"/>
                  </a:cubicBezTo>
                  <a:cubicBezTo>
                    <a:pt x="1434" y="2685"/>
                    <a:pt x="1844" y="2081"/>
                    <a:pt x="1844" y="1337"/>
                  </a:cubicBezTo>
                  <a:cubicBezTo>
                    <a:pt x="1844" y="604"/>
                    <a:pt x="143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a:off x="663450" y="2191275"/>
              <a:ext cx="143125" cy="91175"/>
            </a:xfrm>
            <a:custGeom>
              <a:avLst/>
              <a:gdLst/>
              <a:ahLst/>
              <a:cxnLst/>
              <a:rect l="l" t="t" r="r" b="b"/>
              <a:pathLst>
                <a:path w="5725" h="3647" extrusionOk="0">
                  <a:moveTo>
                    <a:pt x="898" y="1"/>
                  </a:moveTo>
                  <a:cubicBezTo>
                    <a:pt x="860" y="1"/>
                    <a:pt x="824" y="5"/>
                    <a:pt x="787" y="13"/>
                  </a:cubicBezTo>
                  <a:cubicBezTo>
                    <a:pt x="173" y="153"/>
                    <a:pt x="270" y="1167"/>
                    <a:pt x="0" y="1954"/>
                  </a:cubicBezTo>
                  <a:cubicBezTo>
                    <a:pt x="0" y="1954"/>
                    <a:pt x="615" y="3614"/>
                    <a:pt x="3170" y="3646"/>
                  </a:cubicBezTo>
                  <a:cubicBezTo>
                    <a:pt x="3186" y="3647"/>
                    <a:pt x="3202" y="3647"/>
                    <a:pt x="3218" y="3647"/>
                  </a:cubicBezTo>
                  <a:cubicBezTo>
                    <a:pt x="5725" y="3647"/>
                    <a:pt x="5714" y="1986"/>
                    <a:pt x="5714" y="1986"/>
                  </a:cubicBezTo>
                  <a:cubicBezTo>
                    <a:pt x="5617" y="1835"/>
                    <a:pt x="5596" y="196"/>
                    <a:pt x="5272" y="143"/>
                  </a:cubicBezTo>
                  <a:cubicBezTo>
                    <a:pt x="5252" y="139"/>
                    <a:pt x="5231" y="137"/>
                    <a:pt x="5211" y="137"/>
                  </a:cubicBezTo>
                  <a:cubicBezTo>
                    <a:pt x="4810" y="137"/>
                    <a:pt x="4478" y="822"/>
                    <a:pt x="3256" y="822"/>
                  </a:cubicBezTo>
                  <a:cubicBezTo>
                    <a:pt x="2057" y="812"/>
                    <a:pt x="1432"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a:off x="735775" y="2264300"/>
              <a:ext cx="9625" cy="104475"/>
            </a:xfrm>
            <a:custGeom>
              <a:avLst/>
              <a:gdLst/>
              <a:ahLst/>
              <a:cxnLst/>
              <a:rect l="l" t="t" r="r" b="b"/>
              <a:pathLst>
                <a:path w="385" h="4179" extrusionOk="0">
                  <a:moveTo>
                    <a:pt x="34" y="1"/>
                  </a:moveTo>
                  <a:cubicBezTo>
                    <a:pt x="18" y="1"/>
                    <a:pt x="1" y="16"/>
                    <a:pt x="7" y="35"/>
                  </a:cubicBezTo>
                  <a:cubicBezTo>
                    <a:pt x="147" y="553"/>
                    <a:pt x="234" y="1092"/>
                    <a:pt x="288" y="1620"/>
                  </a:cubicBezTo>
                  <a:cubicBezTo>
                    <a:pt x="331" y="2159"/>
                    <a:pt x="331" y="2698"/>
                    <a:pt x="298" y="3238"/>
                  </a:cubicBezTo>
                  <a:cubicBezTo>
                    <a:pt x="288" y="3539"/>
                    <a:pt x="255" y="3841"/>
                    <a:pt x="212" y="4143"/>
                  </a:cubicBezTo>
                  <a:cubicBezTo>
                    <a:pt x="206" y="4163"/>
                    <a:pt x="226" y="4178"/>
                    <a:pt x="244" y="4178"/>
                  </a:cubicBezTo>
                  <a:cubicBezTo>
                    <a:pt x="256" y="4178"/>
                    <a:pt x="266" y="4171"/>
                    <a:pt x="266" y="4154"/>
                  </a:cubicBezTo>
                  <a:cubicBezTo>
                    <a:pt x="341" y="3626"/>
                    <a:pt x="385" y="3076"/>
                    <a:pt x="385" y="2537"/>
                  </a:cubicBezTo>
                  <a:cubicBezTo>
                    <a:pt x="385" y="1998"/>
                    <a:pt x="341" y="1448"/>
                    <a:pt x="255" y="920"/>
                  </a:cubicBezTo>
                  <a:cubicBezTo>
                    <a:pt x="212" y="618"/>
                    <a:pt x="147" y="316"/>
                    <a:pt x="61" y="25"/>
                  </a:cubicBezTo>
                  <a:cubicBezTo>
                    <a:pt x="57" y="7"/>
                    <a:pt x="4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a:off x="740900" y="2367375"/>
              <a:ext cx="11775" cy="111575"/>
            </a:xfrm>
            <a:custGeom>
              <a:avLst/>
              <a:gdLst/>
              <a:ahLst/>
              <a:cxnLst/>
              <a:rect l="l" t="t" r="r" b="b"/>
              <a:pathLst>
                <a:path w="471" h="4463" extrusionOk="0">
                  <a:moveTo>
                    <a:pt x="33" y="1"/>
                  </a:moveTo>
                  <a:cubicBezTo>
                    <a:pt x="16" y="1"/>
                    <a:pt x="1" y="12"/>
                    <a:pt x="7" y="31"/>
                  </a:cubicBezTo>
                  <a:cubicBezTo>
                    <a:pt x="169" y="592"/>
                    <a:pt x="277" y="1152"/>
                    <a:pt x="331" y="1734"/>
                  </a:cubicBezTo>
                  <a:cubicBezTo>
                    <a:pt x="395" y="2306"/>
                    <a:pt x="406" y="2888"/>
                    <a:pt x="395" y="3470"/>
                  </a:cubicBezTo>
                  <a:cubicBezTo>
                    <a:pt x="384" y="3794"/>
                    <a:pt x="363" y="4117"/>
                    <a:pt x="331" y="4430"/>
                  </a:cubicBezTo>
                  <a:cubicBezTo>
                    <a:pt x="325" y="4451"/>
                    <a:pt x="339" y="4462"/>
                    <a:pt x="353" y="4462"/>
                  </a:cubicBezTo>
                  <a:cubicBezTo>
                    <a:pt x="368" y="4462"/>
                    <a:pt x="384" y="4451"/>
                    <a:pt x="384" y="4430"/>
                  </a:cubicBezTo>
                  <a:cubicBezTo>
                    <a:pt x="449" y="3858"/>
                    <a:pt x="471" y="3276"/>
                    <a:pt x="460" y="2705"/>
                  </a:cubicBezTo>
                  <a:cubicBezTo>
                    <a:pt x="438" y="2123"/>
                    <a:pt x="384" y="1540"/>
                    <a:pt x="287" y="969"/>
                  </a:cubicBezTo>
                  <a:cubicBezTo>
                    <a:pt x="223" y="645"/>
                    <a:pt x="158" y="333"/>
                    <a:pt x="61" y="20"/>
                  </a:cubicBezTo>
                  <a:cubicBezTo>
                    <a:pt x="56" y="7"/>
                    <a:pt x="4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a:off x="749000" y="2477500"/>
              <a:ext cx="14725" cy="129125"/>
            </a:xfrm>
            <a:custGeom>
              <a:avLst/>
              <a:gdLst/>
              <a:ahLst/>
              <a:cxnLst/>
              <a:rect l="l" t="t" r="r" b="b"/>
              <a:pathLst>
                <a:path w="589" h="5165" extrusionOk="0">
                  <a:moveTo>
                    <a:pt x="34" y="1"/>
                  </a:moveTo>
                  <a:cubicBezTo>
                    <a:pt x="17" y="1"/>
                    <a:pt x="0" y="16"/>
                    <a:pt x="7" y="36"/>
                  </a:cubicBezTo>
                  <a:cubicBezTo>
                    <a:pt x="222" y="672"/>
                    <a:pt x="373" y="1329"/>
                    <a:pt x="449" y="1987"/>
                  </a:cubicBezTo>
                  <a:cubicBezTo>
                    <a:pt x="524" y="2655"/>
                    <a:pt x="546" y="3324"/>
                    <a:pt x="502" y="4003"/>
                  </a:cubicBezTo>
                  <a:cubicBezTo>
                    <a:pt x="481" y="4380"/>
                    <a:pt x="449" y="4747"/>
                    <a:pt x="395" y="5124"/>
                  </a:cubicBezTo>
                  <a:cubicBezTo>
                    <a:pt x="388" y="5150"/>
                    <a:pt x="405" y="5165"/>
                    <a:pt x="422" y="5165"/>
                  </a:cubicBezTo>
                  <a:cubicBezTo>
                    <a:pt x="433" y="5165"/>
                    <a:pt x="444" y="5159"/>
                    <a:pt x="449" y="5146"/>
                  </a:cubicBezTo>
                  <a:cubicBezTo>
                    <a:pt x="546" y="4477"/>
                    <a:pt x="589" y="3798"/>
                    <a:pt x="578" y="3119"/>
                  </a:cubicBezTo>
                  <a:cubicBezTo>
                    <a:pt x="567" y="2451"/>
                    <a:pt x="502" y="1771"/>
                    <a:pt x="362" y="1114"/>
                  </a:cubicBezTo>
                  <a:cubicBezTo>
                    <a:pt x="287" y="736"/>
                    <a:pt x="190" y="381"/>
                    <a:pt x="60" y="25"/>
                  </a:cubicBezTo>
                  <a:cubicBezTo>
                    <a:pt x="56" y="7"/>
                    <a:pt x="45"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a:off x="758525" y="2605125"/>
              <a:ext cx="15450" cy="107700"/>
            </a:xfrm>
            <a:custGeom>
              <a:avLst/>
              <a:gdLst/>
              <a:ahLst/>
              <a:cxnLst/>
              <a:rect l="l" t="t" r="r" b="b"/>
              <a:pathLst>
                <a:path w="618" h="4308" extrusionOk="0">
                  <a:moveTo>
                    <a:pt x="38" y="1"/>
                  </a:moveTo>
                  <a:cubicBezTo>
                    <a:pt x="19" y="1"/>
                    <a:pt x="1" y="15"/>
                    <a:pt x="14" y="41"/>
                  </a:cubicBezTo>
                  <a:cubicBezTo>
                    <a:pt x="218" y="558"/>
                    <a:pt x="380" y="1097"/>
                    <a:pt x="466" y="1658"/>
                  </a:cubicBezTo>
                  <a:cubicBezTo>
                    <a:pt x="553" y="2208"/>
                    <a:pt x="574" y="2769"/>
                    <a:pt x="531" y="3318"/>
                  </a:cubicBezTo>
                  <a:cubicBezTo>
                    <a:pt x="499" y="3642"/>
                    <a:pt x="456" y="3955"/>
                    <a:pt x="391" y="4267"/>
                  </a:cubicBezTo>
                  <a:cubicBezTo>
                    <a:pt x="384" y="4293"/>
                    <a:pt x="402" y="4308"/>
                    <a:pt x="419" y="4308"/>
                  </a:cubicBezTo>
                  <a:cubicBezTo>
                    <a:pt x="430" y="4308"/>
                    <a:pt x="441" y="4301"/>
                    <a:pt x="445" y="4289"/>
                  </a:cubicBezTo>
                  <a:cubicBezTo>
                    <a:pt x="564" y="3728"/>
                    <a:pt x="617" y="3167"/>
                    <a:pt x="607" y="2607"/>
                  </a:cubicBezTo>
                  <a:cubicBezTo>
                    <a:pt x="596" y="2035"/>
                    <a:pt x="510" y="1475"/>
                    <a:pt x="369" y="925"/>
                  </a:cubicBezTo>
                  <a:cubicBezTo>
                    <a:pt x="294" y="623"/>
                    <a:pt x="186" y="310"/>
                    <a:pt x="68" y="19"/>
                  </a:cubicBezTo>
                  <a:cubicBezTo>
                    <a:pt x="63" y="7"/>
                    <a:pt x="51"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a:off x="767050" y="2713625"/>
              <a:ext cx="13400" cy="93675"/>
            </a:xfrm>
            <a:custGeom>
              <a:avLst/>
              <a:gdLst/>
              <a:ahLst/>
              <a:cxnLst/>
              <a:rect l="l" t="t" r="r" b="b"/>
              <a:pathLst>
                <a:path w="536" h="3747" extrusionOk="0">
                  <a:moveTo>
                    <a:pt x="34" y="0"/>
                  </a:moveTo>
                  <a:cubicBezTo>
                    <a:pt x="17" y="0"/>
                    <a:pt x="0" y="16"/>
                    <a:pt x="7" y="35"/>
                  </a:cubicBezTo>
                  <a:cubicBezTo>
                    <a:pt x="179" y="488"/>
                    <a:pt x="309" y="962"/>
                    <a:pt x="384" y="1437"/>
                  </a:cubicBezTo>
                  <a:cubicBezTo>
                    <a:pt x="460" y="1922"/>
                    <a:pt x="481" y="2407"/>
                    <a:pt x="460" y="2892"/>
                  </a:cubicBezTo>
                  <a:cubicBezTo>
                    <a:pt x="438" y="3162"/>
                    <a:pt x="406" y="3431"/>
                    <a:pt x="363" y="3711"/>
                  </a:cubicBezTo>
                  <a:cubicBezTo>
                    <a:pt x="356" y="3731"/>
                    <a:pt x="377" y="3746"/>
                    <a:pt x="394" y="3746"/>
                  </a:cubicBezTo>
                  <a:cubicBezTo>
                    <a:pt x="406" y="3746"/>
                    <a:pt x="417" y="3739"/>
                    <a:pt x="417" y="3722"/>
                  </a:cubicBezTo>
                  <a:cubicBezTo>
                    <a:pt x="503" y="3237"/>
                    <a:pt x="535" y="2752"/>
                    <a:pt x="524" y="2256"/>
                  </a:cubicBezTo>
                  <a:cubicBezTo>
                    <a:pt x="503" y="1771"/>
                    <a:pt x="438" y="1286"/>
                    <a:pt x="320" y="811"/>
                  </a:cubicBezTo>
                  <a:cubicBezTo>
                    <a:pt x="244" y="542"/>
                    <a:pt x="169" y="283"/>
                    <a:pt x="61" y="24"/>
                  </a:cubicBezTo>
                  <a:cubicBezTo>
                    <a:pt x="56" y="7"/>
                    <a:pt x="45"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a:off x="842825" y="2278050"/>
              <a:ext cx="17400" cy="89100"/>
            </a:xfrm>
            <a:custGeom>
              <a:avLst/>
              <a:gdLst/>
              <a:ahLst/>
              <a:cxnLst/>
              <a:rect l="l" t="t" r="r" b="b"/>
              <a:pathLst>
                <a:path w="696" h="3564" extrusionOk="0">
                  <a:moveTo>
                    <a:pt x="46" y="0"/>
                  </a:moveTo>
                  <a:cubicBezTo>
                    <a:pt x="23" y="0"/>
                    <a:pt x="1" y="23"/>
                    <a:pt x="16" y="46"/>
                  </a:cubicBezTo>
                  <a:cubicBezTo>
                    <a:pt x="221" y="467"/>
                    <a:pt x="372" y="898"/>
                    <a:pt x="469" y="1351"/>
                  </a:cubicBezTo>
                  <a:cubicBezTo>
                    <a:pt x="566" y="1814"/>
                    <a:pt x="620" y="2278"/>
                    <a:pt x="609" y="2741"/>
                  </a:cubicBezTo>
                  <a:cubicBezTo>
                    <a:pt x="609" y="3000"/>
                    <a:pt x="588" y="3270"/>
                    <a:pt x="545" y="3528"/>
                  </a:cubicBezTo>
                  <a:cubicBezTo>
                    <a:pt x="545" y="3548"/>
                    <a:pt x="564" y="3563"/>
                    <a:pt x="582" y="3563"/>
                  </a:cubicBezTo>
                  <a:cubicBezTo>
                    <a:pt x="594" y="3563"/>
                    <a:pt x="605" y="3556"/>
                    <a:pt x="609" y="3539"/>
                  </a:cubicBezTo>
                  <a:cubicBezTo>
                    <a:pt x="674" y="3076"/>
                    <a:pt x="695" y="2601"/>
                    <a:pt x="652" y="2138"/>
                  </a:cubicBezTo>
                  <a:cubicBezTo>
                    <a:pt x="609" y="1663"/>
                    <a:pt x="512" y="1200"/>
                    <a:pt x="361" y="758"/>
                  </a:cubicBezTo>
                  <a:cubicBezTo>
                    <a:pt x="286" y="499"/>
                    <a:pt x="178" y="251"/>
                    <a:pt x="70" y="14"/>
                  </a:cubicBezTo>
                  <a:cubicBezTo>
                    <a:pt x="64" y="4"/>
                    <a:pt x="55"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a:off x="855700" y="2367000"/>
              <a:ext cx="25000" cy="100625"/>
            </a:xfrm>
            <a:custGeom>
              <a:avLst/>
              <a:gdLst/>
              <a:ahLst/>
              <a:cxnLst/>
              <a:rect l="l" t="t" r="r" b="b"/>
              <a:pathLst>
                <a:path w="1000" h="4025" extrusionOk="0">
                  <a:moveTo>
                    <a:pt x="44" y="0"/>
                  </a:moveTo>
                  <a:cubicBezTo>
                    <a:pt x="25" y="0"/>
                    <a:pt x="0" y="23"/>
                    <a:pt x="8" y="46"/>
                  </a:cubicBezTo>
                  <a:cubicBezTo>
                    <a:pt x="277" y="510"/>
                    <a:pt x="482" y="1005"/>
                    <a:pt x="633" y="1512"/>
                  </a:cubicBezTo>
                  <a:cubicBezTo>
                    <a:pt x="784" y="2030"/>
                    <a:pt x="881" y="2558"/>
                    <a:pt x="914" y="3086"/>
                  </a:cubicBezTo>
                  <a:cubicBezTo>
                    <a:pt x="935" y="3388"/>
                    <a:pt x="924" y="3690"/>
                    <a:pt x="903" y="3992"/>
                  </a:cubicBezTo>
                  <a:cubicBezTo>
                    <a:pt x="903" y="4013"/>
                    <a:pt x="919" y="4024"/>
                    <a:pt x="935" y="4024"/>
                  </a:cubicBezTo>
                  <a:cubicBezTo>
                    <a:pt x="951" y="4024"/>
                    <a:pt x="967" y="4013"/>
                    <a:pt x="967" y="3992"/>
                  </a:cubicBezTo>
                  <a:cubicBezTo>
                    <a:pt x="1000" y="3453"/>
                    <a:pt x="978" y="2914"/>
                    <a:pt x="892" y="2385"/>
                  </a:cubicBezTo>
                  <a:cubicBezTo>
                    <a:pt x="806" y="1846"/>
                    <a:pt x="666" y="1329"/>
                    <a:pt x="461" y="833"/>
                  </a:cubicBezTo>
                  <a:cubicBezTo>
                    <a:pt x="342" y="553"/>
                    <a:pt x="213" y="283"/>
                    <a:pt x="62" y="14"/>
                  </a:cubicBezTo>
                  <a:cubicBezTo>
                    <a:pt x="59" y="4"/>
                    <a:pt x="52"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a:off x="877600" y="2465650"/>
              <a:ext cx="28975" cy="109300"/>
            </a:xfrm>
            <a:custGeom>
              <a:avLst/>
              <a:gdLst/>
              <a:ahLst/>
              <a:cxnLst/>
              <a:rect l="l" t="t" r="r" b="b"/>
              <a:pathLst>
                <a:path w="1159" h="4372" extrusionOk="0">
                  <a:moveTo>
                    <a:pt x="45" y="0"/>
                  </a:moveTo>
                  <a:cubicBezTo>
                    <a:pt x="23" y="0"/>
                    <a:pt x="1" y="23"/>
                    <a:pt x="16" y="46"/>
                  </a:cubicBezTo>
                  <a:cubicBezTo>
                    <a:pt x="350" y="531"/>
                    <a:pt x="620" y="1059"/>
                    <a:pt x="792" y="1620"/>
                  </a:cubicBezTo>
                  <a:cubicBezTo>
                    <a:pt x="976" y="2181"/>
                    <a:pt x="1073" y="2763"/>
                    <a:pt x="1083" y="3345"/>
                  </a:cubicBezTo>
                  <a:cubicBezTo>
                    <a:pt x="1083" y="3679"/>
                    <a:pt x="1062" y="4003"/>
                    <a:pt x="1008" y="4337"/>
                  </a:cubicBezTo>
                  <a:cubicBezTo>
                    <a:pt x="1008" y="4356"/>
                    <a:pt x="1027" y="4372"/>
                    <a:pt x="1045" y="4372"/>
                  </a:cubicBezTo>
                  <a:cubicBezTo>
                    <a:pt x="1057" y="4372"/>
                    <a:pt x="1068" y="4365"/>
                    <a:pt x="1073" y="4348"/>
                  </a:cubicBezTo>
                  <a:cubicBezTo>
                    <a:pt x="1159" y="3765"/>
                    <a:pt x="1159" y="3162"/>
                    <a:pt x="1083" y="2580"/>
                  </a:cubicBezTo>
                  <a:cubicBezTo>
                    <a:pt x="997" y="1997"/>
                    <a:pt x="825" y="1426"/>
                    <a:pt x="577" y="887"/>
                  </a:cubicBezTo>
                  <a:cubicBezTo>
                    <a:pt x="426" y="585"/>
                    <a:pt x="264" y="294"/>
                    <a:pt x="70" y="14"/>
                  </a:cubicBezTo>
                  <a:cubicBezTo>
                    <a:pt x="64" y="4"/>
                    <a:pt x="55"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6"/>
            <p:cNvSpPr/>
            <p:nvPr/>
          </p:nvSpPr>
          <p:spPr>
            <a:xfrm>
              <a:off x="902050" y="2574275"/>
              <a:ext cx="18000" cy="59450"/>
            </a:xfrm>
            <a:custGeom>
              <a:avLst/>
              <a:gdLst/>
              <a:ahLst/>
              <a:cxnLst/>
              <a:rect l="l" t="t" r="r" b="b"/>
              <a:pathLst>
                <a:path w="720" h="2378" extrusionOk="0">
                  <a:moveTo>
                    <a:pt x="40" y="0"/>
                  </a:moveTo>
                  <a:cubicBezTo>
                    <a:pt x="20" y="0"/>
                    <a:pt x="1" y="23"/>
                    <a:pt x="8" y="46"/>
                  </a:cubicBezTo>
                  <a:cubicBezTo>
                    <a:pt x="289" y="606"/>
                    <a:pt x="483" y="1199"/>
                    <a:pt x="591" y="1814"/>
                  </a:cubicBezTo>
                  <a:cubicBezTo>
                    <a:pt x="623" y="1997"/>
                    <a:pt x="644" y="2170"/>
                    <a:pt x="655" y="2353"/>
                  </a:cubicBezTo>
                  <a:cubicBezTo>
                    <a:pt x="661" y="2369"/>
                    <a:pt x="677" y="2377"/>
                    <a:pt x="692" y="2377"/>
                  </a:cubicBezTo>
                  <a:cubicBezTo>
                    <a:pt x="706" y="2377"/>
                    <a:pt x="720" y="2369"/>
                    <a:pt x="720" y="2353"/>
                  </a:cubicBezTo>
                  <a:cubicBezTo>
                    <a:pt x="666" y="1717"/>
                    <a:pt x="515" y="1092"/>
                    <a:pt x="278" y="499"/>
                  </a:cubicBezTo>
                  <a:cubicBezTo>
                    <a:pt x="213" y="337"/>
                    <a:pt x="138" y="175"/>
                    <a:pt x="62" y="13"/>
                  </a:cubicBezTo>
                  <a:cubicBezTo>
                    <a:pt x="56" y="4"/>
                    <a:pt x="4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6"/>
            <p:cNvSpPr/>
            <p:nvPr/>
          </p:nvSpPr>
          <p:spPr>
            <a:xfrm>
              <a:off x="683800" y="2242375"/>
              <a:ext cx="86000" cy="23450"/>
            </a:xfrm>
            <a:custGeom>
              <a:avLst/>
              <a:gdLst/>
              <a:ahLst/>
              <a:cxnLst/>
              <a:rect l="l" t="t" r="r" b="b"/>
              <a:pathLst>
                <a:path w="3440" h="938" extrusionOk="0">
                  <a:moveTo>
                    <a:pt x="51" y="1"/>
                  </a:moveTo>
                  <a:cubicBezTo>
                    <a:pt x="24" y="1"/>
                    <a:pt x="1" y="32"/>
                    <a:pt x="27" y="50"/>
                  </a:cubicBezTo>
                  <a:cubicBezTo>
                    <a:pt x="404" y="363"/>
                    <a:pt x="836" y="632"/>
                    <a:pt x="1299" y="794"/>
                  </a:cubicBezTo>
                  <a:cubicBezTo>
                    <a:pt x="1574" y="886"/>
                    <a:pt x="1865" y="937"/>
                    <a:pt x="2156" y="937"/>
                  </a:cubicBezTo>
                  <a:cubicBezTo>
                    <a:pt x="2343" y="937"/>
                    <a:pt x="2530" y="916"/>
                    <a:pt x="2712" y="869"/>
                  </a:cubicBezTo>
                  <a:cubicBezTo>
                    <a:pt x="2960" y="805"/>
                    <a:pt x="3207" y="697"/>
                    <a:pt x="3412" y="535"/>
                  </a:cubicBezTo>
                  <a:cubicBezTo>
                    <a:pt x="3439" y="517"/>
                    <a:pt x="3421" y="476"/>
                    <a:pt x="3395" y="476"/>
                  </a:cubicBezTo>
                  <a:cubicBezTo>
                    <a:pt x="3390" y="476"/>
                    <a:pt x="3385" y="478"/>
                    <a:pt x="3380" y="481"/>
                  </a:cubicBezTo>
                  <a:cubicBezTo>
                    <a:pt x="3028" y="751"/>
                    <a:pt x="2595" y="881"/>
                    <a:pt x="2150" y="881"/>
                  </a:cubicBezTo>
                  <a:cubicBezTo>
                    <a:pt x="2133" y="881"/>
                    <a:pt x="2115" y="881"/>
                    <a:pt x="2097" y="880"/>
                  </a:cubicBezTo>
                  <a:cubicBezTo>
                    <a:pt x="1623" y="869"/>
                    <a:pt x="1159" y="708"/>
                    <a:pt x="749" y="481"/>
                  </a:cubicBezTo>
                  <a:cubicBezTo>
                    <a:pt x="512" y="341"/>
                    <a:pt x="286" y="179"/>
                    <a:pt x="70" y="7"/>
                  </a:cubicBezTo>
                  <a:cubicBezTo>
                    <a:pt x="64" y="3"/>
                    <a:pt x="57"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6"/>
            <p:cNvSpPr/>
            <p:nvPr/>
          </p:nvSpPr>
          <p:spPr>
            <a:xfrm>
              <a:off x="628000" y="2237275"/>
              <a:ext cx="17675" cy="5050"/>
            </a:xfrm>
            <a:custGeom>
              <a:avLst/>
              <a:gdLst/>
              <a:ahLst/>
              <a:cxnLst/>
              <a:rect l="l" t="t" r="r" b="b"/>
              <a:pathLst>
                <a:path w="707" h="202" extrusionOk="0">
                  <a:moveTo>
                    <a:pt x="44" y="1"/>
                  </a:moveTo>
                  <a:cubicBezTo>
                    <a:pt x="18" y="1"/>
                    <a:pt x="0" y="42"/>
                    <a:pt x="27" y="60"/>
                  </a:cubicBezTo>
                  <a:cubicBezTo>
                    <a:pt x="202" y="157"/>
                    <a:pt x="403" y="202"/>
                    <a:pt x="599" y="202"/>
                  </a:cubicBezTo>
                  <a:cubicBezTo>
                    <a:pt x="621" y="202"/>
                    <a:pt x="642" y="201"/>
                    <a:pt x="663" y="200"/>
                  </a:cubicBezTo>
                  <a:cubicBezTo>
                    <a:pt x="706" y="189"/>
                    <a:pt x="706" y="135"/>
                    <a:pt x="663" y="135"/>
                  </a:cubicBezTo>
                  <a:cubicBezTo>
                    <a:pt x="643" y="136"/>
                    <a:pt x="622" y="137"/>
                    <a:pt x="602" y="137"/>
                  </a:cubicBezTo>
                  <a:cubicBezTo>
                    <a:pt x="416" y="137"/>
                    <a:pt x="225" y="93"/>
                    <a:pt x="60" y="6"/>
                  </a:cubicBezTo>
                  <a:cubicBezTo>
                    <a:pt x="54" y="2"/>
                    <a:pt x="49" y="1"/>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6"/>
            <p:cNvSpPr/>
            <p:nvPr/>
          </p:nvSpPr>
          <p:spPr>
            <a:xfrm>
              <a:off x="635125" y="2241125"/>
              <a:ext cx="60675" cy="94550"/>
            </a:xfrm>
            <a:custGeom>
              <a:avLst/>
              <a:gdLst/>
              <a:ahLst/>
              <a:cxnLst/>
              <a:rect l="l" t="t" r="r" b="b"/>
              <a:pathLst>
                <a:path w="2427" h="3782" extrusionOk="0">
                  <a:moveTo>
                    <a:pt x="93" y="0"/>
                  </a:moveTo>
                  <a:cubicBezTo>
                    <a:pt x="81" y="0"/>
                    <a:pt x="70" y="7"/>
                    <a:pt x="66" y="24"/>
                  </a:cubicBezTo>
                  <a:cubicBezTo>
                    <a:pt x="1" y="326"/>
                    <a:pt x="130" y="628"/>
                    <a:pt x="335" y="844"/>
                  </a:cubicBezTo>
                  <a:cubicBezTo>
                    <a:pt x="572" y="1081"/>
                    <a:pt x="874" y="1210"/>
                    <a:pt x="1176" y="1340"/>
                  </a:cubicBezTo>
                  <a:cubicBezTo>
                    <a:pt x="1478" y="1469"/>
                    <a:pt x="1801" y="1588"/>
                    <a:pt x="2049" y="1825"/>
                  </a:cubicBezTo>
                  <a:cubicBezTo>
                    <a:pt x="2157" y="1933"/>
                    <a:pt x="2254" y="2051"/>
                    <a:pt x="2297" y="2202"/>
                  </a:cubicBezTo>
                  <a:cubicBezTo>
                    <a:pt x="2362" y="2364"/>
                    <a:pt x="2362" y="2537"/>
                    <a:pt x="2330" y="2698"/>
                  </a:cubicBezTo>
                  <a:cubicBezTo>
                    <a:pt x="2276" y="3043"/>
                    <a:pt x="2114" y="3442"/>
                    <a:pt x="2319" y="3766"/>
                  </a:cubicBezTo>
                  <a:cubicBezTo>
                    <a:pt x="2326" y="3776"/>
                    <a:pt x="2337" y="3781"/>
                    <a:pt x="2347" y="3781"/>
                  </a:cubicBezTo>
                  <a:cubicBezTo>
                    <a:pt x="2368" y="3781"/>
                    <a:pt x="2387" y="3762"/>
                    <a:pt x="2373" y="3733"/>
                  </a:cubicBezTo>
                  <a:cubicBezTo>
                    <a:pt x="2190" y="3442"/>
                    <a:pt x="2319" y="3086"/>
                    <a:pt x="2384" y="2785"/>
                  </a:cubicBezTo>
                  <a:cubicBezTo>
                    <a:pt x="2416" y="2623"/>
                    <a:pt x="2427" y="2450"/>
                    <a:pt x="2394" y="2278"/>
                  </a:cubicBezTo>
                  <a:cubicBezTo>
                    <a:pt x="2362" y="2138"/>
                    <a:pt x="2287" y="2008"/>
                    <a:pt x="2200" y="1900"/>
                  </a:cubicBezTo>
                  <a:cubicBezTo>
                    <a:pt x="1780" y="1383"/>
                    <a:pt x="1058" y="1329"/>
                    <a:pt x="540" y="941"/>
                  </a:cubicBezTo>
                  <a:cubicBezTo>
                    <a:pt x="260" y="736"/>
                    <a:pt x="44" y="391"/>
                    <a:pt x="130" y="35"/>
                  </a:cubicBezTo>
                  <a:cubicBezTo>
                    <a:pt x="130" y="16"/>
                    <a:pt x="111"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6"/>
            <p:cNvSpPr/>
            <p:nvPr/>
          </p:nvSpPr>
          <p:spPr>
            <a:xfrm>
              <a:off x="795300" y="2237525"/>
              <a:ext cx="14150" cy="8300"/>
            </a:xfrm>
            <a:custGeom>
              <a:avLst/>
              <a:gdLst/>
              <a:ahLst/>
              <a:cxnLst/>
              <a:rect l="l" t="t" r="r" b="b"/>
              <a:pathLst>
                <a:path w="566" h="332" extrusionOk="0">
                  <a:moveTo>
                    <a:pt x="519" y="1"/>
                  </a:moveTo>
                  <a:cubicBezTo>
                    <a:pt x="514" y="1"/>
                    <a:pt x="509" y="3"/>
                    <a:pt x="505" y="7"/>
                  </a:cubicBezTo>
                  <a:cubicBezTo>
                    <a:pt x="386" y="158"/>
                    <a:pt x="214" y="244"/>
                    <a:pt x="30" y="276"/>
                  </a:cubicBezTo>
                  <a:cubicBezTo>
                    <a:pt x="1" y="276"/>
                    <a:pt x="8" y="331"/>
                    <a:pt x="43" y="331"/>
                  </a:cubicBezTo>
                  <a:cubicBezTo>
                    <a:pt x="46" y="331"/>
                    <a:pt x="49" y="331"/>
                    <a:pt x="52" y="330"/>
                  </a:cubicBezTo>
                  <a:cubicBezTo>
                    <a:pt x="246" y="298"/>
                    <a:pt x="419" y="201"/>
                    <a:pt x="548" y="50"/>
                  </a:cubicBezTo>
                  <a:cubicBezTo>
                    <a:pt x="565" y="32"/>
                    <a:pt x="541" y="1"/>
                    <a:pt x="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6"/>
            <p:cNvSpPr/>
            <p:nvPr/>
          </p:nvSpPr>
          <p:spPr>
            <a:xfrm>
              <a:off x="775825" y="2242475"/>
              <a:ext cx="32650" cy="94825"/>
            </a:xfrm>
            <a:custGeom>
              <a:avLst/>
              <a:gdLst/>
              <a:ahLst/>
              <a:cxnLst/>
              <a:rect l="l" t="t" r="r" b="b"/>
              <a:pathLst>
                <a:path w="1306" h="3793" extrusionOk="0">
                  <a:moveTo>
                    <a:pt x="1130" y="0"/>
                  </a:moveTo>
                  <a:cubicBezTo>
                    <a:pt x="1108" y="0"/>
                    <a:pt x="1085" y="23"/>
                    <a:pt x="1101" y="46"/>
                  </a:cubicBezTo>
                  <a:cubicBezTo>
                    <a:pt x="1241" y="294"/>
                    <a:pt x="1198" y="596"/>
                    <a:pt x="1068" y="833"/>
                  </a:cubicBezTo>
                  <a:cubicBezTo>
                    <a:pt x="939" y="1092"/>
                    <a:pt x="734" y="1307"/>
                    <a:pt x="540" y="1523"/>
                  </a:cubicBezTo>
                  <a:cubicBezTo>
                    <a:pt x="357" y="1739"/>
                    <a:pt x="184" y="1965"/>
                    <a:pt x="109" y="2245"/>
                  </a:cubicBezTo>
                  <a:cubicBezTo>
                    <a:pt x="22" y="2504"/>
                    <a:pt x="22" y="2795"/>
                    <a:pt x="98" y="3054"/>
                  </a:cubicBezTo>
                  <a:cubicBezTo>
                    <a:pt x="173" y="3345"/>
                    <a:pt x="346" y="3593"/>
                    <a:pt x="562" y="3787"/>
                  </a:cubicBezTo>
                  <a:cubicBezTo>
                    <a:pt x="568" y="3791"/>
                    <a:pt x="574" y="3793"/>
                    <a:pt x="581" y="3793"/>
                  </a:cubicBezTo>
                  <a:cubicBezTo>
                    <a:pt x="608" y="3793"/>
                    <a:pt x="631" y="3761"/>
                    <a:pt x="605" y="3744"/>
                  </a:cubicBezTo>
                  <a:cubicBezTo>
                    <a:pt x="184" y="3388"/>
                    <a:pt x="1" y="2806"/>
                    <a:pt x="163" y="2267"/>
                  </a:cubicBezTo>
                  <a:cubicBezTo>
                    <a:pt x="238" y="1987"/>
                    <a:pt x="411" y="1760"/>
                    <a:pt x="605" y="1534"/>
                  </a:cubicBezTo>
                  <a:cubicBezTo>
                    <a:pt x="799" y="1329"/>
                    <a:pt x="993" y="1124"/>
                    <a:pt x="1122" y="865"/>
                  </a:cubicBezTo>
                  <a:cubicBezTo>
                    <a:pt x="1252" y="607"/>
                    <a:pt x="1305" y="283"/>
                    <a:pt x="1154" y="14"/>
                  </a:cubicBezTo>
                  <a:cubicBezTo>
                    <a:pt x="1148" y="4"/>
                    <a:pt x="113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6"/>
            <p:cNvSpPr/>
            <p:nvPr/>
          </p:nvSpPr>
          <p:spPr>
            <a:xfrm>
              <a:off x="786075" y="2331750"/>
              <a:ext cx="11875" cy="11875"/>
            </a:xfrm>
            <a:custGeom>
              <a:avLst/>
              <a:gdLst/>
              <a:ahLst/>
              <a:cxnLst/>
              <a:rect l="l" t="t" r="r" b="b"/>
              <a:pathLst>
                <a:path w="475" h="475" extrusionOk="0">
                  <a:moveTo>
                    <a:pt x="238" y="0"/>
                  </a:moveTo>
                  <a:cubicBezTo>
                    <a:pt x="108" y="0"/>
                    <a:pt x="1" y="108"/>
                    <a:pt x="1" y="238"/>
                  </a:cubicBezTo>
                  <a:cubicBezTo>
                    <a:pt x="1"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6"/>
            <p:cNvSpPr/>
            <p:nvPr/>
          </p:nvSpPr>
          <p:spPr>
            <a:xfrm>
              <a:off x="688775" y="2330675"/>
              <a:ext cx="11875" cy="11875"/>
            </a:xfrm>
            <a:custGeom>
              <a:avLst/>
              <a:gdLst/>
              <a:ahLst/>
              <a:cxnLst/>
              <a:rect l="l" t="t" r="r" b="b"/>
              <a:pathLst>
                <a:path w="475" h="475" extrusionOk="0">
                  <a:moveTo>
                    <a:pt x="238" y="0"/>
                  </a:moveTo>
                  <a:cubicBezTo>
                    <a:pt x="108" y="0"/>
                    <a:pt x="0" y="108"/>
                    <a:pt x="0" y="238"/>
                  </a:cubicBezTo>
                  <a:cubicBezTo>
                    <a:pt x="0"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6"/>
            <p:cNvSpPr/>
            <p:nvPr/>
          </p:nvSpPr>
          <p:spPr>
            <a:xfrm>
              <a:off x="500100" y="2545400"/>
              <a:ext cx="322925" cy="1173925"/>
            </a:xfrm>
            <a:custGeom>
              <a:avLst/>
              <a:gdLst/>
              <a:ahLst/>
              <a:cxnLst/>
              <a:rect l="l" t="t" r="r" b="b"/>
              <a:pathLst>
                <a:path w="12917" h="46957" extrusionOk="0">
                  <a:moveTo>
                    <a:pt x="10767" y="119"/>
                  </a:moveTo>
                  <a:cubicBezTo>
                    <a:pt x="10942" y="119"/>
                    <a:pt x="11117" y="183"/>
                    <a:pt x="11256" y="295"/>
                  </a:cubicBezTo>
                  <a:cubicBezTo>
                    <a:pt x="11472" y="468"/>
                    <a:pt x="11634" y="726"/>
                    <a:pt x="11785" y="964"/>
                  </a:cubicBezTo>
                  <a:cubicBezTo>
                    <a:pt x="11936" y="1201"/>
                    <a:pt x="12054" y="1460"/>
                    <a:pt x="12151" y="1729"/>
                  </a:cubicBezTo>
                  <a:cubicBezTo>
                    <a:pt x="12324" y="2203"/>
                    <a:pt x="12399" y="2699"/>
                    <a:pt x="12399" y="3206"/>
                  </a:cubicBezTo>
                  <a:cubicBezTo>
                    <a:pt x="12334" y="3206"/>
                    <a:pt x="12270" y="3228"/>
                    <a:pt x="12216" y="3249"/>
                  </a:cubicBezTo>
                  <a:cubicBezTo>
                    <a:pt x="11946" y="2840"/>
                    <a:pt x="11601" y="2462"/>
                    <a:pt x="11213" y="2160"/>
                  </a:cubicBezTo>
                  <a:cubicBezTo>
                    <a:pt x="10782" y="1815"/>
                    <a:pt x="10103" y="1492"/>
                    <a:pt x="10070" y="867"/>
                  </a:cubicBezTo>
                  <a:cubicBezTo>
                    <a:pt x="10060" y="597"/>
                    <a:pt x="10210" y="328"/>
                    <a:pt x="10448" y="198"/>
                  </a:cubicBezTo>
                  <a:cubicBezTo>
                    <a:pt x="10548" y="144"/>
                    <a:pt x="10657" y="119"/>
                    <a:pt x="10767" y="119"/>
                  </a:cubicBezTo>
                  <a:close/>
                  <a:moveTo>
                    <a:pt x="10779" y="0"/>
                  </a:moveTo>
                  <a:cubicBezTo>
                    <a:pt x="10727" y="0"/>
                    <a:pt x="10674" y="5"/>
                    <a:pt x="10620" y="15"/>
                  </a:cubicBezTo>
                  <a:cubicBezTo>
                    <a:pt x="10340" y="69"/>
                    <a:pt x="10124" y="263"/>
                    <a:pt x="10016" y="511"/>
                  </a:cubicBezTo>
                  <a:cubicBezTo>
                    <a:pt x="9909" y="780"/>
                    <a:pt x="9952" y="1071"/>
                    <a:pt x="10092" y="1319"/>
                  </a:cubicBezTo>
                  <a:cubicBezTo>
                    <a:pt x="10254" y="1600"/>
                    <a:pt x="10502" y="1794"/>
                    <a:pt x="10760" y="1977"/>
                  </a:cubicBezTo>
                  <a:cubicBezTo>
                    <a:pt x="11051" y="2182"/>
                    <a:pt x="11332" y="2398"/>
                    <a:pt x="11591" y="2656"/>
                  </a:cubicBezTo>
                  <a:cubicBezTo>
                    <a:pt x="11785" y="2861"/>
                    <a:pt x="11957" y="3088"/>
                    <a:pt x="12119" y="3314"/>
                  </a:cubicBezTo>
                  <a:cubicBezTo>
                    <a:pt x="12054" y="3379"/>
                    <a:pt x="12011" y="3443"/>
                    <a:pt x="11979" y="3540"/>
                  </a:cubicBezTo>
                  <a:lnTo>
                    <a:pt x="10329" y="9362"/>
                  </a:lnTo>
                  <a:cubicBezTo>
                    <a:pt x="10275" y="9546"/>
                    <a:pt x="10351" y="9740"/>
                    <a:pt x="10502" y="9847"/>
                  </a:cubicBezTo>
                  <a:lnTo>
                    <a:pt x="1" y="46871"/>
                  </a:lnTo>
                  <a:lnTo>
                    <a:pt x="281" y="46957"/>
                  </a:lnTo>
                  <a:lnTo>
                    <a:pt x="10793" y="9934"/>
                  </a:lnTo>
                  <a:cubicBezTo>
                    <a:pt x="10976" y="9923"/>
                    <a:pt x="11148" y="9794"/>
                    <a:pt x="11202" y="9599"/>
                  </a:cubicBezTo>
                  <a:lnTo>
                    <a:pt x="12852" y="3778"/>
                  </a:lnTo>
                  <a:cubicBezTo>
                    <a:pt x="12917" y="3540"/>
                    <a:pt x="12776" y="3292"/>
                    <a:pt x="12539" y="3228"/>
                  </a:cubicBezTo>
                  <a:cubicBezTo>
                    <a:pt x="12528" y="3217"/>
                    <a:pt x="12518" y="3217"/>
                    <a:pt x="12518" y="3217"/>
                  </a:cubicBezTo>
                  <a:cubicBezTo>
                    <a:pt x="12528" y="2743"/>
                    <a:pt x="12453" y="2268"/>
                    <a:pt x="12302" y="1805"/>
                  </a:cubicBezTo>
                  <a:cubicBezTo>
                    <a:pt x="12216" y="1524"/>
                    <a:pt x="12086" y="1244"/>
                    <a:pt x="11936" y="985"/>
                  </a:cubicBezTo>
                  <a:cubicBezTo>
                    <a:pt x="11795" y="726"/>
                    <a:pt x="11612" y="468"/>
                    <a:pt x="11407" y="263"/>
                  </a:cubicBezTo>
                  <a:cubicBezTo>
                    <a:pt x="11231" y="96"/>
                    <a:pt x="11012" y="0"/>
                    <a:pt x="107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6"/>
            <p:cNvSpPr/>
            <p:nvPr/>
          </p:nvSpPr>
          <p:spPr>
            <a:xfrm>
              <a:off x="721400" y="2649225"/>
              <a:ext cx="106200" cy="89175"/>
            </a:xfrm>
            <a:custGeom>
              <a:avLst/>
              <a:gdLst/>
              <a:ahLst/>
              <a:cxnLst/>
              <a:rect l="l" t="t" r="r" b="b"/>
              <a:pathLst>
                <a:path w="4248" h="3567" extrusionOk="0">
                  <a:moveTo>
                    <a:pt x="2651" y="0"/>
                  </a:moveTo>
                  <a:cubicBezTo>
                    <a:pt x="2297" y="0"/>
                    <a:pt x="1414" y="304"/>
                    <a:pt x="1165" y="304"/>
                  </a:cubicBezTo>
                  <a:cubicBezTo>
                    <a:pt x="1161" y="304"/>
                    <a:pt x="1157" y="304"/>
                    <a:pt x="1154" y="304"/>
                  </a:cubicBezTo>
                  <a:lnTo>
                    <a:pt x="0" y="2363"/>
                  </a:lnTo>
                  <a:cubicBezTo>
                    <a:pt x="442" y="2579"/>
                    <a:pt x="571" y="3150"/>
                    <a:pt x="1466" y="3430"/>
                  </a:cubicBezTo>
                  <a:cubicBezTo>
                    <a:pt x="1758" y="3524"/>
                    <a:pt x="2104" y="3566"/>
                    <a:pt x="2420" y="3566"/>
                  </a:cubicBezTo>
                  <a:cubicBezTo>
                    <a:pt x="2792" y="3566"/>
                    <a:pt x="3121" y="3508"/>
                    <a:pt x="3267" y="3409"/>
                  </a:cubicBezTo>
                  <a:cubicBezTo>
                    <a:pt x="3526" y="3226"/>
                    <a:pt x="4248" y="1996"/>
                    <a:pt x="3989" y="1145"/>
                  </a:cubicBezTo>
                  <a:cubicBezTo>
                    <a:pt x="3836" y="644"/>
                    <a:pt x="3297" y="591"/>
                    <a:pt x="3074" y="591"/>
                  </a:cubicBezTo>
                  <a:cubicBezTo>
                    <a:pt x="3013" y="591"/>
                    <a:pt x="2976" y="595"/>
                    <a:pt x="2976" y="595"/>
                  </a:cubicBezTo>
                  <a:cubicBezTo>
                    <a:pt x="3137" y="412"/>
                    <a:pt x="2986" y="99"/>
                    <a:pt x="2749" y="13"/>
                  </a:cubicBezTo>
                  <a:cubicBezTo>
                    <a:pt x="2724" y="4"/>
                    <a:pt x="2691" y="0"/>
                    <a:pt x="2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6"/>
            <p:cNvSpPr/>
            <p:nvPr/>
          </p:nvSpPr>
          <p:spPr>
            <a:xfrm>
              <a:off x="696325" y="2636850"/>
              <a:ext cx="55550" cy="75700"/>
            </a:xfrm>
            <a:custGeom>
              <a:avLst/>
              <a:gdLst/>
              <a:ahLst/>
              <a:cxnLst/>
              <a:rect l="l" t="t" r="r" b="b"/>
              <a:pathLst>
                <a:path w="2222" h="3028" extrusionOk="0">
                  <a:moveTo>
                    <a:pt x="1176" y="1"/>
                  </a:moveTo>
                  <a:lnTo>
                    <a:pt x="0" y="2804"/>
                  </a:lnTo>
                  <a:cubicBezTo>
                    <a:pt x="0" y="2804"/>
                    <a:pt x="452" y="3027"/>
                    <a:pt x="850" y="3027"/>
                  </a:cubicBezTo>
                  <a:cubicBezTo>
                    <a:pt x="977" y="3027"/>
                    <a:pt x="1098" y="3004"/>
                    <a:pt x="1197" y="2944"/>
                  </a:cubicBezTo>
                  <a:cubicBezTo>
                    <a:pt x="1607" y="2696"/>
                    <a:pt x="2221" y="1230"/>
                    <a:pt x="2178" y="853"/>
                  </a:cubicBezTo>
                  <a:cubicBezTo>
                    <a:pt x="2146" y="486"/>
                    <a:pt x="1876" y="378"/>
                    <a:pt x="1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6"/>
            <p:cNvSpPr/>
            <p:nvPr/>
          </p:nvSpPr>
          <p:spPr>
            <a:xfrm>
              <a:off x="385275" y="2254400"/>
              <a:ext cx="348000" cy="460200"/>
            </a:xfrm>
            <a:custGeom>
              <a:avLst/>
              <a:gdLst/>
              <a:ahLst/>
              <a:cxnLst/>
              <a:rect l="l" t="t" r="r" b="b"/>
              <a:pathLst>
                <a:path w="13920" h="18408" extrusionOk="0">
                  <a:moveTo>
                    <a:pt x="9046" y="0"/>
                  </a:moveTo>
                  <a:cubicBezTo>
                    <a:pt x="5607" y="960"/>
                    <a:pt x="4259" y="4086"/>
                    <a:pt x="4259" y="4086"/>
                  </a:cubicBezTo>
                  <a:cubicBezTo>
                    <a:pt x="2028" y="6243"/>
                    <a:pt x="1607" y="8960"/>
                    <a:pt x="1607" y="8960"/>
                  </a:cubicBezTo>
                  <a:cubicBezTo>
                    <a:pt x="1" y="12442"/>
                    <a:pt x="2879" y="13865"/>
                    <a:pt x="2879" y="13865"/>
                  </a:cubicBezTo>
                  <a:cubicBezTo>
                    <a:pt x="4162" y="15450"/>
                    <a:pt x="6211" y="15806"/>
                    <a:pt x="6211" y="15806"/>
                  </a:cubicBezTo>
                  <a:cubicBezTo>
                    <a:pt x="7882" y="17326"/>
                    <a:pt x="9769" y="17520"/>
                    <a:pt x="9769" y="17520"/>
                  </a:cubicBezTo>
                  <a:cubicBezTo>
                    <a:pt x="10769" y="18240"/>
                    <a:pt x="11476" y="18408"/>
                    <a:pt x="11929" y="18408"/>
                  </a:cubicBezTo>
                  <a:cubicBezTo>
                    <a:pt x="12208" y="18408"/>
                    <a:pt x="12391" y="18344"/>
                    <a:pt x="12485" y="18307"/>
                  </a:cubicBezTo>
                  <a:cubicBezTo>
                    <a:pt x="12744" y="18199"/>
                    <a:pt x="13919" y="15881"/>
                    <a:pt x="13855" y="15148"/>
                  </a:cubicBezTo>
                  <a:cubicBezTo>
                    <a:pt x="13596" y="14210"/>
                    <a:pt x="11936" y="13768"/>
                    <a:pt x="11936" y="13768"/>
                  </a:cubicBezTo>
                  <a:cubicBezTo>
                    <a:pt x="10793" y="12399"/>
                    <a:pt x="8475" y="12032"/>
                    <a:pt x="8475" y="12032"/>
                  </a:cubicBezTo>
                  <a:cubicBezTo>
                    <a:pt x="7321" y="10512"/>
                    <a:pt x="6135" y="10210"/>
                    <a:pt x="6135" y="10210"/>
                  </a:cubicBezTo>
                  <a:cubicBezTo>
                    <a:pt x="7321" y="9089"/>
                    <a:pt x="7796" y="7364"/>
                    <a:pt x="7796" y="7364"/>
                  </a:cubicBezTo>
                  <a:lnTo>
                    <a:pt x="9801" y="5229"/>
                  </a:lnTo>
                  <a:lnTo>
                    <a:pt x="90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6"/>
            <p:cNvSpPr/>
            <p:nvPr/>
          </p:nvSpPr>
          <p:spPr>
            <a:xfrm>
              <a:off x="679350" y="2597775"/>
              <a:ext cx="52675" cy="34325"/>
            </a:xfrm>
            <a:custGeom>
              <a:avLst/>
              <a:gdLst/>
              <a:ahLst/>
              <a:cxnLst/>
              <a:rect l="l" t="t" r="r" b="b"/>
              <a:pathLst>
                <a:path w="2107" h="1373" extrusionOk="0">
                  <a:moveTo>
                    <a:pt x="43" y="1"/>
                  </a:moveTo>
                  <a:cubicBezTo>
                    <a:pt x="0" y="1"/>
                    <a:pt x="0" y="55"/>
                    <a:pt x="43" y="55"/>
                  </a:cubicBezTo>
                  <a:cubicBezTo>
                    <a:pt x="679" y="108"/>
                    <a:pt x="1294" y="432"/>
                    <a:pt x="1725" y="906"/>
                  </a:cubicBezTo>
                  <a:cubicBezTo>
                    <a:pt x="1844" y="1046"/>
                    <a:pt x="1952" y="1197"/>
                    <a:pt x="2038" y="1359"/>
                  </a:cubicBezTo>
                  <a:cubicBezTo>
                    <a:pt x="2044" y="1369"/>
                    <a:pt x="2053" y="1373"/>
                    <a:pt x="2062" y="1373"/>
                  </a:cubicBezTo>
                  <a:cubicBezTo>
                    <a:pt x="2084" y="1373"/>
                    <a:pt x="2107" y="1350"/>
                    <a:pt x="2092" y="1327"/>
                  </a:cubicBezTo>
                  <a:cubicBezTo>
                    <a:pt x="1768" y="745"/>
                    <a:pt x="1218" y="303"/>
                    <a:pt x="593" y="108"/>
                  </a:cubicBezTo>
                  <a:cubicBezTo>
                    <a:pt x="410" y="55"/>
                    <a:pt x="227" y="1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6"/>
            <p:cNvSpPr/>
            <p:nvPr/>
          </p:nvSpPr>
          <p:spPr>
            <a:xfrm>
              <a:off x="597125" y="2556000"/>
              <a:ext cx="82950" cy="43275"/>
            </a:xfrm>
            <a:custGeom>
              <a:avLst/>
              <a:gdLst/>
              <a:ahLst/>
              <a:cxnLst/>
              <a:rect l="l" t="t" r="r" b="b"/>
              <a:pathLst>
                <a:path w="3318" h="1731" extrusionOk="0">
                  <a:moveTo>
                    <a:pt x="33" y="1"/>
                  </a:moveTo>
                  <a:cubicBezTo>
                    <a:pt x="1" y="1"/>
                    <a:pt x="1" y="54"/>
                    <a:pt x="33" y="65"/>
                  </a:cubicBezTo>
                  <a:cubicBezTo>
                    <a:pt x="572" y="130"/>
                    <a:pt x="1122" y="195"/>
                    <a:pt x="1640" y="367"/>
                  </a:cubicBezTo>
                  <a:cubicBezTo>
                    <a:pt x="2082" y="518"/>
                    <a:pt x="2502" y="755"/>
                    <a:pt x="2826" y="1089"/>
                  </a:cubicBezTo>
                  <a:cubicBezTo>
                    <a:pt x="3009" y="1262"/>
                    <a:pt x="3149" y="1478"/>
                    <a:pt x="3246" y="1715"/>
                  </a:cubicBezTo>
                  <a:cubicBezTo>
                    <a:pt x="3254" y="1726"/>
                    <a:pt x="3265" y="1731"/>
                    <a:pt x="3276" y="1731"/>
                  </a:cubicBezTo>
                  <a:cubicBezTo>
                    <a:pt x="3297" y="1731"/>
                    <a:pt x="3318" y="1714"/>
                    <a:pt x="3311" y="1693"/>
                  </a:cubicBezTo>
                  <a:cubicBezTo>
                    <a:pt x="3127" y="1273"/>
                    <a:pt x="2804" y="928"/>
                    <a:pt x="2427" y="680"/>
                  </a:cubicBezTo>
                  <a:cubicBezTo>
                    <a:pt x="1985" y="399"/>
                    <a:pt x="1478" y="238"/>
                    <a:pt x="971" y="141"/>
                  </a:cubicBezTo>
                  <a:cubicBezTo>
                    <a:pt x="658" y="76"/>
                    <a:pt x="346" y="44"/>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6"/>
            <p:cNvSpPr/>
            <p:nvPr/>
          </p:nvSpPr>
          <p:spPr>
            <a:xfrm>
              <a:off x="510450" y="2507350"/>
              <a:ext cx="87900" cy="50350"/>
            </a:xfrm>
            <a:custGeom>
              <a:avLst/>
              <a:gdLst/>
              <a:ahLst/>
              <a:cxnLst/>
              <a:rect l="l" t="t" r="r" b="b"/>
              <a:pathLst>
                <a:path w="3516" h="2014" extrusionOk="0">
                  <a:moveTo>
                    <a:pt x="532" y="0"/>
                  </a:moveTo>
                  <a:cubicBezTo>
                    <a:pt x="367" y="0"/>
                    <a:pt x="203" y="19"/>
                    <a:pt x="39" y="60"/>
                  </a:cubicBezTo>
                  <a:cubicBezTo>
                    <a:pt x="0" y="70"/>
                    <a:pt x="14" y="115"/>
                    <a:pt x="42" y="115"/>
                  </a:cubicBezTo>
                  <a:cubicBezTo>
                    <a:pt x="44" y="115"/>
                    <a:pt x="47" y="115"/>
                    <a:pt x="50" y="114"/>
                  </a:cubicBezTo>
                  <a:cubicBezTo>
                    <a:pt x="211" y="78"/>
                    <a:pt x="374" y="61"/>
                    <a:pt x="538" y="61"/>
                  </a:cubicBezTo>
                  <a:cubicBezTo>
                    <a:pt x="913" y="61"/>
                    <a:pt x="1290" y="150"/>
                    <a:pt x="1635" y="308"/>
                  </a:cubicBezTo>
                  <a:cubicBezTo>
                    <a:pt x="2120" y="523"/>
                    <a:pt x="2541" y="879"/>
                    <a:pt x="2896" y="1278"/>
                  </a:cubicBezTo>
                  <a:cubicBezTo>
                    <a:pt x="3101" y="1505"/>
                    <a:pt x="3274" y="1752"/>
                    <a:pt x="3446" y="2000"/>
                  </a:cubicBezTo>
                  <a:cubicBezTo>
                    <a:pt x="3453" y="2010"/>
                    <a:pt x="3462" y="2014"/>
                    <a:pt x="3471" y="2014"/>
                  </a:cubicBezTo>
                  <a:cubicBezTo>
                    <a:pt x="3493" y="2014"/>
                    <a:pt x="3515" y="1991"/>
                    <a:pt x="3500" y="1968"/>
                  </a:cubicBezTo>
                  <a:cubicBezTo>
                    <a:pt x="3187" y="1515"/>
                    <a:pt x="2842" y="1084"/>
                    <a:pt x="2422" y="728"/>
                  </a:cubicBezTo>
                  <a:cubicBezTo>
                    <a:pt x="2002" y="383"/>
                    <a:pt x="1495" y="124"/>
                    <a:pt x="956" y="38"/>
                  </a:cubicBezTo>
                  <a:cubicBezTo>
                    <a:pt x="813" y="14"/>
                    <a:pt x="672"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6"/>
            <p:cNvSpPr/>
            <p:nvPr/>
          </p:nvSpPr>
          <p:spPr>
            <a:xfrm>
              <a:off x="536150" y="2431675"/>
              <a:ext cx="43925" cy="78275"/>
            </a:xfrm>
            <a:custGeom>
              <a:avLst/>
              <a:gdLst/>
              <a:ahLst/>
              <a:cxnLst/>
              <a:rect l="l" t="t" r="r" b="b"/>
              <a:pathLst>
                <a:path w="1757" h="3131" extrusionOk="0">
                  <a:moveTo>
                    <a:pt x="1723" y="1"/>
                  </a:moveTo>
                  <a:cubicBezTo>
                    <a:pt x="1711" y="1"/>
                    <a:pt x="1700" y="8"/>
                    <a:pt x="1696" y="25"/>
                  </a:cubicBezTo>
                  <a:cubicBezTo>
                    <a:pt x="1599" y="478"/>
                    <a:pt x="1448" y="909"/>
                    <a:pt x="1254" y="1329"/>
                  </a:cubicBezTo>
                  <a:cubicBezTo>
                    <a:pt x="1060" y="1750"/>
                    <a:pt x="823" y="2138"/>
                    <a:pt x="542" y="2505"/>
                  </a:cubicBezTo>
                  <a:cubicBezTo>
                    <a:pt x="381" y="2709"/>
                    <a:pt x="208" y="2904"/>
                    <a:pt x="25" y="3087"/>
                  </a:cubicBezTo>
                  <a:cubicBezTo>
                    <a:pt x="1" y="3103"/>
                    <a:pt x="18" y="3131"/>
                    <a:pt x="42" y="3131"/>
                  </a:cubicBezTo>
                  <a:cubicBezTo>
                    <a:pt x="51" y="3131"/>
                    <a:pt x="60" y="3127"/>
                    <a:pt x="68" y="3119"/>
                  </a:cubicBezTo>
                  <a:cubicBezTo>
                    <a:pt x="391" y="2796"/>
                    <a:pt x="682" y="2429"/>
                    <a:pt x="941" y="2041"/>
                  </a:cubicBezTo>
                  <a:cubicBezTo>
                    <a:pt x="1178" y="1653"/>
                    <a:pt x="1383" y="1232"/>
                    <a:pt x="1545" y="801"/>
                  </a:cubicBezTo>
                  <a:cubicBezTo>
                    <a:pt x="1631" y="553"/>
                    <a:pt x="1696" y="294"/>
                    <a:pt x="1750" y="36"/>
                  </a:cubicBezTo>
                  <a:cubicBezTo>
                    <a:pt x="1756" y="16"/>
                    <a:pt x="1739"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6"/>
            <p:cNvSpPr/>
            <p:nvPr/>
          </p:nvSpPr>
          <p:spPr>
            <a:xfrm>
              <a:off x="578925" y="2363150"/>
              <a:ext cx="62875" cy="69825"/>
            </a:xfrm>
            <a:custGeom>
              <a:avLst/>
              <a:gdLst/>
              <a:ahLst/>
              <a:cxnLst/>
              <a:rect l="l" t="t" r="r" b="b"/>
              <a:pathLst>
                <a:path w="2515" h="2793" extrusionOk="0">
                  <a:moveTo>
                    <a:pt x="2476" y="1"/>
                  </a:moveTo>
                  <a:cubicBezTo>
                    <a:pt x="2467" y="1"/>
                    <a:pt x="2458" y="5"/>
                    <a:pt x="2454" y="17"/>
                  </a:cubicBezTo>
                  <a:cubicBezTo>
                    <a:pt x="2271" y="469"/>
                    <a:pt x="2023" y="890"/>
                    <a:pt x="1731" y="1267"/>
                  </a:cubicBezTo>
                  <a:cubicBezTo>
                    <a:pt x="1440" y="1655"/>
                    <a:pt x="1095" y="2000"/>
                    <a:pt x="707" y="2292"/>
                  </a:cubicBezTo>
                  <a:cubicBezTo>
                    <a:pt x="492" y="2453"/>
                    <a:pt x="265" y="2604"/>
                    <a:pt x="28" y="2734"/>
                  </a:cubicBezTo>
                  <a:cubicBezTo>
                    <a:pt x="1" y="2752"/>
                    <a:pt x="19" y="2792"/>
                    <a:pt x="45" y="2792"/>
                  </a:cubicBezTo>
                  <a:cubicBezTo>
                    <a:pt x="50" y="2792"/>
                    <a:pt x="55" y="2791"/>
                    <a:pt x="60" y="2787"/>
                  </a:cubicBezTo>
                  <a:cubicBezTo>
                    <a:pt x="492" y="2550"/>
                    <a:pt x="880" y="2259"/>
                    <a:pt x="1236" y="1925"/>
                  </a:cubicBezTo>
                  <a:cubicBezTo>
                    <a:pt x="1581" y="1580"/>
                    <a:pt x="1893" y="1192"/>
                    <a:pt x="2141" y="771"/>
                  </a:cubicBezTo>
                  <a:cubicBezTo>
                    <a:pt x="2281" y="534"/>
                    <a:pt x="2400" y="286"/>
                    <a:pt x="2508" y="38"/>
                  </a:cubicBezTo>
                  <a:cubicBezTo>
                    <a:pt x="2515" y="17"/>
                    <a:pt x="2494" y="1"/>
                    <a:pt x="2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6"/>
            <p:cNvSpPr/>
            <p:nvPr/>
          </p:nvSpPr>
          <p:spPr>
            <a:xfrm>
              <a:off x="631450" y="2368525"/>
              <a:ext cx="23225" cy="13150"/>
            </a:xfrm>
            <a:custGeom>
              <a:avLst/>
              <a:gdLst/>
              <a:ahLst/>
              <a:cxnLst/>
              <a:rect l="l" t="t" r="r" b="b"/>
              <a:pathLst>
                <a:path w="929" h="526" extrusionOk="0">
                  <a:moveTo>
                    <a:pt x="879" y="1"/>
                  </a:moveTo>
                  <a:cubicBezTo>
                    <a:pt x="872" y="1"/>
                    <a:pt x="866" y="2"/>
                    <a:pt x="860" y="6"/>
                  </a:cubicBezTo>
                  <a:cubicBezTo>
                    <a:pt x="622" y="211"/>
                    <a:pt x="342" y="373"/>
                    <a:pt x="40" y="459"/>
                  </a:cubicBezTo>
                  <a:cubicBezTo>
                    <a:pt x="0" y="469"/>
                    <a:pt x="16" y="525"/>
                    <a:pt x="44" y="525"/>
                  </a:cubicBezTo>
                  <a:cubicBezTo>
                    <a:pt x="46" y="525"/>
                    <a:pt x="48" y="525"/>
                    <a:pt x="51" y="524"/>
                  </a:cubicBezTo>
                  <a:cubicBezTo>
                    <a:pt x="364" y="427"/>
                    <a:pt x="655" y="265"/>
                    <a:pt x="903" y="50"/>
                  </a:cubicBezTo>
                  <a:cubicBezTo>
                    <a:pt x="929" y="32"/>
                    <a:pt x="90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6"/>
            <p:cNvSpPr/>
            <p:nvPr/>
          </p:nvSpPr>
          <p:spPr>
            <a:xfrm>
              <a:off x="479175" y="2502350"/>
              <a:ext cx="45400" cy="6275"/>
            </a:xfrm>
            <a:custGeom>
              <a:avLst/>
              <a:gdLst/>
              <a:ahLst/>
              <a:cxnLst/>
              <a:rect l="l" t="t" r="r" b="b"/>
              <a:pathLst>
                <a:path w="1816" h="251" extrusionOk="0">
                  <a:moveTo>
                    <a:pt x="833" y="0"/>
                  </a:moveTo>
                  <a:cubicBezTo>
                    <a:pt x="697" y="0"/>
                    <a:pt x="562" y="11"/>
                    <a:pt x="428" y="33"/>
                  </a:cubicBezTo>
                  <a:cubicBezTo>
                    <a:pt x="298" y="44"/>
                    <a:pt x="158" y="77"/>
                    <a:pt x="40" y="120"/>
                  </a:cubicBezTo>
                  <a:cubicBezTo>
                    <a:pt x="0" y="129"/>
                    <a:pt x="15" y="175"/>
                    <a:pt x="42" y="175"/>
                  </a:cubicBezTo>
                  <a:cubicBezTo>
                    <a:pt x="45" y="175"/>
                    <a:pt x="48" y="175"/>
                    <a:pt x="50" y="174"/>
                  </a:cubicBezTo>
                  <a:cubicBezTo>
                    <a:pt x="296" y="96"/>
                    <a:pt x="547" y="58"/>
                    <a:pt x="798" y="58"/>
                  </a:cubicBezTo>
                  <a:cubicBezTo>
                    <a:pt x="1000" y="58"/>
                    <a:pt x="1201" y="82"/>
                    <a:pt x="1398" y="130"/>
                  </a:cubicBezTo>
                  <a:cubicBezTo>
                    <a:pt x="1528" y="163"/>
                    <a:pt x="1646" y="195"/>
                    <a:pt x="1765" y="249"/>
                  </a:cubicBezTo>
                  <a:cubicBezTo>
                    <a:pt x="1769" y="250"/>
                    <a:pt x="1772" y="250"/>
                    <a:pt x="1775" y="250"/>
                  </a:cubicBezTo>
                  <a:cubicBezTo>
                    <a:pt x="1809" y="250"/>
                    <a:pt x="1816" y="204"/>
                    <a:pt x="1786" y="184"/>
                  </a:cubicBezTo>
                  <a:cubicBezTo>
                    <a:pt x="1482" y="63"/>
                    <a:pt x="1157" y="0"/>
                    <a:pt x="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6"/>
            <p:cNvSpPr/>
            <p:nvPr/>
          </p:nvSpPr>
          <p:spPr>
            <a:xfrm>
              <a:off x="540425" y="2649650"/>
              <a:ext cx="71825" cy="36025"/>
            </a:xfrm>
            <a:custGeom>
              <a:avLst/>
              <a:gdLst/>
              <a:ahLst/>
              <a:cxnLst/>
              <a:rect l="l" t="t" r="r" b="b"/>
              <a:pathLst>
                <a:path w="2873" h="1441" extrusionOk="0">
                  <a:moveTo>
                    <a:pt x="45" y="1"/>
                  </a:moveTo>
                  <a:cubicBezTo>
                    <a:pt x="23" y="1"/>
                    <a:pt x="0" y="32"/>
                    <a:pt x="26" y="50"/>
                  </a:cubicBezTo>
                  <a:cubicBezTo>
                    <a:pt x="296" y="319"/>
                    <a:pt x="598" y="567"/>
                    <a:pt x="921" y="761"/>
                  </a:cubicBezTo>
                  <a:cubicBezTo>
                    <a:pt x="1266" y="966"/>
                    <a:pt x="1622" y="1106"/>
                    <a:pt x="1999" y="1225"/>
                  </a:cubicBezTo>
                  <a:cubicBezTo>
                    <a:pt x="2269" y="1300"/>
                    <a:pt x="2538" y="1376"/>
                    <a:pt x="2819" y="1440"/>
                  </a:cubicBezTo>
                  <a:cubicBezTo>
                    <a:pt x="2851" y="1440"/>
                    <a:pt x="2873" y="1386"/>
                    <a:pt x="2829" y="1376"/>
                  </a:cubicBezTo>
                  <a:cubicBezTo>
                    <a:pt x="2387" y="1279"/>
                    <a:pt x="1945" y="1160"/>
                    <a:pt x="1514" y="988"/>
                  </a:cubicBezTo>
                  <a:cubicBezTo>
                    <a:pt x="1180" y="847"/>
                    <a:pt x="856" y="664"/>
                    <a:pt x="565" y="448"/>
                  </a:cubicBezTo>
                  <a:cubicBezTo>
                    <a:pt x="393" y="308"/>
                    <a:pt x="220" y="168"/>
                    <a:pt x="59" y="6"/>
                  </a:cubicBezTo>
                  <a:cubicBezTo>
                    <a:pt x="55" y="2"/>
                    <a:pt x="50"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6"/>
            <p:cNvSpPr/>
            <p:nvPr/>
          </p:nvSpPr>
          <p:spPr>
            <a:xfrm>
              <a:off x="610275" y="2684550"/>
              <a:ext cx="74475" cy="27100"/>
            </a:xfrm>
            <a:custGeom>
              <a:avLst/>
              <a:gdLst/>
              <a:ahLst/>
              <a:cxnLst/>
              <a:rect l="l" t="t" r="r" b="b"/>
              <a:pathLst>
                <a:path w="2979" h="1084" extrusionOk="0">
                  <a:moveTo>
                    <a:pt x="38" y="1"/>
                  </a:moveTo>
                  <a:cubicBezTo>
                    <a:pt x="19" y="1"/>
                    <a:pt x="0" y="31"/>
                    <a:pt x="25" y="55"/>
                  </a:cubicBezTo>
                  <a:cubicBezTo>
                    <a:pt x="639" y="594"/>
                    <a:pt x="1426" y="939"/>
                    <a:pt x="2246" y="1047"/>
                  </a:cubicBezTo>
                  <a:cubicBezTo>
                    <a:pt x="2424" y="1071"/>
                    <a:pt x="2595" y="1083"/>
                    <a:pt x="2770" y="1083"/>
                  </a:cubicBezTo>
                  <a:cubicBezTo>
                    <a:pt x="2829" y="1083"/>
                    <a:pt x="2887" y="1082"/>
                    <a:pt x="2946" y="1079"/>
                  </a:cubicBezTo>
                  <a:cubicBezTo>
                    <a:pt x="2979" y="1079"/>
                    <a:pt x="2979" y="1015"/>
                    <a:pt x="2946" y="1015"/>
                  </a:cubicBezTo>
                  <a:cubicBezTo>
                    <a:pt x="2878" y="1018"/>
                    <a:pt x="2809" y="1020"/>
                    <a:pt x="2740" y="1020"/>
                  </a:cubicBezTo>
                  <a:cubicBezTo>
                    <a:pt x="1990" y="1020"/>
                    <a:pt x="1250" y="806"/>
                    <a:pt x="618" y="411"/>
                  </a:cubicBezTo>
                  <a:cubicBezTo>
                    <a:pt x="424" y="292"/>
                    <a:pt x="240" y="163"/>
                    <a:pt x="57" y="12"/>
                  </a:cubicBezTo>
                  <a:cubicBezTo>
                    <a:pt x="52" y="4"/>
                    <a:pt x="45"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6"/>
            <p:cNvSpPr/>
            <p:nvPr/>
          </p:nvSpPr>
          <p:spPr>
            <a:xfrm>
              <a:off x="615150" y="2619200"/>
              <a:ext cx="43850" cy="62500"/>
            </a:xfrm>
            <a:custGeom>
              <a:avLst/>
              <a:gdLst/>
              <a:ahLst/>
              <a:cxnLst/>
              <a:rect l="l" t="t" r="r" b="b"/>
              <a:pathLst>
                <a:path w="1754" h="2500" extrusionOk="0">
                  <a:moveTo>
                    <a:pt x="1703" y="0"/>
                  </a:moveTo>
                  <a:cubicBezTo>
                    <a:pt x="1697" y="0"/>
                    <a:pt x="1690" y="2"/>
                    <a:pt x="1684" y="6"/>
                  </a:cubicBezTo>
                  <a:cubicBezTo>
                    <a:pt x="1113" y="534"/>
                    <a:pt x="627" y="1171"/>
                    <a:pt x="272" y="1871"/>
                  </a:cubicBezTo>
                  <a:cubicBezTo>
                    <a:pt x="175" y="2065"/>
                    <a:pt x="88" y="2259"/>
                    <a:pt x="13" y="2464"/>
                  </a:cubicBezTo>
                  <a:cubicBezTo>
                    <a:pt x="0" y="2484"/>
                    <a:pt x="18" y="2499"/>
                    <a:pt x="37" y="2499"/>
                  </a:cubicBezTo>
                  <a:cubicBezTo>
                    <a:pt x="50" y="2499"/>
                    <a:pt x="63" y="2492"/>
                    <a:pt x="67" y="2475"/>
                  </a:cubicBezTo>
                  <a:cubicBezTo>
                    <a:pt x="347" y="1764"/>
                    <a:pt x="757" y="1095"/>
                    <a:pt x="1274" y="513"/>
                  </a:cubicBezTo>
                  <a:cubicBezTo>
                    <a:pt x="1415" y="351"/>
                    <a:pt x="1565" y="200"/>
                    <a:pt x="1727" y="49"/>
                  </a:cubicBezTo>
                  <a:cubicBezTo>
                    <a:pt x="1753" y="32"/>
                    <a:pt x="1730" y="0"/>
                    <a:pt x="1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6"/>
            <p:cNvSpPr/>
            <p:nvPr/>
          </p:nvSpPr>
          <p:spPr>
            <a:xfrm>
              <a:off x="561200" y="2559350"/>
              <a:ext cx="32575" cy="36825"/>
            </a:xfrm>
            <a:custGeom>
              <a:avLst/>
              <a:gdLst/>
              <a:ahLst/>
              <a:cxnLst/>
              <a:rect l="l" t="t" r="r" b="b"/>
              <a:pathLst>
                <a:path w="1303" h="1473" extrusionOk="0">
                  <a:moveTo>
                    <a:pt x="1252" y="1"/>
                  </a:moveTo>
                  <a:cubicBezTo>
                    <a:pt x="1246" y="1"/>
                    <a:pt x="1239" y="3"/>
                    <a:pt x="1233" y="7"/>
                  </a:cubicBezTo>
                  <a:cubicBezTo>
                    <a:pt x="856" y="319"/>
                    <a:pt x="521" y="675"/>
                    <a:pt x="241" y="1074"/>
                  </a:cubicBezTo>
                  <a:cubicBezTo>
                    <a:pt x="166" y="1193"/>
                    <a:pt x="90" y="1311"/>
                    <a:pt x="15" y="1430"/>
                  </a:cubicBezTo>
                  <a:cubicBezTo>
                    <a:pt x="1" y="1451"/>
                    <a:pt x="19" y="1472"/>
                    <a:pt x="39" y="1472"/>
                  </a:cubicBezTo>
                  <a:cubicBezTo>
                    <a:pt x="50" y="1472"/>
                    <a:pt x="61" y="1466"/>
                    <a:pt x="69" y="1451"/>
                  </a:cubicBezTo>
                  <a:cubicBezTo>
                    <a:pt x="317" y="1042"/>
                    <a:pt x="618" y="654"/>
                    <a:pt x="974" y="319"/>
                  </a:cubicBezTo>
                  <a:cubicBezTo>
                    <a:pt x="1071" y="222"/>
                    <a:pt x="1179" y="136"/>
                    <a:pt x="1276" y="50"/>
                  </a:cubicBezTo>
                  <a:cubicBezTo>
                    <a:pt x="1302" y="32"/>
                    <a:pt x="1279"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2"/>
        <p:cNvGrpSpPr/>
        <p:nvPr/>
      </p:nvGrpSpPr>
      <p:grpSpPr>
        <a:xfrm>
          <a:off x="0" y="0"/>
          <a:ext cx="0" cy="0"/>
          <a:chOff x="0" y="0"/>
          <a:chExt cx="0" cy="0"/>
        </a:xfrm>
      </p:grpSpPr>
      <p:sp>
        <p:nvSpPr>
          <p:cNvPr id="2223" name="Google Shape;2223;p57"/>
          <p:cNvSpPr txBox="1">
            <a:spLocks noGrp="1"/>
          </p:cNvSpPr>
          <p:nvPr>
            <p:ph type="title"/>
          </p:nvPr>
        </p:nvSpPr>
        <p:spPr>
          <a:xfrm>
            <a:off x="686444" y="388399"/>
            <a:ext cx="3658800" cy="8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2E4F"/>
                </a:solidFill>
              </a:rPr>
              <a:t>Thanks!</a:t>
            </a:r>
            <a:endParaRPr dirty="0">
              <a:solidFill>
                <a:srgbClr val="002E4F"/>
              </a:solidFill>
            </a:endParaRPr>
          </a:p>
        </p:txBody>
      </p:sp>
      <p:sp>
        <p:nvSpPr>
          <p:cNvPr id="2226" name="Google Shape;2226;p57"/>
          <p:cNvSpPr/>
          <p:nvPr/>
        </p:nvSpPr>
        <p:spPr>
          <a:xfrm flipH="1">
            <a:off x="7201941" y="1527135"/>
            <a:ext cx="1697010" cy="564242"/>
          </a:xfrm>
          <a:custGeom>
            <a:avLst/>
            <a:gdLst/>
            <a:ahLst/>
            <a:cxnLst/>
            <a:rect l="l" t="t" r="r" b="b"/>
            <a:pathLst>
              <a:path w="27721" h="9217" extrusionOk="0">
                <a:moveTo>
                  <a:pt x="14481" y="0"/>
                </a:moveTo>
                <a:cubicBezTo>
                  <a:pt x="13523" y="0"/>
                  <a:pt x="12580" y="343"/>
                  <a:pt x="11705" y="1244"/>
                </a:cubicBezTo>
                <a:cubicBezTo>
                  <a:pt x="11179" y="1795"/>
                  <a:pt x="10778" y="2472"/>
                  <a:pt x="10201" y="2973"/>
                </a:cubicBezTo>
                <a:cubicBezTo>
                  <a:pt x="9130" y="3911"/>
                  <a:pt x="7704" y="4023"/>
                  <a:pt x="6225" y="4023"/>
                </a:cubicBezTo>
                <a:cubicBezTo>
                  <a:pt x="5760" y="4023"/>
                  <a:pt x="5290" y="4012"/>
                  <a:pt x="4824" y="4012"/>
                </a:cubicBezTo>
                <a:cubicBezTo>
                  <a:pt x="3444" y="4012"/>
                  <a:pt x="2098" y="4109"/>
                  <a:pt x="1028" y="4878"/>
                </a:cubicBezTo>
                <a:cubicBezTo>
                  <a:pt x="477" y="5304"/>
                  <a:pt x="1" y="5956"/>
                  <a:pt x="26" y="6657"/>
                </a:cubicBezTo>
                <a:cubicBezTo>
                  <a:pt x="76" y="7886"/>
                  <a:pt x="1480" y="8587"/>
                  <a:pt x="2708" y="8738"/>
                </a:cubicBezTo>
                <a:cubicBezTo>
                  <a:pt x="3085" y="8782"/>
                  <a:pt x="3463" y="8801"/>
                  <a:pt x="3843" y="8801"/>
                </a:cubicBezTo>
                <a:cubicBezTo>
                  <a:pt x="5886" y="8801"/>
                  <a:pt x="7951" y="8258"/>
                  <a:pt x="9977" y="8258"/>
                </a:cubicBezTo>
                <a:cubicBezTo>
                  <a:pt x="10548" y="8258"/>
                  <a:pt x="11117" y="8301"/>
                  <a:pt x="11680" y="8412"/>
                </a:cubicBezTo>
                <a:cubicBezTo>
                  <a:pt x="12633" y="8612"/>
                  <a:pt x="13535" y="8988"/>
                  <a:pt x="14512" y="9139"/>
                </a:cubicBezTo>
                <a:cubicBezTo>
                  <a:pt x="14802" y="9193"/>
                  <a:pt x="15080" y="9217"/>
                  <a:pt x="15351" y="9217"/>
                </a:cubicBezTo>
                <a:cubicBezTo>
                  <a:pt x="16323" y="9217"/>
                  <a:pt x="17195" y="8912"/>
                  <a:pt x="18096" y="8637"/>
                </a:cubicBezTo>
                <a:cubicBezTo>
                  <a:pt x="18598" y="8487"/>
                  <a:pt x="19124" y="8337"/>
                  <a:pt x="19675" y="8261"/>
                </a:cubicBezTo>
                <a:cubicBezTo>
                  <a:pt x="19964" y="8225"/>
                  <a:pt x="20253" y="8211"/>
                  <a:pt x="20542" y="8211"/>
                </a:cubicBezTo>
                <a:cubicBezTo>
                  <a:pt x="21859" y="8211"/>
                  <a:pt x="23181" y="8517"/>
                  <a:pt x="24488" y="8517"/>
                </a:cubicBezTo>
                <a:cubicBezTo>
                  <a:pt x="24891" y="8517"/>
                  <a:pt x="25292" y="8488"/>
                  <a:pt x="25690" y="8412"/>
                </a:cubicBezTo>
                <a:cubicBezTo>
                  <a:pt x="26242" y="8312"/>
                  <a:pt x="26768" y="8086"/>
                  <a:pt x="27144" y="7710"/>
                </a:cubicBezTo>
                <a:cubicBezTo>
                  <a:pt x="27520" y="7309"/>
                  <a:pt x="27720" y="6708"/>
                  <a:pt x="27495" y="6206"/>
                </a:cubicBezTo>
                <a:cubicBezTo>
                  <a:pt x="27294" y="5705"/>
                  <a:pt x="26743" y="5429"/>
                  <a:pt x="26192" y="5329"/>
                </a:cubicBezTo>
                <a:cubicBezTo>
                  <a:pt x="25665" y="5229"/>
                  <a:pt x="25114" y="5254"/>
                  <a:pt x="24562" y="5179"/>
                </a:cubicBezTo>
                <a:cubicBezTo>
                  <a:pt x="22708" y="4878"/>
                  <a:pt x="21379" y="3274"/>
                  <a:pt x="19801" y="2271"/>
                </a:cubicBezTo>
                <a:cubicBezTo>
                  <a:pt x="18218" y="1266"/>
                  <a:pt x="16321" y="0"/>
                  <a:pt x="14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57"/>
          <p:cNvGrpSpPr/>
          <p:nvPr/>
        </p:nvGrpSpPr>
        <p:grpSpPr>
          <a:xfrm>
            <a:off x="5020841" y="1590718"/>
            <a:ext cx="1907035" cy="3061811"/>
            <a:chOff x="5588609" y="2310175"/>
            <a:chExt cx="1197135" cy="1922041"/>
          </a:xfrm>
        </p:grpSpPr>
        <p:sp>
          <p:nvSpPr>
            <p:cNvPr id="2228" name="Google Shape;2228;p57"/>
            <p:cNvSpPr/>
            <p:nvPr/>
          </p:nvSpPr>
          <p:spPr>
            <a:xfrm rot="1290452">
              <a:off x="5851166" y="2901261"/>
              <a:ext cx="590287" cy="1040535"/>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5827963" y="3665950"/>
              <a:ext cx="175700" cy="171700"/>
            </a:xfrm>
            <a:custGeom>
              <a:avLst/>
              <a:gdLst/>
              <a:ahLst/>
              <a:cxnLst/>
              <a:rect l="l" t="t" r="r" b="b"/>
              <a:pathLst>
                <a:path w="7028" h="6868" extrusionOk="0">
                  <a:moveTo>
                    <a:pt x="4172" y="0"/>
                  </a:moveTo>
                  <a:cubicBezTo>
                    <a:pt x="4143" y="0"/>
                    <a:pt x="4114" y="5"/>
                    <a:pt x="4085" y="17"/>
                  </a:cubicBezTo>
                  <a:cubicBezTo>
                    <a:pt x="3988" y="49"/>
                    <a:pt x="3934" y="125"/>
                    <a:pt x="3880" y="211"/>
                  </a:cubicBezTo>
                  <a:cubicBezTo>
                    <a:pt x="3244" y="1106"/>
                    <a:pt x="2532" y="1947"/>
                    <a:pt x="1756" y="2734"/>
                  </a:cubicBezTo>
                  <a:cubicBezTo>
                    <a:pt x="1271" y="3219"/>
                    <a:pt x="742" y="3704"/>
                    <a:pt x="440" y="4329"/>
                  </a:cubicBezTo>
                  <a:cubicBezTo>
                    <a:pt x="0" y="5262"/>
                    <a:pt x="222" y="6867"/>
                    <a:pt x="1423" y="6867"/>
                  </a:cubicBezTo>
                  <a:cubicBezTo>
                    <a:pt x="1458" y="6867"/>
                    <a:pt x="1493" y="6866"/>
                    <a:pt x="1529" y="6863"/>
                  </a:cubicBezTo>
                  <a:cubicBezTo>
                    <a:pt x="2597" y="6788"/>
                    <a:pt x="3556" y="6162"/>
                    <a:pt x="4397" y="5537"/>
                  </a:cubicBezTo>
                  <a:cubicBezTo>
                    <a:pt x="4721" y="5300"/>
                    <a:pt x="5055" y="5106"/>
                    <a:pt x="5400" y="4922"/>
                  </a:cubicBezTo>
                  <a:cubicBezTo>
                    <a:pt x="5939" y="4620"/>
                    <a:pt x="6500" y="4351"/>
                    <a:pt x="7028" y="3984"/>
                  </a:cubicBezTo>
                  <a:cubicBezTo>
                    <a:pt x="6209" y="2766"/>
                    <a:pt x="5400" y="1537"/>
                    <a:pt x="4581" y="319"/>
                  </a:cubicBezTo>
                  <a:cubicBezTo>
                    <a:pt x="4480" y="163"/>
                    <a:pt x="4333" y="0"/>
                    <a:pt x="4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57"/>
            <p:cNvGrpSpPr/>
            <p:nvPr/>
          </p:nvGrpSpPr>
          <p:grpSpPr>
            <a:xfrm rot="2351080">
              <a:off x="5577943" y="3822270"/>
              <a:ext cx="492001" cy="141356"/>
              <a:chOff x="4107300" y="1646400"/>
              <a:chExt cx="439250" cy="126200"/>
            </a:xfrm>
          </p:grpSpPr>
          <p:sp>
            <p:nvSpPr>
              <p:cNvPr id="2231" name="Google Shape;2231;p57"/>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2914032">
              <a:off x="5768414" y="3771557"/>
              <a:ext cx="228870" cy="176798"/>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7"/>
            <p:cNvSpPr/>
            <p:nvPr/>
          </p:nvSpPr>
          <p:spPr>
            <a:xfrm rot="2914032">
              <a:off x="5873924" y="3817982"/>
              <a:ext cx="55658" cy="11790"/>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7"/>
            <p:cNvSpPr/>
            <p:nvPr/>
          </p:nvSpPr>
          <p:spPr>
            <a:xfrm rot="2914032">
              <a:off x="5852902" y="3829755"/>
              <a:ext cx="55658" cy="13951"/>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8" name="Google Shape;2238;p57"/>
            <p:cNvGrpSpPr/>
            <p:nvPr/>
          </p:nvGrpSpPr>
          <p:grpSpPr>
            <a:xfrm rot="2350926">
              <a:off x="5752719" y="3838321"/>
              <a:ext cx="158027" cy="83171"/>
              <a:chOff x="4223825" y="1629150"/>
              <a:chExt cx="188625" cy="99275"/>
            </a:xfrm>
          </p:grpSpPr>
          <p:sp>
            <p:nvSpPr>
              <p:cNvPr id="2239" name="Google Shape;2239;p57"/>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7"/>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7"/>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57"/>
            <p:cNvSpPr/>
            <p:nvPr/>
          </p:nvSpPr>
          <p:spPr>
            <a:xfrm>
              <a:off x="6406375" y="3847950"/>
              <a:ext cx="116475" cy="191275"/>
            </a:xfrm>
            <a:custGeom>
              <a:avLst/>
              <a:gdLst/>
              <a:ahLst/>
              <a:cxnLst/>
              <a:rect l="l" t="t" r="r" b="b"/>
              <a:pathLst>
                <a:path w="4659" h="7651" extrusionOk="0">
                  <a:moveTo>
                    <a:pt x="4460" y="1"/>
                  </a:moveTo>
                  <a:cubicBezTo>
                    <a:pt x="4443" y="1"/>
                    <a:pt x="4426" y="3"/>
                    <a:pt x="4410" y="7"/>
                  </a:cubicBezTo>
                  <a:cubicBezTo>
                    <a:pt x="3041" y="246"/>
                    <a:pt x="1601" y="634"/>
                    <a:pt x="216" y="634"/>
                  </a:cubicBezTo>
                  <a:cubicBezTo>
                    <a:pt x="162" y="634"/>
                    <a:pt x="109" y="634"/>
                    <a:pt x="55" y="632"/>
                  </a:cubicBezTo>
                  <a:cubicBezTo>
                    <a:pt x="12" y="1118"/>
                    <a:pt x="1" y="1603"/>
                    <a:pt x="22" y="2088"/>
                  </a:cubicBezTo>
                  <a:cubicBezTo>
                    <a:pt x="22" y="2163"/>
                    <a:pt x="33" y="2228"/>
                    <a:pt x="55" y="2293"/>
                  </a:cubicBezTo>
                  <a:cubicBezTo>
                    <a:pt x="87" y="2357"/>
                    <a:pt x="152" y="2411"/>
                    <a:pt x="216" y="2465"/>
                  </a:cubicBezTo>
                  <a:cubicBezTo>
                    <a:pt x="400" y="2627"/>
                    <a:pt x="799" y="5128"/>
                    <a:pt x="928" y="5344"/>
                  </a:cubicBezTo>
                  <a:cubicBezTo>
                    <a:pt x="1036" y="5538"/>
                    <a:pt x="1607" y="6185"/>
                    <a:pt x="1693" y="6379"/>
                  </a:cubicBezTo>
                  <a:cubicBezTo>
                    <a:pt x="1927" y="6960"/>
                    <a:pt x="2231" y="7651"/>
                    <a:pt x="2739" y="7651"/>
                  </a:cubicBezTo>
                  <a:cubicBezTo>
                    <a:pt x="3098" y="7651"/>
                    <a:pt x="3561" y="7304"/>
                    <a:pt x="4173" y="6325"/>
                  </a:cubicBezTo>
                  <a:cubicBezTo>
                    <a:pt x="4497" y="5797"/>
                    <a:pt x="4561" y="5150"/>
                    <a:pt x="4594" y="4535"/>
                  </a:cubicBezTo>
                  <a:cubicBezTo>
                    <a:pt x="4626" y="3910"/>
                    <a:pt x="4648" y="3285"/>
                    <a:pt x="4658" y="2659"/>
                  </a:cubicBezTo>
                  <a:cubicBezTo>
                    <a:pt x="4658" y="1818"/>
                    <a:pt x="4626" y="967"/>
                    <a:pt x="4572" y="126"/>
                  </a:cubicBezTo>
                  <a:cubicBezTo>
                    <a:pt x="4572" y="93"/>
                    <a:pt x="4561" y="50"/>
                    <a:pt x="4540" y="29"/>
                  </a:cubicBezTo>
                  <a:cubicBezTo>
                    <a:pt x="4519" y="8"/>
                    <a:pt x="4490" y="1"/>
                    <a:pt x="44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3" name="Google Shape;2243;p57"/>
            <p:cNvGrpSpPr/>
            <p:nvPr/>
          </p:nvGrpSpPr>
          <p:grpSpPr>
            <a:xfrm rot="-1051935">
              <a:off x="6283908" y="4020050"/>
              <a:ext cx="491972" cy="141348"/>
              <a:chOff x="4107300" y="1646400"/>
              <a:chExt cx="439250" cy="126200"/>
            </a:xfrm>
          </p:grpSpPr>
          <p:sp>
            <p:nvSpPr>
              <p:cNvPr id="2244" name="Google Shape;2244;p57"/>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7"/>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7"/>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7"/>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8" name="Google Shape;2248;p57"/>
            <p:cNvSpPr/>
            <p:nvPr/>
          </p:nvSpPr>
          <p:spPr>
            <a:xfrm rot="-488895">
              <a:off x="6420505" y="3935100"/>
              <a:ext cx="228866" cy="176795"/>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7"/>
            <p:cNvSpPr/>
            <p:nvPr/>
          </p:nvSpPr>
          <p:spPr>
            <a:xfrm rot="-488895">
              <a:off x="6487325" y="3982000"/>
              <a:ext cx="55657" cy="11790"/>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7"/>
            <p:cNvSpPr/>
            <p:nvPr/>
          </p:nvSpPr>
          <p:spPr>
            <a:xfrm rot="-488895">
              <a:off x="6486534" y="4005547"/>
              <a:ext cx="55657" cy="13951"/>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1" name="Google Shape;2251;p57"/>
            <p:cNvGrpSpPr/>
            <p:nvPr/>
          </p:nvGrpSpPr>
          <p:grpSpPr>
            <a:xfrm rot="-1051987">
              <a:off x="6444734" y="4035642"/>
              <a:ext cx="158034" cy="83175"/>
              <a:chOff x="4223825" y="1629150"/>
              <a:chExt cx="188625" cy="99275"/>
            </a:xfrm>
          </p:grpSpPr>
          <p:sp>
            <p:nvSpPr>
              <p:cNvPr id="2252" name="Google Shape;2252;p57"/>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7"/>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7"/>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5" name="Google Shape;2255;p57"/>
            <p:cNvSpPr/>
            <p:nvPr/>
          </p:nvSpPr>
          <p:spPr>
            <a:xfrm>
              <a:off x="6430863" y="3062075"/>
              <a:ext cx="117800" cy="157900"/>
            </a:xfrm>
            <a:custGeom>
              <a:avLst/>
              <a:gdLst/>
              <a:ahLst/>
              <a:cxnLst/>
              <a:rect l="l" t="t" r="r" b="b"/>
              <a:pathLst>
                <a:path w="4712" h="6316" extrusionOk="0">
                  <a:moveTo>
                    <a:pt x="700" y="1"/>
                  </a:moveTo>
                  <a:cubicBezTo>
                    <a:pt x="620" y="1"/>
                    <a:pt x="543" y="14"/>
                    <a:pt x="475" y="47"/>
                  </a:cubicBezTo>
                  <a:cubicBezTo>
                    <a:pt x="292" y="133"/>
                    <a:pt x="205" y="349"/>
                    <a:pt x="141" y="543"/>
                  </a:cubicBezTo>
                  <a:cubicBezTo>
                    <a:pt x="1" y="985"/>
                    <a:pt x="162" y="1211"/>
                    <a:pt x="259" y="1621"/>
                  </a:cubicBezTo>
                  <a:cubicBezTo>
                    <a:pt x="367" y="2041"/>
                    <a:pt x="550" y="2440"/>
                    <a:pt x="669" y="2861"/>
                  </a:cubicBezTo>
                  <a:cubicBezTo>
                    <a:pt x="906" y="3691"/>
                    <a:pt x="1133" y="4532"/>
                    <a:pt x="1337" y="5384"/>
                  </a:cubicBezTo>
                  <a:cubicBezTo>
                    <a:pt x="1381" y="5567"/>
                    <a:pt x="1424" y="5761"/>
                    <a:pt x="1531" y="5923"/>
                  </a:cubicBezTo>
                  <a:cubicBezTo>
                    <a:pt x="1724" y="6193"/>
                    <a:pt x="2064" y="6316"/>
                    <a:pt x="2395" y="6316"/>
                  </a:cubicBezTo>
                  <a:cubicBezTo>
                    <a:pt x="2435" y="6316"/>
                    <a:pt x="2474" y="6314"/>
                    <a:pt x="2513" y="6311"/>
                  </a:cubicBezTo>
                  <a:cubicBezTo>
                    <a:pt x="4712" y="6084"/>
                    <a:pt x="4259" y="3745"/>
                    <a:pt x="3569" y="2246"/>
                  </a:cubicBezTo>
                  <a:cubicBezTo>
                    <a:pt x="3494" y="2084"/>
                    <a:pt x="3418" y="1934"/>
                    <a:pt x="3343" y="1793"/>
                  </a:cubicBezTo>
                  <a:cubicBezTo>
                    <a:pt x="2933" y="1060"/>
                    <a:pt x="2286" y="413"/>
                    <a:pt x="1478" y="198"/>
                  </a:cubicBezTo>
                  <a:cubicBezTo>
                    <a:pt x="1263" y="140"/>
                    <a:pt x="961" y="1"/>
                    <a:pt x="7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7"/>
            <p:cNvSpPr/>
            <p:nvPr/>
          </p:nvSpPr>
          <p:spPr>
            <a:xfrm>
              <a:off x="6348113" y="2915750"/>
              <a:ext cx="184750" cy="201850"/>
            </a:xfrm>
            <a:custGeom>
              <a:avLst/>
              <a:gdLst/>
              <a:ahLst/>
              <a:cxnLst/>
              <a:rect l="l" t="t" r="r" b="b"/>
              <a:pathLst>
                <a:path w="7390" h="8074" extrusionOk="0">
                  <a:moveTo>
                    <a:pt x="1565" y="1"/>
                  </a:moveTo>
                  <a:cubicBezTo>
                    <a:pt x="1208" y="1"/>
                    <a:pt x="850" y="170"/>
                    <a:pt x="637" y="455"/>
                  </a:cubicBezTo>
                  <a:cubicBezTo>
                    <a:pt x="1" y="1318"/>
                    <a:pt x="777" y="2849"/>
                    <a:pt x="1068" y="3711"/>
                  </a:cubicBezTo>
                  <a:cubicBezTo>
                    <a:pt x="1370" y="4628"/>
                    <a:pt x="2028" y="5522"/>
                    <a:pt x="2286" y="6428"/>
                  </a:cubicBezTo>
                  <a:cubicBezTo>
                    <a:pt x="2523" y="7247"/>
                    <a:pt x="2351" y="7743"/>
                    <a:pt x="3461" y="7991"/>
                  </a:cubicBezTo>
                  <a:cubicBezTo>
                    <a:pt x="3713" y="8047"/>
                    <a:pt x="3964" y="8073"/>
                    <a:pt x="4208" y="8073"/>
                  </a:cubicBezTo>
                  <a:cubicBezTo>
                    <a:pt x="5960" y="8073"/>
                    <a:pt x="7389" y="6701"/>
                    <a:pt x="6717" y="4714"/>
                  </a:cubicBezTo>
                  <a:cubicBezTo>
                    <a:pt x="6178" y="3129"/>
                    <a:pt x="4378" y="2396"/>
                    <a:pt x="3224" y="1167"/>
                  </a:cubicBezTo>
                  <a:cubicBezTo>
                    <a:pt x="2782" y="703"/>
                    <a:pt x="2362" y="110"/>
                    <a:pt x="1726" y="13"/>
                  </a:cubicBezTo>
                  <a:cubicBezTo>
                    <a:pt x="1693" y="2"/>
                    <a:pt x="1661" y="2"/>
                    <a:pt x="1629" y="2"/>
                  </a:cubicBezTo>
                  <a:cubicBezTo>
                    <a:pt x="1607" y="1"/>
                    <a:pt x="1586" y="1"/>
                    <a:pt x="15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7"/>
            <p:cNvSpPr/>
            <p:nvPr/>
          </p:nvSpPr>
          <p:spPr>
            <a:xfrm>
              <a:off x="6189188" y="2890150"/>
              <a:ext cx="389675" cy="1002400"/>
            </a:xfrm>
            <a:custGeom>
              <a:avLst/>
              <a:gdLst/>
              <a:ahLst/>
              <a:cxnLst/>
              <a:rect l="l" t="t" r="r" b="b"/>
              <a:pathLst>
                <a:path w="15587" h="40096" extrusionOk="0">
                  <a:moveTo>
                    <a:pt x="2719" y="0"/>
                  </a:moveTo>
                  <a:cubicBezTo>
                    <a:pt x="1164" y="0"/>
                    <a:pt x="0" y="1150"/>
                    <a:pt x="212" y="3873"/>
                  </a:cubicBezTo>
                  <a:cubicBezTo>
                    <a:pt x="579" y="8692"/>
                    <a:pt x="3457" y="12994"/>
                    <a:pt x="4848" y="17543"/>
                  </a:cubicBezTo>
                  <a:cubicBezTo>
                    <a:pt x="5808" y="20692"/>
                    <a:pt x="6153" y="24012"/>
                    <a:pt x="5883" y="27290"/>
                  </a:cubicBezTo>
                  <a:cubicBezTo>
                    <a:pt x="5711" y="29338"/>
                    <a:pt x="5290" y="31387"/>
                    <a:pt x="5366" y="33446"/>
                  </a:cubicBezTo>
                  <a:cubicBezTo>
                    <a:pt x="5452" y="35505"/>
                    <a:pt x="6110" y="37661"/>
                    <a:pt x="7695" y="38966"/>
                  </a:cubicBezTo>
                  <a:cubicBezTo>
                    <a:pt x="8619" y="39729"/>
                    <a:pt x="9797" y="40095"/>
                    <a:pt x="10974" y="40095"/>
                  </a:cubicBezTo>
                  <a:cubicBezTo>
                    <a:pt x="11128" y="40095"/>
                    <a:pt x="11282" y="40089"/>
                    <a:pt x="11436" y="40077"/>
                  </a:cubicBezTo>
                  <a:cubicBezTo>
                    <a:pt x="11824" y="40044"/>
                    <a:pt x="12212" y="39969"/>
                    <a:pt x="12578" y="39861"/>
                  </a:cubicBezTo>
                  <a:cubicBezTo>
                    <a:pt x="14508" y="39279"/>
                    <a:pt x="14692" y="38481"/>
                    <a:pt x="14799" y="36616"/>
                  </a:cubicBezTo>
                  <a:cubicBezTo>
                    <a:pt x="15047" y="32174"/>
                    <a:pt x="15586" y="27667"/>
                    <a:pt x="15155" y="23214"/>
                  </a:cubicBezTo>
                  <a:cubicBezTo>
                    <a:pt x="14605" y="15678"/>
                    <a:pt x="12158" y="6945"/>
                    <a:pt x="6368" y="1673"/>
                  </a:cubicBezTo>
                  <a:cubicBezTo>
                    <a:pt x="5199" y="613"/>
                    <a:pt x="3855" y="0"/>
                    <a:pt x="2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7"/>
            <p:cNvSpPr/>
            <p:nvPr/>
          </p:nvSpPr>
          <p:spPr>
            <a:xfrm>
              <a:off x="6115537" y="2890157"/>
              <a:ext cx="590290" cy="1040544"/>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7"/>
            <p:cNvSpPr/>
            <p:nvPr/>
          </p:nvSpPr>
          <p:spPr>
            <a:xfrm>
              <a:off x="5838963" y="2903600"/>
              <a:ext cx="520225" cy="862950"/>
            </a:xfrm>
            <a:custGeom>
              <a:avLst/>
              <a:gdLst/>
              <a:ahLst/>
              <a:cxnLst/>
              <a:rect l="l" t="t" r="r" b="b"/>
              <a:pathLst>
                <a:path w="20809" h="34518" extrusionOk="0">
                  <a:moveTo>
                    <a:pt x="14259" y="1"/>
                  </a:moveTo>
                  <a:cubicBezTo>
                    <a:pt x="13885" y="1"/>
                    <a:pt x="13516" y="136"/>
                    <a:pt x="13100" y="434"/>
                  </a:cubicBezTo>
                  <a:cubicBezTo>
                    <a:pt x="10038" y="2602"/>
                    <a:pt x="9919" y="10095"/>
                    <a:pt x="9488" y="13361"/>
                  </a:cubicBezTo>
                  <a:cubicBezTo>
                    <a:pt x="9111" y="16175"/>
                    <a:pt x="9488" y="22213"/>
                    <a:pt x="7451" y="24455"/>
                  </a:cubicBezTo>
                  <a:cubicBezTo>
                    <a:pt x="5445" y="26655"/>
                    <a:pt x="1" y="31377"/>
                    <a:pt x="4723" y="34018"/>
                  </a:cubicBezTo>
                  <a:cubicBezTo>
                    <a:pt x="5343" y="34366"/>
                    <a:pt x="6039" y="34517"/>
                    <a:pt x="6746" y="34517"/>
                  </a:cubicBezTo>
                  <a:cubicBezTo>
                    <a:pt x="7465" y="34517"/>
                    <a:pt x="8194" y="34360"/>
                    <a:pt x="8863" y="34094"/>
                  </a:cubicBezTo>
                  <a:cubicBezTo>
                    <a:pt x="10189" y="33555"/>
                    <a:pt x="11310" y="32638"/>
                    <a:pt x="12378" y="31690"/>
                  </a:cubicBezTo>
                  <a:cubicBezTo>
                    <a:pt x="13790" y="30450"/>
                    <a:pt x="15170" y="29124"/>
                    <a:pt x="16097" y="27496"/>
                  </a:cubicBezTo>
                  <a:cubicBezTo>
                    <a:pt x="16884" y="26094"/>
                    <a:pt x="17315" y="24531"/>
                    <a:pt x="17714" y="22968"/>
                  </a:cubicBezTo>
                  <a:cubicBezTo>
                    <a:pt x="18458" y="20035"/>
                    <a:pt x="19127" y="17081"/>
                    <a:pt x="19709" y="14116"/>
                  </a:cubicBezTo>
                  <a:cubicBezTo>
                    <a:pt x="20313" y="10979"/>
                    <a:pt x="20809" y="7593"/>
                    <a:pt x="19493" y="4682"/>
                  </a:cubicBezTo>
                  <a:cubicBezTo>
                    <a:pt x="18997" y="3572"/>
                    <a:pt x="16701" y="1081"/>
                    <a:pt x="15472" y="391"/>
                  </a:cubicBezTo>
                  <a:cubicBezTo>
                    <a:pt x="15025" y="141"/>
                    <a:pt x="14640" y="1"/>
                    <a:pt x="14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7"/>
            <p:cNvSpPr/>
            <p:nvPr/>
          </p:nvSpPr>
          <p:spPr>
            <a:xfrm>
              <a:off x="6354588" y="2334625"/>
              <a:ext cx="146650" cy="184425"/>
            </a:xfrm>
            <a:custGeom>
              <a:avLst/>
              <a:gdLst/>
              <a:ahLst/>
              <a:cxnLst/>
              <a:rect l="l" t="t" r="r" b="b"/>
              <a:pathLst>
                <a:path w="5866" h="7377" extrusionOk="0">
                  <a:moveTo>
                    <a:pt x="3613" y="0"/>
                  </a:moveTo>
                  <a:cubicBezTo>
                    <a:pt x="2968" y="0"/>
                    <a:pt x="2312" y="526"/>
                    <a:pt x="1876" y="941"/>
                  </a:cubicBezTo>
                  <a:cubicBezTo>
                    <a:pt x="1294" y="1480"/>
                    <a:pt x="755" y="2224"/>
                    <a:pt x="453" y="2957"/>
                  </a:cubicBezTo>
                  <a:cubicBezTo>
                    <a:pt x="345" y="3226"/>
                    <a:pt x="270" y="3518"/>
                    <a:pt x="270" y="3809"/>
                  </a:cubicBezTo>
                  <a:cubicBezTo>
                    <a:pt x="270" y="4078"/>
                    <a:pt x="345" y="4337"/>
                    <a:pt x="367" y="4606"/>
                  </a:cubicBezTo>
                  <a:cubicBezTo>
                    <a:pt x="399" y="5016"/>
                    <a:pt x="324" y="5426"/>
                    <a:pt x="151" y="5803"/>
                  </a:cubicBezTo>
                  <a:cubicBezTo>
                    <a:pt x="108" y="5900"/>
                    <a:pt x="54" y="5997"/>
                    <a:pt x="33" y="6094"/>
                  </a:cubicBezTo>
                  <a:cubicBezTo>
                    <a:pt x="0" y="6299"/>
                    <a:pt x="97" y="6493"/>
                    <a:pt x="227" y="6644"/>
                  </a:cubicBezTo>
                  <a:cubicBezTo>
                    <a:pt x="518" y="7000"/>
                    <a:pt x="971" y="7172"/>
                    <a:pt x="1424" y="7269"/>
                  </a:cubicBezTo>
                  <a:cubicBezTo>
                    <a:pt x="1682" y="7329"/>
                    <a:pt x="1974" y="7377"/>
                    <a:pt x="2260" y="7377"/>
                  </a:cubicBezTo>
                  <a:cubicBezTo>
                    <a:pt x="2439" y="7377"/>
                    <a:pt x="2616" y="7358"/>
                    <a:pt x="2782" y="7313"/>
                  </a:cubicBezTo>
                  <a:cubicBezTo>
                    <a:pt x="3008" y="7259"/>
                    <a:pt x="3170" y="7140"/>
                    <a:pt x="3256" y="6924"/>
                  </a:cubicBezTo>
                  <a:cubicBezTo>
                    <a:pt x="3418" y="6547"/>
                    <a:pt x="3504" y="6127"/>
                    <a:pt x="3634" y="5738"/>
                  </a:cubicBezTo>
                  <a:cubicBezTo>
                    <a:pt x="3644" y="5695"/>
                    <a:pt x="3666" y="5652"/>
                    <a:pt x="3698" y="5631"/>
                  </a:cubicBezTo>
                  <a:cubicBezTo>
                    <a:pt x="3731" y="5598"/>
                    <a:pt x="3774" y="5598"/>
                    <a:pt x="3828" y="5588"/>
                  </a:cubicBezTo>
                  <a:cubicBezTo>
                    <a:pt x="4237" y="5544"/>
                    <a:pt x="4604" y="5275"/>
                    <a:pt x="4830" y="4930"/>
                  </a:cubicBezTo>
                  <a:cubicBezTo>
                    <a:pt x="5003" y="4671"/>
                    <a:pt x="5100" y="4380"/>
                    <a:pt x="5175" y="4089"/>
                  </a:cubicBezTo>
                  <a:cubicBezTo>
                    <a:pt x="5305" y="4078"/>
                    <a:pt x="5445" y="4067"/>
                    <a:pt x="5574" y="4046"/>
                  </a:cubicBezTo>
                  <a:cubicBezTo>
                    <a:pt x="5467" y="3388"/>
                    <a:pt x="5488" y="2698"/>
                    <a:pt x="5639" y="2051"/>
                  </a:cubicBezTo>
                  <a:cubicBezTo>
                    <a:pt x="5736" y="1674"/>
                    <a:pt x="5865" y="1264"/>
                    <a:pt x="5682" y="930"/>
                  </a:cubicBezTo>
                  <a:cubicBezTo>
                    <a:pt x="5596" y="779"/>
                    <a:pt x="5467" y="671"/>
                    <a:pt x="5326" y="574"/>
                  </a:cubicBezTo>
                  <a:cubicBezTo>
                    <a:pt x="5024" y="380"/>
                    <a:pt x="4679" y="272"/>
                    <a:pt x="4345" y="154"/>
                  </a:cubicBezTo>
                  <a:cubicBezTo>
                    <a:pt x="4130" y="89"/>
                    <a:pt x="3914" y="14"/>
                    <a:pt x="3688" y="3"/>
                  </a:cubicBezTo>
                  <a:cubicBezTo>
                    <a:pt x="3663" y="1"/>
                    <a:pt x="3638" y="0"/>
                    <a:pt x="3613" y="0"/>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7"/>
            <p:cNvSpPr/>
            <p:nvPr/>
          </p:nvSpPr>
          <p:spPr>
            <a:xfrm>
              <a:off x="6452688" y="2441675"/>
              <a:ext cx="23750" cy="13125"/>
            </a:xfrm>
            <a:custGeom>
              <a:avLst/>
              <a:gdLst/>
              <a:ahLst/>
              <a:cxnLst/>
              <a:rect l="l" t="t" r="r" b="b"/>
              <a:pathLst>
                <a:path w="950" h="525" extrusionOk="0">
                  <a:moveTo>
                    <a:pt x="1" y="1"/>
                  </a:moveTo>
                  <a:lnTo>
                    <a:pt x="1" y="1"/>
                  </a:lnTo>
                  <a:cubicBezTo>
                    <a:pt x="98" y="249"/>
                    <a:pt x="324" y="432"/>
                    <a:pt x="583" y="497"/>
                  </a:cubicBezTo>
                  <a:cubicBezTo>
                    <a:pt x="638" y="517"/>
                    <a:pt x="692" y="525"/>
                    <a:pt x="750" y="525"/>
                  </a:cubicBezTo>
                  <a:cubicBezTo>
                    <a:pt x="783" y="525"/>
                    <a:pt x="817" y="522"/>
                    <a:pt x="853" y="518"/>
                  </a:cubicBezTo>
                  <a:cubicBezTo>
                    <a:pt x="863" y="497"/>
                    <a:pt x="874" y="475"/>
                    <a:pt x="885" y="443"/>
                  </a:cubicBezTo>
                  <a:cubicBezTo>
                    <a:pt x="885" y="443"/>
                    <a:pt x="885" y="432"/>
                    <a:pt x="896" y="421"/>
                  </a:cubicBezTo>
                  <a:cubicBezTo>
                    <a:pt x="917" y="346"/>
                    <a:pt x="928" y="271"/>
                    <a:pt x="950" y="195"/>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7"/>
            <p:cNvSpPr/>
            <p:nvPr/>
          </p:nvSpPr>
          <p:spPr>
            <a:xfrm>
              <a:off x="6355388" y="2310175"/>
              <a:ext cx="165800" cy="135075"/>
            </a:xfrm>
            <a:custGeom>
              <a:avLst/>
              <a:gdLst/>
              <a:ahLst/>
              <a:cxnLst/>
              <a:rect l="l" t="t" r="r" b="b"/>
              <a:pathLst>
                <a:path w="6632" h="5403" extrusionOk="0">
                  <a:moveTo>
                    <a:pt x="2733" y="1"/>
                  </a:moveTo>
                  <a:cubicBezTo>
                    <a:pt x="2649" y="1"/>
                    <a:pt x="2564" y="4"/>
                    <a:pt x="2480" y="10"/>
                  </a:cubicBezTo>
                  <a:cubicBezTo>
                    <a:pt x="1672" y="75"/>
                    <a:pt x="702" y="668"/>
                    <a:pt x="303" y="1390"/>
                  </a:cubicBezTo>
                  <a:cubicBezTo>
                    <a:pt x="11" y="1919"/>
                    <a:pt x="1" y="2555"/>
                    <a:pt x="22" y="3159"/>
                  </a:cubicBezTo>
                  <a:cubicBezTo>
                    <a:pt x="55" y="3773"/>
                    <a:pt x="109" y="4377"/>
                    <a:pt x="216" y="4981"/>
                  </a:cubicBezTo>
                  <a:cubicBezTo>
                    <a:pt x="238" y="5132"/>
                    <a:pt x="281" y="5304"/>
                    <a:pt x="421" y="5369"/>
                  </a:cubicBezTo>
                  <a:cubicBezTo>
                    <a:pt x="471" y="5398"/>
                    <a:pt x="527" y="5402"/>
                    <a:pt x="580" y="5402"/>
                  </a:cubicBezTo>
                  <a:cubicBezTo>
                    <a:pt x="607" y="5402"/>
                    <a:pt x="633" y="5401"/>
                    <a:pt x="658" y="5401"/>
                  </a:cubicBezTo>
                  <a:cubicBezTo>
                    <a:pt x="1370" y="5336"/>
                    <a:pt x="2103" y="5013"/>
                    <a:pt x="2427" y="4377"/>
                  </a:cubicBezTo>
                  <a:cubicBezTo>
                    <a:pt x="2448" y="4323"/>
                    <a:pt x="2480" y="4269"/>
                    <a:pt x="2502" y="4215"/>
                  </a:cubicBezTo>
                  <a:cubicBezTo>
                    <a:pt x="2567" y="4053"/>
                    <a:pt x="2621" y="3881"/>
                    <a:pt x="2696" y="3719"/>
                  </a:cubicBezTo>
                  <a:cubicBezTo>
                    <a:pt x="2922" y="3266"/>
                    <a:pt x="3365" y="2932"/>
                    <a:pt x="3871" y="2824"/>
                  </a:cubicBezTo>
                  <a:cubicBezTo>
                    <a:pt x="4111" y="2778"/>
                    <a:pt x="4352" y="2775"/>
                    <a:pt x="4593" y="2775"/>
                  </a:cubicBezTo>
                  <a:cubicBezTo>
                    <a:pt x="4639" y="2775"/>
                    <a:pt x="4684" y="2775"/>
                    <a:pt x="4729" y="2775"/>
                  </a:cubicBezTo>
                  <a:cubicBezTo>
                    <a:pt x="5062" y="2775"/>
                    <a:pt x="5396" y="2768"/>
                    <a:pt x="5726" y="2652"/>
                  </a:cubicBezTo>
                  <a:cubicBezTo>
                    <a:pt x="6006" y="2555"/>
                    <a:pt x="6254" y="2372"/>
                    <a:pt x="6437" y="2124"/>
                  </a:cubicBezTo>
                  <a:cubicBezTo>
                    <a:pt x="6545" y="1983"/>
                    <a:pt x="6631" y="1811"/>
                    <a:pt x="6620" y="1628"/>
                  </a:cubicBezTo>
                  <a:cubicBezTo>
                    <a:pt x="6610" y="1315"/>
                    <a:pt x="6340" y="1078"/>
                    <a:pt x="6071" y="905"/>
                  </a:cubicBezTo>
                  <a:cubicBezTo>
                    <a:pt x="5478" y="550"/>
                    <a:pt x="4809" y="355"/>
                    <a:pt x="4130" y="205"/>
                  </a:cubicBezTo>
                  <a:cubicBezTo>
                    <a:pt x="3673" y="95"/>
                    <a:pt x="3201" y="1"/>
                    <a:pt x="2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7"/>
            <p:cNvSpPr/>
            <p:nvPr/>
          </p:nvSpPr>
          <p:spPr>
            <a:xfrm>
              <a:off x="6030163" y="2461525"/>
              <a:ext cx="485350" cy="653900"/>
            </a:xfrm>
            <a:custGeom>
              <a:avLst/>
              <a:gdLst/>
              <a:ahLst/>
              <a:cxnLst/>
              <a:rect l="l" t="t" r="r" b="b"/>
              <a:pathLst>
                <a:path w="19414" h="26156" extrusionOk="0">
                  <a:moveTo>
                    <a:pt x="13327" y="1"/>
                  </a:moveTo>
                  <a:cubicBezTo>
                    <a:pt x="11476" y="1"/>
                    <a:pt x="9674" y="603"/>
                    <a:pt x="8137" y="1795"/>
                  </a:cubicBezTo>
                  <a:cubicBezTo>
                    <a:pt x="6552" y="3024"/>
                    <a:pt x="5409" y="4705"/>
                    <a:pt x="4557" y="6528"/>
                  </a:cubicBezTo>
                  <a:cubicBezTo>
                    <a:pt x="4277" y="7121"/>
                    <a:pt x="4029" y="7724"/>
                    <a:pt x="3813" y="8328"/>
                  </a:cubicBezTo>
                  <a:cubicBezTo>
                    <a:pt x="2908" y="10808"/>
                    <a:pt x="2358" y="13417"/>
                    <a:pt x="1495" y="15907"/>
                  </a:cubicBezTo>
                  <a:cubicBezTo>
                    <a:pt x="902" y="17611"/>
                    <a:pt x="148" y="19303"/>
                    <a:pt x="94" y="21104"/>
                  </a:cubicBezTo>
                  <a:cubicBezTo>
                    <a:pt x="0" y="24797"/>
                    <a:pt x="3248" y="26155"/>
                    <a:pt x="6404" y="26155"/>
                  </a:cubicBezTo>
                  <a:cubicBezTo>
                    <a:pt x="6887" y="26155"/>
                    <a:pt x="7368" y="26123"/>
                    <a:pt x="7835" y="26063"/>
                  </a:cubicBezTo>
                  <a:cubicBezTo>
                    <a:pt x="9269" y="25880"/>
                    <a:pt x="10681" y="25546"/>
                    <a:pt x="12126" y="25546"/>
                  </a:cubicBezTo>
                  <a:cubicBezTo>
                    <a:pt x="12978" y="25554"/>
                    <a:pt x="13829" y="25679"/>
                    <a:pt x="14677" y="25679"/>
                  </a:cubicBezTo>
                  <a:cubicBezTo>
                    <a:pt x="14977" y="25679"/>
                    <a:pt x="15277" y="25664"/>
                    <a:pt x="15576" y="25621"/>
                  </a:cubicBezTo>
                  <a:cubicBezTo>
                    <a:pt x="17365" y="25384"/>
                    <a:pt x="18228" y="24231"/>
                    <a:pt x="18379" y="22506"/>
                  </a:cubicBezTo>
                  <a:cubicBezTo>
                    <a:pt x="18530" y="20867"/>
                    <a:pt x="19069" y="19465"/>
                    <a:pt x="19338" y="17859"/>
                  </a:cubicBezTo>
                  <a:cubicBezTo>
                    <a:pt x="19414" y="17406"/>
                    <a:pt x="18896" y="16522"/>
                    <a:pt x="18573" y="16209"/>
                  </a:cubicBezTo>
                  <a:cubicBezTo>
                    <a:pt x="18357" y="15994"/>
                    <a:pt x="17754" y="15907"/>
                    <a:pt x="17613" y="15670"/>
                  </a:cubicBezTo>
                  <a:cubicBezTo>
                    <a:pt x="17538" y="15552"/>
                    <a:pt x="17592" y="15153"/>
                    <a:pt x="17559" y="15002"/>
                  </a:cubicBezTo>
                  <a:cubicBezTo>
                    <a:pt x="17506" y="14743"/>
                    <a:pt x="17419" y="14506"/>
                    <a:pt x="17376" y="14247"/>
                  </a:cubicBezTo>
                  <a:cubicBezTo>
                    <a:pt x="17344" y="14010"/>
                    <a:pt x="17333" y="13773"/>
                    <a:pt x="17333" y="13535"/>
                  </a:cubicBezTo>
                  <a:cubicBezTo>
                    <a:pt x="17311" y="12209"/>
                    <a:pt x="17322" y="10883"/>
                    <a:pt x="17268" y="9568"/>
                  </a:cubicBezTo>
                  <a:cubicBezTo>
                    <a:pt x="17214" y="8544"/>
                    <a:pt x="17581" y="7530"/>
                    <a:pt x="17516" y="6517"/>
                  </a:cubicBezTo>
                  <a:cubicBezTo>
                    <a:pt x="17462" y="5708"/>
                    <a:pt x="17387" y="4932"/>
                    <a:pt x="17301" y="4134"/>
                  </a:cubicBezTo>
                  <a:cubicBezTo>
                    <a:pt x="17214" y="3444"/>
                    <a:pt x="16934" y="2862"/>
                    <a:pt x="16816" y="2183"/>
                  </a:cubicBezTo>
                  <a:cubicBezTo>
                    <a:pt x="16772" y="1902"/>
                    <a:pt x="16794" y="1600"/>
                    <a:pt x="16826" y="1320"/>
                  </a:cubicBezTo>
                  <a:cubicBezTo>
                    <a:pt x="16837" y="1266"/>
                    <a:pt x="16837" y="1212"/>
                    <a:pt x="16859" y="1169"/>
                  </a:cubicBezTo>
                  <a:cubicBezTo>
                    <a:pt x="16880" y="1126"/>
                    <a:pt x="16923" y="1083"/>
                    <a:pt x="16956" y="1040"/>
                  </a:cubicBezTo>
                  <a:cubicBezTo>
                    <a:pt x="17581" y="220"/>
                    <a:pt x="15640" y="296"/>
                    <a:pt x="15220" y="210"/>
                  </a:cubicBezTo>
                  <a:cubicBezTo>
                    <a:pt x="14589" y="70"/>
                    <a:pt x="13955" y="1"/>
                    <a:pt x="1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7"/>
            <p:cNvSpPr/>
            <p:nvPr/>
          </p:nvSpPr>
          <p:spPr>
            <a:xfrm>
              <a:off x="6516838" y="2942250"/>
              <a:ext cx="154200" cy="146100"/>
            </a:xfrm>
            <a:custGeom>
              <a:avLst/>
              <a:gdLst/>
              <a:ahLst/>
              <a:cxnLst/>
              <a:rect l="l" t="t" r="r" b="b"/>
              <a:pathLst>
                <a:path w="6168" h="5844" extrusionOk="0">
                  <a:moveTo>
                    <a:pt x="826" y="1"/>
                  </a:moveTo>
                  <a:cubicBezTo>
                    <a:pt x="687" y="1"/>
                    <a:pt x="553" y="31"/>
                    <a:pt x="432" y="107"/>
                  </a:cubicBezTo>
                  <a:cubicBezTo>
                    <a:pt x="1" y="387"/>
                    <a:pt x="65" y="1023"/>
                    <a:pt x="206" y="1519"/>
                  </a:cubicBezTo>
                  <a:cubicBezTo>
                    <a:pt x="346" y="2004"/>
                    <a:pt x="518" y="2489"/>
                    <a:pt x="723" y="2953"/>
                  </a:cubicBezTo>
                  <a:cubicBezTo>
                    <a:pt x="1057" y="3686"/>
                    <a:pt x="1489" y="4419"/>
                    <a:pt x="2200" y="4797"/>
                  </a:cubicBezTo>
                  <a:cubicBezTo>
                    <a:pt x="2235" y="4818"/>
                    <a:pt x="2280" y="4834"/>
                    <a:pt x="2321" y="4834"/>
                  </a:cubicBezTo>
                  <a:cubicBezTo>
                    <a:pt x="2343" y="4834"/>
                    <a:pt x="2365" y="4830"/>
                    <a:pt x="2383" y="4818"/>
                  </a:cubicBezTo>
                  <a:cubicBezTo>
                    <a:pt x="2437" y="4797"/>
                    <a:pt x="2448" y="4721"/>
                    <a:pt x="2448" y="4667"/>
                  </a:cubicBezTo>
                  <a:cubicBezTo>
                    <a:pt x="2480" y="4365"/>
                    <a:pt x="2383" y="4064"/>
                    <a:pt x="2211" y="3826"/>
                  </a:cubicBezTo>
                  <a:cubicBezTo>
                    <a:pt x="2220" y="3777"/>
                    <a:pt x="2256" y="3758"/>
                    <a:pt x="2303" y="3758"/>
                  </a:cubicBezTo>
                  <a:cubicBezTo>
                    <a:pt x="2369" y="3758"/>
                    <a:pt x="2456" y="3797"/>
                    <a:pt x="2513" y="3848"/>
                  </a:cubicBezTo>
                  <a:cubicBezTo>
                    <a:pt x="3136" y="4471"/>
                    <a:pt x="3765" y="5844"/>
                    <a:pt x="4637" y="5844"/>
                  </a:cubicBezTo>
                  <a:cubicBezTo>
                    <a:pt x="4867" y="5844"/>
                    <a:pt x="5113" y="5748"/>
                    <a:pt x="5381" y="5519"/>
                  </a:cubicBezTo>
                  <a:cubicBezTo>
                    <a:pt x="6060" y="4937"/>
                    <a:pt x="6168" y="4182"/>
                    <a:pt x="5747" y="3417"/>
                  </a:cubicBezTo>
                  <a:cubicBezTo>
                    <a:pt x="5381" y="2759"/>
                    <a:pt x="4820" y="2198"/>
                    <a:pt x="4162" y="1713"/>
                  </a:cubicBezTo>
                  <a:cubicBezTo>
                    <a:pt x="3343" y="1109"/>
                    <a:pt x="2405" y="624"/>
                    <a:pt x="1596" y="225"/>
                  </a:cubicBezTo>
                  <a:cubicBezTo>
                    <a:pt x="1358" y="106"/>
                    <a:pt x="1083"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7"/>
            <p:cNvSpPr/>
            <p:nvPr/>
          </p:nvSpPr>
          <p:spPr>
            <a:xfrm>
              <a:off x="6438413" y="2871050"/>
              <a:ext cx="160125" cy="151575"/>
            </a:xfrm>
            <a:custGeom>
              <a:avLst/>
              <a:gdLst/>
              <a:ahLst/>
              <a:cxnLst/>
              <a:rect l="l" t="t" r="r" b="b"/>
              <a:pathLst>
                <a:path w="6405" h="6063" extrusionOk="0">
                  <a:moveTo>
                    <a:pt x="2405" y="1"/>
                  </a:moveTo>
                  <a:cubicBezTo>
                    <a:pt x="2372" y="11"/>
                    <a:pt x="2351" y="44"/>
                    <a:pt x="2340" y="76"/>
                  </a:cubicBezTo>
                  <a:cubicBezTo>
                    <a:pt x="2136" y="495"/>
                    <a:pt x="138" y="4960"/>
                    <a:pt x="2" y="4960"/>
                  </a:cubicBezTo>
                  <a:cubicBezTo>
                    <a:pt x="2" y="4960"/>
                    <a:pt x="1" y="4960"/>
                    <a:pt x="0" y="4960"/>
                  </a:cubicBezTo>
                  <a:lnTo>
                    <a:pt x="0" y="4960"/>
                  </a:lnTo>
                  <a:cubicBezTo>
                    <a:pt x="421" y="5122"/>
                    <a:pt x="852" y="5262"/>
                    <a:pt x="1273" y="5424"/>
                  </a:cubicBezTo>
                  <a:cubicBezTo>
                    <a:pt x="1918" y="5651"/>
                    <a:pt x="2687" y="6063"/>
                    <a:pt x="3417" y="6063"/>
                  </a:cubicBezTo>
                  <a:cubicBezTo>
                    <a:pt x="3552" y="6063"/>
                    <a:pt x="3686" y="6049"/>
                    <a:pt x="3817" y="6017"/>
                  </a:cubicBezTo>
                  <a:cubicBezTo>
                    <a:pt x="4151" y="5930"/>
                    <a:pt x="4464" y="5736"/>
                    <a:pt x="4733" y="5521"/>
                  </a:cubicBezTo>
                  <a:cubicBezTo>
                    <a:pt x="5186" y="5143"/>
                    <a:pt x="5585" y="4680"/>
                    <a:pt x="5790" y="4141"/>
                  </a:cubicBezTo>
                  <a:cubicBezTo>
                    <a:pt x="6405" y="2545"/>
                    <a:pt x="5272" y="1855"/>
                    <a:pt x="4097" y="1100"/>
                  </a:cubicBezTo>
                  <a:cubicBezTo>
                    <a:pt x="3688" y="842"/>
                    <a:pt x="3159" y="734"/>
                    <a:pt x="2825" y="378"/>
                  </a:cubicBezTo>
                  <a:cubicBezTo>
                    <a:pt x="2717" y="259"/>
                    <a:pt x="2620" y="119"/>
                    <a:pt x="2491" y="33"/>
                  </a:cubicBezTo>
                  <a:cubicBezTo>
                    <a:pt x="2469" y="11"/>
                    <a:pt x="2437" y="1"/>
                    <a:pt x="2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7"/>
            <p:cNvSpPr/>
            <p:nvPr/>
          </p:nvSpPr>
          <p:spPr>
            <a:xfrm>
              <a:off x="6390713" y="2852900"/>
              <a:ext cx="91375" cy="136725"/>
            </a:xfrm>
            <a:custGeom>
              <a:avLst/>
              <a:gdLst/>
              <a:ahLst/>
              <a:cxnLst/>
              <a:rect l="l" t="t" r="r" b="b"/>
              <a:pathLst>
                <a:path w="3655" h="5469" extrusionOk="0">
                  <a:moveTo>
                    <a:pt x="2957" y="1"/>
                  </a:moveTo>
                  <a:cubicBezTo>
                    <a:pt x="2576" y="1"/>
                    <a:pt x="2234" y="1133"/>
                    <a:pt x="2092" y="1417"/>
                  </a:cubicBezTo>
                  <a:cubicBezTo>
                    <a:pt x="1854" y="1902"/>
                    <a:pt x="1617" y="2387"/>
                    <a:pt x="1369" y="2872"/>
                  </a:cubicBezTo>
                  <a:cubicBezTo>
                    <a:pt x="1197" y="3206"/>
                    <a:pt x="0" y="4942"/>
                    <a:pt x="345" y="5276"/>
                  </a:cubicBezTo>
                  <a:cubicBezTo>
                    <a:pt x="399" y="5330"/>
                    <a:pt x="485" y="5352"/>
                    <a:pt x="561" y="5373"/>
                  </a:cubicBezTo>
                  <a:cubicBezTo>
                    <a:pt x="754" y="5431"/>
                    <a:pt x="877" y="5468"/>
                    <a:pt x="970" y="5468"/>
                  </a:cubicBezTo>
                  <a:cubicBezTo>
                    <a:pt x="1122" y="5468"/>
                    <a:pt x="1196" y="5371"/>
                    <a:pt x="1369" y="5104"/>
                  </a:cubicBezTo>
                  <a:cubicBezTo>
                    <a:pt x="1639" y="4683"/>
                    <a:pt x="1898" y="4328"/>
                    <a:pt x="2113" y="3864"/>
                  </a:cubicBezTo>
                  <a:cubicBezTo>
                    <a:pt x="2361" y="3357"/>
                    <a:pt x="2609" y="2851"/>
                    <a:pt x="2857" y="2344"/>
                  </a:cubicBezTo>
                  <a:cubicBezTo>
                    <a:pt x="2987" y="2064"/>
                    <a:pt x="3655" y="1039"/>
                    <a:pt x="3655" y="533"/>
                  </a:cubicBezTo>
                  <a:cubicBezTo>
                    <a:pt x="3655" y="436"/>
                    <a:pt x="3633" y="360"/>
                    <a:pt x="3569" y="306"/>
                  </a:cubicBezTo>
                  <a:cubicBezTo>
                    <a:pt x="3504" y="252"/>
                    <a:pt x="3418" y="231"/>
                    <a:pt x="3342" y="198"/>
                  </a:cubicBezTo>
                  <a:cubicBezTo>
                    <a:pt x="3234" y="145"/>
                    <a:pt x="3137" y="58"/>
                    <a:pt x="3030" y="15"/>
                  </a:cubicBezTo>
                  <a:cubicBezTo>
                    <a:pt x="3005" y="5"/>
                    <a:pt x="2981" y="1"/>
                    <a:pt x="2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7"/>
            <p:cNvSpPr/>
            <p:nvPr/>
          </p:nvSpPr>
          <p:spPr>
            <a:xfrm>
              <a:off x="6152438" y="2612300"/>
              <a:ext cx="332350" cy="401375"/>
            </a:xfrm>
            <a:custGeom>
              <a:avLst/>
              <a:gdLst/>
              <a:ahLst/>
              <a:cxnLst/>
              <a:rect l="l" t="t" r="r" b="b"/>
              <a:pathLst>
                <a:path w="13294" h="16055" extrusionOk="0">
                  <a:moveTo>
                    <a:pt x="421" y="1"/>
                  </a:moveTo>
                  <a:lnTo>
                    <a:pt x="421" y="1"/>
                  </a:lnTo>
                  <a:cubicBezTo>
                    <a:pt x="0" y="971"/>
                    <a:pt x="119" y="2168"/>
                    <a:pt x="777" y="3655"/>
                  </a:cubicBezTo>
                  <a:cubicBezTo>
                    <a:pt x="895" y="3925"/>
                    <a:pt x="1035" y="4195"/>
                    <a:pt x="1154" y="4464"/>
                  </a:cubicBezTo>
                  <a:cubicBezTo>
                    <a:pt x="1564" y="5305"/>
                    <a:pt x="1984" y="6189"/>
                    <a:pt x="2103" y="7127"/>
                  </a:cubicBezTo>
                  <a:cubicBezTo>
                    <a:pt x="2124" y="7300"/>
                    <a:pt x="2135" y="7483"/>
                    <a:pt x="2146" y="7666"/>
                  </a:cubicBezTo>
                  <a:cubicBezTo>
                    <a:pt x="2167" y="7946"/>
                    <a:pt x="2189" y="8227"/>
                    <a:pt x="2243" y="8507"/>
                  </a:cubicBezTo>
                  <a:cubicBezTo>
                    <a:pt x="2458" y="9510"/>
                    <a:pt x="3213" y="10340"/>
                    <a:pt x="3817" y="10998"/>
                  </a:cubicBezTo>
                  <a:cubicBezTo>
                    <a:pt x="4766" y="12033"/>
                    <a:pt x="5704" y="12529"/>
                    <a:pt x="7019" y="13154"/>
                  </a:cubicBezTo>
                  <a:cubicBezTo>
                    <a:pt x="7493" y="13391"/>
                    <a:pt x="7946" y="13714"/>
                    <a:pt x="8377" y="14038"/>
                  </a:cubicBezTo>
                  <a:cubicBezTo>
                    <a:pt x="8949" y="14458"/>
                    <a:pt x="9542" y="14890"/>
                    <a:pt x="10210" y="15105"/>
                  </a:cubicBezTo>
                  <a:cubicBezTo>
                    <a:pt x="10555" y="15213"/>
                    <a:pt x="10911" y="15289"/>
                    <a:pt x="11267" y="15364"/>
                  </a:cubicBezTo>
                  <a:cubicBezTo>
                    <a:pt x="11957" y="15504"/>
                    <a:pt x="12668" y="15644"/>
                    <a:pt x="13240" y="16054"/>
                  </a:cubicBezTo>
                  <a:lnTo>
                    <a:pt x="13294" y="15979"/>
                  </a:lnTo>
                  <a:cubicBezTo>
                    <a:pt x="12701" y="15558"/>
                    <a:pt x="11978" y="15418"/>
                    <a:pt x="11278" y="15267"/>
                  </a:cubicBezTo>
                  <a:cubicBezTo>
                    <a:pt x="10933" y="15202"/>
                    <a:pt x="10577" y="15127"/>
                    <a:pt x="10243" y="15019"/>
                  </a:cubicBezTo>
                  <a:cubicBezTo>
                    <a:pt x="9574" y="14814"/>
                    <a:pt x="8992" y="14383"/>
                    <a:pt x="8431" y="13962"/>
                  </a:cubicBezTo>
                  <a:cubicBezTo>
                    <a:pt x="7989" y="13639"/>
                    <a:pt x="7547" y="13305"/>
                    <a:pt x="7051" y="13078"/>
                  </a:cubicBezTo>
                  <a:cubicBezTo>
                    <a:pt x="5747" y="12453"/>
                    <a:pt x="4820" y="11968"/>
                    <a:pt x="3882" y="10933"/>
                  </a:cubicBezTo>
                  <a:cubicBezTo>
                    <a:pt x="3278" y="10286"/>
                    <a:pt x="2545" y="9467"/>
                    <a:pt x="2329" y="8496"/>
                  </a:cubicBezTo>
                  <a:cubicBezTo>
                    <a:pt x="2275" y="8216"/>
                    <a:pt x="2254" y="7936"/>
                    <a:pt x="2243" y="7655"/>
                  </a:cubicBezTo>
                  <a:cubicBezTo>
                    <a:pt x="2232" y="7483"/>
                    <a:pt x="2221" y="7289"/>
                    <a:pt x="2200" y="7116"/>
                  </a:cubicBezTo>
                  <a:cubicBezTo>
                    <a:pt x="2081" y="6157"/>
                    <a:pt x="1650" y="5273"/>
                    <a:pt x="1240" y="4421"/>
                  </a:cubicBezTo>
                  <a:cubicBezTo>
                    <a:pt x="1111" y="4162"/>
                    <a:pt x="981" y="3882"/>
                    <a:pt x="863" y="3612"/>
                  </a:cubicBezTo>
                  <a:cubicBezTo>
                    <a:pt x="205" y="2146"/>
                    <a:pt x="97" y="982"/>
                    <a:pt x="507" y="33"/>
                  </a:cubicBezTo>
                  <a:lnTo>
                    <a:pt x="4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7"/>
            <p:cNvSpPr/>
            <p:nvPr/>
          </p:nvSpPr>
          <p:spPr>
            <a:xfrm>
              <a:off x="6320088" y="2570800"/>
              <a:ext cx="195975" cy="315375"/>
            </a:xfrm>
            <a:custGeom>
              <a:avLst/>
              <a:gdLst/>
              <a:ahLst/>
              <a:cxnLst/>
              <a:rect l="l" t="t" r="r" b="b"/>
              <a:pathLst>
                <a:path w="7839" h="12615" extrusionOk="0">
                  <a:moveTo>
                    <a:pt x="76" y="0"/>
                  </a:moveTo>
                  <a:lnTo>
                    <a:pt x="0" y="54"/>
                  </a:lnTo>
                  <a:cubicBezTo>
                    <a:pt x="906" y="1423"/>
                    <a:pt x="1477" y="3008"/>
                    <a:pt x="1661" y="4636"/>
                  </a:cubicBezTo>
                  <a:cubicBezTo>
                    <a:pt x="1704" y="5035"/>
                    <a:pt x="1736" y="5445"/>
                    <a:pt x="1758" y="5833"/>
                  </a:cubicBezTo>
                  <a:cubicBezTo>
                    <a:pt x="1833" y="7084"/>
                    <a:pt x="1909" y="8388"/>
                    <a:pt x="2620" y="9423"/>
                  </a:cubicBezTo>
                  <a:cubicBezTo>
                    <a:pt x="3310" y="10437"/>
                    <a:pt x="4302" y="10792"/>
                    <a:pt x="5262" y="11137"/>
                  </a:cubicBezTo>
                  <a:cubicBezTo>
                    <a:pt x="6146" y="11450"/>
                    <a:pt x="7051" y="11784"/>
                    <a:pt x="7774" y="12614"/>
                  </a:cubicBezTo>
                  <a:lnTo>
                    <a:pt x="7838" y="12550"/>
                  </a:lnTo>
                  <a:cubicBezTo>
                    <a:pt x="7105" y="11709"/>
                    <a:pt x="6189" y="11375"/>
                    <a:pt x="5294" y="11051"/>
                  </a:cubicBezTo>
                  <a:cubicBezTo>
                    <a:pt x="4302" y="10695"/>
                    <a:pt x="3375" y="10361"/>
                    <a:pt x="2696" y="9369"/>
                  </a:cubicBezTo>
                  <a:cubicBezTo>
                    <a:pt x="1995" y="8356"/>
                    <a:pt x="1919" y="7073"/>
                    <a:pt x="1844" y="5833"/>
                  </a:cubicBezTo>
                  <a:cubicBezTo>
                    <a:pt x="1822" y="5434"/>
                    <a:pt x="1801" y="5024"/>
                    <a:pt x="1747" y="4636"/>
                  </a:cubicBezTo>
                  <a:cubicBezTo>
                    <a:pt x="1564" y="2987"/>
                    <a:pt x="981" y="1391"/>
                    <a:pt x="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7"/>
            <p:cNvSpPr/>
            <p:nvPr/>
          </p:nvSpPr>
          <p:spPr>
            <a:xfrm>
              <a:off x="6231413" y="2838975"/>
              <a:ext cx="37475" cy="43150"/>
            </a:xfrm>
            <a:custGeom>
              <a:avLst/>
              <a:gdLst/>
              <a:ahLst/>
              <a:cxnLst/>
              <a:rect l="l" t="t" r="r" b="b"/>
              <a:pathLst>
                <a:path w="1499" h="1726" extrusionOk="0">
                  <a:moveTo>
                    <a:pt x="216" y="1"/>
                  </a:moveTo>
                  <a:lnTo>
                    <a:pt x="216" y="1"/>
                  </a:lnTo>
                  <a:cubicBezTo>
                    <a:pt x="0" y="799"/>
                    <a:pt x="669" y="1715"/>
                    <a:pt x="1499" y="1726"/>
                  </a:cubicBezTo>
                  <a:lnTo>
                    <a:pt x="2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7"/>
            <p:cNvSpPr/>
            <p:nvPr/>
          </p:nvSpPr>
          <p:spPr>
            <a:xfrm>
              <a:off x="6399863" y="2394975"/>
              <a:ext cx="39600" cy="34175"/>
            </a:xfrm>
            <a:custGeom>
              <a:avLst/>
              <a:gdLst/>
              <a:ahLst/>
              <a:cxnLst/>
              <a:rect l="l" t="t" r="r" b="b"/>
              <a:pathLst>
                <a:path w="1584" h="1367" extrusionOk="0">
                  <a:moveTo>
                    <a:pt x="835" y="0"/>
                  </a:moveTo>
                  <a:cubicBezTo>
                    <a:pt x="753" y="0"/>
                    <a:pt x="665" y="15"/>
                    <a:pt x="572" y="47"/>
                  </a:cubicBezTo>
                  <a:cubicBezTo>
                    <a:pt x="259" y="155"/>
                    <a:pt x="1" y="457"/>
                    <a:pt x="33" y="780"/>
                  </a:cubicBezTo>
                  <a:cubicBezTo>
                    <a:pt x="55" y="1071"/>
                    <a:pt x="303" y="1330"/>
                    <a:pt x="594" y="1362"/>
                  </a:cubicBezTo>
                  <a:cubicBezTo>
                    <a:pt x="618" y="1365"/>
                    <a:pt x="643" y="1366"/>
                    <a:pt x="668" y="1366"/>
                  </a:cubicBezTo>
                  <a:cubicBezTo>
                    <a:pt x="935" y="1366"/>
                    <a:pt x="1199" y="1211"/>
                    <a:pt x="1327" y="974"/>
                  </a:cubicBezTo>
                  <a:cubicBezTo>
                    <a:pt x="1584" y="487"/>
                    <a:pt x="1309" y="0"/>
                    <a:pt x="835" y="0"/>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7"/>
            <p:cNvSpPr/>
            <p:nvPr/>
          </p:nvSpPr>
          <p:spPr>
            <a:xfrm>
              <a:off x="6415238" y="2402775"/>
              <a:ext cx="8650" cy="18725"/>
            </a:xfrm>
            <a:custGeom>
              <a:avLst/>
              <a:gdLst/>
              <a:ahLst/>
              <a:cxnLst/>
              <a:rect l="l" t="t" r="r" b="b"/>
              <a:pathLst>
                <a:path w="346" h="749" extrusionOk="0">
                  <a:moveTo>
                    <a:pt x="42" y="0"/>
                  </a:moveTo>
                  <a:cubicBezTo>
                    <a:pt x="28" y="0"/>
                    <a:pt x="14" y="1"/>
                    <a:pt x="0" y="4"/>
                  </a:cubicBezTo>
                  <a:lnTo>
                    <a:pt x="183" y="748"/>
                  </a:lnTo>
                  <a:cubicBezTo>
                    <a:pt x="270" y="608"/>
                    <a:pt x="345" y="447"/>
                    <a:pt x="324" y="285"/>
                  </a:cubicBezTo>
                  <a:cubicBezTo>
                    <a:pt x="304" y="138"/>
                    <a:pt x="178" y="0"/>
                    <a:pt x="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6197438" y="3159725"/>
              <a:ext cx="120250" cy="194350"/>
            </a:xfrm>
            <a:custGeom>
              <a:avLst/>
              <a:gdLst/>
              <a:ahLst/>
              <a:cxnLst/>
              <a:rect l="l" t="t" r="r" b="b"/>
              <a:pathLst>
                <a:path w="4810" h="7774" extrusionOk="0">
                  <a:moveTo>
                    <a:pt x="76" y="1"/>
                  </a:moveTo>
                  <a:lnTo>
                    <a:pt x="1" y="44"/>
                  </a:lnTo>
                  <a:cubicBezTo>
                    <a:pt x="594" y="971"/>
                    <a:pt x="1208" y="1758"/>
                    <a:pt x="1812" y="2513"/>
                  </a:cubicBezTo>
                  <a:cubicBezTo>
                    <a:pt x="3041" y="4065"/>
                    <a:pt x="4195" y="5531"/>
                    <a:pt x="4723" y="7774"/>
                  </a:cubicBezTo>
                  <a:lnTo>
                    <a:pt x="4809" y="7752"/>
                  </a:lnTo>
                  <a:cubicBezTo>
                    <a:pt x="4281" y="5488"/>
                    <a:pt x="3117" y="4022"/>
                    <a:pt x="1877" y="2459"/>
                  </a:cubicBezTo>
                  <a:cubicBezTo>
                    <a:pt x="1284" y="1704"/>
                    <a:pt x="669" y="917"/>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6367788" y="2468900"/>
              <a:ext cx="85750" cy="19175"/>
            </a:xfrm>
            <a:custGeom>
              <a:avLst/>
              <a:gdLst/>
              <a:ahLst/>
              <a:cxnLst/>
              <a:rect l="l" t="t" r="r" b="b"/>
              <a:pathLst>
                <a:path w="3430" h="767" extrusionOk="0">
                  <a:moveTo>
                    <a:pt x="33" y="1"/>
                  </a:moveTo>
                  <a:lnTo>
                    <a:pt x="1" y="87"/>
                  </a:lnTo>
                  <a:cubicBezTo>
                    <a:pt x="745" y="324"/>
                    <a:pt x="1521" y="583"/>
                    <a:pt x="2308" y="702"/>
                  </a:cubicBezTo>
                  <a:cubicBezTo>
                    <a:pt x="2642" y="745"/>
                    <a:pt x="2966" y="766"/>
                    <a:pt x="3300" y="766"/>
                  </a:cubicBezTo>
                  <a:lnTo>
                    <a:pt x="3429" y="766"/>
                  </a:lnTo>
                  <a:lnTo>
                    <a:pt x="3429" y="680"/>
                  </a:lnTo>
                  <a:cubicBezTo>
                    <a:pt x="3063" y="680"/>
                    <a:pt x="2685" y="659"/>
                    <a:pt x="2319" y="605"/>
                  </a:cubicBezTo>
                  <a:cubicBezTo>
                    <a:pt x="1542" y="497"/>
                    <a:pt x="777" y="238"/>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صورة 3">
            <a:extLst>
              <a:ext uri="{FF2B5EF4-FFF2-40B4-BE49-F238E27FC236}">
                <a16:creationId xmlns:a16="http://schemas.microsoft.com/office/drawing/2014/main" id="{E47DF153-66C8-A9B5-F6D4-DA0D6D59343B}"/>
              </a:ext>
            </a:extLst>
          </p:cNvPr>
          <p:cNvPicPr>
            <a:picLocks noChangeAspect="1"/>
          </p:cNvPicPr>
          <p:nvPr/>
        </p:nvPicPr>
        <p:blipFill rotWithShape="1">
          <a:blip r:embed="rId3"/>
          <a:srcRect l="25598" t="5928" r="3056"/>
          <a:stretch/>
        </p:blipFill>
        <p:spPr>
          <a:xfrm>
            <a:off x="839280" y="1618294"/>
            <a:ext cx="3363223" cy="3004393"/>
          </a:xfrm>
          <a:prstGeom prst="rect">
            <a:avLst/>
          </a:prstGeom>
          <a:solidFill>
            <a:srgbClr val="FFFFFF">
              <a:shade val="85000"/>
            </a:srgbClr>
          </a:solidFill>
          <a:ln w="88900" cap="sq">
            <a:solidFill>
              <a:schemeClr val="accent1"/>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33"/>
          <p:cNvSpPr/>
          <p:nvPr/>
        </p:nvSpPr>
        <p:spPr>
          <a:xfrm>
            <a:off x="1364963" y="1608963"/>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1364963" y="3202600"/>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4665913" y="1608963"/>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4665913" y="3202600"/>
            <a:ext cx="906000" cy="90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txBox="1">
            <a:spLocks noGrp="1"/>
          </p:cNvSpPr>
          <p:nvPr>
            <p:ph type="title"/>
          </p:nvPr>
        </p:nvSpPr>
        <p:spPr>
          <a:xfrm>
            <a:off x="2362911" y="1345113"/>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Analyze</a:t>
            </a:r>
            <a:endParaRPr dirty="0"/>
          </a:p>
        </p:txBody>
      </p:sp>
      <p:sp>
        <p:nvSpPr>
          <p:cNvPr id="1358" name="Google Shape;1358;p33"/>
          <p:cNvSpPr txBox="1">
            <a:spLocks noGrp="1"/>
          </p:cNvSpPr>
          <p:nvPr>
            <p:ph type="title" idx="6"/>
          </p:nvPr>
        </p:nvSpPr>
        <p:spPr>
          <a:xfrm>
            <a:off x="2362911" y="2930550"/>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Label</a:t>
            </a:r>
            <a:endParaRPr dirty="0"/>
          </a:p>
        </p:txBody>
      </p:sp>
      <p:sp>
        <p:nvSpPr>
          <p:cNvPr id="1359" name="Google Shape;1359;p33"/>
          <p:cNvSpPr txBox="1">
            <a:spLocks noGrp="1"/>
          </p:cNvSpPr>
          <p:nvPr>
            <p:ph type="subTitle" idx="8"/>
          </p:nvPr>
        </p:nvSpPr>
        <p:spPr>
          <a:xfrm>
            <a:off x="2362911" y="3836525"/>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parts of the ice hockey rink correctly</a:t>
            </a:r>
          </a:p>
        </p:txBody>
      </p:sp>
      <p:sp>
        <p:nvSpPr>
          <p:cNvPr id="1360" name="Google Shape;1360;p33"/>
          <p:cNvSpPr txBox="1">
            <a:spLocks noGrp="1"/>
          </p:cNvSpPr>
          <p:nvPr>
            <p:ph type="title" idx="9"/>
          </p:nvPr>
        </p:nvSpPr>
        <p:spPr>
          <a:xfrm>
            <a:off x="5759136" y="2930500"/>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Organize</a:t>
            </a:r>
            <a:endParaRPr dirty="0"/>
          </a:p>
        </p:txBody>
      </p:sp>
      <p:sp>
        <p:nvSpPr>
          <p:cNvPr id="1361" name="Google Shape;1361;p33"/>
          <p:cNvSpPr txBox="1">
            <a:spLocks noGrp="1"/>
          </p:cNvSpPr>
          <p:nvPr>
            <p:ph type="subTitle" idx="14"/>
          </p:nvPr>
        </p:nvSpPr>
        <p:spPr>
          <a:xfrm>
            <a:off x="5759136" y="3836525"/>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Sport / activity steps correctly</a:t>
            </a:r>
          </a:p>
        </p:txBody>
      </p:sp>
      <p:sp>
        <p:nvSpPr>
          <p:cNvPr id="1362" name="Google Shape;1362;p33"/>
          <p:cNvSpPr txBox="1">
            <a:spLocks noGrp="1"/>
          </p:cNvSpPr>
          <p:nvPr>
            <p:ph type="title" idx="2"/>
          </p:nvPr>
        </p:nvSpPr>
        <p:spPr>
          <a:xfrm>
            <a:off x="1370950" y="1882563"/>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363" name="Google Shape;1363;p33"/>
          <p:cNvSpPr txBox="1">
            <a:spLocks noGrp="1"/>
          </p:cNvSpPr>
          <p:nvPr>
            <p:ph type="subTitle" idx="1"/>
          </p:nvPr>
        </p:nvSpPr>
        <p:spPr>
          <a:xfrm>
            <a:off x="2362911" y="2251113"/>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a text to its main points correctly</a:t>
            </a:r>
            <a:endParaRPr sz="1600" dirty="0"/>
          </a:p>
        </p:txBody>
      </p:sp>
      <p:sp>
        <p:nvSpPr>
          <p:cNvPr id="1364" name="Google Shape;1364;p33"/>
          <p:cNvSpPr txBox="1">
            <a:spLocks noGrp="1"/>
          </p:cNvSpPr>
          <p:nvPr>
            <p:ph type="title" idx="3"/>
          </p:nvPr>
        </p:nvSpPr>
        <p:spPr>
          <a:xfrm>
            <a:off x="5759136" y="1345113"/>
            <a:ext cx="2019900" cy="90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Write</a:t>
            </a:r>
            <a:endParaRPr dirty="0"/>
          </a:p>
        </p:txBody>
      </p:sp>
      <p:sp>
        <p:nvSpPr>
          <p:cNvPr id="1365" name="Google Shape;1365;p33"/>
          <p:cNvSpPr txBox="1">
            <a:spLocks noGrp="1"/>
          </p:cNvSpPr>
          <p:nvPr>
            <p:ph type="subTitle" idx="5"/>
          </p:nvPr>
        </p:nvSpPr>
        <p:spPr>
          <a:xfrm>
            <a:off x="5759136" y="2251113"/>
            <a:ext cx="2019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notes about a sport correctly</a:t>
            </a:r>
            <a:endParaRPr sz="1600" dirty="0"/>
          </a:p>
        </p:txBody>
      </p:sp>
      <p:sp>
        <p:nvSpPr>
          <p:cNvPr id="1366" name="Google Shape;1366;p33"/>
          <p:cNvSpPr txBox="1">
            <a:spLocks noGrp="1"/>
          </p:cNvSpPr>
          <p:nvPr>
            <p:ph type="title" idx="4"/>
          </p:nvPr>
        </p:nvSpPr>
        <p:spPr>
          <a:xfrm>
            <a:off x="4671900" y="1882563"/>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367" name="Google Shape;1367;p33"/>
          <p:cNvSpPr txBox="1">
            <a:spLocks noGrp="1"/>
          </p:cNvSpPr>
          <p:nvPr>
            <p:ph type="title" idx="7"/>
          </p:nvPr>
        </p:nvSpPr>
        <p:spPr>
          <a:xfrm>
            <a:off x="1370950" y="34762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368" name="Google Shape;1368;p33"/>
          <p:cNvSpPr txBox="1">
            <a:spLocks noGrp="1"/>
          </p:cNvSpPr>
          <p:nvPr>
            <p:ph type="title" idx="13"/>
          </p:nvPr>
        </p:nvSpPr>
        <p:spPr>
          <a:xfrm>
            <a:off x="4671900" y="3476200"/>
            <a:ext cx="894000" cy="3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369" name="Google Shape;1369;p3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Lesson Objectives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34"/>
          <p:cNvSpPr txBox="1">
            <a:spLocks noGrp="1"/>
          </p:cNvSpPr>
          <p:nvPr>
            <p:ph type="title"/>
          </p:nvPr>
        </p:nvSpPr>
        <p:spPr>
          <a:xfrm>
            <a:off x="672640" y="1074705"/>
            <a:ext cx="49674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dirty="0"/>
              <a:t>Open</a:t>
            </a:r>
            <a:endParaRPr sz="6600" dirty="0"/>
          </a:p>
        </p:txBody>
      </p:sp>
      <p:sp>
        <p:nvSpPr>
          <p:cNvPr id="1375" name="Google Shape;1375;p34"/>
          <p:cNvSpPr txBox="1">
            <a:spLocks noGrp="1"/>
          </p:cNvSpPr>
          <p:nvPr>
            <p:ph type="subTitle" idx="1"/>
          </p:nvPr>
        </p:nvSpPr>
        <p:spPr>
          <a:xfrm>
            <a:off x="745468" y="2402027"/>
            <a:ext cx="4967400" cy="12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S</a:t>
            </a:r>
            <a:r>
              <a:rPr lang="en" sz="1800" dirty="0"/>
              <a:t>tudent’s book , p</a:t>
            </a:r>
            <a:r>
              <a:rPr lang="en" sz="1800" b="1" dirty="0">
                <a:solidFill>
                  <a:schemeClr val="accent1">
                    <a:lumMod val="50000"/>
                  </a:schemeClr>
                </a:solidFill>
              </a:rPr>
              <a:t>.(52)</a:t>
            </a:r>
            <a:endParaRPr sz="1800" b="1" dirty="0">
              <a:solidFill>
                <a:schemeClr val="accent1">
                  <a:lumMod val="50000"/>
                </a:schemeClr>
              </a:solidFill>
            </a:endParaRPr>
          </a:p>
        </p:txBody>
      </p:sp>
      <p:grpSp>
        <p:nvGrpSpPr>
          <p:cNvPr id="1376" name="Google Shape;1376;p34"/>
          <p:cNvGrpSpPr/>
          <p:nvPr/>
        </p:nvGrpSpPr>
        <p:grpSpPr>
          <a:xfrm>
            <a:off x="5680500" y="1292675"/>
            <a:ext cx="2997956" cy="3587233"/>
            <a:chOff x="5680500" y="1101525"/>
            <a:chExt cx="2997956" cy="3587233"/>
          </a:xfrm>
        </p:grpSpPr>
        <p:grpSp>
          <p:nvGrpSpPr>
            <p:cNvPr id="1377" name="Google Shape;1377;p34"/>
            <p:cNvGrpSpPr/>
            <p:nvPr/>
          </p:nvGrpSpPr>
          <p:grpSpPr>
            <a:xfrm rot="1568370">
              <a:off x="5829903" y="4236323"/>
              <a:ext cx="970772" cy="251453"/>
              <a:chOff x="4577225" y="1675425"/>
              <a:chExt cx="440500" cy="114100"/>
            </a:xfrm>
          </p:grpSpPr>
          <p:sp>
            <p:nvSpPr>
              <p:cNvPr id="1378" name="Google Shape;1378;p34"/>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4"/>
            <p:cNvGrpSpPr/>
            <p:nvPr/>
          </p:nvGrpSpPr>
          <p:grpSpPr>
            <a:xfrm rot="-645708">
              <a:off x="7131665" y="4288802"/>
              <a:ext cx="970756" cy="251449"/>
              <a:chOff x="4577225" y="1675425"/>
              <a:chExt cx="440500" cy="114100"/>
            </a:xfrm>
          </p:grpSpPr>
          <p:sp>
            <p:nvSpPr>
              <p:cNvPr id="1382" name="Google Shape;1382;p34"/>
              <p:cNvSpPr/>
              <p:nvPr/>
            </p:nvSpPr>
            <p:spPr>
              <a:xfrm>
                <a:off x="4577225" y="1675425"/>
                <a:ext cx="440500" cy="109800"/>
              </a:xfrm>
              <a:custGeom>
                <a:avLst/>
                <a:gdLst/>
                <a:ahLst/>
                <a:cxnLst/>
                <a:rect l="l" t="t" r="r" b="b"/>
                <a:pathLst>
                  <a:path w="17620" h="4392" extrusionOk="0">
                    <a:moveTo>
                      <a:pt x="14650" y="1085"/>
                    </a:moveTo>
                    <a:cubicBezTo>
                      <a:pt x="15256" y="1085"/>
                      <a:pt x="15962" y="1191"/>
                      <a:pt x="15740" y="1857"/>
                    </a:cubicBezTo>
                    <a:cubicBezTo>
                      <a:pt x="15740" y="1882"/>
                      <a:pt x="15740" y="1907"/>
                      <a:pt x="15715" y="1957"/>
                    </a:cubicBezTo>
                    <a:cubicBezTo>
                      <a:pt x="15615" y="2233"/>
                      <a:pt x="15314" y="2383"/>
                      <a:pt x="15063" y="2483"/>
                    </a:cubicBezTo>
                    <a:cubicBezTo>
                      <a:pt x="14361" y="2784"/>
                      <a:pt x="13635" y="2985"/>
                      <a:pt x="12908" y="3035"/>
                    </a:cubicBezTo>
                    <a:cubicBezTo>
                      <a:pt x="12729" y="3047"/>
                      <a:pt x="12396" y="3104"/>
                      <a:pt x="12086" y="3104"/>
                    </a:cubicBezTo>
                    <a:cubicBezTo>
                      <a:pt x="11745" y="3104"/>
                      <a:pt x="11431" y="3035"/>
                      <a:pt x="11379" y="2759"/>
                    </a:cubicBezTo>
                    <a:cubicBezTo>
                      <a:pt x="11329" y="2458"/>
                      <a:pt x="11579" y="1857"/>
                      <a:pt x="11755" y="1631"/>
                    </a:cubicBezTo>
                    <a:cubicBezTo>
                      <a:pt x="12005" y="1355"/>
                      <a:pt x="12406" y="1255"/>
                      <a:pt x="12807" y="1205"/>
                    </a:cubicBezTo>
                    <a:cubicBezTo>
                      <a:pt x="13234" y="1155"/>
                      <a:pt x="13660" y="1105"/>
                      <a:pt x="14086" y="1105"/>
                    </a:cubicBezTo>
                    <a:cubicBezTo>
                      <a:pt x="14230" y="1098"/>
                      <a:pt x="14434" y="1085"/>
                      <a:pt x="14650" y="1085"/>
                    </a:cubicBezTo>
                    <a:close/>
                    <a:moveTo>
                      <a:pt x="4361" y="1506"/>
                    </a:moveTo>
                    <a:cubicBezTo>
                      <a:pt x="4838" y="1506"/>
                      <a:pt x="5239" y="1631"/>
                      <a:pt x="5690" y="1631"/>
                    </a:cubicBezTo>
                    <a:cubicBezTo>
                      <a:pt x="5840" y="2057"/>
                      <a:pt x="5915" y="2508"/>
                      <a:pt x="5940" y="2959"/>
                    </a:cubicBezTo>
                    <a:cubicBezTo>
                      <a:pt x="5940" y="2985"/>
                      <a:pt x="5940" y="3035"/>
                      <a:pt x="5940" y="3060"/>
                    </a:cubicBezTo>
                    <a:cubicBezTo>
                      <a:pt x="5439" y="3185"/>
                      <a:pt x="4812" y="3135"/>
                      <a:pt x="4286" y="3160"/>
                    </a:cubicBezTo>
                    <a:cubicBezTo>
                      <a:pt x="3998" y="3181"/>
                      <a:pt x="3702" y="3197"/>
                      <a:pt x="3404" y="3197"/>
                    </a:cubicBezTo>
                    <a:cubicBezTo>
                      <a:pt x="2976" y="3197"/>
                      <a:pt x="2544" y="3163"/>
                      <a:pt x="2131" y="3060"/>
                    </a:cubicBezTo>
                    <a:cubicBezTo>
                      <a:pt x="1755" y="2959"/>
                      <a:pt x="1103" y="2533"/>
                      <a:pt x="1479" y="2082"/>
                    </a:cubicBezTo>
                    <a:cubicBezTo>
                      <a:pt x="1579" y="1957"/>
                      <a:pt x="1780" y="1857"/>
                      <a:pt x="1955" y="1807"/>
                    </a:cubicBezTo>
                    <a:cubicBezTo>
                      <a:pt x="2657" y="1531"/>
                      <a:pt x="3609" y="1531"/>
                      <a:pt x="4361" y="1506"/>
                    </a:cubicBezTo>
                    <a:close/>
                    <a:moveTo>
                      <a:pt x="15453" y="1"/>
                    </a:moveTo>
                    <a:cubicBezTo>
                      <a:pt x="14353" y="1"/>
                      <a:pt x="13339" y="284"/>
                      <a:pt x="12256" y="428"/>
                    </a:cubicBezTo>
                    <a:cubicBezTo>
                      <a:pt x="11880" y="478"/>
                      <a:pt x="11529" y="478"/>
                      <a:pt x="11153" y="478"/>
                    </a:cubicBezTo>
                    <a:cubicBezTo>
                      <a:pt x="10777" y="478"/>
                      <a:pt x="10427" y="604"/>
                      <a:pt x="10076" y="679"/>
                    </a:cubicBezTo>
                    <a:cubicBezTo>
                      <a:pt x="9224" y="829"/>
                      <a:pt x="8371" y="879"/>
                      <a:pt x="7494" y="879"/>
                    </a:cubicBezTo>
                    <a:cubicBezTo>
                      <a:pt x="6652" y="879"/>
                      <a:pt x="5810" y="845"/>
                      <a:pt x="4968" y="845"/>
                    </a:cubicBezTo>
                    <a:cubicBezTo>
                      <a:pt x="4056" y="845"/>
                      <a:pt x="3143" y="885"/>
                      <a:pt x="2231" y="1055"/>
                    </a:cubicBezTo>
                    <a:cubicBezTo>
                      <a:pt x="1780" y="1130"/>
                      <a:pt x="1329" y="1255"/>
                      <a:pt x="928" y="1506"/>
                    </a:cubicBezTo>
                    <a:cubicBezTo>
                      <a:pt x="176" y="1957"/>
                      <a:pt x="0" y="2934"/>
                      <a:pt x="827" y="3461"/>
                    </a:cubicBezTo>
                    <a:cubicBezTo>
                      <a:pt x="1153" y="3636"/>
                      <a:pt x="1504" y="3761"/>
                      <a:pt x="1855" y="3862"/>
                    </a:cubicBezTo>
                    <a:cubicBezTo>
                      <a:pt x="2532" y="4062"/>
                      <a:pt x="3233" y="4112"/>
                      <a:pt x="3935" y="4162"/>
                    </a:cubicBezTo>
                    <a:cubicBezTo>
                      <a:pt x="6081" y="4312"/>
                      <a:pt x="8227" y="4392"/>
                      <a:pt x="10373" y="4392"/>
                    </a:cubicBezTo>
                    <a:cubicBezTo>
                      <a:pt x="11109" y="4392"/>
                      <a:pt x="11846" y="4382"/>
                      <a:pt x="12582" y="4363"/>
                    </a:cubicBezTo>
                    <a:cubicBezTo>
                      <a:pt x="13158" y="4363"/>
                      <a:pt x="13785" y="4363"/>
                      <a:pt x="14412" y="4288"/>
                    </a:cubicBezTo>
                    <a:cubicBezTo>
                      <a:pt x="15364" y="4213"/>
                      <a:pt x="16291" y="3987"/>
                      <a:pt x="16993" y="3360"/>
                    </a:cubicBezTo>
                    <a:cubicBezTo>
                      <a:pt x="17193" y="3135"/>
                      <a:pt x="17394" y="2884"/>
                      <a:pt x="17469" y="2609"/>
                    </a:cubicBezTo>
                    <a:cubicBezTo>
                      <a:pt x="17620" y="2082"/>
                      <a:pt x="17294" y="1882"/>
                      <a:pt x="17118" y="1456"/>
                    </a:cubicBezTo>
                    <a:cubicBezTo>
                      <a:pt x="17068" y="1280"/>
                      <a:pt x="17118" y="1080"/>
                      <a:pt x="17093" y="879"/>
                    </a:cubicBezTo>
                    <a:cubicBezTo>
                      <a:pt x="17068" y="553"/>
                      <a:pt x="16818" y="303"/>
                      <a:pt x="16542" y="177"/>
                    </a:cubicBezTo>
                    <a:cubicBezTo>
                      <a:pt x="16241" y="27"/>
                      <a:pt x="15915" y="2"/>
                      <a:pt x="15589" y="2"/>
                    </a:cubicBezTo>
                    <a:cubicBezTo>
                      <a:pt x="15544" y="1"/>
                      <a:pt x="15498" y="1"/>
                      <a:pt x="154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a:off x="4586000" y="1750025"/>
                <a:ext cx="389750" cy="39500"/>
              </a:xfrm>
              <a:custGeom>
                <a:avLst/>
                <a:gdLst/>
                <a:ahLst/>
                <a:cxnLst/>
                <a:rect l="l" t="t" r="r" b="b"/>
                <a:pathLst>
                  <a:path w="15590" h="1580" extrusionOk="0">
                    <a:moveTo>
                      <a:pt x="151" y="1"/>
                    </a:moveTo>
                    <a:lnTo>
                      <a:pt x="0" y="101"/>
                    </a:lnTo>
                    <a:cubicBezTo>
                      <a:pt x="521" y="929"/>
                      <a:pt x="1914" y="1333"/>
                      <a:pt x="4200" y="1333"/>
                    </a:cubicBezTo>
                    <a:cubicBezTo>
                      <a:pt x="4334" y="1333"/>
                      <a:pt x="4471" y="1332"/>
                      <a:pt x="4612" y="1329"/>
                    </a:cubicBezTo>
                    <a:cubicBezTo>
                      <a:pt x="4786" y="1325"/>
                      <a:pt x="4961" y="1324"/>
                      <a:pt x="5134" y="1324"/>
                    </a:cubicBezTo>
                    <a:cubicBezTo>
                      <a:pt x="6257" y="1324"/>
                      <a:pt x="7361" y="1389"/>
                      <a:pt x="8446" y="1454"/>
                    </a:cubicBezTo>
                    <a:cubicBezTo>
                      <a:pt x="9499" y="1504"/>
                      <a:pt x="10527" y="1579"/>
                      <a:pt x="11579" y="1579"/>
                    </a:cubicBezTo>
                    <a:cubicBezTo>
                      <a:pt x="12908" y="1579"/>
                      <a:pt x="14211" y="1479"/>
                      <a:pt x="15589" y="1178"/>
                    </a:cubicBezTo>
                    <a:lnTo>
                      <a:pt x="15564" y="1003"/>
                    </a:lnTo>
                    <a:cubicBezTo>
                      <a:pt x="14199" y="1299"/>
                      <a:pt x="12882" y="1389"/>
                      <a:pt x="11563" y="1389"/>
                    </a:cubicBezTo>
                    <a:cubicBezTo>
                      <a:pt x="10533" y="1389"/>
                      <a:pt x="9502" y="1334"/>
                      <a:pt x="8446" y="1279"/>
                    </a:cubicBezTo>
                    <a:cubicBezTo>
                      <a:pt x="7383" y="1214"/>
                      <a:pt x="6263" y="1148"/>
                      <a:pt x="5135" y="1148"/>
                    </a:cubicBezTo>
                    <a:cubicBezTo>
                      <a:pt x="4961" y="1148"/>
                      <a:pt x="4786" y="1150"/>
                      <a:pt x="4612" y="1153"/>
                    </a:cubicBezTo>
                    <a:cubicBezTo>
                      <a:pt x="4466" y="1156"/>
                      <a:pt x="4324" y="1158"/>
                      <a:pt x="4185" y="1158"/>
                    </a:cubicBezTo>
                    <a:cubicBezTo>
                      <a:pt x="1963" y="1158"/>
                      <a:pt x="646" y="779"/>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a:off x="4985750" y="1749400"/>
                <a:ext cx="23825" cy="21950"/>
              </a:xfrm>
              <a:custGeom>
                <a:avLst/>
                <a:gdLst/>
                <a:ahLst/>
                <a:cxnLst/>
                <a:rect l="l" t="t" r="r" b="b"/>
                <a:pathLst>
                  <a:path w="953" h="878" extrusionOk="0">
                    <a:moveTo>
                      <a:pt x="802" y="0"/>
                    </a:moveTo>
                    <a:cubicBezTo>
                      <a:pt x="627" y="301"/>
                      <a:pt x="326" y="552"/>
                      <a:pt x="0" y="702"/>
                    </a:cubicBezTo>
                    <a:lnTo>
                      <a:pt x="76" y="878"/>
                    </a:lnTo>
                    <a:cubicBezTo>
                      <a:pt x="426" y="702"/>
                      <a:pt x="752" y="427"/>
                      <a:pt x="953" y="76"/>
                    </a:cubicBezTo>
                    <a:lnTo>
                      <a:pt x="8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5" name="Google Shape;1385;p34"/>
            <p:cNvSpPr/>
            <p:nvPr/>
          </p:nvSpPr>
          <p:spPr>
            <a:xfrm>
              <a:off x="6175551" y="3849325"/>
              <a:ext cx="437314" cy="457136"/>
            </a:xfrm>
            <a:custGeom>
              <a:avLst/>
              <a:gdLst/>
              <a:ahLst/>
              <a:cxnLst/>
              <a:rect l="l" t="t" r="r" b="b"/>
              <a:pathLst>
                <a:path w="12708" h="13284" extrusionOk="0">
                  <a:moveTo>
                    <a:pt x="7319" y="1"/>
                  </a:moveTo>
                  <a:cubicBezTo>
                    <a:pt x="7018" y="402"/>
                    <a:pt x="6467" y="1179"/>
                    <a:pt x="5790" y="2156"/>
                  </a:cubicBezTo>
                  <a:cubicBezTo>
                    <a:pt x="5514" y="2532"/>
                    <a:pt x="5213" y="2958"/>
                    <a:pt x="4913" y="3384"/>
                  </a:cubicBezTo>
                  <a:cubicBezTo>
                    <a:pt x="4687" y="3685"/>
                    <a:pt x="4462" y="4011"/>
                    <a:pt x="4236" y="4336"/>
                  </a:cubicBezTo>
                  <a:cubicBezTo>
                    <a:pt x="3960" y="4737"/>
                    <a:pt x="3660" y="5164"/>
                    <a:pt x="3359" y="5565"/>
                  </a:cubicBezTo>
                  <a:cubicBezTo>
                    <a:pt x="1629" y="8046"/>
                    <a:pt x="0" y="10377"/>
                    <a:pt x="0" y="10377"/>
                  </a:cubicBezTo>
                  <a:lnTo>
                    <a:pt x="3735" y="13284"/>
                  </a:lnTo>
                  <a:lnTo>
                    <a:pt x="7644" y="9424"/>
                  </a:lnTo>
                  <a:lnTo>
                    <a:pt x="8722" y="8347"/>
                  </a:lnTo>
                  <a:lnTo>
                    <a:pt x="9524" y="7544"/>
                  </a:lnTo>
                  <a:lnTo>
                    <a:pt x="10627" y="6467"/>
                  </a:lnTo>
                  <a:lnTo>
                    <a:pt x="12707" y="4412"/>
                  </a:lnTo>
                  <a:cubicBezTo>
                    <a:pt x="10527" y="1930"/>
                    <a:pt x="7319" y="1"/>
                    <a:pt x="7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a:off x="6344583" y="3923483"/>
              <a:ext cx="196667" cy="185483"/>
            </a:xfrm>
            <a:custGeom>
              <a:avLst/>
              <a:gdLst/>
              <a:ahLst/>
              <a:cxnLst/>
              <a:rect l="l" t="t" r="r" b="b"/>
              <a:pathLst>
                <a:path w="5715" h="5390" extrusionOk="0">
                  <a:moveTo>
                    <a:pt x="878" y="1"/>
                  </a:moveTo>
                  <a:cubicBezTo>
                    <a:pt x="602" y="377"/>
                    <a:pt x="301" y="803"/>
                    <a:pt x="1" y="1229"/>
                  </a:cubicBezTo>
                  <a:cubicBezTo>
                    <a:pt x="1655" y="2482"/>
                    <a:pt x="3184" y="3861"/>
                    <a:pt x="4612" y="5389"/>
                  </a:cubicBezTo>
                  <a:lnTo>
                    <a:pt x="5715" y="4312"/>
                  </a:lnTo>
                  <a:cubicBezTo>
                    <a:pt x="4211" y="2733"/>
                    <a:pt x="2607" y="1304"/>
                    <a:pt x="8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6481715" y="4048330"/>
              <a:ext cx="63009" cy="62528"/>
            </a:xfrm>
            <a:custGeom>
              <a:avLst/>
              <a:gdLst/>
              <a:ahLst/>
              <a:cxnLst/>
              <a:rect l="l" t="t" r="r" b="b"/>
              <a:pathLst>
                <a:path w="1831" h="1817" extrusionOk="0">
                  <a:moveTo>
                    <a:pt x="1169" y="0"/>
                  </a:moveTo>
                  <a:cubicBezTo>
                    <a:pt x="1116" y="0"/>
                    <a:pt x="1061" y="17"/>
                    <a:pt x="1003" y="57"/>
                  </a:cubicBezTo>
                  <a:cubicBezTo>
                    <a:pt x="652" y="308"/>
                    <a:pt x="326" y="709"/>
                    <a:pt x="51" y="1035"/>
                  </a:cubicBezTo>
                  <a:cubicBezTo>
                    <a:pt x="26" y="1060"/>
                    <a:pt x="1" y="1110"/>
                    <a:pt x="1" y="1135"/>
                  </a:cubicBezTo>
                  <a:cubicBezTo>
                    <a:pt x="1" y="1185"/>
                    <a:pt x="26" y="1235"/>
                    <a:pt x="51" y="1260"/>
                  </a:cubicBezTo>
                  <a:cubicBezTo>
                    <a:pt x="201" y="1411"/>
                    <a:pt x="377" y="1561"/>
                    <a:pt x="527" y="1711"/>
                  </a:cubicBezTo>
                  <a:cubicBezTo>
                    <a:pt x="570" y="1755"/>
                    <a:pt x="613" y="1817"/>
                    <a:pt x="673" y="1817"/>
                  </a:cubicBezTo>
                  <a:cubicBezTo>
                    <a:pt x="682" y="1817"/>
                    <a:pt x="692" y="1815"/>
                    <a:pt x="702" y="1812"/>
                  </a:cubicBezTo>
                  <a:cubicBezTo>
                    <a:pt x="778" y="1812"/>
                    <a:pt x="828" y="1761"/>
                    <a:pt x="878" y="1736"/>
                  </a:cubicBezTo>
                  <a:lnTo>
                    <a:pt x="1755" y="834"/>
                  </a:lnTo>
                  <a:cubicBezTo>
                    <a:pt x="1780" y="784"/>
                    <a:pt x="1805" y="759"/>
                    <a:pt x="1830" y="709"/>
                  </a:cubicBezTo>
                  <a:cubicBezTo>
                    <a:pt x="1830" y="659"/>
                    <a:pt x="1805" y="609"/>
                    <a:pt x="1755" y="558"/>
                  </a:cubicBezTo>
                  <a:cubicBezTo>
                    <a:pt x="1611" y="373"/>
                    <a:pt x="1415" y="0"/>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6291107" y="3998536"/>
              <a:ext cx="184623" cy="175125"/>
            </a:xfrm>
            <a:custGeom>
              <a:avLst/>
              <a:gdLst/>
              <a:ahLst/>
              <a:cxnLst/>
              <a:rect l="l" t="t" r="r" b="b"/>
              <a:pathLst>
                <a:path w="5365" h="5089" extrusionOk="0">
                  <a:moveTo>
                    <a:pt x="878" y="0"/>
                  </a:moveTo>
                  <a:cubicBezTo>
                    <a:pt x="602" y="401"/>
                    <a:pt x="302" y="828"/>
                    <a:pt x="1" y="1229"/>
                  </a:cubicBezTo>
                  <a:cubicBezTo>
                    <a:pt x="1530" y="2406"/>
                    <a:pt x="2958" y="3685"/>
                    <a:pt x="4286" y="5088"/>
                  </a:cubicBezTo>
                  <a:lnTo>
                    <a:pt x="5364" y="4011"/>
                  </a:lnTo>
                  <a:cubicBezTo>
                    <a:pt x="3961" y="2557"/>
                    <a:pt x="2482" y="1229"/>
                    <a:pt x="8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6416160" y="4114745"/>
              <a:ext cx="63009" cy="63216"/>
            </a:xfrm>
            <a:custGeom>
              <a:avLst/>
              <a:gdLst/>
              <a:ahLst/>
              <a:cxnLst/>
              <a:rect l="l" t="t" r="r" b="b"/>
              <a:pathLst>
                <a:path w="1831" h="1837" extrusionOk="0">
                  <a:moveTo>
                    <a:pt x="1171" y="0"/>
                  </a:moveTo>
                  <a:cubicBezTo>
                    <a:pt x="1117" y="0"/>
                    <a:pt x="1061" y="17"/>
                    <a:pt x="1003" y="57"/>
                  </a:cubicBezTo>
                  <a:cubicBezTo>
                    <a:pt x="652" y="308"/>
                    <a:pt x="327" y="709"/>
                    <a:pt x="51" y="1035"/>
                  </a:cubicBezTo>
                  <a:cubicBezTo>
                    <a:pt x="26" y="1085"/>
                    <a:pt x="1" y="1110"/>
                    <a:pt x="1" y="1160"/>
                  </a:cubicBezTo>
                  <a:cubicBezTo>
                    <a:pt x="1" y="1210"/>
                    <a:pt x="26" y="1235"/>
                    <a:pt x="76" y="1260"/>
                  </a:cubicBezTo>
                  <a:lnTo>
                    <a:pt x="527" y="1736"/>
                  </a:lnTo>
                  <a:cubicBezTo>
                    <a:pt x="577" y="1786"/>
                    <a:pt x="652" y="1837"/>
                    <a:pt x="728" y="1837"/>
                  </a:cubicBezTo>
                  <a:cubicBezTo>
                    <a:pt x="778" y="1811"/>
                    <a:pt x="828" y="1786"/>
                    <a:pt x="878" y="1736"/>
                  </a:cubicBezTo>
                  <a:lnTo>
                    <a:pt x="1755" y="834"/>
                  </a:lnTo>
                  <a:cubicBezTo>
                    <a:pt x="1780" y="809"/>
                    <a:pt x="1830" y="759"/>
                    <a:pt x="1830" y="709"/>
                  </a:cubicBezTo>
                  <a:cubicBezTo>
                    <a:pt x="1830" y="659"/>
                    <a:pt x="1805" y="608"/>
                    <a:pt x="1755" y="558"/>
                  </a:cubicBezTo>
                  <a:cubicBezTo>
                    <a:pt x="1631" y="373"/>
                    <a:pt x="142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6135874" y="4206384"/>
              <a:ext cx="369177" cy="275162"/>
            </a:xfrm>
            <a:custGeom>
              <a:avLst/>
              <a:gdLst/>
              <a:ahLst/>
              <a:cxnLst/>
              <a:rect l="l" t="t" r="r" b="b"/>
              <a:pathLst>
                <a:path w="10728" h="7996" extrusionOk="0">
                  <a:moveTo>
                    <a:pt x="1153" y="1"/>
                  </a:moveTo>
                  <a:cubicBezTo>
                    <a:pt x="527" y="702"/>
                    <a:pt x="251" y="1630"/>
                    <a:pt x="126" y="2356"/>
                  </a:cubicBezTo>
                  <a:cubicBezTo>
                    <a:pt x="0" y="3033"/>
                    <a:pt x="0" y="3509"/>
                    <a:pt x="0" y="3509"/>
                  </a:cubicBezTo>
                  <a:cubicBezTo>
                    <a:pt x="0" y="3509"/>
                    <a:pt x="4437" y="6316"/>
                    <a:pt x="10276" y="7996"/>
                  </a:cubicBezTo>
                  <a:cubicBezTo>
                    <a:pt x="10402" y="7670"/>
                    <a:pt x="10351" y="7394"/>
                    <a:pt x="10376" y="7118"/>
                  </a:cubicBezTo>
                  <a:cubicBezTo>
                    <a:pt x="10727" y="3961"/>
                    <a:pt x="6792" y="3760"/>
                    <a:pt x="5414" y="1003"/>
                  </a:cubicBezTo>
                  <a:lnTo>
                    <a:pt x="11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6135874" y="4287459"/>
              <a:ext cx="358819" cy="194086"/>
            </a:xfrm>
            <a:custGeom>
              <a:avLst/>
              <a:gdLst/>
              <a:ahLst/>
              <a:cxnLst/>
              <a:rect l="l" t="t" r="r" b="b"/>
              <a:pathLst>
                <a:path w="10427" h="5640" extrusionOk="0">
                  <a:moveTo>
                    <a:pt x="126" y="0"/>
                  </a:moveTo>
                  <a:cubicBezTo>
                    <a:pt x="0" y="677"/>
                    <a:pt x="0" y="1153"/>
                    <a:pt x="0" y="1153"/>
                  </a:cubicBezTo>
                  <a:cubicBezTo>
                    <a:pt x="0" y="1153"/>
                    <a:pt x="4437" y="3960"/>
                    <a:pt x="10276" y="5640"/>
                  </a:cubicBezTo>
                  <a:cubicBezTo>
                    <a:pt x="10402" y="5314"/>
                    <a:pt x="10427" y="5038"/>
                    <a:pt x="10376" y="4762"/>
                  </a:cubicBezTo>
                  <a:cubicBezTo>
                    <a:pt x="6893" y="3635"/>
                    <a:pt x="3509" y="2106"/>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6335980" y="4289179"/>
              <a:ext cx="20716" cy="16415"/>
            </a:xfrm>
            <a:custGeom>
              <a:avLst/>
              <a:gdLst/>
              <a:ahLst/>
              <a:cxnLst/>
              <a:rect l="l" t="t" r="r" b="b"/>
              <a:pathLst>
                <a:path w="602" h="477" extrusionOk="0">
                  <a:moveTo>
                    <a:pt x="451" y="1"/>
                  </a:moveTo>
                  <a:cubicBezTo>
                    <a:pt x="426" y="1"/>
                    <a:pt x="376" y="26"/>
                    <a:pt x="351" y="51"/>
                  </a:cubicBezTo>
                  <a:cubicBezTo>
                    <a:pt x="326" y="51"/>
                    <a:pt x="301" y="76"/>
                    <a:pt x="276" y="101"/>
                  </a:cubicBezTo>
                  <a:cubicBezTo>
                    <a:pt x="226" y="126"/>
                    <a:pt x="175" y="151"/>
                    <a:pt x="125" y="151"/>
                  </a:cubicBezTo>
                  <a:cubicBezTo>
                    <a:pt x="125" y="151"/>
                    <a:pt x="100" y="151"/>
                    <a:pt x="75" y="176"/>
                  </a:cubicBezTo>
                  <a:cubicBezTo>
                    <a:pt x="75" y="176"/>
                    <a:pt x="50" y="201"/>
                    <a:pt x="25" y="201"/>
                  </a:cubicBezTo>
                  <a:cubicBezTo>
                    <a:pt x="25" y="226"/>
                    <a:pt x="25" y="251"/>
                    <a:pt x="0" y="276"/>
                  </a:cubicBezTo>
                  <a:cubicBezTo>
                    <a:pt x="0" y="301"/>
                    <a:pt x="0" y="301"/>
                    <a:pt x="0" y="326"/>
                  </a:cubicBezTo>
                  <a:cubicBezTo>
                    <a:pt x="25" y="377"/>
                    <a:pt x="25" y="402"/>
                    <a:pt x="75" y="427"/>
                  </a:cubicBezTo>
                  <a:cubicBezTo>
                    <a:pt x="100" y="452"/>
                    <a:pt x="150" y="477"/>
                    <a:pt x="175" y="477"/>
                  </a:cubicBezTo>
                  <a:cubicBezTo>
                    <a:pt x="251" y="452"/>
                    <a:pt x="301" y="427"/>
                    <a:pt x="376" y="402"/>
                  </a:cubicBezTo>
                  <a:cubicBezTo>
                    <a:pt x="426" y="377"/>
                    <a:pt x="476" y="326"/>
                    <a:pt x="526" y="301"/>
                  </a:cubicBezTo>
                  <a:cubicBezTo>
                    <a:pt x="576" y="276"/>
                    <a:pt x="602" y="226"/>
                    <a:pt x="602" y="176"/>
                  </a:cubicBezTo>
                  <a:cubicBezTo>
                    <a:pt x="602" y="151"/>
                    <a:pt x="602" y="101"/>
                    <a:pt x="576" y="76"/>
                  </a:cubicBezTo>
                  <a:cubicBezTo>
                    <a:pt x="526" y="51"/>
                    <a:pt x="501" y="26"/>
                    <a:pt x="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a:off x="6353221" y="4307796"/>
              <a:ext cx="23297" cy="15933"/>
            </a:xfrm>
            <a:custGeom>
              <a:avLst/>
              <a:gdLst/>
              <a:ahLst/>
              <a:cxnLst/>
              <a:rect l="l" t="t" r="r" b="b"/>
              <a:pathLst>
                <a:path w="677" h="463" extrusionOk="0">
                  <a:moveTo>
                    <a:pt x="483" y="1"/>
                  </a:moveTo>
                  <a:cubicBezTo>
                    <a:pt x="449" y="1"/>
                    <a:pt x="419" y="18"/>
                    <a:pt x="401" y="36"/>
                  </a:cubicBezTo>
                  <a:cubicBezTo>
                    <a:pt x="376" y="61"/>
                    <a:pt x="351" y="86"/>
                    <a:pt x="326" y="86"/>
                  </a:cubicBezTo>
                  <a:cubicBezTo>
                    <a:pt x="301" y="111"/>
                    <a:pt x="251" y="136"/>
                    <a:pt x="226" y="136"/>
                  </a:cubicBezTo>
                  <a:cubicBezTo>
                    <a:pt x="201" y="136"/>
                    <a:pt x="176" y="161"/>
                    <a:pt x="126" y="161"/>
                  </a:cubicBezTo>
                  <a:cubicBezTo>
                    <a:pt x="101" y="161"/>
                    <a:pt x="50" y="186"/>
                    <a:pt x="25" y="212"/>
                  </a:cubicBezTo>
                  <a:cubicBezTo>
                    <a:pt x="0" y="237"/>
                    <a:pt x="0" y="287"/>
                    <a:pt x="0" y="337"/>
                  </a:cubicBezTo>
                  <a:cubicBezTo>
                    <a:pt x="0" y="362"/>
                    <a:pt x="25" y="412"/>
                    <a:pt x="50" y="437"/>
                  </a:cubicBezTo>
                  <a:cubicBezTo>
                    <a:pt x="75" y="437"/>
                    <a:pt x="75" y="437"/>
                    <a:pt x="101" y="462"/>
                  </a:cubicBezTo>
                  <a:lnTo>
                    <a:pt x="176" y="462"/>
                  </a:lnTo>
                  <a:cubicBezTo>
                    <a:pt x="251" y="462"/>
                    <a:pt x="326" y="437"/>
                    <a:pt x="401" y="412"/>
                  </a:cubicBezTo>
                  <a:cubicBezTo>
                    <a:pt x="451" y="387"/>
                    <a:pt x="476" y="362"/>
                    <a:pt x="527" y="337"/>
                  </a:cubicBezTo>
                  <a:cubicBezTo>
                    <a:pt x="552" y="337"/>
                    <a:pt x="577" y="312"/>
                    <a:pt x="602" y="287"/>
                  </a:cubicBezTo>
                  <a:cubicBezTo>
                    <a:pt x="627" y="262"/>
                    <a:pt x="627" y="262"/>
                    <a:pt x="652" y="237"/>
                  </a:cubicBezTo>
                  <a:cubicBezTo>
                    <a:pt x="652" y="212"/>
                    <a:pt x="652" y="212"/>
                    <a:pt x="652" y="186"/>
                  </a:cubicBezTo>
                  <a:cubicBezTo>
                    <a:pt x="677" y="136"/>
                    <a:pt x="652" y="86"/>
                    <a:pt x="627" y="61"/>
                  </a:cubicBezTo>
                  <a:cubicBezTo>
                    <a:pt x="602" y="36"/>
                    <a:pt x="577" y="11"/>
                    <a:pt x="527" y="11"/>
                  </a:cubicBezTo>
                  <a:cubicBezTo>
                    <a:pt x="512" y="4"/>
                    <a:pt x="497" y="1"/>
                    <a:pt x="4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a:off x="6372182" y="4323901"/>
              <a:ext cx="21611" cy="16002"/>
            </a:xfrm>
            <a:custGeom>
              <a:avLst/>
              <a:gdLst/>
              <a:ahLst/>
              <a:cxnLst/>
              <a:rect l="l" t="t" r="r" b="b"/>
              <a:pathLst>
                <a:path w="628" h="465" extrusionOk="0">
                  <a:moveTo>
                    <a:pt x="464" y="0"/>
                  </a:moveTo>
                  <a:cubicBezTo>
                    <a:pt x="446" y="0"/>
                    <a:pt x="427" y="7"/>
                    <a:pt x="402" y="19"/>
                  </a:cubicBezTo>
                  <a:cubicBezTo>
                    <a:pt x="301" y="69"/>
                    <a:pt x="201" y="119"/>
                    <a:pt x="101" y="170"/>
                  </a:cubicBezTo>
                  <a:cubicBezTo>
                    <a:pt x="51" y="170"/>
                    <a:pt x="26" y="195"/>
                    <a:pt x="1" y="245"/>
                  </a:cubicBezTo>
                  <a:cubicBezTo>
                    <a:pt x="1" y="270"/>
                    <a:pt x="1" y="320"/>
                    <a:pt x="1" y="370"/>
                  </a:cubicBezTo>
                  <a:cubicBezTo>
                    <a:pt x="26" y="395"/>
                    <a:pt x="51" y="445"/>
                    <a:pt x="101" y="445"/>
                  </a:cubicBezTo>
                  <a:cubicBezTo>
                    <a:pt x="113" y="458"/>
                    <a:pt x="132" y="464"/>
                    <a:pt x="154" y="464"/>
                  </a:cubicBezTo>
                  <a:cubicBezTo>
                    <a:pt x="176" y="464"/>
                    <a:pt x="201" y="458"/>
                    <a:pt x="226" y="445"/>
                  </a:cubicBezTo>
                  <a:cubicBezTo>
                    <a:pt x="326" y="395"/>
                    <a:pt x="427" y="370"/>
                    <a:pt x="527" y="320"/>
                  </a:cubicBezTo>
                  <a:cubicBezTo>
                    <a:pt x="552" y="295"/>
                    <a:pt x="602" y="270"/>
                    <a:pt x="602" y="220"/>
                  </a:cubicBezTo>
                  <a:cubicBezTo>
                    <a:pt x="627" y="195"/>
                    <a:pt x="627" y="145"/>
                    <a:pt x="602" y="94"/>
                  </a:cubicBezTo>
                  <a:cubicBezTo>
                    <a:pt x="602" y="69"/>
                    <a:pt x="552" y="44"/>
                    <a:pt x="527" y="19"/>
                  </a:cubicBezTo>
                  <a:cubicBezTo>
                    <a:pt x="502" y="7"/>
                    <a:pt x="483"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a:off x="6271320" y="4291347"/>
              <a:ext cx="125055" cy="123162"/>
            </a:xfrm>
            <a:custGeom>
              <a:avLst/>
              <a:gdLst/>
              <a:ahLst/>
              <a:cxnLst/>
              <a:rect l="l" t="t" r="r" b="b"/>
              <a:pathLst>
                <a:path w="3634" h="3579" extrusionOk="0">
                  <a:moveTo>
                    <a:pt x="3204" y="1"/>
                  </a:moveTo>
                  <a:cubicBezTo>
                    <a:pt x="3136" y="1"/>
                    <a:pt x="3067" y="20"/>
                    <a:pt x="3007" y="63"/>
                  </a:cubicBezTo>
                  <a:cubicBezTo>
                    <a:pt x="1854" y="815"/>
                    <a:pt x="877" y="1817"/>
                    <a:pt x="175" y="3020"/>
                  </a:cubicBezTo>
                  <a:cubicBezTo>
                    <a:pt x="0" y="3300"/>
                    <a:pt x="263" y="3579"/>
                    <a:pt x="524" y="3579"/>
                  </a:cubicBezTo>
                  <a:cubicBezTo>
                    <a:pt x="637" y="3579"/>
                    <a:pt x="750" y="3526"/>
                    <a:pt x="826" y="3396"/>
                  </a:cubicBezTo>
                  <a:cubicBezTo>
                    <a:pt x="1478" y="2319"/>
                    <a:pt x="2355" y="1391"/>
                    <a:pt x="3408" y="715"/>
                  </a:cubicBezTo>
                  <a:cubicBezTo>
                    <a:pt x="3583" y="589"/>
                    <a:pt x="3633" y="364"/>
                    <a:pt x="3533" y="188"/>
                  </a:cubicBezTo>
                  <a:cubicBezTo>
                    <a:pt x="3467" y="73"/>
                    <a:pt x="3336" y="1"/>
                    <a:pt x="3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a:off x="6326483" y="4329476"/>
              <a:ext cx="119928" cy="111359"/>
            </a:xfrm>
            <a:custGeom>
              <a:avLst/>
              <a:gdLst/>
              <a:ahLst/>
              <a:cxnLst/>
              <a:rect l="l" t="t" r="r" b="b"/>
              <a:pathLst>
                <a:path w="3485" h="3236" extrusionOk="0">
                  <a:moveTo>
                    <a:pt x="3090" y="0"/>
                  </a:moveTo>
                  <a:cubicBezTo>
                    <a:pt x="3020" y="0"/>
                    <a:pt x="2948" y="20"/>
                    <a:pt x="2883" y="58"/>
                  </a:cubicBezTo>
                  <a:cubicBezTo>
                    <a:pt x="1705" y="584"/>
                    <a:pt x="727" y="1536"/>
                    <a:pt x="101" y="2664"/>
                  </a:cubicBezTo>
                  <a:cubicBezTo>
                    <a:pt x="0" y="2840"/>
                    <a:pt x="50" y="3065"/>
                    <a:pt x="251" y="3191"/>
                  </a:cubicBezTo>
                  <a:cubicBezTo>
                    <a:pt x="305" y="3221"/>
                    <a:pt x="365" y="3235"/>
                    <a:pt x="426" y="3235"/>
                  </a:cubicBezTo>
                  <a:cubicBezTo>
                    <a:pt x="563" y="3235"/>
                    <a:pt x="700" y="3162"/>
                    <a:pt x="752" y="3040"/>
                  </a:cubicBezTo>
                  <a:cubicBezTo>
                    <a:pt x="1329" y="2013"/>
                    <a:pt x="2181" y="1211"/>
                    <a:pt x="3258" y="709"/>
                  </a:cubicBezTo>
                  <a:cubicBezTo>
                    <a:pt x="3434" y="609"/>
                    <a:pt x="3484" y="358"/>
                    <a:pt x="3384" y="183"/>
                  </a:cubicBezTo>
                  <a:cubicBezTo>
                    <a:pt x="3321" y="57"/>
                    <a:pt x="3209" y="0"/>
                    <a:pt x="30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6397199" y="3826544"/>
              <a:ext cx="239786" cy="192710"/>
            </a:xfrm>
            <a:custGeom>
              <a:avLst/>
              <a:gdLst/>
              <a:ahLst/>
              <a:cxnLst/>
              <a:rect l="l" t="t" r="r" b="b"/>
              <a:pathLst>
                <a:path w="6968" h="5600" extrusionOk="0">
                  <a:moveTo>
                    <a:pt x="931" y="1"/>
                  </a:moveTo>
                  <a:cubicBezTo>
                    <a:pt x="862" y="1"/>
                    <a:pt x="793" y="4"/>
                    <a:pt x="727" y="11"/>
                  </a:cubicBezTo>
                  <a:cubicBezTo>
                    <a:pt x="502" y="61"/>
                    <a:pt x="276" y="186"/>
                    <a:pt x="151" y="412"/>
                  </a:cubicBezTo>
                  <a:cubicBezTo>
                    <a:pt x="51" y="638"/>
                    <a:pt x="126" y="938"/>
                    <a:pt x="326" y="1039"/>
                  </a:cubicBezTo>
                  <a:cubicBezTo>
                    <a:pt x="126" y="1139"/>
                    <a:pt x="0" y="1389"/>
                    <a:pt x="51" y="1590"/>
                  </a:cubicBezTo>
                  <a:cubicBezTo>
                    <a:pt x="76" y="1815"/>
                    <a:pt x="226" y="1991"/>
                    <a:pt x="401" y="2116"/>
                  </a:cubicBezTo>
                  <a:cubicBezTo>
                    <a:pt x="577" y="2242"/>
                    <a:pt x="777" y="2317"/>
                    <a:pt x="978" y="2367"/>
                  </a:cubicBezTo>
                  <a:cubicBezTo>
                    <a:pt x="953" y="2567"/>
                    <a:pt x="1053" y="2768"/>
                    <a:pt x="1203" y="2893"/>
                  </a:cubicBezTo>
                  <a:cubicBezTo>
                    <a:pt x="1296" y="2986"/>
                    <a:pt x="1445" y="3038"/>
                    <a:pt x="1597" y="3038"/>
                  </a:cubicBezTo>
                  <a:cubicBezTo>
                    <a:pt x="1650" y="3038"/>
                    <a:pt x="1703" y="3031"/>
                    <a:pt x="1755" y="3018"/>
                  </a:cubicBezTo>
                  <a:lnTo>
                    <a:pt x="1755" y="3018"/>
                  </a:lnTo>
                  <a:cubicBezTo>
                    <a:pt x="1655" y="3420"/>
                    <a:pt x="1955" y="3846"/>
                    <a:pt x="2281" y="4071"/>
                  </a:cubicBezTo>
                  <a:cubicBezTo>
                    <a:pt x="2632" y="4297"/>
                    <a:pt x="3033" y="4372"/>
                    <a:pt x="3434" y="4397"/>
                  </a:cubicBezTo>
                  <a:cubicBezTo>
                    <a:pt x="3591" y="4672"/>
                    <a:pt x="3903" y="4870"/>
                    <a:pt x="4211" y="4870"/>
                  </a:cubicBezTo>
                  <a:cubicBezTo>
                    <a:pt x="4296" y="4870"/>
                    <a:pt x="4381" y="4855"/>
                    <a:pt x="4462" y="4823"/>
                  </a:cubicBezTo>
                  <a:cubicBezTo>
                    <a:pt x="4562" y="5149"/>
                    <a:pt x="4838" y="5450"/>
                    <a:pt x="5163" y="5550"/>
                  </a:cubicBezTo>
                  <a:cubicBezTo>
                    <a:pt x="5277" y="5582"/>
                    <a:pt x="5394" y="5599"/>
                    <a:pt x="5509" y="5599"/>
                  </a:cubicBezTo>
                  <a:cubicBezTo>
                    <a:pt x="5748" y="5599"/>
                    <a:pt x="5980" y="5527"/>
                    <a:pt x="6166" y="5374"/>
                  </a:cubicBezTo>
                  <a:cubicBezTo>
                    <a:pt x="6226" y="5465"/>
                    <a:pt x="6331" y="5510"/>
                    <a:pt x="6438" y="5510"/>
                  </a:cubicBezTo>
                  <a:cubicBezTo>
                    <a:pt x="6510" y="5510"/>
                    <a:pt x="6582" y="5490"/>
                    <a:pt x="6642" y="5450"/>
                  </a:cubicBezTo>
                  <a:cubicBezTo>
                    <a:pt x="6792" y="5374"/>
                    <a:pt x="6893" y="5199"/>
                    <a:pt x="6918" y="5049"/>
                  </a:cubicBezTo>
                  <a:cubicBezTo>
                    <a:pt x="6968" y="4873"/>
                    <a:pt x="6943" y="4698"/>
                    <a:pt x="6918" y="4522"/>
                  </a:cubicBezTo>
                  <a:cubicBezTo>
                    <a:pt x="4712" y="3495"/>
                    <a:pt x="3008" y="1916"/>
                    <a:pt x="1454" y="36"/>
                  </a:cubicBezTo>
                  <a:cubicBezTo>
                    <a:pt x="1277" y="18"/>
                    <a:pt x="1100" y="1"/>
                    <a:pt x="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6359656" y="2829903"/>
              <a:ext cx="821564" cy="1159151"/>
            </a:xfrm>
            <a:custGeom>
              <a:avLst/>
              <a:gdLst/>
              <a:ahLst/>
              <a:cxnLst/>
              <a:rect l="l" t="t" r="r" b="b"/>
              <a:pathLst>
                <a:path w="23874" h="33684" extrusionOk="0">
                  <a:moveTo>
                    <a:pt x="23874" y="0"/>
                  </a:moveTo>
                  <a:cubicBezTo>
                    <a:pt x="20716" y="602"/>
                    <a:pt x="16681" y="602"/>
                    <a:pt x="13472" y="853"/>
                  </a:cubicBezTo>
                  <a:cubicBezTo>
                    <a:pt x="11743" y="7369"/>
                    <a:pt x="9137" y="13284"/>
                    <a:pt x="6756" y="19599"/>
                  </a:cubicBezTo>
                  <a:cubicBezTo>
                    <a:pt x="5703" y="21078"/>
                    <a:pt x="4249" y="21955"/>
                    <a:pt x="1643" y="27770"/>
                  </a:cubicBezTo>
                  <a:cubicBezTo>
                    <a:pt x="0" y="29035"/>
                    <a:pt x="5830" y="33683"/>
                    <a:pt x="7235" y="33683"/>
                  </a:cubicBezTo>
                  <a:cubicBezTo>
                    <a:pt x="7416" y="33683"/>
                    <a:pt x="7524" y="33606"/>
                    <a:pt x="7533" y="33434"/>
                  </a:cubicBezTo>
                  <a:cubicBezTo>
                    <a:pt x="12044" y="28998"/>
                    <a:pt x="11843" y="29625"/>
                    <a:pt x="15077" y="25088"/>
                  </a:cubicBezTo>
                  <a:cubicBezTo>
                    <a:pt x="21142" y="16567"/>
                    <a:pt x="23548" y="9349"/>
                    <a:pt x="23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6559349" y="2975329"/>
              <a:ext cx="415737" cy="868881"/>
            </a:xfrm>
            <a:custGeom>
              <a:avLst/>
              <a:gdLst/>
              <a:ahLst/>
              <a:cxnLst/>
              <a:rect l="l" t="t" r="r" b="b"/>
              <a:pathLst>
                <a:path w="12081" h="25249" extrusionOk="0">
                  <a:moveTo>
                    <a:pt x="11996" y="0"/>
                  </a:moveTo>
                  <a:cubicBezTo>
                    <a:pt x="11969" y="0"/>
                    <a:pt x="11955" y="23"/>
                    <a:pt x="11955" y="60"/>
                  </a:cubicBezTo>
                  <a:cubicBezTo>
                    <a:pt x="10827" y="5674"/>
                    <a:pt x="8948" y="11138"/>
                    <a:pt x="6366" y="16251"/>
                  </a:cubicBezTo>
                  <a:cubicBezTo>
                    <a:pt x="4537" y="19835"/>
                    <a:pt x="4010" y="20436"/>
                    <a:pt x="2857" y="21739"/>
                  </a:cubicBezTo>
                  <a:cubicBezTo>
                    <a:pt x="2181" y="22466"/>
                    <a:pt x="1379" y="23394"/>
                    <a:pt x="25" y="25148"/>
                  </a:cubicBezTo>
                  <a:cubicBezTo>
                    <a:pt x="0" y="25173"/>
                    <a:pt x="0" y="25223"/>
                    <a:pt x="25" y="25248"/>
                  </a:cubicBezTo>
                  <a:lnTo>
                    <a:pt x="75" y="25248"/>
                  </a:lnTo>
                  <a:cubicBezTo>
                    <a:pt x="75" y="25248"/>
                    <a:pt x="101" y="25248"/>
                    <a:pt x="126" y="25223"/>
                  </a:cubicBezTo>
                  <a:cubicBezTo>
                    <a:pt x="1454" y="23469"/>
                    <a:pt x="2281" y="22541"/>
                    <a:pt x="2933" y="21815"/>
                  </a:cubicBezTo>
                  <a:cubicBezTo>
                    <a:pt x="4111" y="20511"/>
                    <a:pt x="4637" y="19910"/>
                    <a:pt x="6466" y="16301"/>
                  </a:cubicBezTo>
                  <a:cubicBezTo>
                    <a:pt x="9073" y="11188"/>
                    <a:pt x="10953" y="5724"/>
                    <a:pt x="12081" y="85"/>
                  </a:cubicBezTo>
                  <a:cubicBezTo>
                    <a:pt x="12081" y="35"/>
                    <a:pt x="12055" y="10"/>
                    <a:pt x="12030" y="10"/>
                  </a:cubicBezTo>
                  <a:cubicBezTo>
                    <a:pt x="12017" y="3"/>
                    <a:pt x="12005" y="0"/>
                    <a:pt x="119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7310529" y="3918321"/>
              <a:ext cx="260503" cy="464053"/>
            </a:xfrm>
            <a:custGeom>
              <a:avLst/>
              <a:gdLst/>
              <a:ahLst/>
              <a:cxnLst/>
              <a:rect l="l" t="t" r="r" b="b"/>
              <a:pathLst>
                <a:path w="7570" h="13485" extrusionOk="0">
                  <a:moveTo>
                    <a:pt x="6868" y="1"/>
                  </a:moveTo>
                  <a:cubicBezTo>
                    <a:pt x="3560" y="1"/>
                    <a:pt x="1" y="1128"/>
                    <a:pt x="1" y="1128"/>
                  </a:cubicBezTo>
                  <a:cubicBezTo>
                    <a:pt x="101" y="1605"/>
                    <a:pt x="327" y="2557"/>
                    <a:pt x="602" y="3710"/>
                  </a:cubicBezTo>
                  <a:cubicBezTo>
                    <a:pt x="703" y="4161"/>
                    <a:pt x="828" y="4662"/>
                    <a:pt x="953" y="5189"/>
                  </a:cubicBezTo>
                  <a:cubicBezTo>
                    <a:pt x="1029" y="5539"/>
                    <a:pt x="1129" y="5915"/>
                    <a:pt x="1204" y="6291"/>
                  </a:cubicBezTo>
                  <a:cubicBezTo>
                    <a:pt x="1329" y="6793"/>
                    <a:pt x="1430" y="7269"/>
                    <a:pt x="1555" y="7770"/>
                  </a:cubicBezTo>
                  <a:cubicBezTo>
                    <a:pt x="2257" y="10727"/>
                    <a:pt x="2933" y="13484"/>
                    <a:pt x="2933" y="13484"/>
                  </a:cubicBezTo>
                  <a:lnTo>
                    <a:pt x="7570" y="12582"/>
                  </a:lnTo>
                  <a:lnTo>
                    <a:pt x="7269" y="7118"/>
                  </a:lnTo>
                  <a:lnTo>
                    <a:pt x="7194" y="5615"/>
                  </a:lnTo>
                  <a:lnTo>
                    <a:pt x="7119" y="4462"/>
                  </a:lnTo>
                  <a:lnTo>
                    <a:pt x="7044" y="2933"/>
                  </a:lnTo>
                  <a:lnTo>
                    <a:pt x="68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7408018" y="4325415"/>
              <a:ext cx="418318" cy="178566"/>
            </a:xfrm>
            <a:custGeom>
              <a:avLst/>
              <a:gdLst/>
              <a:ahLst/>
              <a:cxnLst/>
              <a:rect l="l" t="t" r="r" b="b"/>
              <a:pathLst>
                <a:path w="12156" h="5189" extrusionOk="0">
                  <a:moveTo>
                    <a:pt x="4160" y="0"/>
                  </a:moveTo>
                  <a:lnTo>
                    <a:pt x="100" y="1654"/>
                  </a:lnTo>
                  <a:cubicBezTo>
                    <a:pt x="0" y="2582"/>
                    <a:pt x="301" y="3509"/>
                    <a:pt x="602" y="4186"/>
                  </a:cubicBezTo>
                  <a:cubicBezTo>
                    <a:pt x="877" y="4787"/>
                    <a:pt x="1153" y="5188"/>
                    <a:pt x="1153" y="5188"/>
                  </a:cubicBezTo>
                  <a:cubicBezTo>
                    <a:pt x="1153" y="5188"/>
                    <a:pt x="6416" y="4938"/>
                    <a:pt x="12156" y="2958"/>
                  </a:cubicBezTo>
                  <a:cubicBezTo>
                    <a:pt x="12080" y="2632"/>
                    <a:pt x="11880" y="2406"/>
                    <a:pt x="11755" y="2181"/>
                  </a:cubicBezTo>
                  <a:cubicBezTo>
                    <a:pt x="10943" y="727"/>
                    <a:pt x="9645" y="601"/>
                    <a:pt x="8205" y="601"/>
                  </a:cubicBezTo>
                  <a:cubicBezTo>
                    <a:pt x="7902" y="601"/>
                    <a:pt x="7593" y="607"/>
                    <a:pt x="7281" y="607"/>
                  </a:cubicBezTo>
                  <a:cubicBezTo>
                    <a:pt x="6236" y="607"/>
                    <a:pt x="5156" y="544"/>
                    <a:pt x="4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7428700" y="4400434"/>
              <a:ext cx="397636" cy="103547"/>
            </a:xfrm>
            <a:custGeom>
              <a:avLst/>
              <a:gdLst/>
              <a:ahLst/>
              <a:cxnLst/>
              <a:rect l="l" t="t" r="r" b="b"/>
              <a:pathLst>
                <a:path w="11555" h="3009" extrusionOk="0">
                  <a:moveTo>
                    <a:pt x="11154" y="1"/>
                  </a:moveTo>
                  <a:cubicBezTo>
                    <a:pt x="7645" y="1078"/>
                    <a:pt x="4011" y="1780"/>
                    <a:pt x="1" y="2006"/>
                  </a:cubicBezTo>
                  <a:cubicBezTo>
                    <a:pt x="276" y="2607"/>
                    <a:pt x="552" y="3008"/>
                    <a:pt x="552" y="3008"/>
                  </a:cubicBezTo>
                  <a:cubicBezTo>
                    <a:pt x="552" y="3008"/>
                    <a:pt x="5815" y="2758"/>
                    <a:pt x="11555" y="778"/>
                  </a:cubicBezTo>
                  <a:cubicBezTo>
                    <a:pt x="11479" y="452"/>
                    <a:pt x="11329" y="201"/>
                    <a:pt x="11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7595151" y="4348678"/>
              <a:ext cx="16415" cy="19890"/>
            </a:xfrm>
            <a:custGeom>
              <a:avLst/>
              <a:gdLst/>
              <a:ahLst/>
              <a:cxnLst/>
              <a:rect l="l" t="t" r="r" b="b"/>
              <a:pathLst>
                <a:path w="477" h="578" extrusionOk="0">
                  <a:moveTo>
                    <a:pt x="251" y="1"/>
                  </a:moveTo>
                  <a:cubicBezTo>
                    <a:pt x="201" y="26"/>
                    <a:pt x="176" y="76"/>
                    <a:pt x="176" y="101"/>
                  </a:cubicBezTo>
                  <a:cubicBezTo>
                    <a:pt x="151" y="126"/>
                    <a:pt x="151" y="176"/>
                    <a:pt x="126" y="201"/>
                  </a:cubicBezTo>
                  <a:cubicBezTo>
                    <a:pt x="101" y="252"/>
                    <a:pt x="76" y="277"/>
                    <a:pt x="51" y="327"/>
                  </a:cubicBezTo>
                  <a:cubicBezTo>
                    <a:pt x="51" y="327"/>
                    <a:pt x="26" y="352"/>
                    <a:pt x="26" y="352"/>
                  </a:cubicBezTo>
                  <a:cubicBezTo>
                    <a:pt x="26" y="377"/>
                    <a:pt x="26" y="402"/>
                    <a:pt x="26" y="427"/>
                  </a:cubicBezTo>
                  <a:cubicBezTo>
                    <a:pt x="1" y="452"/>
                    <a:pt x="26" y="452"/>
                    <a:pt x="26" y="477"/>
                  </a:cubicBezTo>
                  <a:cubicBezTo>
                    <a:pt x="26" y="502"/>
                    <a:pt x="51" y="527"/>
                    <a:pt x="51" y="527"/>
                  </a:cubicBezTo>
                  <a:cubicBezTo>
                    <a:pt x="76" y="552"/>
                    <a:pt x="126" y="577"/>
                    <a:pt x="176" y="577"/>
                  </a:cubicBezTo>
                  <a:cubicBezTo>
                    <a:pt x="201" y="577"/>
                    <a:pt x="251" y="577"/>
                    <a:pt x="276" y="552"/>
                  </a:cubicBezTo>
                  <a:cubicBezTo>
                    <a:pt x="327" y="502"/>
                    <a:pt x="377" y="452"/>
                    <a:pt x="402" y="377"/>
                  </a:cubicBezTo>
                  <a:cubicBezTo>
                    <a:pt x="427" y="327"/>
                    <a:pt x="452" y="277"/>
                    <a:pt x="477" y="201"/>
                  </a:cubicBezTo>
                  <a:cubicBezTo>
                    <a:pt x="477" y="151"/>
                    <a:pt x="477" y="126"/>
                    <a:pt x="452" y="76"/>
                  </a:cubicBezTo>
                  <a:cubicBezTo>
                    <a:pt x="452" y="51"/>
                    <a:pt x="402" y="1"/>
                    <a:pt x="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7620168" y="4352153"/>
              <a:ext cx="18135" cy="22437"/>
            </a:xfrm>
            <a:custGeom>
              <a:avLst/>
              <a:gdLst/>
              <a:ahLst/>
              <a:cxnLst/>
              <a:rect l="l" t="t" r="r" b="b"/>
              <a:pathLst>
                <a:path w="527" h="652" extrusionOk="0">
                  <a:moveTo>
                    <a:pt x="402" y="0"/>
                  </a:moveTo>
                  <a:cubicBezTo>
                    <a:pt x="376" y="0"/>
                    <a:pt x="326" y="0"/>
                    <a:pt x="276" y="25"/>
                  </a:cubicBezTo>
                  <a:cubicBezTo>
                    <a:pt x="251" y="50"/>
                    <a:pt x="226" y="75"/>
                    <a:pt x="201" y="126"/>
                  </a:cubicBezTo>
                  <a:cubicBezTo>
                    <a:pt x="201" y="151"/>
                    <a:pt x="201" y="176"/>
                    <a:pt x="176" y="226"/>
                  </a:cubicBezTo>
                  <a:cubicBezTo>
                    <a:pt x="151" y="251"/>
                    <a:pt x="151" y="276"/>
                    <a:pt x="126" y="301"/>
                  </a:cubicBezTo>
                  <a:cubicBezTo>
                    <a:pt x="101" y="326"/>
                    <a:pt x="76" y="351"/>
                    <a:pt x="51" y="376"/>
                  </a:cubicBezTo>
                  <a:cubicBezTo>
                    <a:pt x="26" y="401"/>
                    <a:pt x="1" y="451"/>
                    <a:pt x="1" y="476"/>
                  </a:cubicBezTo>
                  <a:cubicBezTo>
                    <a:pt x="1" y="527"/>
                    <a:pt x="26" y="577"/>
                    <a:pt x="51" y="602"/>
                  </a:cubicBezTo>
                  <a:cubicBezTo>
                    <a:pt x="76" y="627"/>
                    <a:pt x="101" y="652"/>
                    <a:pt x="151" y="652"/>
                  </a:cubicBezTo>
                  <a:lnTo>
                    <a:pt x="201" y="652"/>
                  </a:lnTo>
                  <a:cubicBezTo>
                    <a:pt x="226" y="627"/>
                    <a:pt x="251" y="627"/>
                    <a:pt x="276" y="602"/>
                  </a:cubicBezTo>
                  <a:cubicBezTo>
                    <a:pt x="326" y="552"/>
                    <a:pt x="376" y="501"/>
                    <a:pt x="427" y="426"/>
                  </a:cubicBezTo>
                  <a:cubicBezTo>
                    <a:pt x="452" y="376"/>
                    <a:pt x="477" y="351"/>
                    <a:pt x="477" y="301"/>
                  </a:cubicBezTo>
                  <a:cubicBezTo>
                    <a:pt x="502" y="276"/>
                    <a:pt x="502" y="251"/>
                    <a:pt x="502" y="201"/>
                  </a:cubicBezTo>
                  <a:cubicBezTo>
                    <a:pt x="527" y="201"/>
                    <a:pt x="527" y="176"/>
                    <a:pt x="527" y="151"/>
                  </a:cubicBezTo>
                  <a:cubicBezTo>
                    <a:pt x="527" y="126"/>
                    <a:pt x="502" y="100"/>
                    <a:pt x="502" y="75"/>
                  </a:cubicBezTo>
                  <a:cubicBezTo>
                    <a:pt x="477" y="50"/>
                    <a:pt x="452" y="25"/>
                    <a:pt x="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7644326" y="4355595"/>
              <a:ext cx="17275" cy="21095"/>
            </a:xfrm>
            <a:custGeom>
              <a:avLst/>
              <a:gdLst/>
              <a:ahLst/>
              <a:cxnLst/>
              <a:rect l="l" t="t" r="r" b="b"/>
              <a:pathLst>
                <a:path w="502" h="613" extrusionOk="0">
                  <a:moveTo>
                    <a:pt x="301" y="0"/>
                  </a:moveTo>
                  <a:cubicBezTo>
                    <a:pt x="276" y="26"/>
                    <a:pt x="226" y="26"/>
                    <a:pt x="226" y="76"/>
                  </a:cubicBezTo>
                  <a:cubicBezTo>
                    <a:pt x="151" y="176"/>
                    <a:pt x="101" y="276"/>
                    <a:pt x="50" y="376"/>
                  </a:cubicBezTo>
                  <a:cubicBezTo>
                    <a:pt x="25" y="401"/>
                    <a:pt x="0" y="452"/>
                    <a:pt x="25" y="477"/>
                  </a:cubicBezTo>
                  <a:cubicBezTo>
                    <a:pt x="25" y="527"/>
                    <a:pt x="50" y="577"/>
                    <a:pt x="101" y="577"/>
                  </a:cubicBezTo>
                  <a:cubicBezTo>
                    <a:pt x="118" y="595"/>
                    <a:pt x="148" y="612"/>
                    <a:pt x="174" y="612"/>
                  </a:cubicBezTo>
                  <a:cubicBezTo>
                    <a:pt x="184" y="612"/>
                    <a:pt x="193" y="609"/>
                    <a:pt x="201" y="602"/>
                  </a:cubicBezTo>
                  <a:cubicBezTo>
                    <a:pt x="251" y="602"/>
                    <a:pt x="276" y="577"/>
                    <a:pt x="301" y="527"/>
                  </a:cubicBezTo>
                  <a:cubicBezTo>
                    <a:pt x="376" y="427"/>
                    <a:pt x="426" y="351"/>
                    <a:pt x="476" y="251"/>
                  </a:cubicBezTo>
                  <a:cubicBezTo>
                    <a:pt x="502" y="201"/>
                    <a:pt x="502" y="151"/>
                    <a:pt x="502" y="126"/>
                  </a:cubicBezTo>
                  <a:cubicBezTo>
                    <a:pt x="502" y="76"/>
                    <a:pt x="476" y="51"/>
                    <a:pt x="426" y="26"/>
                  </a:cubicBezTo>
                  <a:cubicBezTo>
                    <a:pt x="401" y="0"/>
                    <a:pt x="351"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7331245" y="4019217"/>
              <a:ext cx="224266" cy="77669"/>
            </a:xfrm>
            <a:custGeom>
              <a:avLst/>
              <a:gdLst/>
              <a:ahLst/>
              <a:cxnLst/>
              <a:rect l="l" t="t" r="r" b="b"/>
              <a:pathLst>
                <a:path w="6517" h="2257" extrusionOk="0">
                  <a:moveTo>
                    <a:pt x="6442" y="1"/>
                  </a:moveTo>
                  <a:cubicBezTo>
                    <a:pt x="4261" y="76"/>
                    <a:pt x="2131" y="327"/>
                    <a:pt x="0" y="778"/>
                  </a:cubicBezTo>
                  <a:cubicBezTo>
                    <a:pt x="101" y="1229"/>
                    <a:pt x="226" y="1730"/>
                    <a:pt x="351" y="2257"/>
                  </a:cubicBezTo>
                  <a:cubicBezTo>
                    <a:pt x="2381" y="1831"/>
                    <a:pt x="4437" y="1580"/>
                    <a:pt x="6517" y="1530"/>
                  </a:cubicBezTo>
                  <a:lnTo>
                    <a:pt x="64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518412" y="4013883"/>
              <a:ext cx="41433" cy="61461"/>
            </a:xfrm>
            <a:custGeom>
              <a:avLst/>
              <a:gdLst/>
              <a:ahLst/>
              <a:cxnLst/>
              <a:rect l="l" t="t" r="r" b="b"/>
              <a:pathLst>
                <a:path w="1204" h="1786" extrusionOk="0">
                  <a:moveTo>
                    <a:pt x="446" y="1"/>
                  </a:moveTo>
                  <a:cubicBezTo>
                    <a:pt x="241" y="1"/>
                    <a:pt x="64" y="47"/>
                    <a:pt x="50" y="256"/>
                  </a:cubicBezTo>
                  <a:cubicBezTo>
                    <a:pt x="0" y="707"/>
                    <a:pt x="100" y="1209"/>
                    <a:pt x="150" y="1660"/>
                  </a:cubicBezTo>
                  <a:cubicBezTo>
                    <a:pt x="150" y="1685"/>
                    <a:pt x="150" y="1735"/>
                    <a:pt x="201" y="1760"/>
                  </a:cubicBezTo>
                  <a:cubicBezTo>
                    <a:pt x="226" y="1785"/>
                    <a:pt x="276" y="1785"/>
                    <a:pt x="326" y="1785"/>
                  </a:cubicBezTo>
                  <a:cubicBezTo>
                    <a:pt x="551" y="1760"/>
                    <a:pt x="752" y="1760"/>
                    <a:pt x="978" y="1735"/>
                  </a:cubicBezTo>
                  <a:cubicBezTo>
                    <a:pt x="1053" y="1735"/>
                    <a:pt x="1128" y="1735"/>
                    <a:pt x="1178" y="1660"/>
                  </a:cubicBezTo>
                  <a:cubicBezTo>
                    <a:pt x="1203" y="1610"/>
                    <a:pt x="1203" y="1559"/>
                    <a:pt x="1203" y="1484"/>
                  </a:cubicBezTo>
                  <a:cubicBezTo>
                    <a:pt x="1178" y="1058"/>
                    <a:pt x="1153" y="657"/>
                    <a:pt x="1128" y="231"/>
                  </a:cubicBezTo>
                  <a:cubicBezTo>
                    <a:pt x="1103" y="181"/>
                    <a:pt x="1103" y="131"/>
                    <a:pt x="1078" y="106"/>
                  </a:cubicBezTo>
                  <a:cubicBezTo>
                    <a:pt x="1028" y="56"/>
                    <a:pt x="978" y="56"/>
                    <a:pt x="927" y="31"/>
                  </a:cubicBezTo>
                  <a:cubicBezTo>
                    <a:pt x="794" y="31"/>
                    <a:pt x="611" y="1"/>
                    <a:pt x="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7351927" y="4111510"/>
              <a:ext cx="208781" cy="74228"/>
            </a:xfrm>
            <a:custGeom>
              <a:avLst/>
              <a:gdLst/>
              <a:ahLst/>
              <a:cxnLst/>
              <a:rect l="l" t="t" r="r" b="b"/>
              <a:pathLst>
                <a:path w="6067" h="2157" extrusionOk="0">
                  <a:moveTo>
                    <a:pt x="5991" y="1"/>
                  </a:moveTo>
                  <a:cubicBezTo>
                    <a:pt x="3961" y="76"/>
                    <a:pt x="1981" y="301"/>
                    <a:pt x="1" y="677"/>
                  </a:cubicBezTo>
                  <a:cubicBezTo>
                    <a:pt x="126" y="1179"/>
                    <a:pt x="227" y="1655"/>
                    <a:pt x="352" y="2156"/>
                  </a:cubicBezTo>
                  <a:cubicBezTo>
                    <a:pt x="2232" y="1805"/>
                    <a:pt x="4136" y="1580"/>
                    <a:pt x="6066" y="1504"/>
                  </a:cubicBezTo>
                  <a:lnTo>
                    <a:pt x="59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7525294" y="4107037"/>
              <a:ext cx="41433" cy="61426"/>
            </a:xfrm>
            <a:custGeom>
              <a:avLst/>
              <a:gdLst/>
              <a:ahLst/>
              <a:cxnLst/>
              <a:rect l="l" t="t" r="r" b="b"/>
              <a:pathLst>
                <a:path w="1204" h="1785" extrusionOk="0">
                  <a:moveTo>
                    <a:pt x="440" y="1"/>
                  </a:moveTo>
                  <a:cubicBezTo>
                    <a:pt x="236" y="1"/>
                    <a:pt x="54" y="47"/>
                    <a:pt x="26" y="256"/>
                  </a:cubicBezTo>
                  <a:cubicBezTo>
                    <a:pt x="1" y="707"/>
                    <a:pt x="76" y="1208"/>
                    <a:pt x="151" y="1634"/>
                  </a:cubicBezTo>
                  <a:cubicBezTo>
                    <a:pt x="151" y="1685"/>
                    <a:pt x="151" y="1735"/>
                    <a:pt x="176" y="1760"/>
                  </a:cubicBezTo>
                  <a:cubicBezTo>
                    <a:pt x="226" y="1785"/>
                    <a:pt x="276" y="1785"/>
                    <a:pt x="326" y="1785"/>
                  </a:cubicBezTo>
                  <a:cubicBezTo>
                    <a:pt x="527" y="1760"/>
                    <a:pt x="752" y="1760"/>
                    <a:pt x="978" y="1735"/>
                  </a:cubicBezTo>
                  <a:cubicBezTo>
                    <a:pt x="1053" y="1735"/>
                    <a:pt x="1128" y="1710"/>
                    <a:pt x="1179" y="1660"/>
                  </a:cubicBezTo>
                  <a:cubicBezTo>
                    <a:pt x="1204" y="1609"/>
                    <a:pt x="1204" y="1534"/>
                    <a:pt x="1204" y="1484"/>
                  </a:cubicBezTo>
                  <a:cubicBezTo>
                    <a:pt x="1179" y="1058"/>
                    <a:pt x="1153" y="657"/>
                    <a:pt x="1103" y="231"/>
                  </a:cubicBezTo>
                  <a:cubicBezTo>
                    <a:pt x="1103" y="181"/>
                    <a:pt x="1103" y="131"/>
                    <a:pt x="1078" y="106"/>
                  </a:cubicBezTo>
                  <a:cubicBezTo>
                    <a:pt x="1028" y="55"/>
                    <a:pt x="978" y="30"/>
                    <a:pt x="903" y="30"/>
                  </a:cubicBezTo>
                  <a:cubicBezTo>
                    <a:pt x="780" y="30"/>
                    <a:pt x="603" y="1"/>
                    <a:pt x="4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7585653" y="4330887"/>
              <a:ext cx="50070" cy="159674"/>
            </a:xfrm>
            <a:custGeom>
              <a:avLst/>
              <a:gdLst/>
              <a:ahLst/>
              <a:cxnLst/>
              <a:rect l="l" t="t" r="r" b="b"/>
              <a:pathLst>
                <a:path w="1455" h="4640" extrusionOk="0">
                  <a:moveTo>
                    <a:pt x="444" y="1"/>
                  </a:moveTo>
                  <a:cubicBezTo>
                    <a:pt x="250" y="1"/>
                    <a:pt x="51" y="126"/>
                    <a:pt x="51" y="368"/>
                  </a:cubicBezTo>
                  <a:cubicBezTo>
                    <a:pt x="1" y="1721"/>
                    <a:pt x="201" y="3074"/>
                    <a:pt x="653" y="4353"/>
                  </a:cubicBezTo>
                  <a:cubicBezTo>
                    <a:pt x="695" y="4523"/>
                    <a:pt x="847" y="4639"/>
                    <a:pt x="1015" y="4639"/>
                  </a:cubicBezTo>
                  <a:cubicBezTo>
                    <a:pt x="1044" y="4639"/>
                    <a:pt x="1074" y="4636"/>
                    <a:pt x="1104" y="4628"/>
                  </a:cubicBezTo>
                  <a:cubicBezTo>
                    <a:pt x="1304" y="4578"/>
                    <a:pt x="1455" y="4353"/>
                    <a:pt x="1379" y="4152"/>
                  </a:cubicBezTo>
                  <a:cubicBezTo>
                    <a:pt x="953" y="2949"/>
                    <a:pt x="753" y="1671"/>
                    <a:pt x="803" y="368"/>
                  </a:cubicBezTo>
                  <a:cubicBezTo>
                    <a:pt x="815" y="120"/>
                    <a:pt x="632" y="1"/>
                    <a:pt x="4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7642605" y="4334018"/>
              <a:ext cx="49175" cy="146184"/>
            </a:xfrm>
            <a:custGeom>
              <a:avLst/>
              <a:gdLst/>
              <a:ahLst/>
              <a:cxnLst/>
              <a:rect l="l" t="t" r="r" b="b"/>
              <a:pathLst>
                <a:path w="1429" h="4248" extrusionOk="0">
                  <a:moveTo>
                    <a:pt x="501" y="1"/>
                  </a:moveTo>
                  <a:cubicBezTo>
                    <a:pt x="276" y="1"/>
                    <a:pt x="125" y="176"/>
                    <a:pt x="125" y="377"/>
                  </a:cubicBezTo>
                  <a:cubicBezTo>
                    <a:pt x="0" y="1580"/>
                    <a:pt x="176" y="2833"/>
                    <a:pt x="627" y="3961"/>
                  </a:cubicBezTo>
                  <a:cubicBezTo>
                    <a:pt x="691" y="4131"/>
                    <a:pt x="827" y="4248"/>
                    <a:pt x="1005" y="4248"/>
                  </a:cubicBezTo>
                  <a:cubicBezTo>
                    <a:pt x="1037" y="4248"/>
                    <a:pt x="1069" y="4244"/>
                    <a:pt x="1103" y="4236"/>
                  </a:cubicBezTo>
                  <a:cubicBezTo>
                    <a:pt x="1278" y="4186"/>
                    <a:pt x="1429" y="3961"/>
                    <a:pt x="1354" y="3760"/>
                  </a:cubicBezTo>
                  <a:cubicBezTo>
                    <a:pt x="927" y="2683"/>
                    <a:pt x="777" y="1530"/>
                    <a:pt x="877" y="377"/>
                  </a:cubicBezTo>
                  <a:cubicBezTo>
                    <a:pt x="902" y="176"/>
                    <a:pt x="677" y="1"/>
                    <a:pt x="5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7238986" y="3839690"/>
              <a:ext cx="340684" cy="137684"/>
            </a:xfrm>
            <a:custGeom>
              <a:avLst/>
              <a:gdLst/>
              <a:ahLst/>
              <a:cxnLst/>
              <a:rect l="l" t="t" r="r" b="b"/>
              <a:pathLst>
                <a:path w="9900" h="4001" extrusionOk="0">
                  <a:moveTo>
                    <a:pt x="8803" y="1"/>
                  </a:moveTo>
                  <a:cubicBezTo>
                    <a:pt x="8776" y="1"/>
                    <a:pt x="8749" y="2"/>
                    <a:pt x="8722" y="5"/>
                  </a:cubicBezTo>
                  <a:cubicBezTo>
                    <a:pt x="6437" y="162"/>
                    <a:pt x="3972" y="1599"/>
                    <a:pt x="1668" y="1599"/>
                  </a:cubicBezTo>
                  <a:cubicBezTo>
                    <a:pt x="1393" y="1599"/>
                    <a:pt x="1121" y="1579"/>
                    <a:pt x="852" y="1534"/>
                  </a:cubicBezTo>
                  <a:cubicBezTo>
                    <a:pt x="815" y="1527"/>
                    <a:pt x="778" y="1524"/>
                    <a:pt x="742" y="1524"/>
                  </a:cubicBezTo>
                  <a:cubicBezTo>
                    <a:pt x="380" y="1524"/>
                    <a:pt x="48" y="1846"/>
                    <a:pt x="25" y="2210"/>
                  </a:cubicBezTo>
                  <a:cubicBezTo>
                    <a:pt x="1" y="2599"/>
                    <a:pt x="354" y="2988"/>
                    <a:pt x="741" y="2988"/>
                  </a:cubicBezTo>
                  <a:cubicBezTo>
                    <a:pt x="753" y="2988"/>
                    <a:pt x="765" y="2988"/>
                    <a:pt x="777" y="2987"/>
                  </a:cubicBezTo>
                  <a:cubicBezTo>
                    <a:pt x="877" y="3464"/>
                    <a:pt x="1278" y="3840"/>
                    <a:pt x="1754" y="3940"/>
                  </a:cubicBezTo>
                  <a:cubicBezTo>
                    <a:pt x="1815" y="3949"/>
                    <a:pt x="1877" y="3954"/>
                    <a:pt x="1938" y="3954"/>
                  </a:cubicBezTo>
                  <a:cubicBezTo>
                    <a:pt x="2360" y="3954"/>
                    <a:pt x="2789" y="3735"/>
                    <a:pt x="3007" y="3363"/>
                  </a:cubicBezTo>
                  <a:cubicBezTo>
                    <a:pt x="3126" y="3619"/>
                    <a:pt x="3419" y="3770"/>
                    <a:pt x="3705" y="3770"/>
                  </a:cubicBezTo>
                  <a:cubicBezTo>
                    <a:pt x="3839" y="3770"/>
                    <a:pt x="3973" y="3736"/>
                    <a:pt x="4085" y="3664"/>
                  </a:cubicBezTo>
                  <a:cubicBezTo>
                    <a:pt x="4278" y="3878"/>
                    <a:pt x="4580" y="4001"/>
                    <a:pt x="4883" y="4001"/>
                  </a:cubicBezTo>
                  <a:cubicBezTo>
                    <a:pt x="4934" y="4001"/>
                    <a:pt x="4986" y="3997"/>
                    <a:pt x="5037" y="3990"/>
                  </a:cubicBezTo>
                  <a:cubicBezTo>
                    <a:pt x="5363" y="3940"/>
                    <a:pt x="5689" y="3714"/>
                    <a:pt x="5839" y="3413"/>
                  </a:cubicBezTo>
                  <a:cubicBezTo>
                    <a:pt x="6090" y="3480"/>
                    <a:pt x="6341" y="3525"/>
                    <a:pt x="6599" y="3525"/>
                  </a:cubicBezTo>
                  <a:cubicBezTo>
                    <a:pt x="6728" y="3525"/>
                    <a:pt x="6859" y="3514"/>
                    <a:pt x="6992" y="3489"/>
                  </a:cubicBezTo>
                  <a:cubicBezTo>
                    <a:pt x="7368" y="3413"/>
                    <a:pt x="7744" y="3113"/>
                    <a:pt x="7769" y="2737"/>
                  </a:cubicBezTo>
                  <a:cubicBezTo>
                    <a:pt x="7879" y="2777"/>
                    <a:pt x="7998" y="2797"/>
                    <a:pt x="8114" y="2797"/>
                  </a:cubicBezTo>
                  <a:cubicBezTo>
                    <a:pt x="8290" y="2797"/>
                    <a:pt x="8461" y="2752"/>
                    <a:pt x="8596" y="2662"/>
                  </a:cubicBezTo>
                  <a:cubicBezTo>
                    <a:pt x="8847" y="2511"/>
                    <a:pt x="9022" y="2261"/>
                    <a:pt x="9047" y="1985"/>
                  </a:cubicBezTo>
                  <a:cubicBezTo>
                    <a:pt x="9549" y="1860"/>
                    <a:pt x="9900" y="1383"/>
                    <a:pt x="9824" y="882"/>
                  </a:cubicBezTo>
                  <a:cubicBezTo>
                    <a:pt x="9753" y="408"/>
                    <a:pt x="9278" y="1"/>
                    <a:pt x="8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a:off x="6580030" y="2832484"/>
              <a:ext cx="982408" cy="1076836"/>
            </a:xfrm>
            <a:custGeom>
              <a:avLst/>
              <a:gdLst/>
              <a:ahLst/>
              <a:cxnLst/>
              <a:rect l="l" t="t" r="r" b="b"/>
              <a:pathLst>
                <a:path w="28548" h="31292" extrusionOk="0">
                  <a:moveTo>
                    <a:pt x="427" y="1"/>
                  </a:moveTo>
                  <a:lnTo>
                    <a:pt x="427" y="1"/>
                  </a:lnTo>
                  <a:cubicBezTo>
                    <a:pt x="176" y="2783"/>
                    <a:pt x="1" y="5715"/>
                    <a:pt x="953" y="8346"/>
                  </a:cubicBezTo>
                  <a:cubicBezTo>
                    <a:pt x="1855" y="10828"/>
                    <a:pt x="3911" y="12983"/>
                    <a:pt x="5740" y="14813"/>
                  </a:cubicBezTo>
                  <a:cubicBezTo>
                    <a:pt x="9424" y="18472"/>
                    <a:pt x="14011" y="21179"/>
                    <a:pt x="18246" y="24136"/>
                  </a:cubicBezTo>
                  <a:cubicBezTo>
                    <a:pt x="18246" y="24136"/>
                    <a:pt x="18221" y="30552"/>
                    <a:pt x="19951" y="31053"/>
                  </a:cubicBezTo>
                  <a:cubicBezTo>
                    <a:pt x="20462" y="31194"/>
                    <a:pt x="21337" y="31291"/>
                    <a:pt x="22331" y="31291"/>
                  </a:cubicBezTo>
                  <a:cubicBezTo>
                    <a:pt x="24699" y="31291"/>
                    <a:pt x="27740" y="30741"/>
                    <a:pt x="28146" y="28923"/>
                  </a:cubicBezTo>
                  <a:cubicBezTo>
                    <a:pt x="28547" y="27068"/>
                    <a:pt x="27369" y="22206"/>
                    <a:pt x="26668" y="19625"/>
                  </a:cubicBezTo>
                  <a:cubicBezTo>
                    <a:pt x="26367" y="18547"/>
                    <a:pt x="25790" y="17595"/>
                    <a:pt x="25013" y="16818"/>
                  </a:cubicBezTo>
                  <a:cubicBezTo>
                    <a:pt x="20252" y="12206"/>
                    <a:pt x="15013" y="6367"/>
                    <a:pt x="10477" y="1078"/>
                  </a:cubicBezTo>
                  <a:cubicBezTo>
                    <a:pt x="6893" y="527"/>
                    <a:pt x="4086" y="10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a:off x="6700782" y="2929939"/>
              <a:ext cx="700363" cy="901332"/>
            </a:xfrm>
            <a:custGeom>
              <a:avLst/>
              <a:gdLst/>
              <a:ahLst/>
              <a:cxnLst/>
              <a:rect l="l" t="t" r="r" b="b"/>
              <a:pathLst>
                <a:path w="20352" h="26192" extrusionOk="0">
                  <a:moveTo>
                    <a:pt x="201" y="1"/>
                  </a:moveTo>
                  <a:cubicBezTo>
                    <a:pt x="151" y="1"/>
                    <a:pt x="126" y="26"/>
                    <a:pt x="126" y="76"/>
                  </a:cubicBezTo>
                  <a:cubicBezTo>
                    <a:pt x="1" y="2106"/>
                    <a:pt x="1329" y="3910"/>
                    <a:pt x="2532" y="5264"/>
                  </a:cubicBezTo>
                  <a:cubicBezTo>
                    <a:pt x="5339" y="8447"/>
                    <a:pt x="8697" y="11129"/>
                    <a:pt x="11981" y="13735"/>
                  </a:cubicBezTo>
                  <a:cubicBezTo>
                    <a:pt x="14011" y="15364"/>
                    <a:pt x="16141" y="17068"/>
                    <a:pt x="18096" y="18848"/>
                  </a:cubicBezTo>
                  <a:cubicBezTo>
                    <a:pt x="18171" y="19124"/>
                    <a:pt x="19174" y="22457"/>
                    <a:pt x="20201" y="26166"/>
                  </a:cubicBezTo>
                  <a:cubicBezTo>
                    <a:pt x="20226" y="26191"/>
                    <a:pt x="20251" y="26191"/>
                    <a:pt x="20276" y="26191"/>
                  </a:cubicBezTo>
                  <a:cubicBezTo>
                    <a:pt x="20326" y="26191"/>
                    <a:pt x="20352" y="26166"/>
                    <a:pt x="20326" y="26116"/>
                  </a:cubicBezTo>
                  <a:cubicBezTo>
                    <a:pt x="19274" y="22281"/>
                    <a:pt x="18221" y="18823"/>
                    <a:pt x="18196" y="18798"/>
                  </a:cubicBezTo>
                  <a:cubicBezTo>
                    <a:pt x="18196" y="18798"/>
                    <a:pt x="18196" y="18773"/>
                    <a:pt x="18196" y="18773"/>
                  </a:cubicBezTo>
                  <a:cubicBezTo>
                    <a:pt x="16216" y="16968"/>
                    <a:pt x="14111" y="15289"/>
                    <a:pt x="12056" y="13635"/>
                  </a:cubicBezTo>
                  <a:cubicBezTo>
                    <a:pt x="8798" y="11028"/>
                    <a:pt x="5414" y="8347"/>
                    <a:pt x="2632" y="5189"/>
                  </a:cubicBezTo>
                  <a:cubicBezTo>
                    <a:pt x="1454" y="3860"/>
                    <a:pt x="126" y="2056"/>
                    <a:pt x="251" y="76"/>
                  </a:cubicBezTo>
                  <a:cubicBezTo>
                    <a:pt x="251" y="51"/>
                    <a:pt x="226"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6772359" y="2935996"/>
              <a:ext cx="28494" cy="156130"/>
            </a:xfrm>
            <a:custGeom>
              <a:avLst/>
              <a:gdLst/>
              <a:ahLst/>
              <a:cxnLst/>
              <a:rect l="l" t="t" r="r" b="b"/>
              <a:pathLst>
                <a:path w="828" h="4537" extrusionOk="0">
                  <a:moveTo>
                    <a:pt x="377" y="0"/>
                  </a:moveTo>
                  <a:cubicBezTo>
                    <a:pt x="352" y="25"/>
                    <a:pt x="327" y="50"/>
                    <a:pt x="327" y="75"/>
                  </a:cubicBezTo>
                  <a:cubicBezTo>
                    <a:pt x="703" y="1529"/>
                    <a:pt x="577" y="3058"/>
                    <a:pt x="1" y="4436"/>
                  </a:cubicBezTo>
                  <a:cubicBezTo>
                    <a:pt x="1" y="4461"/>
                    <a:pt x="1" y="4511"/>
                    <a:pt x="51" y="4511"/>
                  </a:cubicBezTo>
                  <a:cubicBezTo>
                    <a:pt x="51" y="4511"/>
                    <a:pt x="51" y="4536"/>
                    <a:pt x="76" y="4536"/>
                  </a:cubicBezTo>
                  <a:cubicBezTo>
                    <a:pt x="101" y="4536"/>
                    <a:pt x="126" y="4511"/>
                    <a:pt x="126" y="4486"/>
                  </a:cubicBezTo>
                  <a:cubicBezTo>
                    <a:pt x="703" y="3083"/>
                    <a:pt x="828" y="1529"/>
                    <a:pt x="452" y="50"/>
                  </a:cubicBezTo>
                  <a:cubicBezTo>
                    <a:pt x="452" y="25"/>
                    <a:pt x="402"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6075516" y="1765677"/>
              <a:ext cx="828859" cy="181319"/>
            </a:xfrm>
            <a:custGeom>
              <a:avLst/>
              <a:gdLst/>
              <a:ahLst/>
              <a:cxnLst/>
              <a:rect l="l" t="t" r="r" b="b"/>
              <a:pathLst>
                <a:path w="24086" h="5269" extrusionOk="0">
                  <a:moveTo>
                    <a:pt x="15893" y="1"/>
                  </a:moveTo>
                  <a:cubicBezTo>
                    <a:pt x="15280" y="1"/>
                    <a:pt x="14667" y="57"/>
                    <a:pt x="14060" y="174"/>
                  </a:cubicBezTo>
                  <a:cubicBezTo>
                    <a:pt x="12130" y="525"/>
                    <a:pt x="10351" y="1402"/>
                    <a:pt x="8446" y="1854"/>
                  </a:cubicBezTo>
                  <a:cubicBezTo>
                    <a:pt x="7758" y="2009"/>
                    <a:pt x="7023" y="2108"/>
                    <a:pt x="6296" y="2108"/>
                  </a:cubicBezTo>
                  <a:cubicBezTo>
                    <a:pt x="5038" y="2108"/>
                    <a:pt x="3804" y="1812"/>
                    <a:pt x="2882" y="1001"/>
                  </a:cubicBezTo>
                  <a:cubicBezTo>
                    <a:pt x="1654" y="1277"/>
                    <a:pt x="652" y="2154"/>
                    <a:pt x="0" y="3207"/>
                  </a:cubicBezTo>
                  <a:cubicBezTo>
                    <a:pt x="1613" y="4538"/>
                    <a:pt x="3712" y="5268"/>
                    <a:pt x="5816" y="5268"/>
                  </a:cubicBezTo>
                  <a:cubicBezTo>
                    <a:pt x="6327" y="5268"/>
                    <a:pt x="6839" y="5225"/>
                    <a:pt x="7343" y="5137"/>
                  </a:cubicBezTo>
                  <a:cubicBezTo>
                    <a:pt x="9449" y="4786"/>
                    <a:pt x="11353" y="3683"/>
                    <a:pt x="13434" y="3182"/>
                  </a:cubicBezTo>
                  <a:cubicBezTo>
                    <a:pt x="14295" y="2970"/>
                    <a:pt x="15185" y="2867"/>
                    <a:pt x="16078" y="2867"/>
                  </a:cubicBezTo>
                  <a:cubicBezTo>
                    <a:pt x="18045" y="2867"/>
                    <a:pt x="20023" y="3370"/>
                    <a:pt x="21729" y="4335"/>
                  </a:cubicBezTo>
                  <a:cubicBezTo>
                    <a:pt x="22531" y="4109"/>
                    <a:pt x="23308" y="3909"/>
                    <a:pt x="24085" y="3683"/>
                  </a:cubicBezTo>
                  <a:cubicBezTo>
                    <a:pt x="21997" y="1407"/>
                    <a:pt x="18952" y="1"/>
                    <a:pt x="15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6149674" y="1923456"/>
              <a:ext cx="448533" cy="821117"/>
            </a:xfrm>
            <a:custGeom>
              <a:avLst/>
              <a:gdLst/>
              <a:ahLst/>
              <a:cxnLst/>
              <a:rect l="l" t="t" r="r" b="b"/>
              <a:pathLst>
                <a:path w="13034" h="23861" extrusionOk="0">
                  <a:moveTo>
                    <a:pt x="13033" y="0"/>
                  </a:moveTo>
                  <a:cubicBezTo>
                    <a:pt x="13033" y="1"/>
                    <a:pt x="7795" y="2231"/>
                    <a:pt x="727" y="11755"/>
                  </a:cubicBezTo>
                  <a:cubicBezTo>
                    <a:pt x="0" y="12707"/>
                    <a:pt x="26" y="14036"/>
                    <a:pt x="777" y="14988"/>
                  </a:cubicBezTo>
                  <a:cubicBezTo>
                    <a:pt x="2958" y="17695"/>
                    <a:pt x="5589" y="20652"/>
                    <a:pt x="8823" y="23860"/>
                  </a:cubicBezTo>
                  <a:lnTo>
                    <a:pt x="11003" y="21579"/>
                  </a:lnTo>
                  <a:cubicBezTo>
                    <a:pt x="11003" y="21579"/>
                    <a:pt x="7845" y="18271"/>
                    <a:pt x="4537" y="13685"/>
                  </a:cubicBezTo>
                  <a:cubicBezTo>
                    <a:pt x="6266" y="11780"/>
                    <a:pt x="8146" y="10000"/>
                    <a:pt x="10126" y="8597"/>
                  </a:cubicBezTo>
                  <a:lnTo>
                    <a:pt x="13033" y="0"/>
                  </a:ln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7028522" y="1892417"/>
              <a:ext cx="739180" cy="417355"/>
            </a:xfrm>
            <a:custGeom>
              <a:avLst/>
              <a:gdLst/>
              <a:ahLst/>
              <a:cxnLst/>
              <a:rect l="l" t="t" r="r" b="b"/>
              <a:pathLst>
                <a:path w="21480" h="12128" extrusionOk="0">
                  <a:moveTo>
                    <a:pt x="18848" y="0"/>
                  </a:moveTo>
                  <a:cubicBezTo>
                    <a:pt x="18848" y="0"/>
                    <a:pt x="16166" y="3709"/>
                    <a:pt x="12206" y="7745"/>
                  </a:cubicBezTo>
                  <a:cubicBezTo>
                    <a:pt x="10051" y="6391"/>
                    <a:pt x="7970" y="4837"/>
                    <a:pt x="6241" y="3158"/>
                  </a:cubicBezTo>
                  <a:lnTo>
                    <a:pt x="527" y="2306"/>
                  </a:lnTo>
                  <a:cubicBezTo>
                    <a:pt x="401" y="3108"/>
                    <a:pt x="201" y="3910"/>
                    <a:pt x="0" y="4712"/>
                  </a:cubicBezTo>
                  <a:cubicBezTo>
                    <a:pt x="2106" y="6567"/>
                    <a:pt x="5564" y="9148"/>
                    <a:pt x="11003" y="11855"/>
                  </a:cubicBezTo>
                  <a:cubicBezTo>
                    <a:pt x="11379" y="12038"/>
                    <a:pt x="11782" y="12127"/>
                    <a:pt x="12180" y="12127"/>
                  </a:cubicBezTo>
                  <a:cubicBezTo>
                    <a:pt x="12925" y="12127"/>
                    <a:pt x="13655" y="11816"/>
                    <a:pt x="14161" y="11228"/>
                  </a:cubicBezTo>
                  <a:cubicBezTo>
                    <a:pt x="16442" y="8622"/>
                    <a:pt x="18898" y="5489"/>
                    <a:pt x="21479" y="1755"/>
                  </a:cubicBezTo>
                  <a:lnTo>
                    <a:pt x="18848" y="0"/>
                  </a:ln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6605908" y="1221658"/>
              <a:ext cx="466634" cy="474170"/>
            </a:xfrm>
            <a:custGeom>
              <a:avLst/>
              <a:gdLst/>
              <a:ahLst/>
              <a:cxnLst/>
              <a:rect l="l" t="t" r="r" b="b"/>
              <a:pathLst>
                <a:path w="13560" h="13779" extrusionOk="0">
                  <a:moveTo>
                    <a:pt x="7558" y="1"/>
                  </a:moveTo>
                  <a:cubicBezTo>
                    <a:pt x="5811" y="1"/>
                    <a:pt x="3969" y="674"/>
                    <a:pt x="3184" y="2174"/>
                  </a:cubicBezTo>
                  <a:cubicBezTo>
                    <a:pt x="3081" y="2158"/>
                    <a:pt x="2980" y="2150"/>
                    <a:pt x="2878" y="2150"/>
                  </a:cubicBezTo>
                  <a:cubicBezTo>
                    <a:pt x="1862" y="2150"/>
                    <a:pt x="917" y="2923"/>
                    <a:pt x="552" y="3903"/>
                  </a:cubicBezTo>
                  <a:cubicBezTo>
                    <a:pt x="1" y="5457"/>
                    <a:pt x="627" y="7136"/>
                    <a:pt x="1204" y="8565"/>
                  </a:cubicBezTo>
                  <a:cubicBezTo>
                    <a:pt x="1830" y="10094"/>
                    <a:pt x="2682" y="11522"/>
                    <a:pt x="3685" y="12800"/>
                  </a:cubicBezTo>
                  <a:cubicBezTo>
                    <a:pt x="4053" y="13242"/>
                    <a:pt x="4492" y="13779"/>
                    <a:pt x="5097" y="13779"/>
                  </a:cubicBezTo>
                  <a:cubicBezTo>
                    <a:pt x="5111" y="13779"/>
                    <a:pt x="5125" y="13778"/>
                    <a:pt x="5139" y="13778"/>
                  </a:cubicBezTo>
                  <a:cubicBezTo>
                    <a:pt x="5840" y="13753"/>
                    <a:pt x="6216" y="13126"/>
                    <a:pt x="6492" y="12575"/>
                  </a:cubicBezTo>
                  <a:cubicBezTo>
                    <a:pt x="7820" y="10069"/>
                    <a:pt x="10878" y="9091"/>
                    <a:pt x="12231" y="6585"/>
                  </a:cubicBezTo>
                  <a:cubicBezTo>
                    <a:pt x="13560" y="4104"/>
                    <a:pt x="12106" y="1196"/>
                    <a:pt x="9550" y="319"/>
                  </a:cubicBezTo>
                  <a:cubicBezTo>
                    <a:pt x="8952" y="110"/>
                    <a:pt x="8263" y="1"/>
                    <a:pt x="7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6702503" y="1290344"/>
              <a:ext cx="351076" cy="566017"/>
            </a:xfrm>
            <a:custGeom>
              <a:avLst/>
              <a:gdLst/>
              <a:ahLst/>
              <a:cxnLst/>
              <a:rect l="l" t="t" r="r" b="b"/>
              <a:pathLst>
                <a:path w="10202" h="16448" extrusionOk="0">
                  <a:moveTo>
                    <a:pt x="4832" y="0"/>
                  </a:moveTo>
                  <a:cubicBezTo>
                    <a:pt x="3115" y="0"/>
                    <a:pt x="1354" y="660"/>
                    <a:pt x="627" y="2208"/>
                  </a:cubicBezTo>
                  <a:cubicBezTo>
                    <a:pt x="1" y="3561"/>
                    <a:pt x="226" y="8499"/>
                    <a:pt x="226" y="8499"/>
                  </a:cubicBezTo>
                  <a:cubicBezTo>
                    <a:pt x="226" y="8499"/>
                    <a:pt x="1780" y="11381"/>
                    <a:pt x="1981" y="15291"/>
                  </a:cubicBezTo>
                  <a:cubicBezTo>
                    <a:pt x="2392" y="16090"/>
                    <a:pt x="3110" y="16447"/>
                    <a:pt x="3820" y="16447"/>
                  </a:cubicBezTo>
                  <a:cubicBezTo>
                    <a:pt x="4668" y="16447"/>
                    <a:pt x="5504" y="15938"/>
                    <a:pt x="5790" y="15065"/>
                  </a:cubicBezTo>
                  <a:cubicBezTo>
                    <a:pt x="5590" y="12083"/>
                    <a:pt x="6692" y="12208"/>
                    <a:pt x="8271" y="10679"/>
                  </a:cubicBezTo>
                  <a:cubicBezTo>
                    <a:pt x="9625" y="9376"/>
                    <a:pt x="10201" y="7195"/>
                    <a:pt x="8898" y="2108"/>
                  </a:cubicBezTo>
                  <a:cubicBezTo>
                    <a:pt x="8569" y="805"/>
                    <a:pt x="6728" y="0"/>
                    <a:pt x="4832" y="0"/>
                  </a:cubicBez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6684402" y="1276923"/>
              <a:ext cx="354518" cy="262774"/>
            </a:xfrm>
            <a:custGeom>
              <a:avLst/>
              <a:gdLst/>
              <a:ahLst/>
              <a:cxnLst/>
              <a:rect l="l" t="t" r="r" b="b"/>
              <a:pathLst>
                <a:path w="10302" h="7636" extrusionOk="0">
                  <a:moveTo>
                    <a:pt x="5552" y="1"/>
                  </a:moveTo>
                  <a:cubicBezTo>
                    <a:pt x="4734" y="1"/>
                    <a:pt x="3868" y="112"/>
                    <a:pt x="3058" y="317"/>
                  </a:cubicBezTo>
                  <a:cubicBezTo>
                    <a:pt x="878" y="868"/>
                    <a:pt x="0" y="1896"/>
                    <a:pt x="25" y="3475"/>
                  </a:cubicBezTo>
                  <a:cubicBezTo>
                    <a:pt x="51" y="5054"/>
                    <a:pt x="25" y="7034"/>
                    <a:pt x="25" y="7034"/>
                  </a:cubicBezTo>
                  <a:lnTo>
                    <a:pt x="928" y="7635"/>
                  </a:lnTo>
                  <a:cubicBezTo>
                    <a:pt x="2206" y="6658"/>
                    <a:pt x="1855" y="3250"/>
                    <a:pt x="1855" y="3249"/>
                  </a:cubicBezTo>
                  <a:lnTo>
                    <a:pt x="1855" y="3249"/>
                  </a:lnTo>
                  <a:cubicBezTo>
                    <a:pt x="2523" y="4110"/>
                    <a:pt x="3524" y="4285"/>
                    <a:pt x="4230" y="4285"/>
                  </a:cubicBezTo>
                  <a:cubicBezTo>
                    <a:pt x="4717" y="4285"/>
                    <a:pt x="5063" y="4202"/>
                    <a:pt x="5063" y="4202"/>
                  </a:cubicBezTo>
                  <a:lnTo>
                    <a:pt x="3785" y="3249"/>
                  </a:lnTo>
                  <a:lnTo>
                    <a:pt x="3785" y="3249"/>
                  </a:lnTo>
                  <a:cubicBezTo>
                    <a:pt x="3785" y="3250"/>
                    <a:pt x="5737" y="4241"/>
                    <a:pt x="8056" y="4241"/>
                  </a:cubicBezTo>
                  <a:cubicBezTo>
                    <a:pt x="8663" y="4241"/>
                    <a:pt x="9296" y="4173"/>
                    <a:pt x="9925" y="4001"/>
                  </a:cubicBezTo>
                  <a:cubicBezTo>
                    <a:pt x="9925" y="4001"/>
                    <a:pt x="10301" y="2848"/>
                    <a:pt x="8797" y="1044"/>
                  </a:cubicBezTo>
                  <a:cubicBezTo>
                    <a:pt x="8183" y="319"/>
                    <a:pt x="6936" y="1"/>
                    <a:pt x="5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6862071" y="1511200"/>
              <a:ext cx="27633" cy="26842"/>
            </a:xfrm>
            <a:custGeom>
              <a:avLst/>
              <a:gdLst/>
              <a:ahLst/>
              <a:cxnLst/>
              <a:rect l="l" t="t" r="r" b="b"/>
              <a:pathLst>
                <a:path w="803" h="780" extrusionOk="0">
                  <a:moveTo>
                    <a:pt x="376" y="0"/>
                  </a:moveTo>
                  <a:cubicBezTo>
                    <a:pt x="151" y="25"/>
                    <a:pt x="0" y="201"/>
                    <a:pt x="0" y="426"/>
                  </a:cubicBezTo>
                  <a:cubicBezTo>
                    <a:pt x="24" y="614"/>
                    <a:pt x="179" y="780"/>
                    <a:pt x="384" y="780"/>
                  </a:cubicBezTo>
                  <a:cubicBezTo>
                    <a:pt x="398" y="780"/>
                    <a:pt x="412" y="779"/>
                    <a:pt x="426" y="777"/>
                  </a:cubicBezTo>
                  <a:cubicBezTo>
                    <a:pt x="627" y="777"/>
                    <a:pt x="802" y="577"/>
                    <a:pt x="777" y="376"/>
                  </a:cubicBezTo>
                  <a:cubicBezTo>
                    <a:pt x="777" y="151"/>
                    <a:pt x="577"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a:off x="6875010" y="1515502"/>
              <a:ext cx="10358" cy="10393"/>
            </a:xfrm>
            <a:custGeom>
              <a:avLst/>
              <a:gdLst/>
              <a:ahLst/>
              <a:cxnLst/>
              <a:rect l="l" t="t" r="r" b="b"/>
              <a:pathLst>
                <a:path w="301" h="302" extrusionOk="0">
                  <a:moveTo>
                    <a:pt x="151" y="1"/>
                  </a:moveTo>
                  <a:cubicBezTo>
                    <a:pt x="75" y="26"/>
                    <a:pt x="0" y="76"/>
                    <a:pt x="25" y="151"/>
                  </a:cubicBezTo>
                  <a:cubicBezTo>
                    <a:pt x="25" y="251"/>
                    <a:pt x="75" y="301"/>
                    <a:pt x="176" y="301"/>
                  </a:cubicBezTo>
                  <a:cubicBezTo>
                    <a:pt x="251" y="276"/>
                    <a:pt x="301" y="226"/>
                    <a:pt x="301" y="151"/>
                  </a:cubicBezTo>
                  <a:cubicBezTo>
                    <a:pt x="301" y="76"/>
                    <a:pt x="226" y="1"/>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6965548" y="1504284"/>
              <a:ext cx="27633" cy="26876"/>
            </a:xfrm>
            <a:custGeom>
              <a:avLst/>
              <a:gdLst/>
              <a:ahLst/>
              <a:cxnLst/>
              <a:rect l="l" t="t" r="r" b="b"/>
              <a:pathLst>
                <a:path w="803" h="781" extrusionOk="0">
                  <a:moveTo>
                    <a:pt x="377" y="1"/>
                  </a:moveTo>
                  <a:cubicBezTo>
                    <a:pt x="151" y="26"/>
                    <a:pt x="1" y="201"/>
                    <a:pt x="1" y="427"/>
                  </a:cubicBezTo>
                  <a:cubicBezTo>
                    <a:pt x="24" y="615"/>
                    <a:pt x="179" y="780"/>
                    <a:pt x="384" y="780"/>
                  </a:cubicBezTo>
                  <a:cubicBezTo>
                    <a:pt x="398" y="780"/>
                    <a:pt x="412" y="779"/>
                    <a:pt x="427" y="778"/>
                  </a:cubicBezTo>
                  <a:cubicBezTo>
                    <a:pt x="627" y="778"/>
                    <a:pt x="803" y="577"/>
                    <a:pt x="778" y="377"/>
                  </a:cubicBezTo>
                  <a:cubicBezTo>
                    <a:pt x="778" y="151"/>
                    <a:pt x="577" y="1"/>
                    <a:pt x="3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4"/>
            <p:cNvSpPr/>
            <p:nvPr/>
          </p:nvSpPr>
          <p:spPr>
            <a:xfrm>
              <a:off x="6978487" y="1509308"/>
              <a:ext cx="10393" cy="9670"/>
            </a:xfrm>
            <a:custGeom>
              <a:avLst/>
              <a:gdLst/>
              <a:ahLst/>
              <a:cxnLst/>
              <a:rect l="l" t="t" r="r" b="b"/>
              <a:pathLst>
                <a:path w="302" h="281" extrusionOk="0">
                  <a:moveTo>
                    <a:pt x="181" y="0"/>
                  </a:moveTo>
                  <a:cubicBezTo>
                    <a:pt x="171" y="0"/>
                    <a:pt x="161" y="2"/>
                    <a:pt x="151" y="5"/>
                  </a:cubicBezTo>
                  <a:cubicBezTo>
                    <a:pt x="76" y="5"/>
                    <a:pt x="1" y="55"/>
                    <a:pt x="1" y="156"/>
                  </a:cubicBezTo>
                  <a:cubicBezTo>
                    <a:pt x="26" y="231"/>
                    <a:pt x="76" y="281"/>
                    <a:pt x="151" y="281"/>
                  </a:cubicBezTo>
                  <a:cubicBezTo>
                    <a:pt x="251" y="281"/>
                    <a:pt x="302" y="206"/>
                    <a:pt x="302" y="131"/>
                  </a:cubicBezTo>
                  <a:cubicBezTo>
                    <a:pt x="302" y="65"/>
                    <a:pt x="245"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4"/>
            <p:cNvSpPr/>
            <p:nvPr/>
          </p:nvSpPr>
          <p:spPr>
            <a:xfrm>
              <a:off x="6950029" y="1457070"/>
              <a:ext cx="62149" cy="23745"/>
            </a:xfrm>
            <a:custGeom>
              <a:avLst/>
              <a:gdLst/>
              <a:ahLst/>
              <a:cxnLst/>
              <a:rect l="l" t="t" r="r" b="b"/>
              <a:pathLst>
                <a:path w="1806" h="690" extrusionOk="0">
                  <a:moveTo>
                    <a:pt x="909" y="0"/>
                  </a:moveTo>
                  <a:cubicBezTo>
                    <a:pt x="621" y="0"/>
                    <a:pt x="334" y="101"/>
                    <a:pt x="101" y="295"/>
                  </a:cubicBezTo>
                  <a:cubicBezTo>
                    <a:pt x="1" y="370"/>
                    <a:pt x="26" y="521"/>
                    <a:pt x="76" y="621"/>
                  </a:cubicBezTo>
                  <a:cubicBezTo>
                    <a:pt x="101" y="646"/>
                    <a:pt x="126" y="671"/>
                    <a:pt x="151" y="671"/>
                  </a:cubicBezTo>
                  <a:cubicBezTo>
                    <a:pt x="174" y="683"/>
                    <a:pt x="198" y="688"/>
                    <a:pt x="221" y="688"/>
                  </a:cubicBezTo>
                  <a:cubicBezTo>
                    <a:pt x="298" y="688"/>
                    <a:pt x="375" y="634"/>
                    <a:pt x="452" y="596"/>
                  </a:cubicBezTo>
                  <a:cubicBezTo>
                    <a:pt x="552" y="521"/>
                    <a:pt x="677" y="496"/>
                    <a:pt x="778" y="471"/>
                  </a:cubicBezTo>
                  <a:cubicBezTo>
                    <a:pt x="818" y="467"/>
                    <a:pt x="858" y="464"/>
                    <a:pt x="898" y="464"/>
                  </a:cubicBezTo>
                  <a:cubicBezTo>
                    <a:pt x="1101" y="464"/>
                    <a:pt x="1286" y="520"/>
                    <a:pt x="1454" y="646"/>
                  </a:cubicBezTo>
                  <a:cubicBezTo>
                    <a:pt x="1494" y="676"/>
                    <a:pt x="1537" y="690"/>
                    <a:pt x="1579" y="690"/>
                  </a:cubicBezTo>
                  <a:cubicBezTo>
                    <a:pt x="1642" y="690"/>
                    <a:pt x="1700" y="657"/>
                    <a:pt x="1730" y="596"/>
                  </a:cubicBezTo>
                  <a:cubicBezTo>
                    <a:pt x="1805" y="471"/>
                    <a:pt x="1780" y="345"/>
                    <a:pt x="1680" y="270"/>
                  </a:cubicBezTo>
                  <a:cubicBezTo>
                    <a:pt x="1450" y="88"/>
                    <a:pt x="1179" y="0"/>
                    <a:pt x="9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a:off x="6835333" y="1464125"/>
              <a:ext cx="69892" cy="26945"/>
            </a:xfrm>
            <a:custGeom>
              <a:avLst/>
              <a:gdLst/>
              <a:ahLst/>
              <a:cxnLst/>
              <a:rect l="l" t="t" r="r" b="b"/>
              <a:pathLst>
                <a:path w="2031" h="783" extrusionOk="0">
                  <a:moveTo>
                    <a:pt x="1134" y="1"/>
                  </a:moveTo>
                  <a:cubicBezTo>
                    <a:pt x="763" y="1"/>
                    <a:pt x="393" y="128"/>
                    <a:pt x="101" y="391"/>
                  </a:cubicBezTo>
                  <a:cubicBezTo>
                    <a:pt x="25" y="466"/>
                    <a:pt x="0" y="616"/>
                    <a:pt x="101" y="717"/>
                  </a:cubicBezTo>
                  <a:cubicBezTo>
                    <a:pt x="141" y="757"/>
                    <a:pt x="203" y="783"/>
                    <a:pt x="263" y="783"/>
                  </a:cubicBezTo>
                  <a:cubicBezTo>
                    <a:pt x="315" y="783"/>
                    <a:pt x="366" y="763"/>
                    <a:pt x="401" y="717"/>
                  </a:cubicBezTo>
                  <a:cubicBezTo>
                    <a:pt x="627" y="541"/>
                    <a:pt x="878" y="466"/>
                    <a:pt x="1153" y="466"/>
                  </a:cubicBezTo>
                  <a:cubicBezTo>
                    <a:pt x="1304" y="466"/>
                    <a:pt x="1429" y="491"/>
                    <a:pt x="1554" y="516"/>
                  </a:cubicBezTo>
                  <a:cubicBezTo>
                    <a:pt x="1641" y="551"/>
                    <a:pt x="1717" y="598"/>
                    <a:pt x="1796" y="598"/>
                  </a:cubicBezTo>
                  <a:cubicBezTo>
                    <a:pt x="1831" y="598"/>
                    <a:pt x="1867" y="589"/>
                    <a:pt x="1905" y="566"/>
                  </a:cubicBezTo>
                  <a:cubicBezTo>
                    <a:pt x="1930" y="566"/>
                    <a:pt x="1955" y="541"/>
                    <a:pt x="1980" y="491"/>
                  </a:cubicBezTo>
                  <a:cubicBezTo>
                    <a:pt x="2030" y="416"/>
                    <a:pt x="2030" y="241"/>
                    <a:pt x="1905" y="190"/>
                  </a:cubicBezTo>
                  <a:cubicBezTo>
                    <a:pt x="1665" y="65"/>
                    <a:pt x="1399" y="1"/>
                    <a:pt x="1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4"/>
            <p:cNvSpPr/>
            <p:nvPr/>
          </p:nvSpPr>
          <p:spPr>
            <a:xfrm>
              <a:off x="6895692" y="1570596"/>
              <a:ext cx="68171" cy="26257"/>
            </a:xfrm>
            <a:custGeom>
              <a:avLst/>
              <a:gdLst/>
              <a:ahLst/>
              <a:cxnLst/>
              <a:rect l="l" t="t" r="r" b="b"/>
              <a:pathLst>
                <a:path w="1981" h="763" extrusionOk="0">
                  <a:moveTo>
                    <a:pt x="228" y="0"/>
                  </a:moveTo>
                  <a:cubicBezTo>
                    <a:pt x="182" y="0"/>
                    <a:pt x="136" y="19"/>
                    <a:pt x="101" y="54"/>
                  </a:cubicBezTo>
                  <a:cubicBezTo>
                    <a:pt x="1" y="104"/>
                    <a:pt x="1" y="254"/>
                    <a:pt x="51" y="330"/>
                  </a:cubicBezTo>
                  <a:cubicBezTo>
                    <a:pt x="255" y="556"/>
                    <a:pt x="644" y="763"/>
                    <a:pt x="1087" y="763"/>
                  </a:cubicBezTo>
                  <a:cubicBezTo>
                    <a:pt x="1134" y="763"/>
                    <a:pt x="1181" y="760"/>
                    <a:pt x="1229" y="756"/>
                  </a:cubicBezTo>
                  <a:cubicBezTo>
                    <a:pt x="1429" y="756"/>
                    <a:pt x="1655" y="680"/>
                    <a:pt x="1855" y="555"/>
                  </a:cubicBezTo>
                  <a:cubicBezTo>
                    <a:pt x="1956" y="505"/>
                    <a:pt x="1981" y="380"/>
                    <a:pt x="1931" y="279"/>
                  </a:cubicBezTo>
                  <a:cubicBezTo>
                    <a:pt x="1885" y="219"/>
                    <a:pt x="1821" y="186"/>
                    <a:pt x="1756" y="186"/>
                  </a:cubicBezTo>
                  <a:cubicBezTo>
                    <a:pt x="1713" y="186"/>
                    <a:pt x="1669" y="200"/>
                    <a:pt x="1630" y="229"/>
                  </a:cubicBezTo>
                  <a:cubicBezTo>
                    <a:pt x="1471" y="330"/>
                    <a:pt x="1298" y="369"/>
                    <a:pt x="1132" y="369"/>
                  </a:cubicBezTo>
                  <a:cubicBezTo>
                    <a:pt x="800" y="369"/>
                    <a:pt x="494" y="213"/>
                    <a:pt x="377" y="79"/>
                  </a:cubicBezTo>
                  <a:cubicBezTo>
                    <a:pt x="336" y="25"/>
                    <a:pt x="282"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4"/>
            <p:cNvSpPr/>
            <p:nvPr/>
          </p:nvSpPr>
          <p:spPr>
            <a:xfrm>
              <a:off x="6932788" y="1538489"/>
              <a:ext cx="22471" cy="17585"/>
            </a:xfrm>
            <a:custGeom>
              <a:avLst/>
              <a:gdLst/>
              <a:ahLst/>
              <a:cxnLst/>
              <a:rect l="l" t="t" r="r" b="b"/>
              <a:pathLst>
                <a:path w="653" h="511" extrusionOk="0">
                  <a:moveTo>
                    <a:pt x="348" y="0"/>
                  </a:moveTo>
                  <a:cubicBezTo>
                    <a:pt x="255" y="0"/>
                    <a:pt x="140" y="33"/>
                    <a:pt x="26" y="110"/>
                  </a:cubicBezTo>
                  <a:cubicBezTo>
                    <a:pt x="0" y="135"/>
                    <a:pt x="0" y="160"/>
                    <a:pt x="26" y="185"/>
                  </a:cubicBezTo>
                  <a:cubicBezTo>
                    <a:pt x="51" y="210"/>
                    <a:pt x="76" y="210"/>
                    <a:pt x="101" y="210"/>
                  </a:cubicBezTo>
                  <a:cubicBezTo>
                    <a:pt x="196" y="133"/>
                    <a:pt x="278" y="101"/>
                    <a:pt x="344" y="101"/>
                  </a:cubicBezTo>
                  <a:cubicBezTo>
                    <a:pt x="365" y="101"/>
                    <a:pt x="384" y="104"/>
                    <a:pt x="401" y="110"/>
                  </a:cubicBezTo>
                  <a:cubicBezTo>
                    <a:pt x="502" y="135"/>
                    <a:pt x="527" y="235"/>
                    <a:pt x="502" y="461"/>
                  </a:cubicBezTo>
                  <a:cubicBezTo>
                    <a:pt x="477" y="486"/>
                    <a:pt x="502" y="511"/>
                    <a:pt x="527" y="511"/>
                  </a:cubicBezTo>
                  <a:lnTo>
                    <a:pt x="552" y="511"/>
                  </a:lnTo>
                  <a:cubicBezTo>
                    <a:pt x="577" y="511"/>
                    <a:pt x="577" y="486"/>
                    <a:pt x="602" y="461"/>
                  </a:cubicBezTo>
                  <a:cubicBezTo>
                    <a:pt x="652" y="135"/>
                    <a:pt x="552" y="34"/>
                    <a:pt x="427" y="9"/>
                  </a:cubicBezTo>
                  <a:cubicBezTo>
                    <a:pt x="403" y="3"/>
                    <a:pt x="376"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4"/>
            <p:cNvSpPr/>
            <p:nvPr/>
          </p:nvSpPr>
          <p:spPr>
            <a:xfrm>
              <a:off x="6643004" y="1515605"/>
              <a:ext cx="101792" cy="91744"/>
            </a:xfrm>
            <a:custGeom>
              <a:avLst/>
              <a:gdLst/>
              <a:ahLst/>
              <a:cxnLst/>
              <a:rect l="l" t="t" r="r" b="b"/>
              <a:pathLst>
                <a:path w="2958" h="2666" extrusionOk="0">
                  <a:moveTo>
                    <a:pt x="1170" y="1"/>
                  </a:moveTo>
                  <a:cubicBezTo>
                    <a:pt x="900" y="1"/>
                    <a:pt x="647" y="89"/>
                    <a:pt x="451" y="273"/>
                  </a:cubicBezTo>
                  <a:cubicBezTo>
                    <a:pt x="0" y="724"/>
                    <a:pt x="76" y="1552"/>
                    <a:pt x="627" y="2153"/>
                  </a:cubicBezTo>
                  <a:cubicBezTo>
                    <a:pt x="965" y="2492"/>
                    <a:pt x="1390" y="2666"/>
                    <a:pt x="1775" y="2666"/>
                  </a:cubicBezTo>
                  <a:cubicBezTo>
                    <a:pt x="2045" y="2666"/>
                    <a:pt x="2295" y="2580"/>
                    <a:pt x="2482" y="2404"/>
                  </a:cubicBezTo>
                  <a:cubicBezTo>
                    <a:pt x="2958" y="1953"/>
                    <a:pt x="2883" y="1126"/>
                    <a:pt x="2306" y="524"/>
                  </a:cubicBezTo>
                  <a:cubicBezTo>
                    <a:pt x="1981" y="184"/>
                    <a:pt x="1559" y="1"/>
                    <a:pt x="1170" y="1"/>
                  </a:cubicBezTo>
                  <a:close/>
                </a:path>
              </a:pathLst>
            </a:custGeom>
            <a:solidFill>
              <a:srgbClr val="FFA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4"/>
            <p:cNvSpPr/>
            <p:nvPr/>
          </p:nvSpPr>
          <p:spPr>
            <a:xfrm>
              <a:off x="6658524" y="1531125"/>
              <a:ext cx="58673" cy="56849"/>
            </a:xfrm>
            <a:custGeom>
              <a:avLst/>
              <a:gdLst/>
              <a:ahLst/>
              <a:cxnLst/>
              <a:rect l="l" t="t" r="r" b="b"/>
              <a:pathLst>
                <a:path w="1705" h="1652" extrusionOk="0">
                  <a:moveTo>
                    <a:pt x="759" y="1"/>
                  </a:moveTo>
                  <a:cubicBezTo>
                    <a:pt x="616" y="1"/>
                    <a:pt x="482" y="32"/>
                    <a:pt x="376" y="98"/>
                  </a:cubicBezTo>
                  <a:cubicBezTo>
                    <a:pt x="101" y="273"/>
                    <a:pt x="0" y="624"/>
                    <a:pt x="126" y="875"/>
                  </a:cubicBezTo>
                  <a:cubicBezTo>
                    <a:pt x="140" y="904"/>
                    <a:pt x="172" y="917"/>
                    <a:pt x="206" y="917"/>
                  </a:cubicBezTo>
                  <a:cubicBezTo>
                    <a:pt x="230" y="917"/>
                    <a:pt x="255" y="910"/>
                    <a:pt x="276" y="900"/>
                  </a:cubicBezTo>
                  <a:cubicBezTo>
                    <a:pt x="326" y="875"/>
                    <a:pt x="351" y="825"/>
                    <a:pt x="301" y="775"/>
                  </a:cubicBezTo>
                  <a:cubicBezTo>
                    <a:pt x="226" y="599"/>
                    <a:pt x="326" y="374"/>
                    <a:pt x="477" y="273"/>
                  </a:cubicBezTo>
                  <a:cubicBezTo>
                    <a:pt x="558" y="225"/>
                    <a:pt x="659" y="197"/>
                    <a:pt x="762" y="197"/>
                  </a:cubicBezTo>
                  <a:cubicBezTo>
                    <a:pt x="818" y="197"/>
                    <a:pt x="875" y="206"/>
                    <a:pt x="928" y="223"/>
                  </a:cubicBezTo>
                  <a:cubicBezTo>
                    <a:pt x="878" y="248"/>
                    <a:pt x="828" y="273"/>
                    <a:pt x="803" y="324"/>
                  </a:cubicBezTo>
                  <a:cubicBezTo>
                    <a:pt x="677" y="474"/>
                    <a:pt x="652" y="649"/>
                    <a:pt x="677" y="800"/>
                  </a:cubicBezTo>
                  <a:cubicBezTo>
                    <a:pt x="698" y="841"/>
                    <a:pt x="735" y="882"/>
                    <a:pt x="775" y="882"/>
                  </a:cubicBezTo>
                  <a:cubicBezTo>
                    <a:pt x="784" y="882"/>
                    <a:pt x="793" y="880"/>
                    <a:pt x="803" y="875"/>
                  </a:cubicBezTo>
                  <a:cubicBezTo>
                    <a:pt x="853" y="875"/>
                    <a:pt x="903" y="825"/>
                    <a:pt x="878" y="775"/>
                  </a:cubicBezTo>
                  <a:cubicBezTo>
                    <a:pt x="853" y="649"/>
                    <a:pt x="878" y="549"/>
                    <a:pt x="953" y="449"/>
                  </a:cubicBezTo>
                  <a:cubicBezTo>
                    <a:pt x="1003" y="399"/>
                    <a:pt x="1128" y="349"/>
                    <a:pt x="1229" y="349"/>
                  </a:cubicBezTo>
                  <a:cubicBezTo>
                    <a:pt x="1279" y="374"/>
                    <a:pt x="1304" y="399"/>
                    <a:pt x="1329" y="424"/>
                  </a:cubicBezTo>
                  <a:cubicBezTo>
                    <a:pt x="1379" y="474"/>
                    <a:pt x="1404" y="574"/>
                    <a:pt x="1379" y="624"/>
                  </a:cubicBezTo>
                  <a:cubicBezTo>
                    <a:pt x="1354" y="700"/>
                    <a:pt x="1304" y="750"/>
                    <a:pt x="1229" y="800"/>
                  </a:cubicBezTo>
                  <a:cubicBezTo>
                    <a:pt x="1153" y="875"/>
                    <a:pt x="1103" y="925"/>
                    <a:pt x="1053" y="1025"/>
                  </a:cubicBezTo>
                  <a:cubicBezTo>
                    <a:pt x="978" y="1201"/>
                    <a:pt x="1003" y="1401"/>
                    <a:pt x="1128" y="1527"/>
                  </a:cubicBezTo>
                  <a:cubicBezTo>
                    <a:pt x="1229" y="1602"/>
                    <a:pt x="1354" y="1652"/>
                    <a:pt x="1479" y="1652"/>
                  </a:cubicBezTo>
                  <a:cubicBezTo>
                    <a:pt x="1529" y="1652"/>
                    <a:pt x="1579" y="1627"/>
                    <a:pt x="1655" y="1602"/>
                  </a:cubicBezTo>
                  <a:cubicBezTo>
                    <a:pt x="1680" y="1577"/>
                    <a:pt x="1705" y="1502"/>
                    <a:pt x="1680" y="1451"/>
                  </a:cubicBezTo>
                  <a:cubicBezTo>
                    <a:pt x="1665" y="1422"/>
                    <a:pt x="1642" y="1410"/>
                    <a:pt x="1615" y="1410"/>
                  </a:cubicBezTo>
                  <a:cubicBezTo>
                    <a:pt x="1596" y="1410"/>
                    <a:pt x="1575" y="1416"/>
                    <a:pt x="1554" y="1426"/>
                  </a:cubicBezTo>
                  <a:cubicBezTo>
                    <a:pt x="1519" y="1444"/>
                    <a:pt x="1483" y="1452"/>
                    <a:pt x="1449" y="1452"/>
                  </a:cubicBezTo>
                  <a:cubicBezTo>
                    <a:pt x="1386" y="1452"/>
                    <a:pt x="1327" y="1425"/>
                    <a:pt x="1279" y="1376"/>
                  </a:cubicBezTo>
                  <a:cubicBezTo>
                    <a:pt x="1204" y="1326"/>
                    <a:pt x="1178" y="1201"/>
                    <a:pt x="1229" y="1126"/>
                  </a:cubicBezTo>
                  <a:cubicBezTo>
                    <a:pt x="1254" y="1050"/>
                    <a:pt x="1304" y="1000"/>
                    <a:pt x="1379" y="950"/>
                  </a:cubicBezTo>
                  <a:cubicBezTo>
                    <a:pt x="1454" y="900"/>
                    <a:pt x="1529" y="800"/>
                    <a:pt x="1554" y="700"/>
                  </a:cubicBezTo>
                  <a:cubicBezTo>
                    <a:pt x="1605" y="549"/>
                    <a:pt x="1579" y="399"/>
                    <a:pt x="1479" y="273"/>
                  </a:cubicBezTo>
                  <a:cubicBezTo>
                    <a:pt x="1404" y="198"/>
                    <a:pt x="1304" y="123"/>
                    <a:pt x="1153" y="73"/>
                  </a:cubicBezTo>
                  <a:cubicBezTo>
                    <a:pt x="1023" y="26"/>
                    <a:pt x="887" y="1"/>
                    <a:pt x="759" y="1"/>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a:off x="6553292" y="1101525"/>
              <a:ext cx="224301" cy="176846"/>
            </a:xfrm>
            <a:custGeom>
              <a:avLst/>
              <a:gdLst/>
              <a:ahLst/>
              <a:cxnLst/>
              <a:rect l="l" t="t" r="r" b="b"/>
              <a:pathLst>
                <a:path w="6518" h="5139" extrusionOk="0">
                  <a:moveTo>
                    <a:pt x="3259" y="1"/>
                  </a:moveTo>
                  <a:cubicBezTo>
                    <a:pt x="1" y="1"/>
                    <a:pt x="1" y="5138"/>
                    <a:pt x="3259" y="5138"/>
                  </a:cubicBezTo>
                  <a:cubicBezTo>
                    <a:pt x="6492" y="5138"/>
                    <a:pt x="6517" y="1"/>
                    <a:pt x="3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4"/>
            <p:cNvSpPr/>
            <p:nvPr/>
          </p:nvSpPr>
          <p:spPr>
            <a:xfrm>
              <a:off x="6606769" y="1177886"/>
              <a:ext cx="449393" cy="513400"/>
            </a:xfrm>
            <a:custGeom>
              <a:avLst/>
              <a:gdLst/>
              <a:ahLst/>
              <a:cxnLst/>
              <a:rect l="l" t="t" r="r" b="b"/>
              <a:pathLst>
                <a:path w="13059" h="14919" extrusionOk="0">
                  <a:moveTo>
                    <a:pt x="6147" y="1"/>
                  </a:moveTo>
                  <a:cubicBezTo>
                    <a:pt x="5885" y="1"/>
                    <a:pt x="5624" y="13"/>
                    <a:pt x="5364" y="37"/>
                  </a:cubicBezTo>
                  <a:cubicBezTo>
                    <a:pt x="4086" y="163"/>
                    <a:pt x="2783" y="564"/>
                    <a:pt x="1805" y="1441"/>
                  </a:cubicBezTo>
                  <a:cubicBezTo>
                    <a:pt x="552" y="2569"/>
                    <a:pt x="1" y="4373"/>
                    <a:pt x="1" y="6102"/>
                  </a:cubicBezTo>
                  <a:cubicBezTo>
                    <a:pt x="1" y="8258"/>
                    <a:pt x="577" y="10363"/>
                    <a:pt x="1379" y="12343"/>
                  </a:cubicBezTo>
                  <a:cubicBezTo>
                    <a:pt x="1680" y="13095"/>
                    <a:pt x="2006" y="13872"/>
                    <a:pt x="2607" y="14448"/>
                  </a:cubicBezTo>
                  <a:cubicBezTo>
                    <a:pt x="2893" y="14734"/>
                    <a:pt x="3307" y="14918"/>
                    <a:pt x="3703" y="14918"/>
                  </a:cubicBezTo>
                  <a:cubicBezTo>
                    <a:pt x="3862" y="14918"/>
                    <a:pt x="4018" y="14889"/>
                    <a:pt x="4161" y="14824"/>
                  </a:cubicBezTo>
                  <a:cubicBezTo>
                    <a:pt x="4587" y="14649"/>
                    <a:pt x="4863" y="14248"/>
                    <a:pt x="4988" y="13822"/>
                  </a:cubicBezTo>
                  <a:cubicBezTo>
                    <a:pt x="5114" y="13371"/>
                    <a:pt x="5114" y="12919"/>
                    <a:pt x="5139" y="12493"/>
                  </a:cubicBezTo>
                  <a:cubicBezTo>
                    <a:pt x="5164" y="11466"/>
                    <a:pt x="4763" y="10413"/>
                    <a:pt x="4788" y="9386"/>
                  </a:cubicBezTo>
                  <a:cubicBezTo>
                    <a:pt x="4788" y="8784"/>
                    <a:pt x="4813" y="8132"/>
                    <a:pt x="5114" y="7631"/>
                  </a:cubicBezTo>
                  <a:cubicBezTo>
                    <a:pt x="5565" y="6854"/>
                    <a:pt x="6492" y="6554"/>
                    <a:pt x="7344" y="6353"/>
                  </a:cubicBezTo>
                  <a:cubicBezTo>
                    <a:pt x="8221" y="6153"/>
                    <a:pt x="9149" y="5977"/>
                    <a:pt x="10051" y="5977"/>
                  </a:cubicBezTo>
                  <a:cubicBezTo>
                    <a:pt x="10953" y="5977"/>
                    <a:pt x="11880" y="6153"/>
                    <a:pt x="12683" y="6579"/>
                  </a:cubicBezTo>
                  <a:cubicBezTo>
                    <a:pt x="13058" y="4699"/>
                    <a:pt x="12206" y="2719"/>
                    <a:pt x="10728" y="1516"/>
                  </a:cubicBezTo>
                  <a:cubicBezTo>
                    <a:pt x="9431" y="479"/>
                    <a:pt x="7782" y="1"/>
                    <a:pt x="6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a:off x="6759420" y="1307344"/>
              <a:ext cx="303621" cy="143707"/>
            </a:xfrm>
            <a:custGeom>
              <a:avLst/>
              <a:gdLst/>
              <a:ahLst/>
              <a:cxnLst/>
              <a:rect l="l" t="t" r="r" b="b"/>
              <a:pathLst>
                <a:path w="8823" h="4176" extrusionOk="0">
                  <a:moveTo>
                    <a:pt x="4983" y="0"/>
                  </a:moveTo>
                  <a:cubicBezTo>
                    <a:pt x="3666" y="0"/>
                    <a:pt x="2335" y="250"/>
                    <a:pt x="1129" y="711"/>
                  </a:cubicBezTo>
                  <a:cubicBezTo>
                    <a:pt x="753" y="862"/>
                    <a:pt x="352" y="1087"/>
                    <a:pt x="176" y="1463"/>
                  </a:cubicBezTo>
                  <a:cubicBezTo>
                    <a:pt x="1" y="1814"/>
                    <a:pt x="76" y="2215"/>
                    <a:pt x="151" y="2591"/>
                  </a:cubicBezTo>
                  <a:cubicBezTo>
                    <a:pt x="226" y="2992"/>
                    <a:pt x="302" y="3418"/>
                    <a:pt x="427" y="3819"/>
                  </a:cubicBezTo>
                  <a:cubicBezTo>
                    <a:pt x="502" y="4081"/>
                    <a:pt x="576" y="4175"/>
                    <a:pt x="755" y="4175"/>
                  </a:cubicBezTo>
                  <a:cubicBezTo>
                    <a:pt x="816" y="4175"/>
                    <a:pt x="889" y="4164"/>
                    <a:pt x="978" y="4145"/>
                  </a:cubicBezTo>
                  <a:cubicBezTo>
                    <a:pt x="1705" y="3995"/>
                    <a:pt x="2357" y="3594"/>
                    <a:pt x="3033" y="3318"/>
                  </a:cubicBezTo>
                  <a:cubicBezTo>
                    <a:pt x="3919" y="2969"/>
                    <a:pt x="4864" y="2797"/>
                    <a:pt x="5809" y="2797"/>
                  </a:cubicBezTo>
                  <a:cubicBezTo>
                    <a:pt x="6495" y="2797"/>
                    <a:pt x="7181" y="2888"/>
                    <a:pt x="7845" y="3067"/>
                  </a:cubicBezTo>
                  <a:cubicBezTo>
                    <a:pt x="7932" y="3096"/>
                    <a:pt x="8036" y="3125"/>
                    <a:pt x="8132" y="3125"/>
                  </a:cubicBezTo>
                  <a:cubicBezTo>
                    <a:pt x="8202" y="3125"/>
                    <a:pt x="8269" y="3110"/>
                    <a:pt x="8322" y="3067"/>
                  </a:cubicBezTo>
                  <a:cubicBezTo>
                    <a:pt x="8422" y="2992"/>
                    <a:pt x="8472" y="2867"/>
                    <a:pt x="8497" y="2741"/>
                  </a:cubicBezTo>
                  <a:cubicBezTo>
                    <a:pt x="8622" y="2265"/>
                    <a:pt x="8823" y="1288"/>
                    <a:pt x="8547" y="887"/>
                  </a:cubicBezTo>
                  <a:cubicBezTo>
                    <a:pt x="8322" y="586"/>
                    <a:pt x="7971" y="461"/>
                    <a:pt x="7620" y="360"/>
                  </a:cubicBezTo>
                  <a:cubicBezTo>
                    <a:pt x="6776" y="116"/>
                    <a:pt x="5883" y="0"/>
                    <a:pt x="49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a:off x="6673184" y="1531951"/>
              <a:ext cx="94049" cy="111841"/>
            </a:xfrm>
            <a:custGeom>
              <a:avLst/>
              <a:gdLst/>
              <a:ahLst/>
              <a:cxnLst/>
              <a:rect l="l" t="t" r="r" b="b"/>
              <a:pathLst>
                <a:path w="2733" h="3250" extrusionOk="0">
                  <a:moveTo>
                    <a:pt x="1206" y="1"/>
                  </a:moveTo>
                  <a:cubicBezTo>
                    <a:pt x="1138" y="1"/>
                    <a:pt x="1070" y="8"/>
                    <a:pt x="1003" y="24"/>
                  </a:cubicBezTo>
                  <a:cubicBezTo>
                    <a:pt x="351" y="174"/>
                    <a:pt x="1" y="1001"/>
                    <a:pt x="176" y="1879"/>
                  </a:cubicBezTo>
                  <a:cubicBezTo>
                    <a:pt x="358" y="2698"/>
                    <a:pt x="954" y="3249"/>
                    <a:pt x="1550" y="3249"/>
                  </a:cubicBezTo>
                  <a:cubicBezTo>
                    <a:pt x="1610" y="3249"/>
                    <a:pt x="1670" y="3243"/>
                    <a:pt x="1730" y="3232"/>
                  </a:cubicBezTo>
                  <a:cubicBezTo>
                    <a:pt x="2382" y="3082"/>
                    <a:pt x="2732" y="2255"/>
                    <a:pt x="2557" y="1352"/>
                  </a:cubicBezTo>
                  <a:cubicBezTo>
                    <a:pt x="2377" y="566"/>
                    <a:pt x="1794" y="1"/>
                    <a:pt x="1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a:off x="6971605" y="1843242"/>
              <a:ext cx="793518" cy="528748"/>
            </a:xfrm>
            <a:custGeom>
              <a:avLst/>
              <a:gdLst/>
              <a:ahLst/>
              <a:cxnLst/>
              <a:rect l="l" t="t" r="r" b="b"/>
              <a:pathLst>
                <a:path w="23059" h="15365" extrusionOk="0">
                  <a:moveTo>
                    <a:pt x="1930" y="1"/>
                  </a:moveTo>
                  <a:lnTo>
                    <a:pt x="0" y="8823"/>
                  </a:lnTo>
                  <a:cubicBezTo>
                    <a:pt x="0" y="8823"/>
                    <a:pt x="9509" y="15365"/>
                    <a:pt x="13775" y="15365"/>
                  </a:cubicBezTo>
                  <a:cubicBezTo>
                    <a:pt x="13927" y="15365"/>
                    <a:pt x="14073" y="15356"/>
                    <a:pt x="14211" y="15339"/>
                  </a:cubicBezTo>
                  <a:cubicBezTo>
                    <a:pt x="18171" y="14888"/>
                    <a:pt x="21228" y="6467"/>
                    <a:pt x="22732" y="4412"/>
                  </a:cubicBezTo>
                  <a:cubicBezTo>
                    <a:pt x="23008" y="4061"/>
                    <a:pt x="23058" y="3585"/>
                    <a:pt x="22832" y="3184"/>
                  </a:cubicBezTo>
                  <a:cubicBezTo>
                    <a:pt x="22256" y="2106"/>
                    <a:pt x="21379" y="1705"/>
                    <a:pt x="20752" y="1529"/>
                  </a:cubicBezTo>
                  <a:cubicBezTo>
                    <a:pt x="20664" y="1509"/>
                    <a:pt x="20575" y="1499"/>
                    <a:pt x="20487" y="1499"/>
                  </a:cubicBezTo>
                  <a:cubicBezTo>
                    <a:pt x="20147" y="1499"/>
                    <a:pt x="19818" y="1647"/>
                    <a:pt x="19599" y="1905"/>
                  </a:cubicBezTo>
                  <a:lnTo>
                    <a:pt x="13735" y="8773"/>
                  </a:lnTo>
                  <a:cubicBezTo>
                    <a:pt x="13735" y="8773"/>
                    <a:pt x="6291" y="1454"/>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a:off x="7628806" y="1751018"/>
              <a:ext cx="241507" cy="214424"/>
            </a:xfrm>
            <a:custGeom>
              <a:avLst/>
              <a:gdLst/>
              <a:ahLst/>
              <a:cxnLst/>
              <a:rect l="l" t="t" r="r" b="b"/>
              <a:pathLst>
                <a:path w="7018" h="6231" extrusionOk="0">
                  <a:moveTo>
                    <a:pt x="468" y="0"/>
                  </a:moveTo>
                  <a:cubicBezTo>
                    <a:pt x="427" y="0"/>
                    <a:pt x="388" y="8"/>
                    <a:pt x="351" y="24"/>
                  </a:cubicBezTo>
                  <a:cubicBezTo>
                    <a:pt x="0" y="174"/>
                    <a:pt x="476" y="2405"/>
                    <a:pt x="877" y="4084"/>
                  </a:cubicBezTo>
                  <a:cubicBezTo>
                    <a:pt x="1180" y="5320"/>
                    <a:pt x="2286" y="6230"/>
                    <a:pt x="3528" y="6230"/>
                  </a:cubicBezTo>
                  <a:cubicBezTo>
                    <a:pt x="3621" y="6230"/>
                    <a:pt x="3715" y="6225"/>
                    <a:pt x="3810" y="6214"/>
                  </a:cubicBezTo>
                  <a:cubicBezTo>
                    <a:pt x="3860" y="6189"/>
                    <a:pt x="3910" y="6189"/>
                    <a:pt x="3960" y="6189"/>
                  </a:cubicBezTo>
                  <a:cubicBezTo>
                    <a:pt x="4537" y="6064"/>
                    <a:pt x="5840" y="4861"/>
                    <a:pt x="6516" y="3909"/>
                  </a:cubicBezTo>
                  <a:cubicBezTo>
                    <a:pt x="6943" y="3332"/>
                    <a:pt x="7018" y="2530"/>
                    <a:pt x="6742" y="1853"/>
                  </a:cubicBezTo>
                  <a:cubicBezTo>
                    <a:pt x="6491" y="1177"/>
                    <a:pt x="5940" y="676"/>
                    <a:pt x="5288" y="350"/>
                  </a:cubicBezTo>
                  <a:cubicBezTo>
                    <a:pt x="4913" y="185"/>
                    <a:pt x="4466" y="38"/>
                    <a:pt x="4049" y="38"/>
                  </a:cubicBezTo>
                  <a:cubicBezTo>
                    <a:pt x="3770" y="38"/>
                    <a:pt x="3505" y="104"/>
                    <a:pt x="3283" y="275"/>
                  </a:cubicBezTo>
                  <a:cubicBezTo>
                    <a:pt x="2582" y="826"/>
                    <a:pt x="1880" y="1578"/>
                    <a:pt x="1880" y="1578"/>
                  </a:cubicBezTo>
                  <a:cubicBezTo>
                    <a:pt x="1880" y="1578"/>
                    <a:pt x="1047"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7617587" y="1698780"/>
              <a:ext cx="1060869" cy="845687"/>
            </a:xfrm>
            <a:custGeom>
              <a:avLst/>
              <a:gdLst/>
              <a:ahLst/>
              <a:cxnLst/>
              <a:rect l="l" t="t" r="r" b="b"/>
              <a:pathLst>
                <a:path w="30828" h="24575" extrusionOk="0">
                  <a:moveTo>
                    <a:pt x="138" y="1"/>
                  </a:moveTo>
                  <a:cubicBezTo>
                    <a:pt x="107" y="1"/>
                    <a:pt x="76" y="13"/>
                    <a:pt x="50" y="38"/>
                  </a:cubicBezTo>
                  <a:cubicBezTo>
                    <a:pt x="0" y="113"/>
                    <a:pt x="25" y="188"/>
                    <a:pt x="76" y="239"/>
                  </a:cubicBezTo>
                  <a:lnTo>
                    <a:pt x="30602" y="24550"/>
                  </a:lnTo>
                  <a:cubicBezTo>
                    <a:pt x="30627" y="24575"/>
                    <a:pt x="30652" y="24575"/>
                    <a:pt x="30677" y="24575"/>
                  </a:cubicBezTo>
                  <a:cubicBezTo>
                    <a:pt x="30702" y="24575"/>
                    <a:pt x="30752" y="24575"/>
                    <a:pt x="30777" y="24524"/>
                  </a:cubicBezTo>
                  <a:cubicBezTo>
                    <a:pt x="30828" y="24474"/>
                    <a:pt x="30802" y="24399"/>
                    <a:pt x="30752" y="24349"/>
                  </a:cubicBezTo>
                  <a:lnTo>
                    <a:pt x="226" y="38"/>
                  </a:lnTo>
                  <a:cubicBezTo>
                    <a:pt x="201" y="13"/>
                    <a:pt x="169"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a:off x="7703824" y="1773386"/>
              <a:ext cx="148387" cy="119308"/>
            </a:xfrm>
            <a:custGeom>
              <a:avLst/>
              <a:gdLst/>
              <a:ahLst/>
              <a:cxnLst/>
              <a:rect l="l" t="t" r="r" b="b"/>
              <a:pathLst>
                <a:path w="4312" h="3467" extrusionOk="0">
                  <a:moveTo>
                    <a:pt x="1003" y="0"/>
                  </a:moveTo>
                  <a:cubicBezTo>
                    <a:pt x="677" y="276"/>
                    <a:pt x="402" y="577"/>
                    <a:pt x="126" y="878"/>
                  </a:cubicBezTo>
                  <a:cubicBezTo>
                    <a:pt x="1" y="1454"/>
                    <a:pt x="226" y="2081"/>
                    <a:pt x="577" y="2532"/>
                  </a:cubicBezTo>
                  <a:cubicBezTo>
                    <a:pt x="953" y="2958"/>
                    <a:pt x="1479" y="3259"/>
                    <a:pt x="2031" y="3384"/>
                  </a:cubicBezTo>
                  <a:cubicBezTo>
                    <a:pt x="2279" y="3440"/>
                    <a:pt x="2533" y="3466"/>
                    <a:pt x="2787" y="3466"/>
                  </a:cubicBezTo>
                  <a:cubicBezTo>
                    <a:pt x="3096" y="3466"/>
                    <a:pt x="3407" y="3428"/>
                    <a:pt x="3710" y="3359"/>
                  </a:cubicBezTo>
                  <a:cubicBezTo>
                    <a:pt x="3910" y="3058"/>
                    <a:pt x="4111" y="2807"/>
                    <a:pt x="4311" y="2532"/>
                  </a:cubicBezTo>
                  <a:cubicBezTo>
                    <a:pt x="3434" y="1404"/>
                    <a:pt x="2281" y="527"/>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4"/>
            <p:cNvSpPr/>
            <p:nvPr/>
          </p:nvSpPr>
          <p:spPr>
            <a:xfrm>
              <a:off x="7695187" y="1776173"/>
              <a:ext cx="156164" cy="122302"/>
            </a:xfrm>
            <a:custGeom>
              <a:avLst/>
              <a:gdLst/>
              <a:ahLst/>
              <a:cxnLst/>
              <a:rect l="l" t="t" r="r" b="b"/>
              <a:pathLst>
                <a:path w="4538" h="3554" extrusionOk="0">
                  <a:moveTo>
                    <a:pt x="1076" y="1"/>
                  </a:moveTo>
                  <a:cubicBezTo>
                    <a:pt x="1060" y="1"/>
                    <a:pt x="1041" y="7"/>
                    <a:pt x="1029" y="20"/>
                  </a:cubicBezTo>
                  <a:cubicBezTo>
                    <a:pt x="928" y="120"/>
                    <a:pt x="828" y="195"/>
                    <a:pt x="703" y="295"/>
                  </a:cubicBezTo>
                  <a:cubicBezTo>
                    <a:pt x="126" y="847"/>
                    <a:pt x="1" y="1724"/>
                    <a:pt x="452" y="2401"/>
                  </a:cubicBezTo>
                  <a:cubicBezTo>
                    <a:pt x="502" y="2451"/>
                    <a:pt x="552" y="2526"/>
                    <a:pt x="602" y="2601"/>
                  </a:cubicBezTo>
                  <a:cubicBezTo>
                    <a:pt x="953" y="3027"/>
                    <a:pt x="1505" y="3328"/>
                    <a:pt x="2106" y="3478"/>
                  </a:cubicBezTo>
                  <a:cubicBezTo>
                    <a:pt x="2357" y="3528"/>
                    <a:pt x="2633" y="3554"/>
                    <a:pt x="2908" y="3554"/>
                  </a:cubicBezTo>
                  <a:cubicBezTo>
                    <a:pt x="3034" y="3554"/>
                    <a:pt x="3159" y="3554"/>
                    <a:pt x="3284" y="3528"/>
                  </a:cubicBezTo>
                  <a:cubicBezTo>
                    <a:pt x="3635" y="3503"/>
                    <a:pt x="3986" y="3303"/>
                    <a:pt x="4212" y="3027"/>
                  </a:cubicBezTo>
                  <a:lnTo>
                    <a:pt x="4237" y="3002"/>
                  </a:lnTo>
                  <a:cubicBezTo>
                    <a:pt x="4337" y="2877"/>
                    <a:pt x="4412" y="2726"/>
                    <a:pt x="4512" y="2601"/>
                  </a:cubicBezTo>
                  <a:cubicBezTo>
                    <a:pt x="4537" y="2576"/>
                    <a:pt x="4537" y="2526"/>
                    <a:pt x="4512" y="2526"/>
                  </a:cubicBezTo>
                  <a:cubicBezTo>
                    <a:pt x="4500" y="2513"/>
                    <a:pt x="4481" y="2507"/>
                    <a:pt x="4462" y="2507"/>
                  </a:cubicBezTo>
                  <a:cubicBezTo>
                    <a:pt x="4443" y="2507"/>
                    <a:pt x="4425" y="2513"/>
                    <a:pt x="4412" y="2526"/>
                  </a:cubicBezTo>
                  <a:cubicBezTo>
                    <a:pt x="4312" y="2651"/>
                    <a:pt x="4212" y="2802"/>
                    <a:pt x="4136" y="2927"/>
                  </a:cubicBezTo>
                  <a:lnTo>
                    <a:pt x="4111" y="2952"/>
                  </a:lnTo>
                  <a:cubicBezTo>
                    <a:pt x="3911" y="3203"/>
                    <a:pt x="3610" y="3378"/>
                    <a:pt x="3259" y="3403"/>
                  </a:cubicBezTo>
                  <a:cubicBezTo>
                    <a:pt x="3112" y="3412"/>
                    <a:pt x="2969" y="3418"/>
                    <a:pt x="2830" y="3418"/>
                  </a:cubicBezTo>
                  <a:cubicBezTo>
                    <a:pt x="2590" y="3418"/>
                    <a:pt x="2363" y="3401"/>
                    <a:pt x="2156" y="3353"/>
                  </a:cubicBezTo>
                  <a:cubicBezTo>
                    <a:pt x="1555" y="3228"/>
                    <a:pt x="1029" y="2927"/>
                    <a:pt x="703" y="2526"/>
                  </a:cubicBezTo>
                  <a:cubicBezTo>
                    <a:pt x="653" y="2451"/>
                    <a:pt x="602" y="2376"/>
                    <a:pt x="552" y="2325"/>
                  </a:cubicBezTo>
                  <a:cubicBezTo>
                    <a:pt x="151" y="1724"/>
                    <a:pt x="252" y="897"/>
                    <a:pt x="803" y="396"/>
                  </a:cubicBezTo>
                  <a:cubicBezTo>
                    <a:pt x="903" y="295"/>
                    <a:pt x="1003" y="195"/>
                    <a:pt x="1104" y="120"/>
                  </a:cubicBezTo>
                  <a:cubicBezTo>
                    <a:pt x="1129" y="95"/>
                    <a:pt x="1129" y="45"/>
                    <a:pt x="1104" y="20"/>
                  </a:cubicBezTo>
                  <a:cubicBezTo>
                    <a:pt x="1104" y="7"/>
                    <a:pt x="1091" y="1"/>
                    <a:pt x="1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4"/>
            <p:cNvSpPr/>
            <p:nvPr/>
          </p:nvSpPr>
          <p:spPr>
            <a:xfrm>
              <a:off x="6575729" y="1808761"/>
              <a:ext cx="638249" cy="1104572"/>
            </a:xfrm>
            <a:custGeom>
              <a:avLst/>
              <a:gdLst/>
              <a:ahLst/>
              <a:cxnLst/>
              <a:rect l="l" t="t" r="r" b="b"/>
              <a:pathLst>
                <a:path w="18547" h="32098" extrusionOk="0">
                  <a:moveTo>
                    <a:pt x="9474" y="0"/>
                  </a:moveTo>
                  <a:lnTo>
                    <a:pt x="5665" y="226"/>
                  </a:lnTo>
                  <a:lnTo>
                    <a:pt x="1880" y="1754"/>
                  </a:lnTo>
                  <a:cubicBezTo>
                    <a:pt x="1880" y="1754"/>
                    <a:pt x="1279" y="5990"/>
                    <a:pt x="752" y="12281"/>
                  </a:cubicBezTo>
                  <a:cubicBezTo>
                    <a:pt x="677" y="13033"/>
                    <a:pt x="627" y="13810"/>
                    <a:pt x="577" y="14587"/>
                  </a:cubicBezTo>
                  <a:cubicBezTo>
                    <a:pt x="552" y="14912"/>
                    <a:pt x="527" y="15213"/>
                    <a:pt x="502" y="15539"/>
                  </a:cubicBezTo>
                  <a:cubicBezTo>
                    <a:pt x="452" y="16291"/>
                    <a:pt x="401" y="17043"/>
                    <a:pt x="351" y="17845"/>
                  </a:cubicBezTo>
                  <a:cubicBezTo>
                    <a:pt x="151" y="21454"/>
                    <a:pt x="0" y="25464"/>
                    <a:pt x="26" y="29574"/>
                  </a:cubicBezTo>
                  <a:cubicBezTo>
                    <a:pt x="51" y="30527"/>
                    <a:pt x="727" y="31329"/>
                    <a:pt x="1680" y="31479"/>
                  </a:cubicBezTo>
                  <a:cubicBezTo>
                    <a:pt x="3339" y="31751"/>
                    <a:pt x="6079" y="32097"/>
                    <a:pt x="9044" y="32097"/>
                  </a:cubicBezTo>
                  <a:cubicBezTo>
                    <a:pt x="11812" y="32097"/>
                    <a:pt x="14776" y="31796"/>
                    <a:pt x="17244" y="30852"/>
                  </a:cubicBezTo>
                  <a:cubicBezTo>
                    <a:pt x="18021" y="30552"/>
                    <a:pt x="18547" y="29750"/>
                    <a:pt x="18447" y="28922"/>
                  </a:cubicBezTo>
                  <a:cubicBezTo>
                    <a:pt x="17945" y="24862"/>
                    <a:pt x="17294" y="20677"/>
                    <a:pt x="16617" y="16867"/>
                  </a:cubicBezTo>
                  <a:cubicBezTo>
                    <a:pt x="16492" y="16090"/>
                    <a:pt x="16341" y="15313"/>
                    <a:pt x="16216" y="14562"/>
                  </a:cubicBezTo>
                  <a:cubicBezTo>
                    <a:pt x="16141" y="14236"/>
                    <a:pt x="16091" y="13885"/>
                    <a:pt x="16016" y="13534"/>
                  </a:cubicBezTo>
                  <a:cubicBezTo>
                    <a:pt x="15865" y="12757"/>
                    <a:pt x="15740" y="12005"/>
                    <a:pt x="15590" y="11278"/>
                  </a:cubicBezTo>
                  <a:cubicBezTo>
                    <a:pt x="14412" y="5238"/>
                    <a:pt x="13434" y="1003"/>
                    <a:pt x="13434" y="1003"/>
                  </a:cubicBezTo>
                  <a:lnTo>
                    <a:pt x="9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a:off x="7159598" y="2794528"/>
              <a:ext cx="10393" cy="48350"/>
            </a:xfrm>
            <a:custGeom>
              <a:avLst/>
              <a:gdLst/>
              <a:ahLst/>
              <a:cxnLst/>
              <a:rect l="l" t="t" r="r" b="b"/>
              <a:pathLst>
                <a:path w="302" h="1405" extrusionOk="0">
                  <a:moveTo>
                    <a:pt x="76" y="1"/>
                  </a:moveTo>
                  <a:cubicBezTo>
                    <a:pt x="26" y="26"/>
                    <a:pt x="1" y="76"/>
                    <a:pt x="1" y="126"/>
                  </a:cubicBezTo>
                  <a:cubicBezTo>
                    <a:pt x="76" y="502"/>
                    <a:pt x="126" y="903"/>
                    <a:pt x="126" y="1304"/>
                  </a:cubicBezTo>
                  <a:cubicBezTo>
                    <a:pt x="126" y="1354"/>
                    <a:pt x="151" y="1404"/>
                    <a:pt x="201" y="1404"/>
                  </a:cubicBezTo>
                  <a:cubicBezTo>
                    <a:pt x="252" y="1404"/>
                    <a:pt x="302" y="1354"/>
                    <a:pt x="302" y="1304"/>
                  </a:cubicBezTo>
                  <a:cubicBezTo>
                    <a:pt x="302" y="903"/>
                    <a:pt x="277" y="477"/>
                    <a:pt x="201" y="76"/>
                  </a:cubicBezTo>
                  <a:cubicBezTo>
                    <a:pt x="176" y="26"/>
                    <a:pt x="126" y="1"/>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4"/>
            <p:cNvSpPr/>
            <p:nvPr/>
          </p:nvSpPr>
          <p:spPr>
            <a:xfrm>
              <a:off x="7107016" y="2810048"/>
              <a:ext cx="8638" cy="44048"/>
            </a:xfrm>
            <a:custGeom>
              <a:avLst/>
              <a:gdLst/>
              <a:ahLst/>
              <a:cxnLst/>
              <a:rect l="l" t="t" r="r" b="b"/>
              <a:pathLst>
                <a:path w="251" h="1280" extrusionOk="0">
                  <a:moveTo>
                    <a:pt x="75" y="1"/>
                  </a:moveTo>
                  <a:cubicBezTo>
                    <a:pt x="25" y="1"/>
                    <a:pt x="0" y="51"/>
                    <a:pt x="0" y="101"/>
                  </a:cubicBezTo>
                  <a:cubicBezTo>
                    <a:pt x="50" y="477"/>
                    <a:pt x="50" y="828"/>
                    <a:pt x="25" y="1179"/>
                  </a:cubicBezTo>
                  <a:cubicBezTo>
                    <a:pt x="25" y="1229"/>
                    <a:pt x="50" y="1279"/>
                    <a:pt x="100" y="1279"/>
                  </a:cubicBezTo>
                  <a:lnTo>
                    <a:pt x="125" y="1279"/>
                  </a:lnTo>
                  <a:cubicBezTo>
                    <a:pt x="151" y="1279"/>
                    <a:pt x="201" y="1254"/>
                    <a:pt x="201" y="1204"/>
                  </a:cubicBezTo>
                  <a:cubicBezTo>
                    <a:pt x="251" y="828"/>
                    <a:pt x="251" y="452"/>
                    <a:pt x="176" y="76"/>
                  </a:cubicBezTo>
                  <a:cubicBezTo>
                    <a:pt x="176" y="26"/>
                    <a:pt x="125"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4"/>
            <p:cNvSpPr/>
            <p:nvPr/>
          </p:nvSpPr>
          <p:spPr>
            <a:xfrm>
              <a:off x="7046623" y="2817825"/>
              <a:ext cx="6951" cy="49210"/>
            </a:xfrm>
            <a:custGeom>
              <a:avLst/>
              <a:gdLst/>
              <a:ahLst/>
              <a:cxnLst/>
              <a:rect l="l" t="t" r="r" b="b"/>
              <a:pathLst>
                <a:path w="202" h="1430" extrusionOk="0">
                  <a:moveTo>
                    <a:pt x="101" y="0"/>
                  </a:moveTo>
                  <a:cubicBezTo>
                    <a:pt x="51" y="0"/>
                    <a:pt x="1" y="26"/>
                    <a:pt x="1" y="76"/>
                  </a:cubicBezTo>
                  <a:lnTo>
                    <a:pt x="1" y="1329"/>
                  </a:lnTo>
                  <a:cubicBezTo>
                    <a:pt x="1" y="1379"/>
                    <a:pt x="51" y="1429"/>
                    <a:pt x="101" y="1429"/>
                  </a:cubicBezTo>
                  <a:cubicBezTo>
                    <a:pt x="151" y="1429"/>
                    <a:pt x="201" y="1379"/>
                    <a:pt x="201" y="1329"/>
                  </a:cubicBezTo>
                  <a:lnTo>
                    <a:pt x="201" y="76"/>
                  </a:lnTo>
                  <a:cubicBezTo>
                    <a:pt x="201" y="26"/>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a:off x="6982823" y="2832484"/>
              <a:ext cx="7777" cy="44014"/>
            </a:xfrm>
            <a:custGeom>
              <a:avLst/>
              <a:gdLst/>
              <a:ahLst/>
              <a:cxnLst/>
              <a:rect l="l" t="t" r="r" b="b"/>
              <a:pathLst>
                <a:path w="226" h="1279" extrusionOk="0">
                  <a:moveTo>
                    <a:pt x="125" y="1"/>
                  </a:moveTo>
                  <a:cubicBezTo>
                    <a:pt x="75" y="1"/>
                    <a:pt x="25" y="26"/>
                    <a:pt x="25" y="76"/>
                  </a:cubicBezTo>
                  <a:lnTo>
                    <a:pt x="0" y="1179"/>
                  </a:lnTo>
                  <a:cubicBezTo>
                    <a:pt x="0" y="1229"/>
                    <a:pt x="50" y="1279"/>
                    <a:pt x="100" y="1279"/>
                  </a:cubicBezTo>
                  <a:cubicBezTo>
                    <a:pt x="150" y="1279"/>
                    <a:pt x="201" y="1229"/>
                    <a:pt x="201" y="1179"/>
                  </a:cubicBezTo>
                  <a:lnTo>
                    <a:pt x="226" y="76"/>
                  </a:lnTo>
                  <a:cubicBezTo>
                    <a:pt x="226" y="26"/>
                    <a:pt x="176" y="1"/>
                    <a:pt x="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a:off x="6922430" y="2837646"/>
              <a:ext cx="6091" cy="49210"/>
            </a:xfrm>
            <a:custGeom>
              <a:avLst/>
              <a:gdLst/>
              <a:ahLst/>
              <a:cxnLst/>
              <a:rect l="l" t="t" r="r" b="b"/>
              <a:pathLst>
                <a:path w="177" h="1430" extrusionOk="0">
                  <a:moveTo>
                    <a:pt x="101" y="1"/>
                  </a:moveTo>
                  <a:cubicBezTo>
                    <a:pt x="26" y="1"/>
                    <a:pt x="1" y="51"/>
                    <a:pt x="1" y="101"/>
                  </a:cubicBezTo>
                  <a:lnTo>
                    <a:pt x="1" y="1329"/>
                  </a:lnTo>
                  <a:cubicBezTo>
                    <a:pt x="1" y="1379"/>
                    <a:pt x="26" y="1430"/>
                    <a:pt x="101" y="1430"/>
                  </a:cubicBezTo>
                  <a:cubicBezTo>
                    <a:pt x="151" y="1430"/>
                    <a:pt x="176" y="1379"/>
                    <a:pt x="176" y="1329"/>
                  </a:cubicBezTo>
                  <a:lnTo>
                    <a:pt x="176" y="101"/>
                  </a:lnTo>
                  <a:cubicBezTo>
                    <a:pt x="176" y="51"/>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a:off x="6856875" y="2839401"/>
              <a:ext cx="7812" cy="47455"/>
            </a:xfrm>
            <a:custGeom>
              <a:avLst/>
              <a:gdLst/>
              <a:ahLst/>
              <a:cxnLst/>
              <a:rect l="l" t="t" r="r" b="b"/>
              <a:pathLst>
                <a:path w="227" h="1379" extrusionOk="0">
                  <a:moveTo>
                    <a:pt x="101" y="0"/>
                  </a:moveTo>
                  <a:cubicBezTo>
                    <a:pt x="51" y="0"/>
                    <a:pt x="1" y="50"/>
                    <a:pt x="1" y="100"/>
                  </a:cubicBezTo>
                  <a:lnTo>
                    <a:pt x="26" y="1278"/>
                  </a:lnTo>
                  <a:cubicBezTo>
                    <a:pt x="26" y="1328"/>
                    <a:pt x="76" y="1379"/>
                    <a:pt x="126" y="1379"/>
                  </a:cubicBezTo>
                  <a:cubicBezTo>
                    <a:pt x="176" y="1379"/>
                    <a:pt x="227" y="1328"/>
                    <a:pt x="227" y="1278"/>
                  </a:cubicBezTo>
                  <a:lnTo>
                    <a:pt x="201" y="100"/>
                  </a:lnTo>
                  <a:cubicBezTo>
                    <a:pt x="201" y="50"/>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a:off x="6790494" y="2830764"/>
              <a:ext cx="9498" cy="52651"/>
            </a:xfrm>
            <a:custGeom>
              <a:avLst/>
              <a:gdLst/>
              <a:ahLst/>
              <a:cxnLst/>
              <a:rect l="l" t="t" r="r" b="b"/>
              <a:pathLst>
                <a:path w="276" h="1530" extrusionOk="0">
                  <a:moveTo>
                    <a:pt x="100" y="0"/>
                  </a:moveTo>
                  <a:cubicBezTo>
                    <a:pt x="50" y="0"/>
                    <a:pt x="0" y="51"/>
                    <a:pt x="0" y="101"/>
                  </a:cubicBezTo>
                  <a:cubicBezTo>
                    <a:pt x="0" y="552"/>
                    <a:pt x="25" y="1003"/>
                    <a:pt x="100" y="1429"/>
                  </a:cubicBezTo>
                  <a:cubicBezTo>
                    <a:pt x="100" y="1479"/>
                    <a:pt x="150" y="1529"/>
                    <a:pt x="176" y="1529"/>
                  </a:cubicBezTo>
                  <a:lnTo>
                    <a:pt x="201" y="1529"/>
                  </a:lnTo>
                  <a:cubicBezTo>
                    <a:pt x="251" y="1504"/>
                    <a:pt x="276" y="1454"/>
                    <a:pt x="276" y="1404"/>
                  </a:cubicBezTo>
                  <a:cubicBezTo>
                    <a:pt x="201" y="978"/>
                    <a:pt x="176" y="552"/>
                    <a:pt x="201" y="101"/>
                  </a:cubicBezTo>
                  <a:cubicBezTo>
                    <a:pt x="201" y="51"/>
                    <a:pt x="15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a:off x="6719743" y="2823847"/>
              <a:ext cx="10393" cy="52651"/>
            </a:xfrm>
            <a:custGeom>
              <a:avLst/>
              <a:gdLst/>
              <a:ahLst/>
              <a:cxnLst/>
              <a:rect l="l" t="t" r="r" b="b"/>
              <a:pathLst>
                <a:path w="302" h="1530" extrusionOk="0">
                  <a:moveTo>
                    <a:pt x="101" y="1"/>
                  </a:moveTo>
                  <a:cubicBezTo>
                    <a:pt x="51" y="1"/>
                    <a:pt x="1" y="26"/>
                    <a:pt x="1" y="76"/>
                  </a:cubicBezTo>
                  <a:cubicBezTo>
                    <a:pt x="1" y="552"/>
                    <a:pt x="51" y="1003"/>
                    <a:pt x="101" y="1455"/>
                  </a:cubicBezTo>
                  <a:cubicBezTo>
                    <a:pt x="126" y="1505"/>
                    <a:pt x="151" y="1530"/>
                    <a:pt x="201" y="1530"/>
                  </a:cubicBezTo>
                  <a:lnTo>
                    <a:pt x="227" y="1530"/>
                  </a:lnTo>
                  <a:cubicBezTo>
                    <a:pt x="277" y="1530"/>
                    <a:pt x="302" y="1480"/>
                    <a:pt x="302" y="1430"/>
                  </a:cubicBezTo>
                  <a:cubicBezTo>
                    <a:pt x="227" y="978"/>
                    <a:pt x="201" y="527"/>
                    <a:pt x="201" y="76"/>
                  </a:cubicBezTo>
                  <a:cubicBezTo>
                    <a:pt x="201" y="26"/>
                    <a:pt x="15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a:off x="6646446" y="2811803"/>
              <a:ext cx="13834" cy="58673"/>
            </a:xfrm>
            <a:custGeom>
              <a:avLst/>
              <a:gdLst/>
              <a:ahLst/>
              <a:cxnLst/>
              <a:rect l="l" t="t" r="r" b="b"/>
              <a:pathLst>
                <a:path w="402" h="1705" extrusionOk="0">
                  <a:moveTo>
                    <a:pt x="101" y="0"/>
                  </a:moveTo>
                  <a:cubicBezTo>
                    <a:pt x="51" y="0"/>
                    <a:pt x="1" y="50"/>
                    <a:pt x="1" y="100"/>
                  </a:cubicBezTo>
                  <a:cubicBezTo>
                    <a:pt x="1" y="627"/>
                    <a:pt x="51" y="1128"/>
                    <a:pt x="201" y="1629"/>
                  </a:cubicBezTo>
                  <a:cubicBezTo>
                    <a:pt x="201" y="1679"/>
                    <a:pt x="251" y="1704"/>
                    <a:pt x="276" y="1704"/>
                  </a:cubicBezTo>
                  <a:lnTo>
                    <a:pt x="301" y="1704"/>
                  </a:lnTo>
                  <a:cubicBezTo>
                    <a:pt x="351" y="1679"/>
                    <a:pt x="402" y="1629"/>
                    <a:pt x="377" y="1579"/>
                  </a:cubicBezTo>
                  <a:cubicBezTo>
                    <a:pt x="251" y="1103"/>
                    <a:pt x="176" y="602"/>
                    <a:pt x="201" y="100"/>
                  </a:cubicBezTo>
                  <a:cubicBezTo>
                    <a:pt x="201" y="50"/>
                    <a:pt x="15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a:off x="6595550" y="2178587"/>
              <a:ext cx="531329" cy="132144"/>
            </a:xfrm>
            <a:custGeom>
              <a:avLst/>
              <a:gdLst/>
              <a:ahLst/>
              <a:cxnLst/>
              <a:rect l="l" t="t" r="r" b="b"/>
              <a:pathLst>
                <a:path w="15440" h="3840" extrusionOk="0">
                  <a:moveTo>
                    <a:pt x="9468" y="0"/>
                  </a:moveTo>
                  <a:cubicBezTo>
                    <a:pt x="6325" y="0"/>
                    <a:pt x="3186" y="509"/>
                    <a:pt x="176" y="1534"/>
                  </a:cubicBezTo>
                  <a:cubicBezTo>
                    <a:pt x="101" y="2286"/>
                    <a:pt x="51" y="3063"/>
                    <a:pt x="1" y="3840"/>
                  </a:cubicBezTo>
                  <a:cubicBezTo>
                    <a:pt x="3075" y="2706"/>
                    <a:pt x="6283" y="2131"/>
                    <a:pt x="9507" y="2131"/>
                  </a:cubicBezTo>
                  <a:cubicBezTo>
                    <a:pt x="11488" y="2131"/>
                    <a:pt x="13475" y="2348"/>
                    <a:pt x="15440" y="2787"/>
                  </a:cubicBezTo>
                  <a:cubicBezTo>
                    <a:pt x="15289" y="2010"/>
                    <a:pt x="15164" y="1258"/>
                    <a:pt x="15014" y="531"/>
                  </a:cubicBezTo>
                  <a:cubicBezTo>
                    <a:pt x="13181" y="178"/>
                    <a:pt x="11324" y="0"/>
                    <a:pt x="9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a:off x="6587808" y="2287880"/>
              <a:ext cx="559788" cy="134966"/>
            </a:xfrm>
            <a:custGeom>
              <a:avLst/>
              <a:gdLst/>
              <a:ahLst/>
              <a:cxnLst/>
              <a:rect l="l" t="t" r="r" b="b"/>
              <a:pathLst>
                <a:path w="16267" h="3922" extrusionOk="0">
                  <a:moveTo>
                    <a:pt x="9752" y="0"/>
                  </a:moveTo>
                  <a:cubicBezTo>
                    <a:pt x="6500" y="0"/>
                    <a:pt x="3259" y="539"/>
                    <a:pt x="151" y="1616"/>
                  </a:cubicBezTo>
                  <a:cubicBezTo>
                    <a:pt x="101" y="2368"/>
                    <a:pt x="50" y="3120"/>
                    <a:pt x="0" y="3922"/>
                  </a:cubicBezTo>
                  <a:cubicBezTo>
                    <a:pt x="50" y="3897"/>
                    <a:pt x="126" y="3872"/>
                    <a:pt x="176" y="3872"/>
                  </a:cubicBezTo>
                  <a:cubicBezTo>
                    <a:pt x="3258" y="2720"/>
                    <a:pt x="6483" y="2130"/>
                    <a:pt x="9723" y="2130"/>
                  </a:cubicBezTo>
                  <a:cubicBezTo>
                    <a:pt x="11910" y="2130"/>
                    <a:pt x="14104" y="2399"/>
                    <a:pt x="16266" y="2944"/>
                  </a:cubicBezTo>
                  <a:cubicBezTo>
                    <a:pt x="16141" y="2167"/>
                    <a:pt x="15990" y="1390"/>
                    <a:pt x="15865" y="639"/>
                  </a:cubicBezTo>
                  <a:cubicBezTo>
                    <a:pt x="13843" y="213"/>
                    <a:pt x="11795" y="0"/>
                    <a:pt x="9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a:off x="6135014" y="1869120"/>
              <a:ext cx="574448" cy="837325"/>
            </a:xfrm>
            <a:custGeom>
              <a:avLst/>
              <a:gdLst/>
              <a:ahLst/>
              <a:cxnLst/>
              <a:rect l="l" t="t" r="r" b="b"/>
              <a:pathLst>
                <a:path w="16693" h="24332" extrusionOk="0">
                  <a:moveTo>
                    <a:pt x="14712" y="0"/>
                  </a:moveTo>
                  <a:cubicBezTo>
                    <a:pt x="14036" y="351"/>
                    <a:pt x="13359" y="777"/>
                    <a:pt x="12657" y="1203"/>
                  </a:cubicBezTo>
                  <a:cubicBezTo>
                    <a:pt x="8020" y="4186"/>
                    <a:pt x="4086" y="8171"/>
                    <a:pt x="1078" y="12808"/>
                  </a:cubicBezTo>
                  <a:cubicBezTo>
                    <a:pt x="1003" y="12958"/>
                    <a:pt x="903" y="13083"/>
                    <a:pt x="802" y="13234"/>
                  </a:cubicBezTo>
                  <a:cubicBezTo>
                    <a:pt x="452" y="13810"/>
                    <a:pt x="76" y="14437"/>
                    <a:pt x="51" y="15113"/>
                  </a:cubicBezTo>
                  <a:cubicBezTo>
                    <a:pt x="0" y="15940"/>
                    <a:pt x="452" y="16717"/>
                    <a:pt x="953" y="17394"/>
                  </a:cubicBezTo>
                  <a:cubicBezTo>
                    <a:pt x="2381" y="19349"/>
                    <a:pt x="5464" y="22532"/>
                    <a:pt x="7319" y="24136"/>
                  </a:cubicBezTo>
                  <a:cubicBezTo>
                    <a:pt x="7475" y="24258"/>
                    <a:pt x="7668" y="24331"/>
                    <a:pt x="7864" y="24331"/>
                  </a:cubicBezTo>
                  <a:cubicBezTo>
                    <a:pt x="7950" y="24331"/>
                    <a:pt x="8036" y="24317"/>
                    <a:pt x="8121" y="24286"/>
                  </a:cubicBezTo>
                  <a:cubicBezTo>
                    <a:pt x="9073" y="23960"/>
                    <a:pt x="9850" y="23033"/>
                    <a:pt x="10527" y="22231"/>
                  </a:cubicBezTo>
                  <a:cubicBezTo>
                    <a:pt x="10752" y="21955"/>
                    <a:pt x="10752" y="21579"/>
                    <a:pt x="10552" y="21279"/>
                  </a:cubicBezTo>
                  <a:cubicBezTo>
                    <a:pt x="9424" y="19524"/>
                    <a:pt x="8772" y="16692"/>
                    <a:pt x="7344" y="15188"/>
                  </a:cubicBezTo>
                  <a:cubicBezTo>
                    <a:pt x="10527" y="12457"/>
                    <a:pt x="12356" y="9975"/>
                    <a:pt x="16692" y="7770"/>
                  </a:cubicBezTo>
                  <a:lnTo>
                    <a:pt x="147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a:off x="5680500" y="2616308"/>
              <a:ext cx="1018610" cy="895861"/>
            </a:xfrm>
            <a:custGeom>
              <a:avLst/>
              <a:gdLst/>
              <a:ahLst/>
              <a:cxnLst/>
              <a:rect l="l" t="t" r="r" b="b"/>
              <a:pathLst>
                <a:path w="29600" h="26033" extrusionOk="0">
                  <a:moveTo>
                    <a:pt x="29446" y="0"/>
                  </a:moveTo>
                  <a:cubicBezTo>
                    <a:pt x="29420" y="0"/>
                    <a:pt x="29395" y="6"/>
                    <a:pt x="29374" y="17"/>
                  </a:cubicBezTo>
                  <a:lnTo>
                    <a:pt x="75" y="25806"/>
                  </a:lnTo>
                  <a:cubicBezTo>
                    <a:pt x="25" y="25857"/>
                    <a:pt x="0" y="25932"/>
                    <a:pt x="50" y="25982"/>
                  </a:cubicBezTo>
                  <a:cubicBezTo>
                    <a:pt x="75" y="26007"/>
                    <a:pt x="126" y="26032"/>
                    <a:pt x="151" y="26032"/>
                  </a:cubicBezTo>
                  <a:cubicBezTo>
                    <a:pt x="176" y="26032"/>
                    <a:pt x="201" y="26032"/>
                    <a:pt x="226" y="26007"/>
                  </a:cubicBezTo>
                  <a:lnTo>
                    <a:pt x="29524" y="217"/>
                  </a:lnTo>
                  <a:cubicBezTo>
                    <a:pt x="29599" y="167"/>
                    <a:pt x="29599" y="92"/>
                    <a:pt x="29549" y="42"/>
                  </a:cubicBezTo>
                  <a:cubicBezTo>
                    <a:pt x="29520" y="13"/>
                    <a:pt x="29482" y="0"/>
                    <a:pt x="29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a:off x="6412719" y="2620369"/>
              <a:ext cx="235485" cy="216420"/>
            </a:xfrm>
            <a:custGeom>
              <a:avLst/>
              <a:gdLst/>
              <a:ahLst/>
              <a:cxnLst/>
              <a:rect l="l" t="t" r="r" b="b"/>
              <a:pathLst>
                <a:path w="6843" h="6289" extrusionOk="0">
                  <a:moveTo>
                    <a:pt x="4814" y="0"/>
                  </a:moveTo>
                  <a:cubicBezTo>
                    <a:pt x="4107" y="0"/>
                    <a:pt x="3307" y="33"/>
                    <a:pt x="2607" y="74"/>
                  </a:cubicBezTo>
                  <a:cubicBezTo>
                    <a:pt x="1229" y="175"/>
                    <a:pt x="76" y="1227"/>
                    <a:pt x="1" y="2606"/>
                  </a:cubicBezTo>
                  <a:cubicBezTo>
                    <a:pt x="1" y="2656"/>
                    <a:pt x="1" y="2706"/>
                    <a:pt x="1" y="2756"/>
                  </a:cubicBezTo>
                  <a:cubicBezTo>
                    <a:pt x="1" y="3332"/>
                    <a:pt x="978" y="4836"/>
                    <a:pt x="1780" y="5663"/>
                  </a:cubicBezTo>
                  <a:cubicBezTo>
                    <a:pt x="2173" y="6076"/>
                    <a:pt x="2736" y="6288"/>
                    <a:pt x="3298" y="6288"/>
                  </a:cubicBezTo>
                  <a:cubicBezTo>
                    <a:pt x="3453" y="6288"/>
                    <a:pt x="3608" y="6272"/>
                    <a:pt x="3760" y="6240"/>
                  </a:cubicBezTo>
                  <a:cubicBezTo>
                    <a:pt x="4462" y="6114"/>
                    <a:pt x="5088" y="5638"/>
                    <a:pt x="5489" y="5062"/>
                  </a:cubicBezTo>
                  <a:cubicBezTo>
                    <a:pt x="5890" y="4510"/>
                    <a:pt x="6241" y="3733"/>
                    <a:pt x="5940" y="3132"/>
                  </a:cubicBezTo>
                  <a:cubicBezTo>
                    <a:pt x="5514" y="2330"/>
                    <a:pt x="4888" y="1503"/>
                    <a:pt x="4888" y="1503"/>
                  </a:cubicBezTo>
                  <a:cubicBezTo>
                    <a:pt x="4888" y="1503"/>
                    <a:pt x="6843" y="876"/>
                    <a:pt x="6692" y="275"/>
                  </a:cubicBezTo>
                  <a:cubicBezTo>
                    <a:pt x="6648" y="68"/>
                    <a:pt x="5828" y="0"/>
                    <a:pt x="48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a:off x="6825836" y="1788045"/>
              <a:ext cx="572727" cy="358819"/>
            </a:xfrm>
            <a:custGeom>
              <a:avLst/>
              <a:gdLst/>
              <a:ahLst/>
              <a:cxnLst/>
              <a:rect l="l" t="t" r="r" b="b"/>
              <a:pathLst>
                <a:path w="16643" h="10427" extrusionOk="0">
                  <a:moveTo>
                    <a:pt x="1" y="1"/>
                  </a:moveTo>
                  <a:lnTo>
                    <a:pt x="1" y="1"/>
                  </a:lnTo>
                  <a:cubicBezTo>
                    <a:pt x="251" y="3209"/>
                    <a:pt x="2507" y="6191"/>
                    <a:pt x="5540" y="7294"/>
                  </a:cubicBezTo>
                  <a:cubicBezTo>
                    <a:pt x="7119" y="7870"/>
                    <a:pt x="8848" y="7970"/>
                    <a:pt x="10502" y="8271"/>
                  </a:cubicBezTo>
                  <a:cubicBezTo>
                    <a:pt x="12181" y="8572"/>
                    <a:pt x="13885" y="9148"/>
                    <a:pt x="15013" y="10427"/>
                  </a:cubicBezTo>
                  <a:cubicBezTo>
                    <a:pt x="16291" y="9775"/>
                    <a:pt x="16617" y="8371"/>
                    <a:pt x="16642" y="7845"/>
                  </a:cubicBezTo>
                  <a:cubicBezTo>
                    <a:pt x="15364" y="6517"/>
                    <a:pt x="13484" y="5940"/>
                    <a:pt x="11680" y="5590"/>
                  </a:cubicBezTo>
                  <a:cubicBezTo>
                    <a:pt x="9850" y="5264"/>
                    <a:pt x="7971" y="5088"/>
                    <a:pt x="6291" y="4336"/>
                  </a:cubicBezTo>
                  <a:cubicBezTo>
                    <a:pt x="4612" y="3559"/>
                    <a:pt x="3083" y="2081"/>
                    <a:pt x="3008" y="251"/>
                  </a:cubicBezTo>
                  <a:cubicBezTo>
                    <a:pt x="1981" y="176"/>
                    <a:pt x="1003" y="7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a:off x="6721498" y="1758726"/>
              <a:ext cx="207886" cy="99727"/>
            </a:xfrm>
            <a:custGeom>
              <a:avLst/>
              <a:gdLst/>
              <a:ahLst/>
              <a:cxnLst/>
              <a:rect l="l" t="t" r="r" b="b"/>
              <a:pathLst>
                <a:path w="6041" h="2898" extrusionOk="0">
                  <a:moveTo>
                    <a:pt x="852" y="0"/>
                  </a:moveTo>
                  <a:cubicBezTo>
                    <a:pt x="752" y="0"/>
                    <a:pt x="677" y="25"/>
                    <a:pt x="577" y="25"/>
                  </a:cubicBezTo>
                  <a:cubicBezTo>
                    <a:pt x="251" y="101"/>
                    <a:pt x="25" y="452"/>
                    <a:pt x="0" y="827"/>
                  </a:cubicBezTo>
                  <a:cubicBezTo>
                    <a:pt x="0" y="1304"/>
                    <a:pt x="50" y="1755"/>
                    <a:pt x="176" y="2206"/>
                  </a:cubicBezTo>
                  <a:cubicBezTo>
                    <a:pt x="937" y="2675"/>
                    <a:pt x="1784" y="2897"/>
                    <a:pt x="2638" y="2897"/>
                  </a:cubicBezTo>
                  <a:cubicBezTo>
                    <a:pt x="3836" y="2897"/>
                    <a:pt x="5045" y="2460"/>
                    <a:pt x="6040" y="1655"/>
                  </a:cubicBezTo>
                  <a:cubicBezTo>
                    <a:pt x="6040" y="1203"/>
                    <a:pt x="6040" y="1053"/>
                    <a:pt x="6040" y="602"/>
                  </a:cubicBezTo>
                  <a:cubicBezTo>
                    <a:pt x="6040" y="426"/>
                    <a:pt x="6040" y="276"/>
                    <a:pt x="5940" y="151"/>
                  </a:cubicBezTo>
                  <a:cubicBezTo>
                    <a:pt x="5869" y="66"/>
                    <a:pt x="5774" y="37"/>
                    <a:pt x="5673" y="37"/>
                  </a:cubicBezTo>
                  <a:cubicBezTo>
                    <a:pt x="5596" y="37"/>
                    <a:pt x="5515" y="54"/>
                    <a:pt x="5439" y="76"/>
                  </a:cubicBezTo>
                  <a:cubicBezTo>
                    <a:pt x="4781" y="223"/>
                    <a:pt x="4109" y="299"/>
                    <a:pt x="3437" y="299"/>
                  </a:cubicBezTo>
                  <a:cubicBezTo>
                    <a:pt x="2856" y="299"/>
                    <a:pt x="2275" y="242"/>
                    <a:pt x="1704" y="126"/>
                  </a:cubicBezTo>
                  <a:cubicBezTo>
                    <a:pt x="1429" y="76"/>
                    <a:pt x="1128" y="0"/>
                    <a:pt x="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4" descr="animated transparent book gif - Clip Art Library">
            <a:extLst>
              <a:ext uri="{FF2B5EF4-FFF2-40B4-BE49-F238E27FC236}">
                <a16:creationId xmlns:a16="http://schemas.microsoft.com/office/drawing/2014/main" id="{C39E10B0-C6F8-D726-5578-F220B87D88B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79996" y="2821993"/>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0"/>
        <p:cNvGrpSpPr/>
        <p:nvPr/>
      </p:nvGrpSpPr>
      <p:grpSpPr>
        <a:xfrm>
          <a:off x="0" y="0"/>
          <a:ext cx="0" cy="0"/>
          <a:chOff x="0" y="0"/>
          <a:chExt cx="0" cy="0"/>
        </a:xfrm>
      </p:grpSpPr>
      <p:sp>
        <p:nvSpPr>
          <p:cNvPr id="8" name="Google Shape;1509;p36">
            <a:extLst>
              <a:ext uri="{FF2B5EF4-FFF2-40B4-BE49-F238E27FC236}">
                <a16:creationId xmlns:a16="http://schemas.microsoft.com/office/drawing/2014/main" id="{1DC3CB94-9E90-3417-121B-F416D26E995B}"/>
              </a:ext>
            </a:extLst>
          </p:cNvPr>
          <p:cNvSpPr/>
          <p:nvPr/>
        </p:nvSpPr>
        <p:spPr>
          <a:xfrm>
            <a:off x="0" y="131589"/>
            <a:ext cx="2220600" cy="4425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dk1"/>
                </a:solidFill>
                <a:latin typeface="Alfa Slab One"/>
                <a:ea typeface="Alfa Slab One"/>
                <a:cs typeface="Alfa Slab One"/>
                <a:sym typeface="Alfa Slab One"/>
              </a:rPr>
              <a:t>Warm up</a:t>
            </a:r>
            <a:endParaRPr sz="2200" dirty="0">
              <a:solidFill>
                <a:schemeClr val="dk1"/>
              </a:solidFill>
              <a:latin typeface="Alfa Slab One"/>
              <a:ea typeface="Alfa Slab One"/>
              <a:cs typeface="Alfa Slab One"/>
              <a:sym typeface="Alfa Slab One"/>
            </a:endParaRPr>
          </a:p>
        </p:txBody>
      </p:sp>
      <p:pic>
        <p:nvPicPr>
          <p:cNvPr id="9" name="صورة 8">
            <a:extLst>
              <a:ext uri="{FF2B5EF4-FFF2-40B4-BE49-F238E27FC236}">
                <a16:creationId xmlns:a16="http://schemas.microsoft.com/office/drawing/2014/main" id="{2144D068-9563-589A-1E89-DEEE8DD2E8B6}"/>
              </a:ext>
            </a:extLst>
          </p:cNvPr>
          <p:cNvPicPr>
            <a:picLocks noChangeAspect="1"/>
          </p:cNvPicPr>
          <p:nvPr/>
        </p:nvPicPr>
        <p:blipFill>
          <a:blip r:embed="rId3"/>
          <a:stretch>
            <a:fillRect/>
          </a:stretch>
        </p:blipFill>
        <p:spPr>
          <a:xfrm>
            <a:off x="5142894" y="528533"/>
            <a:ext cx="3744323" cy="3871161"/>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فقاعة الكلام: مستطيلة مستديرة الزوايا 9">
            <a:extLst>
              <a:ext uri="{FF2B5EF4-FFF2-40B4-BE49-F238E27FC236}">
                <a16:creationId xmlns:a16="http://schemas.microsoft.com/office/drawing/2014/main" id="{1DB170E9-CC4F-2591-6F0F-6A2AC87BB9B0}"/>
              </a:ext>
            </a:extLst>
          </p:cNvPr>
          <p:cNvSpPr/>
          <p:nvPr/>
        </p:nvSpPr>
        <p:spPr>
          <a:xfrm>
            <a:off x="687822" y="695916"/>
            <a:ext cx="3778980" cy="509798"/>
          </a:xfrm>
          <a:prstGeom prst="wedgeRoundRectCallout">
            <a:avLst>
              <a:gd name="adj1" fmla="val 63946"/>
              <a:gd name="adj2" fmla="val 18609"/>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solidFill>
                  <a:srgbClr val="002E4F"/>
                </a:solidFill>
                <a:latin typeface="Calibri" panose="020F0502020204030204" pitchFamily="34" charset="0"/>
                <a:cs typeface="Calibri" panose="020F0502020204030204" pitchFamily="34" charset="0"/>
                <a:sym typeface="Alfa Slab One"/>
              </a:rPr>
              <a:t>Can you guess the sport?</a:t>
            </a:r>
            <a:endParaRPr lang="en-US" sz="1800" b="1" dirty="0">
              <a:latin typeface="Calibri" panose="020F0502020204030204" pitchFamily="34" charset="0"/>
              <a:cs typeface="Calibri" panose="020F0502020204030204" pitchFamily="34" charset="0"/>
            </a:endParaRPr>
          </a:p>
        </p:txBody>
      </p:sp>
      <p:sp>
        <p:nvSpPr>
          <p:cNvPr id="11" name="فقاعة الكلام: مستطيلة مستديرة الزوايا 10">
            <a:extLst>
              <a:ext uri="{FF2B5EF4-FFF2-40B4-BE49-F238E27FC236}">
                <a16:creationId xmlns:a16="http://schemas.microsoft.com/office/drawing/2014/main" id="{390DBB65-E238-ED5F-CC58-3D192A6467AB}"/>
              </a:ext>
            </a:extLst>
          </p:cNvPr>
          <p:cNvSpPr/>
          <p:nvPr/>
        </p:nvSpPr>
        <p:spPr>
          <a:xfrm>
            <a:off x="799762" y="1341930"/>
            <a:ext cx="3778980" cy="511148"/>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800" dirty="0">
                <a:solidFill>
                  <a:schemeClr val="accent6"/>
                </a:solidFill>
                <a:latin typeface="Amasis MT Pro" panose="02040504050005020304" pitchFamily="18" charset="0"/>
                <a:sym typeface="Alfa Slab One"/>
              </a:rPr>
              <a:t>Ice hockey</a:t>
            </a:r>
          </a:p>
        </p:txBody>
      </p:sp>
      <p:sp>
        <p:nvSpPr>
          <p:cNvPr id="12" name="فقاعة الكلام: مستطيلة مستديرة الزوايا 11">
            <a:extLst>
              <a:ext uri="{FF2B5EF4-FFF2-40B4-BE49-F238E27FC236}">
                <a16:creationId xmlns:a16="http://schemas.microsoft.com/office/drawing/2014/main" id="{58AF9976-392A-4E80-CE13-552ED70C5E12}"/>
              </a:ext>
            </a:extLst>
          </p:cNvPr>
          <p:cNvSpPr/>
          <p:nvPr/>
        </p:nvSpPr>
        <p:spPr>
          <a:xfrm>
            <a:off x="550258" y="2021661"/>
            <a:ext cx="4110754" cy="558350"/>
          </a:xfrm>
          <a:prstGeom prst="wedgeRoundRectCallout">
            <a:avLst>
              <a:gd name="adj1" fmla="val 57978"/>
              <a:gd name="adj2" fmla="val 30549"/>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b="1" dirty="0">
                <a:solidFill>
                  <a:srgbClr val="002E4F"/>
                </a:solidFill>
                <a:latin typeface="Calibri" panose="020F0502020204030204" pitchFamily="34" charset="0"/>
                <a:cs typeface="Calibri" panose="020F0502020204030204" pitchFamily="34" charset="0"/>
                <a:sym typeface="Alfa Slab One"/>
              </a:rPr>
              <a:t>Where is ice hockey played on?</a:t>
            </a:r>
          </a:p>
        </p:txBody>
      </p:sp>
      <p:sp>
        <p:nvSpPr>
          <p:cNvPr id="13" name="فقاعة الكلام: مستطيلة مستديرة الزوايا 12">
            <a:extLst>
              <a:ext uri="{FF2B5EF4-FFF2-40B4-BE49-F238E27FC236}">
                <a16:creationId xmlns:a16="http://schemas.microsoft.com/office/drawing/2014/main" id="{F49F4773-0243-CA48-AA16-9414F4C103A5}"/>
              </a:ext>
            </a:extLst>
          </p:cNvPr>
          <p:cNvSpPr/>
          <p:nvPr/>
        </p:nvSpPr>
        <p:spPr>
          <a:xfrm>
            <a:off x="871242" y="2732411"/>
            <a:ext cx="3778980" cy="528680"/>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800" dirty="0">
                <a:solidFill>
                  <a:schemeClr val="accent6"/>
                </a:solidFill>
                <a:latin typeface="Amasis MT Pro" panose="02040504050005020304" pitchFamily="18" charset="0"/>
                <a:sym typeface="Alfa Slab One"/>
              </a:rPr>
              <a:t>on an ice-skating rink with lines .</a:t>
            </a:r>
          </a:p>
        </p:txBody>
      </p:sp>
      <p:sp>
        <p:nvSpPr>
          <p:cNvPr id="14" name="فقاعة الكلام: مستطيلة مستديرة الزوايا 13">
            <a:extLst>
              <a:ext uri="{FF2B5EF4-FFF2-40B4-BE49-F238E27FC236}">
                <a16:creationId xmlns:a16="http://schemas.microsoft.com/office/drawing/2014/main" id="{6BD6570B-43A7-2E66-8F08-227B7B9E8294}"/>
              </a:ext>
            </a:extLst>
          </p:cNvPr>
          <p:cNvSpPr/>
          <p:nvPr/>
        </p:nvSpPr>
        <p:spPr>
          <a:xfrm>
            <a:off x="639271" y="3405398"/>
            <a:ext cx="4005557" cy="511148"/>
          </a:xfrm>
          <a:prstGeom prst="wedgeRoundRectCallout">
            <a:avLst>
              <a:gd name="adj1" fmla="val 58080"/>
              <a:gd name="adj2" fmla="val 21853"/>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700" b="1" dirty="0">
                <a:solidFill>
                  <a:srgbClr val="002E4F"/>
                </a:solidFill>
                <a:latin typeface="Calibri" panose="020F0502020204030204" pitchFamily="34" charset="0"/>
                <a:cs typeface="Calibri" panose="020F0502020204030204" pitchFamily="34" charset="0"/>
                <a:sym typeface="Alfa Slab One"/>
              </a:rPr>
              <a:t>Do you know how ice hockey is played ?</a:t>
            </a:r>
          </a:p>
        </p:txBody>
      </p:sp>
      <p:sp>
        <p:nvSpPr>
          <p:cNvPr id="15" name="فقاعة الكلام: مستطيلة مستديرة الزوايا 14">
            <a:extLst>
              <a:ext uri="{FF2B5EF4-FFF2-40B4-BE49-F238E27FC236}">
                <a16:creationId xmlns:a16="http://schemas.microsoft.com/office/drawing/2014/main" id="{12682CCA-FF54-F3A6-527F-F5B9BE740FDB}"/>
              </a:ext>
            </a:extLst>
          </p:cNvPr>
          <p:cNvSpPr/>
          <p:nvPr/>
        </p:nvSpPr>
        <p:spPr>
          <a:xfrm>
            <a:off x="550258" y="4041971"/>
            <a:ext cx="4402068" cy="926539"/>
          </a:xfrm>
          <a:prstGeom prst="wedgeRoundRectCallout">
            <a:avLst>
              <a:gd name="adj1" fmla="val -61536"/>
              <a:gd name="adj2" fmla="val 24153"/>
              <a:gd name="adj3" fmla="val 16667"/>
            </a:avLst>
          </a:prstGeom>
          <a:ln>
            <a:solidFill>
              <a:schemeClr val="tx1"/>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600" dirty="0">
                <a:solidFill>
                  <a:schemeClr val="accent6"/>
                </a:solidFill>
                <a:latin typeface="Amasis MT Pro" panose="02040504050005020304" pitchFamily="18" charset="0"/>
                <a:sym typeface="Alfa Slab One"/>
              </a:rPr>
              <a:t>Two opposing teams use ice hockey sticks to control and shoot a closed rubber disc called a ‘’ puck ‘’ into the other team’s goal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pic>
        <p:nvPicPr>
          <p:cNvPr id="4" name="صورة 3">
            <a:extLst>
              <a:ext uri="{FF2B5EF4-FFF2-40B4-BE49-F238E27FC236}">
                <a16:creationId xmlns:a16="http://schemas.microsoft.com/office/drawing/2014/main" id="{C0FA1C21-153A-5EBC-3618-6F0616F16F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91367" y="1538321"/>
            <a:ext cx="4118755" cy="2980505"/>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oogle Shape;1862;p46">
            <a:extLst>
              <a:ext uri="{FF2B5EF4-FFF2-40B4-BE49-F238E27FC236}">
                <a16:creationId xmlns:a16="http://schemas.microsoft.com/office/drawing/2014/main" id="{A18A20DC-C9A1-E28E-9A26-9FC909D0C40A}"/>
              </a:ext>
            </a:extLst>
          </p:cNvPr>
          <p:cNvGrpSpPr/>
          <p:nvPr/>
        </p:nvGrpSpPr>
        <p:grpSpPr>
          <a:xfrm flipH="1">
            <a:off x="6445509" y="759444"/>
            <a:ext cx="1689530" cy="3219224"/>
            <a:chOff x="385275" y="1924225"/>
            <a:chExt cx="957675" cy="1824750"/>
          </a:xfrm>
        </p:grpSpPr>
        <p:sp>
          <p:nvSpPr>
            <p:cNvPr id="7" name="Google Shape;1863;p46">
              <a:extLst>
                <a:ext uri="{FF2B5EF4-FFF2-40B4-BE49-F238E27FC236}">
                  <a16:creationId xmlns:a16="http://schemas.microsoft.com/office/drawing/2014/main" id="{3B4566A0-2DC4-F917-1707-0F0B1ABE2607}"/>
                </a:ext>
              </a:extLst>
            </p:cNvPr>
            <p:cNvSpPr/>
            <p:nvPr/>
          </p:nvSpPr>
          <p:spPr>
            <a:xfrm>
              <a:off x="790400" y="3449925"/>
              <a:ext cx="260125" cy="245950"/>
            </a:xfrm>
            <a:custGeom>
              <a:avLst/>
              <a:gdLst/>
              <a:ahLst/>
              <a:cxnLst/>
              <a:rect l="l" t="t" r="r" b="b"/>
              <a:pathLst>
                <a:path w="10405" h="9838" extrusionOk="0">
                  <a:moveTo>
                    <a:pt x="2465" y="0"/>
                  </a:moveTo>
                  <a:cubicBezTo>
                    <a:pt x="1538" y="0"/>
                    <a:pt x="635" y="77"/>
                    <a:pt x="248" y="340"/>
                  </a:cubicBezTo>
                  <a:lnTo>
                    <a:pt x="669" y="6118"/>
                  </a:lnTo>
                  <a:cubicBezTo>
                    <a:pt x="313" y="6733"/>
                    <a:pt x="0" y="7843"/>
                    <a:pt x="32" y="8846"/>
                  </a:cubicBezTo>
                  <a:cubicBezTo>
                    <a:pt x="43" y="9202"/>
                    <a:pt x="97" y="9536"/>
                    <a:pt x="216" y="9838"/>
                  </a:cubicBezTo>
                  <a:lnTo>
                    <a:pt x="2836" y="9838"/>
                  </a:lnTo>
                  <a:lnTo>
                    <a:pt x="3353" y="9428"/>
                  </a:lnTo>
                  <a:lnTo>
                    <a:pt x="3806" y="9838"/>
                  </a:lnTo>
                  <a:lnTo>
                    <a:pt x="10286" y="9838"/>
                  </a:lnTo>
                  <a:cubicBezTo>
                    <a:pt x="10372" y="9493"/>
                    <a:pt x="10404" y="9180"/>
                    <a:pt x="10393" y="8889"/>
                  </a:cubicBezTo>
                  <a:cubicBezTo>
                    <a:pt x="10275" y="6075"/>
                    <a:pt x="5628" y="6237"/>
                    <a:pt x="4615" y="5903"/>
                  </a:cubicBezTo>
                  <a:lnTo>
                    <a:pt x="5154" y="156"/>
                  </a:lnTo>
                  <a:cubicBezTo>
                    <a:pt x="5154" y="156"/>
                    <a:pt x="3785" y="0"/>
                    <a:pt x="2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64;p46">
              <a:extLst>
                <a:ext uri="{FF2B5EF4-FFF2-40B4-BE49-F238E27FC236}">
                  <a16:creationId xmlns:a16="http://schemas.microsoft.com/office/drawing/2014/main" id="{D805899A-37D2-5272-DBB2-DFA8F54AC632}"/>
                </a:ext>
              </a:extLst>
            </p:cNvPr>
            <p:cNvSpPr/>
            <p:nvPr/>
          </p:nvSpPr>
          <p:spPr>
            <a:xfrm>
              <a:off x="787150" y="3671075"/>
              <a:ext cx="266325" cy="24800"/>
            </a:xfrm>
            <a:custGeom>
              <a:avLst/>
              <a:gdLst/>
              <a:ahLst/>
              <a:cxnLst/>
              <a:rect l="l" t="t" r="r" b="b"/>
              <a:pathLst>
                <a:path w="10653" h="992" extrusionOk="0">
                  <a:moveTo>
                    <a:pt x="1" y="0"/>
                  </a:moveTo>
                  <a:lnTo>
                    <a:pt x="206" y="992"/>
                  </a:lnTo>
                  <a:lnTo>
                    <a:pt x="2966" y="992"/>
                  </a:lnTo>
                  <a:lnTo>
                    <a:pt x="3483" y="582"/>
                  </a:lnTo>
                  <a:lnTo>
                    <a:pt x="3936" y="992"/>
                  </a:lnTo>
                  <a:lnTo>
                    <a:pt x="10523" y="992"/>
                  </a:lnTo>
                  <a:lnTo>
                    <a:pt x="10653" y="43"/>
                  </a:lnTo>
                  <a:lnTo>
                    <a:pt x="10523" y="43"/>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5;p46">
              <a:extLst>
                <a:ext uri="{FF2B5EF4-FFF2-40B4-BE49-F238E27FC236}">
                  <a16:creationId xmlns:a16="http://schemas.microsoft.com/office/drawing/2014/main" id="{CA2DD767-8D79-9282-0857-B1063DBB8C53}"/>
                </a:ext>
              </a:extLst>
            </p:cNvPr>
            <p:cNvSpPr/>
            <p:nvPr/>
          </p:nvSpPr>
          <p:spPr>
            <a:xfrm>
              <a:off x="887450" y="3515225"/>
              <a:ext cx="36100" cy="14300"/>
            </a:xfrm>
            <a:custGeom>
              <a:avLst/>
              <a:gdLst/>
              <a:ahLst/>
              <a:cxnLst/>
              <a:rect l="l" t="t" r="r" b="b"/>
              <a:pathLst>
                <a:path w="1444" h="572" extrusionOk="0">
                  <a:moveTo>
                    <a:pt x="538" y="1"/>
                  </a:moveTo>
                  <a:cubicBezTo>
                    <a:pt x="463" y="1"/>
                    <a:pt x="388" y="5"/>
                    <a:pt x="312" y="13"/>
                  </a:cubicBezTo>
                  <a:cubicBezTo>
                    <a:pt x="20" y="34"/>
                    <a:pt x="0" y="489"/>
                    <a:pt x="283" y="489"/>
                  </a:cubicBezTo>
                  <a:cubicBezTo>
                    <a:pt x="292" y="489"/>
                    <a:pt x="302" y="489"/>
                    <a:pt x="312" y="488"/>
                  </a:cubicBezTo>
                  <a:cubicBezTo>
                    <a:pt x="372" y="482"/>
                    <a:pt x="432" y="480"/>
                    <a:pt x="491" y="480"/>
                  </a:cubicBezTo>
                  <a:cubicBezTo>
                    <a:pt x="675" y="480"/>
                    <a:pt x="855" y="506"/>
                    <a:pt x="1034" y="563"/>
                  </a:cubicBezTo>
                  <a:cubicBezTo>
                    <a:pt x="1057" y="569"/>
                    <a:pt x="1079" y="571"/>
                    <a:pt x="1099" y="571"/>
                  </a:cubicBezTo>
                  <a:cubicBezTo>
                    <a:pt x="1353" y="571"/>
                    <a:pt x="1443" y="168"/>
                    <a:pt x="1164" y="89"/>
                  </a:cubicBezTo>
                  <a:cubicBezTo>
                    <a:pt x="957" y="33"/>
                    <a:pt x="75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66;p46">
              <a:extLst>
                <a:ext uri="{FF2B5EF4-FFF2-40B4-BE49-F238E27FC236}">
                  <a16:creationId xmlns:a16="http://schemas.microsoft.com/office/drawing/2014/main" id="{8DD2196B-DBB4-7A5F-65C6-64F184D27CAB}"/>
                </a:ext>
              </a:extLst>
            </p:cNvPr>
            <p:cNvSpPr/>
            <p:nvPr/>
          </p:nvSpPr>
          <p:spPr>
            <a:xfrm>
              <a:off x="885800" y="3540975"/>
              <a:ext cx="35775" cy="14200"/>
            </a:xfrm>
            <a:custGeom>
              <a:avLst/>
              <a:gdLst/>
              <a:ahLst/>
              <a:cxnLst/>
              <a:rect l="l" t="t" r="r" b="b"/>
              <a:pathLst>
                <a:path w="1431" h="568" extrusionOk="0">
                  <a:moveTo>
                    <a:pt x="481" y="1"/>
                  </a:moveTo>
                  <a:cubicBezTo>
                    <a:pt x="421" y="1"/>
                    <a:pt x="362" y="3"/>
                    <a:pt x="303" y="7"/>
                  </a:cubicBezTo>
                  <a:cubicBezTo>
                    <a:pt x="7" y="39"/>
                    <a:pt x="1" y="493"/>
                    <a:pt x="283" y="493"/>
                  </a:cubicBezTo>
                  <a:cubicBezTo>
                    <a:pt x="289" y="493"/>
                    <a:pt x="296" y="493"/>
                    <a:pt x="303" y="493"/>
                  </a:cubicBezTo>
                  <a:cubicBezTo>
                    <a:pt x="365" y="487"/>
                    <a:pt x="426" y="485"/>
                    <a:pt x="487" y="485"/>
                  </a:cubicBezTo>
                  <a:cubicBezTo>
                    <a:pt x="669" y="485"/>
                    <a:pt x="847" y="509"/>
                    <a:pt x="1025" y="557"/>
                  </a:cubicBezTo>
                  <a:cubicBezTo>
                    <a:pt x="1050" y="565"/>
                    <a:pt x="1075" y="568"/>
                    <a:pt x="1098" y="568"/>
                  </a:cubicBezTo>
                  <a:cubicBezTo>
                    <a:pt x="1346" y="568"/>
                    <a:pt x="1431" y="173"/>
                    <a:pt x="1154" y="94"/>
                  </a:cubicBezTo>
                  <a:cubicBezTo>
                    <a:pt x="940" y="34"/>
                    <a:pt x="71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7;p46">
              <a:extLst>
                <a:ext uri="{FF2B5EF4-FFF2-40B4-BE49-F238E27FC236}">
                  <a16:creationId xmlns:a16="http://schemas.microsoft.com/office/drawing/2014/main" id="{029F9A03-6ACC-B87F-A0B1-4E1D410C30F8}"/>
                </a:ext>
              </a:extLst>
            </p:cNvPr>
            <p:cNvSpPr/>
            <p:nvPr/>
          </p:nvSpPr>
          <p:spPr>
            <a:xfrm>
              <a:off x="884725" y="3567675"/>
              <a:ext cx="35775" cy="14200"/>
            </a:xfrm>
            <a:custGeom>
              <a:avLst/>
              <a:gdLst/>
              <a:ahLst/>
              <a:cxnLst/>
              <a:rect l="l" t="t" r="r" b="b"/>
              <a:pathLst>
                <a:path w="1431" h="568" extrusionOk="0">
                  <a:moveTo>
                    <a:pt x="481" y="0"/>
                  </a:moveTo>
                  <a:cubicBezTo>
                    <a:pt x="421" y="0"/>
                    <a:pt x="362" y="2"/>
                    <a:pt x="302" y="7"/>
                  </a:cubicBezTo>
                  <a:cubicBezTo>
                    <a:pt x="10" y="38"/>
                    <a:pt x="1" y="494"/>
                    <a:pt x="274" y="494"/>
                  </a:cubicBezTo>
                  <a:cubicBezTo>
                    <a:pt x="283" y="494"/>
                    <a:pt x="293" y="493"/>
                    <a:pt x="302" y="492"/>
                  </a:cubicBezTo>
                  <a:cubicBezTo>
                    <a:pt x="364" y="487"/>
                    <a:pt x="426" y="484"/>
                    <a:pt x="487" y="484"/>
                  </a:cubicBezTo>
                  <a:cubicBezTo>
                    <a:pt x="669" y="484"/>
                    <a:pt x="847" y="508"/>
                    <a:pt x="1025" y="557"/>
                  </a:cubicBezTo>
                  <a:cubicBezTo>
                    <a:pt x="1050" y="564"/>
                    <a:pt x="1075" y="567"/>
                    <a:pt x="1097" y="567"/>
                  </a:cubicBezTo>
                  <a:cubicBezTo>
                    <a:pt x="1345" y="567"/>
                    <a:pt x="1431" y="172"/>
                    <a:pt x="1154" y="93"/>
                  </a:cubicBezTo>
                  <a:cubicBezTo>
                    <a:pt x="940" y="33"/>
                    <a:pt x="712"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8;p46">
              <a:extLst>
                <a:ext uri="{FF2B5EF4-FFF2-40B4-BE49-F238E27FC236}">
                  <a16:creationId xmlns:a16="http://schemas.microsoft.com/office/drawing/2014/main" id="{DEB843B5-C486-2E38-3E1A-D21AECCD78DC}"/>
                </a:ext>
              </a:extLst>
            </p:cNvPr>
            <p:cNvSpPr/>
            <p:nvPr/>
          </p:nvSpPr>
          <p:spPr>
            <a:xfrm>
              <a:off x="759650" y="3595600"/>
              <a:ext cx="316475" cy="107300"/>
            </a:xfrm>
            <a:custGeom>
              <a:avLst/>
              <a:gdLst/>
              <a:ahLst/>
              <a:cxnLst/>
              <a:rect l="l" t="t" r="r" b="b"/>
              <a:pathLst>
                <a:path w="12659" h="4292" extrusionOk="0">
                  <a:moveTo>
                    <a:pt x="6103" y="0"/>
                  </a:moveTo>
                  <a:cubicBezTo>
                    <a:pt x="5640" y="1208"/>
                    <a:pt x="5446" y="2523"/>
                    <a:pt x="5543" y="3817"/>
                  </a:cubicBezTo>
                  <a:lnTo>
                    <a:pt x="238" y="3817"/>
                  </a:lnTo>
                  <a:cubicBezTo>
                    <a:pt x="109" y="3817"/>
                    <a:pt x="1" y="3925"/>
                    <a:pt x="1" y="4054"/>
                  </a:cubicBezTo>
                  <a:cubicBezTo>
                    <a:pt x="1" y="4183"/>
                    <a:pt x="109" y="4291"/>
                    <a:pt x="238" y="4291"/>
                  </a:cubicBezTo>
                  <a:lnTo>
                    <a:pt x="12410" y="4291"/>
                  </a:lnTo>
                  <a:cubicBezTo>
                    <a:pt x="12551" y="4291"/>
                    <a:pt x="12658" y="4183"/>
                    <a:pt x="12658" y="4054"/>
                  </a:cubicBezTo>
                  <a:cubicBezTo>
                    <a:pt x="12658" y="3925"/>
                    <a:pt x="12551" y="3817"/>
                    <a:pt x="12410" y="3817"/>
                  </a:cubicBezTo>
                  <a:lnTo>
                    <a:pt x="8443" y="3817"/>
                  </a:lnTo>
                  <a:cubicBezTo>
                    <a:pt x="8486" y="2674"/>
                    <a:pt x="8777" y="1553"/>
                    <a:pt x="9284" y="529"/>
                  </a:cubicBezTo>
                  <a:cubicBezTo>
                    <a:pt x="8960" y="453"/>
                    <a:pt x="8626" y="367"/>
                    <a:pt x="8303" y="291"/>
                  </a:cubicBezTo>
                  <a:cubicBezTo>
                    <a:pt x="7871" y="1402"/>
                    <a:pt x="7677" y="2620"/>
                    <a:pt x="7753" y="3817"/>
                  </a:cubicBezTo>
                  <a:lnTo>
                    <a:pt x="6254" y="3817"/>
                  </a:lnTo>
                  <a:cubicBezTo>
                    <a:pt x="6276" y="2577"/>
                    <a:pt x="6588" y="1359"/>
                    <a:pt x="7138" y="259"/>
                  </a:cubicBezTo>
                  <a:cubicBezTo>
                    <a:pt x="6793" y="173"/>
                    <a:pt x="6448" y="87"/>
                    <a:pt x="6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69;p46">
              <a:extLst>
                <a:ext uri="{FF2B5EF4-FFF2-40B4-BE49-F238E27FC236}">
                  <a16:creationId xmlns:a16="http://schemas.microsoft.com/office/drawing/2014/main" id="{0414E7A9-76F4-5363-A3BB-014EBB57D776}"/>
                </a:ext>
              </a:extLst>
            </p:cNvPr>
            <p:cNvSpPr/>
            <p:nvPr/>
          </p:nvSpPr>
          <p:spPr>
            <a:xfrm>
              <a:off x="537575" y="3496975"/>
              <a:ext cx="265775" cy="246075"/>
            </a:xfrm>
            <a:custGeom>
              <a:avLst/>
              <a:gdLst/>
              <a:ahLst/>
              <a:cxnLst/>
              <a:rect l="l" t="t" r="r" b="b"/>
              <a:pathLst>
                <a:path w="10631" h="9843" extrusionOk="0">
                  <a:moveTo>
                    <a:pt x="2507" y="0"/>
                  </a:moveTo>
                  <a:cubicBezTo>
                    <a:pt x="1561" y="0"/>
                    <a:pt x="642" y="78"/>
                    <a:pt x="248" y="344"/>
                  </a:cubicBezTo>
                  <a:lnTo>
                    <a:pt x="679" y="6112"/>
                  </a:lnTo>
                  <a:cubicBezTo>
                    <a:pt x="313" y="6738"/>
                    <a:pt x="0" y="7837"/>
                    <a:pt x="32" y="8840"/>
                  </a:cubicBezTo>
                  <a:cubicBezTo>
                    <a:pt x="43" y="9196"/>
                    <a:pt x="97" y="9541"/>
                    <a:pt x="216" y="9843"/>
                  </a:cubicBezTo>
                  <a:lnTo>
                    <a:pt x="2900" y="9843"/>
                  </a:lnTo>
                  <a:lnTo>
                    <a:pt x="3429" y="9433"/>
                  </a:lnTo>
                  <a:lnTo>
                    <a:pt x="3881" y="9843"/>
                  </a:lnTo>
                  <a:lnTo>
                    <a:pt x="10512" y="9843"/>
                  </a:lnTo>
                  <a:cubicBezTo>
                    <a:pt x="10598" y="9487"/>
                    <a:pt x="10631" y="9174"/>
                    <a:pt x="10620" y="8894"/>
                  </a:cubicBezTo>
                  <a:cubicBezTo>
                    <a:pt x="10501" y="6080"/>
                    <a:pt x="5747" y="6242"/>
                    <a:pt x="4712" y="5907"/>
                  </a:cubicBezTo>
                  <a:lnTo>
                    <a:pt x="5272" y="161"/>
                  </a:lnTo>
                  <a:cubicBezTo>
                    <a:pt x="5272" y="161"/>
                    <a:pt x="3862" y="0"/>
                    <a:pt x="2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0;p46">
              <a:extLst>
                <a:ext uri="{FF2B5EF4-FFF2-40B4-BE49-F238E27FC236}">
                  <a16:creationId xmlns:a16="http://schemas.microsoft.com/office/drawing/2014/main" id="{9A475A4A-6C1F-C580-D050-2937AC4646EE}"/>
                </a:ext>
              </a:extLst>
            </p:cNvPr>
            <p:cNvSpPr/>
            <p:nvPr/>
          </p:nvSpPr>
          <p:spPr>
            <a:xfrm>
              <a:off x="534325" y="3717975"/>
              <a:ext cx="272000" cy="25075"/>
            </a:xfrm>
            <a:custGeom>
              <a:avLst/>
              <a:gdLst/>
              <a:ahLst/>
              <a:cxnLst/>
              <a:rect l="l" t="t" r="r" b="b"/>
              <a:pathLst>
                <a:path w="10880" h="1003" extrusionOk="0">
                  <a:moveTo>
                    <a:pt x="1" y="0"/>
                  </a:moveTo>
                  <a:lnTo>
                    <a:pt x="206" y="1003"/>
                  </a:lnTo>
                  <a:lnTo>
                    <a:pt x="3030" y="1003"/>
                  </a:lnTo>
                  <a:lnTo>
                    <a:pt x="3559" y="593"/>
                  </a:lnTo>
                  <a:lnTo>
                    <a:pt x="4011" y="1003"/>
                  </a:lnTo>
                  <a:lnTo>
                    <a:pt x="10750" y="1003"/>
                  </a:lnTo>
                  <a:lnTo>
                    <a:pt x="10879" y="54"/>
                  </a:lnTo>
                  <a:lnTo>
                    <a:pt x="10750" y="54"/>
                  </a:lnTo>
                  <a:lnTo>
                    <a:pt x="1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71;p46">
              <a:extLst>
                <a:ext uri="{FF2B5EF4-FFF2-40B4-BE49-F238E27FC236}">
                  <a16:creationId xmlns:a16="http://schemas.microsoft.com/office/drawing/2014/main" id="{8918E2E3-0DB4-D51F-3AE4-A7FB0CDADF36}"/>
                </a:ext>
              </a:extLst>
            </p:cNvPr>
            <p:cNvSpPr/>
            <p:nvPr/>
          </p:nvSpPr>
          <p:spPr>
            <a:xfrm>
              <a:off x="636750" y="3562250"/>
              <a:ext cx="36600" cy="14225"/>
            </a:xfrm>
            <a:custGeom>
              <a:avLst/>
              <a:gdLst/>
              <a:ahLst/>
              <a:cxnLst/>
              <a:rect l="l" t="t" r="r" b="b"/>
              <a:pathLst>
                <a:path w="1464" h="569" extrusionOk="0">
                  <a:moveTo>
                    <a:pt x="525" y="0"/>
                  </a:moveTo>
                  <a:cubicBezTo>
                    <a:pt x="455" y="0"/>
                    <a:pt x="385" y="3"/>
                    <a:pt x="313" y="8"/>
                  </a:cubicBezTo>
                  <a:cubicBezTo>
                    <a:pt x="8" y="40"/>
                    <a:pt x="1" y="494"/>
                    <a:pt x="293" y="494"/>
                  </a:cubicBezTo>
                  <a:cubicBezTo>
                    <a:pt x="300" y="494"/>
                    <a:pt x="306" y="494"/>
                    <a:pt x="313" y="493"/>
                  </a:cubicBezTo>
                  <a:cubicBezTo>
                    <a:pt x="378" y="488"/>
                    <a:pt x="441" y="485"/>
                    <a:pt x="504" y="485"/>
                  </a:cubicBezTo>
                  <a:cubicBezTo>
                    <a:pt x="691" y="485"/>
                    <a:pt x="871" y="510"/>
                    <a:pt x="1057" y="558"/>
                  </a:cubicBezTo>
                  <a:cubicBezTo>
                    <a:pt x="1083" y="565"/>
                    <a:pt x="1107" y="569"/>
                    <a:pt x="1130" y="569"/>
                  </a:cubicBezTo>
                  <a:cubicBezTo>
                    <a:pt x="1378" y="569"/>
                    <a:pt x="1463" y="173"/>
                    <a:pt x="1187" y="94"/>
                  </a:cubicBezTo>
                  <a:cubicBezTo>
                    <a:pt x="972" y="29"/>
                    <a:pt x="752"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72;p46">
              <a:extLst>
                <a:ext uri="{FF2B5EF4-FFF2-40B4-BE49-F238E27FC236}">
                  <a16:creationId xmlns:a16="http://schemas.microsoft.com/office/drawing/2014/main" id="{CA090811-0DE8-8A3E-6441-F6ED5F41528D}"/>
                </a:ext>
              </a:extLst>
            </p:cNvPr>
            <p:cNvSpPr/>
            <p:nvPr/>
          </p:nvSpPr>
          <p:spPr>
            <a:xfrm>
              <a:off x="634875" y="3588000"/>
              <a:ext cx="36600" cy="14350"/>
            </a:xfrm>
            <a:custGeom>
              <a:avLst/>
              <a:gdLst/>
              <a:ahLst/>
              <a:cxnLst/>
              <a:rect l="l" t="t" r="r" b="b"/>
              <a:pathLst>
                <a:path w="1464" h="574" extrusionOk="0">
                  <a:moveTo>
                    <a:pt x="552" y="1"/>
                  </a:moveTo>
                  <a:cubicBezTo>
                    <a:pt x="476" y="1"/>
                    <a:pt x="400" y="5"/>
                    <a:pt x="324" y="13"/>
                  </a:cubicBezTo>
                  <a:cubicBezTo>
                    <a:pt x="11" y="34"/>
                    <a:pt x="1" y="489"/>
                    <a:pt x="293" y="489"/>
                  </a:cubicBezTo>
                  <a:cubicBezTo>
                    <a:pt x="303" y="489"/>
                    <a:pt x="313" y="489"/>
                    <a:pt x="324" y="488"/>
                  </a:cubicBezTo>
                  <a:cubicBezTo>
                    <a:pt x="384" y="482"/>
                    <a:pt x="443" y="480"/>
                    <a:pt x="503" y="480"/>
                  </a:cubicBezTo>
                  <a:cubicBezTo>
                    <a:pt x="687" y="480"/>
                    <a:pt x="869" y="506"/>
                    <a:pt x="1057" y="563"/>
                  </a:cubicBezTo>
                  <a:cubicBezTo>
                    <a:pt x="1082" y="570"/>
                    <a:pt x="1106" y="573"/>
                    <a:pt x="1128" y="573"/>
                  </a:cubicBezTo>
                  <a:cubicBezTo>
                    <a:pt x="1377" y="573"/>
                    <a:pt x="1463" y="168"/>
                    <a:pt x="1186" y="89"/>
                  </a:cubicBezTo>
                  <a:cubicBezTo>
                    <a:pt x="979" y="33"/>
                    <a:pt x="7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73;p46">
              <a:extLst>
                <a:ext uri="{FF2B5EF4-FFF2-40B4-BE49-F238E27FC236}">
                  <a16:creationId xmlns:a16="http://schemas.microsoft.com/office/drawing/2014/main" id="{5FB27070-7019-8ECC-0C5E-7AB38CE5AE9E}"/>
                </a:ext>
              </a:extLst>
            </p:cNvPr>
            <p:cNvSpPr/>
            <p:nvPr/>
          </p:nvSpPr>
          <p:spPr>
            <a:xfrm>
              <a:off x="633800" y="3614800"/>
              <a:ext cx="36575" cy="14250"/>
            </a:xfrm>
            <a:custGeom>
              <a:avLst/>
              <a:gdLst/>
              <a:ahLst/>
              <a:cxnLst/>
              <a:rect l="l" t="t" r="r" b="b"/>
              <a:pathLst>
                <a:path w="1463" h="570" extrusionOk="0">
                  <a:moveTo>
                    <a:pt x="525" y="1"/>
                  </a:moveTo>
                  <a:cubicBezTo>
                    <a:pt x="455" y="1"/>
                    <a:pt x="384" y="3"/>
                    <a:pt x="313" y="9"/>
                  </a:cubicBezTo>
                  <a:cubicBezTo>
                    <a:pt x="7" y="30"/>
                    <a:pt x="0" y="494"/>
                    <a:pt x="293" y="494"/>
                  </a:cubicBezTo>
                  <a:cubicBezTo>
                    <a:pt x="299" y="494"/>
                    <a:pt x="306" y="494"/>
                    <a:pt x="313" y="494"/>
                  </a:cubicBezTo>
                  <a:cubicBezTo>
                    <a:pt x="388" y="487"/>
                    <a:pt x="462" y="484"/>
                    <a:pt x="534" y="484"/>
                  </a:cubicBezTo>
                  <a:cubicBezTo>
                    <a:pt x="710" y="484"/>
                    <a:pt x="881" y="505"/>
                    <a:pt x="1057" y="558"/>
                  </a:cubicBezTo>
                  <a:cubicBezTo>
                    <a:pt x="1082" y="566"/>
                    <a:pt x="1106" y="569"/>
                    <a:pt x="1129" y="569"/>
                  </a:cubicBezTo>
                  <a:cubicBezTo>
                    <a:pt x="1377" y="569"/>
                    <a:pt x="1462" y="174"/>
                    <a:pt x="1186" y="95"/>
                  </a:cubicBezTo>
                  <a:cubicBezTo>
                    <a:pt x="972" y="29"/>
                    <a:pt x="751" y="1"/>
                    <a:pt x="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74;p46">
              <a:extLst>
                <a:ext uri="{FF2B5EF4-FFF2-40B4-BE49-F238E27FC236}">
                  <a16:creationId xmlns:a16="http://schemas.microsoft.com/office/drawing/2014/main" id="{327BDFBB-E3BD-779F-500E-10C785783236}"/>
                </a:ext>
              </a:extLst>
            </p:cNvPr>
            <p:cNvSpPr/>
            <p:nvPr/>
          </p:nvSpPr>
          <p:spPr>
            <a:xfrm>
              <a:off x="504950" y="3641675"/>
              <a:ext cx="323475" cy="107300"/>
            </a:xfrm>
            <a:custGeom>
              <a:avLst/>
              <a:gdLst/>
              <a:ahLst/>
              <a:cxnLst/>
              <a:rect l="l" t="t" r="r" b="b"/>
              <a:pathLst>
                <a:path w="12939" h="4292" extrusionOk="0">
                  <a:moveTo>
                    <a:pt x="6232" y="1"/>
                  </a:moveTo>
                  <a:cubicBezTo>
                    <a:pt x="5758" y="1208"/>
                    <a:pt x="5564" y="2524"/>
                    <a:pt x="5661" y="3817"/>
                  </a:cubicBezTo>
                  <a:lnTo>
                    <a:pt x="249" y="3817"/>
                  </a:lnTo>
                  <a:cubicBezTo>
                    <a:pt x="108" y="3817"/>
                    <a:pt x="1" y="3925"/>
                    <a:pt x="1" y="4055"/>
                  </a:cubicBezTo>
                  <a:cubicBezTo>
                    <a:pt x="1" y="4184"/>
                    <a:pt x="108" y="4292"/>
                    <a:pt x="249" y="4292"/>
                  </a:cubicBezTo>
                  <a:lnTo>
                    <a:pt x="12690" y="4292"/>
                  </a:lnTo>
                  <a:cubicBezTo>
                    <a:pt x="12820" y="4292"/>
                    <a:pt x="12938" y="4184"/>
                    <a:pt x="12938" y="4055"/>
                  </a:cubicBezTo>
                  <a:cubicBezTo>
                    <a:pt x="12938" y="3925"/>
                    <a:pt x="12820" y="3817"/>
                    <a:pt x="12690" y="3817"/>
                  </a:cubicBezTo>
                  <a:lnTo>
                    <a:pt x="8626" y="3817"/>
                  </a:lnTo>
                  <a:cubicBezTo>
                    <a:pt x="8669" y="2675"/>
                    <a:pt x="8971" y="1543"/>
                    <a:pt x="9488" y="529"/>
                  </a:cubicBezTo>
                  <a:cubicBezTo>
                    <a:pt x="9154" y="454"/>
                    <a:pt x="8820" y="367"/>
                    <a:pt x="8486" y="292"/>
                  </a:cubicBezTo>
                  <a:cubicBezTo>
                    <a:pt x="8043" y="1402"/>
                    <a:pt x="7849" y="2621"/>
                    <a:pt x="7925" y="3817"/>
                  </a:cubicBezTo>
                  <a:lnTo>
                    <a:pt x="6383" y="3817"/>
                  </a:lnTo>
                  <a:cubicBezTo>
                    <a:pt x="6416" y="2578"/>
                    <a:pt x="6728" y="1359"/>
                    <a:pt x="7300" y="260"/>
                  </a:cubicBezTo>
                  <a:cubicBezTo>
                    <a:pt x="6944" y="173"/>
                    <a:pt x="6588" y="87"/>
                    <a:pt x="6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875;p46">
              <a:extLst>
                <a:ext uri="{FF2B5EF4-FFF2-40B4-BE49-F238E27FC236}">
                  <a16:creationId xmlns:a16="http://schemas.microsoft.com/office/drawing/2014/main" id="{7793B041-228C-3FD8-B2C8-0D7B3E04A7F1}"/>
                </a:ext>
              </a:extLst>
            </p:cNvPr>
            <p:cNvSpPr/>
            <p:nvPr/>
          </p:nvSpPr>
          <p:spPr>
            <a:xfrm>
              <a:off x="680425" y="2735775"/>
              <a:ext cx="319950" cy="773225"/>
            </a:xfrm>
            <a:custGeom>
              <a:avLst/>
              <a:gdLst/>
              <a:ahLst/>
              <a:cxnLst/>
              <a:rect l="l" t="t" r="r" b="b"/>
              <a:pathLst>
                <a:path w="12798" h="30929" extrusionOk="0">
                  <a:moveTo>
                    <a:pt x="0" y="1"/>
                  </a:moveTo>
                  <a:lnTo>
                    <a:pt x="2286" y="6351"/>
                  </a:lnTo>
                  <a:lnTo>
                    <a:pt x="5423" y="15105"/>
                  </a:lnTo>
                  <a:cubicBezTo>
                    <a:pt x="4658" y="15957"/>
                    <a:pt x="3504" y="28722"/>
                    <a:pt x="4302" y="30275"/>
                  </a:cubicBezTo>
                  <a:cubicBezTo>
                    <a:pt x="4517" y="30699"/>
                    <a:pt x="6196" y="30928"/>
                    <a:pt x="7720" y="30928"/>
                  </a:cubicBezTo>
                  <a:cubicBezTo>
                    <a:pt x="8943" y="30928"/>
                    <a:pt x="10066" y="30781"/>
                    <a:pt x="10253" y="30469"/>
                  </a:cubicBezTo>
                  <a:cubicBezTo>
                    <a:pt x="10663" y="29800"/>
                    <a:pt x="11795" y="23267"/>
                    <a:pt x="12399" y="18771"/>
                  </a:cubicBezTo>
                  <a:cubicBezTo>
                    <a:pt x="12636" y="16981"/>
                    <a:pt x="12798" y="15504"/>
                    <a:pt x="12787" y="14857"/>
                  </a:cubicBezTo>
                  <a:cubicBezTo>
                    <a:pt x="12776" y="14329"/>
                    <a:pt x="12528" y="13079"/>
                    <a:pt x="12151" y="11515"/>
                  </a:cubicBezTo>
                  <a:cubicBezTo>
                    <a:pt x="11084" y="7041"/>
                    <a:pt x="9046" y="1"/>
                    <a:pt x="9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76;p46">
              <a:extLst>
                <a:ext uri="{FF2B5EF4-FFF2-40B4-BE49-F238E27FC236}">
                  <a16:creationId xmlns:a16="http://schemas.microsoft.com/office/drawing/2014/main" id="{737AA58C-ACCB-8EBA-8264-3635E409062B}"/>
                </a:ext>
              </a:extLst>
            </p:cNvPr>
            <p:cNvSpPr/>
            <p:nvPr/>
          </p:nvSpPr>
          <p:spPr>
            <a:xfrm>
              <a:off x="519775" y="2735775"/>
              <a:ext cx="258775" cy="814650"/>
            </a:xfrm>
            <a:custGeom>
              <a:avLst/>
              <a:gdLst/>
              <a:ahLst/>
              <a:cxnLst/>
              <a:rect l="l" t="t" r="r" b="b"/>
              <a:pathLst>
                <a:path w="10351" h="32586" extrusionOk="0">
                  <a:moveTo>
                    <a:pt x="1003" y="1"/>
                  </a:moveTo>
                  <a:cubicBezTo>
                    <a:pt x="594" y="3914"/>
                    <a:pt x="335" y="7796"/>
                    <a:pt x="195" y="11440"/>
                  </a:cubicBezTo>
                  <a:cubicBezTo>
                    <a:pt x="108" y="13682"/>
                    <a:pt x="65" y="15828"/>
                    <a:pt x="54" y="17844"/>
                  </a:cubicBezTo>
                  <a:cubicBezTo>
                    <a:pt x="1" y="26113"/>
                    <a:pt x="475" y="32054"/>
                    <a:pt x="809" y="32334"/>
                  </a:cubicBezTo>
                  <a:cubicBezTo>
                    <a:pt x="1016" y="32512"/>
                    <a:pt x="1828" y="32585"/>
                    <a:pt x="2778" y="32585"/>
                  </a:cubicBezTo>
                  <a:cubicBezTo>
                    <a:pt x="4304" y="32585"/>
                    <a:pt x="6185" y="32397"/>
                    <a:pt x="6491" y="32151"/>
                  </a:cubicBezTo>
                  <a:cubicBezTo>
                    <a:pt x="6976" y="31752"/>
                    <a:pt x="8141" y="17574"/>
                    <a:pt x="7957" y="16334"/>
                  </a:cubicBezTo>
                  <a:lnTo>
                    <a:pt x="9499" y="5844"/>
                  </a:lnTo>
                  <a:lnTo>
                    <a:pt x="103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77;p46">
              <a:extLst>
                <a:ext uri="{FF2B5EF4-FFF2-40B4-BE49-F238E27FC236}">
                  <a16:creationId xmlns:a16="http://schemas.microsoft.com/office/drawing/2014/main" id="{92217491-ABCA-1655-536C-45BDE473723B}"/>
                </a:ext>
              </a:extLst>
            </p:cNvPr>
            <p:cNvSpPr/>
            <p:nvPr/>
          </p:nvSpPr>
          <p:spPr>
            <a:xfrm>
              <a:off x="755900" y="2777900"/>
              <a:ext cx="16350" cy="101625"/>
            </a:xfrm>
            <a:custGeom>
              <a:avLst/>
              <a:gdLst/>
              <a:ahLst/>
              <a:cxnLst/>
              <a:rect l="l" t="t" r="r" b="b"/>
              <a:pathLst>
                <a:path w="654" h="4065" extrusionOk="0">
                  <a:moveTo>
                    <a:pt x="615" y="0"/>
                  </a:moveTo>
                  <a:cubicBezTo>
                    <a:pt x="603" y="0"/>
                    <a:pt x="593" y="6"/>
                    <a:pt x="593" y="19"/>
                  </a:cubicBezTo>
                  <a:cubicBezTo>
                    <a:pt x="518" y="537"/>
                    <a:pt x="442" y="1065"/>
                    <a:pt x="367" y="1582"/>
                  </a:cubicBezTo>
                  <a:cubicBezTo>
                    <a:pt x="280" y="2100"/>
                    <a:pt x="205" y="2628"/>
                    <a:pt x="129" y="3146"/>
                  </a:cubicBezTo>
                  <a:lnTo>
                    <a:pt x="0" y="4030"/>
                  </a:lnTo>
                  <a:cubicBezTo>
                    <a:pt x="0" y="4049"/>
                    <a:pt x="19" y="4065"/>
                    <a:pt x="37" y="4065"/>
                  </a:cubicBezTo>
                  <a:cubicBezTo>
                    <a:pt x="49" y="4065"/>
                    <a:pt x="60" y="4058"/>
                    <a:pt x="65" y="4041"/>
                  </a:cubicBezTo>
                  <a:cubicBezTo>
                    <a:pt x="140" y="3523"/>
                    <a:pt x="216" y="2995"/>
                    <a:pt x="291" y="2477"/>
                  </a:cubicBezTo>
                  <a:cubicBezTo>
                    <a:pt x="367" y="1960"/>
                    <a:pt x="442" y="1432"/>
                    <a:pt x="518" y="914"/>
                  </a:cubicBezTo>
                  <a:cubicBezTo>
                    <a:pt x="561" y="623"/>
                    <a:pt x="604" y="332"/>
                    <a:pt x="647" y="41"/>
                  </a:cubicBezTo>
                  <a:cubicBezTo>
                    <a:pt x="653" y="15"/>
                    <a:pt x="632" y="0"/>
                    <a:pt x="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78;p46">
              <a:extLst>
                <a:ext uri="{FF2B5EF4-FFF2-40B4-BE49-F238E27FC236}">
                  <a16:creationId xmlns:a16="http://schemas.microsoft.com/office/drawing/2014/main" id="{E1740876-DF0A-A517-420D-5DD81A075F75}"/>
                </a:ext>
              </a:extLst>
            </p:cNvPr>
            <p:cNvSpPr/>
            <p:nvPr/>
          </p:nvSpPr>
          <p:spPr>
            <a:xfrm>
              <a:off x="536750" y="3502475"/>
              <a:ext cx="148650" cy="12975"/>
            </a:xfrm>
            <a:custGeom>
              <a:avLst/>
              <a:gdLst/>
              <a:ahLst/>
              <a:cxnLst/>
              <a:rect l="l" t="t" r="r" b="b"/>
              <a:pathLst>
                <a:path w="5946" h="519" extrusionOk="0">
                  <a:moveTo>
                    <a:pt x="5903" y="1"/>
                  </a:moveTo>
                  <a:cubicBezTo>
                    <a:pt x="5898" y="1"/>
                    <a:pt x="5893" y="2"/>
                    <a:pt x="5887" y="6"/>
                  </a:cubicBezTo>
                  <a:cubicBezTo>
                    <a:pt x="5219" y="308"/>
                    <a:pt x="4475" y="415"/>
                    <a:pt x="3753" y="448"/>
                  </a:cubicBezTo>
                  <a:cubicBezTo>
                    <a:pt x="3375" y="459"/>
                    <a:pt x="2987" y="459"/>
                    <a:pt x="2610" y="459"/>
                  </a:cubicBezTo>
                  <a:cubicBezTo>
                    <a:pt x="2211" y="448"/>
                    <a:pt x="1801" y="448"/>
                    <a:pt x="1402" y="426"/>
                  </a:cubicBezTo>
                  <a:cubicBezTo>
                    <a:pt x="950" y="415"/>
                    <a:pt x="486" y="394"/>
                    <a:pt x="33" y="361"/>
                  </a:cubicBezTo>
                  <a:cubicBezTo>
                    <a:pt x="31" y="361"/>
                    <a:pt x="28" y="360"/>
                    <a:pt x="26" y="360"/>
                  </a:cubicBezTo>
                  <a:cubicBezTo>
                    <a:pt x="1" y="360"/>
                    <a:pt x="3" y="415"/>
                    <a:pt x="33" y="415"/>
                  </a:cubicBezTo>
                  <a:cubicBezTo>
                    <a:pt x="853" y="469"/>
                    <a:pt x="1672" y="502"/>
                    <a:pt x="2491" y="512"/>
                  </a:cubicBezTo>
                  <a:cubicBezTo>
                    <a:pt x="2701" y="515"/>
                    <a:pt x="2910" y="518"/>
                    <a:pt x="3119" y="518"/>
                  </a:cubicBezTo>
                  <a:cubicBezTo>
                    <a:pt x="3664" y="518"/>
                    <a:pt x="4207" y="498"/>
                    <a:pt x="4745" y="405"/>
                  </a:cubicBezTo>
                  <a:cubicBezTo>
                    <a:pt x="5144" y="340"/>
                    <a:pt x="5542" y="221"/>
                    <a:pt x="5909" y="49"/>
                  </a:cubicBezTo>
                  <a:cubicBezTo>
                    <a:pt x="5945" y="40"/>
                    <a:pt x="5928" y="1"/>
                    <a:pt x="5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79;p46">
              <a:extLst>
                <a:ext uri="{FF2B5EF4-FFF2-40B4-BE49-F238E27FC236}">
                  <a16:creationId xmlns:a16="http://schemas.microsoft.com/office/drawing/2014/main" id="{0A1177C1-71AD-586B-7211-DECD3936C7A6}"/>
                </a:ext>
              </a:extLst>
            </p:cNvPr>
            <p:cNvSpPr/>
            <p:nvPr/>
          </p:nvSpPr>
          <p:spPr>
            <a:xfrm>
              <a:off x="666675" y="2790575"/>
              <a:ext cx="85100" cy="750675"/>
            </a:xfrm>
            <a:custGeom>
              <a:avLst/>
              <a:gdLst/>
              <a:ahLst/>
              <a:cxnLst/>
              <a:rect l="l" t="t" r="r" b="b"/>
              <a:pathLst>
                <a:path w="3404" h="30027" extrusionOk="0">
                  <a:moveTo>
                    <a:pt x="3364" y="0"/>
                  </a:moveTo>
                  <a:cubicBezTo>
                    <a:pt x="3353" y="0"/>
                    <a:pt x="3343" y="6"/>
                    <a:pt x="3343" y="19"/>
                  </a:cubicBezTo>
                  <a:cubicBezTo>
                    <a:pt x="2739" y="3889"/>
                    <a:pt x="2200" y="7760"/>
                    <a:pt x="1736" y="11652"/>
                  </a:cubicBezTo>
                  <a:cubicBezTo>
                    <a:pt x="1262" y="15555"/>
                    <a:pt x="852" y="19468"/>
                    <a:pt x="507" y="23382"/>
                  </a:cubicBezTo>
                  <a:cubicBezTo>
                    <a:pt x="313" y="25582"/>
                    <a:pt x="151" y="27792"/>
                    <a:pt x="0" y="30002"/>
                  </a:cubicBezTo>
                  <a:cubicBezTo>
                    <a:pt x="0" y="30018"/>
                    <a:pt x="14" y="30026"/>
                    <a:pt x="27" y="30026"/>
                  </a:cubicBezTo>
                  <a:cubicBezTo>
                    <a:pt x="41" y="30026"/>
                    <a:pt x="54" y="30018"/>
                    <a:pt x="54" y="30002"/>
                  </a:cubicBezTo>
                  <a:cubicBezTo>
                    <a:pt x="324" y="26077"/>
                    <a:pt x="658" y="22153"/>
                    <a:pt x="1057" y="18250"/>
                  </a:cubicBezTo>
                  <a:cubicBezTo>
                    <a:pt x="1456" y="14337"/>
                    <a:pt x="1920" y="10434"/>
                    <a:pt x="2448" y="6542"/>
                  </a:cubicBezTo>
                  <a:cubicBezTo>
                    <a:pt x="2750" y="4375"/>
                    <a:pt x="3062" y="2208"/>
                    <a:pt x="3397" y="40"/>
                  </a:cubicBezTo>
                  <a:cubicBezTo>
                    <a:pt x="3403" y="14"/>
                    <a:pt x="3382" y="0"/>
                    <a:pt x="3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80;p46">
              <a:extLst>
                <a:ext uri="{FF2B5EF4-FFF2-40B4-BE49-F238E27FC236}">
                  <a16:creationId xmlns:a16="http://schemas.microsoft.com/office/drawing/2014/main" id="{88DAD9F4-29BD-F445-2639-46B51832A0C8}"/>
                </a:ext>
              </a:extLst>
            </p:cNvPr>
            <p:cNvSpPr/>
            <p:nvPr/>
          </p:nvSpPr>
          <p:spPr>
            <a:xfrm>
              <a:off x="761100" y="2850275"/>
              <a:ext cx="98750" cy="233425"/>
            </a:xfrm>
            <a:custGeom>
              <a:avLst/>
              <a:gdLst/>
              <a:ahLst/>
              <a:cxnLst/>
              <a:rect l="l" t="t" r="r" b="b"/>
              <a:pathLst>
                <a:path w="3950" h="9337" extrusionOk="0">
                  <a:moveTo>
                    <a:pt x="39" y="0"/>
                  </a:moveTo>
                  <a:cubicBezTo>
                    <a:pt x="19" y="0"/>
                    <a:pt x="0" y="23"/>
                    <a:pt x="8" y="46"/>
                  </a:cubicBezTo>
                  <a:cubicBezTo>
                    <a:pt x="331" y="585"/>
                    <a:pt x="622" y="1146"/>
                    <a:pt x="892" y="1717"/>
                  </a:cubicBezTo>
                  <a:cubicBezTo>
                    <a:pt x="1172" y="2321"/>
                    <a:pt x="1442" y="2925"/>
                    <a:pt x="1700" y="3539"/>
                  </a:cubicBezTo>
                  <a:cubicBezTo>
                    <a:pt x="1959" y="4164"/>
                    <a:pt x="2207" y="4801"/>
                    <a:pt x="2444" y="5437"/>
                  </a:cubicBezTo>
                  <a:cubicBezTo>
                    <a:pt x="2681" y="6062"/>
                    <a:pt x="2908" y="6687"/>
                    <a:pt x="3145" y="7313"/>
                  </a:cubicBezTo>
                  <a:cubicBezTo>
                    <a:pt x="3361" y="7916"/>
                    <a:pt x="3576" y="8509"/>
                    <a:pt x="3803" y="9102"/>
                  </a:cubicBezTo>
                  <a:cubicBezTo>
                    <a:pt x="3835" y="9167"/>
                    <a:pt x="3857" y="9242"/>
                    <a:pt x="3889" y="9318"/>
                  </a:cubicBezTo>
                  <a:cubicBezTo>
                    <a:pt x="3893" y="9331"/>
                    <a:pt x="3904" y="9337"/>
                    <a:pt x="3915" y="9337"/>
                  </a:cubicBezTo>
                  <a:cubicBezTo>
                    <a:pt x="3932" y="9337"/>
                    <a:pt x="3949" y="9322"/>
                    <a:pt x="3943" y="9296"/>
                  </a:cubicBezTo>
                  <a:cubicBezTo>
                    <a:pt x="3716" y="8703"/>
                    <a:pt x="3501" y="8110"/>
                    <a:pt x="3285" y="7517"/>
                  </a:cubicBezTo>
                  <a:cubicBezTo>
                    <a:pt x="3048" y="6892"/>
                    <a:pt x="2822" y="6267"/>
                    <a:pt x="2584" y="5641"/>
                  </a:cubicBezTo>
                  <a:cubicBezTo>
                    <a:pt x="2347" y="5005"/>
                    <a:pt x="2099" y="4369"/>
                    <a:pt x="1841" y="3744"/>
                  </a:cubicBezTo>
                  <a:cubicBezTo>
                    <a:pt x="1593" y="3119"/>
                    <a:pt x="1323" y="2515"/>
                    <a:pt x="1043" y="1911"/>
                  </a:cubicBezTo>
                  <a:cubicBezTo>
                    <a:pt x="773" y="1329"/>
                    <a:pt x="493" y="768"/>
                    <a:pt x="180" y="218"/>
                  </a:cubicBezTo>
                  <a:cubicBezTo>
                    <a:pt x="137" y="154"/>
                    <a:pt x="105" y="78"/>
                    <a:pt x="62" y="14"/>
                  </a:cubicBezTo>
                  <a:cubicBezTo>
                    <a:pt x="55" y="4"/>
                    <a:pt x="47" y="0"/>
                    <a:pt x="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81;p46">
              <a:extLst>
                <a:ext uri="{FF2B5EF4-FFF2-40B4-BE49-F238E27FC236}">
                  <a16:creationId xmlns:a16="http://schemas.microsoft.com/office/drawing/2014/main" id="{A2840844-6C1F-5747-4845-AA18D8C8C4E1}"/>
                </a:ext>
              </a:extLst>
            </p:cNvPr>
            <p:cNvSpPr/>
            <p:nvPr/>
          </p:nvSpPr>
          <p:spPr>
            <a:xfrm>
              <a:off x="820850" y="3082200"/>
              <a:ext cx="39000" cy="355275"/>
            </a:xfrm>
            <a:custGeom>
              <a:avLst/>
              <a:gdLst/>
              <a:ahLst/>
              <a:cxnLst/>
              <a:rect l="l" t="t" r="r" b="b"/>
              <a:pathLst>
                <a:path w="1560" h="14211" extrusionOk="0">
                  <a:moveTo>
                    <a:pt x="1525" y="1"/>
                  </a:moveTo>
                  <a:cubicBezTo>
                    <a:pt x="1514" y="1"/>
                    <a:pt x="1503" y="7"/>
                    <a:pt x="1499" y="19"/>
                  </a:cubicBezTo>
                  <a:cubicBezTo>
                    <a:pt x="1229" y="947"/>
                    <a:pt x="1003" y="1874"/>
                    <a:pt x="809" y="2812"/>
                  </a:cubicBezTo>
                  <a:cubicBezTo>
                    <a:pt x="626" y="3707"/>
                    <a:pt x="464" y="4601"/>
                    <a:pt x="345" y="5507"/>
                  </a:cubicBezTo>
                  <a:cubicBezTo>
                    <a:pt x="227" y="6402"/>
                    <a:pt x="141" y="7308"/>
                    <a:pt x="87" y="8213"/>
                  </a:cubicBezTo>
                  <a:cubicBezTo>
                    <a:pt x="33" y="9130"/>
                    <a:pt x="0" y="10046"/>
                    <a:pt x="0" y="10962"/>
                  </a:cubicBezTo>
                  <a:cubicBezTo>
                    <a:pt x="0" y="11911"/>
                    <a:pt x="33" y="12860"/>
                    <a:pt x="76" y="13819"/>
                  </a:cubicBezTo>
                  <a:cubicBezTo>
                    <a:pt x="87" y="13938"/>
                    <a:pt x="97" y="14067"/>
                    <a:pt x="97" y="14186"/>
                  </a:cubicBezTo>
                  <a:cubicBezTo>
                    <a:pt x="97" y="14202"/>
                    <a:pt x="114" y="14210"/>
                    <a:pt x="130" y="14210"/>
                  </a:cubicBezTo>
                  <a:cubicBezTo>
                    <a:pt x="146" y="14210"/>
                    <a:pt x="162" y="14202"/>
                    <a:pt x="162" y="14186"/>
                  </a:cubicBezTo>
                  <a:cubicBezTo>
                    <a:pt x="108" y="13227"/>
                    <a:pt x="76" y="12278"/>
                    <a:pt x="65" y="11318"/>
                  </a:cubicBezTo>
                  <a:cubicBezTo>
                    <a:pt x="54" y="10402"/>
                    <a:pt x="76" y="9485"/>
                    <a:pt x="119" y="8569"/>
                  </a:cubicBezTo>
                  <a:cubicBezTo>
                    <a:pt x="173" y="7674"/>
                    <a:pt x="248" y="6768"/>
                    <a:pt x="356" y="5874"/>
                  </a:cubicBezTo>
                  <a:cubicBezTo>
                    <a:pt x="475" y="4957"/>
                    <a:pt x="615" y="4052"/>
                    <a:pt x="798" y="3157"/>
                  </a:cubicBezTo>
                  <a:cubicBezTo>
                    <a:pt x="981" y="2230"/>
                    <a:pt x="1208" y="1302"/>
                    <a:pt x="1456" y="386"/>
                  </a:cubicBezTo>
                  <a:cubicBezTo>
                    <a:pt x="1488" y="267"/>
                    <a:pt x="1521" y="159"/>
                    <a:pt x="1553" y="41"/>
                  </a:cubicBezTo>
                  <a:cubicBezTo>
                    <a:pt x="1559" y="15"/>
                    <a:pt x="1542" y="1"/>
                    <a:pt x="15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2;p46">
              <a:extLst>
                <a:ext uri="{FF2B5EF4-FFF2-40B4-BE49-F238E27FC236}">
                  <a16:creationId xmlns:a16="http://schemas.microsoft.com/office/drawing/2014/main" id="{DDA76F5A-C057-A13D-694D-AE96B7DE2CF3}"/>
                </a:ext>
              </a:extLst>
            </p:cNvPr>
            <p:cNvSpPr/>
            <p:nvPr/>
          </p:nvSpPr>
          <p:spPr>
            <a:xfrm>
              <a:off x="801500" y="3403100"/>
              <a:ext cx="148400" cy="11575"/>
            </a:xfrm>
            <a:custGeom>
              <a:avLst/>
              <a:gdLst/>
              <a:ahLst/>
              <a:cxnLst/>
              <a:rect l="l" t="t" r="r" b="b"/>
              <a:pathLst>
                <a:path w="5936" h="463" extrusionOk="0">
                  <a:moveTo>
                    <a:pt x="5896" y="1"/>
                  </a:moveTo>
                  <a:cubicBezTo>
                    <a:pt x="5892" y="1"/>
                    <a:pt x="5889" y="1"/>
                    <a:pt x="5885" y="2"/>
                  </a:cubicBezTo>
                  <a:cubicBezTo>
                    <a:pt x="5152" y="207"/>
                    <a:pt x="4386" y="337"/>
                    <a:pt x="3621" y="380"/>
                  </a:cubicBezTo>
                  <a:cubicBezTo>
                    <a:pt x="3394" y="395"/>
                    <a:pt x="3168" y="403"/>
                    <a:pt x="2943" y="403"/>
                  </a:cubicBezTo>
                  <a:cubicBezTo>
                    <a:pt x="2397" y="403"/>
                    <a:pt x="1855" y="359"/>
                    <a:pt x="1313" y="283"/>
                  </a:cubicBezTo>
                  <a:cubicBezTo>
                    <a:pt x="882" y="218"/>
                    <a:pt x="462" y="121"/>
                    <a:pt x="52" y="2"/>
                  </a:cubicBezTo>
                  <a:cubicBezTo>
                    <a:pt x="49" y="2"/>
                    <a:pt x="46" y="1"/>
                    <a:pt x="43" y="1"/>
                  </a:cubicBezTo>
                  <a:cubicBezTo>
                    <a:pt x="7" y="1"/>
                    <a:pt x="1" y="57"/>
                    <a:pt x="30" y="67"/>
                  </a:cubicBezTo>
                  <a:cubicBezTo>
                    <a:pt x="785" y="272"/>
                    <a:pt x="1551" y="401"/>
                    <a:pt x="2327" y="444"/>
                  </a:cubicBezTo>
                  <a:cubicBezTo>
                    <a:pt x="2541" y="456"/>
                    <a:pt x="2757" y="463"/>
                    <a:pt x="2972" y="463"/>
                  </a:cubicBezTo>
                  <a:cubicBezTo>
                    <a:pt x="3526" y="463"/>
                    <a:pt x="4083" y="422"/>
                    <a:pt x="4634" y="337"/>
                  </a:cubicBezTo>
                  <a:cubicBezTo>
                    <a:pt x="5055" y="272"/>
                    <a:pt x="5486" y="175"/>
                    <a:pt x="5906" y="56"/>
                  </a:cubicBezTo>
                  <a:cubicBezTo>
                    <a:pt x="5936" y="46"/>
                    <a:pt x="592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3;p46">
              <a:extLst>
                <a:ext uri="{FF2B5EF4-FFF2-40B4-BE49-F238E27FC236}">
                  <a16:creationId xmlns:a16="http://schemas.microsoft.com/office/drawing/2014/main" id="{3AE8BA3F-F315-FDF0-E6F9-4EEF6DE3F128}"/>
                </a:ext>
              </a:extLst>
            </p:cNvPr>
            <p:cNvSpPr/>
            <p:nvPr/>
          </p:nvSpPr>
          <p:spPr>
            <a:xfrm>
              <a:off x="900625" y="2996825"/>
              <a:ext cx="98400" cy="172275"/>
            </a:xfrm>
            <a:custGeom>
              <a:avLst/>
              <a:gdLst/>
              <a:ahLst/>
              <a:cxnLst/>
              <a:rect l="l" t="t" r="r" b="b"/>
              <a:pathLst>
                <a:path w="3936" h="6891" extrusionOk="0">
                  <a:moveTo>
                    <a:pt x="2557" y="0"/>
                  </a:moveTo>
                  <a:cubicBezTo>
                    <a:pt x="2452" y="0"/>
                    <a:pt x="2347" y="9"/>
                    <a:pt x="2243" y="27"/>
                  </a:cubicBezTo>
                  <a:cubicBezTo>
                    <a:pt x="852" y="265"/>
                    <a:pt x="1" y="1990"/>
                    <a:pt x="324" y="3876"/>
                  </a:cubicBezTo>
                  <a:cubicBezTo>
                    <a:pt x="623" y="5617"/>
                    <a:pt x="1830" y="6890"/>
                    <a:pt x="3107" y="6890"/>
                  </a:cubicBezTo>
                  <a:cubicBezTo>
                    <a:pt x="3214" y="6890"/>
                    <a:pt x="3322" y="6881"/>
                    <a:pt x="3429" y="6863"/>
                  </a:cubicBezTo>
                  <a:cubicBezTo>
                    <a:pt x="3472" y="6852"/>
                    <a:pt x="3526" y="6841"/>
                    <a:pt x="3569" y="6830"/>
                  </a:cubicBezTo>
                  <a:cubicBezTo>
                    <a:pt x="3796" y="5181"/>
                    <a:pt x="3936" y="3833"/>
                    <a:pt x="3925" y="3229"/>
                  </a:cubicBezTo>
                  <a:cubicBezTo>
                    <a:pt x="3914" y="2744"/>
                    <a:pt x="3688" y="1591"/>
                    <a:pt x="3343" y="157"/>
                  </a:cubicBezTo>
                  <a:cubicBezTo>
                    <a:pt x="3088" y="56"/>
                    <a:pt x="2822"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4;p46">
              <a:extLst>
                <a:ext uri="{FF2B5EF4-FFF2-40B4-BE49-F238E27FC236}">
                  <a16:creationId xmlns:a16="http://schemas.microsoft.com/office/drawing/2014/main" id="{0C9AAE9C-6C42-68AF-A3FF-0A7EEF78E4D0}"/>
                </a:ext>
              </a:extLst>
            </p:cNvPr>
            <p:cNvSpPr/>
            <p:nvPr/>
          </p:nvSpPr>
          <p:spPr>
            <a:xfrm>
              <a:off x="521125" y="3015475"/>
              <a:ext cx="91400" cy="173450"/>
            </a:xfrm>
            <a:custGeom>
              <a:avLst/>
              <a:gdLst/>
              <a:ahLst/>
              <a:cxnLst/>
              <a:rect l="l" t="t" r="r" b="b"/>
              <a:pathLst>
                <a:path w="3656" h="6938" extrusionOk="0">
                  <a:moveTo>
                    <a:pt x="1075" y="1"/>
                  </a:moveTo>
                  <a:cubicBezTo>
                    <a:pt x="745" y="1"/>
                    <a:pt x="434" y="95"/>
                    <a:pt x="141" y="252"/>
                  </a:cubicBezTo>
                  <a:cubicBezTo>
                    <a:pt x="54" y="2494"/>
                    <a:pt x="11" y="4640"/>
                    <a:pt x="0" y="6656"/>
                  </a:cubicBezTo>
                  <a:cubicBezTo>
                    <a:pt x="281" y="6818"/>
                    <a:pt x="593" y="6915"/>
                    <a:pt x="917" y="6936"/>
                  </a:cubicBezTo>
                  <a:cubicBezTo>
                    <a:pt x="936" y="6937"/>
                    <a:pt x="956" y="6937"/>
                    <a:pt x="975" y="6937"/>
                  </a:cubicBezTo>
                  <a:cubicBezTo>
                    <a:pt x="2352" y="6937"/>
                    <a:pt x="3516" y="5443"/>
                    <a:pt x="3591" y="3562"/>
                  </a:cubicBezTo>
                  <a:cubicBezTo>
                    <a:pt x="3655" y="1643"/>
                    <a:pt x="2577" y="47"/>
                    <a:pt x="1176" y="4"/>
                  </a:cubicBezTo>
                  <a:cubicBezTo>
                    <a:pt x="1142" y="2"/>
                    <a:pt x="1108" y="1"/>
                    <a:pt x="1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5;p46">
              <a:extLst>
                <a:ext uri="{FF2B5EF4-FFF2-40B4-BE49-F238E27FC236}">
                  <a16:creationId xmlns:a16="http://schemas.microsoft.com/office/drawing/2014/main" id="{F263EC35-00E6-E1F4-D331-549F286F04A6}"/>
                </a:ext>
              </a:extLst>
            </p:cNvPr>
            <p:cNvSpPr/>
            <p:nvPr/>
          </p:nvSpPr>
          <p:spPr>
            <a:xfrm>
              <a:off x="564800" y="2131500"/>
              <a:ext cx="276025" cy="128575"/>
            </a:xfrm>
            <a:custGeom>
              <a:avLst/>
              <a:gdLst/>
              <a:ahLst/>
              <a:cxnLst/>
              <a:rect l="l" t="t" r="r" b="b"/>
              <a:pathLst>
                <a:path w="11041" h="5143" extrusionOk="0">
                  <a:moveTo>
                    <a:pt x="5234" y="0"/>
                  </a:moveTo>
                  <a:cubicBezTo>
                    <a:pt x="2558" y="0"/>
                    <a:pt x="83" y="1626"/>
                    <a:pt x="22" y="2976"/>
                  </a:cubicBezTo>
                  <a:cubicBezTo>
                    <a:pt x="0" y="3719"/>
                    <a:pt x="1067" y="5056"/>
                    <a:pt x="1898" y="5143"/>
                  </a:cubicBezTo>
                  <a:lnTo>
                    <a:pt x="10135" y="5089"/>
                  </a:lnTo>
                  <a:cubicBezTo>
                    <a:pt x="10135" y="5089"/>
                    <a:pt x="10857" y="4442"/>
                    <a:pt x="10954" y="3385"/>
                  </a:cubicBezTo>
                  <a:cubicBezTo>
                    <a:pt x="11040" y="2329"/>
                    <a:pt x="8420" y="172"/>
                    <a:pt x="5606" y="11"/>
                  </a:cubicBezTo>
                  <a:cubicBezTo>
                    <a:pt x="5482" y="4"/>
                    <a:pt x="5358" y="0"/>
                    <a:pt x="5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86;p46">
              <a:extLst>
                <a:ext uri="{FF2B5EF4-FFF2-40B4-BE49-F238E27FC236}">
                  <a16:creationId xmlns:a16="http://schemas.microsoft.com/office/drawing/2014/main" id="{060210B6-06CB-C705-66F2-BE609E513EBC}"/>
                </a:ext>
              </a:extLst>
            </p:cNvPr>
            <p:cNvSpPr/>
            <p:nvPr/>
          </p:nvSpPr>
          <p:spPr>
            <a:xfrm>
              <a:off x="1236750" y="2614450"/>
              <a:ext cx="106200" cy="95100"/>
            </a:xfrm>
            <a:custGeom>
              <a:avLst/>
              <a:gdLst/>
              <a:ahLst/>
              <a:cxnLst/>
              <a:rect l="l" t="t" r="r" b="b"/>
              <a:pathLst>
                <a:path w="4248" h="3804" extrusionOk="0">
                  <a:moveTo>
                    <a:pt x="2243" y="1"/>
                  </a:moveTo>
                  <a:cubicBezTo>
                    <a:pt x="1946" y="1"/>
                    <a:pt x="974" y="618"/>
                    <a:pt x="701" y="660"/>
                  </a:cubicBezTo>
                  <a:lnTo>
                    <a:pt x="0" y="3032"/>
                  </a:lnTo>
                  <a:cubicBezTo>
                    <a:pt x="507" y="3150"/>
                    <a:pt x="766" y="3700"/>
                    <a:pt x="1736" y="3776"/>
                  </a:cubicBezTo>
                  <a:cubicBezTo>
                    <a:pt x="1915" y="3792"/>
                    <a:pt x="2096" y="3804"/>
                    <a:pt x="2274" y="3804"/>
                  </a:cubicBezTo>
                  <a:cubicBezTo>
                    <a:pt x="2790" y="3804"/>
                    <a:pt x="3272" y="3705"/>
                    <a:pt x="3569" y="3344"/>
                  </a:cubicBezTo>
                  <a:cubicBezTo>
                    <a:pt x="3784" y="3086"/>
                    <a:pt x="4248" y="1673"/>
                    <a:pt x="3795" y="865"/>
                  </a:cubicBezTo>
                  <a:cubicBezTo>
                    <a:pt x="3616" y="552"/>
                    <a:pt x="3310" y="476"/>
                    <a:pt x="3056" y="476"/>
                  </a:cubicBezTo>
                  <a:cubicBezTo>
                    <a:pt x="2821" y="476"/>
                    <a:pt x="2631" y="541"/>
                    <a:pt x="2631" y="541"/>
                  </a:cubicBezTo>
                  <a:cubicBezTo>
                    <a:pt x="2760" y="315"/>
                    <a:pt x="2534" y="34"/>
                    <a:pt x="2264" y="2"/>
                  </a:cubicBezTo>
                  <a:cubicBezTo>
                    <a:pt x="2258" y="1"/>
                    <a:pt x="2251"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87;p46">
              <a:extLst>
                <a:ext uri="{FF2B5EF4-FFF2-40B4-BE49-F238E27FC236}">
                  <a16:creationId xmlns:a16="http://schemas.microsoft.com/office/drawing/2014/main" id="{A2857B30-2D03-E438-2DD8-302523B1F0F5}"/>
                </a:ext>
              </a:extLst>
            </p:cNvPr>
            <p:cNvSpPr/>
            <p:nvPr/>
          </p:nvSpPr>
          <p:spPr>
            <a:xfrm>
              <a:off x="1211675" y="2616925"/>
              <a:ext cx="49075" cy="80300"/>
            </a:xfrm>
            <a:custGeom>
              <a:avLst/>
              <a:gdLst/>
              <a:ahLst/>
              <a:cxnLst/>
              <a:rect l="l" t="t" r="r" b="b"/>
              <a:pathLst>
                <a:path w="1963" h="3212" extrusionOk="0">
                  <a:moveTo>
                    <a:pt x="744" y="0"/>
                  </a:moveTo>
                  <a:lnTo>
                    <a:pt x="0" y="3094"/>
                  </a:lnTo>
                  <a:cubicBezTo>
                    <a:pt x="0" y="3094"/>
                    <a:pt x="483" y="3211"/>
                    <a:pt x="870" y="3211"/>
                  </a:cubicBezTo>
                  <a:cubicBezTo>
                    <a:pt x="1046" y="3211"/>
                    <a:pt x="1202" y="3187"/>
                    <a:pt x="1283" y="3116"/>
                  </a:cubicBezTo>
                  <a:cubicBezTo>
                    <a:pt x="1650" y="2803"/>
                    <a:pt x="1963" y="1057"/>
                    <a:pt x="1866" y="690"/>
                  </a:cubicBezTo>
                  <a:cubicBezTo>
                    <a:pt x="1779" y="334"/>
                    <a:pt x="1499" y="27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888;p46">
              <a:extLst>
                <a:ext uri="{FF2B5EF4-FFF2-40B4-BE49-F238E27FC236}">
                  <a16:creationId xmlns:a16="http://schemas.microsoft.com/office/drawing/2014/main" id="{05667BAA-36E2-B26B-7649-549594C6C3A3}"/>
                </a:ext>
              </a:extLst>
            </p:cNvPr>
            <p:cNvSpPr/>
            <p:nvPr/>
          </p:nvSpPr>
          <p:spPr>
            <a:xfrm>
              <a:off x="842675" y="2254125"/>
              <a:ext cx="398950" cy="452800"/>
            </a:xfrm>
            <a:custGeom>
              <a:avLst/>
              <a:gdLst/>
              <a:ahLst/>
              <a:cxnLst/>
              <a:rect l="l" t="t" r="r" b="b"/>
              <a:pathLst>
                <a:path w="15958" h="18112" extrusionOk="0">
                  <a:moveTo>
                    <a:pt x="1" y="0"/>
                  </a:moveTo>
                  <a:lnTo>
                    <a:pt x="939" y="8669"/>
                  </a:lnTo>
                  <a:cubicBezTo>
                    <a:pt x="939" y="8669"/>
                    <a:pt x="831" y="11763"/>
                    <a:pt x="1769" y="12410"/>
                  </a:cubicBezTo>
                  <a:cubicBezTo>
                    <a:pt x="1635" y="14309"/>
                    <a:pt x="3135" y="15817"/>
                    <a:pt x="4805" y="15817"/>
                  </a:cubicBezTo>
                  <a:cubicBezTo>
                    <a:pt x="4889" y="15817"/>
                    <a:pt x="4973" y="15814"/>
                    <a:pt x="5057" y="15806"/>
                  </a:cubicBezTo>
                  <a:cubicBezTo>
                    <a:pt x="5057" y="15806"/>
                    <a:pt x="5413" y="16464"/>
                    <a:pt x="8324" y="16507"/>
                  </a:cubicBezTo>
                  <a:cubicBezTo>
                    <a:pt x="8324" y="16507"/>
                    <a:pt x="9648" y="17542"/>
                    <a:pt x="11407" y="17542"/>
                  </a:cubicBezTo>
                  <a:cubicBezTo>
                    <a:pt x="11631" y="17542"/>
                    <a:pt x="11862" y="17525"/>
                    <a:pt x="12097" y="17488"/>
                  </a:cubicBezTo>
                  <a:cubicBezTo>
                    <a:pt x="12097" y="17488"/>
                    <a:pt x="12849" y="18112"/>
                    <a:pt x="14201" y="18112"/>
                  </a:cubicBezTo>
                  <a:cubicBezTo>
                    <a:pt x="14368" y="18112"/>
                    <a:pt x="14543" y="18102"/>
                    <a:pt x="14728" y="18081"/>
                  </a:cubicBezTo>
                  <a:cubicBezTo>
                    <a:pt x="15440" y="17736"/>
                    <a:pt x="15957" y="14825"/>
                    <a:pt x="15720" y="14253"/>
                  </a:cubicBezTo>
                  <a:cubicBezTo>
                    <a:pt x="15512" y="13719"/>
                    <a:pt x="14440" y="13084"/>
                    <a:pt x="13065" y="13084"/>
                  </a:cubicBezTo>
                  <a:cubicBezTo>
                    <a:pt x="12942" y="13084"/>
                    <a:pt x="12817" y="13089"/>
                    <a:pt x="12690" y="13100"/>
                  </a:cubicBezTo>
                  <a:cubicBezTo>
                    <a:pt x="12690" y="13100"/>
                    <a:pt x="11864" y="12155"/>
                    <a:pt x="9591" y="12155"/>
                  </a:cubicBezTo>
                  <a:cubicBezTo>
                    <a:pt x="9485" y="12155"/>
                    <a:pt x="9375" y="12157"/>
                    <a:pt x="9262" y="12162"/>
                  </a:cubicBezTo>
                  <a:cubicBezTo>
                    <a:pt x="9262" y="12162"/>
                    <a:pt x="8462" y="11331"/>
                    <a:pt x="6526" y="11331"/>
                  </a:cubicBezTo>
                  <a:cubicBezTo>
                    <a:pt x="6489" y="11331"/>
                    <a:pt x="6453" y="11331"/>
                    <a:pt x="6416" y="11332"/>
                  </a:cubicBezTo>
                  <a:cubicBezTo>
                    <a:pt x="6416" y="11332"/>
                    <a:pt x="6599" y="9014"/>
                    <a:pt x="5510" y="8421"/>
                  </a:cubicBezTo>
                  <a:cubicBezTo>
                    <a:pt x="5510" y="8421"/>
                    <a:pt x="5370" y="5488"/>
                    <a:pt x="3634" y="4033"/>
                  </a:cubicBezTo>
                  <a:cubicBezTo>
                    <a:pt x="3634" y="4033"/>
                    <a:pt x="3019" y="77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889;p46">
              <a:extLst>
                <a:ext uri="{FF2B5EF4-FFF2-40B4-BE49-F238E27FC236}">
                  <a16:creationId xmlns:a16="http://schemas.microsoft.com/office/drawing/2014/main" id="{1B93B35F-0E68-73BE-F9AE-B7B080631B65}"/>
                </a:ext>
              </a:extLst>
            </p:cNvPr>
            <p:cNvSpPr/>
            <p:nvPr/>
          </p:nvSpPr>
          <p:spPr>
            <a:xfrm>
              <a:off x="1059925" y="2564150"/>
              <a:ext cx="12300" cy="67950"/>
            </a:xfrm>
            <a:custGeom>
              <a:avLst/>
              <a:gdLst/>
              <a:ahLst/>
              <a:cxnLst/>
              <a:rect l="l" t="t" r="r" b="b"/>
              <a:pathLst>
                <a:path w="492" h="2718" extrusionOk="0">
                  <a:moveTo>
                    <a:pt x="458" y="0"/>
                  </a:moveTo>
                  <a:cubicBezTo>
                    <a:pt x="445" y="0"/>
                    <a:pt x="430" y="6"/>
                    <a:pt x="421" y="20"/>
                  </a:cubicBezTo>
                  <a:cubicBezTo>
                    <a:pt x="173" y="677"/>
                    <a:pt x="33" y="1378"/>
                    <a:pt x="11" y="2090"/>
                  </a:cubicBezTo>
                  <a:cubicBezTo>
                    <a:pt x="0" y="2294"/>
                    <a:pt x="11" y="2488"/>
                    <a:pt x="22" y="2693"/>
                  </a:cubicBezTo>
                  <a:cubicBezTo>
                    <a:pt x="22" y="2710"/>
                    <a:pt x="38" y="2718"/>
                    <a:pt x="54" y="2718"/>
                  </a:cubicBezTo>
                  <a:cubicBezTo>
                    <a:pt x="71" y="2718"/>
                    <a:pt x="87" y="2710"/>
                    <a:pt x="87" y="2693"/>
                  </a:cubicBezTo>
                  <a:cubicBezTo>
                    <a:pt x="33" y="1993"/>
                    <a:pt x="108" y="1281"/>
                    <a:pt x="292" y="602"/>
                  </a:cubicBezTo>
                  <a:cubicBezTo>
                    <a:pt x="345" y="408"/>
                    <a:pt x="410" y="224"/>
                    <a:pt x="486" y="30"/>
                  </a:cubicBezTo>
                  <a:cubicBezTo>
                    <a:pt x="492" y="12"/>
                    <a:pt x="476" y="0"/>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890;p46">
              <a:extLst>
                <a:ext uri="{FF2B5EF4-FFF2-40B4-BE49-F238E27FC236}">
                  <a16:creationId xmlns:a16="http://schemas.microsoft.com/office/drawing/2014/main" id="{6F439E2D-2AFE-BD08-9224-050085ACFF8F}"/>
                </a:ext>
              </a:extLst>
            </p:cNvPr>
            <p:cNvSpPr/>
            <p:nvPr/>
          </p:nvSpPr>
          <p:spPr>
            <a:xfrm>
              <a:off x="952250" y="2537125"/>
              <a:ext cx="50550" cy="19175"/>
            </a:xfrm>
            <a:custGeom>
              <a:avLst/>
              <a:gdLst/>
              <a:ahLst/>
              <a:cxnLst/>
              <a:rect l="l" t="t" r="r" b="b"/>
              <a:pathLst>
                <a:path w="2022" h="767" extrusionOk="0">
                  <a:moveTo>
                    <a:pt x="1924" y="0"/>
                  </a:moveTo>
                  <a:cubicBezTo>
                    <a:pt x="1391" y="0"/>
                    <a:pt x="852" y="151"/>
                    <a:pt x="394" y="432"/>
                  </a:cubicBezTo>
                  <a:cubicBezTo>
                    <a:pt x="264" y="518"/>
                    <a:pt x="135" y="615"/>
                    <a:pt x="16" y="712"/>
                  </a:cubicBezTo>
                  <a:cubicBezTo>
                    <a:pt x="0" y="737"/>
                    <a:pt x="14" y="767"/>
                    <a:pt x="36" y="767"/>
                  </a:cubicBezTo>
                  <a:cubicBezTo>
                    <a:pt x="43" y="767"/>
                    <a:pt x="52" y="764"/>
                    <a:pt x="60" y="756"/>
                  </a:cubicBezTo>
                  <a:cubicBezTo>
                    <a:pt x="469" y="400"/>
                    <a:pt x="987" y="163"/>
                    <a:pt x="1526" y="87"/>
                  </a:cubicBezTo>
                  <a:cubicBezTo>
                    <a:pt x="1636" y="71"/>
                    <a:pt x="1747" y="61"/>
                    <a:pt x="1857" y="61"/>
                  </a:cubicBezTo>
                  <a:cubicBezTo>
                    <a:pt x="1898" y="61"/>
                    <a:pt x="1938" y="63"/>
                    <a:pt x="1979" y="66"/>
                  </a:cubicBezTo>
                  <a:cubicBezTo>
                    <a:pt x="2022" y="66"/>
                    <a:pt x="2022" y="1"/>
                    <a:pt x="1979" y="1"/>
                  </a:cubicBezTo>
                  <a:cubicBezTo>
                    <a:pt x="1960" y="0"/>
                    <a:pt x="1942" y="0"/>
                    <a:pt x="1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891;p46">
              <a:extLst>
                <a:ext uri="{FF2B5EF4-FFF2-40B4-BE49-F238E27FC236}">
                  <a16:creationId xmlns:a16="http://schemas.microsoft.com/office/drawing/2014/main" id="{7A1B4BBB-37ED-B168-2398-D7EA185A8716}"/>
                </a:ext>
              </a:extLst>
            </p:cNvPr>
            <p:cNvSpPr/>
            <p:nvPr/>
          </p:nvSpPr>
          <p:spPr>
            <a:xfrm>
              <a:off x="937650" y="2538775"/>
              <a:ext cx="45750" cy="5425"/>
            </a:xfrm>
            <a:custGeom>
              <a:avLst/>
              <a:gdLst/>
              <a:ahLst/>
              <a:cxnLst/>
              <a:rect l="l" t="t" r="r" b="b"/>
              <a:pathLst>
                <a:path w="1830" h="217" extrusionOk="0">
                  <a:moveTo>
                    <a:pt x="1337" y="1"/>
                  </a:moveTo>
                  <a:cubicBezTo>
                    <a:pt x="901" y="1"/>
                    <a:pt x="465" y="57"/>
                    <a:pt x="40" y="161"/>
                  </a:cubicBezTo>
                  <a:cubicBezTo>
                    <a:pt x="0" y="161"/>
                    <a:pt x="15" y="216"/>
                    <a:pt x="43" y="216"/>
                  </a:cubicBezTo>
                  <a:cubicBezTo>
                    <a:pt x="46" y="216"/>
                    <a:pt x="48" y="216"/>
                    <a:pt x="51" y="215"/>
                  </a:cubicBezTo>
                  <a:cubicBezTo>
                    <a:pt x="481" y="110"/>
                    <a:pt x="918" y="59"/>
                    <a:pt x="1357" y="59"/>
                  </a:cubicBezTo>
                  <a:cubicBezTo>
                    <a:pt x="1500" y="59"/>
                    <a:pt x="1643" y="64"/>
                    <a:pt x="1786" y="75"/>
                  </a:cubicBezTo>
                  <a:cubicBezTo>
                    <a:pt x="1790" y="76"/>
                    <a:pt x="1793" y="76"/>
                    <a:pt x="1796" y="76"/>
                  </a:cubicBezTo>
                  <a:cubicBezTo>
                    <a:pt x="1829" y="76"/>
                    <a:pt x="1826" y="21"/>
                    <a:pt x="1786" y="21"/>
                  </a:cubicBezTo>
                  <a:cubicBezTo>
                    <a:pt x="1637" y="7"/>
                    <a:pt x="1487"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892;p46">
              <a:extLst>
                <a:ext uri="{FF2B5EF4-FFF2-40B4-BE49-F238E27FC236}">
                  <a16:creationId xmlns:a16="http://schemas.microsoft.com/office/drawing/2014/main" id="{1C9AFE98-9AB5-438E-93A1-7DDE0C48FB1D}"/>
                </a:ext>
              </a:extLst>
            </p:cNvPr>
            <p:cNvSpPr/>
            <p:nvPr/>
          </p:nvSpPr>
          <p:spPr>
            <a:xfrm>
              <a:off x="875125" y="2355200"/>
              <a:ext cx="52225" cy="17300"/>
            </a:xfrm>
            <a:custGeom>
              <a:avLst/>
              <a:gdLst/>
              <a:ahLst/>
              <a:cxnLst/>
              <a:rect l="l" t="t" r="r" b="b"/>
              <a:pathLst>
                <a:path w="2089" h="692" extrusionOk="0">
                  <a:moveTo>
                    <a:pt x="2034" y="0"/>
                  </a:moveTo>
                  <a:cubicBezTo>
                    <a:pt x="1495" y="87"/>
                    <a:pt x="967" y="238"/>
                    <a:pt x="460" y="442"/>
                  </a:cubicBezTo>
                  <a:cubicBezTo>
                    <a:pt x="320" y="507"/>
                    <a:pt x="180" y="572"/>
                    <a:pt x="40" y="637"/>
                  </a:cubicBezTo>
                  <a:cubicBezTo>
                    <a:pt x="0" y="646"/>
                    <a:pt x="24" y="692"/>
                    <a:pt x="52" y="692"/>
                  </a:cubicBezTo>
                  <a:cubicBezTo>
                    <a:pt x="55" y="692"/>
                    <a:pt x="58" y="691"/>
                    <a:pt x="61" y="690"/>
                  </a:cubicBezTo>
                  <a:cubicBezTo>
                    <a:pt x="557" y="453"/>
                    <a:pt x="1064" y="270"/>
                    <a:pt x="1592" y="151"/>
                  </a:cubicBezTo>
                  <a:cubicBezTo>
                    <a:pt x="1743" y="119"/>
                    <a:pt x="1894" y="87"/>
                    <a:pt x="2045" y="65"/>
                  </a:cubicBezTo>
                  <a:cubicBezTo>
                    <a:pt x="2088" y="54"/>
                    <a:pt x="2066" y="0"/>
                    <a:pt x="2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893;p46">
              <a:extLst>
                <a:ext uri="{FF2B5EF4-FFF2-40B4-BE49-F238E27FC236}">
                  <a16:creationId xmlns:a16="http://schemas.microsoft.com/office/drawing/2014/main" id="{3A0DE78D-F39A-3B04-C314-F2EC06DCCAD5}"/>
                </a:ext>
              </a:extLst>
            </p:cNvPr>
            <p:cNvSpPr/>
            <p:nvPr/>
          </p:nvSpPr>
          <p:spPr>
            <a:xfrm>
              <a:off x="1225425" y="2489350"/>
              <a:ext cx="88150" cy="1203300"/>
            </a:xfrm>
            <a:custGeom>
              <a:avLst/>
              <a:gdLst/>
              <a:ahLst/>
              <a:cxnLst/>
              <a:rect l="l" t="t" r="r" b="b"/>
              <a:pathLst>
                <a:path w="3526" h="48132" extrusionOk="0">
                  <a:moveTo>
                    <a:pt x="863" y="116"/>
                  </a:moveTo>
                  <a:cubicBezTo>
                    <a:pt x="981" y="116"/>
                    <a:pt x="1100" y="144"/>
                    <a:pt x="1208" y="198"/>
                  </a:cubicBezTo>
                  <a:cubicBezTo>
                    <a:pt x="1467" y="338"/>
                    <a:pt x="1682" y="543"/>
                    <a:pt x="1876" y="747"/>
                  </a:cubicBezTo>
                  <a:cubicBezTo>
                    <a:pt x="2070" y="952"/>
                    <a:pt x="2243" y="1168"/>
                    <a:pt x="2394" y="1416"/>
                  </a:cubicBezTo>
                  <a:cubicBezTo>
                    <a:pt x="2663" y="1836"/>
                    <a:pt x="2847" y="2311"/>
                    <a:pt x="2944" y="2807"/>
                  </a:cubicBezTo>
                  <a:cubicBezTo>
                    <a:pt x="2890" y="2828"/>
                    <a:pt x="2836" y="2850"/>
                    <a:pt x="2782" y="2893"/>
                  </a:cubicBezTo>
                  <a:cubicBezTo>
                    <a:pt x="2426" y="2537"/>
                    <a:pt x="2016" y="2246"/>
                    <a:pt x="1564" y="2030"/>
                  </a:cubicBezTo>
                  <a:cubicBezTo>
                    <a:pt x="1068" y="1793"/>
                    <a:pt x="345" y="1621"/>
                    <a:pt x="184" y="1017"/>
                  </a:cubicBezTo>
                  <a:cubicBezTo>
                    <a:pt x="108" y="747"/>
                    <a:pt x="194" y="456"/>
                    <a:pt x="410" y="284"/>
                  </a:cubicBezTo>
                  <a:cubicBezTo>
                    <a:pt x="536" y="171"/>
                    <a:pt x="698" y="116"/>
                    <a:pt x="863" y="116"/>
                  </a:cubicBezTo>
                  <a:close/>
                  <a:moveTo>
                    <a:pt x="861" y="0"/>
                  </a:moveTo>
                  <a:cubicBezTo>
                    <a:pt x="750" y="0"/>
                    <a:pt x="639" y="22"/>
                    <a:pt x="529" y="68"/>
                  </a:cubicBezTo>
                  <a:cubicBezTo>
                    <a:pt x="281" y="176"/>
                    <a:pt x="97" y="413"/>
                    <a:pt x="54" y="683"/>
                  </a:cubicBezTo>
                  <a:cubicBezTo>
                    <a:pt x="0" y="963"/>
                    <a:pt x="108" y="1243"/>
                    <a:pt x="302" y="1459"/>
                  </a:cubicBezTo>
                  <a:cubicBezTo>
                    <a:pt x="507" y="1685"/>
                    <a:pt x="798" y="1826"/>
                    <a:pt x="1089" y="1955"/>
                  </a:cubicBezTo>
                  <a:cubicBezTo>
                    <a:pt x="1413" y="2095"/>
                    <a:pt x="1736" y="2246"/>
                    <a:pt x="2038" y="2440"/>
                  </a:cubicBezTo>
                  <a:cubicBezTo>
                    <a:pt x="2275" y="2602"/>
                    <a:pt x="2502" y="2774"/>
                    <a:pt x="2696" y="2979"/>
                  </a:cubicBezTo>
                  <a:cubicBezTo>
                    <a:pt x="2652" y="3044"/>
                    <a:pt x="2620" y="3130"/>
                    <a:pt x="2609" y="3216"/>
                  </a:cubicBezTo>
                  <a:lnTo>
                    <a:pt x="2232" y="9254"/>
                  </a:lnTo>
                  <a:cubicBezTo>
                    <a:pt x="2221" y="9448"/>
                    <a:pt x="2329" y="9631"/>
                    <a:pt x="2502" y="9696"/>
                  </a:cubicBezTo>
                  <a:lnTo>
                    <a:pt x="97" y="48110"/>
                  </a:lnTo>
                  <a:lnTo>
                    <a:pt x="388" y="48132"/>
                  </a:lnTo>
                  <a:lnTo>
                    <a:pt x="2803" y="9718"/>
                  </a:lnTo>
                  <a:cubicBezTo>
                    <a:pt x="2987" y="9664"/>
                    <a:pt x="3116" y="9513"/>
                    <a:pt x="3138" y="9319"/>
                  </a:cubicBezTo>
                  <a:lnTo>
                    <a:pt x="3515" y="3270"/>
                  </a:lnTo>
                  <a:cubicBezTo>
                    <a:pt x="3526" y="3022"/>
                    <a:pt x="3342" y="2807"/>
                    <a:pt x="3094" y="2796"/>
                  </a:cubicBezTo>
                  <a:lnTo>
                    <a:pt x="3062" y="2796"/>
                  </a:lnTo>
                  <a:cubicBezTo>
                    <a:pt x="2976" y="2322"/>
                    <a:pt x="2803" y="1869"/>
                    <a:pt x="2566" y="1459"/>
                  </a:cubicBezTo>
                  <a:cubicBezTo>
                    <a:pt x="2415" y="1200"/>
                    <a:pt x="2232" y="952"/>
                    <a:pt x="2027" y="737"/>
                  </a:cubicBezTo>
                  <a:cubicBezTo>
                    <a:pt x="1833" y="521"/>
                    <a:pt x="1607" y="305"/>
                    <a:pt x="1359" y="144"/>
                  </a:cubicBezTo>
                  <a:cubicBezTo>
                    <a:pt x="1201" y="52"/>
                    <a:pt x="1032" y="0"/>
                    <a:pt x="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894;p46">
              <a:extLst>
                <a:ext uri="{FF2B5EF4-FFF2-40B4-BE49-F238E27FC236}">
                  <a16:creationId xmlns:a16="http://schemas.microsoft.com/office/drawing/2014/main" id="{9C6825AB-638E-4330-4E7E-5A956B66AC23}"/>
                </a:ext>
              </a:extLst>
            </p:cNvPr>
            <p:cNvSpPr/>
            <p:nvPr/>
          </p:nvSpPr>
          <p:spPr>
            <a:xfrm>
              <a:off x="1265300" y="2627025"/>
              <a:ext cx="64175" cy="77975"/>
            </a:xfrm>
            <a:custGeom>
              <a:avLst/>
              <a:gdLst/>
              <a:ahLst/>
              <a:cxnLst/>
              <a:rect l="l" t="t" r="r" b="b"/>
              <a:pathLst>
                <a:path w="2567" h="3119" extrusionOk="0">
                  <a:moveTo>
                    <a:pt x="1555" y="1"/>
                  </a:moveTo>
                  <a:cubicBezTo>
                    <a:pt x="1111" y="1"/>
                    <a:pt x="596" y="121"/>
                    <a:pt x="400" y="545"/>
                  </a:cubicBezTo>
                  <a:cubicBezTo>
                    <a:pt x="152" y="1073"/>
                    <a:pt x="1" y="2777"/>
                    <a:pt x="400" y="2981"/>
                  </a:cubicBezTo>
                  <a:cubicBezTo>
                    <a:pt x="560" y="3068"/>
                    <a:pt x="833" y="3118"/>
                    <a:pt x="1123" y="3118"/>
                  </a:cubicBezTo>
                  <a:cubicBezTo>
                    <a:pt x="1553" y="3118"/>
                    <a:pt x="2022" y="3008"/>
                    <a:pt x="2222" y="2744"/>
                  </a:cubicBezTo>
                  <a:cubicBezTo>
                    <a:pt x="2545" y="2291"/>
                    <a:pt x="2567" y="308"/>
                    <a:pt x="2222" y="103"/>
                  </a:cubicBezTo>
                  <a:cubicBezTo>
                    <a:pt x="2103" y="52"/>
                    <a:pt x="1844" y="1"/>
                    <a:pt x="1555" y="1"/>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895;p46">
              <a:extLst>
                <a:ext uri="{FF2B5EF4-FFF2-40B4-BE49-F238E27FC236}">
                  <a16:creationId xmlns:a16="http://schemas.microsoft.com/office/drawing/2014/main" id="{144E5384-C8B8-98CF-5882-98F97F7E1AFC}"/>
                </a:ext>
              </a:extLst>
            </p:cNvPr>
            <p:cNvSpPr/>
            <p:nvPr/>
          </p:nvSpPr>
          <p:spPr>
            <a:xfrm>
              <a:off x="505750" y="2228775"/>
              <a:ext cx="442600" cy="601400"/>
            </a:xfrm>
            <a:custGeom>
              <a:avLst/>
              <a:gdLst/>
              <a:ahLst/>
              <a:cxnLst/>
              <a:rect l="l" t="t" r="r" b="b"/>
              <a:pathLst>
                <a:path w="17704" h="24056" extrusionOk="0">
                  <a:moveTo>
                    <a:pt x="7925" y="1"/>
                  </a:moveTo>
                  <a:lnTo>
                    <a:pt x="4227" y="1025"/>
                  </a:lnTo>
                  <a:cubicBezTo>
                    <a:pt x="2933" y="1801"/>
                    <a:pt x="3214" y="5543"/>
                    <a:pt x="3214" y="5543"/>
                  </a:cubicBezTo>
                  <a:cubicBezTo>
                    <a:pt x="1607" y="7494"/>
                    <a:pt x="2297" y="10092"/>
                    <a:pt x="2297" y="10092"/>
                  </a:cubicBezTo>
                  <a:cubicBezTo>
                    <a:pt x="400" y="12205"/>
                    <a:pt x="1478" y="14664"/>
                    <a:pt x="1478" y="14664"/>
                  </a:cubicBezTo>
                  <a:cubicBezTo>
                    <a:pt x="1" y="17672"/>
                    <a:pt x="950" y="19569"/>
                    <a:pt x="950" y="19569"/>
                  </a:cubicBezTo>
                  <a:cubicBezTo>
                    <a:pt x="367" y="20744"/>
                    <a:pt x="1014" y="22771"/>
                    <a:pt x="1014" y="22771"/>
                  </a:cubicBezTo>
                  <a:cubicBezTo>
                    <a:pt x="2561" y="23645"/>
                    <a:pt x="6052" y="24055"/>
                    <a:pt x="9406" y="24055"/>
                  </a:cubicBezTo>
                  <a:cubicBezTo>
                    <a:pt x="13255" y="24055"/>
                    <a:pt x="16922" y="23515"/>
                    <a:pt x="17262" y="22512"/>
                  </a:cubicBezTo>
                  <a:cubicBezTo>
                    <a:pt x="17704" y="21111"/>
                    <a:pt x="16766" y="19623"/>
                    <a:pt x="16766" y="19623"/>
                  </a:cubicBezTo>
                  <a:cubicBezTo>
                    <a:pt x="17381" y="17003"/>
                    <a:pt x="15914" y="14955"/>
                    <a:pt x="15914" y="14955"/>
                  </a:cubicBezTo>
                  <a:cubicBezTo>
                    <a:pt x="16788" y="12410"/>
                    <a:pt x="15224" y="10319"/>
                    <a:pt x="15224" y="10319"/>
                  </a:cubicBezTo>
                  <a:cubicBezTo>
                    <a:pt x="15774" y="7472"/>
                    <a:pt x="14351" y="5521"/>
                    <a:pt x="14351" y="5521"/>
                  </a:cubicBezTo>
                  <a:cubicBezTo>
                    <a:pt x="14761" y="3117"/>
                    <a:pt x="13478" y="1014"/>
                    <a:pt x="13478" y="1014"/>
                  </a:cubicBezTo>
                  <a:lnTo>
                    <a:pt x="106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896;p46">
              <a:extLst>
                <a:ext uri="{FF2B5EF4-FFF2-40B4-BE49-F238E27FC236}">
                  <a16:creationId xmlns:a16="http://schemas.microsoft.com/office/drawing/2014/main" id="{4976B498-BDC2-8970-6C2A-7623C2FB8487}"/>
                </a:ext>
              </a:extLst>
            </p:cNvPr>
            <p:cNvSpPr/>
            <p:nvPr/>
          </p:nvSpPr>
          <p:spPr>
            <a:xfrm>
              <a:off x="842675" y="2633900"/>
              <a:ext cx="84400" cy="50150"/>
            </a:xfrm>
            <a:custGeom>
              <a:avLst/>
              <a:gdLst/>
              <a:ahLst/>
              <a:cxnLst/>
              <a:rect l="l" t="t" r="r" b="b"/>
              <a:pathLst>
                <a:path w="3376" h="2006" extrusionOk="0">
                  <a:moveTo>
                    <a:pt x="303" y="0"/>
                  </a:moveTo>
                  <a:lnTo>
                    <a:pt x="1" y="1025"/>
                  </a:lnTo>
                  <a:cubicBezTo>
                    <a:pt x="1143" y="1769"/>
                    <a:pt x="3375" y="2006"/>
                    <a:pt x="3375" y="2006"/>
                  </a:cubicBezTo>
                  <a:lnTo>
                    <a:pt x="3375" y="1122"/>
                  </a:lnTo>
                  <a:cubicBezTo>
                    <a:pt x="2135" y="938"/>
                    <a:pt x="303"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897;p46">
              <a:extLst>
                <a:ext uri="{FF2B5EF4-FFF2-40B4-BE49-F238E27FC236}">
                  <a16:creationId xmlns:a16="http://schemas.microsoft.com/office/drawing/2014/main" id="{959D1E61-085B-EBA0-F6D0-6FA8D1120DE1}"/>
                </a:ext>
              </a:extLst>
            </p:cNvPr>
            <p:cNvSpPr/>
            <p:nvPr/>
          </p:nvSpPr>
          <p:spPr>
            <a:xfrm>
              <a:off x="547000" y="2633900"/>
              <a:ext cx="84125" cy="50150"/>
            </a:xfrm>
            <a:custGeom>
              <a:avLst/>
              <a:gdLst/>
              <a:ahLst/>
              <a:cxnLst/>
              <a:rect l="l" t="t" r="r" b="b"/>
              <a:pathLst>
                <a:path w="3365" h="2006" extrusionOk="0">
                  <a:moveTo>
                    <a:pt x="3062" y="0"/>
                  </a:moveTo>
                  <a:cubicBezTo>
                    <a:pt x="3062" y="0"/>
                    <a:pt x="1240" y="938"/>
                    <a:pt x="0" y="1122"/>
                  </a:cubicBezTo>
                  <a:lnTo>
                    <a:pt x="0" y="2006"/>
                  </a:lnTo>
                  <a:cubicBezTo>
                    <a:pt x="0" y="2006"/>
                    <a:pt x="2232" y="1769"/>
                    <a:pt x="3364" y="1025"/>
                  </a:cubicBezTo>
                  <a:lnTo>
                    <a:pt x="30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898;p46">
              <a:extLst>
                <a:ext uri="{FF2B5EF4-FFF2-40B4-BE49-F238E27FC236}">
                  <a16:creationId xmlns:a16="http://schemas.microsoft.com/office/drawing/2014/main" id="{3B366413-1C1A-48FE-B81E-50FF00B67471}"/>
                </a:ext>
              </a:extLst>
            </p:cNvPr>
            <p:cNvSpPr/>
            <p:nvPr/>
          </p:nvSpPr>
          <p:spPr>
            <a:xfrm>
              <a:off x="638375" y="1924225"/>
              <a:ext cx="229675" cy="222100"/>
            </a:xfrm>
            <a:custGeom>
              <a:avLst/>
              <a:gdLst/>
              <a:ahLst/>
              <a:cxnLst/>
              <a:rect l="l" t="t" r="r" b="b"/>
              <a:pathLst>
                <a:path w="9187" h="8884" extrusionOk="0">
                  <a:moveTo>
                    <a:pt x="5380" y="0"/>
                  </a:moveTo>
                  <a:cubicBezTo>
                    <a:pt x="4895" y="0"/>
                    <a:pt x="4421" y="119"/>
                    <a:pt x="3979" y="334"/>
                  </a:cubicBezTo>
                  <a:cubicBezTo>
                    <a:pt x="3547" y="539"/>
                    <a:pt x="3149" y="830"/>
                    <a:pt x="2782" y="1143"/>
                  </a:cubicBezTo>
                  <a:cubicBezTo>
                    <a:pt x="2545" y="1358"/>
                    <a:pt x="2351" y="1606"/>
                    <a:pt x="2264" y="1919"/>
                  </a:cubicBezTo>
                  <a:cubicBezTo>
                    <a:pt x="2205" y="1912"/>
                    <a:pt x="2146" y="1908"/>
                    <a:pt x="2087" y="1908"/>
                  </a:cubicBezTo>
                  <a:cubicBezTo>
                    <a:pt x="1557" y="1908"/>
                    <a:pt x="1054" y="2204"/>
                    <a:pt x="734" y="2631"/>
                  </a:cubicBezTo>
                  <a:cubicBezTo>
                    <a:pt x="367" y="3094"/>
                    <a:pt x="205" y="3687"/>
                    <a:pt x="151" y="4280"/>
                  </a:cubicBezTo>
                  <a:cubicBezTo>
                    <a:pt x="0" y="6016"/>
                    <a:pt x="787" y="7806"/>
                    <a:pt x="2157" y="8884"/>
                  </a:cubicBezTo>
                  <a:lnTo>
                    <a:pt x="7935" y="7547"/>
                  </a:lnTo>
                  <a:cubicBezTo>
                    <a:pt x="8852" y="6242"/>
                    <a:pt x="9186" y="4571"/>
                    <a:pt x="8863" y="3008"/>
                  </a:cubicBezTo>
                  <a:cubicBezTo>
                    <a:pt x="9100" y="2598"/>
                    <a:pt x="9143" y="2081"/>
                    <a:pt x="8970" y="1628"/>
                  </a:cubicBezTo>
                  <a:cubicBezTo>
                    <a:pt x="8798" y="1186"/>
                    <a:pt x="8410" y="830"/>
                    <a:pt x="7957" y="690"/>
                  </a:cubicBezTo>
                  <a:cubicBezTo>
                    <a:pt x="7748" y="624"/>
                    <a:pt x="7532" y="597"/>
                    <a:pt x="7312" y="597"/>
                  </a:cubicBezTo>
                  <a:cubicBezTo>
                    <a:pt x="7032" y="597"/>
                    <a:pt x="6747" y="640"/>
                    <a:pt x="6469" y="701"/>
                  </a:cubicBezTo>
                  <a:cubicBezTo>
                    <a:pt x="6437" y="464"/>
                    <a:pt x="6264" y="270"/>
                    <a:pt x="6060" y="162"/>
                  </a:cubicBezTo>
                  <a:cubicBezTo>
                    <a:pt x="5855" y="43"/>
                    <a:pt x="5617" y="11"/>
                    <a:pt x="5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899;p46">
              <a:extLst>
                <a:ext uri="{FF2B5EF4-FFF2-40B4-BE49-F238E27FC236}">
                  <a16:creationId xmlns:a16="http://schemas.microsoft.com/office/drawing/2014/main" id="{898A6B2D-9040-465A-75A1-031ED014B345}"/>
                </a:ext>
              </a:extLst>
            </p:cNvPr>
            <p:cNvSpPr/>
            <p:nvPr/>
          </p:nvSpPr>
          <p:spPr>
            <a:xfrm>
              <a:off x="679600" y="1978675"/>
              <a:ext cx="170100" cy="291050"/>
            </a:xfrm>
            <a:custGeom>
              <a:avLst/>
              <a:gdLst/>
              <a:ahLst/>
              <a:cxnLst/>
              <a:rect l="l" t="t" r="r" b="b"/>
              <a:pathLst>
                <a:path w="6804" h="11642" extrusionOk="0">
                  <a:moveTo>
                    <a:pt x="3332" y="0"/>
                  </a:moveTo>
                  <a:cubicBezTo>
                    <a:pt x="2193" y="0"/>
                    <a:pt x="1049" y="419"/>
                    <a:pt x="518" y="1423"/>
                  </a:cubicBezTo>
                  <a:cubicBezTo>
                    <a:pt x="22" y="2361"/>
                    <a:pt x="1" y="5865"/>
                    <a:pt x="1" y="5865"/>
                  </a:cubicBezTo>
                  <a:cubicBezTo>
                    <a:pt x="1" y="5865"/>
                    <a:pt x="993" y="7967"/>
                    <a:pt x="1004" y="10760"/>
                  </a:cubicBezTo>
                  <a:cubicBezTo>
                    <a:pt x="1276" y="11366"/>
                    <a:pt x="1805" y="11642"/>
                    <a:pt x="2332" y="11642"/>
                  </a:cubicBezTo>
                  <a:cubicBezTo>
                    <a:pt x="2910" y="11642"/>
                    <a:pt x="3484" y="11309"/>
                    <a:pt x="3710" y="10717"/>
                  </a:cubicBezTo>
                  <a:cubicBezTo>
                    <a:pt x="3699" y="9660"/>
                    <a:pt x="3882" y="9164"/>
                    <a:pt x="4227" y="8797"/>
                  </a:cubicBezTo>
                  <a:cubicBezTo>
                    <a:pt x="4249" y="8765"/>
                    <a:pt x="4281" y="8744"/>
                    <a:pt x="4313" y="8711"/>
                  </a:cubicBezTo>
                  <a:cubicBezTo>
                    <a:pt x="4335" y="8690"/>
                    <a:pt x="4357" y="8679"/>
                    <a:pt x="4378" y="8657"/>
                  </a:cubicBezTo>
                  <a:cubicBezTo>
                    <a:pt x="4411" y="8614"/>
                    <a:pt x="4464" y="8582"/>
                    <a:pt x="4508" y="8549"/>
                  </a:cubicBezTo>
                  <a:cubicBezTo>
                    <a:pt x="4561" y="8496"/>
                    <a:pt x="4626" y="8452"/>
                    <a:pt x="4702" y="8399"/>
                  </a:cubicBezTo>
                  <a:cubicBezTo>
                    <a:pt x="4960" y="8215"/>
                    <a:pt x="5273" y="8010"/>
                    <a:pt x="5618" y="7709"/>
                  </a:cubicBezTo>
                  <a:cubicBezTo>
                    <a:pt x="6125" y="7267"/>
                    <a:pt x="6502" y="6663"/>
                    <a:pt x="6664" y="5714"/>
                  </a:cubicBezTo>
                  <a:cubicBezTo>
                    <a:pt x="6664" y="5703"/>
                    <a:pt x="6664" y="5692"/>
                    <a:pt x="6664" y="5682"/>
                  </a:cubicBezTo>
                  <a:cubicBezTo>
                    <a:pt x="6675" y="5671"/>
                    <a:pt x="6675" y="5649"/>
                    <a:pt x="6675" y="5639"/>
                  </a:cubicBezTo>
                  <a:cubicBezTo>
                    <a:pt x="6675" y="5617"/>
                    <a:pt x="6685" y="5595"/>
                    <a:pt x="6685" y="5563"/>
                  </a:cubicBezTo>
                  <a:cubicBezTo>
                    <a:pt x="6685" y="5552"/>
                    <a:pt x="6685" y="5541"/>
                    <a:pt x="6685" y="5531"/>
                  </a:cubicBezTo>
                  <a:cubicBezTo>
                    <a:pt x="6804" y="4604"/>
                    <a:pt x="6739" y="3364"/>
                    <a:pt x="6384" y="1649"/>
                  </a:cubicBezTo>
                  <a:cubicBezTo>
                    <a:pt x="6186" y="659"/>
                    <a:pt x="4762" y="0"/>
                    <a:pt x="3332" y="0"/>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900;p46">
              <a:extLst>
                <a:ext uri="{FF2B5EF4-FFF2-40B4-BE49-F238E27FC236}">
                  <a16:creationId xmlns:a16="http://schemas.microsoft.com/office/drawing/2014/main" id="{F37A0B67-2D58-45D0-9B65-1ED9A3D9BAAC}"/>
                </a:ext>
              </a:extLst>
            </p:cNvPr>
            <p:cNvSpPr/>
            <p:nvPr/>
          </p:nvSpPr>
          <p:spPr>
            <a:xfrm>
              <a:off x="670175" y="1975075"/>
              <a:ext cx="182225" cy="135400"/>
            </a:xfrm>
            <a:custGeom>
              <a:avLst/>
              <a:gdLst/>
              <a:ahLst/>
              <a:cxnLst/>
              <a:rect l="l" t="t" r="r" b="b"/>
              <a:pathLst>
                <a:path w="7289" h="5416" extrusionOk="0">
                  <a:moveTo>
                    <a:pt x="3753" y="1"/>
                  </a:moveTo>
                  <a:cubicBezTo>
                    <a:pt x="3307" y="1"/>
                    <a:pt x="2863" y="56"/>
                    <a:pt x="2437" y="187"/>
                  </a:cubicBezTo>
                  <a:cubicBezTo>
                    <a:pt x="1629" y="424"/>
                    <a:pt x="895" y="952"/>
                    <a:pt x="497" y="1696"/>
                  </a:cubicBezTo>
                  <a:cubicBezTo>
                    <a:pt x="270" y="2138"/>
                    <a:pt x="173" y="2624"/>
                    <a:pt x="108" y="3098"/>
                  </a:cubicBezTo>
                  <a:cubicBezTo>
                    <a:pt x="1" y="3863"/>
                    <a:pt x="76" y="4650"/>
                    <a:pt x="152" y="5416"/>
                  </a:cubicBezTo>
                  <a:cubicBezTo>
                    <a:pt x="561" y="5254"/>
                    <a:pt x="917" y="4963"/>
                    <a:pt x="1143" y="4586"/>
                  </a:cubicBezTo>
                  <a:cubicBezTo>
                    <a:pt x="1370" y="4208"/>
                    <a:pt x="1499" y="3745"/>
                    <a:pt x="1445" y="3314"/>
                  </a:cubicBezTo>
                  <a:lnTo>
                    <a:pt x="1445" y="3314"/>
                  </a:lnTo>
                  <a:cubicBezTo>
                    <a:pt x="1473" y="3315"/>
                    <a:pt x="1500" y="3316"/>
                    <a:pt x="1528" y="3316"/>
                  </a:cubicBezTo>
                  <a:cubicBezTo>
                    <a:pt x="1857" y="3316"/>
                    <a:pt x="2189" y="3198"/>
                    <a:pt x="2448" y="2979"/>
                  </a:cubicBezTo>
                  <a:cubicBezTo>
                    <a:pt x="2717" y="2742"/>
                    <a:pt x="2901" y="2397"/>
                    <a:pt x="2933" y="2041"/>
                  </a:cubicBezTo>
                  <a:cubicBezTo>
                    <a:pt x="3562" y="2294"/>
                    <a:pt x="4235" y="2419"/>
                    <a:pt x="4910" y="2419"/>
                  </a:cubicBezTo>
                  <a:cubicBezTo>
                    <a:pt x="5473" y="2419"/>
                    <a:pt x="6038" y="2332"/>
                    <a:pt x="6577" y="2160"/>
                  </a:cubicBezTo>
                  <a:cubicBezTo>
                    <a:pt x="6771" y="2699"/>
                    <a:pt x="6965" y="3249"/>
                    <a:pt x="7170" y="3788"/>
                  </a:cubicBezTo>
                  <a:cubicBezTo>
                    <a:pt x="7213" y="3357"/>
                    <a:pt x="7289" y="2850"/>
                    <a:pt x="7256" y="2408"/>
                  </a:cubicBezTo>
                  <a:cubicBezTo>
                    <a:pt x="7224" y="1966"/>
                    <a:pt x="7116" y="1524"/>
                    <a:pt x="6858" y="1157"/>
                  </a:cubicBezTo>
                  <a:cubicBezTo>
                    <a:pt x="6426" y="554"/>
                    <a:pt x="5672" y="273"/>
                    <a:pt x="4949" y="122"/>
                  </a:cubicBezTo>
                  <a:cubicBezTo>
                    <a:pt x="4556" y="46"/>
                    <a:pt x="4153"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901;p46">
              <a:extLst>
                <a:ext uri="{FF2B5EF4-FFF2-40B4-BE49-F238E27FC236}">
                  <a16:creationId xmlns:a16="http://schemas.microsoft.com/office/drawing/2014/main" id="{C1A39C73-5CD5-BD7D-C1C4-4254F1236186}"/>
                </a:ext>
              </a:extLst>
            </p:cNvPr>
            <p:cNvSpPr/>
            <p:nvPr/>
          </p:nvSpPr>
          <p:spPr>
            <a:xfrm>
              <a:off x="794700" y="2107500"/>
              <a:ext cx="12700" cy="11400"/>
            </a:xfrm>
            <a:custGeom>
              <a:avLst/>
              <a:gdLst/>
              <a:ahLst/>
              <a:cxnLst/>
              <a:rect l="l" t="t" r="r" b="b"/>
              <a:pathLst>
                <a:path w="508" h="456" extrusionOk="0">
                  <a:moveTo>
                    <a:pt x="238" y="0"/>
                  </a:moveTo>
                  <a:cubicBezTo>
                    <a:pt x="162" y="11"/>
                    <a:pt x="98" y="22"/>
                    <a:pt x="33" y="54"/>
                  </a:cubicBezTo>
                  <a:cubicBezTo>
                    <a:pt x="1" y="76"/>
                    <a:pt x="1" y="119"/>
                    <a:pt x="11" y="151"/>
                  </a:cubicBezTo>
                  <a:cubicBezTo>
                    <a:pt x="27" y="167"/>
                    <a:pt x="49" y="177"/>
                    <a:pt x="68" y="177"/>
                  </a:cubicBezTo>
                  <a:cubicBezTo>
                    <a:pt x="74" y="177"/>
                    <a:pt x="81" y="176"/>
                    <a:pt x="87" y="173"/>
                  </a:cubicBezTo>
                  <a:cubicBezTo>
                    <a:pt x="130" y="162"/>
                    <a:pt x="162" y="141"/>
                    <a:pt x="205" y="141"/>
                  </a:cubicBezTo>
                  <a:lnTo>
                    <a:pt x="292" y="141"/>
                  </a:lnTo>
                  <a:cubicBezTo>
                    <a:pt x="313" y="141"/>
                    <a:pt x="346" y="151"/>
                    <a:pt x="356" y="173"/>
                  </a:cubicBezTo>
                  <a:cubicBezTo>
                    <a:pt x="367" y="184"/>
                    <a:pt x="378" y="216"/>
                    <a:pt x="378" y="238"/>
                  </a:cubicBezTo>
                  <a:cubicBezTo>
                    <a:pt x="378" y="281"/>
                    <a:pt x="356" y="335"/>
                    <a:pt x="335" y="378"/>
                  </a:cubicBezTo>
                  <a:cubicBezTo>
                    <a:pt x="324" y="410"/>
                    <a:pt x="346" y="442"/>
                    <a:pt x="378" y="453"/>
                  </a:cubicBezTo>
                  <a:cubicBezTo>
                    <a:pt x="386" y="455"/>
                    <a:pt x="393" y="456"/>
                    <a:pt x="400" y="456"/>
                  </a:cubicBezTo>
                  <a:cubicBezTo>
                    <a:pt x="432" y="456"/>
                    <a:pt x="455" y="437"/>
                    <a:pt x="464" y="410"/>
                  </a:cubicBezTo>
                  <a:cubicBezTo>
                    <a:pt x="486" y="345"/>
                    <a:pt x="507" y="291"/>
                    <a:pt x="507" y="227"/>
                  </a:cubicBezTo>
                  <a:cubicBezTo>
                    <a:pt x="497" y="151"/>
                    <a:pt x="475" y="87"/>
                    <a:pt x="421" y="54"/>
                  </a:cubicBezTo>
                  <a:cubicBezTo>
                    <a:pt x="367" y="11"/>
                    <a:pt x="302"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902;p46">
              <a:extLst>
                <a:ext uri="{FF2B5EF4-FFF2-40B4-BE49-F238E27FC236}">
                  <a16:creationId xmlns:a16="http://schemas.microsoft.com/office/drawing/2014/main" id="{D51AF54C-8DF7-72FA-B5F0-109D9D289633}"/>
                </a:ext>
              </a:extLst>
            </p:cNvPr>
            <p:cNvSpPr/>
            <p:nvPr/>
          </p:nvSpPr>
          <p:spPr>
            <a:xfrm>
              <a:off x="801175" y="2064550"/>
              <a:ext cx="33450" cy="12150"/>
            </a:xfrm>
            <a:custGeom>
              <a:avLst/>
              <a:gdLst/>
              <a:ahLst/>
              <a:cxnLst/>
              <a:rect l="l" t="t" r="r" b="b"/>
              <a:pathLst>
                <a:path w="1338" h="486" extrusionOk="0">
                  <a:moveTo>
                    <a:pt x="650" y="0"/>
                  </a:moveTo>
                  <a:cubicBezTo>
                    <a:pt x="476" y="0"/>
                    <a:pt x="303" y="39"/>
                    <a:pt x="140" y="123"/>
                  </a:cubicBezTo>
                  <a:cubicBezTo>
                    <a:pt x="54" y="166"/>
                    <a:pt x="0" y="274"/>
                    <a:pt x="54" y="360"/>
                  </a:cubicBezTo>
                  <a:cubicBezTo>
                    <a:pt x="88" y="434"/>
                    <a:pt x="147" y="462"/>
                    <a:pt x="212" y="462"/>
                  </a:cubicBezTo>
                  <a:cubicBezTo>
                    <a:pt x="252" y="462"/>
                    <a:pt x="294" y="452"/>
                    <a:pt x="335" y="435"/>
                  </a:cubicBezTo>
                  <a:cubicBezTo>
                    <a:pt x="421" y="392"/>
                    <a:pt x="529" y="371"/>
                    <a:pt x="626" y="360"/>
                  </a:cubicBezTo>
                  <a:cubicBezTo>
                    <a:pt x="626" y="360"/>
                    <a:pt x="626" y="371"/>
                    <a:pt x="626" y="371"/>
                  </a:cubicBezTo>
                  <a:cubicBezTo>
                    <a:pt x="642" y="369"/>
                    <a:pt x="659" y="369"/>
                    <a:pt x="676" y="369"/>
                  </a:cubicBezTo>
                  <a:cubicBezTo>
                    <a:pt x="788" y="369"/>
                    <a:pt x="901" y="399"/>
                    <a:pt x="1014" y="446"/>
                  </a:cubicBezTo>
                  <a:cubicBezTo>
                    <a:pt x="1014" y="446"/>
                    <a:pt x="1025" y="457"/>
                    <a:pt x="1035" y="457"/>
                  </a:cubicBezTo>
                  <a:cubicBezTo>
                    <a:pt x="1071" y="475"/>
                    <a:pt x="1110" y="485"/>
                    <a:pt x="1149" y="485"/>
                  </a:cubicBezTo>
                  <a:cubicBezTo>
                    <a:pt x="1204" y="485"/>
                    <a:pt x="1256" y="464"/>
                    <a:pt x="1294" y="414"/>
                  </a:cubicBezTo>
                  <a:cubicBezTo>
                    <a:pt x="1337" y="338"/>
                    <a:pt x="1337" y="209"/>
                    <a:pt x="1251" y="155"/>
                  </a:cubicBezTo>
                  <a:cubicBezTo>
                    <a:pt x="1063" y="55"/>
                    <a:pt x="857"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903;p46">
              <a:extLst>
                <a:ext uri="{FF2B5EF4-FFF2-40B4-BE49-F238E27FC236}">
                  <a16:creationId xmlns:a16="http://schemas.microsoft.com/office/drawing/2014/main" id="{643F8E08-9B3A-FBAB-8B74-F3AC0D10D6BF}"/>
                </a:ext>
              </a:extLst>
            </p:cNvPr>
            <p:cNvSpPr/>
            <p:nvPr/>
          </p:nvSpPr>
          <p:spPr>
            <a:xfrm>
              <a:off x="746175" y="2065650"/>
              <a:ext cx="33450" cy="13350"/>
            </a:xfrm>
            <a:custGeom>
              <a:avLst/>
              <a:gdLst/>
              <a:ahLst/>
              <a:cxnLst/>
              <a:rect l="l" t="t" r="r" b="b"/>
              <a:pathLst>
                <a:path w="1338" h="534" extrusionOk="0">
                  <a:moveTo>
                    <a:pt x="753" y="1"/>
                  </a:moveTo>
                  <a:cubicBezTo>
                    <a:pt x="530" y="1"/>
                    <a:pt x="308" y="61"/>
                    <a:pt x="120" y="187"/>
                  </a:cubicBezTo>
                  <a:cubicBezTo>
                    <a:pt x="33" y="240"/>
                    <a:pt x="1" y="359"/>
                    <a:pt x="55" y="445"/>
                  </a:cubicBezTo>
                  <a:cubicBezTo>
                    <a:pt x="96" y="500"/>
                    <a:pt x="155" y="533"/>
                    <a:pt x="214" y="533"/>
                  </a:cubicBezTo>
                  <a:cubicBezTo>
                    <a:pt x="248" y="533"/>
                    <a:pt x="282" y="523"/>
                    <a:pt x="314" y="499"/>
                  </a:cubicBezTo>
                  <a:cubicBezTo>
                    <a:pt x="346" y="478"/>
                    <a:pt x="378" y="467"/>
                    <a:pt x="421" y="445"/>
                  </a:cubicBezTo>
                  <a:cubicBezTo>
                    <a:pt x="432" y="434"/>
                    <a:pt x="432" y="434"/>
                    <a:pt x="443" y="434"/>
                  </a:cubicBezTo>
                  <a:cubicBezTo>
                    <a:pt x="454" y="424"/>
                    <a:pt x="465" y="424"/>
                    <a:pt x="486" y="413"/>
                  </a:cubicBezTo>
                  <a:cubicBezTo>
                    <a:pt x="518" y="402"/>
                    <a:pt x="562" y="391"/>
                    <a:pt x="594" y="381"/>
                  </a:cubicBezTo>
                  <a:cubicBezTo>
                    <a:pt x="598" y="381"/>
                    <a:pt x="612" y="379"/>
                    <a:pt x="623" y="377"/>
                  </a:cubicBezTo>
                  <a:lnTo>
                    <a:pt x="623" y="377"/>
                  </a:lnTo>
                  <a:cubicBezTo>
                    <a:pt x="620" y="378"/>
                    <a:pt x="618" y="379"/>
                    <a:pt x="615" y="381"/>
                  </a:cubicBezTo>
                  <a:cubicBezTo>
                    <a:pt x="633" y="377"/>
                    <a:pt x="638" y="376"/>
                    <a:pt x="636" y="376"/>
                  </a:cubicBezTo>
                  <a:cubicBezTo>
                    <a:pt x="635" y="376"/>
                    <a:pt x="629" y="376"/>
                    <a:pt x="623" y="377"/>
                  </a:cubicBezTo>
                  <a:lnTo>
                    <a:pt x="623" y="377"/>
                  </a:lnTo>
                  <a:cubicBezTo>
                    <a:pt x="642" y="370"/>
                    <a:pt x="660" y="370"/>
                    <a:pt x="669" y="370"/>
                  </a:cubicBezTo>
                  <a:lnTo>
                    <a:pt x="853" y="370"/>
                  </a:lnTo>
                  <a:cubicBezTo>
                    <a:pt x="896" y="381"/>
                    <a:pt x="928" y="381"/>
                    <a:pt x="971" y="391"/>
                  </a:cubicBezTo>
                  <a:cubicBezTo>
                    <a:pt x="982" y="402"/>
                    <a:pt x="1004" y="402"/>
                    <a:pt x="1025" y="413"/>
                  </a:cubicBezTo>
                  <a:lnTo>
                    <a:pt x="1047" y="413"/>
                  </a:lnTo>
                  <a:cubicBezTo>
                    <a:pt x="1047" y="413"/>
                    <a:pt x="1047" y="413"/>
                    <a:pt x="1047" y="424"/>
                  </a:cubicBezTo>
                  <a:cubicBezTo>
                    <a:pt x="1072" y="433"/>
                    <a:pt x="1100" y="438"/>
                    <a:pt x="1128" y="438"/>
                  </a:cubicBezTo>
                  <a:cubicBezTo>
                    <a:pt x="1196" y="438"/>
                    <a:pt x="1264" y="409"/>
                    <a:pt x="1295" y="348"/>
                  </a:cubicBezTo>
                  <a:cubicBezTo>
                    <a:pt x="1338" y="262"/>
                    <a:pt x="1316" y="133"/>
                    <a:pt x="1219" y="89"/>
                  </a:cubicBezTo>
                  <a:cubicBezTo>
                    <a:pt x="1071" y="31"/>
                    <a:pt x="912"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904;p46">
              <a:extLst>
                <a:ext uri="{FF2B5EF4-FFF2-40B4-BE49-F238E27FC236}">
                  <a16:creationId xmlns:a16="http://schemas.microsoft.com/office/drawing/2014/main" id="{A962B1A3-E7BF-4DE2-EF62-744F81802AD3}"/>
                </a:ext>
              </a:extLst>
            </p:cNvPr>
            <p:cNvSpPr/>
            <p:nvPr/>
          </p:nvSpPr>
          <p:spPr>
            <a:xfrm>
              <a:off x="777175" y="2128825"/>
              <a:ext cx="28775" cy="15975"/>
            </a:xfrm>
            <a:custGeom>
              <a:avLst/>
              <a:gdLst/>
              <a:ahLst/>
              <a:cxnLst/>
              <a:rect l="l" t="t" r="r" b="b"/>
              <a:pathLst>
                <a:path w="1151" h="639" extrusionOk="0">
                  <a:moveTo>
                    <a:pt x="194" y="0"/>
                  </a:moveTo>
                  <a:cubicBezTo>
                    <a:pt x="155" y="0"/>
                    <a:pt x="122" y="12"/>
                    <a:pt x="98" y="42"/>
                  </a:cubicBezTo>
                  <a:cubicBezTo>
                    <a:pt x="1" y="182"/>
                    <a:pt x="152" y="581"/>
                    <a:pt x="529" y="635"/>
                  </a:cubicBezTo>
                  <a:cubicBezTo>
                    <a:pt x="551" y="638"/>
                    <a:pt x="572" y="639"/>
                    <a:pt x="593" y="639"/>
                  </a:cubicBezTo>
                  <a:cubicBezTo>
                    <a:pt x="934" y="639"/>
                    <a:pt x="1151" y="325"/>
                    <a:pt x="1090" y="182"/>
                  </a:cubicBezTo>
                  <a:cubicBezTo>
                    <a:pt x="1067" y="114"/>
                    <a:pt x="995" y="103"/>
                    <a:pt x="899" y="103"/>
                  </a:cubicBezTo>
                  <a:cubicBezTo>
                    <a:pt x="854" y="103"/>
                    <a:pt x="804" y="105"/>
                    <a:pt x="751" y="105"/>
                  </a:cubicBezTo>
                  <a:cubicBezTo>
                    <a:pt x="704" y="105"/>
                    <a:pt x="654" y="103"/>
                    <a:pt x="605" y="96"/>
                  </a:cubicBezTo>
                  <a:cubicBezTo>
                    <a:pt x="435" y="73"/>
                    <a:pt x="29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905;p46">
              <a:extLst>
                <a:ext uri="{FF2B5EF4-FFF2-40B4-BE49-F238E27FC236}">
                  <a16:creationId xmlns:a16="http://schemas.microsoft.com/office/drawing/2014/main" id="{027A7DF3-8373-52B9-0EC6-EA5DF64CBB84}"/>
                </a:ext>
              </a:extLst>
            </p:cNvPr>
            <p:cNvSpPr/>
            <p:nvPr/>
          </p:nvSpPr>
          <p:spPr>
            <a:xfrm>
              <a:off x="779600" y="2136325"/>
              <a:ext cx="20525" cy="8500"/>
            </a:xfrm>
            <a:custGeom>
              <a:avLst/>
              <a:gdLst/>
              <a:ahLst/>
              <a:cxnLst/>
              <a:rect l="l" t="t" r="r" b="b"/>
              <a:pathLst>
                <a:path w="821" h="340" extrusionOk="0">
                  <a:moveTo>
                    <a:pt x="1" y="1"/>
                  </a:moveTo>
                  <a:cubicBezTo>
                    <a:pt x="66" y="152"/>
                    <a:pt x="206" y="303"/>
                    <a:pt x="432" y="335"/>
                  </a:cubicBezTo>
                  <a:cubicBezTo>
                    <a:pt x="456" y="338"/>
                    <a:pt x="480" y="340"/>
                    <a:pt x="503" y="340"/>
                  </a:cubicBezTo>
                  <a:cubicBezTo>
                    <a:pt x="632" y="340"/>
                    <a:pt x="738" y="291"/>
                    <a:pt x="820" y="227"/>
                  </a:cubicBezTo>
                  <a:cubicBezTo>
                    <a:pt x="723" y="130"/>
                    <a:pt x="508" y="44"/>
                    <a:pt x="238" y="12"/>
                  </a:cubicBezTo>
                  <a:cubicBezTo>
                    <a:pt x="152" y="1"/>
                    <a:pt x="7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906;p46">
              <a:extLst>
                <a:ext uri="{FF2B5EF4-FFF2-40B4-BE49-F238E27FC236}">
                  <a16:creationId xmlns:a16="http://schemas.microsoft.com/office/drawing/2014/main" id="{B20BCBE8-697F-1635-17BF-A0BA330D1B6D}"/>
                </a:ext>
              </a:extLst>
            </p:cNvPr>
            <p:cNvSpPr/>
            <p:nvPr/>
          </p:nvSpPr>
          <p:spPr>
            <a:xfrm>
              <a:off x="781225" y="2128900"/>
              <a:ext cx="22125" cy="5875"/>
            </a:xfrm>
            <a:custGeom>
              <a:avLst/>
              <a:gdLst/>
              <a:ahLst/>
              <a:cxnLst/>
              <a:rect l="l" t="t" r="r" b="b"/>
              <a:pathLst>
                <a:path w="885" h="235" extrusionOk="0">
                  <a:moveTo>
                    <a:pt x="45" y="0"/>
                  </a:moveTo>
                  <a:cubicBezTo>
                    <a:pt x="29" y="0"/>
                    <a:pt x="14" y="2"/>
                    <a:pt x="1" y="7"/>
                  </a:cubicBezTo>
                  <a:cubicBezTo>
                    <a:pt x="44" y="125"/>
                    <a:pt x="216" y="190"/>
                    <a:pt x="421" y="222"/>
                  </a:cubicBezTo>
                  <a:cubicBezTo>
                    <a:pt x="472" y="231"/>
                    <a:pt x="522" y="235"/>
                    <a:pt x="569" y="235"/>
                  </a:cubicBezTo>
                  <a:cubicBezTo>
                    <a:pt x="711" y="235"/>
                    <a:pt x="828" y="198"/>
                    <a:pt x="885" y="125"/>
                  </a:cubicBezTo>
                  <a:cubicBezTo>
                    <a:pt x="847" y="102"/>
                    <a:pt x="793" y="97"/>
                    <a:pt x="729" y="97"/>
                  </a:cubicBezTo>
                  <a:cubicBezTo>
                    <a:pt x="680" y="97"/>
                    <a:pt x="627" y="100"/>
                    <a:pt x="570" y="100"/>
                  </a:cubicBezTo>
                  <a:cubicBezTo>
                    <a:pt x="529" y="100"/>
                    <a:pt x="486" y="98"/>
                    <a:pt x="443" y="93"/>
                  </a:cubicBezTo>
                  <a:cubicBezTo>
                    <a:pt x="276" y="75"/>
                    <a:pt x="141"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907;p46">
              <a:extLst>
                <a:ext uri="{FF2B5EF4-FFF2-40B4-BE49-F238E27FC236}">
                  <a16:creationId xmlns:a16="http://schemas.microsoft.com/office/drawing/2014/main" id="{DC2082FC-A1A2-0C9E-E7EB-9A4B8A9834BB}"/>
                </a:ext>
              </a:extLst>
            </p:cNvPr>
            <p:cNvSpPr/>
            <p:nvPr/>
          </p:nvSpPr>
          <p:spPr>
            <a:xfrm>
              <a:off x="756975" y="2088350"/>
              <a:ext cx="19150" cy="13775"/>
            </a:xfrm>
            <a:custGeom>
              <a:avLst/>
              <a:gdLst/>
              <a:ahLst/>
              <a:cxnLst/>
              <a:rect l="l" t="t" r="r" b="b"/>
              <a:pathLst>
                <a:path w="766" h="551" extrusionOk="0">
                  <a:moveTo>
                    <a:pt x="356" y="1"/>
                  </a:moveTo>
                  <a:cubicBezTo>
                    <a:pt x="248" y="1"/>
                    <a:pt x="140" y="44"/>
                    <a:pt x="76" y="130"/>
                  </a:cubicBezTo>
                  <a:cubicBezTo>
                    <a:pt x="0" y="238"/>
                    <a:pt x="11" y="367"/>
                    <a:pt x="22" y="486"/>
                  </a:cubicBezTo>
                  <a:cubicBezTo>
                    <a:pt x="22" y="518"/>
                    <a:pt x="43" y="551"/>
                    <a:pt x="76" y="551"/>
                  </a:cubicBezTo>
                  <a:cubicBezTo>
                    <a:pt x="108" y="551"/>
                    <a:pt x="140" y="518"/>
                    <a:pt x="140" y="486"/>
                  </a:cubicBezTo>
                  <a:cubicBezTo>
                    <a:pt x="130" y="400"/>
                    <a:pt x="119" y="292"/>
                    <a:pt x="173" y="217"/>
                  </a:cubicBezTo>
                  <a:cubicBezTo>
                    <a:pt x="205" y="152"/>
                    <a:pt x="280" y="119"/>
                    <a:pt x="356" y="119"/>
                  </a:cubicBezTo>
                  <a:cubicBezTo>
                    <a:pt x="528" y="130"/>
                    <a:pt x="626" y="303"/>
                    <a:pt x="647" y="454"/>
                  </a:cubicBezTo>
                  <a:cubicBezTo>
                    <a:pt x="647" y="486"/>
                    <a:pt x="669" y="518"/>
                    <a:pt x="712" y="518"/>
                  </a:cubicBezTo>
                  <a:cubicBezTo>
                    <a:pt x="733" y="518"/>
                    <a:pt x="766" y="486"/>
                    <a:pt x="766" y="454"/>
                  </a:cubicBezTo>
                  <a:cubicBezTo>
                    <a:pt x="755" y="335"/>
                    <a:pt x="712" y="227"/>
                    <a:pt x="636" y="141"/>
                  </a:cubicBezTo>
                  <a:cubicBezTo>
                    <a:pt x="561" y="55"/>
                    <a:pt x="464" y="1"/>
                    <a:pt x="3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908;p46">
              <a:extLst>
                <a:ext uri="{FF2B5EF4-FFF2-40B4-BE49-F238E27FC236}">
                  <a16:creationId xmlns:a16="http://schemas.microsoft.com/office/drawing/2014/main" id="{6EEE067B-73DB-B3A1-BBA9-B80A551A840D}"/>
                </a:ext>
              </a:extLst>
            </p:cNvPr>
            <p:cNvSpPr/>
            <p:nvPr/>
          </p:nvSpPr>
          <p:spPr>
            <a:xfrm>
              <a:off x="811675" y="2088625"/>
              <a:ext cx="19175" cy="13775"/>
            </a:xfrm>
            <a:custGeom>
              <a:avLst/>
              <a:gdLst/>
              <a:ahLst/>
              <a:cxnLst/>
              <a:rect l="l" t="t" r="r" b="b"/>
              <a:pathLst>
                <a:path w="767" h="551" extrusionOk="0">
                  <a:moveTo>
                    <a:pt x="346" y="1"/>
                  </a:moveTo>
                  <a:cubicBezTo>
                    <a:pt x="238" y="1"/>
                    <a:pt x="130" y="44"/>
                    <a:pt x="65" y="130"/>
                  </a:cubicBezTo>
                  <a:cubicBezTo>
                    <a:pt x="1" y="238"/>
                    <a:pt x="1" y="367"/>
                    <a:pt x="12" y="486"/>
                  </a:cubicBezTo>
                  <a:cubicBezTo>
                    <a:pt x="12" y="518"/>
                    <a:pt x="33" y="551"/>
                    <a:pt x="65" y="551"/>
                  </a:cubicBezTo>
                  <a:cubicBezTo>
                    <a:pt x="98" y="551"/>
                    <a:pt x="130" y="518"/>
                    <a:pt x="130" y="486"/>
                  </a:cubicBezTo>
                  <a:cubicBezTo>
                    <a:pt x="119" y="400"/>
                    <a:pt x="109" y="292"/>
                    <a:pt x="163" y="216"/>
                  </a:cubicBezTo>
                  <a:cubicBezTo>
                    <a:pt x="195" y="152"/>
                    <a:pt x="270" y="119"/>
                    <a:pt x="346" y="119"/>
                  </a:cubicBezTo>
                  <a:cubicBezTo>
                    <a:pt x="518" y="130"/>
                    <a:pt x="615" y="303"/>
                    <a:pt x="637" y="453"/>
                  </a:cubicBezTo>
                  <a:cubicBezTo>
                    <a:pt x="637" y="486"/>
                    <a:pt x="658" y="518"/>
                    <a:pt x="702" y="518"/>
                  </a:cubicBezTo>
                  <a:cubicBezTo>
                    <a:pt x="723" y="518"/>
                    <a:pt x="766" y="486"/>
                    <a:pt x="756" y="453"/>
                  </a:cubicBezTo>
                  <a:cubicBezTo>
                    <a:pt x="745" y="335"/>
                    <a:pt x="702" y="227"/>
                    <a:pt x="626" y="141"/>
                  </a:cubicBezTo>
                  <a:cubicBezTo>
                    <a:pt x="551" y="55"/>
                    <a:pt x="454" y="1"/>
                    <a:pt x="3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909;p46">
              <a:extLst>
                <a:ext uri="{FF2B5EF4-FFF2-40B4-BE49-F238E27FC236}">
                  <a16:creationId xmlns:a16="http://schemas.microsoft.com/office/drawing/2014/main" id="{36DF2B08-126B-1F2D-8350-06AB8E78EFA0}"/>
                </a:ext>
              </a:extLst>
            </p:cNvPr>
            <p:cNvSpPr/>
            <p:nvPr/>
          </p:nvSpPr>
          <p:spPr>
            <a:xfrm>
              <a:off x="705750" y="2074075"/>
              <a:ext cx="60950" cy="55250"/>
            </a:xfrm>
            <a:custGeom>
              <a:avLst/>
              <a:gdLst/>
              <a:ahLst/>
              <a:cxnLst/>
              <a:rect l="l" t="t" r="r" b="b"/>
              <a:pathLst>
                <a:path w="2438" h="2210" extrusionOk="0">
                  <a:moveTo>
                    <a:pt x="1790" y="0"/>
                  </a:moveTo>
                  <a:cubicBezTo>
                    <a:pt x="982" y="76"/>
                    <a:pt x="367" y="173"/>
                    <a:pt x="195" y="421"/>
                  </a:cubicBezTo>
                  <a:cubicBezTo>
                    <a:pt x="22" y="658"/>
                    <a:pt x="1" y="1801"/>
                    <a:pt x="529" y="2103"/>
                  </a:cubicBezTo>
                  <a:cubicBezTo>
                    <a:pt x="660" y="2180"/>
                    <a:pt x="843" y="2209"/>
                    <a:pt x="1045" y="2209"/>
                  </a:cubicBezTo>
                  <a:cubicBezTo>
                    <a:pt x="1657" y="2209"/>
                    <a:pt x="2437" y="1941"/>
                    <a:pt x="2437" y="1941"/>
                  </a:cubicBezTo>
                  <a:lnTo>
                    <a:pt x="17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910;p46">
              <a:extLst>
                <a:ext uri="{FF2B5EF4-FFF2-40B4-BE49-F238E27FC236}">
                  <a16:creationId xmlns:a16="http://schemas.microsoft.com/office/drawing/2014/main" id="{216C1E5C-308A-4EC7-84E9-806F06F182B5}"/>
                </a:ext>
              </a:extLst>
            </p:cNvPr>
            <p:cNvSpPr/>
            <p:nvPr/>
          </p:nvSpPr>
          <p:spPr>
            <a:xfrm>
              <a:off x="673675" y="2095100"/>
              <a:ext cx="47475" cy="16200"/>
            </a:xfrm>
            <a:custGeom>
              <a:avLst/>
              <a:gdLst/>
              <a:ahLst/>
              <a:cxnLst/>
              <a:rect l="l" t="t" r="r" b="b"/>
              <a:pathLst>
                <a:path w="1899" h="648" extrusionOk="0">
                  <a:moveTo>
                    <a:pt x="1715" y="0"/>
                  </a:moveTo>
                  <a:lnTo>
                    <a:pt x="1" y="33"/>
                  </a:lnTo>
                  <a:lnTo>
                    <a:pt x="141" y="647"/>
                  </a:lnTo>
                  <a:lnTo>
                    <a:pt x="1769" y="486"/>
                  </a:lnTo>
                  <a:cubicBezTo>
                    <a:pt x="1866" y="410"/>
                    <a:pt x="1898" y="119"/>
                    <a:pt x="1715" y="0"/>
                  </a:cubicBezTo>
                  <a:close/>
                </a:path>
              </a:pathLst>
            </a:custGeom>
            <a:solidFill>
              <a:srgbClr val="4B10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911;p46">
              <a:extLst>
                <a:ext uri="{FF2B5EF4-FFF2-40B4-BE49-F238E27FC236}">
                  <a16:creationId xmlns:a16="http://schemas.microsoft.com/office/drawing/2014/main" id="{64C9DA72-1353-183E-D04C-A4677568795E}"/>
                </a:ext>
              </a:extLst>
            </p:cNvPr>
            <p:cNvSpPr/>
            <p:nvPr/>
          </p:nvSpPr>
          <p:spPr>
            <a:xfrm>
              <a:off x="710600" y="2098075"/>
              <a:ext cx="5150" cy="7300"/>
            </a:xfrm>
            <a:custGeom>
              <a:avLst/>
              <a:gdLst/>
              <a:ahLst/>
              <a:cxnLst/>
              <a:rect l="l" t="t" r="r" b="b"/>
              <a:pathLst>
                <a:path w="206" h="292" extrusionOk="0">
                  <a:moveTo>
                    <a:pt x="98" y="0"/>
                  </a:moveTo>
                  <a:cubicBezTo>
                    <a:pt x="44" y="0"/>
                    <a:pt x="1" y="65"/>
                    <a:pt x="1" y="140"/>
                  </a:cubicBezTo>
                  <a:cubicBezTo>
                    <a:pt x="1" y="226"/>
                    <a:pt x="44" y="291"/>
                    <a:pt x="98" y="291"/>
                  </a:cubicBezTo>
                  <a:cubicBezTo>
                    <a:pt x="163" y="291"/>
                    <a:pt x="206" y="226"/>
                    <a:pt x="206" y="140"/>
                  </a:cubicBezTo>
                  <a:cubicBezTo>
                    <a:pt x="206" y="65"/>
                    <a:pt x="163" y="0"/>
                    <a:pt x="98" y="0"/>
                  </a:cubicBezTo>
                  <a:close/>
                </a:path>
              </a:pathLst>
            </a:custGeom>
            <a:solidFill>
              <a:srgbClr val="CE3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912;p46">
              <a:extLst>
                <a:ext uri="{FF2B5EF4-FFF2-40B4-BE49-F238E27FC236}">
                  <a16:creationId xmlns:a16="http://schemas.microsoft.com/office/drawing/2014/main" id="{7CC53A55-25E5-A1E5-6374-7F634889F786}"/>
                </a:ext>
              </a:extLst>
            </p:cNvPr>
            <p:cNvSpPr/>
            <p:nvPr/>
          </p:nvSpPr>
          <p:spPr>
            <a:xfrm>
              <a:off x="724625" y="2071650"/>
              <a:ext cx="132625" cy="54475"/>
            </a:xfrm>
            <a:custGeom>
              <a:avLst/>
              <a:gdLst/>
              <a:ahLst/>
              <a:cxnLst/>
              <a:rect l="l" t="t" r="r" b="b"/>
              <a:pathLst>
                <a:path w="5305" h="2179" extrusionOk="0">
                  <a:moveTo>
                    <a:pt x="2987" y="0"/>
                  </a:moveTo>
                  <a:cubicBezTo>
                    <a:pt x="2437" y="0"/>
                    <a:pt x="626" y="22"/>
                    <a:pt x="335" y="292"/>
                  </a:cubicBezTo>
                  <a:cubicBezTo>
                    <a:pt x="44" y="550"/>
                    <a:pt x="0" y="1143"/>
                    <a:pt x="119" y="1564"/>
                  </a:cubicBezTo>
                  <a:cubicBezTo>
                    <a:pt x="216" y="1909"/>
                    <a:pt x="421" y="2124"/>
                    <a:pt x="669" y="2167"/>
                  </a:cubicBezTo>
                  <a:cubicBezTo>
                    <a:pt x="734" y="2178"/>
                    <a:pt x="809" y="2178"/>
                    <a:pt x="884" y="2178"/>
                  </a:cubicBezTo>
                  <a:cubicBezTo>
                    <a:pt x="1413" y="2178"/>
                    <a:pt x="2070" y="1920"/>
                    <a:pt x="2556" y="1725"/>
                  </a:cubicBezTo>
                  <a:cubicBezTo>
                    <a:pt x="2728" y="1650"/>
                    <a:pt x="2944" y="1564"/>
                    <a:pt x="2998" y="1564"/>
                  </a:cubicBezTo>
                  <a:cubicBezTo>
                    <a:pt x="3127" y="1564"/>
                    <a:pt x="3504" y="1682"/>
                    <a:pt x="3806" y="1779"/>
                  </a:cubicBezTo>
                  <a:cubicBezTo>
                    <a:pt x="4270" y="1930"/>
                    <a:pt x="4561" y="2017"/>
                    <a:pt x="4733" y="2027"/>
                  </a:cubicBezTo>
                  <a:lnTo>
                    <a:pt x="4755" y="2027"/>
                  </a:lnTo>
                  <a:cubicBezTo>
                    <a:pt x="4852" y="2027"/>
                    <a:pt x="5035" y="1984"/>
                    <a:pt x="5143" y="1704"/>
                  </a:cubicBezTo>
                  <a:cubicBezTo>
                    <a:pt x="5305" y="1305"/>
                    <a:pt x="5251" y="453"/>
                    <a:pt x="4992" y="205"/>
                  </a:cubicBezTo>
                  <a:cubicBezTo>
                    <a:pt x="4841" y="76"/>
                    <a:pt x="4173"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913;p46">
              <a:extLst>
                <a:ext uri="{FF2B5EF4-FFF2-40B4-BE49-F238E27FC236}">
                  <a16:creationId xmlns:a16="http://schemas.microsoft.com/office/drawing/2014/main" id="{89B9BD6A-120F-2B0E-4F38-33D98AF81C44}"/>
                </a:ext>
              </a:extLst>
            </p:cNvPr>
            <p:cNvSpPr/>
            <p:nvPr/>
          </p:nvSpPr>
          <p:spPr>
            <a:xfrm>
              <a:off x="736050" y="2095685"/>
              <a:ext cx="117699" cy="25915"/>
            </a:xfrm>
            <a:custGeom>
              <a:avLst/>
              <a:gdLst/>
              <a:ahLst/>
              <a:cxnLst/>
              <a:rect l="l" t="t" r="r" b="b"/>
              <a:pathLst>
                <a:path w="5079" h="1812" extrusionOk="0">
                  <a:moveTo>
                    <a:pt x="2905" y="0"/>
                  </a:moveTo>
                  <a:cubicBezTo>
                    <a:pt x="1786" y="0"/>
                    <a:pt x="550" y="75"/>
                    <a:pt x="367" y="235"/>
                  </a:cubicBezTo>
                  <a:cubicBezTo>
                    <a:pt x="1" y="558"/>
                    <a:pt x="108" y="1712"/>
                    <a:pt x="615" y="1798"/>
                  </a:cubicBezTo>
                  <a:cubicBezTo>
                    <a:pt x="671" y="1807"/>
                    <a:pt x="730" y="1811"/>
                    <a:pt x="791" y="1811"/>
                  </a:cubicBezTo>
                  <a:cubicBezTo>
                    <a:pt x="1546" y="1811"/>
                    <a:pt x="2684" y="1194"/>
                    <a:pt x="2907" y="1194"/>
                  </a:cubicBezTo>
                  <a:cubicBezTo>
                    <a:pt x="2908" y="1194"/>
                    <a:pt x="2910" y="1194"/>
                    <a:pt x="2912" y="1194"/>
                  </a:cubicBezTo>
                  <a:cubicBezTo>
                    <a:pt x="3224" y="1205"/>
                    <a:pt x="4335" y="1647"/>
                    <a:pt x="4658" y="1658"/>
                  </a:cubicBezTo>
                  <a:cubicBezTo>
                    <a:pt x="4660" y="1658"/>
                    <a:pt x="4662" y="1658"/>
                    <a:pt x="4663" y="1658"/>
                  </a:cubicBezTo>
                  <a:cubicBezTo>
                    <a:pt x="5078" y="1658"/>
                    <a:pt x="5024" y="374"/>
                    <a:pt x="4777" y="149"/>
                  </a:cubicBezTo>
                  <a:cubicBezTo>
                    <a:pt x="4670" y="51"/>
                    <a:pt x="3827" y="0"/>
                    <a:pt x="2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1" name="Google Shape;1914;p46">
              <a:extLst>
                <a:ext uri="{FF2B5EF4-FFF2-40B4-BE49-F238E27FC236}">
                  <a16:creationId xmlns:a16="http://schemas.microsoft.com/office/drawing/2014/main" id="{C7883182-7383-1F42-0550-350C70064EEE}"/>
                </a:ext>
              </a:extLst>
            </p:cNvPr>
            <p:cNvSpPr/>
            <p:nvPr/>
          </p:nvSpPr>
          <p:spPr>
            <a:xfrm>
              <a:off x="646200" y="2090200"/>
              <a:ext cx="51225" cy="47725"/>
            </a:xfrm>
            <a:custGeom>
              <a:avLst/>
              <a:gdLst/>
              <a:ahLst/>
              <a:cxnLst/>
              <a:rect l="l" t="t" r="r" b="b"/>
              <a:pathLst>
                <a:path w="2049" h="1909" extrusionOk="0">
                  <a:moveTo>
                    <a:pt x="815" y="1"/>
                  </a:moveTo>
                  <a:cubicBezTo>
                    <a:pt x="640" y="1"/>
                    <a:pt x="476" y="54"/>
                    <a:pt x="345" y="164"/>
                  </a:cubicBezTo>
                  <a:cubicBezTo>
                    <a:pt x="0" y="466"/>
                    <a:pt x="22" y="1059"/>
                    <a:pt x="399" y="1490"/>
                  </a:cubicBezTo>
                  <a:cubicBezTo>
                    <a:pt x="632" y="1763"/>
                    <a:pt x="944" y="1909"/>
                    <a:pt x="1229" y="1909"/>
                  </a:cubicBezTo>
                  <a:cubicBezTo>
                    <a:pt x="1405" y="1909"/>
                    <a:pt x="1572" y="1853"/>
                    <a:pt x="1703" y="1738"/>
                  </a:cubicBezTo>
                  <a:cubicBezTo>
                    <a:pt x="2048" y="1447"/>
                    <a:pt x="2027" y="854"/>
                    <a:pt x="1650" y="412"/>
                  </a:cubicBezTo>
                  <a:cubicBezTo>
                    <a:pt x="1415" y="144"/>
                    <a:pt x="1101" y="1"/>
                    <a:pt x="815" y="1"/>
                  </a:cubicBezTo>
                  <a:close/>
                </a:path>
              </a:pathLst>
            </a:custGeom>
            <a:solidFill>
              <a:srgbClr val="FFB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915;p46">
              <a:extLst>
                <a:ext uri="{FF2B5EF4-FFF2-40B4-BE49-F238E27FC236}">
                  <a16:creationId xmlns:a16="http://schemas.microsoft.com/office/drawing/2014/main" id="{65DE0F51-FA41-E0F8-0ACD-74AE8DECCB7D}"/>
                </a:ext>
              </a:extLst>
            </p:cNvPr>
            <p:cNvSpPr/>
            <p:nvPr/>
          </p:nvSpPr>
          <p:spPr>
            <a:xfrm>
              <a:off x="653725" y="2098075"/>
              <a:ext cx="29675" cy="29925"/>
            </a:xfrm>
            <a:custGeom>
              <a:avLst/>
              <a:gdLst/>
              <a:ahLst/>
              <a:cxnLst/>
              <a:rect l="l" t="t" r="r" b="b"/>
              <a:pathLst>
                <a:path w="1187" h="1197" extrusionOk="0">
                  <a:moveTo>
                    <a:pt x="549" y="0"/>
                  </a:moveTo>
                  <a:cubicBezTo>
                    <a:pt x="454" y="0"/>
                    <a:pt x="362" y="22"/>
                    <a:pt x="281" y="65"/>
                  </a:cubicBezTo>
                  <a:cubicBezTo>
                    <a:pt x="87" y="173"/>
                    <a:pt x="1" y="410"/>
                    <a:pt x="87" y="593"/>
                  </a:cubicBezTo>
                  <a:cubicBezTo>
                    <a:pt x="103" y="616"/>
                    <a:pt x="129" y="634"/>
                    <a:pt x="155" y="634"/>
                  </a:cubicBezTo>
                  <a:cubicBezTo>
                    <a:pt x="165" y="634"/>
                    <a:pt x="175" y="631"/>
                    <a:pt x="184" y="625"/>
                  </a:cubicBezTo>
                  <a:cubicBezTo>
                    <a:pt x="217" y="615"/>
                    <a:pt x="238" y="571"/>
                    <a:pt x="217" y="528"/>
                  </a:cubicBezTo>
                  <a:cubicBezTo>
                    <a:pt x="163" y="410"/>
                    <a:pt x="238" y="248"/>
                    <a:pt x="357" y="194"/>
                  </a:cubicBezTo>
                  <a:cubicBezTo>
                    <a:pt x="411" y="160"/>
                    <a:pt x="477" y="144"/>
                    <a:pt x="548" y="144"/>
                  </a:cubicBezTo>
                  <a:cubicBezTo>
                    <a:pt x="591" y="144"/>
                    <a:pt x="636" y="150"/>
                    <a:pt x="680" y="162"/>
                  </a:cubicBezTo>
                  <a:cubicBezTo>
                    <a:pt x="637" y="183"/>
                    <a:pt x="605" y="205"/>
                    <a:pt x="572" y="237"/>
                  </a:cubicBezTo>
                  <a:cubicBezTo>
                    <a:pt x="497" y="334"/>
                    <a:pt x="465" y="453"/>
                    <a:pt x="475" y="571"/>
                  </a:cubicBezTo>
                  <a:cubicBezTo>
                    <a:pt x="486" y="604"/>
                    <a:pt x="518" y="636"/>
                    <a:pt x="551" y="636"/>
                  </a:cubicBezTo>
                  <a:cubicBezTo>
                    <a:pt x="562" y="636"/>
                    <a:pt x="562" y="636"/>
                    <a:pt x="562" y="625"/>
                  </a:cubicBezTo>
                  <a:cubicBezTo>
                    <a:pt x="605" y="625"/>
                    <a:pt x="626" y="582"/>
                    <a:pt x="626" y="550"/>
                  </a:cubicBezTo>
                  <a:cubicBezTo>
                    <a:pt x="605" y="474"/>
                    <a:pt x="637" y="388"/>
                    <a:pt x="680" y="334"/>
                  </a:cubicBezTo>
                  <a:cubicBezTo>
                    <a:pt x="723" y="280"/>
                    <a:pt x="820" y="259"/>
                    <a:pt x="885" y="259"/>
                  </a:cubicBezTo>
                  <a:cubicBezTo>
                    <a:pt x="907" y="280"/>
                    <a:pt x="928" y="291"/>
                    <a:pt x="939" y="313"/>
                  </a:cubicBezTo>
                  <a:cubicBezTo>
                    <a:pt x="982" y="367"/>
                    <a:pt x="993" y="420"/>
                    <a:pt x="971" y="474"/>
                  </a:cubicBezTo>
                  <a:cubicBezTo>
                    <a:pt x="960" y="518"/>
                    <a:pt x="917" y="550"/>
                    <a:pt x="863" y="593"/>
                  </a:cubicBezTo>
                  <a:cubicBezTo>
                    <a:pt x="820" y="636"/>
                    <a:pt x="766" y="679"/>
                    <a:pt x="734" y="744"/>
                  </a:cubicBezTo>
                  <a:cubicBezTo>
                    <a:pt x="669" y="852"/>
                    <a:pt x="691" y="1003"/>
                    <a:pt x="777" y="1100"/>
                  </a:cubicBezTo>
                  <a:cubicBezTo>
                    <a:pt x="831" y="1164"/>
                    <a:pt x="917" y="1197"/>
                    <a:pt x="1004" y="1197"/>
                  </a:cubicBezTo>
                  <a:cubicBezTo>
                    <a:pt x="1047" y="1197"/>
                    <a:pt x="1090" y="1186"/>
                    <a:pt x="1133" y="1164"/>
                  </a:cubicBezTo>
                  <a:cubicBezTo>
                    <a:pt x="1165" y="1154"/>
                    <a:pt x="1187" y="1110"/>
                    <a:pt x="1165" y="1067"/>
                  </a:cubicBezTo>
                  <a:cubicBezTo>
                    <a:pt x="1149" y="1043"/>
                    <a:pt x="1121" y="1031"/>
                    <a:pt x="1094" y="1031"/>
                  </a:cubicBezTo>
                  <a:cubicBezTo>
                    <a:pt x="1085" y="1031"/>
                    <a:pt x="1076" y="1032"/>
                    <a:pt x="1068" y="1035"/>
                  </a:cubicBezTo>
                  <a:cubicBezTo>
                    <a:pt x="1047" y="1046"/>
                    <a:pt x="1024" y="1051"/>
                    <a:pt x="1002" y="1051"/>
                  </a:cubicBezTo>
                  <a:cubicBezTo>
                    <a:pt x="957" y="1051"/>
                    <a:pt x="914" y="1031"/>
                    <a:pt x="885" y="1003"/>
                  </a:cubicBezTo>
                  <a:cubicBezTo>
                    <a:pt x="831" y="949"/>
                    <a:pt x="820" y="873"/>
                    <a:pt x="853" y="809"/>
                  </a:cubicBezTo>
                  <a:cubicBezTo>
                    <a:pt x="874" y="776"/>
                    <a:pt x="917" y="744"/>
                    <a:pt x="960" y="701"/>
                  </a:cubicBezTo>
                  <a:cubicBezTo>
                    <a:pt x="1014" y="658"/>
                    <a:pt x="1079" y="604"/>
                    <a:pt x="1111" y="518"/>
                  </a:cubicBezTo>
                  <a:cubicBezTo>
                    <a:pt x="1144" y="431"/>
                    <a:pt x="1122" y="323"/>
                    <a:pt x="1057" y="226"/>
                  </a:cubicBezTo>
                  <a:cubicBezTo>
                    <a:pt x="1014" y="162"/>
                    <a:pt x="939" y="108"/>
                    <a:pt x="842" y="65"/>
                  </a:cubicBezTo>
                  <a:cubicBezTo>
                    <a:pt x="745" y="22"/>
                    <a:pt x="645" y="0"/>
                    <a:pt x="549" y="0"/>
                  </a:cubicBezTo>
                  <a:close/>
                </a:path>
              </a:pathLst>
            </a:custGeom>
            <a:solidFill>
              <a:srgbClr val="DA6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916;p46">
              <a:extLst>
                <a:ext uri="{FF2B5EF4-FFF2-40B4-BE49-F238E27FC236}">
                  <a16:creationId xmlns:a16="http://schemas.microsoft.com/office/drawing/2014/main" id="{E2E28272-A576-7D68-191F-04D96659B9A0}"/>
                </a:ext>
              </a:extLst>
            </p:cNvPr>
            <p:cNvSpPr/>
            <p:nvPr/>
          </p:nvSpPr>
          <p:spPr>
            <a:xfrm>
              <a:off x="654000" y="1952775"/>
              <a:ext cx="54200" cy="117825"/>
            </a:xfrm>
            <a:custGeom>
              <a:avLst/>
              <a:gdLst/>
              <a:ahLst/>
              <a:cxnLst/>
              <a:rect l="l" t="t" r="r" b="b"/>
              <a:pathLst>
                <a:path w="2168" h="4713" extrusionOk="0">
                  <a:moveTo>
                    <a:pt x="2168" y="1"/>
                  </a:moveTo>
                  <a:cubicBezTo>
                    <a:pt x="2168" y="1"/>
                    <a:pt x="1348" y="260"/>
                    <a:pt x="971" y="626"/>
                  </a:cubicBezTo>
                  <a:cubicBezTo>
                    <a:pt x="259" y="1305"/>
                    <a:pt x="1" y="2966"/>
                    <a:pt x="1" y="4658"/>
                  </a:cubicBezTo>
                  <a:lnTo>
                    <a:pt x="1165" y="4712"/>
                  </a:lnTo>
                  <a:cubicBezTo>
                    <a:pt x="1165" y="4712"/>
                    <a:pt x="1197" y="1101"/>
                    <a:pt x="2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917;p46">
              <a:extLst>
                <a:ext uri="{FF2B5EF4-FFF2-40B4-BE49-F238E27FC236}">
                  <a16:creationId xmlns:a16="http://schemas.microsoft.com/office/drawing/2014/main" id="{F676664A-D7D9-7911-F527-87BCACBFF29A}"/>
                </a:ext>
              </a:extLst>
            </p:cNvPr>
            <p:cNvSpPr/>
            <p:nvPr/>
          </p:nvSpPr>
          <p:spPr>
            <a:xfrm>
              <a:off x="635125" y="2061125"/>
              <a:ext cx="63650" cy="93025"/>
            </a:xfrm>
            <a:custGeom>
              <a:avLst/>
              <a:gdLst/>
              <a:ahLst/>
              <a:cxnLst/>
              <a:rect l="l" t="t" r="r" b="b"/>
              <a:pathLst>
                <a:path w="2546" h="3721" extrusionOk="0">
                  <a:moveTo>
                    <a:pt x="1273" y="1"/>
                  </a:moveTo>
                  <a:cubicBezTo>
                    <a:pt x="572" y="1"/>
                    <a:pt x="1" y="831"/>
                    <a:pt x="1" y="1855"/>
                  </a:cubicBezTo>
                  <a:cubicBezTo>
                    <a:pt x="1" y="2880"/>
                    <a:pt x="572" y="3721"/>
                    <a:pt x="1273" y="3721"/>
                  </a:cubicBezTo>
                  <a:cubicBezTo>
                    <a:pt x="1985" y="3721"/>
                    <a:pt x="2545" y="2880"/>
                    <a:pt x="2545" y="1855"/>
                  </a:cubicBezTo>
                  <a:cubicBezTo>
                    <a:pt x="2545" y="831"/>
                    <a:pt x="1985"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918;p46">
              <a:extLst>
                <a:ext uri="{FF2B5EF4-FFF2-40B4-BE49-F238E27FC236}">
                  <a16:creationId xmlns:a16="http://schemas.microsoft.com/office/drawing/2014/main" id="{53399B76-A6B8-6489-B006-485EA314E006}"/>
                </a:ext>
              </a:extLst>
            </p:cNvPr>
            <p:cNvSpPr/>
            <p:nvPr/>
          </p:nvSpPr>
          <p:spPr>
            <a:xfrm>
              <a:off x="630025" y="2074075"/>
              <a:ext cx="46100" cy="67150"/>
            </a:xfrm>
            <a:custGeom>
              <a:avLst/>
              <a:gdLst/>
              <a:ahLst/>
              <a:cxnLst/>
              <a:rect l="l" t="t" r="r" b="b"/>
              <a:pathLst>
                <a:path w="1844" h="2686" extrusionOk="0">
                  <a:moveTo>
                    <a:pt x="917" y="0"/>
                  </a:moveTo>
                  <a:cubicBezTo>
                    <a:pt x="410" y="0"/>
                    <a:pt x="0" y="604"/>
                    <a:pt x="0" y="1337"/>
                  </a:cubicBezTo>
                  <a:cubicBezTo>
                    <a:pt x="0" y="2081"/>
                    <a:pt x="410" y="2685"/>
                    <a:pt x="917" y="2685"/>
                  </a:cubicBezTo>
                  <a:cubicBezTo>
                    <a:pt x="1434" y="2685"/>
                    <a:pt x="1844" y="2081"/>
                    <a:pt x="1844" y="1337"/>
                  </a:cubicBezTo>
                  <a:cubicBezTo>
                    <a:pt x="1844" y="604"/>
                    <a:pt x="1434" y="0"/>
                    <a:pt x="9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919;p46">
              <a:extLst>
                <a:ext uri="{FF2B5EF4-FFF2-40B4-BE49-F238E27FC236}">
                  <a16:creationId xmlns:a16="http://schemas.microsoft.com/office/drawing/2014/main" id="{DF277B63-106A-11E5-0EBC-7DF88507E752}"/>
                </a:ext>
              </a:extLst>
            </p:cNvPr>
            <p:cNvSpPr/>
            <p:nvPr/>
          </p:nvSpPr>
          <p:spPr>
            <a:xfrm>
              <a:off x="663450" y="2191275"/>
              <a:ext cx="143125" cy="91175"/>
            </a:xfrm>
            <a:custGeom>
              <a:avLst/>
              <a:gdLst/>
              <a:ahLst/>
              <a:cxnLst/>
              <a:rect l="l" t="t" r="r" b="b"/>
              <a:pathLst>
                <a:path w="5725" h="3647" extrusionOk="0">
                  <a:moveTo>
                    <a:pt x="898" y="1"/>
                  </a:moveTo>
                  <a:cubicBezTo>
                    <a:pt x="860" y="1"/>
                    <a:pt x="824" y="5"/>
                    <a:pt x="787" y="13"/>
                  </a:cubicBezTo>
                  <a:cubicBezTo>
                    <a:pt x="173" y="153"/>
                    <a:pt x="270" y="1167"/>
                    <a:pt x="0" y="1954"/>
                  </a:cubicBezTo>
                  <a:cubicBezTo>
                    <a:pt x="0" y="1954"/>
                    <a:pt x="615" y="3614"/>
                    <a:pt x="3170" y="3646"/>
                  </a:cubicBezTo>
                  <a:cubicBezTo>
                    <a:pt x="3186" y="3647"/>
                    <a:pt x="3202" y="3647"/>
                    <a:pt x="3218" y="3647"/>
                  </a:cubicBezTo>
                  <a:cubicBezTo>
                    <a:pt x="5725" y="3647"/>
                    <a:pt x="5714" y="1986"/>
                    <a:pt x="5714" y="1986"/>
                  </a:cubicBezTo>
                  <a:cubicBezTo>
                    <a:pt x="5617" y="1835"/>
                    <a:pt x="5596" y="196"/>
                    <a:pt x="5272" y="143"/>
                  </a:cubicBezTo>
                  <a:cubicBezTo>
                    <a:pt x="5252" y="139"/>
                    <a:pt x="5231" y="137"/>
                    <a:pt x="5211" y="137"/>
                  </a:cubicBezTo>
                  <a:cubicBezTo>
                    <a:pt x="4810" y="137"/>
                    <a:pt x="4478" y="822"/>
                    <a:pt x="3256" y="822"/>
                  </a:cubicBezTo>
                  <a:cubicBezTo>
                    <a:pt x="2057" y="812"/>
                    <a:pt x="1432"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920;p46">
              <a:extLst>
                <a:ext uri="{FF2B5EF4-FFF2-40B4-BE49-F238E27FC236}">
                  <a16:creationId xmlns:a16="http://schemas.microsoft.com/office/drawing/2014/main" id="{845A7151-4C7C-EE7A-6F38-282C06775B75}"/>
                </a:ext>
              </a:extLst>
            </p:cNvPr>
            <p:cNvSpPr/>
            <p:nvPr/>
          </p:nvSpPr>
          <p:spPr>
            <a:xfrm>
              <a:off x="735775" y="2264300"/>
              <a:ext cx="9625" cy="104475"/>
            </a:xfrm>
            <a:custGeom>
              <a:avLst/>
              <a:gdLst/>
              <a:ahLst/>
              <a:cxnLst/>
              <a:rect l="l" t="t" r="r" b="b"/>
              <a:pathLst>
                <a:path w="385" h="4179" extrusionOk="0">
                  <a:moveTo>
                    <a:pt x="34" y="1"/>
                  </a:moveTo>
                  <a:cubicBezTo>
                    <a:pt x="18" y="1"/>
                    <a:pt x="1" y="16"/>
                    <a:pt x="7" y="35"/>
                  </a:cubicBezTo>
                  <a:cubicBezTo>
                    <a:pt x="147" y="553"/>
                    <a:pt x="234" y="1092"/>
                    <a:pt x="288" y="1620"/>
                  </a:cubicBezTo>
                  <a:cubicBezTo>
                    <a:pt x="331" y="2159"/>
                    <a:pt x="331" y="2698"/>
                    <a:pt x="298" y="3238"/>
                  </a:cubicBezTo>
                  <a:cubicBezTo>
                    <a:pt x="288" y="3539"/>
                    <a:pt x="255" y="3841"/>
                    <a:pt x="212" y="4143"/>
                  </a:cubicBezTo>
                  <a:cubicBezTo>
                    <a:pt x="206" y="4163"/>
                    <a:pt x="226" y="4178"/>
                    <a:pt x="244" y="4178"/>
                  </a:cubicBezTo>
                  <a:cubicBezTo>
                    <a:pt x="256" y="4178"/>
                    <a:pt x="266" y="4171"/>
                    <a:pt x="266" y="4154"/>
                  </a:cubicBezTo>
                  <a:cubicBezTo>
                    <a:pt x="341" y="3626"/>
                    <a:pt x="385" y="3076"/>
                    <a:pt x="385" y="2537"/>
                  </a:cubicBezTo>
                  <a:cubicBezTo>
                    <a:pt x="385" y="1998"/>
                    <a:pt x="341" y="1448"/>
                    <a:pt x="255" y="920"/>
                  </a:cubicBezTo>
                  <a:cubicBezTo>
                    <a:pt x="212" y="618"/>
                    <a:pt x="147" y="316"/>
                    <a:pt x="61" y="25"/>
                  </a:cubicBezTo>
                  <a:cubicBezTo>
                    <a:pt x="57" y="7"/>
                    <a:pt x="46"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921;p46">
              <a:extLst>
                <a:ext uri="{FF2B5EF4-FFF2-40B4-BE49-F238E27FC236}">
                  <a16:creationId xmlns:a16="http://schemas.microsoft.com/office/drawing/2014/main" id="{30FB348A-AE88-47C3-5697-0071B4F27C81}"/>
                </a:ext>
              </a:extLst>
            </p:cNvPr>
            <p:cNvSpPr/>
            <p:nvPr/>
          </p:nvSpPr>
          <p:spPr>
            <a:xfrm>
              <a:off x="740900" y="2367375"/>
              <a:ext cx="11775" cy="111575"/>
            </a:xfrm>
            <a:custGeom>
              <a:avLst/>
              <a:gdLst/>
              <a:ahLst/>
              <a:cxnLst/>
              <a:rect l="l" t="t" r="r" b="b"/>
              <a:pathLst>
                <a:path w="471" h="4463" extrusionOk="0">
                  <a:moveTo>
                    <a:pt x="33" y="1"/>
                  </a:moveTo>
                  <a:cubicBezTo>
                    <a:pt x="16" y="1"/>
                    <a:pt x="1" y="12"/>
                    <a:pt x="7" y="31"/>
                  </a:cubicBezTo>
                  <a:cubicBezTo>
                    <a:pt x="169" y="592"/>
                    <a:pt x="277" y="1152"/>
                    <a:pt x="331" y="1734"/>
                  </a:cubicBezTo>
                  <a:cubicBezTo>
                    <a:pt x="395" y="2306"/>
                    <a:pt x="406" y="2888"/>
                    <a:pt x="395" y="3470"/>
                  </a:cubicBezTo>
                  <a:cubicBezTo>
                    <a:pt x="384" y="3794"/>
                    <a:pt x="363" y="4117"/>
                    <a:pt x="331" y="4430"/>
                  </a:cubicBezTo>
                  <a:cubicBezTo>
                    <a:pt x="325" y="4451"/>
                    <a:pt x="339" y="4462"/>
                    <a:pt x="353" y="4462"/>
                  </a:cubicBezTo>
                  <a:cubicBezTo>
                    <a:pt x="368" y="4462"/>
                    <a:pt x="384" y="4451"/>
                    <a:pt x="384" y="4430"/>
                  </a:cubicBezTo>
                  <a:cubicBezTo>
                    <a:pt x="449" y="3858"/>
                    <a:pt x="471" y="3276"/>
                    <a:pt x="460" y="2705"/>
                  </a:cubicBezTo>
                  <a:cubicBezTo>
                    <a:pt x="438" y="2123"/>
                    <a:pt x="384" y="1540"/>
                    <a:pt x="287" y="969"/>
                  </a:cubicBezTo>
                  <a:cubicBezTo>
                    <a:pt x="223" y="645"/>
                    <a:pt x="158" y="333"/>
                    <a:pt x="61" y="20"/>
                  </a:cubicBezTo>
                  <a:cubicBezTo>
                    <a:pt x="56" y="7"/>
                    <a:pt x="4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922;p46">
              <a:extLst>
                <a:ext uri="{FF2B5EF4-FFF2-40B4-BE49-F238E27FC236}">
                  <a16:creationId xmlns:a16="http://schemas.microsoft.com/office/drawing/2014/main" id="{C082D7F6-7749-86CD-C094-F32CE3C83957}"/>
                </a:ext>
              </a:extLst>
            </p:cNvPr>
            <p:cNvSpPr/>
            <p:nvPr/>
          </p:nvSpPr>
          <p:spPr>
            <a:xfrm>
              <a:off x="749000" y="2477500"/>
              <a:ext cx="14725" cy="129125"/>
            </a:xfrm>
            <a:custGeom>
              <a:avLst/>
              <a:gdLst/>
              <a:ahLst/>
              <a:cxnLst/>
              <a:rect l="l" t="t" r="r" b="b"/>
              <a:pathLst>
                <a:path w="589" h="5165" extrusionOk="0">
                  <a:moveTo>
                    <a:pt x="34" y="1"/>
                  </a:moveTo>
                  <a:cubicBezTo>
                    <a:pt x="17" y="1"/>
                    <a:pt x="0" y="16"/>
                    <a:pt x="7" y="36"/>
                  </a:cubicBezTo>
                  <a:cubicBezTo>
                    <a:pt x="222" y="672"/>
                    <a:pt x="373" y="1329"/>
                    <a:pt x="449" y="1987"/>
                  </a:cubicBezTo>
                  <a:cubicBezTo>
                    <a:pt x="524" y="2655"/>
                    <a:pt x="546" y="3324"/>
                    <a:pt x="502" y="4003"/>
                  </a:cubicBezTo>
                  <a:cubicBezTo>
                    <a:pt x="481" y="4380"/>
                    <a:pt x="449" y="4747"/>
                    <a:pt x="395" y="5124"/>
                  </a:cubicBezTo>
                  <a:cubicBezTo>
                    <a:pt x="388" y="5150"/>
                    <a:pt x="405" y="5165"/>
                    <a:pt x="422" y="5165"/>
                  </a:cubicBezTo>
                  <a:cubicBezTo>
                    <a:pt x="433" y="5165"/>
                    <a:pt x="444" y="5159"/>
                    <a:pt x="449" y="5146"/>
                  </a:cubicBezTo>
                  <a:cubicBezTo>
                    <a:pt x="546" y="4477"/>
                    <a:pt x="589" y="3798"/>
                    <a:pt x="578" y="3119"/>
                  </a:cubicBezTo>
                  <a:cubicBezTo>
                    <a:pt x="567" y="2451"/>
                    <a:pt x="502" y="1771"/>
                    <a:pt x="362" y="1114"/>
                  </a:cubicBezTo>
                  <a:cubicBezTo>
                    <a:pt x="287" y="736"/>
                    <a:pt x="190" y="381"/>
                    <a:pt x="60" y="25"/>
                  </a:cubicBezTo>
                  <a:cubicBezTo>
                    <a:pt x="56" y="7"/>
                    <a:pt x="45"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923;p46">
              <a:extLst>
                <a:ext uri="{FF2B5EF4-FFF2-40B4-BE49-F238E27FC236}">
                  <a16:creationId xmlns:a16="http://schemas.microsoft.com/office/drawing/2014/main" id="{FDDE467E-01BF-6774-6EDA-027C6E6BF23A}"/>
                </a:ext>
              </a:extLst>
            </p:cNvPr>
            <p:cNvSpPr/>
            <p:nvPr/>
          </p:nvSpPr>
          <p:spPr>
            <a:xfrm>
              <a:off x="758525" y="2605125"/>
              <a:ext cx="15450" cy="107700"/>
            </a:xfrm>
            <a:custGeom>
              <a:avLst/>
              <a:gdLst/>
              <a:ahLst/>
              <a:cxnLst/>
              <a:rect l="l" t="t" r="r" b="b"/>
              <a:pathLst>
                <a:path w="618" h="4308" extrusionOk="0">
                  <a:moveTo>
                    <a:pt x="38" y="1"/>
                  </a:moveTo>
                  <a:cubicBezTo>
                    <a:pt x="19" y="1"/>
                    <a:pt x="1" y="15"/>
                    <a:pt x="14" y="41"/>
                  </a:cubicBezTo>
                  <a:cubicBezTo>
                    <a:pt x="218" y="558"/>
                    <a:pt x="380" y="1097"/>
                    <a:pt x="466" y="1658"/>
                  </a:cubicBezTo>
                  <a:cubicBezTo>
                    <a:pt x="553" y="2208"/>
                    <a:pt x="574" y="2769"/>
                    <a:pt x="531" y="3318"/>
                  </a:cubicBezTo>
                  <a:cubicBezTo>
                    <a:pt x="499" y="3642"/>
                    <a:pt x="456" y="3955"/>
                    <a:pt x="391" y="4267"/>
                  </a:cubicBezTo>
                  <a:cubicBezTo>
                    <a:pt x="384" y="4293"/>
                    <a:pt x="402" y="4308"/>
                    <a:pt x="419" y="4308"/>
                  </a:cubicBezTo>
                  <a:cubicBezTo>
                    <a:pt x="430" y="4308"/>
                    <a:pt x="441" y="4301"/>
                    <a:pt x="445" y="4289"/>
                  </a:cubicBezTo>
                  <a:cubicBezTo>
                    <a:pt x="564" y="3728"/>
                    <a:pt x="617" y="3167"/>
                    <a:pt x="607" y="2607"/>
                  </a:cubicBezTo>
                  <a:cubicBezTo>
                    <a:pt x="596" y="2035"/>
                    <a:pt x="510" y="1475"/>
                    <a:pt x="369" y="925"/>
                  </a:cubicBezTo>
                  <a:cubicBezTo>
                    <a:pt x="294" y="623"/>
                    <a:pt x="186" y="310"/>
                    <a:pt x="68" y="19"/>
                  </a:cubicBezTo>
                  <a:cubicBezTo>
                    <a:pt x="63" y="7"/>
                    <a:pt x="51"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924;p46">
              <a:extLst>
                <a:ext uri="{FF2B5EF4-FFF2-40B4-BE49-F238E27FC236}">
                  <a16:creationId xmlns:a16="http://schemas.microsoft.com/office/drawing/2014/main" id="{0AE77559-473C-12E7-7C84-56CEE8A07029}"/>
                </a:ext>
              </a:extLst>
            </p:cNvPr>
            <p:cNvSpPr/>
            <p:nvPr/>
          </p:nvSpPr>
          <p:spPr>
            <a:xfrm>
              <a:off x="767050" y="2713625"/>
              <a:ext cx="13400" cy="93675"/>
            </a:xfrm>
            <a:custGeom>
              <a:avLst/>
              <a:gdLst/>
              <a:ahLst/>
              <a:cxnLst/>
              <a:rect l="l" t="t" r="r" b="b"/>
              <a:pathLst>
                <a:path w="536" h="3747" extrusionOk="0">
                  <a:moveTo>
                    <a:pt x="34" y="0"/>
                  </a:moveTo>
                  <a:cubicBezTo>
                    <a:pt x="17" y="0"/>
                    <a:pt x="0" y="16"/>
                    <a:pt x="7" y="35"/>
                  </a:cubicBezTo>
                  <a:cubicBezTo>
                    <a:pt x="179" y="488"/>
                    <a:pt x="309" y="962"/>
                    <a:pt x="384" y="1437"/>
                  </a:cubicBezTo>
                  <a:cubicBezTo>
                    <a:pt x="460" y="1922"/>
                    <a:pt x="481" y="2407"/>
                    <a:pt x="460" y="2892"/>
                  </a:cubicBezTo>
                  <a:cubicBezTo>
                    <a:pt x="438" y="3162"/>
                    <a:pt x="406" y="3431"/>
                    <a:pt x="363" y="3711"/>
                  </a:cubicBezTo>
                  <a:cubicBezTo>
                    <a:pt x="356" y="3731"/>
                    <a:pt x="377" y="3746"/>
                    <a:pt x="394" y="3746"/>
                  </a:cubicBezTo>
                  <a:cubicBezTo>
                    <a:pt x="406" y="3746"/>
                    <a:pt x="417" y="3739"/>
                    <a:pt x="417" y="3722"/>
                  </a:cubicBezTo>
                  <a:cubicBezTo>
                    <a:pt x="503" y="3237"/>
                    <a:pt x="535" y="2752"/>
                    <a:pt x="524" y="2256"/>
                  </a:cubicBezTo>
                  <a:cubicBezTo>
                    <a:pt x="503" y="1771"/>
                    <a:pt x="438" y="1286"/>
                    <a:pt x="320" y="811"/>
                  </a:cubicBezTo>
                  <a:cubicBezTo>
                    <a:pt x="244" y="542"/>
                    <a:pt x="169" y="283"/>
                    <a:pt x="61" y="24"/>
                  </a:cubicBezTo>
                  <a:cubicBezTo>
                    <a:pt x="56" y="7"/>
                    <a:pt x="45" y="0"/>
                    <a:pt x="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925;p46">
              <a:extLst>
                <a:ext uri="{FF2B5EF4-FFF2-40B4-BE49-F238E27FC236}">
                  <a16:creationId xmlns:a16="http://schemas.microsoft.com/office/drawing/2014/main" id="{A90D0FF3-2238-1222-94A8-EC73BE135646}"/>
                </a:ext>
              </a:extLst>
            </p:cNvPr>
            <p:cNvSpPr/>
            <p:nvPr/>
          </p:nvSpPr>
          <p:spPr>
            <a:xfrm>
              <a:off x="842825" y="2278050"/>
              <a:ext cx="17400" cy="89100"/>
            </a:xfrm>
            <a:custGeom>
              <a:avLst/>
              <a:gdLst/>
              <a:ahLst/>
              <a:cxnLst/>
              <a:rect l="l" t="t" r="r" b="b"/>
              <a:pathLst>
                <a:path w="696" h="3564" extrusionOk="0">
                  <a:moveTo>
                    <a:pt x="46" y="0"/>
                  </a:moveTo>
                  <a:cubicBezTo>
                    <a:pt x="23" y="0"/>
                    <a:pt x="1" y="23"/>
                    <a:pt x="16" y="46"/>
                  </a:cubicBezTo>
                  <a:cubicBezTo>
                    <a:pt x="221" y="467"/>
                    <a:pt x="372" y="898"/>
                    <a:pt x="469" y="1351"/>
                  </a:cubicBezTo>
                  <a:cubicBezTo>
                    <a:pt x="566" y="1814"/>
                    <a:pt x="620" y="2278"/>
                    <a:pt x="609" y="2741"/>
                  </a:cubicBezTo>
                  <a:cubicBezTo>
                    <a:pt x="609" y="3000"/>
                    <a:pt x="588" y="3270"/>
                    <a:pt x="545" y="3528"/>
                  </a:cubicBezTo>
                  <a:cubicBezTo>
                    <a:pt x="545" y="3548"/>
                    <a:pt x="564" y="3563"/>
                    <a:pt x="582" y="3563"/>
                  </a:cubicBezTo>
                  <a:cubicBezTo>
                    <a:pt x="594" y="3563"/>
                    <a:pt x="605" y="3556"/>
                    <a:pt x="609" y="3539"/>
                  </a:cubicBezTo>
                  <a:cubicBezTo>
                    <a:pt x="674" y="3076"/>
                    <a:pt x="695" y="2601"/>
                    <a:pt x="652" y="2138"/>
                  </a:cubicBezTo>
                  <a:cubicBezTo>
                    <a:pt x="609" y="1663"/>
                    <a:pt x="512" y="1200"/>
                    <a:pt x="361" y="758"/>
                  </a:cubicBezTo>
                  <a:cubicBezTo>
                    <a:pt x="286" y="499"/>
                    <a:pt x="178" y="251"/>
                    <a:pt x="70" y="14"/>
                  </a:cubicBezTo>
                  <a:cubicBezTo>
                    <a:pt x="64" y="4"/>
                    <a:pt x="55"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926;p46">
              <a:extLst>
                <a:ext uri="{FF2B5EF4-FFF2-40B4-BE49-F238E27FC236}">
                  <a16:creationId xmlns:a16="http://schemas.microsoft.com/office/drawing/2014/main" id="{14007D1C-8D53-9607-E39A-64825153C4C3}"/>
                </a:ext>
              </a:extLst>
            </p:cNvPr>
            <p:cNvSpPr/>
            <p:nvPr/>
          </p:nvSpPr>
          <p:spPr>
            <a:xfrm>
              <a:off x="855700" y="2367000"/>
              <a:ext cx="25000" cy="100625"/>
            </a:xfrm>
            <a:custGeom>
              <a:avLst/>
              <a:gdLst/>
              <a:ahLst/>
              <a:cxnLst/>
              <a:rect l="l" t="t" r="r" b="b"/>
              <a:pathLst>
                <a:path w="1000" h="4025" extrusionOk="0">
                  <a:moveTo>
                    <a:pt x="44" y="0"/>
                  </a:moveTo>
                  <a:cubicBezTo>
                    <a:pt x="25" y="0"/>
                    <a:pt x="0" y="23"/>
                    <a:pt x="8" y="46"/>
                  </a:cubicBezTo>
                  <a:cubicBezTo>
                    <a:pt x="277" y="510"/>
                    <a:pt x="482" y="1005"/>
                    <a:pt x="633" y="1512"/>
                  </a:cubicBezTo>
                  <a:cubicBezTo>
                    <a:pt x="784" y="2030"/>
                    <a:pt x="881" y="2558"/>
                    <a:pt x="914" y="3086"/>
                  </a:cubicBezTo>
                  <a:cubicBezTo>
                    <a:pt x="935" y="3388"/>
                    <a:pt x="924" y="3690"/>
                    <a:pt x="903" y="3992"/>
                  </a:cubicBezTo>
                  <a:cubicBezTo>
                    <a:pt x="903" y="4013"/>
                    <a:pt x="919" y="4024"/>
                    <a:pt x="935" y="4024"/>
                  </a:cubicBezTo>
                  <a:cubicBezTo>
                    <a:pt x="951" y="4024"/>
                    <a:pt x="967" y="4013"/>
                    <a:pt x="967" y="3992"/>
                  </a:cubicBezTo>
                  <a:cubicBezTo>
                    <a:pt x="1000" y="3453"/>
                    <a:pt x="978" y="2914"/>
                    <a:pt x="892" y="2385"/>
                  </a:cubicBezTo>
                  <a:cubicBezTo>
                    <a:pt x="806" y="1846"/>
                    <a:pt x="666" y="1329"/>
                    <a:pt x="461" y="833"/>
                  </a:cubicBezTo>
                  <a:cubicBezTo>
                    <a:pt x="342" y="553"/>
                    <a:pt x="213" y="283"/>
                    <a:pt x="62" y="14"/>
                  </a:cubicBezTo>
                  <a:cubicBezTo>
                    <a:pt x="59" y="4"/>
                    <a:pt x="52"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927;p46">
              <a:extLst>
                <a:ext uri="{FF2B5EF4-FFF2-40B4-BE49-F238E27FC236}">
                  <a16:creationId xmlns:a16="http://schemas.microsoft.com/office/drawing/2014/main" id="{4362E007-6843-4434-E7EE-578E47000C40}"/>
                </a:ext>
              </a:extLst>
            </p:cNvPr>
            <p:cNvSpPr/>
            <p:nvPr/>
          </p:nvSpPr>
          <p:spPr>
            <a:xfrm>
              <a:off x="877600" y="2465650"/>
              <a:ext cx="28975" cy="109300"/>
            </a:xfrm>
            <a:custGeom>
              <a:avLst/>
              <a:gdLst/>
              <a:ahLst/>
              <a:cxnLst/>
              <a:rect l="l" t="t" r="r" b="b"/>
              <a:pathLst>
                <a:path w="1159" h="4372" extrusionOk="0">
                  <a:moveTo>
                    <a:pt x="45" y="0"/>
                  </a:moveTo>
                  <a:cubicBezTo>
                    <a:pt x="23" y="0"/>
                    <a:pt x="1" y="23"/>
                    <a:pt x="16" y="46"/>
                  </a:cubicBezTo>
                  <a:cubicBezTo>
                    <a:pt x="350" y="531"/>
                    <a:pt x="620" y="1059"/>
                    <a:pt x="792" y="1620"/>
                  </a:cubicBezTo>
                  <a:cubicBezTo>
                    <a:pt x="976" y="2181"/>
                    <a:pt x="1073" y="2763"/>
                    <a:pt x="1083" y="3345"/>
                  </a:cubicBezTo>
                  <a:cubicBezTo>
                    <a:pt x="1083" y="3679"/>
                    <a:pt x="1062" y="4003"/>
                    <a:pt x="1008" y="4337"/>
                  </a:cubicBezTo>
                  <a:cubicBezTo>
                    <a:pt x="1008" y="4356"/>
                    <a:pt x="1027" y="4372"/>
                    <a:pt x="1045" y="4372"/>
                  </a:cubicBezTo>
                  <a:cubicBezTo>
                    <a:pt x="1057" y="4372"/>
                    <a:pt x="1068" y="4365"/>
                    <a:pt x="1073" y="4348"/>
                  </a:cubicBezTo>
                  <a:cubicBezTo>
                    <a:pt x="1159" y="3765"/>
                    <a:pt x="1159" y="3162"/>
                    <a:pt x="1083" y="2580"/>
                  </a:cubicBezTo>
                  <a:cubicBezTo>
                    <a:pt x="997" y="1997"/>
                    <a:pt x="825" y="1426"/>
                    <a:pt x="577" y="887"/>
                  </a:cubicBezTo>
                  <a:cubicBezTo>
                    <a:pt x="426" y="585"/>
                    <a:pt x="264" y="294"/>
                    <a:pt x="70" y="14"/>
                  </a:cubicBezTo>
                  <a:cubicBezTo>
                    <a:pt x="64" y="4"/>
                    <a:pt x="55"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928;p46">
              <a:extLst>
                <a:ext uri="{FF2B5EF4-FFF2-40B4-BE49-F238E27FC236}">
                  <a16:creationId xmlns:a16="http://schemas.microsoft.com/office/drawing/2014/main" id="{702ADD54-0481-DFCE-2FB7-9A0B47D4FD63}"/>
                </a:ext>
              </a:extLst>
            </p:cNvPr>
            <p:cNvSpPr/>
            <p:nvPr/>
          </p:nvSpPr>
          <p:spPr>
            <a:xfrm>
              <a:off x="902050" y="2574275"/>
              <a:ext cx="18000" cy="59450"/>
            </a:xfrm>
            <a:custGeom>
              <a:avLst/>
              <a:gdLst/>
              <a:ahLst/>
              <a:cxnLst/>
              <a:rect l="l" t="t" r="r" b="b"/>
              <a:pathLst>
                <a:path w="720" h="2378" extrusionOk="0">
                  <a:moveTo>
                    <a:pt x="40" y="0"/>
                  </a:moveTo>
                  <a:cubicBezTo>
                    <a:pt x="20" y="0"/>
                    <a:pt x="1" y="23"/>
                    <a:pt x="8" y="46"/>
                  </a:cubicBezTo>
                  <a:cubicBezTo>
                    <a:pt x="289" y="606"/>
                    <a:pt x="483" y="1199"/>
                    <a:pt x="591" y="1814"/>
                  </a:cubicBezTo>
                  <a:cubicBezTo>
                    <a:pt x="623" y="1997"/>
                    <a:pt x="644" y="2170"/>
                    <a:pt x="655" y="2353"/>
                  </a:cubicBezTo>
                  <a:cubicBezTo>
                    <a:pt x="661" y="2369"/>
                    <a:pt x="677" y="2377"/>
                    <a:pt x="692" y="2377"/>
                  </a:cubicBezTo>
                  <a:cubicBezTo>
                    <a:pt x="706" y="2377"/>
                    <a:pt x="720" y="2369"/>
                    <a:pt x="720" y="2353"/>
                  </a:cubicBezTo>
                  <a:cubicBezTo>
                    <a:pt x="666" y="1717"/>
                    <a:pt x="515" y="1092"/>
                    <a:pt x="278" y="499"/>
                  </a:cubicBezTo>
                  <a:cubicBezTo>
                    <a:pt x="213" y="337"/>
                    <a:pt x="138" y="175"/>
                    <a:pt x="62" y="13"/>
                  </a:cubicBezTo>
                  <a:cubicBezTo>
                    <a:pt x="56" y="4"/>
                    <a:pt x="48"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929;p46">
              <a:extLst>
                <a:ext uri="{FF2B5EF4-FFF2-40B4-BE49-F238E27FC236}">
                  <a16:creationId xmlns:a16="http://schemas.microsoft.com/office/drawing/2014/main" id="{358A8FB0-D842-E59C-BCFA-AF6437C31A24}"/>
                </a:ext>
              </a:extLst>
            </p:cNvPr>
            <p:cNvSpPr/>
            <p:nvPr/>
          </p:nvSpPr>
          <p:spPr>
            <a:xfrm>
              <a:off x="683800" y="2242375"/>
              <a:ext cx="86000" cy="23450"/>
            </a:xfrm>
            <a:custGeom>
              <a:avLst/>
              <a:gdLst/>
              <a:ahLst/>
              <a:cxnLst/>
              <a:rect l="l" t="t" r="r" b="b"/>
              <a:pathLst>
                <a:path w="3440" h="938" extrusionOk="0">
                  <a:moveTo>
                    <a:pt x="51" y="1"/>
                  </a:moveTo>
                  <a:cubicBezTo>
                    <a:pt x="24" y="1"/>
                    <a:pt x="1" y="32"/>
                    <a:pt x="27" y="50"/>
                  </a:cubicBezTo>
                  <a:cubicBezTo>
                    <a:pt x="404" y="363"/>
                    <a:pt x="836" y="632"/>
                    <a:pt x="1299" y="794"/>
                  </a:cubicBezTo>
                  <a:cubicBezTo>
                    <a:pt x="1574" y="886"/>
                    <a:pt x="1865" y="937"/>
                    <a:pt x="2156" y="937"/>
                  </a:cubicBezTo>
                  <a:cubicBezTo>
                    <a:pt x="2343" y="937"/>
                    <a:pt x="2530" y="916"/>
                    <a:pt x="2712" y="869"/>
                  </a:cubicBezTo>
                  <a:cubicBezTo>
                    <a:pt x="2960" y="805"/>
                    <a:pt x="3207" y="697"/>
                    <a:pt x="3412" y="535"/>
                  </a:cubicBezTo>
                  <a:cubicBezTo>
                    <a:pt x="3439" y="517"/>
                    <a:pt x="3421" y="476"/>
                    <a:pt x="3395" y="476"/>
                  </a:cubicBezTo>
                  <a:cubicBezTo>
                    <a:pt x="3390" y="476"/>
                    <a:pt x="3385" y="478"/>
                    <a:pt x="3380" y="481"/>
                  </a:cubicBezTo>
                  <a:cubicBezTo>
                    <a:pt x="3028" y="751"/>
                    <a:pt x="2595" y="881"/>
                    <a:pt x="2150" y="881"/>
                  </a:cubicBezTo>
                  <a:cubicBezTo>
                    <a:pt x="2133" y="881"/>
                    <a:pt x="2115" y="881"/>
                    <a:pt x="2097" y="880"/>
                  </a:cubicBezTo>
                  <a:cubicBezTo>
                    <a:pt x="1623" y="869"/>
                    <a:pt x="1159" y="708"/>
                    <a:pt x="749" y="481"/>
                  </a:cubicBezTo>
                  <a:cubicBezTo>
                    <a:pt x="512" y="341"/>
                    <a:pt x="286" y="179"/>
                    <a:pt x="70" y="7"/>
                  </a:cubicBezTo>
                  <a:cubicBezTo>
                    <a:pt x="64" y="3"/>
                    <a:pt x="57" y="1"/>
                    <a:pt x="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930;p46">
              <a:extLst>
                <a:ext uri="{FF2B5EF4-FFF2-40B4-BE49-F238E27FC236}">
                  <a16:creationId xmlns:a16="http://schemas.microsoft.com/office/drawing/2014/main" id="{B1FFEE3F-FA6A-227D-8EFA-977A472D22F6}"/>
                </a:ext>
              </a:extLst>
            </p:cNvPr>
            <p:cNvSpPr/>
            <p:nvPr/>
          </p:nvSpPr>
          <p:spPr>
            <a:xfrm>
              <a:off x="628000" y="2237275"/>
              <a:ext cx="17675" cy="5050"/>
            </a:xfrm>
            <a:custGeom>
              <a:avLst/>
              <a:gdLst/>
              <a:ahLst/>
              <a:cxnLst/>
              <a:rect l="l" t="t" r="r" b="b"/>
              <a:pathLst>
                <a:path w="707" h="202" extrusionOk="0">
                  <a:moveTo>
                    <a:pt x="44" y="1"/>
                  </a:moveTo>
                  <a:cubicBezTo>
                    <a:pt x="18" y="1"/>
                    <a:pt x="0" y="42"/>
                    <a:pt x="27" y="60"/>
                  </a:cubicBezTo>
                  <a:cubicBezTo>
                    <a:pt x="202" y="157"/>
                    <a:pt x="403" y="202"/>
                    <a:pt x="599" y="202"/>
                  </a:cubicBezTo>
                  <a:cubicBezTo>
                    <a:pt x="621" y="202"/>
                    <a:pt x="642" y="201"/>
                    <a:pt x="663" y="200"/>
                  </a:cubicBezTo>
                  <a:cubicBezTo>
                    <a:pt x="706" y="189"/>
                    <a:pt x="706" y="135"/>
                    <a:pt x="663" y="135"/>
                  </a:cubicBezTo>
                  <a:cubicBezTo>
                    <a:pt x="643" y="136"/>
                    <a:pt x="622" y="137"/>
                    <a:pt x="602" y="137"/>
                  </a:cubicBezTo>
                  <a:cubicBezTo>
                    <a:pt x="416" y="137"/>
                    <a:pt x="225" y="93"/>
                    <a:pt x="60" y="6"/>
                  </a:cubicBezTo>
                  <a:cubicBezTo>
                    <a:pt x="54" y="2"/>
                    <a:pt x="49" y="1"/>
                    <a:pt x="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931;p46">
              <a:extLst>
                <a:ext uri="{FF2B5EF4-FFF2-40B4-BE49-F238E27FC236}">
                  <a16:creationId xmlns:a16="http://schemas.microsoft.com/office/drawing/2014/main" id="{4DD1C42D-059B-685B-C907-5B196EBC8A91}"/>
                </a:ext>
              </a:extLst>
            </p:cNvPr>
            <p:cNvSpPr/>
            <p:nvPr/>
          </p:nvSpPr>
          <p:spPr>
            <a:xfrm>
              <a:off x="635125" y="2241125"/>
              <a:ext cx="60675" cy="94550"/>
            </a:xfrm>
            <a:custGeom>
              <a:avLst/>
              <a:gdLst/>
              <a:ahLst/>
              <a:cxnLst/>
              <a:rect l="l" t="t" r="r" b="b"/>
              <a:pathLst>
                <a:path w="2427" h="3782" extrusionOk="0">
                  <a:moveTo>
                    <a:pt x="93" y="0"/>
                  </a:moveTo>
                  <a:cubicBezTo>
                    <a:pt x="81" y="0"/>
                    <a:pt x="70" y="7"/>
                    <a:pt x="66" y="24"/>
                  </a:cubicBezTo>
                  <a:cubicBezTo>
                    <a:pt x="1" y="326"/>
                    <a:pt x="130" y="628"/>
                    <a:pt x="335" y="844"/>
                  </a:cubicBezTo>
                  <a:cubicBezTo>
                    <a:pt x="572" y="1081"/>
                    <a:pt x="874" y="1210"/>
                    <a:pt x="1176" y="1340"/>
                  </a:cubicBezTo>
                  <a:cubicBezTo>
                    <a:pt x="1478" y="1469"/>
                    <a:pt x="1801" y="1588"/>
                    <a:pt x="2049" y="1825"/>
                  </a:cubicBezTo>
                  <a:cubicBezTo>
                    <a:pt x="2157" y="1933"/>
                    <a:pt x="2254" y="2051"/>
                    <a:pt x="2297" y="2202"/>
                  </a:cubicBezTo>
                  <a:cubicBezTo>
                    <a:pt x="2362" y="2364"/>
                    <a:pt x="2362" y="2537"/>
                    <a:pt x="2330" y="2698"/>
                  </a:cubicBezTo>
                  <a:cubicBezTo>
                    <a:pt x="2276" y="3043"/>
                    <a:pt x="2114" y="3442"/>
                    <a:pt x="2319" y="3766"/>
                  </a:cubicBezTo>
                  <a:cubicBezTo>
                    <a:pt x="2326" y="3776"/>
                    <a:pt x="2337" y="3781"/>
                    <a:pt x="2347" y="3781"/>
                  </a:cubicBezTo>
                  <a:cubicBezTo>
                    <a:pt x="2368" y="3781"/>
                    <a:pt x="2387" y="3762"/>
                    <a:pt x="2373" y="3733"/>
                  </a:cubicBezTo>
                  <a:cubicBezTo>
                    <a:pt x="2190" y="3442"/>
                    <a:pt x="2319" y="3086"/>
                    <a:pt x="2384" y="2785"/>
                  </a:cubicBezTo>
                  <a:cubicBezTo>
                    <a:pt x="2416" y="2623"/>
                    <a:pt x="2427" y="2450"/>
                    <a:pt x="2394" y="2278"/>
                  </a:cubicBezTo>
                  <a:cubicBezTo>
                    <a:pt x="2362" y="2138"/>
                    <a:pt x="2287" y="2008"/>
                    <a:pt x="2200" y="1900"/>
                  </a:cubicBezTo>
                  <a:cubicBezTo>
                    <a:pt x="1780" y="1383"/>
                    <a:pt x="1058" y="1329"/>
                    <a:pt x="540" y="941"/>
                  </a:cubicBezTo>
                  <a:cubicBezTo>
                    <a:pt x="260" y="736"/>
                    <a:pt x="44" y="391"/>
                    <a:pt x="130" y="35"/>
                  </a:cubicBezTo>
                  <a:cubicBezTo>
                    <a:pt x="130" y="16"/>
                    <a:pt x="111"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932;p46">
              <a:extLst>
                <a:ext uri="{FF2B5EF4-FFF2-40B4-BE49-F238E27FC236}">
                  <a16:creationId xmlns:a16="http://schemas.microsoft.com/office/drawing/2014/main" id="{2587E2AC-0954-771E-36A2-EB8B676EB895}"/>
                </a:ext>
              </a:extLst>
            </p:cNvPr>
            <p:cNvSpPr/>
            <p:nvPr/>
          </p:nvSpPr>
          <p:spPr>
            <a:xfrm>
              <a:off x="795300" y="2237525"/>
              <a:ext cx="14150" cy="8300"/>
            </a:xfrm>
            <a:custGeom>
              <a:avLst/>
              <a:gdLst/>
              <a:ahLst/>
              <a:cxnLst/>
              <a:rect l="l" t="t" r="r" b="b"/>
              <a:pathLst>
                <a:path w="566" h="332" extrusionOk="0">
                  <a:moveTo>
                    <a:pt x="519" y="1"/>
                  </a:moveTo>
                  <a:cubicBezTo>
                    <a:pt x="514" y="1"/>
                    <a:pt x="509" y="3"/>
                    <a:pt x="505" y="7"/>
                  </a:cubicBezTo>
                  <a:cubicBezTo>
                    <a:pt x="386" y="158"/>
                    <a:pt x="214" y="244"/>
                    <a:pt x="30" y="276"/>
                  </a:cubicBezTo>
                  <a:cubicBezTo>
                    <a:pt x="1" y="276"/>
                    <a:pt x="8" y="331"/>
                    <a:pt x="43" y="331"/>
                  </a:cubicBezTo>
                  <a:cubicBezTo>
                    <a:pt x="46" y="331"/>
                    <a:pt x="49" y="331"/>
                    <a:pt x="52" y="330"/>
                  </a:cubicBezTo>
                  <a:cubicBezTo>
                    <a:pt x="246" y="298"/>
                    <a:pt x="419" y="201"/>
                    <a:pt x="548" y="50"/>
                  </a:cubicBezTo>
                  <a:cubicBezTo>
                    <a:pt x="565" y="32"/>
                    <a:pt x="541" y="1"/>
                    <a:pt x="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933;p46">
              <a:extLst>
                <a:ext uri="{FF2B5EF4-FFF2-40B4-BE49-F238E27FC236}">
                  <a16:creationId xmlns:a16="http://schemas.microsoft.com/office/drawing/2014/main" id="{5C3C09F9-4101-DA4E-13D0-4722A5ED1AF2}"/>
                </a:ext>
              </a:extLst>
            </p:cNvPr>
            <p:cNvSpPr/>
            <p:nvPr/>
          </p:nvSpPr>
          <p:spPr>
            <a:xfrm>
              <a:off x="775825" y="2242475"/>
              <a:ext cx="32650" cy="94825"/>
            </a:xfrm>
            <a:custGeom>
              <a:avLst/>
              <a:gdLst/>
              <a:ahLst/>
              <a:cxnLst/>
              <a:rect l="l" t="t" r="r" b="b"/>
              <a:pathLst>
                <a:path w="1306" h="3793" extrusionOk="0">
                  <a:moveTo>
                    <a:pt x="1130" y="0"/>
                  </a:moveTo>
                  <a:cubicBezTo>
                    <a:pt x="1108" y="0"/>
                    <a:pt x="1085" y="23"/>
                    <a:pt x="1101" y="46"/>
                  </a:cubicBezTo>
                  <a:cubicBezTo>
                    <a:pt x="1241" y="294"/>
                    <a:pt x="1198" y="596"/>
                    <a:pt x="1068" y="833"/>
                  </a:cubicBezTo>
                  <a:cubicBezTo>
                    <a:pt x="939" y="1092"/>
                    <a:pt x="734" y="1307"/>
                    <a:pt x="540" y="1523"/>
                  </a:cubicBezTo>
                  <a:cubicBezTo>
                    <a:pt x="357" y="1739"/>
                    <a:pt x="184" y="1965"/>
                    <a:pt x="109" y="2245"/>
                  </a:cubicBezTo>
                  <a:cubicBezTo>
                    <a:pt x="22" y="2504"/>
                    <a:pt x="22" y="2795"/>
                    <a:pt x="98" y="3054"/>
                  </a:cubicBezTo>
                  <a:cubicBezTo>
                    <a:pt x="173" y="3345"/>
                    <a:pt x="346" y="3593"/>
                    <a:pt x="562" y="3787"/>
                  </a:cubicBezTo>
                  <a:cubicBezTo>
                    <a:pt x="568" y="3791"/>
                    <a:pt x="574" y="3793"/>
                    <a:pt x="581" y="3793"/>
                  </a:cubicBezTo>
                  <a:cubicBezTo>
                    <a:pt x="608" y="3793"/>
                    <a:pt x="631" y="3761"/>
                    <a:pt x="605" y="3744"/>
                  </a:cubicBezTo>
                  <a:cubicBezTo>
                    <a:pt x="184" y="3388"/>
                    <a:pt x="1" y="2806"/>
                    <a:pt x="163" y="2267"/>
                  </a:cubicBezTo>
                  <a:cubicBezTo>
                    <a:pt x="238" y="1987"/>
                    <a:pt x="411" y="1760"/>
                    <a:pt x="605" y="1534"/>
                  </a:cubicBezTo>
                  <a:cubicBezTo>
                    <a:pt x="799" y="1329"/>
                    <a:pt x="993" y="1124"/>
                    <a:pt x="1122" y="865"/>
                  </a:cubicBezTo>
                  <a:cubicBezTo>
                    <a:pt x="1252" y="607"/>
                    <a:pt x="1305" y="283"/>
                    <a:pt x="1154" y="14"/>
                  </a:cubicBezTo>
                  <a:cubicBezTo>
                    <a:pt x="1148" y="4"/>
                    <a:pt x="113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934;p46">
              <a:extLst>
                <a:ext uri="{FF2B5EF4-FFF2-40B4-BE49-F238E27FC236}">
                  <a16:creationId xmlns:a16="http://schemas.microsoft.com/office/drawing/2014/main" id="{5A134E6A-3358-1252-BD43-AFF6589A1518}"/>
                </a:ext>
              </a:extLst>
            </p:cNvPr>
            <p:cNvSpPr/>
            <p:nvPr/>
          </p:nvSpPr>
          <p:spPr>
            <a:xfrm>
              <a:off x="786075" y="2331750"/>
              <a:ext cx="11875" cy="11875"/>
            </a:xfrm>
            <a:custGeom>
              <a:avLst/>
              <a:gdLst/>
              <a:ahLst/>
              <a:cxnLst/>
              <a:rect l="l" t="t" r="r" b="b"/>
              <a:pathLst>
                <a:path w="475" h="475" extrusionOk="0">
                  <a:moveTo>
                    <a:pt x="238" y="0"/>
                  </a:moveTo>
                  <a:cubicBezTo>
                    <a:pt x="108" y="0"/>
                    <a:pt x="1" y="108"/>
                    <a:pt x="1" y="238"/>
                  </a:cubicBezTo>
                  <a:cubicBezTo>
                    <a:pt x="1"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935;p46">
              <a:extLst>
                <a:ext uri="{FF2B5EF4-FFF2-40B4-BE49-F238E27FC236}">
                  <a16:creationId xmlns:a16="http://schemas.microsoft.com/office/drawing/2014/main" id="{1A1D80B8-369F-BF59-B601-73A27F14E52C}"/>
                </a:ext>
              </a:extLst>
            </p:cNvPr>
            <p:cNvSpPr/>
            <p:nvPr/>
          </p:nvSpPr>
          <p:spPr>
            <a:xfrm>
              <a:off x="688775" y="2330675"/>
              <a:ext cx="11875" cy="11875"/>
            </a:xfrm>
            <a:custGeom>
              <a:avLst/>
              <a:gdLst/>
              <a:ahLst/>
              <a:cxnLst/>
              <a:rect l="l" t="t" r="r" b="b"/>
              <a:pathLst>
                <a:path w="475" h="475" extrusionOk="0">
                  <a:moveTo>
                    <a:pt x="238" y="0"/>
                  </a:moveTo>
                  <a:cubicBezTo>
                    <a:pt x="108" y="0"/>
                    <a:pt x="0" y="108"/>
                    <a:pt x="0" y="238"/>
                  </a:cubicBezTo>
                  <a:cubicBezTo>
                    <a:pt x="0" y="367"/>
                    <a:pt x="108" y="475"/>
                    <a:pt x="238" y="475"/>
                  </a:cubicBezTo>
                  <a:cubicBezTo>
                    <a:pt x="367" y="475"/>
                    <a:pt x="475" y="367"/>
                    <a:pt x="475" y="238"/>
                  </a:cubicBezTo>
                  <a:cubicBezTo>
                    <a:pt x="475" y="108"/>
                    <a:pt x="367"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936;p46">
              <a:extLst>
                <a:ext uri="{FF2B5EF4-FFF2-40B4-BE49-F238E27FC236}">
                  <a16:creationId xmlns:a16="http://schemas.microsoft.com/office/drawing/2014/main" id="{23735273-6D7E-28C7-8A06-C3B37FDCDF4E}"/>
                </a:ext>
              </a:extLst>
            </p:cNvPr>
            <p:cNvSpPr/>
            <p:nvPr/>
          </p:nvSpPr>
          <p:spPr>
            <a:xfrm>
              <a:off x="500100" y="2545400"/>
              <a:ext cx="322925" cy="1173925"/>
            </a:xfrm>
            <a:custGeom>
              <a:avLst/>
              <a:gdLst/>
              <a:ahLst/>
              <a:cxnLst/>
              <a:rect l="l" t="t" r="r" b="b"/>
              <a:pathLst>
                <a:path w="12917" h="46957" extrusionOk="0">
                  <a:moveTo>
                    <a:pt x="10767" y="119"/>
                  </a:moveTo>
                  <a:cubicBezTo>
                    <a:pt x="10942" y="119"/>
                    <a:pt x="11117" y="183"/>
                    <a:pt x="11256" y="295"/>
                  </a:cubicBezTo>
                  <a:cubicBezTo>
                    <a:pt x="11472" y="468"/>
                    <a:pt x="11634" y="726"/>
                    <a:pt x="11785" y="964"/>
                  </a:cubicBezTo>
                  <a:cubicBezTo>
                    <a:pt x="11936" y="1201"/>
                    <a:pt x="12054" y="1460"/>
                    <a:pt x="12151" y="1729"/>
                  </a:cubicBezTo>
                  <a:cubicBezTo>
                    <a:pt x="12324" y="2203"/>
                    <a:pt x="12399" y="2699"/>
                    <a:pt x="12399" y="3206"/>
                  </a:cubicBezTo>
                  <a:cubicBezTo>
                    <a:pt x="12334" y="3206"/>
                    <a:pt x="12270" y="3228"/>
                    <a:pt x="12216" y="3249"/>
                  </a:cubicBezTo>
                  <a:cubicBezTo>
                    <a:pt x="11946" y="2840"/>
                    <a:pt x="11601" y="2462"/>
                    <a:pt x="11213" y="2160"/>
                  </a:cubicBezTo>
                  <a:cubicBezTo>
                    <a:pt x="10782" y="1815"/>
                    <a:pt x="10103" y="1492"/>
                    <a:pt x="10070" y="867"/>
                  </a:cubicBezTo>
                  <a:cubicBezTo>
                    <a:pt x="10060" y="597"/>
                    <a:pt x="10210" y="328"/>
                    <a:pt x="10448" y="198"/>
                  </a:cubicBezTo>
                  <a:cubicBezTo>
                    <a:pt x="10548" y="144"/>
                    <a:pt x="10657" y="119"/>
                    <a:pt x="10767" y="119"/>
                  </a:cubicBezTo>
                  <a:close/>
                  <a:moveTo>
                    <a:pt x="10779" y="0"/>
                  </a:moveTo>
                  <a:cubicBezTo>
                    <a:pt x="10727" y="0"/>
                    <a:pt x="10674" y="5"/>
                    <a:pt x="10620" y="15"/>
                  </a:cubicBezTo>
                  <a:cubicBezTo>
                    <a:pt x="10340" y="69"/>
                    <a:pt x="10124" y="263"/>
                    <a:pt x="10016" y="511"/>
                  </a:cubicBezTo>
                  <a:cubicBezTo>
                    <a:pt x="9909" y="780"/>
                    <a:pt x="9952" y="1071"/>
                    <a:pt x="10092" y="1319"/>
                  </a:cubicBezTo>
                  <a:cubicBezTo>
                    <a:pt x="10254" y="1600"/>
                    <a:pt x="10502" y="1794"/>
                    <a:pt x="10760" y="1977"/>
                  </a:cubicBezTo>
                  <a:cubicBezTo>
                    <a:pt x="11051" y="2182"/>
                    <a:pt x="11332" y="2398"/>
                    <a:pt x="11591" y="2656"/>
                  </a:cubicBezTo>
                  <a:cubicBezTo>
                    <a:pt x="11785" y="2861"/>
                    <a:pt x="11957" y="3088"/>
                    <a:pt x="12119" y="3314"/>
                  </a:cubicBezTo>
                  <a:cubicBezTo>
                    <a:pt x="12054" y="3379"/>
                    <a:pt x="12011" y="3443"/>
                    <a:pt x="11979" y="3540"/>
                  </a:cubicBezTo>
                  <a:lnTo>
                    <a:pt x="10329" y="9362"/>
                  </a:lnTo>
                  <a:cubicBezTo>
                    <a:pt x="10275" y="9546"/>
                    <a:pt x="10351" y="9740"/>
                    <a:pt x="10502" y="9847"/>
                  </a:cubicBezTo>
                  <a:lnTo>
                    <a:pt x="1" y="46871"/>
                  </a:lnTo>
                  <a:lnTo>
                    <a:pt x="281" y="46957"/>
                  </a:lnTo>
                  <a:lnTo>
                    <a:pt x="10793" y="9934"/>
                  </a:lnTo>
                  <a:cubicBezTo>
                    <a:pt x="10976" y="9923"/>
                    <a:pt x="11148" y="9794"/>
                    <a:pt x="11202" y="9599"/>
                  </a:cubicBezTo>
                  <a:lnTo>
                    <a:pt x="12852" y="3778"/>
                  </a:lnTo>
                  <a:cubicBezTo>
                    <a:pt x="12917" y="3540"/>
                    <a:pt x="12776" y="3292"/>
                    <a:pt x="12539" y="3228"/>
                  </a:cubicBezTo>
                  <a:cubicBezTo>
                    <a:pt x="12528" y="3217"/>
                    <a:pt x="12518" y="3217"/>
                    <a:pt x="12518" y="3217"/>
                  </a:cubicBezTo>
                  <a:cubicBezTo>
                    <a:pt x="12528" y="2743"/>
                    <a:pt x="12453" y="2268"/>
                    <a:pt x="12302" y="1805"/>
                  </a:cubicBezTo>
                  <a:cubicBezTo>
                    <a:pt x="12216" y="1524"/>
                    <a:pt x="12086" y="1244"/>
                    <a:pt x="11936" y="985"/>
                  </a:cubicBezTo>
                  <a:cubicBezTo>
                    <a:pt x="11795" y="726"/>
                    <a:pt x="11612" y="468"/>
                    <a:pt x="11407" y="263"/>
                  </a:cubicBezTo>
                  <a:cubicBezTo>
                    <a:pt x="11231" y="96"/>
                    <a:pt x="11012" y="0"/>
                    <a:pt x="107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937;p46">
              <a:extLst>
                <a:ext uri="{FF2B5EF4-FFF2-40B4-BE49-F238E27FC236}">
                  <a16:creationId xmlns:a16="http://schemas.microsoft.com/office/drawing/2014/main" id="{3EF554FA-B9BD-67A4-DB42-86FF49D6AF53}"/>
                </a:ext>
              </a:extLst>
            </p:cNvPr>
            <p:cNvSpPr/>
            <p:nvPr/>
          </p:nvSpPr>
          <p:spPr>
            <a:xfrm>
              <a:off x="721400" y="2649225"/>
              <a:ext cx="106200" cy="89175"/>
            </a:xfrm>
            <a:custGeom>
              <a:avLst/>
              <a:gdLst/>
              <a:ahLst/>
              <a:cxnLst/>
              <a:rect l="l" t="t" r="r" b="b"/>
              <a:pathLst>
                <a:path w="4248" h="3567" extrusionOk="0">
                  <a:moveTo>
                    <a:pt x="2651" y="0"/>
                  </a:moveTo>
                  <a:cubicBezTo>
                    <a:pt x="2297" y="0"/>
                    <a:pt x="1414" y="304"/>
                    <a:pt x="1165" y="304"/>
                  </a:cubicBezTo>
                  <a:cubicBezTo>
                    <a:pt x="1161" y="304"/>
                    <a:pt x="1157" y="304"/>
                    <a:pt x="1154" y="304"/>
                  </a:cubicBezTo>
                  <a:lnTo>
                    <a:pt x="0" y="2363"/>
                  </a:lnTo>
                  <a:cubicBezTo>
                    <a:pt x="442" y="2579"/>
                    <a:pt x="571" y="3150"/>
                    <a:pt x="1466" y="3430"/>
                  </a:cubicBezTo>
                  <a:cubicBezTo>
                    <a:pt x="1758" y="3524"/>
                    <a:pt x="2104" y="3566"/>
                    <a:pt x="2420" y="3566"/>
                  </a:cubicBezTo>
                  <a:cubicBezTo>
                    <a:pt x="2792" y="3566"/>
                    <a:pt x="3121" y="3508"/>
                    <a:pt x="3267" y="3409"/>
                  </a:cubicBezTo>
                  <a:cubicBezTo>
                    <a:pt x="3526" y="3226"/>
                    <a:pt x="4248" y="1996"/>
                    <a:pt x="3989" y="1145"/>
                  </a:cubicBezTo>
                  <a:cubicBezTo>
                    <a:pt x="3836" y="644"/>
                    <a:pt x="3297" y="591"/>
                    <a:pt x="3074" y="591"/>
                  </a:cubicBezTo>
                  <a:cubicBezTo>
                    <a:pt x="3013" y="591"/>
                    <a:pt x="2976" y="595"/>
                    <a:pt x="2976" y="595"/>
                  </a:cubicBezTo>
                  <a:cubicBezTo>
                    <a:pt x="3137" y="412"/>
                    <a:pt x="2986" y="99"/>
                    <a:pt x="2749" y="13"/>
                  </a:cubicBezTo>
                  <a:cubicBezTo>
                    <a:pt x="2724" y="4"/>
                    <a:pt x="2691" y="0"/>
                    <a:pt x="2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938;p46">
              <a:extLst>
                <a:ext uri="{FF2B5EF4-FFF2-40B4-BE49-F238E27FC236}">
                  <a16:creationId xmlns:a16="http://schemas.microsoft.com/office/drawing/2014/main" id="{FB223D20-462A-5E5B-6D4C-E402A70EAC2D}"/>
                </a:ext>
              </a:extLst>
            </p:cNvPr>
            <p:cNvSpPr/>
            <p:nvPr/>
          </p:nvSpPr>
          <p:spPr>
            <a:xfrm>
              <a:off x="696325" y="2636850"/>
              <a:ext cx="55550" cy="75700"/>
            </a:xfrm>
            <a:custGeom>
              <a:avLst/>
              <a:gdLst/>
              <a:ahLst/>
              <a:cxnLst/>
              <a:rect l="l" t="t" r="r" b="b"/>
              <a:pathLst>
                <a:path w="2222" h="3028" extrusionOk="0">
                  <a:moveTo>
                    <a:pt x="1176" y="1"/>
                  </a:moveTo>
                  <a:lnTo>
                    <a:pt x="0" y="2804"/>
                  </a:lnTo>
                  <a:cubicBezTo>
                    <a:pt x="0" y="2804"/>
                    <a:pt x="452" y="3027"/>
                    <a:pt x="850" y="3027"/>
                  </a:cubicBezTo>
                  <a:cubicBezTo>
                    <a:pt x="977" y="3027"/>
                    <a:pt x="1098" y="3004"/>
                    <a:pt x="1197" y="2944"/>
                  </a:cubicBezTo>
                  <a:cubicBezTo>
                    <a:pt x="1607" y="2696"/>
                    <a:pt x="2221" y="1230"/>
                    <a:pt x="2178" y="853"/>
                  </a:cubicBezTo>
                  <a:cubicBezTo>
                    <a:pt x="2146" y="486"/>
                    <a:pt x="1876" y="378"/>
                    <a:pt x="1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939;p46">
              <a:extLst>
                <a:ext uri="{FF2B5EF4-FFF2-40B4-BE49-F238E27FC236}">
                  <a16:creationId xmlns:a16="http://schemas.microsoft.com/office/drawing/2014/main" id="{F9A869F0-AE6A-7B5D-86B2-81E819615CAC}"/>
                </a:ext>
              </a:extLst>
            </p:cNvPr>
            <p:cNvSpPr/>
            <p:nvPr/>
          </p:nvSpPr>
          <p:spPr>
            <a:xfrm>
              <a:off x="385275" y="2254400"/>
              <a:ext cx="348000" cy="460200"/>
            </a:xfrm>
            <a:custGeom>
              <a:avLst/>
              <a:gdLst/>
              <a:ahLst/>
              <a:cxnLst/>
              <a:rect l="l" t="t" r="r" b="b"/>
              <a:pathLst>
                <a:path w="13920" h="18408" extrusionOk="0">
                  <a:moveTo>
                    <a:pt x="9046" y="0"/>
                  </a:moveTo>
                  <a:cubicBezTo>
                    <a:pt x="5607" y="960"/>
                    <a:pt x="4259" y="4086"/>
                    <a:pt x="4259" y="4086"/>
                  </a:cubicBezTo>
                  <a:cubicBezTo>
                    <a:pt x="2028" y="6243"/>
                    <a:pt x="1607" y="8960"/>
                    <a:pt x="1607" y="8960"/>
                  </a:cubicBezTo>
                  <a:cubicBezTo>
                    <a:pt x="1" y="12442"/>
                    <a:pt x="2879" y="13865"/>
                    <a:pt x="2879" y="13865"/>
                  </a:cubicBezTo>
                  <a:cubicBezTo>
                    <a:pt x="4162" y="15450"/>
                    <a:pt x="6211" y="15806"/>
                    <a:pt x="6211" y="15806"/>
                  </a:cubicBezTo>
                  <a:cubicBezTo>
                    <a:pt x="7882" y="17326"/>
                    <a:pt x="9769" y="17520"/>
                    <a:pt x="9769" y="17520"/>
                  </a:cubicBezTo>
                  <a:cubicBezTo>
                    <a:pt x="10769" y="18240"/>
                    <a:pt x="11476" y="18408"/>
                    <a:pt x="11929" y="18408"/>
                  </a:cubicBezTo>
                  <a:cubicBezTo>
                    <a:pt x="12208" y="18408"/>
                    <a:pt x="12391" y="18344"/>
                    <a:pt x="12485" y="18307"/>
                  </a:cubicBezTo>
                  <a:cubicBezTo>
                    <a:pt x="12744" y="18199"/>
                    <a:pt x="13919" y="15881"/>
                    <a:pt x="13855" y="15148"/>
                  </a:cubicBezTo>
                  <a:cubicBezTo>
                    <a:pt x="13596" y="14210"/>
                    <a:pt x="11936" y="13768"/>
                    <a:pt x="11936" y="13768"/>
                  </a:cubicBezTo>
                  <a:cubicBezTo>
                    <a:pt x="10793" y="12399"/>
                    <a:pt x="8475" y="12032"/>
                    <a:pt x="8475" y="12032"/>
                  </a:cubicBezTo>
                  <a:cubicBezTo>
                    <a:pt x="7321" y="10512"/>
                    <a:pt x="6135" y="10210"/>
                    <a:pt x="6135" y="10210"/>
                  </a:cubicBezTo>
                  <a:cubicBezTo>
                    <a:pt x="7321" y="9089"/>
                    <a:pt x="7796" y="7364"/>
                    <a:pt x="7796" y="7364"/>
                  </a:cubicBezTo>
                  <a:lnTo>
                    <a:pt x="9801" y="5229"/>
                  </a:lnTo>
                  <a:lnTo>
                    <a:pt x="90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940;p46">
              <a:extLst>
                <a:ext uri="{FF2B5EF4-FFF2-40B4-BE49-F238E27FC236}">
                  <a16:creationId xmlns:a16="http://schemas.microsoft.com/office/drawing/2014/main" id="{B07FAB11-616D-99DC-C664-213B31B26E3E}"/>
                </a:ext>
              </a:extLst>
            </p:cNvPr>
            <p:cNvSpPr/>
            <p:nvPr/>
          </p:nvSpPr>
          <p:spPr>
            <a:xfrm>
              <a:off x="679350" y="2597775"/>
              <a:ext cx="52675" cy="34325"/>
            </a:xfrm>
            <a:custGeom>
              <a:avLst/>
              <a:gdLst/>
              <a:ahLst/>
              <a:cxnLst/>
              <a:rect l="l" t="t" r="r" b="b"/>
              <a:pathLst>
                <a:path w="2107" h="1373" extrusionOk="0">
                  <a:moveTo>
                    <a:pt x="43" y="1"/>
                  </a:moveTo>
                  <a:cubicBezTo>
                    <a:pt x="0" y="1"/>
                    <a:pt x="0" y="55"/>
                    <a:pt x="43" y="55"/>
                  </a:cubicBezTo>
                  <a:cubicBezTo>
                    <a:pt x="679" y="108"/>
                    <a:pt x="1294" y="432"/>
                    <a:pt x="1725" y="906"/>
                  </a:cubicBezTo>
                  <a:cubicBezTo>
                    <a:pt x="1844" y="1046"/>
                    <a:pt x="1952" y="1197"/>
                    <a:pt x="2038" y="1359"/>
                  </a:cubicBezTo>
                  <a:cubicBezTo>
                    <a:pt x="2044" y="1369"/>
                    <a:pt x="2053" y="1373"/>
                    <a:pt x="2062" y="1373"/>
                  </a:cubicBezTo>
                  <a:cubicBezTo>
                    <a:pt x="2084" y="1373"/>
                    <a:pt x="2107" y="1350"/>
                    <a:pt x="2092" y="1327"/>
                  </a:cubicBezTo>
                  <a:cubicBezTo>
                    <a:pt x="1768" y="745"/>
                    <a:pt x="1218" y="303"/>
                    <a:pt x="593" y="108"/>
                  </a:cubicBezTo>
                  <a:cubicBezTo>
                    <a:pt x="410" y="55"/>
                    <a:pt x="227" y="11"/>
                    <a:pt x="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941;p46">
              <a:extLst>
                <a:ext uri="{FF2B5EF4-FFF2-40B4-BE49-F238E27FC236}">
                  <a16:creationId xmlns:a16="http://schemas.microsoft.com/office/drawing/2014/main" id="{7BEB9051-9270-D947-E850-AC4754A7FE00}"/>
                </a:ext>
              </a:extLst>
            </p:cNvPr>
            <p:cNvSpPr/>
            <p:nvPr/>
          </p:nvSpPr>
          <p:spPr>
            <a:xfrm>
              <a:off x="597125" y="2556000"/>
              <a:ext cx="82950" cy="43275"/>
            </a:xfrm>
            <a:custGeom>
              <a:avLst/>
              <a:gdLst/>
              <a:ahLst/>
              <a:cxnLst/>
              <a:rect l="l" t="t" r="r" b="b"/>
              <a:pathLst>
                <a:path w="3318" h="1731" extrusionOk="0">
                  <a:moveTo>
                    <a:pt x="33" y="1"/>
                  </a:moveTo>
                  <a:cubicBezTo>
                    <a:pt x="1" y="1"/>
                    <a:pt x="1" y="54"/>
                    <a:pt x="33" y="65"/>
                  </a:cubicBezTo>
                  <a:cubicBezTo>
                    <a:pt x="572" y="130"/>
                    <a:pt x="1122" y="195"/>
                    <a:pt x="1640" y="367"/>
                  </a:cubicBezTo>
                  <a:cubicBezTo>
                    <a:pt x="2082" y="518"/>
                    <a:pt x="2502" y="755"/>
                    <a:pt x="2826" y="1089"/>
                  </a:cubicBezTo>
                  <a:cubicBezTo>
                    <a:pt x="3009" y="1262"/>
                    <a:pt x="3149" y="1478"/>
                    <a:pt x="3246" y="1715"/>
                  </a:cubicBezTo>
                  <a:cubicBezTo>
                    <a:pt x="3254" y="1726"/>
                    <a:pt x="3265" y="1731"/>
                    <a:pt x="3276" y="1731"/>
                  </a:cubicBezTo>
                  <a:cubicBezTo>
                    <a:pt x="3297" y="1731"/>
                    <a:pt x="3318" y="1714"/>
                    <a:pt x="3311" y="1693"/>
                  </a:cubicBezTo>
                  <a:cubicBezTo>
                    <a:pt x="3127" y="1273"/>
                    <a:pt x="2804" y="928"/>
                    <a:pt x="2427" y="680"/>
                  </a:cubicBezTo>
                  <a:cubicBezTo>
                    <a:pt x="1985" y="399"/>
                    <a:pt x="1478" y="238"/>
                    <a:pt x="971" y="141"/>
                  </a:cubicBezTo>
                  <a:cubicBezTo>
                    <a:pt x="658" y="76"/>
                    <a:pt x="346" y="44"/>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942;p46">
              <a:extLst>
                <a:ext uri="{FF2B5EF4-FFF2-40B4-BE49-F238E27FC236}">
                  <a16:creationId xmlns:a16="http://schemas.microsoft.com/office/drawing/2014/main" id="{929AE414-7198-B5AE-5898-73C77FF95A4B}"/>
                </a:ext>
              </a:extLst>
            </p:cNvPr>
            <p:cNvSpPr/>
            <p:nvPr/>
          </p:nvSpPr>
          <p:spPr>
            <a:xfrm>
              <a:off x="510450" y="2507350"/>
              <a:ext cx="87900" cy="50350"/>
            </a:xfrm>
            <a:custGeom>
              <a:avLst/>
              <a:gdLst/>
              <a:ahLst/>
              <a:cxnLst/>
              <a:rect l="l" t="t" r="r" b="b"/>
              <a:pathLst>
                <a:path w="3516" h="2014" extrusionOk="0">
                  <a:moveTo>
                    <a:pt x="532" y="0"/>
                  </a:moveTo>
                  <a:cubicBezTo>
                    <a:pt x="367" y="0"/>
                    <a:pt x="203" y="19"/>
                    <a:pt x="39" y="60"/>
                  </a:cubicBezTo>
                  <a:cubicBezTo>
                    <a:pt x="0" y="70"/>
                    <a:pt x="14" y="115"/>
                    <a:pt x="42" y="115"/>
                  </a:cubicBezTo>
                  <a:cubicBezTo>
                    <a:pt x="44" y="115"/>
                    <a:pt x="47" y="115"/>
                    <a:pt x="50" y="114"/>
                  </a:cubicBezTo>
                  <a:cubicBezTo>
                    <a:pt x="211" y="78"/>
                    <a:pt x="374" y="61"/>
                    <a:pt x="538" y="61"/>
                  </a:cubicBezTo>
                  <a:cubicBezTo>
                    <a:pt x="913" y="61"/>
                    <a:pt x="1290" y="150"/>
                    <a:pt x="1635" y="308"/>
                  </a:cubicBezTo>
                  <a:cubicBezTo>
                    <a:pt x="2120" y="523"/>
                    <a:pt x="2541" y="879"/>
                    <a:pt x="2896" y="1278"/>
                  </a:cubicBezTo>
                  <a:cubicBezTo>
                    <a:pt x="3101" y="1505"/>
                    <a:pt x="3274" y="1752"/>
                    <a:pt x="3446" y="2000"/>
                  </a:cubicBezTo>
                  <a:cubicBezTo>
                    <a:pt x="3453" y="2010"/>
                    <a:pt x="3462" y="2014"/>
                    <a:pt x="3471" y="2014"/>
                  </a:cubicBezTo>
                  <a:cubicBezTo>
                    <a:pt x="3493" y="2014"/>
                    <a:pt x="3515" y="1991"/>
                    <a:pt x="3500" y="1968"/>
                  </a:cubicBezTo>
                  <a:cubicBezTo>
                    <a:pt x="3187" y="1515"/>
                    <a:pt x="2842" y="1084"/>
                    <a:pt x="2422" y="728"/>
                  </a:cubicBezTo>
                  <a:cubicBezTo>
                    <a:pt x="2002" y="383"/>
                    <a:pt x="1495" y="124"/>
                    <a:pt x="956" y="38"/>
                  </a:cubicBezTo>
                  <a:cubicBezTo>
                    <a:pt x="813" y="14"/>
                    <a:pt x="672"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943;p46">
              <a:extLst>
                <a:ext uri="{FF2B5EF4-FFF2-40B4-BE49-F238E27FC236}">
                  <a16:creationId xmlns:a16="http://schemas.microsoft.com/office/drawing/2014/main" id="{4DE79483-2E7C-A6C9-AC23-E9905C4F8F50}"/>
                </a:ext>
              </a:extLst>
            </p:cNvPr>
            <p:cNvSpPr/>
            <p:nvPr/>
          </p:nvSpPr>
          <p:spPr>
            <a:xfrm>
              <a:off x="536150" y="2431675"/>
              <a:ext cx="43925" cy="78275"/>
            </a:xfrm>
            <a:custGeom>
              <a:avLst/>
              <a:gdLst/>
              <a:ahLst/>
              <a:cxnLst/>
              <a:rect l="l" t="t" r="r" b="b"/>
              <a:pathLst>
                <a:path w="1757" h="3131" extrusionOk="0">
                  <a:moveTo>
                    <a:pt x="1723" y="1"/>
                  </a:moveTo>
                  <a:cubicBezTo>
                    <a:pt x="1711" y="1"/>
                    <a:pt x="1700" y="8"/>
                    <a:pt x="1696" y="25"/>
                  </a:cubicBezTo>
                  <a:cubicBezTo>
                    <a:pt x="1599" y="478"/>
                    <a:pt x="1448" y="909"/>
                    <a:pt x="1254" y="1329"/>
                  </a:cubicBezTo>
                  <a:cubicBezTo>
                    <a:pt x="1060" y="1750"/>
                    <a:pt x="823" y="2138"/>
                    <a:pt x="542" y="2505"/>
                  </a:cubicBezTo>
                  <a:cubicBezTo>
                    <a:pt x="381" y="2709"/>
                    <a:pt x="208" y="2904"/>
                    <a:pt x="25" y="3087"/>
                  </a:cubicBezTo>
                  <a:cubicBezTo>
                    <a:pt x="1" y="3103"/>
                    <a:pt x="18" y="3131"/>
                    <a:pt x="42" y="3131"/>
                  </a:cubicBezTo>
                  <a:cubicBezTo>
                    <a:pt x="51" y="3131"/>
                    <a:pt x="60" y="3127"/>
                    <a:pt x="68" y="3119"/>
                  </a:cubicBezTo>
                  <a:cubicBezTo>
                    <a:pt x="391" y="2796"/>
                    <a:pt x="682" y="2429"/>
                    <a:pt x="941" y="2041"/>
                  </a:cubicBezTo>
                  <a:cubicBezTo>
                    <a:pt x="1178" y="1653"/>
                    <a:pt x="1383" y="1232"/>
                    <a:pt x="1545" y="801"/>
                  </a:cubicBezTo>
                  <a:cubicBezTo>
                    <a:pt x="1631" y="553"/>
                    <a:pt x="1696" y="294"/>
                    <a:pt x="1750" y="36"/>
                  </a:cubicBezTo>
                  <a:cubicBezTo>
                    <a:pt x="1756" y="16"/>
                    <a:pt x="1739" y="1"/>
                    <a:pt x="1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944;p46">
              <a:extLst>
                <a:ext uri="{FF2B5EF4-FFF2-40B4-BE49-F238E27FC236}">
                  <a16:creationId xmlns:a16="http://schemas.microsoft.com/office/drawing/2014/main" id="{901ABCF6-D880-DBDC-C38D-7A137852CBC9}"/>
                </a:ext>
              </a:extLst>
            </p:cNvPr>
            <p:cNvSpPr/>
            <p:nvPr/>
          </p:nvSpPr>
          <p:spPr>
            <a:xfrm>
              <a:off x="578925" y="2363150"/>
              <a:ext cx="62875" cy="69825"/>
            </a:xfrm>
            <a:custGeom>
              <a:avLst/>
              <a:gdLst/>
              <a:ahLst/>
              <a:cxnLst/>
              <a:rect l="l" t="t" r="r" b="b"/>
              <a:pathLst>
                <a:path w="2515" h="2793" extrusionOk="0">
                  <a:moveTo>
                    <a:pt x="2476" y="1"/>
                  </a:moveTo>
                  <a:cubicBezTo>
                    <a:pt x="2467" y="1"/>
                    <a:pt x="2458" y="5"/>
                    <a:pt x="2454" y="17"/>
                  </a:cubicBezTo>
                  <a:cubicBezTo>
                    <a:pt x="2271" y="469"/>
                    <a:pt x="2023" y="890"/>
                    <a:pt x="1731" y="1267"/>
                  </a:cubicBezTo>
                  <a:cubicBezTo>
                    <a:pt x="1440" y="1655"/>
                    <a:pt x="1095" y="2000"/>
                    <a:pt x="707" y="2292"/>
                  </a:cubicBezTo>
                  <a:cubicBezTo>
                    <a:pt x="492" y="2453"/>
                    <a:pt x="265" y="2604"/>
                    <a:pt x="28" y="2734"/>
                  </a:cubicBezTo>
                  <a:cubicBezTo>
                    <a:pt x="1" y="2752"/>
                    <a:pt x="19" y="2792"/>
                    <a:pt x="45" y="2792"/>
                  </a:cubicBezTo>
                  <a:cubicBezTo>
                    <a:pt x="50" y="2792"/>
                    <a:pt x="55" y="2791"/>
                    <a:pt x="60" y="2787"/>
                  </a:cubicBezTo>
                  <a:cubicBezTo>
                    <a:pt x="492" y="2550"/>
                    <a:pt x="880" y="2259"/>
                    <a:pt x="1236" y="1925"/>
                  </a:cubicBezTo>
                  <a:cubicBezTo>
                    <a:pt x="1581" y="1580"/>
                    <a:pt x="1893" y="1192"/>
                    <a:pt x="2141" y="771"/>
                  </a:cubicBezTo>
                  <a:cubicBezTo>
                    <a:pt x="2281" y="534"/>
                    <a:pt x="2400" y="286"/>
                    <a:pt x="2508" y="38"/>
                  </a:cubicBezTo>
                  <a:cubicBezTo>
                    <a:pt x="2515" y="17"/>
                    <a:pt x="2494" y="1"/>
                    <a:pt x="2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945;p46">
              <a:extLst>
                <a:ext uri="{FF2B5EF4-FFF2-40B4-BE49-F238E27FC236}">
                  <a16:creationId xmlns:a16="http://schemas.microsoft.com/office/drawing/2014/main" id="{BB492E76-2EDD-8CC8-4CB6-17258EBC9026}"/>
                </a:ext>
              </a:extLst>
            </p:cNvPr>
            <p:cNvSpPr/>
            <p:nvPr/>
          </p:nvSpPr>
          <p:spPr>
            <a:xfrm>
              <a:off x="631450" y="2368525"/>
              <a:ext cx="23225" cy="13150"/>
            </a:xfrm>
            <a:custGeom>
              <a:avLst/>
              <a:gdLst/>
              <a:ahLst/>
              <a:cxnLst/>
              <a:rect l="l" t="t" r="r" b="b"/>
              <a:pathLst>
                <a:path w="929" h="526" extrusionOk="0">
                  <a:moveTo>
                    <a:pt x="879" y="1"/>
                  </a:moveTo>
                  <a:cubicBezTo>
                    <a:pt x="872" y="1"/>
                    <a:pt x="866" y="2"/>
                    <a:pt x="860" y="6"/>
                  </a:cubicBezTo>
                  <a:cubicBezTo>
                    <a:pt x="622" y="211"/>
                    <a:pt x="342" y="373"/>
                    <a:pt x="40" y="459"/>
                  </a:cubicBezTo>
                  <a:cubicBezTo>
                    <a:pt x="0" y="469"/>
                    <a:pt x="16" y="525"/>
                    <a:pt x="44" y="525"/>
                  </a:cubicBezTo>
                  <a:cubicBezTo>
                    <a:pt x="46" y="525"/>
                    <a:pt x="48" y="525"/>
                    <a:pt x="51" y="524"/>
                  </a:cubicBezTo>
                  <a:cubicBezTo>
                    <a:pt x="364" y="427"/>
                    <a:pt x="655" y="265"/>
                    <a:pt x="903" y="50"/>
                  </a:cubicBezTo>
                  <a:cubicBezTo>
                    <a:pt x="929" y="32"/>
                    <a:pt x="906" y="1"/>
                    <a:pt x="8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946;p46">
              <a:extLst>
                <a:ext uri="{FF2B5EF4-FFF2-40B4-BE49-F238E27FC236}">
                  <a16:creationId xmlns:a16="http://schemas.microsoft.com/office/drawing/2014/main" id="{74B2EE97-BB98-9977-DBB5-8175F58F50C5}"/>
                </a:ext>
              </a:extLst>
            </p:cNvPr>
            <p:cNvSpPr/>
            <p:nvPr/>
          </p:nvSpPr>
          <p:spPr>
            <a:xfrm>
              <a:off x="479175" y="2502350"/>
              <a:ext cx="45400" cy="6275"/>
            </a:xfrm>
            <a:custGeom>
              <a:avLst/>
              <a:gdLst/>
              <a:ahLst/>
              <a:cxnLst/>
              <a:rect l="l" t="t" r="r" b="b"/>
              <a:pathLst>
                <a:path w="1816" h="251" extrusionOk="0">
                  <a:moveTo>
                    <a:pt x="833" y="0"/>
                  </a:moveTo>
                  <a:cubicBezTo>
                    <a:pt x="697" y="0"/>
                    <a:pt x="562" y="11"/>
                    <a:pt x="428" y="33"/>
                  </a:cubicBezTo>
                  <a:cubicBezTo>
                    <a:pt x="298" y="44"/>
                    <a:pt x="158" y="77"/>
                    <a:pt x="40" y="120"/>
                  </a:cubicBezTo>
                  <a:cubicBezTo>
                    <a:pt x="0" y="129"/>
                    <a:pt x="15" y="175"/>
                    <a:pt x="42" y="175"/>
                  </a:cubicBezTo>
                  <a:cubicBezTo>
                    <a:pt x="45" y="175"/>
                    <a:pt x="48" y="175"/>
                    <a:pt x="50" y="174"/>
                  </a:cubicBezTo>
                  <a:cubicBezTo>
                    <a:pt x="296" y="96"/>
                    <a:pt x="547" y="58"/>
                    <a:pt x="798" y="58"/>
                  </a:cubicBezTo>
                  <a:cubicBezTo>
                    <a:pt x="1000" y="58"/>
                    <a:pt x="1201" y="82"/>
                    <a:pt x="1398" y="130"/>
                  </a:cubicBezTo>
                  <a:cubicBezTo>
                    <a:pt x="1528" y="163"/>
                    <a:pt x="1646" y="195"/>
                    <a:pt x="1765" y="249"/>
                  </a:cubicBezTo>
                  <a:cubicBezTo>
                    <a:pt x="1769" y="250"/>
                    <a:pt x="1772" y="250"/>
                    <a:pt x="1775" y="250"/>
                  </a:cubicBezTo>
                  <a:cubicBezTo>
                    <a:pt x="1809" y="250"/>
                    <a:pt x="1816" y="204"/>
                    <a:pt x="1786" y="184"/>
                  </a:cubicBezTo>
                  <a:cubicBezTo>
                    <a:pt x="1482" y="63"/>
                    <a:pt x="1157" y="0"/>
                    <a:pt x="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947;p46">
              <a:extLst>
                <a:ext uri="{FF2B5EF4-FFF2-40B4-BE49-F238E27FC236}">
                  <a16:creationId xmlns:a16="http://schemas.microsoft.com/office/drawing/2014/main" id="{A8641ECE-8395-DB49-7D96-1ED8B73558FD}"/>
                </a:ext>
              </a:extLst>
            </p:cNvPr>
            <p:cNvSpPr/>
            <p:nvPr/>
          </p:nvSpPr>
          <p:spPr>
            <a:xfrm>
              <a:off x="540425" y="2649650"/>
              <a:ext cx="71825" cy="36025"/>
            </a:xfrm>
            <a:custGeom>
              <a:avLst/>
              <a:gdLst/>
              <a:ahLst/>
              <a:cxnLst/>
              <a:rect l="l" t="t" r="r" b="b"/>
              <a:pathLst>
                <a:path w="2873" h="1441" extrusionOk="0">
                  <a:moveTo>
                    <a:pt x="45" y="1"/>
                  </a:moveTo>
                  <a:cubicBezTo>
                    <a:pt x="23" y="1"/>
                    <a:pt x="0" y="32"/>
                    <a:pt x="26" y="50"/>
                  </a:cubicBezTo>
                  <a:cubicBezTo>
                    <a:pt x="296" y="319"/>
                    <a:pt x="598" y="567"/>
                    <a:pt x="921" y="761"/>
                  </a:cubicBezTo>
                  <a:cubicBezTo>
                    <a:pt x="1266" y="966"/>
                    <a:pt x="1622" y="1106"/>
                    <a:pt x="1999" y="1225"/>
                  </a:cubicBezTo>
                  <a:cubicBezTo>
                    <a:pt x="2269" y="1300"/>
                    <a:pt x="2538" y="1376"/>
                    <a:pt x="2819" y="1440"/>
                  </a:cubicBezTo>
                  <a:cubicBezTo>
                    <a:pt x="2851" y="1440"/>
                    <a:pt x="2873" y="1386"/>
                    <a:pt x="2829" y="1376"/>
                  </a:cubicBezTo>
                  <a:cubicBezTo>
                    <a:pt x="2387" y="1279"/>
                    <a:pt x="1945" y="1160"/>
                    <a:pt x="1514" y="988"/>
                  </a:cubicBezTo>
                  <a:cubicBezTo>
                    <a:pt x="1180" y="847"/>
                    <a:pt x="856" y="664"/>
                    <a:pt x="565" y="448"/>
                  </a:cubicBezTo>
                  <a:cubicBezTo>
                    <a:pt x="393" y="308"/>
                    <a:pt x="220" y="168"/>
                    <a:pt x="59" y="6"/>
                  </a:cubicBezTo>
                  <a:cubicBezTo>
                    <a:pt x="55" y="2"/>
                    <a:pt x="50"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948;p46">
              <a:extLst>
                <a:ext uri="{FF2B5EF4-FFF2-40B4-BE49-F238E27FC236}">
                  <a16:creationId xmlns:a16="http://schemas.microsoft.com/office/drawing/2014/main" id="{780811B8-12C3-5022-B4B8-BA2C0C27257B}"/>
                </a:ext>
              </a:extLst>
            </p:cNvPr>
            <p:cNvSpPr/>
            <p:nvPr/>
          </p:nvSpPr>
          <p:spPr>
            <a:xfrm>
              <a:off x="610275" y="2684550"/>
              <a:ext cx="74475" cy="27100"/>
            </a:xfrm>
            <a:custGeom>
              <a:avLst/>
              <a:gdLst/>
              <a:ahLst/>
              <a:cxnLst/>
              <a:rect l="l" t="t" r="r" b="b"/>
              <a:pathLst>
                <a:path w="2979" h="1084" extrusionOk="0">
                  <a:moveTo>
                    <a:pt x="38" y="1"/>
                  </a:moveTo>
                  <a:cubicBezTo>
                    <a:pt x="19" y="1"/>
                    <a:pt x="0" y="31"/>
                    <a:pt x="25" y="55"/>
                  </a:cubicBezTo>
                  <a:cubicBezTo>
                    <a:pt x="639" y="594"/>
                    <a:pt x="1426" y="939"/>
                    <a:pt x="2246" y="1047"/>
                  </a:cubicBezTo>
                  <a:cubicBezTo>
                    <a:pt x="2424" y="1071"/>
                    <a:pt x="2595" y="1083"/>
                    <a:pt x="2770" y="1083"/>
                  </a:cubicBezTo>
                  <a:cubicBezTo>
                    <a:pt x="2829" y="1083"/>
                    <a:pt x="2887" y="1082"/>
                    <a:pt x="2946" y="1079"/>
                  </a:cubicBezTo>
                  <a:cubicBezTo>
                    <a:pt x="2979" y="1079"/>
                    <a:pt x="2979" y="1015"/>
                    <a:pt x="2946" y="1015"/>
                  </a:cubicBezTo>
                  <a:cubicBezTo>
                    <a:pt x="2878" y="1018"/>
                    <a:pt x="2809" y="1020"/>
                    <a:pt x="2740" y="1020"/>
                  </a:cubicBezTo>
                  <a:cubicBezTo>
                    <a:pt x="1990" y="1020"/>
                    <a:pt x="1250" y="806"/>
                    <a:pt x="618" y="411"/>
                  </a:cubicBezTo>
                  <a:cubicBezTo>
                    <a:pt x="424" y="292"/>
                    <a:pt x="240" y="163"/>
                    <a:pt x="57" y="12"/>
                  </a:cubicBezTo>
                  <a:cubicBezTo>
                    <a:pt x="52" y="4"/>
                    <a:pt x="45" y="1"/>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949;p46">
              <a:extLst>
                <a:ext uri="{FF2B5EF4-FFF2-40B4-BE49-F238E27FC236}">
                  <a16:creationId xmlns:a16="http://schemas.microsoft.com/office/drawing/2014/main" id="{F9CD047C-C85F-9D81-C56B-9EF4E739823A}"/>
                </a:ext>
              </a:extLst>
            </p:cNvPr>
            <p:cNvSpPr/>
            <p:nvPr/>
          </p:nvSpPr>
          <p:spPr>
            <a:xfrm>
              <a:off x="615150" y="2619200"/>
              <a:ext cx="43850" cy="62500"/>
            </a:xfrm>
            <a:custGeom>
              <a:avLst/>
              <a:gdLst/>
              <a:ahLst/>
              <a:cxnLst/>
              <a:rect l="l" t="t" r="r" b="b"/>
              <a:pathLst>
                <a:path w="1754" h="2500" extrusionOk="0">
                  <a:moveTo>
                    <a:pt x="1703" y="0"/>
                  </a:moveTo>
                  <a:cubicBezTo>
                    <a:pt x="1697" y="0"/>
                    <a:pt x="1690" y="2"/>
                    <a:pt x="1684" y="6"/>
                  </a:cubicBezTo>
                  <a:cubicBezTo>
                    <a:pt x="1113" y="534"/>
                    <a:pt x="627" y="1171"/>
                    <a:pt x="272" y="1871"/>
                  </a:cubicBezTo>
                  <a:cubicBezTo>
                    <a:pt x="175" y="2065"/>
                    <a:pt x="88" y="2259"/>
                    <a:pt x="13" y="2464"/>
                  </a:cubicBezTo>
                  <a:cubicBezTo>
                    <a:pt x="0" y="2484"/>
                    <a:pt x="18" y="2499"/>
                    <a:pt x="37" y="2499"/>
                  </a:cubicBezTo>
                  <a:cubicBezTo>
                    <a:pt x="50" y="2499"/>
                    <a:pt x="63" y="2492"/>
                    <a:pt x="67" y="2475"/>
                  </a:cubicBezTo>
                  <a:cubicBezTo>
                    <a:pt x="347" y="1764"/>
                    <a:pt x="757" y="1095"/>
                    <a:pt x="1274" y="513"/>
                  </a:cubicBezTo>
                  <a:cubicBezTo>
                    <a:pt x="1415" y="351"/>
                    <a:pt x="1565" y="200"/>
                    <a:pt x="1727" y="49"/>
                  </a:cubicBezTo>
                  <a:cubicBezTo>
                    <a:pt x="1753" y="32"/>
                    <a:pt x="1730" y="0"/>
                    <a:pt x="1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950;p46">
              <a:extLst>
                <a:ext uri="{FF2B5EF4-FFF2-40B4-BE49-F238E27FC236}">
                  <a16:creationId xmlns:a16="http://schemas.microsoft.com/office/drawing/2014/main" id="{77C52B20-57AF-5E6F-9EA5-E3258AA0C60D}"/>
                </a:ext>
              </a:extLst>
            </p:cNvPr>
            <p:cNvSpPr/>
            <p:nvPr/>
          </p:nvSpPr>
          <p:spPr>
            <a:xfrm>
              <a:off x="561200" y="2559350"/>
              <a:ext cx="32575" cy="36825"/>
            </a:xfrm>
            <a:custGeom>
              <a:avLst/>
              <a:gdLst/>
              <a:ahLst/>
              <a:cxnLst/>
              <a:rect l="l" t="t" r="r" b="b"/>
              <a:pathLst>
                <a:path w="1303" h="1473" extrusionOk="0">
                  <a:moveTo>
                    <a:pt x="1252" y="1"/>
                  </a:moveTo>
                  <a:cubicBezTo>
                    <a:pt x="1246" y="1"/>
                    <a:pt x="1239" y="3"/>
                    <a:pt x="1233" y="7"/>
                  </a:cubicBezTo>
                  <a:cubicBezTo>
                    <a:pt x="856" y="319"/>
                    <a:pt x="521" y="675"/>
                    <a:pt x="241" y="1074"/>
                  </a:cubicBezTo>
                  <a:cubicBezTo>
                    <a:pt x="166" y="1193"/>
                    <a:pt x="90" y="1311"/>
                    <a:pt x="15" y="1430"/>
                  </a:cubicBezTo>
                  <a:cubicBezTo>
                    <a:pt x="1" y="1451"/>
                    <a:pt x="19" y="1472"/>
                    <a:pt x="39" y="1472"/>
                  </a:cubicBezTo>
                  <a:cubicBezTo>
                    <a:pt x="50" y="1472"/>
                    <a:pt x="61" y="1466"/>
                    <a:pt x="69" y="1451"/>
                  </a:cubicBezTo>
                  <a:cubicBezTo>
                    <a:pt x="317" y="1042"/>
                    <a:pt x="618" y="654"/>
                    <a:pt x="974" y="319"/>
                  </a:cubicBezTo>
                  <a:cubicBezTo>
                    <a:pt x="1071" y="222"/>
                    <a:pt x="1179" y="136"/>
                    <a:pt x="1276" y="50"/>
                  </a:cubicBezTo>
                  <a:cubicBezTo>
                    <a:pt x="1302" y="32"/>
                    <a:pt x="1279"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فقاعة الكلام: مستطيلة مستديرة الزوايا 1567">
            <a:extLst>
              <a:ext uri="{FF2B5EF4-FFF2-40B4-BE49-F238E27FC236}">
                <a16:creationId xmlns:a16="http://schemas.microsoft.com/office/drawing/2014/main" id="{E03A6E18-E1DF-D998-C0E3-56F67C1F0D9D}"/>
              </a:ext>
            </a:extLst>
          </p:cNvPr>
          <p:cNvSpPr/>
          <p:nvPr/>
        </p:nvSpPr>
        <p:spPr>
          <a:xfrm>
            <a:off x="2686556" y="331773"/>
            <a:ext cx="3778980" cy="697079"/>
          </a:xfrm>
          <a:prstGeom prst="wedgeRoundRectCallout">
            <a:avLst>
              <a:gd name="adj1" fmla="val 63732"/>
              <a:gd name="adj2" fmla="val 39244"/>
              <a:gd name="adj3" fmla="val 16667"/>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en-US" sz="1800" dirty="0">
                <a:solidFill>
                  <a:srgbClr val="002E4F"/>
                </a:solidFill>
                <a:latin typeface="Alfa Slab One"/>
                <a:sym typeface="Alfa Slab One"/>
              </a:rPr>
              <a:t>Can you name these equipment?</a:t>
            </a:r>
            <a:endParaRPr lang="en-US" sz="1800" b="1" dirty="0"/>
          </a:p>
        </p:txBody>
      </p:sp>
      <p:sp>
        <p:nvSpPr>
          <p:cNvPr id="1571" name="TextBox 9">
            <a:extLst>
              <a:ext uri="{FF2B5EF4-FFF2-40B4-BE49-F238E27FC236}">
                <a16:creationId xmlns:a16="http://schemas.microsoft.com/office/drawing/2014/main" id="{14E61FFF-635F-52E3-0B4B-39FD803DD52E}"/>
              </a:ext>
            </a:extLst>
          </p:cNvPr>
          <p:cNvSpPr txBox="1"/>
          <p:nvPr/>
        </p:nvSpPr>
        <p:spPr>
          <a:xfrm>
            <a:off x="3024290" y="1515701"/>
            <a:ext cx="125639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Shoulder pads</a:t>
            </a:r>
          </a:p>
        </p:txBody>
      </p:sp>
      <p:sp>
        <p:nvSpPr>
          <p:cNvPr id="1572" name="TextBox 9">
            <a:extLst>
              <a:ext uri="{FF2B5EF4-FFF2-40B4-BE49-F238E27FC236}">
                <a16:creationId xmlns:a16="http://schemas.microsoft.com/office/drawing/2014/main" id="{B340738B-E1D6-D460-C4DC-7C1665776E18}"/>
              </a:ext>
            </a:extLst>
          </p:cNvPr>
          <p:cNvSpPr txBox="1"/>
          <p:nvPr/>
        </p:nvSpPr>
        <p:spPr>
          <a:xfrm>
            <a:off x="4625164" y="1603365"/>
            <a:ext cx="715579"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gloves</a:t>
            </a:r>
          </a:p>
        </p:txBody>
      </p:sp>
      <p:sp>
        <p:nvSpPr>
          <p:cNvPr id="1573" name="TextBox 9">
            <a:extLst>
              <a:ext uri="{FF2B5EF4-FFF2-40B4-BE49-F238E27FC236}">
                <a16:creationId xmlns:a16="http://schemas.microsoft.com/office/drawing/2014/main" id="{BADD3097-13E2-5B40-3F9B-7271994A9153}"/>
              </a:ext>
            </a:extLst>
          </p:cNvPr>
          <p:cNvSpPr txBox="1"/>
          <p:nvPr/>
        </p:nvSpPr>
        <p:spPr>
          <a:xfrm>
            <a:off x="4867925" y="2550134"/>
            <a:ext cx="723672" cy="2820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stick</a:t>
            </a:r>
          </a:p>
        </p:txBody>
      </p:sp>
      <p:sp>
        <p:nvSpPr>
          <p:cNvPr id="1574" name="TextBox 9">
            <a:extLst>
              <a:ext uri="{FF2B5EF4-FFF2-40B4-BE49-F238E27FC236}">
                <a16:creationId xmlns:a16="http://schemas.microsoft.com/office/drawing/2014/main" id="{90950C98-9027-0297-1069-4A380392A2DD}"/>
              </a:ext>
            </a:extLst>
          </p:cNvPr>
          <p:cNvSpPr txBox="1"/>
          <p:nvPr/>
        </p:nvSpPr>
        <p:spPr>
          <a:xfrm>
            <a:off x="4787004" y="4022884"/>
            <a:ext cx="756040"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helmet</a:t>
            </a:r>
          </a:p>
        </p:txBody>
      </p:sp>
      <p:sp>
        <p:nvSpPr>
          <p:cNvPr id="1575" name="TextBox 9">
            <a:extLst>
              <a:ext uri="{FF2B5EF4-FFF2-40B4-BE49-F238E27FC236}">
                <a16:creationId xmlns:a16="http://schemas.microsoft.com/office/drawing/2014/main" id="{73BB938D-F1AB-5EE7-C7D8-43E86125D8DA}"/>
              </a:ext>
            </a:extLst>
          </p:cNvPr>
          <p:cNvSpPr txBox="1"/>
          <p:nvPr/>
        </p:nvSpPr>
        <p:spPr>
          <a:xfrm>
            <a:off x="3039125" y="4167400"/>
            <a:ext cx="642751"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skate</a:t>
            </a:r>
          </a:p>
        </p:txBody>
      </p:sp>
      <p:sp>
        <p:nvSpPr>
          <p:cNvPr id="1576" name="TextBox 9">
            <a:extLst>
              <a:ext uri="{FF2B5EF4-FFF2-40B4-BE49-F238E27FC236}">
                <a16:creationId xmlns:a16="http://schemas.microsoft.com/office/drawing/2014/main" id="{C5AE80BC-E05C-4CA1-231D-905EBDBFEBFB}"/>
              </a:ext>
            </a:extLst>
          </p:cNvPr>
          <p:cNvSpPr txBox="1"/>
          <p:nvPr/>
        </p:nvSpPr>
        <p:spPr>
          <a:xfrm>
            <a:off x="1116701" y="3472625"/>
            <a:ext cx="97778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Knee pads</a:t>
            </a:r>
          </a:p>
        </p:txBody>
      </p:sp>
      <p:sp>
        <p:nvSpPr>
          <p:cNvPr id="1577" name="TextBox 9">
            <a:extLst>
              <a:ext uri="{FF2B5EF4-FFF2-40B4-BE49-F238E27FC236}">
                <a16:creationId xmlns:a16="http://schemas.microsoft.com/office/drawing/2014/main" id="{7EA8EA15-35AB-EB16-E700-4178A7E5DC57}"/>
              </a:ext>
            </a:extLst>
          </p:cNvPr>
          <p:cNvSpPr txBox="1"/>
          <p:nvPr/>
        </p:nvSpPr>
        <p:spPr>
          <a:xfrm>
            <a:off x="1480841" y="2558224"/>
            <a:ext cx="702659"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jersey</a:t>
            </a:r>
          </a:p>
        </p:txBody>
      </p:sp>
      <p:sp>
        <p:nvSpPr>
          <p:cNvPr id="1578" name="TextBox 9">
            <a:extLst>
              <a:ext uri="{FF2B5EF4-FFF2-40B4-BE49-F238E27FC236}">
                <a16:creationId xmlns:a16="http://schemas.microsoft.com/office/drawing/2014/main" id="{5D5F2B3B-D9A7-A654-A884-5813980E2388}"/>
              </a:ext>
            </a:extLst>
          </p:cNvPr>
          <p:cNvSpPr txBox="1"/>
          <p:nvPr/>
        </p:nvSpPr>
        <p:spPr>
          <a:xfrm>
            <a:off x="3589383" y="3147802"/>
            <a:ext cx="780316"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puck</a:t>
            </a:r>
          </a:p>
        </p:txBody>
      </p:sp>
      <p:sp>
        <p:nvSpPr>
          <p:cNvPr id="1579" name="TextBox 9">
            <a:extLst>
              <a:ext uri="{FF2B5EF4-FFF2-40B4-BE49-F238E27FC236}">
                <a16:creationId xmlns:a16="http://schemas.microsoft.com/office/drawing/2014/main" id="{688F712A-7FAD-DB2F-2494-36316E48F582}"/>
              </a:ext>
            </a:extLst>
          </p:cNvPr>
          <p:cNvSpPr txBox="1"/>
          <p:nvPr/>
        </p:nvSpPr>
        <p:spPr>
          <a:xfrm>
            <a:off x="3410010" y="2701392"/>
            <a:ext cx="555088"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a:ln w="0"/>
                <a:effectLst>
                  <a:outerShdw blurRad="38100" dist="19050" dir="2700000" algn="tl" rotWithShape="0">
                    <a:schemeClr val="dk1">
                      <a:alpha val="40000"/>
                    </a:schemeClr>
                  </a:outerShdw>
                </a:effectLst>
                <a:latin typeface="Amasis MT Pro" panose="02040504050005020304" pitchFamily="18" charset="0"/>
              </a:rPr>
              <a:t>net</a:t>
            </a:r>
          </a:p>
        </p:txBody>
      </p:sp>
      <p:sp>
        <p:nvSpPr>
          <p:cNvPr id="1580" name="Google Shape;1509;p36">
            <a:extLst>
              <a:ext uri="{FF2B5EF4-FFF2-40B4-BE49-F238E27FC236}">
                <a16:creationId xmlns:a16="http://schemas.microsoft.com/office/drawing/2014/main" id="{B8E483F8-8A70-8AF0-428B-F593FB943F2A}"/>
              </a:ext>
            </a:extLst>
          </p:cNvPr>
          <p:cNvSpPr/>
          <p:nvPr/>
        </p:nvSpPr>
        <p:spPr>
          <a:xfrm>
            <a:off x="121381" y="430994"/>
            <a:ext cx="2220600" cy="442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dirty="0">
                <a:solidFill>
                  <a:schemeClr val="dk1"/>
                </a:solidFill>
                <a:latin typeface="Alfa Slab One"/>
                <a:ea typeface="Alfa Slab One"/>
                <a:cs typeface="Alfa Slab One"/>
                <a:sym typeface="Alfa Slab One"/>
              </a:rPr>
              <a:t>Warm up</a:t>
            </a:r>
            <a:endParaRPr sz="2200" dirty="0">
              <a:solidFill>
                <a:schemeClr val="dk1"/>
              </a:solidFill>
              <a:latin typeface="Alfa Slab One"/>
              <a:ea typeface="Alfa Slab One"/>
              <a:cs typeface="Alfa Slab One"/>
              <a:sym typeface="Alfa Slab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1"/>
                                        </p:tgtEl>
                                        <p:attrNameLst>
                                          <p:attrName>style.visibility</p:attrName>
                                        </p:attrNameLst>
                                      </p:cBhvr>
                                      <p:to>
                                        <p:strVal val="visible"/>
                                      </p:to>
                                    </p:set>
                                    <p:anim calcmode="lin" valueType="num">
                                      <p:cBhvr additive="base">
                                        <p:cTn id="7" dur="500" fill="hold"/>
                                        <p:tgtEl>
                                          <p:spTgt spid="1571"/>
                                        </p:tgtEl>
                                        <p:attrNameLst>
                                          <p:attrName>ppt_x</p:attrName>
                                        </p:attrNameLst>
                                      </p:cBhvr>
                                      <p:tavLst>
                                        <p:tav tm="0">
                                          <p:val>
                                            <p:strVal val="#ppt_x"/>
                                          </p:val>
                                        </p:tav>
                                        <p:tav tm="100000">
                                          <p:val>
                                            <p:strVal val="#ppt_x"/>
                                          </p:val>
                                        </p:tav>
                                      </p:tavLst>
                                    </p:anim>
                                    <p:anim calcmode="lin" valueType="num">
                                      <p:cBhvr additive="base">
                                        <p:cTn id="8" dur="500" fill="hold"/>
                                        <p:tgtEl>
                                          <p:spTgt spid="15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2"/>
                                        </p:tgtEl>
                                        <p:attrNameLst>
                                          <p:attrName>style.visibility</p:attrName>
                                        </p:attrNameLst>
                                      </p:cBhvr>
                                      <p:to>
                                        <p:strVal val="visible"/>
                                      </p:to>
                                    </p:set>
                                    <p:anim calcmode="lin" valueType="num">
                                      <p:cBhvr additive="base">
                                        <p:cTn id="13" dur="500" fill="hold"/>
                                        <p:tgtEl>
                                          <p:spTgt spid="1572"/>
                                        </p:tgtEl>
                                        <p:attrNameLst>
                                          <p:attrName>ppt_x</p:attrName>
                                        </p:attrNameLst>
                                      </p:cBhvr>
                                      <p:tavLst>
                                        <p:tav tm="0">
                                          <p:val>
                                            <p:strVal val="#ppt_x"/>
                                          </p:val>
                                        </p:tav>
                                        <p:tav tm="100000">
                                          <p:val>
                                            <p:strVal val="#ppt_x"/>
                                          </p:val>
                                        </p:tav>
                                      </p:tavLst>
                                    </p:anim>
                                    <p:anim calcmode="lin" valueType="num">
                                      <p:cBhvr additive="base">
                                        <p:cTn id="14" dur="500" fill="hold"/>
                                        <p:tgtEl>
                                          <p:spTgt spid="15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3"/>
                                        </p:tgtEl>
                                        <p:attrNameLst>
                                          <p:attrName>style.visibility</p:attrName>
                                        </p:attrNameLst>
                                      </p:cBhvr>
                                      <p:to>
                                        <p:strVal val="visible"/>
                                      </p:to>
                                    </p:set>
                                    <p:anim calcmode="lin" valueType="num">
                                      <p:cBhvr additive="base">
                                        <p:cTn id="19" dur="500" fill="hold"/>
                                        <p:tgtEl>
                                          <p:spTgt spid="1573"/>
                                        </p:tgtEl>
                                        <p:attrNameLst>
                                          <p:attrName>ppt_x</p:attrName>
                                        </p:attrNameLst>
                                      </p:cBhvr>
                                      <p:tavLst>
                                        <p:tav tm="0">
                                          <p:val>
                                            <p:strVal val="#ppt_x"/>
                                          </p:val>
                                        </p:tav>
                                        <p:tav tm="100000">
                                          <p:val>
                                            <p:strVal val="#ppt_x"/>
                                          </p:val>
                                        </p:tav>
                                      </p:tavLst>
                                    </p:anim>
                                    <p:anim calcmode="lin" valueType="num">
                                      <p:cBhvr additive="base">
                                        <p:cTn id="20" dur="500" fill="hold"/>
                                        <p:tgtEl>
                                          <p:spTgt spid="15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4"/>
                                        </p:tgtEl>
                                        <p:attrNameLst>
                                          <p:attrName>style.visibility</p:attrName>
                                        </p:attrNameLst>
                                      </p:cBhvr>
                                      <p:to>
                                        <p:strVal val="visible"/>
                                      </p:to>
                                    </p:set>
                                    <p:anim calcmode="lin" valueType="num">
                                      <p:cBhvr additive="base">
                                        <p:cTn id="25" dur="500" fill="hold"/>
                                        <p:tgtEl>
                                          <p:spTgt spid="1574"/>
                                        </p:tgtEl>
                                        <p:attrNameLst>
                                          <p:attrName>ppt_x</p:attrName>
                                        </p:attrNameLst>
                                      </p:cBhvr>
                                      <p:tavLst>
                                        <p:tav tm="0">
                                          <p:val>
                                            <p:strVal val="#ppt_x"/>
                                          </p:val>
                                        </p:tav>
                                        <p:tav tm="100000">
                                          <p:val>
                                            <p:strVal val="#ppt_x"/>
                                          </p:val>
                                        </p:tav>
                                      </p:tavLst>
                                    </p:anim>
                                    <p:anim calcmode="lin" valueType="num">
                                      <p:cBhvr additive="base">
                                        <p:cTn id="26" dur="500" fill="hold"/>
                                        <p:tgtEl>
                                          <p:spTgt spid="15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5"/>
                                        </p:tgtEl>
                                        <p:attrNameLst>
                                          <p:attrName>style.visibility</p:attrName>
                                        </p:attrNameLst>
                                      </p:cBhvr>
                                      <p:to>
                                        <p:strVal val="visible"/>
                                      </p:to>
                                    </p:set>
                                    <p:anim calcmode="lin" valueType="num">
                                      <p:cBhvr additive="base">
                                        <p:cTn id="31" dur="500" fill="hold"/>
                                        <p:tgtEl>
                                          <p:spTgt spid="1575"/>
                                        </p:tgtEl>
                                        <p:attrNameLst>
                                          <p:attrName>ppt_x</p:attrName>
                                        </p:attrNameLst>
                                      </p:cBhvr>
                                      <p:tavLst>
                                        <p:tav tm="0">
                                          <p:val>
                                            <p:strVal val="#ppt_x"/>
                                          </p:val>
                                        </p:tav>
                                        <p:tav tm="100000">
                                          <p:val>
                                            <p:strVal val="#ppt_x"/>
                                          </p:val>
                                        </p:tav>
                                      </p:tavLst>
                                    </p:anim>
                                    <p:anim calcmode="lin" valueType="num">
                                      <p:cBhvr additive="base">
                                        <p:cTn id="32" dur="500" fill="hold"/>
                                        <p:tgtEl>
                                          <p:spTgt spid="15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6"/>
                                        </p:tgtEl>
                                        <p:attrNameLst>
                                          <p:attrName>style.visibility</p:attrName>
                                        </p:attrNameLst>
                                      </p:cBhvr>
                                      <p:to>
                                        <p:strVal val="visible"/>
                                      </p:to>
                                    </p:set>
                                    <p:anim calcmode="lin" valueType="num">
                                      <p:cBhvr additive="base">
                                        <p:cTn id="37" dur="500" fill="hold"/>
                                        <p:tgtEl>
                                          <p:spTgt spid="1576"/>
                                        </p:tgtEl>
                                        <p:attrNameLst>
                                          <p:attrName>ppt_x</p:attrName>
                                        </p:attrNameLst>
                                      </p:cBhvr>
                                      <p:tavLst>
                                        <p:tav tm="0">
                                          <p:val>
                                            <p:strVal val="#ppt_x"/>
                                          </p:val>
                                        </p:tav>
                                        <p:tav tm="100000">
                                          <p:val>
                                            <p:strVal val="#ppt_x"/>
                                          </p:val>
                                        </p:tav>
                                      </p:tavLst>
                                    </p:anim>
                                    <p:anim calcmode="lin" valueType="num">
                                      <p:cBhvr additive="base">
                                        <p:cTn id="38" dur="500" fill="hold"/>
                                        <p:tgtEl>
                                          <p:spTgt spid="15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7"/>
                                        </p:tgtEl>
                                        <p:attrNameLst>
                                          <p:attrName>style.visibility</p:attrName>
                                        </p:attrNameLst>
                                      </p:cBhvr>
                                      <p:to>
                                        <p:strVal val="visible"/>
                                      </p:to>
                                    </p:set>
                                    <p:anim calcmode="lin" valueType="num">
                                      <p:cBhvr additive="base">
                                        <p:cTn id="43" dur="500" fill="hold"/>
                                        <p:tgtEl>
                                          <p:spTgt spid="1577"/>
                                        </p:tgtEl>
                                        <p:attrNameLst>
                                          <p:attrName>ppt_x</p:attrName>
                                        </p:attrNameLst>
                                      </p:cBhvr>
                                      <p:tavLst>
                                        <p:tav tm="0">
                                          <p:val>
                                            <p:strVal val="#ppt_x"/>
                                          </p:val>
                                        </p:tav>
                                        <p:tav tm="100000">
                                          <p:val>
                                            <p:strVal val="#ppt_x"/>
                                          </p:val>
                                        </p:tav>
                                      </p:tavLst>
                                    </p:anim>
                                    <p:anim calcmode="lin" valueType="num">
                                      <p:cBhvr additive="base">
                                        <p:cTn id="44" dur="500" fill="hold"/>
                                        <p:tgtEl>
                                          <p:spTgt spid="15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78"/>
                                        </p:tgtEl>
                                        <p:attrNameLst>
                                          <p:attrName>style.visibility</p:attrName>
                                        </p:attrNameLst>
                                      </p:cBhvr>
                                      <p:to>
                                        <p:strVal val="visible"/>
                                      </p:to>
                                    </p:set>
                                    <p:anim calcmode="lin" valueType="num">
                                      <p:cBhvr additive="base">
                                        <p:cTn id="49" dur="500" fill="hold"/>
                                        <p:tgtEl>
                                          <p:spTgt spid="1578"/>
                                        </p:tgtEl>
                                        <p:attrNameLst>
                                          <p:attrName>ppt_x</p:attrName>
                                        </p:attrNameLst>
                                      </p:cBhvr>
                                      <p:tavLst>
                                        <p:tav tm="0">
                                          <p:val>
                                            <p:strVal val="#ppt_x"/>
                                          </p:val>
                                        </p:tav>
                                        <p:tav tm="100000">
                                          <p:val>
                                            <p:strVal val="#ppt_x"/>
                                          </p:val>
                                        </p:tav>
                                      </p:tavLst>
                                    </p:anim>
                                    <p:anim calcmode="lin" valueType="num">
                                      <p:cBhvr additive="base">
                                        <p:cTn id="50" dur="500" fill="hold"/>
                                        <p:tgtEl>
                                          <p:spTgt spid="157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79"/>
                                        </p:tgtEl>
                                        <p:attrNameLst>
                                          <p:attrName>style.visibility</p:attrName>
                                        </p:attrNameLst>
                                      </p:cBhvr>
                                      <p:to>
                                        <p:strVal val="visible"/>
                                      </p:to>
                                    </p:set>
                                    <p:anim calcmode="lin" valueType="num">
                                      <p:cBhvr additive="base">
                                        <p:cTn id="55" dur="500" fill="hold"/>
                                        <p:tgtEl>
                                          <p:spTgt spid="1579"/>
                                        </p:tgtEl>
                                        <p:attrNameLst>
                                          <p:attrName>ppt_x</p:attrName>
                                        </p:attrNameLst>
                                      </p:cBhvr>
                                      <p:tavLst>
                                        <p:tav tm="0">
                                          <p:val>
                                            <p:strVal val="#ppt_x"/>
                                          </p:val>
                                        </p:tav>
                                        <p:tav tm="100000">
                                          <p:val>
                                            <p:strVal val="#ppt_x"/>
                                          </p:val>
                                        </p:tav>
                                      </p:tavLst>
                                    </p:anim>
                                    <p:anim calcmode="lin" valueType="num">
                                      <p:cBhvr additive="base">
                                        <p:cTn id="56" dur="500" fill="hold"/>
                                        <p:tgtEl>
                                          <p:spTgt spid="1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 grpId="0" animBg="1"/>
      <p:bldP spid="1572" grpId="0" animBg="1"/>
      <p:bldP spid="1573" grpId="0" animBg="1"/>
      <p:bldP spid="1574" grpId="0" animBg="1"/>
      <p:bldP spid="1575" grpId="0" animBg="1"/>
      <p:bldP spid="1576" grpId="0" animBg="1"/>
      <p:bldP spid="1577" grpId="0" animBg="1"/>
      <p:bldP spid="1578" grpId="0" animBg="1"/>
      <p:bldP spid="15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grpSp>
        <p:nvGrpSpPr>
          <p:cNvPr id="2302" name="Google Shape;2302;p58"/>
          <p:cNvGrpSpPr/>
          <p:nvPr/>
        </p:nvGrpSpPr>
        <p:grpSpPr>
          <a:xfrm>
            <a:off x="6043942" y="2849375"/>
            <a:ext cx="2466524" cy="1927714"/>
            <a:chOff x="5603499" y="2261865"/>
            <a:chExt cx="2984494" cy="2565786"/>
          </a:xfrm>
        </p:grpSpPr>
        <p:sp>
          <p:nvSpPr>
            <p:cNvPr id="2303" name="Google Shape;2303;p58"/>
            <p:cNvSpPr/>
            <p:nvPr/>
          </p:nvSpPr>
          <p:spPr>
            <a:xfrm rot="-1001724" flipH="1">
              <a:off x="7429408" y="2687761"/>
              <a:ext cx="940320" cy="1657580"/>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8"/>
            <p:cNvSpPr/>
            <p:nvPr/>
          </p:nvSpPr>
          <p:spPr>
            <a:xfrm rot="1506594" flipH="1">
              <a:off x="5910777" y="2921989"/>
              <a:ext cx="940331" cy="1657614"/>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8"/>
            <p:cNvSpPr/>
            <p:nvPr/>
          </p:nvSpPr>
          <p:spPr>
            <a:xfrm>
              <a:off x="6278815" y="3000574"/>
              <a:ext cx="272096" cy="152460"/>
            </a:xfrm>
            <a:custGeom>
              <a:avLst/>
              <a:gdLst/>
              <a:ahLst/>
              <a:cxnLst/>
              <a:rect l="l" t="t" r="r" b="b"/>
              <a:pathLst>
                <a:path w="5952" h="3335" extrusionOk="0">
                  <a:moveTo>
                    <a:pt x="4469" y="1"/>
                  </a:moveTo>
                  <a:cubicBezTo>
                    <a:pt x="4451" y="1"/>
                    <a:pt x="4435" y="1"/>
                    <a:pt x="4421" y="2"/>
                  </a:cubicBezTo>
                  <a:cubicBezTo>
                    <a:pt x="3677" y="56"/>
                    <a:pt x="2911" y="175"/>
                    <a:pt x="2200" y="444"/>
                  </a:cubicBezTo>
                  <a:cubicBezTo>
                    <a:pt x="1283" y="789"/>
                    <a:pt x="431" y="1458"/>
                    <a:pt x="97" y="2385"/>
                  </a:cubicBezTo>
                  <a:cubicBezTo>
                    <a:pt x="43" y="2558"/>
                    <a:pt x="0" y="2752"/>
                    <a:pt x="33" y="2935"/>
                  </a:cubicBezTo>
                  <a:cubicBezTo>
                    <a:pt x="65" y="3118"/>
                    <a:pt x="205" y="3291"/>
                    <a:pt x="388" y="3323"/>
                  </a:cubicBezTo>
                  <a:cubicBezTo>
                    <a:pt x="417" y="3331"/>
                    <a:pt x="446" y="3334"/>
                    <a:pt x="475" y="3334"/>
                  </a:cubicBezTo>
                  <a:cubicBezTo>
                    <a:pt x="568" y="3334"/>
                    <a:pt x="665" y="3299"/>
                    <a:pt x="755" y="3258"/>
                  </a:cubicBezTo>
                  <a:cubicBezTo>
                    <a:pt x="1348" y="2978"/>
                    <a:pt x="1714" y="2353"/>
                    <a:pt x="2297" y="2051"/>
                  </a:cubicBezTo>
                  <a:lnTo>
                    <a:pt x="2297" y="2051"/>
                  </a:lnTo>
                  <a:cubicBezTo>
                    <a:pt x="2156" y="2256"/>
                    <a:pt x="2081" y="2493"/>
                    <a:pt x="2081" y="2741"/>
                  </a:cubicBezTo>
                  <a:cubicBezTo>
                    <a:pt x="2577" y="2611"/>
                    <a:pt x="2890" y="2115"/>
                    <a:pt x="3299" y="1792"/>
                  </a:cubicBezTo>
                  <a:cubicBezTo>
                    <a:pt x="3892" y="1328"/>
                    <a:pt x="4722" y="1231"/>
                    <a:pt x="5305" y="746"/>
                  </a:cubicBezTo>
                  <a:cubicBezTo>
                    <a:pt x="5952" y="212"/>
                    <a:pt x="4837" y="1"/>
                    <a:pt x="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8"/>
            <p:cNvSpPr/>
            <p:nvPr/>
          </p:nvSpPr>
          <p:spPr>
            <a:xfrm>
              <a:off x="6713839" y="2587630"/>
              <a:ext cx="334360" cy="459710"/>
            </a:xfrm>
            <a:custGeom>
              <a:avLst/>
              <a:gdLst/>
              <a:ahLst/>
              <a:cxnLst/>
              <a:rect l="l" t="t" r="r" b="b"/>
              <a:pathLst>
                <a:path w="7314" h="10056" extrusionOk="0">
                  <a:moveTo>
                    <a:pt x="5570" y="1"/>
                  </a:moveTo>
                  <a:cubicBezTo>
                    <a:pt x="4713" y="1"/>
                    <a:pt x="3751" y="1306"/>
                    <a:pt x="3142" y="2049"/>
                  </a:cubicBezTo>
                  <a:cubicBezTo>
                    <a:pt x="2495" y="2836"/>
                    <a:pt x="1977" y="3763"/>
                    <a:pt x="1449" y="4658"/>
                  </a:cubicBezTo>
                  <a:cubicBezTo>
                    <a:pt x="1352" y="4820"/>
                    <a:pt x="1244" y="4992"/>
                    <a:pt x="1147" y="5154"/>
                  </a:cubicBezTo>
                  <a:cubicBezTo>
                    <a:pt x="910" y="5521"/>
                    <a:pt x="683" y="5898"/>
                    <a:pt x="532" y="6308"/>
                  </a:cubicBezTo>
                  <a:cubicBezTo>
                    <a:pt x="1" y="7822"/>
                    <a:pt x="953" y="10055"/>
                    <a:pt x="2677" y="10055"/>
                  </a:cubicBezTo>
                  <a:cubicBezTo>
                    <a:pt x="2806" y="10055"/>
                    <a:pt x="2939" y="10043"/>
                    <a:pt x="3077" y="10016"/>
                  </a:cubicBezTo>
                  <a:cubicBezTo>
                    <a:pt x="3627" y="9919"/>
                    <a:pt x="4101" y="9553"/>
                    <a:pt x="4500" y="9165"/>
                  </a:cubicBezTo>
                  <a:cubicBezTo>
                    <a:pt x="5373" y="8335"/>
                    <a:pt x="6063" y="7310"/>
                    <a:pt x="6505" y="6189"/>
                  </a:cubicBezTo>
                  <a:cubicBezTo>
                    <a:pt x="7163" y="4561"/>
                    <a:pt x="7314" y="2610"/>
                    <a:pt x="6624" y="971"/>
                  </a:cubicBezTo>
                  <a:cubicBezTo>
                    <a:pt x="6322" y="267"/>
                    <a:pt x="5957" y="1"/>
                    <a:pt x="5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8"/>
            <p:cNvSpPr/>
            <p:nvPr/>
          </p:nvSpPr>
          <p:spPr>
            <a:xfrm>
              <a:off x="6422726" y="2852640"/>
              <a:ext cx="457927" cy="282199"/>
            </a:xfrm>
            <a:custGeom>
              <a:avLst/>
              <a:gdLst/>
              <a:ahLst/>
              <a:cxnLst/>
              <a:rect l="l" t="t" r="r" b="b"/>
              <a:pathLst>
                <a:path w="10017" h="6173" extrusionOk="0">
                  <a:moveTo>
                    <a:pt x="8242" y="1"/>
                  </a:moveTo>
                  <a:cubicBezTo>
                    <a:pt x="8163" y="1"/>
                    <a:pt x="8082" y="5"/>
                    <a:pt x="8000" y="15"/>
                  </a:cubicBezTo>
                  <a:cubicBezTo>
                    <a:pt x="7450" y="69"/>
                    <a:pt x="6944" y="295"/>
                    <a:pt x="6437" y="489"/>
                  </a:cubicBezTo>
                  <a:cubicBezTo>
                    <a:pt x="5887" y="705"/>
                    <a:pt x="5316" y="877"/>
                    <a:pt x="4744" y="1028"/>
                  </a:cubicBezTo>
                  <a:cubicBezTo>
                    <a:pt x="4539" y="1082"/>
                    <a:pt x="4334" y="1125"/>
                    <a:pt x="4130" y="1168"/>
                  </a:cubicBezTo>
                  <a:cubicBezTo>
                    <a:pt x="3278" y="1352"/>
                    <a:pt x="2394" y="1459"/>
                    <a:pt x="1607" y="1826"/>
                  </a:cubicBezTo>
                  <a:cubicBezTo>
                    <a:pt x="820" y="2203"/>
                    <a:pt x="119" y="2893"/>
                    <a:pt x="33" y="3767"/>
                  </a:cubicBezTo>
                  <a:cubicBezTo>
                    <a:pt x="0" y="4144"/>
                    <a:pt x="76" y="4521"/>
                    <a:pt x="141" y="4909"/>
                  </a:cubicBezTo>
                  <a:cubicBezTo>
                    <a:pt x="205" y="5233"/>
                    <a:pt x="259" y="5589"/>
                    <a:pt x="486" y="5837"/>
                  </a:cubicBezTo>
                  <a:cubicBezTo>
                    <a:pt x="754" y="6118"/>
                    <a:pt x="1173" y="6161"/>
                    <a:pt x="1589" y="6161"/>
                  </a:cubicBezTo>
                  <a:cubicBezTo>
                    <a:pt x="1772" y="6161"/>
                    <a:pt x="1955" y="6153"/>
                    <a:pt x="2123" y="6153"/>
                  </a:cubicBezTo>
                  <a:cubicBezTo>
                    <a:pt x="2203" y="6153"/>
                    <a:pt x="2279" y="6155"/>
                    <a:pt x="2351" y="6160"/>
                  </a:cubicBezTo>
                  <a:cubicBezTo>
                    <a:pt x="2500" y="6169"/>
                    <a:pt x="2651" y="6173"/>
                    <a:pt x="2804" y="6173"/>
                  </a:cubicBezTo>
                  <a:cubicBezTo>
                    <a:pt x="3612" y="6173"/>
                    <a:pt x="4462" y="6062"/>
                    <a:pt x="5251" y="5944"/>
                  </a:cubicBezTo>
                  <a:cubicBezTo>
                    <a:pt x="6911" y="5686"/>
                    <a:pt x="8852" y="5125"/>
                    <a:pt x="9650" y="3486"/>
                  </a:cubicBezTo>
                  <a:cubicBezTo>
                    <a:pt x="9865" y="3033"/>
                    <a:pt x="9984" y="2538"/>
                    <a:pt x="10005" y="2042"/>
                  </a:cubicBezTo>
                  <a:cubicBezTo>
                    <a:pt x="10016" y="1826"/>
                    <a:pt x="10016" y="1600"/>
                    <a:pt x="9973" y="1384"/>
                  </a:cubicBezTo>
                  <a:cubicBezTo>
                    <a:pt x="9806" y="517"/>
                    <a:pt x="9089" y="1"/>
                    <a:pt x="8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8"/>
            <p:cNvSpPr/>
            <p:nvPr/>
          </p:nvSpPr>
          <p:spPr>
            <a:xfrm>
              <a:off x="7461462" y="3031020"/>
              <a:ext cx="278724" cy="262541"/>
            </a:xfrm>
            <a:custGeom>
              <a:avLst/>
              <a:gdLst/>
              <a:ahLst/>
              <a:cxnLst/>
              <a:rect l="l" t="t" r="r" b="b"/>
              <a:pathLst>
                <a:path w="6097" h="5743" extrusionOk="0">
                  <a:moveTo>
                    <a:pt x="1426" y="1"/>
                  </a:moveTo>
                  <a:cubicBezTo>
                    <a:pt x="0" y="1"/>
                    <a:pt x="1083" y="1701"/>
                    <a:pt x="1439" y="2237"/>
                  </a:cubicBezTo>
                  <a:cubicBezTo>
                    <a:pt x="1763" y="2711"/>
                    <a:pt x="1957" y="3336"/>
                    <a:pt x="2119" y="3940"/>
                  </a:cubicBezTo>
                  <a:cubicBezTo>
                    <a:pt x="2216" y="4274"/>
                    <a:pt x="2302" y="4608"/>
                    <a:pt x="2399" y="4910"/>
                  </a:cubicBezTo>
                  <a:cubicBezTo>
                    <a:pt x="2507" y="5245"/>
                    <a:pt x="2658" y="5611"/>
                    <a:pt x="2981" y="5730"/>
                  </a:cubicBezTo>
                  <a:cubicBezTo>
                    <a:pt x="3000" y="5736"/>
                    <a:pt x="3022" y="5742"/>
                    <a:pt x="3044" y="5742"/>
                  </a:cubicBezTo>
                  <a:cubicBezTo>
                    <a:pt x="3060" y="5742"/>
                    <a:pt x="3075" y="5739"/>
                    <a:pt x="3089" y="5730"/>
                  </a:cubicBezTo>
                  <a:cubicBezTo>
                    <a:pt x="3121" y="5719"/>
                    <a:pt x="3132" y="5687"/>
                    <a:pt x="3143" y="5654"/>
                  </a:cubicBezTo>
                  <a:cubicBezTo>
                    <a:pt x="3218" y="5449"/>
                    <a:pt x="3197" y="5212"/>
                    <a:pt x="3078" y="5029"/>
                  </a:cubicBezTo>
                  <a:cubicBezTo>
                    <a:pt x="3035" y="4953"/>
                    <a:pt x="2992" y="4846"/>
                    <a:pt x="3067" y="4813"/>
                  </a:cubicBezTo>
                  <a:cubicBezTo>
                    <a:pt x="3077" y="4807"/>
                    <a:pt x="3089" y="4804"/>
                    <a:pt x="3100" y="4804"/>
                  </a:cubicBezTo>
                  <a:cubicBezTo>
                    <a:pt x="3126" y="4804"/>
                    <a:pt x="3153" y="4817"/>
                    <a:pt x="3175" y="4824"/>
                  </a:cubicBezTo>
                  <a:cubicBezTo>
                    <a:pt x="3873" y="5117"/>
                    <a:pt x="4357" y="5691"/>
                    <a:pt x="5078" y="5691"/>
                  </a:cubicBezTo>
                  <a:cubicBezTo>
                    <a:pt x="5260" y="5691"/>
                    <a:pt x="5457" y="5655"/>
                    <a:pt x="5677" y="5568"/>
                  </a:cubicBezTo>
                  <a:cubicBezTo>
                    <a:pt x="5849" y="5503"/>
                    <a:pt x="6032" y="5363"/>
                    <a:pt x="6065" y="5169"/>
                  </a:cubicBezTo>
                  <a:cubicBezTo>
                    <a:pt x="6097" y="4932"/>
                    <a:pt x="5903" y="4727"/>
                    <a:pt x="5709" y="4587"/>
                  </a:cubicBezTo>
                  <a:cubicBezTo>
                    <a:pt x="4814" y="3951"/>
                    <a:pt x="4070" y="3552"/>
                    <a:pt x="3477" y="2549"/>
                  </a:cubicBezTo>
                  <a:cubicBezTo>
                    <a:pt x="3024" y="1773"/>
                    <a:pt x="2658" y="80"/>
                    <a:pt x="1547" y="5"/>
                  </a:cubicBezTo>
                  <a:cubicBezTo>
                    <a:pt x="1505" y="2"/>
                    <a:pt x="1464" y="1"/>
                    <a:pt x="1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8"/>
            <p:cNvSpPr/>
            <p:nvPr/>
          </p:nvSpPr>
          <p:spPr>
            <a:xfrm>
              <a:off x="7107811" y="3287390"/>
              <a:ext cx="811807" cy="949409"/>
            </a:xfrm>
            <a:custGeom>
              <a:avLst/>
              <a:gdLst/>
              <a:ahLst/>
              <a:cxnLst/>
              <a:rect l="l" t="t" r="r" b="b"/>
              <a:pathLst>
                <a:path w="17758" h="20768" extrusionOk="0">
                  <a:moveTo>
                    <a:pt x="2506" y="1"/>
                  </a:moveTo>
                  <a:cubicBezTo>
                    <a:pt x="2032" y="1"/>
                    <a:pt x="1572" y="240"/>
                    <a:pt x="1230" y="564"/>
                  </a:cubicBezTo>
                  <a:cubicBezTo>
                    <a:pt x="0" y="1760"/>
                    <a:pt x="313" y="3798"/>
                    <a:pt x="938" y="5383"/>
                  </a:cubicBezTo>
                  <a:cubicBezTo>
                    <a:pt x="2243" y="8671"/>
                    <a:pt x="4658" y="11841"/>
                    <a:pt x="7030" y="14450"/>
                  </a:cubicBezTo>
                  <a:cubicBezTo>
                    <a:pt x="9316" y="16973"/>
                    <a:pt x="12022" y="19129"/>
                    <a:pt x="15148" y="20520"/>
                  </a:cubicBezTo>
                  <a:cubicBezTo>
                    <a:pt x="15439" y="20649"/>
                    <a:pt x="15741" y="20768"/>
                    <a:pt x="16054" y="20768"/>
                  </a:cubicBezTo>
                  <a:cubicBezTo>
                    <a:pt x="17542" y="20757"/>
                    <a:pt x="17757" y="20229"/>
                    <a:pt x="16787" y="19075"/>
                  </a:cubicBezTo>
                  <a:cubicBezTo>
                    <a:pt x="16216" y="18385"/>
                    <a:pt x="14512" y="16908"/>
                    <a:pt x="14351" y="16747"/>
                  </a:cubicBezTo>
                  <a:cubicBezTo>
                    <a:pt x="10739" y="13264"/>
                    <a:pt x="8162" y="8952"/>
                    <a:pt x="6070" y="4413"/>
                  </a:cubicBezTo>
                  <a:cubicBezTo>
                    <a:pt x="5488" y="3162"/>
                    <a:pt x="4949" y="1868"/>
                    <a:pt x="4033" y="855"/>
                  </a:cubicBezTo>
                  <a:cubicBezTo>
                    <a:pt x="3666" y="456"/>
                    <a:pt x="3224" y="89"/>
                    <a:pt x="2696" y="14"/>
                  </a:cubicBezTo>
                  <a:cubicBezTo>
                    <a:pt x="2632" y="5"/>
                    <a:pt x="2569" y="1"/>
                    <a:pt x="2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8"/>
            <p:cNvSpPr/>
            <p:nvPr/>
          </p:nvSpPr>
          <p:spPr>
            <a:xfrm>
              <a:off x="6898344" y="3173651"/>
              <a:ext cx="318908" cy="1299495"/>
            </a:xfrm>
            <a:custGeom>
              <a:avLst/>
              <a:gdLst/>
              <a:ahLst/>
              <a:cxnLst/>
              <a:rect l="l" t="t" r="r" b="b"/>
              <a:pathLst>
                <a:path w="6976" h="28426" extrusionOk="0">
                  <a:moveTo>
                    <a:pt x="4593" y="0"/>
                  </a:moveTo>
                  <a:cubicBezTo>
                    <a:pt x="4586" y="0"/>
                    <a:pt x="4579" y="0"/>
                    <a:pt x="4572" y="1"/>
                  </a:cubicBezTo>
                  <a:cubicBezTo>
                    <a:pt x="4173" y="11"/>
                    <a:pt x="3030" y="259"/>
                    <a:pt x="2750" y="529"/>
                  </a:cubicBezTo>
                  <a:cubicBezTo>
                    <a:pt x="2469" y="788"/>
                    <a:pt x="2340" y="1165"/>
                    <a:pt x="2211" y="1532"/>
                  </a:cubicBezTo>
                  <a:cubicBezTo>
                    <a:pt x="938" y="5359"/>
                    <a:pt x="0" y="9380"/>
                    <a:pt x="302" y="13456"/>
                  </a:cubicBezTo>
                  <a:cubicBezTo>
                    <a:pt x="486" y="16022"/>
                    <a:pt x="1165" y="18663"/>
                    <a:pt x="1930" y="21111"/>
                  </a:cubicBezTo>
                  <a:cubicBezTo>
                    <a:pt x="2599" y="23224"/>
                    <a:pt x="3504" y="25272"/>
                    <a:pt x="4604" y="27191"/>
                  </a:cubicBezTo>
                  <a:cubicBezTo>
                    <a:pt x="4755" y="27428"/>
                    <a:pt x="4895" y="27676"/>
                    <a:pt x="5046" y="27914"/>
                  </a:cubicBezTo>
                  <a:cubicBezTo>
                    <a:pt x="5255" y="28257"/>
                    <a:pt x="5522" y="28425"/>
                    <a:pt x="5783" y="28425"/>
                  </a:cubicBezTo>
                  <a:cubicBezTo>
                    <a:pt x="6209" y="28425"/>
                    <a:pt x="6617" y="27975"/>
                    <a:pt x="6717" y="27105"/>
                  </a:cubicBezTo>
                  <a:cubicBezTo>
                    <a:pt x="6857" y="25908"/>
                    <a:pt x="6480" y="25240"/>
                    <a:pt x="6178" y="24097"/>
                  </a:cubicBezTo>
                  <a:cubicBezTo>
                    <a:pt x="5822" y="22685"/>
                    <a:pt x="5585" y="21251"/>
                    <a:pt x="5348" y="19806"/>
                  </a:cubicBezTo>
                  <a:cubicBezTo>
                    <a:pt x="5003" y="17704"/>
                    <a:pt x="4669" y="15580"/>
                    <a:pt x="4766" y="13434"/>
                  </a:cubicBezTo>
                  <a:cubicBezTo>
                    <a:pt x="4863" y="11310"/>
                    <a:pt x="5391" y="9176"/>
                    <a:pt x="6070" y="7170"/>
                  </a:cubicBezTo>
                  <a:cubicBezTo>
                    <a:pt x="6426" y="6124"/>
                    <a:pt x="6825" y="5262"/>
                    <a:pt x="6900" y="4119"/>
                  </a:cubicBezTo>
                  <a:cubicBezTo>
                    <a:pt x="6976" y="3041"/>
                    <a:pt x="6825" y="1920"/>
                    <a:pt x="6189" y="1025"/>
                  </a:cubicBezTo>
                  <a:cubicBezTo>
                    <a:pt x="5826" y="502"/>
                    <a:pt x="5273" y="0"/>
                    <a:pt x="4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8"/>
            <p:cNvSpPr/>
            <p:nvPr/>
          </p:nvSpPr>
          <p:spPr>
            <a:xfrm>
              <a:off x="6784468" y="2511652"/>
              <a:ext cx="317948" cy="749772"/>
            </a:xfrm>
            <a:custGeom>
              <a:avLst/>
              <a:gdLst/>
              <a:ahLst/>
              <a:cxnLst/>
              <a:rect l="l" t="t" r="r" b="b"/>
              <a:pathLst>
                <a:path w="6955" h="16401" extrusionOk="0">
                  <a:moveTo>
                    <a:pt x="6062" y="1"/>
                  </a:moveTo>
                  <a:cubicBezTo>
                    <a:pt x="5946" y="1"/>
                    <a:pt x="5832" y="38"/>
                    <a:pt x="5726" y="67"/>
                  </a:cubicBezTo>
                  <a:cubicBezTo>
                    <a:pt x="4831" y="369"/>
                    <a:pt x="3990" y="843"/>
                    <a:pt x="3117" y="1221"/>
                  </a:cubicBezTo>
                  <a:cubicBezTo>
                    <a:pt x="3192" y="2719"/>
                    <a:pt x="3268" y="4272"/>
                    <a:pt x="2750" y="5695"/>
                  </a:cubicBezTo>
                  <a:cubicBezTo>
                    <a:pt x="2459" y="6514"/>
                    <a:pt x="1974" y="7247"/>
                    <a:pt x="1704" y="8077"/>
                  </a:cubicBezTo>
                  <a:cubicBezTo>
                    <a:pt x="1456" y="8832"/>
                    <a:pt x="1597" y="9587"/>
                    <a:pt x="1413" y="10363"/>
                  </a:cubicBezTo>
                  <a:cubicBezTo>
                    <a:pt x="1025" y="11926"/>
                    <a:pt x="594" y="13479"/>
                    <a:pt x="1" y="14967"/>
                  </a:cubicBezTo>
                  <a:cubicBezTo>
                    <a:pt x="1284" y="15473"/>
                    <a:pt x="2578" y="15948"/>
                    <a:pt x="3871" y="16401"/>
                  </a:cubicBezTo>
                  <a:cubicBezTo>
                    <a:pt x="4615" y="13856"/>
                    <a:pt x="5241" y="11280"/>
                    <a:pt x="5726" y="8670"/>
                  </a:cubicBezTo>
                  <a:cubicBezTo>
                    <a:pt x="5941" y="7474"/>
                    <a:pt x="6373" y="6061"/>
                    <a:pt x="6308" y="4843"/>
                  </a:cubicBezTo>
                  <a:cubicBezTo>
                    <a:pt x="6243" y="3636"/>
                    <a:pt x="6459" y="2460"/>
                    <a:pt x="6847" y="1307"/>
                  </a:cubicBezTo>
                  <a:cubicBezTo>
                    <a:pt x="6901" y="1134"/>
                    <a:pt x="6955" y="962"/>
                    <a:pt x="6923" y="778"/>
                  </a:cubicBezTo>
                  <a:cubicBezTo>
                    <a:pt x="6879" y="584"/>
                    <a:pt x="6728" y="433"/>
                    <a:pt x="6578" y="293"/>
                  </a:cubicBezTo>
                  <a:cubicBezTo>
                    <a:pt x="6437" y="164"/>
                    <a:pt x="6297" y="35"/>
                    <a:pt x="6103" y="2"/>
                  </a:cubicBezTo>
                  <a:cubicBezTo>
                    <a:pt x="6089" y="1"/>
                    <a:pt x="6076" y="1"/>
                    <a:pt x="6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8"/>
            <p:cNvSpPr/>
            <p:nvPr/>
          </p:nvSpPr>
          <p:spPr>
            <a:xfrm>
              <a:off x="6886504" y="2314072"/>
              <a:ext cx="236621" cy="261307"/>
            </a:xfrm>
            <a:custGeom>
              <a:avLst/>
              <a:gdLst/>
              <a:ahLst/>
              <a:cxnLst/>
              <a:rect l="l" t="t" r="r" b="b"/>
              <a:pathLst>
                <a:path w="5176" h="5716" extrusionOk="0">
                  <a:moveTo>
                    <a:pt x="2168" y="1"/>
                  </a:moveTo>
                  <a:cubicBezTo>
                    <a:pt x="2022" y="1"/>
                    <a:pt x="1838" y="73"/>
                    <a:pt x="1704" y="109"/>
                  </a:cubicBezTo>
                  <a:cubicBezTo>
                    <a:pt x="1294" y="217"/>
                    <a:pt x="895" y="335"/>
                    <a:pt x="497" y="475"/>
                  </a:cubicBezTo>
                  <a:cubicBezTo>
                    <a:pt x="1" y="648"/>
                    <a:pt x="303" y="1198"/>
                    <a:pt x="346" y="1575"/>
                  </a:cubicBezTo>
                  <a:cubicBezTo>
                    <a:pt x="378" y="1877"/>
                    <a:pt x="346" y="2190"/>
                    <a:pt x="162" y="2427"/>
                  </a:cubicBezTo>
                  <a:cubicBezTo>
                    <a:pt x="170" y="2419"/>
                    <a:pt x="350" y="2411"/>
                    <a:pt x="463" y="2411"/>
                  </a:cubicBezTo>
                  <a:cubicBezTo>
                    <a:pt x="509" y="2411"/>
                    <a:pt x="544" y="2413"/>
                    <a:pt x="550" y="2416"/>
                  </a:cubicBezTo>
                  <a:cubicBezTo>
                    <a:pt x="626" y="2459"/>
                    <a:pt x="701" y="2707"/>
                    <a:pt x="734" y="2793"/>
                  </a:cubicBezTo>
                  <a:cubicBezTo>
                    <a:pt x="820" y="3030"/>
                    <a:pt x="895" y="3214"/>
                    <a:pt x="1090" y="3408"/>
                  </a:cubicBezTo>
                  <a:cubicBezTo>
                    <a:pt x="1348" y="3645"/>
                    <a:pt x="1629" y="3634"/>
                    <a:pt x="1931" y="3764"/>
                  </a:cubicBezTo>
                  <a:cubicBezTo>
                    <a:pt x="2232" y="3893"/>
                    <a:pt x="2448" y="4184"/>
                    <a:pt x="2577" y="4486"/>
                  </a:cubicBezTo>
                  <a:cubicBezTo>
                    <a:pt x="2718" y="4820"/>
                    <a:pt x="2750" y="5715"/>
                    <a:pt x="3192" y="5715"/>
                  </a:cubicBezTo>
                  <a:cubicBezTo>
                    <a:pt x="3623" y="5715"/>
                    <a:pt x="4259" y="5392"/>
                    <a:pt x="4626" y="5198"/>
                  </a:cubicBezTo>
                  <a:cubicBezTo>
                    <a:pt x="4691" y="5165"/>
                    <a:pt x="4755" y="5122"/>
                    <a:pt x="4766" y="5057"/>
                  </a:cubicBezTo>
                  <a:cubicBezTo>
                    <a:pt x="4777" y="5003"/>
                    <a:pt x="5176" y="4755"/>
                    <a:pt x="5143" y="4702"/>
                  </a:cubicBezTo>
                  <a:cubicBezTo>
                    <a:pt x="4647" y="3839"/>
                    <a:pt x="4540" y="2901"/>
                    <a:pt x="4292" y="1942"/>
                  </a:cubicBezTo>
                  <a:cubicBezTo>
                    <a:pt x="4195" y="1564"/>
                    <a:pt x="3311" y="1521"/>
                    <a:pt x="3127" y="1165"/>
                  </a:cubicBezTo>
                  <a:cubicBezTo>
                    <a:pt x="2987" y="874"/>
                    <a:pt x="2815" y="594"/>
                    <a:pt x="2610" y="357"/>
                  </a:cubicBezTo>
                  <a:cubicBezTo>
                    <a:pt x="2534" y="249"/>
                    <a:pt x="2383" y="55"/>
                    <a:pt x="2254" y="12"/>
                  </a:cubicBezTo>
                  <a:cubicBezTo>
                    <a:pt x="2228" y="4"/>
                    <a:pt x="2198" y="1"/>
                    <a:pt x="2168" y="1"/>
                  </a:cubicBezTo>
                  <a:close/>
                </a:path>
              </a:pathLst>
            </a:custGeom>
            <a:solidFill>
              <a:srgbClr val="FD87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8"/>
            <p:cNvSpPr/>
            <p:nvPr/>
          </p:nvSpPr>
          <p:spPr>
            <a:xfrm>
              <a:off x="6876950" y="2261865"/>
              <a:ext cx="551780" cy="428715"/>
            </a:xfrm>
            <a:custGeom>
              <a:avLst/>
              <a:gdLst/>
              <a:ahLst/>
              <a:cxnLst/>
              <a:rect l="l" t="t" r="r" b="b"/>
              <a:pathLst>
                <a:path w="12070" h="9378" extrusionOk="0">
                  <a:moveTo>
                    <a:pt x="3239" y="0"/>
                  </a:moveTo>
                  <a:cubicBezTo>
                    <a:pt x="2711" y="0"/>
                    <a:pt x="2183" y="194"/>
                    <a:pt x="1784" y="550"/>
                  </a:cubicBezTo>
                  <a:cubicBezTo>
                    <a:pt x="1644" y="690"/>
                    <a:pt x="1514" y="841"/>
                    <a:pt x="1352" y="949"/>
                  </a:cubicBezTo>
                  <a:cubicBezTo>
                    <a:pt x="1061" y="1154"/>
                    <a:pt x="684" y="1197"/>
                    <a:pt x="382" y="1369"/>
                  </a:cubicBezTo>
                  <a:cubicBezTo>
                    <a:pt x="317" y="1402"/>
                    <a:pt x="264" y="1445"/>
                    <a:pt x="210" y="1488"/>
                  </a:cubicBezTo>
                  <a:cubicBezTo>
                    <a:pt x="123" y="1574"/>
                    <a:pt x="48" y="1682"/>
                    <a:pt x="37" y="1811"/>
                  </a:cubicBezTo>
                  <a:cubicBezTo>
                    <a:pt x="1" y="2116"/>
                    <a:pt x="212" y="2200"/>
                    <a:pt x="452" y="2200"/>
                  </a:cubicBezTo>
                  <a:cubicBezTo>
                    <a:pt x="636" y="2200"/>
                    <a:pt x="836" y="2151"/>
                    <a:pt x="954" y="2113"/>
                  </a:cubicBezTo>
                  <a:cubicBezTo>
                    <a:pt x="1121" y="2060"/>
                    <a:pt x="1302" y="2008"/>
                    <a:pt x="1481" y="2008"/>
                  </a:cubicBezTo>
                  <a:cubicBezTo>
                    <a:pt x="1521" y="2008"/>
                    <a:pt x="1561" y="2010"/>
                    <a:pt x="1600" y="2016"/>
                  </a:cubicBezTo>
                  <a:cubicBezTo>
                    <a:pt x="2075" y="2092"/>
                    <a:pt x="1945" y="2577"/>
                    <a:pt x="2010" y="2943"/>
                  </a:cubicBezTo>
                  <a:cubicBezTo>
                    <a:pt x="2118" y="3569"/>
                    <a:pt x="2646" y="4129"/>
                    <a:pt x="3272" y="4205"/>
                  </a:cubicBezTo>
                  <a:cubicBezTo>
                    <a:pt x="3423" y="4216"/>
                    <a:pt x="3563" y="4216"/>
                    <a:pt x="3703" y="4237"/>
                  </a:cubicBezTo>
                  <a:cubicBezTo>
                    <a:pt x="4037" y="4302"/>
                    <a:pt x="4317" y="4571"/>
                    <a:pt x="4479" y="4873"/>
                  </a:cubicBezTo>
                  <a:cubicBezTo>
                    <a:pt x="4652" y="5175"/>
                    <a:pt x="4727" y="5509"/>
                    <a:pt x="4803" y="5854"/>
                  </a:cubicBezTo>
                  <a:cubicBezTo>
                    <a:pt x="4932" y="6437"/>
                    <a:pt x="4986" y="7040"/>
                    <a:pt x="5320" y="7536"/>
                  </a:cubicBezTo>
                  <a:cubicBezTo>
                    <a:pt x="5935" y="8474"/>
                    <a:pt x="6603" y="9197"/>
                    <a:pt x="7767" y="9348"/>
                  </a:cubicBezTo>
                  <a:cubicBezTo>
                    <a:pt x="7916" y="9368"/>
                    <a:pt x="8066" y="9377"/>
                    <a:pt x="8215" y="9377"/>
                  </a:cubicBezTo>
                  <a:cubicBezTo>
                    <a:pt x="9027" y="9377"/>
                    <a:pt x="9830" y="9090"/>
                    <a:pt x="10495" y="8625"/>
                  </a:cubicBezTo>
                  <a:cubicBezTo>
                    <a:pt x="11217" y="8118"/>
                    <a:pt x="11810" y="7364"/>
                    <a:pt x="11940" y="6490"/>
                  </a:cubicBezTo>
                  <a:cubicBezTo>
                    <a:pt x="12069" y="5617"/>
                    <a:pt x="11616" y="4636"/>
                    <a:pt x="10797" y="4323"/>
                  </a:cubicBezTo>
                  <a:cubicBezTo>
                    <a:pt x="9999" y="4011"/>
                    <a:pt x="9654" y="4032"/>
                    <a:pt x="9180" y="3267"/>
                  </a:cubicBezTo>
                  <a:cubicBezTo>
                    <a:pt x="8878" y="2782"/>
                    <a:pt x="8641" y="2286"/>
                    <a:pt x="8048" y="2124"/>
                  </a:cubicBezTo>
                  <a:cubicBezTo>
                    <a:pt x="7839" y="2062"/>
                    <a:pt x="7624" y="2047"/>
                    <a:pt x="7408" y="2047"/>
                  </a:cubicBezTo>
                  <a:cubicBezTo>
                    <a:pt x="7211" y="2047"/>
                    <a:pt x="7014" y="2059"/>
                    <a:pt x="6819" y="2059"/>
                  </a:cubicBezTo>
                  <a:cubicBezTo>
                    <a:pt x="6280" y="2059"/>
                    <a:pt x="5881" y="1930"/>
                    <a:pt x="5482" y="1585"/>
                  </a:cubicBezTo>
                  <a:cubicBezTo>
                    <a:pt x="5126" y="1294"/>
                    <a:pt x="4953" y="841"/>
                    <a:pt x="4630" y="518"/>
                  </a:cubicBezTo>
                  <a:cubicBezTo>
                    <a:pt x="4285" y="173"/>
                    <a:pt x="3714" y="0"/>
                    <a:pt x="3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8"/>
            <p:cNvSpPr/>
            <p:nvPr/>
          </p:nvSpPr>
          <p:spPr>
            <a:xfrm>
              <a:off x="6810617" y="2990836"/>
              <a:ext cx="674296" cy="679188"/>
            </a:xfrm>
            <a:custGeom>
              <a:avLst/>
              <a:gdLst/>
              <a:ahLst/>
              <a:cxnLst/>
              <a:rect l="l" t="t" r="r" b="b"/>
              <a:pathLst>
                <a:path w="14750" h="14857" extrusionOk="0">
                  <a:moveTo>
                    <a:pt x="4351" y="0"/>
                  </a:moveTo>
                  <a:cubicBezTo>
                    <a:pt x="4213" y="0"/>
                    <a:pt x="4074" y="10"/>
                    <a:pt x="3936" y="32"/>
                  </a:cubicBezTo>
                  <a:cubicBezTo>
                    <a:pt x="2890" y="194"/>
                    <a:pt x="2016" y="1078"/>
                    <a:pt x="1865" y="2124"/>
                  </a:cubicBezTo>
                  <a:cubicBezTo>
                    <a:pt x="1790" y="2609"/>
                    <a:pt x="2189" y="3504"/>
                    <a:pt x="2210" y="4000"/>
                  </a:cubicBezTo>
                  <a:cubicBezTo>
                    <a:pt x="2264" y="5671"/>
                    <a:pt x="1122" y="6781"/>
                    <a:pt x="733" y="8366"/>
                  </a:cubicBezTo>
                  <a:cubicBezTo>
                    <a:pt x="237" y="10393"/>
                    <a:pt x="0" y="12786"/>
                    <a:pt x="356" y="14856"/>
                  </a:cubicBezTo>
                  <a:cubicBezTo>
                    <a:pt x="926" y="14798"/>
                    <a:pt x="1575" y="14791"/>
                    <a:pt x="2190" y="14791"/>
                  </a:cubicBezTo>
                  <a:cubicBezTo>
                    <a:pt x="2366" y="14791"/>
                    <a:pt x="2539" y="14792"/>
                    <a:pt x="2706" y="14792"/>
                  </a:cubicBezTo>
                  <a:cubicBezTo>
                    <a:pt x="3472" y="14792"/>
                    <a:pt x="4227" y="14770"/>
                    <a:pt x="4981" y="14705"/>
                  </a:cubicBezTo>
                  <a:cubicBezTo>
                    <a:pt x="6933" y="14555"/>
                    <a:pt x="8852" y="14145"/>
                    <a:pt x="10706" y="13520"/>
                  </a:cubicBezTo>
                  <a:cubicBezTo>
                    <a:pt x="11914" y="13099"/>
                    <a:pt x="13908" y="12625"/>
                    <a:pt x="14749" y="11579"/>
                  </a:cubicBezTo>
                  <a:cubicBezTo>
                    <a:pt x="13445" y="9919"/>
                    <a:pt x="12582" y="8140"/>
                    <a:pt x="11849" y="6167"/>
                  </a:cubicBezTo>
                  <a:cubicBezTo>
                    <a:pt x="11375" y="4905"/>
                    <a:pt x="11191" y="3493"/>
                    <a:pt x="10307" y="2436"/>
                  </a:cubicBezTo>
                  <a:cubicBezTo>
                    <a:pt x="9984" y="2048"/>
                    <a:pt x="9542" y="1757"/>
                    <a:pt x="9046" y="1520"/>
                  </a:cubicBezTo>
                  <a:cubicBezTo>
                    <a:pt x="8237" y="1132"/>
                    <a:pt x="7278" y="884"/>
                    <a:pt x="6523" y="571"/>
                  </a:cubicBezTo>
                  <a:cubicBezTo>
                    <a:pt x="5823" y="289"/>
                    <a:pt x="5093" y="0"/>
                    <a:pt x="43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8"/>
            <p:cNvSpPr/>
            <p:nvPr/>
          </p:nvSpPr>
          <p:spPr>
            <a:xfrm>
              <a:off x="6877636" y="2584567"/>
              <a:ext cx="293307" cy="639461"/>
            </a:xfrm>
            <a:custGeom>
              <a:avLst/>
              <a:gdLst/>
              <a:ahLst/>
              <a:cxnLst/>
              <a:rect l="l" t="t" r="r" b="b"/>
              <a:pathLst>
                <a:path w="6416" h="13988" extrusionOk="0">
                  <a:moveTo>
                    <a:pt x="3043" y="0"/>
                  </a:moveTo>
                  <a:cubicBezTo>
                    <a:pt x="2951" y="0"/>
                    <a:pt x="2860" y="18"/>
                    <a:pt x="2771" y="57"/>
                  </a:cubicBezTo>
                  <a:cubicBezTo>
                    <a:pt x="2308" y="262"/>
                    <a:pt x="2178" y="1103"/>
                    <a:pt x="2168" y="1545"/>
                  </a:cubicBezTo>
                  <a:cubicBezTo>
                    <a:pt x="2135" y="2526"/>
                    <a:pt x="2372" y="3377"/>
                    <a:pt x="1941" y="4294"/>
                  </a:cubicBezTo>
                  <a:cubicBezTo>
                    <a:pt x="1585" y="5049"/>
                    <a:pt x="1014" y="5695"/>
                    <a:pt x="960" y="6558"/>
                  </a:cubicBezTo>
                  <a:cubicBezTo>
                    <a:pt x="928" y="7248"/>
                    <a:pt x="1370" y="8013"/>
                    <a:pt x="1240" y="8693"/>
                  </a:cubicBezTo>
                  <a:cubicBezTo>
                    <a:pt x="1143" y="9243"/>
                    <a:pt x="486" y="9566"/>
                    <a:pt x="259" y="10116"/>
                  </a:cubicBezTo>
                  <a:cubicBezTo>
                    <a:pt x="1" y="10752"/>
                    <a:pt x="108" y="11474"/>
                    <a:pt x="281" y="12132"/>
                  </a:cubicBezTo>
                  <a:cubicBezTo>
                    <a:pt x="399" y="12552"/>
                    <a:pt x="540" y="12962"/>
                    <a:pt x="701" y="13361"/>
                  </a:cubicBezTo>
                  <a:cubicBezTo>
                    <a:pt x="755" y="13512"/>
                    <a:pt x="1542" y="13695"/>
                    <a:pt x="1758" y="13771"/>
                  </a:cubicBezTo>
                  <a:cubicBezTo>
                    <a:pt x="2319" y="13943"/>
                    <a:pt x="2976" y="13965"/>
                    <a:pt x="3558" y="13986"/>
                  </a:cubicBezTo>
                  <a:cubicBezTo>
                    <a:pt x="3597" y="13986"/>
                    <a:pt x="3705" y="13987"/>
                    <a:pt x="3851" y="13987"/>
                  </a:cubicBezTo>
                  <a:cubicBezTo>
                    <a:pt x="4401" y="13987"/>
                    <a:pt x="5495" y="13974"/>
                    <a:pt x="5521" y="13846"/>
                  </a:cubicBezTo>
                  <a:cubicBezTo>
                    <a:pt x="5575" y="13512"/>
                    <a:pt x="5790" y="13555"/>
                    <a:pt x="5920" y="13253"/>
                  </a:cubicBezTo>
                  <a:cubicBezTo>
                    <a:pt x="6416" y="12110"/>
                    <a:pt x="6362" y="10817"/>
                    <a:pt x="6297" y="9577"/>
                  </a:cubicBezTo>
                  <a:cubicBezTo>
                    <a:pt x="6221" y="7852"/>
                    <a:pt x="6135" y="6127"/>
                    <a:pt x="5876" y="4434"/>
                  </a:cubicBezTo>
                  <a:cubicBezTo>
                    <a:pt x="5682" y="3173"/>
                    <a:pt x="5111" y="1793"/>
                    <a:pt x="4302" y="811"/>
                  </a:cubicBezTo>
                  <a:cubicBezTo>
                    <a:pt x="4039" y="494"/>
                    <a:pt x="3531" y="0"/>
                    <a:pt x="3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8"/>
            <p:cNvSpPr/>
            <p:nvPr/>
          </p:nvSpPr>
          <p:spPr>
            <a:xfrm>
              <a:off x="6971306" y="2511743"/>
              <a:ext cx="414041" cy="752149"/>
            </a:xfrm>
            <a:custGeom>
              <a:avLst/>
              <a:gdLst/>
              <a:ahLst/>
              <a:cxnLst/>
              <a:rect l="l" t="t" r="r" b="b"/>
              <a:pathLst>
                <a:path w="9057" h="16453" extrusionOk="0">
                  <a:moveTo>
                    <a:pt x="3019" y="0"/>
                  </a:moveTo>
                  <a:cubicBezTo>
                    <a:pt x="2038" y="431"/>
                    <a:pt x="1024" y="809"/>
                    <a:pt x="0" y="1143"/>
                  </a:cubicBezTo>
                  <a:cubicBezTo>
                    <a:pt x="86" y="1779"/>
                    <a:pt x="291" y="2394"/>
                    <a:pt x="561" y="2976"/>
                  </a:cubicBezTo>
                  <a:cubicBezTo>
                    <a:pt x="1132" y="4227"/>
                    <a:pt x="1186" y="5520"/>
                    <a:pt x="1348" y="6879"/>
                  </a:cubicBezTo>
                  <a:cubicBezTo>
                    <a:pt x="1520" y="8388"/>
                    <a:pt x="1714" y="9898"/>
                    <a:pt x="1962" y="11396"/>
                  </a:cubicBezTo>
                  <a:cubicBezTo>
                    <a:pt x="2232" y="13067"/>
                    <a:pt x="2501" y="14760"/>
                    <a:pt x="2598" y="16453"/>
                  </a:cubicBezTo>
                  <a:cubicBezTo>
                    <a:pt x="3148" y="16356"/>
                    <a:pt x="3838" y="16000"/>
                    <a:pt x="4226" y="15957"/>
                  </a:cubicBezTo>
                  <a:cubicBezTo>
                    <a:pt x="4598" y="15912"/>
                    <a:pt x="4969" y="15895"/>
                    <a:pt x="5341" y="15895"/>
                  </a:cubicBezTo>
                  <a:cubicBezTo>
                    <a:pt x="6411" y="15895"/>
                    <a:pt x="7483" y="16033"/>
                    <a:pt x="8552" y="16033"/>
                  </a:cubicBezTo>
                  <a:cubicBezTo>
                    <a:pt x="8720" y="16033"/>
                    <a:pt x="8888" y="16029"/>
                    <a:pt x="9056" y="16021"/>
                  </a:cubicBezTo>
                  <a:cubicBezTo>
                    <a:pt x="8302" y="13391"/>
                    <a:pt x="8744" y="10631"/>
                    <a:pt x="8485" y="7946"/>
                  </a:cubicBezTo>
                  <a:cubicBezTo>
                    <a:pt x="8474" y="7784"/>
                    <a:pt x="8453" y="7633"/>
                    <a:pt x="8431" y="7472"/>
                  </a:cubicBezTo>
                  <a:cubicBezTo>
                    <a:pt x="8226" y="5844"/>
                    <a:pt x="7482" y="4291"/>
                    <a:pt x="6555" y="2944"/>
                  </a:cubicBezTo>
                  <a:cubicBezTo>
                    <a:pt x="6092" y="2275"/>
                    <a:pt x="5574" y="1628"/>
                    <a:pt x="4992" y="1078"/>
                  </a:cubicBezTo>
                  <a:cubicBezTo>
                    <a:pt x="4442" y="561"/>
                    <a:pt x="3612" y="539"/>
                    <a:pt x="3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8"/>
            <p:cNvSpPr/>
            <p:nvPr/>
          </p:nvSpPr>
          <p:spPr>
            <a:xfrm>
              <a:off x="7030918" y="2546395"/>
              <a:ext cx="609610" cy="631644"/>
            </a:xfrm>
            <a:custGeom>
              <a:avLst/>
              <a:gdLst/>
              <a:ahLst/>
              <a:cxnLst/>
              <a:rect l="l" t="t" r="r" b="b"/>
              <a:pathLst>
                <a:path w="13335" h="13817" extrusionOk="0">
                  <a:moveTo>
                    <a:pt x="2368" y="0"/>
                  </a:moveTo>
                  <a:cubicBezTo>
                    <a:pt x="1845" y="0"/>
                    <a:pt x="1351" y="133"/>
                    <a:pt x="939" y="482"/>
                  </a:cubicBezTo>
                  <a:cubicBezTo>
                    <a:pt x="259" y="1064"/>
                    <a:pt x="1" y="2089"/>
                    <a:pt x="324" y="2908"/>
                  </a:cubicBezTo>
                  <a:cubicBezTo>
                    <a:pt x="809" y="4126"/>
                    <a:pt x="2211" y="4633"/>
                    <a:pt x="3408" y="5172"/>
                  </a:cubicBezTo>
                  <a:cubicBezTo>
                    <a:pt x="4529" y="5668"/>
                    <a:pt x="5844" y="6272"/>
                    <a:pt x="6513" y="7339"/>
                  </a:cubicBezTo>
                  <a:cubicBezTo>
                    <a:pt x="7138" y="8342"/>
                    <a:pt x="7634" y="9463"/>
                    <a:pt x="8130" y="10530"/>
                  </a:cubicBezTo>
                  <a:cubicBezTo>
                    <a:pt x="8539" y="11393"/>
                    <a:pt x="8626" y="12406"/>
                    <a:pt x="9283" y="13150"/>
                  </a:cubicBezTo>
                  <a:cubicBezTo>
                    <a:pt x="9316" y="13183"/>
                    <a:pt x="9337" y="13204"/>
                    <a:pt x="9359" y="13226"/>
                  </a:cubicBezTo>
                  <a:cubicBezTo>
                    <a:pt x="9760" y="13639"/>
                    <a:pt x="10242" y="13816"/>
                    <a:pt x="10726" y="13816"/>
                  </a:cubicBezTo>
                  <a:cubicBezTo>
                    <a:pt x="12023" y="13816"/>
                    <a:pt x="13334" y="12542"/>
                    <a:pt x="13154" y="11113"/>
                  </a:cubicBezTo>
                  <a:cubicBezTo>
                    <a:pt x="13111" y="10735"/>
                    <a:pt x="12949" y="10379"/>
                    <a:pt x="12798" y="10034"/>
                  </a:cubicBezTo>
                  <a:cubicBezTo>
                    <a:pt x="12388" y="9118"/>
                    <a:pt x="11990" y="8191"/>
                    <a:pt x="11418" y="7361"/>
                  </a:cubicBezTo>
                  <a:cubicBezTo>
                    <a:pt x="10890" y="6584"/>
                    <a:pt x="10771" y="5657"/>
                    <a:pt x="10297" y="4859"/>
                  </a:cubicBezTo>
                  <a:cubicBezTo>
                    <a:pt x="9822" y="4105"/>
                    <a:pt x="9014" y="3630"/>
                    <a:pt x="8259" y="3156"/>
                  </a:cubicBezTo>
                  <a:cubicBezTo>
                    <a:pt x="7763" y="2854"/>
                    <a:pt x="7548" y="2380"/>
                    <a:pt x="7106" y="2024"/>
                  </a:cubicBezTo>
                  <a:cubicBezTo>
                    <a:pt x="6556" y="1571"/>
                    <a:pt x="5963" y="1172"/>
                    <a:pt x="5316" y="870"/>
                  </a:cubicBezTo>
                  <a:cubicBezTo>
                    <a:pt x="4492" y="494"/>
                    <a:pt x="3378" y="0"/>
                    <a:pt x="2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8"/>
            <p:cNvSpPr/>
            <p:nvPr/>
          </p:nvSpPr>
          <p:spPr>
            <a:xfrm>
              <a:off x="7124588" y="2759153"/>
              <a:ext cx="245947" cy="195203"/>
            </a:xfrm>
            <a:custGeom>
              <a:avLst/>
              <a:gdLst/>
              <a:ahLst/>
              <a:cxnLst/>
              <a:rect l="l" t="t" r="r" b="b"/>
              <a:pathLst>
                <a:path w="5380" h="4270" extrusionOk="0">
                  <a:moveTo>
                    <a:pt x="43" y="0"/>
                  </a:moveTo>
                  <a:lnTo>
                    <a:pt x="0" y="76"/>
                  </a:lnTo>
                  <a:cubicBezTo>
                    <a:pt x="496" y="410"/>
                    <a:pt x="1035" y="712"/>
                    <a:pt x="1553" y="992"/>
                  </a:cubicBezTo>
                  <a:cubicBezTo>
                    <a:pt x="1757" y="1111"/>
                    <a:pt x="1962" y="1230"/>
                    <a:pt x="2167" y="1337"/>
                  </a:cubicBezTo>
                  <a:cubicBezTo>
                    <a:pt x="3364" y="2027"/>
                    <a:pt x="4679" y="2911"/>
                    <a:pt x="5294" y="4270"/>
                  </a:cubicBezTo>
                  <a:lnTo>
                    <a:pt x="5380" y="4238"/>
                  </a:lnTo>
                  <a:cubicBezTo>
                    <a:pt x="4755" y="2858"/>
                    <a:pt x="3429" y="1952"/>
                    <a:pt x="2210" y="1262"/>
                  </a:cubicBezTo>
                  <a:cubicBezTo>
                    <a:pt x="2005" y="1143"/>
                    <a:pt x="1801" y="1035"/>
                    <a:pt x="1596" y="917"/>
                  </a:cubicBezTo>
                  <a:cubicBezTo>
                    <a:pt x="1078" y="626"/>
                    <a:pt x="539" y="335"/>
                    <a:pt x="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8"/>
            <p:cNvSpPr/>
            <p:nvPr/>
          </p:nvSpPr>
          <p:spPr>
            <a:xfrm>
              <a:off x="6811577" y="2662054"/>
              <a:ext cx="106013" cy="485539"/>
            </a:xfrm>
            <a:custGeom>
              <a:avLst/>
              <a:gdLst/>
              <a:ahLst/>
              <a:cxnLst/>
              <a:rect l="l" t="t" r="r" b="b"/>
              <a:pathLst>
                <a:path w="2319" h="10621" extrusionOk="0">
                  <a:moveTo>
                    <a:pt x="2233" y="1"/>
                  </a:moveTo>
                  <a:cubicBezTo>
                    <a:pt x="2146" y="270"/>
                    <a:pt x="2157" y="561"/>
                    <a:pt x="2157" y="841"/>
                  </a:cubicBezTo>
                  <a:cubicBezTo>
                    <a:pt x="2157" y="1003"/>
                    <a:pt x="2157" y="1165"/>
                    <a:pt x="2146" y="1327"/>
                  </a:cubicBezTo>
                  <a:cubicBezTo>
                    <a:pt x="2146" y="1424"/>
                    <a:pt x="2146" y="1488"/>
                    <a:pt x="2157" y="1564"/>
                  </a:cubicBezTo>
                  <a:cubicBezTo>
                    <a:pt x="2168" y="1650"/>
                    <a:pt x="2179" y="1736"/>
                    <a:pt x="2157" y="1844"/>
                  </a:cubicBezTo>
                  <a:cubicBezTo>
                    <a:pt x="2006" y="2437"/>
                    <a:pt x="1866" y="3041"/>
                    <a:pt x="1726" y="3634"/>
                  </a:cubicBezTo>
                  <a:cubicBezTo>
                    <a:pt x="1532" y="4486"/>
                    <a:pt x="1327" y="5359"/>
                    <a:pt x="1079" y="6211"/>
                  </a:cubicBezTo>
                  <a:cubicBezTo>
                    <a:pt x="971" y="6577"/>
                    <a:pt x="863" y="6944"/>
                    <a:pt x="745" y="7300"/>
                  </a:cubicBezTo>
                  <a:cubicBezTo>
                    <a:pt x="411" y="8367"/>
                    <a:pt x="55" y="9467"/>
                    <a:pt x="1" y="10620"/>
                  </a:cubicBezTo>
                  <a:lnTo>
                    <a:pt x="87" y="10620"/>
                  </a:lnTo>
                  <a:cubicBezTo>
                    <a:pt x="141" y="9488"/>
                    <a:pt x="497" y="8388"/>
                    <a:pt x="831" y="7321"/>
                  </a:cubicBezTo>
                  <a:cubicBezTo>
                    <a:pt x="950" y="6965"/>
                    <a:pt x="1057" y="6599"/>
                    <a:pt x="1165" y="6232"/>
                  </a:cubicBezTo>
                  <a:cubicBezTo>
                    <a:pt x="1413" y="5380"/>
                    <a:pt x="1618" y="4507"/>
                    <a:pt x="1812" y="3645"/>
                  </a:cubicBezTo>
                  <a:cubicBezTo>
                    <a:pt x="1952" y="3062"/>
                    <a:pt x="2092" y="2459"/>
                    <a:pt x="2243" y="1866"/>
                  </a:cubicBezTo>
                  <a:cubicBezTo>
                    <a:pt x="2276" y="1736"/>
                    <a:pt x="2265" y="1650"/>
                    <a:pt x="2254" y="1553"/>
                  </a:cubicBezTo>
                  <a:cubicBezTo>
                    <a:pt x="2243" y="1488"/>
                    <a:pt x="2233" y="1413"/>
                    <a:pt x="2243" y="1327"/>
                  </a:cubicBezTo>
                  <a:cubicBezTo>
                    <a:pt x="2254" y="1165"/>
                    <a:pt x="2254" y="1003"/>
                    <a:pt x="2243" y="841"/>
                  </a:cubicBezTo>
                  <a:cubicBezTo>
                    <a:pt x="2243" y="572"/>
                    <a:pt x="2243" y="281"/>
                    <a:pt x="2319" y="22"/>
                  </a:cubicBezTo>
                  <a:lnTo>
                    <a:pt x="22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8"/>
            <p:cNvSpPr/>
            <p:nvPr/>
          </p:nvSpPr>
          <p:spPr>
            <a:xfrm>
              <a:off x="7255196" y="2839474"/>
              <a:ext cx="109442" cy="193740"/>
            </a:xfrm>
            <a:custGeom>
              <a:avLst/>
              <a:gdLst/>
              <a:ahLst/>
              <a:cxnLst/>
              <a:rect l="l" t="t" r="r" b="b"/>
              <a:pathLst>
                <a:path w="2394" h="4238" extrusionOk="0">
                  <a:moveTo>
                    <a:pt x="0" y="1"/>
                  </a:moveTo>
                  <a:cubicBezTo>
                    <a:pt x="582" y="486"/>
                    <a:pt x="981" y="1101"/>
                    <a:pt x="1326" y="1769"/>
                  </a:cubicBezTo>
                  <a:cubicBezTo>
                    <a:pt x="1736" y="2567"/>
                    <a:pt x="2081" y="3386"/>
                    <a:pt x="2383" y="4238"/>
                  </a:cubicBezTo>
                  <a:cubicBezTo>
                    <a:pt x="2383" y="3742"/>
                    <a:pt x="2383" y="3246"/>
                    <a:pt x="2394" y="2761"/>
                  </a:cubicBezTo>
                  <a:cubicBezTo>
                    <a:pt x="2394" y="2631"/>
                    <a:pt x="2394" y="2491"/>
                    <a:pt x="2361" y="2373"/>
                  </a:cubicBezTo>
                  <a:cubicBezTo>
                    <a:pt x="2318" y="2179"/>
                    <a:pt x="2221" y="2017"/>
                    <a:pt x="2124" y="1844"/>
                  </a:cubicBezTo>
                  <a:cubicBezTo>
                    <a:pt x="1898" y="1489"/>
                    <a:pt x="1682" y="1122"/>
                    <a:pt x="1359" y="842"/>
                  </a:cubicBezTo>
                  <a:cubicBezTo>
                    <a:pt x="970" y="497"/>
                    <a:pt x="453" y="23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8"/>
            <p:cNvSpPr/>
            <p:nvPr/>
          </p:nvSpPr>
          <p:spPr>
            <a:xfrm>
              <a:off x="6913110" y="3599486"/>
              <a:ext cx="137099" cy="17646"/>
            </a:xfrm>
            <a:custGeom>
              <a:avLst/>
              <a:gdLst/>
              <a:ahLst/>
              <a:cxnLst/>
              <a:rect l="l" t="t" r="r" b="b"/>
              <a:pathLst>
                <a:path w="2999" h="386" extrusionOk="0">
                  <a:moveTo>
                    <a:pt x="2998" y="1"/>
                  </a:moveTo>
                  <a:lnTo>
                    <a:pt x="1" y="227"/>
                  </a:lnTo>
                  <a:cubicBezTo>
                    <a:pt x="388" y="332"/>
                    <a:pt x="789" y="385"/>
                    <a:pt x="1189" y="385"/>
                  </a:cubicBezTo>
                  <a:cubicBezTo>
                    <a:pt x="1812" y="385"/>
                    <a:pt x="2433" y="257"/>
                    <a:pt x="2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8"/>
            <p:cNvSpPr/>
            <p:nvPr/>
          </p:nvSpPr>
          <p:spPr>
            <a:xfrm>
              <a:off x="7140817" y="3017397"/>
              <a:ext cx="115385" cy="84573"/>
            </a:xfrm>
            <a:custGeom>
              <a:avLst/>
              <a:gdLst/>
              <a:ahLst/>
              <a:cxnLst/>
              <a:rect l="l" t="t" r="r" b="b"/>
              <a:pathLst>
                <a:path w="2524" h="1850" extrusionOk="0">
                  <a:moveTo>
                    <a:pt x="1" y="1"/>
                  </a:moveTo>
                  <a:lnTo>
                    <a:pt x="1" y="1"/>
                  </a:lnTo>
                  <a:cubicBezTo>
                    <a:pt x="105" y="1025"/>
                    <a:pt x="1094" y="1849"/>
                    <a:pt x="2108" y="1849"/>
                  </a:cubicBezTo>
                  <a:cubicBezTo>
                    <a:pt x="2247" y="1849"/>
                    <a:pt x="2386" y="1834"/>
                    <a:pt x="2524" y="1801"/>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8"/>
            <p:cNvSpPr/>
            <p:nvPr/>
          </p:nvSpPr>
          <p:spPr>
            <a:xfrm>
              <a:off x="7422741" y="2770490"/>
              <a:ext cx="41464" cy="49829"/>
            </a:xfrm>
            <a:custGeom>
              <a:avLst/>
              <a:gdLst/>
              <a:ahLst/>
              <a:cxnLst/>
              <a:rect l="l" t="t" r="r" b="b"/>
              <a:pathLst>
                <a:path w="907" h="1090" extrusionOk="0">
                  <a:moveTo>
                    <a:pt x="1" y="0"/>
                  </a:moveTo>
                  <a:lnTo>
                    <a:pt x="712" y="1089"/>
                  </a:lnTo>
                  <a:cubicBezTo>
                    <a:pt x="906" y="626"/>
                    <a:pt x="508" y="1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8"/>
            <p:cNvSpPr/>
            <p:nvPr/>
          </p:nvSpPr>
          <p:spPr>
            <a:xfrm>
              <a:off x="7393804" y="3854301"/>
              <a:ext cx="65967" cy="65921"/>
            </a:xfrm>
            <a:custGeom>
              <a:avLst/>
              <a:gdLst/>
              <a:ahLst/>
              <a:cxnLst/>
              <a:rect l="l" t="t" r="r" b="b"/>
              <a:pathLst>
                <a:path w="1443" h="1442" extrusionOk="0">
                  <a:moveTo>
                    <a:pt x="343" y="1"/>
                  </a:moveTo>
                  <a:lnTo>
                    <a:pt x="343" y="1"/>
                  </a:lnTo>
                  <a:cubicBezTo>
                    <a:pt x="1" y="606"/>
                    <a:pt x="579" y="1441"/>
                    <a:pt x="1236" y="1441"/>
                  </a:cubicBezTo>
                  <a:cubicBezTo>
                    <a:pt x="1304" y="1441"/>
                    <a:pt x="1373" y="1432"/>
                    <a:pt x="1442" y="1413"/>
                  </a:cubicBezTo>
                  <a:lnTo>
                    <a:pt x="3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8"/>
            <p:cNvSpPr/>
            <p:nvPr/>
          </p:nvSpPr>
          <p:spPr>
            <a:xfrm>
              <a:off x="6967831" y="3937091"/>
              <a:ext cx="42926" cy="69853"/>
            </a:xfrm>
            <a:custGeom>
              <a:avLst/>
              <a:gdLst/>
              <a:ahLst/>
              <a:cxnLst/>
              <a:rect l="l" t="t" r="r" b="b"/>
              <a:pathLst>
                <a:path w="939" h="1528" extrusionOk="0">
                  <a:moveTo>
                    <a:pt x="184" y="1"/>
                  </a:moveTo>
                  <a:cubicBezTo>
                    <a:pt x="98" y="346"/>
                    <a:pt x="1" y="713"/>
                    <a:pt x="119" y="1047"/>
                  </a:cubicBezTo>
                  <a:cubicBezTo>
                    <a:pt x="204" y="1311"/>
                    <a:pt x="478" y="1527"/>
                    <a:pt x="737" y="1527"/>
                  </a:cubicBezTo>
                  <a:cubicBezTo>
                    <a:pt x="807" y="1527"/>
                    <a:pt x="875" y="1512"/>
                    <a:pt x="939" y="1478"/>
                  </a:cubicBezTo>
                  <a:lnTo>
                    <a:pt x="1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8"/>
            <p:cNvSpPr/>
            <p:nvPr/>
          </p:nvSpPr>
          <p:spPr>
            <a:xfrm>
              <a:off x="7290671" y="3359939"/>
              <a:ext cx="18286" cy="122288"/>
            </a:xfrm>
            <a:custGeom>
              <a:avLst/>
              <a:gdLst/>
              <a:ahLst/>
              <a:cxnLst/>
              <a:rect l="l" t="t" r="r" b="b"/>
              <a:pathLst>
                <a:path w="400" h="2675" extrusionOk="0">
                  <a:moveTo>
                    <a:pt x="399" y="1"/>
                  </a:moveTo>
                  <a:lnTo>
                    <a:pt x="399" y="1"/>
                  </a:lnTo>
                  <a:cubicBezTo>
                    <a:pt x="65" y="853"/>
                    <a:pt x="0" y="1791"/>
                    <a:pt x="216" y="2675"/>
                  </a:cubicBezTo>
                  <a:lnTo>
                    <a:pt x="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8"/>
            <p:cNvSpPr/>
            <p:nvPr/>
          </p:nvSpPr>
          <p:spPr>
            <a:xfrm>
              <a:off x="7354717" y="3391026"/>
              <a:ext cx="40503" cy="61167"/>
            </a:xfrm>
            <a:custGeom>
              <a:avLst/>
              <a:gdLst/>
              <a:ahLst/>
              <a:cxnLst/>
              <a:rect l="l" t="t" r="r" b="b"/>
              <a:pathLst>
                <a:path w="886" h="1338" extrusionOk="0">
                  <a:moveTo>
                    <a:pt x="33" y="0"/>
                  </a:moveTo>
                  <a:lnTo>
                    <a:pt x="33" y="0"/>
                  </a:lnTo>
                  <a:cubicBezTo>
                    <a:pt x="1" y="561"/>
                    <a:pt x="357" y="1132"/>
                    <a:pt x="885" y="1337"/>
                  </a:cubicBezTo>
                  <a:lnTo>
                    <a:pt x="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8"/>
            <p:cNvSpPr/>
            <p:nvPr/>
          </p:nvSpPr>
          <p:spPr>
            <a:xfrm>
              <a:off x="6914116" y="2433708"/>
              <a:ext cx="265696" cy="172986"/>
            </a:xfrm>
            <a:custGeom>
              <a:avLst/>
              <a:gdLst/>
              <a:ahLst/>
              <a:cxnLst/>
              <a:rect l="l" t="t" r="r" b="b"/>
              <a:pathLst>
                <a:path w="5812" h="3784" extrusionOk="0">
                  <a:moveTo>
                    <a:pt x="3810" y="1"/>
                  </a:moveTo>
                  <a:cubicBezTo>
                    <a:pt x="3674" y="1"/>
                    <a:pt x="3547" y="98"/>
                    <a:pt x="3429" y="176"/>
                  </a:cubicBezTo>
                  <a:cubicBezTo>
                    <a:pt x="2807" y="624"/>
                    <a:pt x="1991" y="832"/>
                    <a:pt x="1218" y="832"/>
                  </a:cubicBezTo>
                  <a:cubicBezTo>
                    <a:pt x="1080" y="832"/>
                    <a:pt x="943" y="825"/>
                    <a:pt x="809" y="812"/>
                  </a:cubicBezTo>
                  <a:cubicBezTo>
                    <a:pt x="604" y="791"/>
                    <a:pt x="410" y="748"/>
                    <a:pt x="205" y="694"/>
                  </a:cubicBezTo>
                  <a:cubicBezTo>
                    <a:pt x="151" y="1427"/>
                    <a:pt x="87" y="2171"/>
                    <a:pt x="33" y="2904"/>
                  </a:cubicBezTo>
                  <a:cubicBezTo>
                    <a:pt x="22" y="3087"/>
                    <a:pt x="0" y="3271"/>
                    <a:pt x="54" y="3443"/>
                  </a:cubicBezTo>
                  <a:cubicBezTo>
                    <a:pt x="127" y="3701"/>
                    <a:pt x="404" y="3784"/>
                    <a:pt x="741" y="3784"/>
                  </a:cubicBezTo>
                  <a:cubicBezTo>
                    <a:pt x="1250" y="3784"/>
                    <a:pt x="1897" y="3594"/>
                    <a:pt x="2189" y="3529"/>
                  </a:cubicBezTo>
                  <a:cubicBezTo>
                    <a:pt x="2804" y="3400"/>
                    <a:pt x="3418" y="3217"/>
                    <a:pt x="4022" y="3012"/>
                  </a:cubicBezTo>
                  <a:cubicBezTo>
                    <a:pt x="4572" y="2818"/>
                    <a:pt x="5154" y="2731"/>
                    <a:pt x="5650" y="2419"/>
                  </a:cubicBezTo>
                  <a:cubicBezTo>
                    <a:pt x="5704" y="2386"/>
                    <a:pt x="5758" y="2354"/>
                    <a:pt x="5790" y="2300"/>
                  </a:cubicBezTo>
                  <a:cubicBezTo>
                    <a:pt x="5812" y="2246"/>
                    <a:pt x="5812" y="2192"/>
                    <a:pt x="5801" y="2138"/>
                  </a:cubicBezTo>
                  <a:cubicBezTo>
                    <a:pt x="5768" y="1847"/>
                    <a:pt x="5574" y="1599"/>
                    <a:pt x="5380" y="1373"/>
                  </a:cubicBezTo>
                  <a:cubicBezTo>
                    <a:pt x="5003" y="931"/>
                    <a:pt x="4572" y="521"/>
                    <a:pt x="4119" y="144"/>
                  </a:cubicBezTo>
                  <a:cubicBezTo>
                    <a:pt x="4033" y="79"/>
                    <a:pt x="3946" y="15"/>
                    <a:pt x="3849" y="4"/>
                  </a:cubicBezTo>
                  <a:cubicBezTo>
                    <a:pt x="3836" y="2"/>
                    <a:pt x="3823" y="1"/>
                    <a:pt x="38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8"/>
            <p:cNvSpPr/>
            <p:nvPr/>
          </p:nvSpPr>
          <p:spPr>
            <a:xfrm>
              <a:off x="6910185" y="2298528"/>
              <a:ext cx="166631" cy="135819"/>
            </a:xfrm>
            <a:custGeom>
              <a:avLst/>
              <a:gdLst/>
              <a:ahLst/>
              <a:cxnLst/>
              <a:rect l="l" t="t" r="r" b="b"/>
              <a:pathLst>
                <a:path w="3645" h="2971" extrusionOk="0">
                  <a:moveTo>
                    <a:pt x="815" y="0"/>
                  </a:moveTo>
                  <a:cubicBezTo>
                    <a:pt x="702" y="0"/>
                    <a:pt x="591" y="10"/>
                    <a:pt x="485" y="28"/>
                  </a:cubicBezTo>
                  <a:cubicBezTo>
                    <a:pt x="367" y="39"/>
                    <a:pt x="259" y="71"/>
                    <a:pt x="162" y="136"/>
                  </a:cubicBezTo>
                  <a:cubicBezTo>
                    <a:pt x="76" y="201"/>
                    <a:pt x="0" y="298"/>
                    <a:pt x="0" y="406"/>
                  </a:cubicBezTo>
                  <a:cubicBezTo>
                    <a:pt x="140" y="449"/>
                    <a:pt x="280" y="449"/>
                    <a:pt x="421" y="449"/>
                  </a:cubicBezTo>
                  <a:cubicBezTo>
                    <a:pt x="448" y="451"/>
                    <a:pt x="476" y="452"/>
                    <a:pt x="504" y="452"/>
                  </a:cubicBezTo>
                  <a:cubicBezTo>
                    <a:pt x="581" y="452"/>
                    <a:pt x="660" y="446"/>
                    <a:pt x="736" y="446"/>
                  </a:cubicBezTo>
                  <a:cubicBezTo>
                    <a:pt x="764" y="446"/>
                    <a:pt x="792" y="446"/>
                    <a:pt x="820" y="449"/>
                  </a:cubicBezTo>
                  <a:cubicBezTo>
                    <a:pt x="895" y="459"/>
                    <a:pt x="1046" y="492"/>
                    <a:pt x="1143" y="535"/>
                  </a:cubicBezTo>
                  <a:cubicBezTo>
                    <a:pt x="1229" y="557"/>
                    <a:pt x="1337" y="621"/>
                    <a:pt x="1423" y="686"/>
                  </a:cubicBezTo>
                  <a:cubicBezTo>
                    <a:pt x="1553" y="772"/>
                    <a:pt x="1714" y="955"/>
                    <a:pt x="1822" y="1106"/>
                  </a:cubicBezTo>
                  <a:cubicBezTo>
                    <a:pt x="1833" y="1106"/>
                    <a:pt x="1833" y="1106"/>
                    <a:pt x="1833" y="1117"/>
                  </a:cubicBezTo>
                  <a:cubicBezTo>
                    <a:pt x="1531" y="1397"/>
                    <a:pt x="1369" y="1850"/>
                    <a:pt x="1510" y="2271"/>
                  </a:cubicBezTo>
                  <a:cubicBezTo>
                    <a:pt x="1596" y="2573"/>
                    <a:pt x="1855" y="2821"/>
                    <a:pt x="2156" y="2918"/>
                  </a:cubicBezTo>
                  <a:cubicBezTo>
                    <a:pt x="2269" y="2954"/>
                    <a:pt x="2385" y="2971"/>
                    <a:pt x="2501" y="2971"/>
                  </a:cubicBezTo>
                  <a:cubicBezTo>
                    <a:pt x="2902" y="2971"/>
                    <a:pt x="3292" y="2760"/>
                    <a:pt x="3493" y="2400"/>
                  </a:cubicBezTo>
                  <a:cubicBezTo>
                    <a:pt x="3623" y="2163"/>
                    <a:pt x="3644" y="1872"/>
                    <a:pt x="3590" y="1613"/>
                  </a:cubicBezTo>
                  <a:cubicBezTo>
                    <a:pt x="3483" y="1171"/>
                    <a:pt x="3084" y="837"/>
                    <a:pt x="2631" y="804"/>
                  </a:cubicBezTo>
                  <a:cubicBezTo>
                    <a:pt x="2523" y="804"/>
                    <a:pt x="2415" y="815"/>
                    <a:pt x="2318" y="837"/>
                  </a:cubicBezTo>
                  <a:cubicBezTo>
                    <a:pt x="2082" y="273"/>
                    <a:pt x="1423"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8"/>
            <p:cNvSpPr/>
            <p:nvPr/>
          </p:nvSpPr>
          <p:spPr>
            <a:xfrm>
              <a:off x="6987534" y="2354026"/>
              <a:ext cx="71544" cy="67110"/>
            </a:xfrm>
            <a:custGeom>
              <a:avLst/>
              <a:gdLst/>
              <a:ahLst/>
              <a:cxnLst/>
              <a:rect l="l" t="t" r="r" b="b"/>
              <a:pathLst>
                <a:path w="1565" h="1468" extrusionOk="0">
                  <a:moveTo>
                    <a:pt x="853" y="0"/>
                  </a:moveTo>
                  <a:cubicBezTo>
                    <a:pt x="411" y="22"/>
                    <a:pt x="1" y="302"/>
                    <a:pt x="55" y="798"/>
                  </a:cubicBezTo>
                  <a:cubicBezTo>
                    <a:pt x="76" y="1068"/>
                    <a:pt x="260" y="1316"/>
                    <a:pt x="508" y="1413"/>
                  </a:cubicBezTo>
                  <a:cubicBezTo>
                    <a:pt x="600" y="1450"/>
                    <a:pt x="692" y="1468"/>
                    <a:pt x="782" y="1468"/>
                  </a:cubicBezTo>
                  <a:cubicBezTo>
                    <a:pt x="1204" y="1468"/>
                    <a:pt x="1564" y="1083"/>
                    <a:pt x="1564" y="647"/>
                  </a:cubicBezTo>
                  <a:cubicBezTo>
                    <a:pt x="1564" y="593"/>
                    <a:pt x="1553" y="528"/>
                    <a:pt x="1532" y="464"/>
                  </a:cubicBezTo>
                  <a:cubicBezTo>
                    <a:pt x="1489" y="270"/>
                    <a:pt x="1338" y="86"/>
                    <a:pt x="1133" y="22"/>
                  </a:cubicBezTo>
                  <a:cubicBezTo>
                    <a:pt x="1047" y="0"/>
                    <a:pt x="950" y="0"/>
                    <a:pt x="8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8"/>
            <p:cNvSpPr/>
            <p:nvPr/>
          </p:nvSpPr>
          <p:spPr>
            <a:xfrm>
              <a:off x="6923488" y="2435811"/>
              <a:ext cx="34058" cy="20937"/>
            </a:xfrm>
            <a:custGeom>
              <a:avLst/>
              <a:gdLst/>
              <a:ahLst/>
              <a:cxnLst/>
              <a:rect l="l" t="t" r="r" b="b"/>
              <a:pathLst>
                <a:path w="745" h="458" extrusionOk="0">
                  <a:moveTo>
                    <a:pt x="744" y="1"/>
                  </a:moveTo>
                  <a:lnTo>
                    <a:pt x="0" y="270"/>
                  </a:lnTo>
                  <a:cubicBezTo>
                    <a:pt x="11" y="281"/>
                    <a:pt x="22" y="303"/>
                    <a:pt x="22" y="314"/>
                  </a:cubicBezTo>
                  <a:cubicBezTo>
                    <a:pt x="54" y="357"/>
                    <a:pt x="97" y="411"/>
                    <a:pt x="130" y="454"/>
                  </a:cubicBezTo>
                  <a:cubicBezTo>
                    <a:pt x="158" y="456"/>
                    <a:pt x="186" y="458"/>
                    <a:pt x="213" y="458"/>
                  </a:cubicBezTo>
                  <a:cubicBezTo>
                    <a:pt x="303" y="458"/>
                    <a:pt x="390" y="444"/>
                    <a:pt x="464" y="411"/>
                  </a:cubicBezTo>
                  <a:cubicBezTo>
                    <a:pt x="626" y="335"/>
                    <a:pt x="744" y="173"/>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2" name="Google Shape;2332;p58"/>
            <p:cNvGrpSpPr/>
            <p:nvPr/>
          </p:nvGrpSpPr>
          <p:grpSpPr>
            <a:xfrm rot="-1042758">
              <a:off x="6827398" y="4359095"/>
              <a:ext cx="628206" cy="383488"/>
              <a:chOff x="6112677" y="4154802"/>
              <a:chExt cx="815129" cy="497594"/>
            </a:xfrm>
          </p:grpSpPr>
          <p:grpSp>
            <p:nvGrpSpPr>
              <p:cNvPr id="2333" name="Google Shape;2333;p58"/>
              <p:cNvGrpSpPr/>
              <p:nvPr/>
            </p:nvGrpSpPr>
            <p:grpSpPr>
              <a:xfrm rot="1051989" flipH="1">
                <a:off x="6128389" y="4314414"/>
                <a:ext cx="783705" cy="225165"/>
                <a:chOff x="4107300" y="1646400"/>
                <a:chExt cx="439250" cy="126200"/>
              </a:xfrm>
            </p:grpSpPr>
            <p:sp>
              <p:nvSpPr>
                <p:cNvPr id="2334" name="Google Shape;2334;p58"/>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8"/>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8"/>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8"/>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8" name="Google Shape;2338;p58"/>
              <p:cNvSpPr/>
              <p:nvPr/>
            </p:nvSpPr>
            <p:spPr>
              <a:xfrm rot="488956" flipH="1">
                <a:off x="6329851" y="4179220"/>
                <a:ext cx="364579" cy="281631"/>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8"/>
              <p:cNvSpPr/>
              <p:nvPr/>
            </p:nvSpPr>
            <p:spPr>
              <a:xfrm rot="488956" flipH="1">
                <a:off x="6499327" y="4253935"/>
                <a:ext cx="88660" cy="18781"/>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8"/>
              <p:cNvSpPr/>
              <p:nvPr/>
            </p:nvSpPr>
            <p:spPr>
              <a:xfrm rot="488956" flipH="1">
                <a:off x="6500587" y="4291445"/>
                <a:ext cx="88660" cy="2222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1" name="Google Shape;2341;p58"/>
              <p:cNvGrpSpPr/>
              <p:nvPr/>
            </p:nvGrpSpPr>
            <p:grpSpPr>
              <a:xfrm rot="1052090" flipH="1">
                <a:off x="6404251" y="4339193"/>
                <a:ext cx="251742" cy="132494"/>
                <a:chOff x="4223825" y="1629150"/>
                <a:chExt cx="188625" cy="99275"/>
              </a:xfrm>
            </p:grpSpPr>
            <p:sp>
              <p:nvSpPr>
                <p:cNvPr id="2342" name="Google Shape;2342;p58"/>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8"/>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8"/>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5" name="Google Shape;2345;p58"/>
            <p:cNvGrpSpPr/>
            <p:nvPr/>
          </p:nvGrpSpPr>
          <p:grpSpPr>
            <a:xfrm rot="-3335048">
              <a:off x="7571056" y="4131585"/>
              <a:ext cx="628225" cy="383499"/>
              <a:chOff x="6112677" y="4154802"/>
              <a:chExt cx="815129" cy="497594"/>
            </a:xfrm>
          </p:grpSpPr>
          <p:grpSp>
            <p:nvGrpSpPr>
              <p:cNvPr id="2346" name="Google Shape;2346;p58"/>
              <p:cNvGrpSpPr/>
              <p:nvPr/>
            </p:nvGrpSpPr>
            <p:grpSpPr>
              <a:xfrm rot="1051989" flipH="1">
                <a:off x="6128389" y="4314414"/>
                <a:ext cx="783705" cy="225165"/>
                <a:chOff x="4107300" y="1646400"/>
                <a:chExt cx="439250" cy="126200"/>
              </a:xfrm>
            </p:grpSpPr>
            <p:sp>
              <p:nvSpPr>
                <p:cNvPr id="2347" name="Google Shape;2347;p58"/>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8"/>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8"/>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8"/>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1" name="Google Shape;2351;p58"/>
              <p:cNvSpPr/>
              <p:nvPr/>
            </p:nvSpPr>
            <p:spPr>
              <a:xfrm rot="488956" flipH="1">
                <a:off x="6329851" y="4179220"/>
                <a:ext cx="364579" cy="281631"/>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8"/>
              <p:cNvSpPr/>
              <p:nvPr/>
            </p:nvSpPr>
            <p:spPr>
              <a:xfrm rot="488956" flipH="1">
                <a:off x="6499327" y="4253935"/>
                <a:ext cx="88660" cy="18781"/>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8"/>
              <p:cNvSpPr/>
              <p:nvPr/>
            </p:nvSpPr>
            <p:spPr>
              <a:xfrm rot="488956" flipH="1">
                <a:off x="6500587" y="4291445"/>
                <a:ext cx="88660" cy="2222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4" name="Google Shape;2354;p58"/>
              <p:cNvGrpSpPr/>
              <p:nvPr/>
            </p:nvGrpSpPr>
            <p:grpSpPr>
              <a:xfrm rot="1052090" flipH="1">
                <a:off x="6404251" y="4339193"/>
                <a:ext cx="251742" cy="132494"/>
                <a:chOff x="4223825" y="1629150"/>
                <a:chExt cx="188625" cy="99275"/>
              </a:xfrm>
            </p:grpSpPr>
            <p:sp>
              <p:nvSpPr>
                <p:cNvPr id="2355" name="Google Shape;2355;p58"/>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8"/>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8"/>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4" name="صورة 3">
            <a:extLst>
              <a:ext uri="{FF2B5EF4-FFF2-40B4-BE49-F238E27FC236}">
                <a16:creationId xmlns:a16="http://schemas.microsoft.com/office/drawing/2014/main" id="{66C60754-FC24-BC5E-5167-3C2C361E5377}"/>
              </a:ext>
            </a:extLst>
          </p:cNvPr>
          <p:cNvPicPr>
            <a:picLocks noChangeAspect="1"/>
          </p:cNvPicPr>
          <p:nvPr/>
        </p:nvPicPr>
        <p:blipFill rotWithShape="1">
          <a:blip r:embed="rId3"/>
          <a:srcRect l="5752" t="38073" r="10088" b="27316"/>
          <a:stretch/>
        </p:blipFill>
        <p:spPr>
          <a:xfrm>
            <a:off x="997161" y="865849"/>
            <a:ext cx="6995933" cy="1618407"/>
          </a:xfrm>
          <a:prstGeom prst="rect">
            <a:avLst/>
          </a:prstGeom>
          <a:solidFill>
            <a:srgbClr val="FFFFFF">
              <a:shade val="85000"/>
            </a:srgbClr>
          </a:solidFill>
          <a:ln w="88900" cap="sq">
            <a:solidFill>
              <a:schemeClr val="tx2">
                <a:lumMod val="50000"/>
              </a:schemeClr>
            </a:solidFill>
            <a:miter lim="800000"/>
          </a:ln>
          <a:effectLst>
            <a:glow rad="101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Google Shape;2071;p51">
            <a:extLst>
              <a:ext uri="{FF2B5EF4-FFF2-40B4-BE49-F238E27FC236}">
                <a16:creationId xmlns:a16="http://schemas.microsoft.com/office/drawing/2014/main" id="{E513659B-2F29-D1E8-2A0D-9FCAF7444CEE}"/>
              </a:ext>
            </a:extLst>
          </p:cNvPr>
          <p:cNvSpPr txBox="1">
            <a:spLocks noGrp="1"/>
          </p:cNvSpPr>
          <p:nvPr>
            <p:ph type="title"/>
          </p:nvPr>
        </p:nvSpPr>
        <p:spPr>
          <a:xfrm>
            <a:off x="947769" y="97104"/>
            <a:ext cx="7014794" cy="55835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600" dirty="0"/>
              <a:t>Read and Label the different parts of the ice hockey rink </a:t>
            </a:r>
            <a:br>
              <a:rPr lang="en-US" sz="1600" dirty="0"/>
            </a:br>
            <a:r>
              <a:rPr lang="en-US" sz="1600" dirty="0">
                <a:solidFill>
                  <a:srgbClr val="C00000"/>
                </a:solidFill>
              </a:rPr>
              <a:t>(your team is on the left).</a:t>
            </a:r>
          </a:p>
        </p:txBody>
      </p:sp>
      <p:pic>
        <p:nvPicPr>
          <p:cNvPr id="10" name="صورة 9">
            <a:extLst>
              <a:ext uri="{FF2B5EF4-FFF2-40B4-BE49-F238E27FC236}">
                <a16:creationId xmlns:a16="http://schemas.microsoft.com/office/drawing/2014/main" id="{70F0A17D-C9AD-D14D-178D-71EA9F766FF6}"/>
              </a:ext>
            </a:extLst>
          </p:cNvPr>
          <p:cNvPicPr>
            <a:picLocks noChangeAspect="1"/>
          </p:cNvPicPr>
          <p:nvPr/>
        </p:nvPicPr>
        <p:blipFill>
          <a:blip r:embed="rId4"/>
          <a:stretch>
            <a:fillRect/>
          </a:stretch>
        </p:blipFill>
        <p:spPr>
          <a:xfrm>
            <a:off x="3344928" y="2821266"/>
            <a:ext cx="2984995" cy="1647040"/>
          </a:xfrm>
          <a:prstGeom prst="rect">
            <a:avLst/>
          </a:prstGeom>
          <a:ln>
            <a:noFill/>
          </a:ln>
          <a:effectLst>
            <a:softEdge rad="112500"/>
          </a:effectLst>
        </p:spPr>
      </p:pic>
      <p:sp>
        <p:nvSpPr>
          <p:cNvPr id="12" name="مربع نص 11">
            <a:extLst>
              <a:ext uri="{FF2B5EF4-FFF2-40B4-BE49-F238E27FC236}">
                <a16:creationId xmlns:a16="http://schemas.microsoft.com/office/drawing/2014/main" id="{BAA4B3D8-7B37-51A5-A71B-1199FDAB7DD5}"/>
              </a:ext>
            </a:extLst>
          </p:cNvPr>
          <p:cNvSpPr txBox="1"/>
          <p:nvPr/>
        </p:nvSpPr>
        <p:spPr>
          <a:xfrm>
            <a:off x="750536" y="2874054"/>
            <a:ext cx="2413450" cy="1477328"/>
          </a:xfrm>
          <a:prstGeom prst="rect">
            <a:avLst/>
          </a:prstGeom>
          <a:effectLst>
            <a:glow rad="1016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buAutoNum type="arabicParenR"/>
            </a:pPr>
            <a:r>
              <a:rPr lang="en-US" sz="1500" b="1" dirty="0">
                <a:solidFill>
                  <a:schemeClr val="bg1"/>
                </a:solidFill>
                <a:latin typeface="Amasis MT Pro" panose="02040504050005020304" pitchFamily="18" charset="0"/>
              </a:rPr>
              <a:t>goal post</a:t>
            </a:r>
          </a:p>
          <a:p>
            <a:pPr marL="342900" indent="-342900">
              <a:buAutoNum type="arabicParenR"/>
            </a:pPr>
            <a:r>
              <a:rPr lang="en-US" sz="1500" b="1" dirty="0">
                <a:solidFill>
                  <a:schemeClr val="bg1"/>
                </a:solidFill>
                <a:latin typeface="Amasis MT Pro" panose="02040504050005020304" pitchFamily="18" charset="0"/>
              </a:rPr>
              <a:t> defending zone</a:t>
            </a:r>
          </a:p>
          <a:p>
            <a:pPr marL="342900" indent="-342900">
              <a:buAutoNum type="arabicParenR"/>
            </a:pPr>
            <a:r>
              <a:rPr lang="en-US" sz="1500" b="1" dirty="0">
                <a:solidFill>
                  <a:schemeClr val="bg1"/>
                </a:solidFill>
                <a:latin typeface="Amasis MT Pro" panose="02040504050005020304" pitchFamily="18" charset="0"/>
              </a:rPr>
              <a:t>the neutral zone</a:t>
            </a:r>
          </a:p>
          <a:p>
            <a:pPr marL="342900" indent="-342900">
              <a:buAutoNum type="arabicParenR"/>
            </a:pPr>
            <a:r>
              <a:rPr lang="en-US" sz="1500" b="1" dirty="0">
                <a:solidFill>
                  <a:schemeClr val="bg1"/>
                </a:solidFill>
                <a:latin typeface="Amasis MT Pro" panose="02040504050005020304" pitchFamily="18" charset="0"/>
              </a:rPr>
              <a:t>the attacking zone</a:t>
            </a:r>
          </a:p>
          <a:p>
            <a:pPr marL="342900" indent="-342900">
              <a:buAutoNum type="arabicParenR"/>
            </a:pPr>
            <a:r>
              <a:rPr lang="en-US" sz="1500" b="1" dirty="0">
                <a:solidFill>
                  <a:schemeClr val="bg1"/>
                </a:solidFill>
                <a:latin typeface="Amasis MT Pro" panose="02040504050005020304" pitchFamily="18" charset="0"/>
              </a:rPr>
              <a:t>the goal line</a:t>
            </a:r>
          </a:p>
          <a:p>
            <a:pPr marL="342900" indent="-342900">
              <a:buAutoNum type="arabicParenR"/>
            </a:pPr>
            <a:r>
              <a:rPr lang="en-US" sz="1500" b="1" dirty="0">
                <a:solidFill>
                  <a:schemeClr val="bg1"/>
                </a:solidFill>
                <a:latin typeface="Amasis MT Pro" panose="02040504050005020304" pitchFamily="18" charset="0"/>
              </a:rPr>
              <a:t>the 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barn(inVertical)">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barn(inVertical)">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pic>
        <p:nvPicPr>
          <p:cNvPr id="4" name="صورة 3">
            <a:extLst>
              <a:ext uri="{FF2B5EF4-FFF2-40B4-BE49-F238E27FC236}">
                <a16:creationId xmlns:a16="http://schemas.microsoft.com/office/drawing/2014/main" id="{472D3424-B307-BBAF-65FA-B92FB97DF3A5}"/>
              </a:ext>
            </a:extLst>
          </p:cNvPr>
          <p:cNvPicPr>
            <a:picLocks noChangeAspect="1"/>
          </p:cNvPicPr>
          <p:nvPr/>
        </p:nvPicPr>
        <p:blipFill rotWithShape="1">
          <a:blip r:embed="rId3"/>
          <a:srcRect t="3922" r="2830"/>
          <a:stretch/>
        </p:blipFill>
        <p:spPr>
          <a:xfrm>
            <a:off x="218039" y="268110"/>
            <a:ext cx="4143568" cy="2288754"/>
          </a:xfrm>
          <a:prstGeom prst="rect">
            <a:avLst/>
          </a:prstGeom>
          <a:solidFill>
            <a:srgbClr val="FFFFFF">
              <a:shade val="85000"/>
            </a:srgbClr>
          </a:solidFill>
          <a:ln w="88900" cap="sq">
            <a:solidFill>
              <a:schemeClr val="tx2">
                <a:lumMod val="50000"/>
              </a:schemeClr>
            </a:solidFill>
            <a:miter lim="800000"/>
          </a:ln>
          <a:effectLst>
            <a:glow rad="1397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مربع نص 4">
            <a:extLst>
              <a:ext uri="{FF2B5EF4-FFF2-40B4-BE49-F238E27FC236}">
                <a16:creationId xmlns:a16="http://schemas.microsoft.com/office/drawing/2014/main" id="{8C457D15-26F2-4B86-135F-EB2602CFEBDB}"/>
              </a:ext>
            </a:extLst>
          </p:cNvPr>
          <p:cNvSpPr txBox="1"/>
          <p:nvPr/>
        </p:nvSpPr>
        <p:spPr>
          <a:xfrm>
            <a:off x="4750024" y="237051"/>
            <a:ext cx="4143123" cy="4724370"/>
          </a:xfrm>
          <a:prstGeom prst="rect">
            <a:avLst/>
          </a:prstGeom>
          <a:ln w="57150">
            <a:solidFill>
              <a:schemeClr val="tx2">
                <a:lumMod val="50000"/>
              </a:schemeClr>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b="0" i="0" u="none" strike="noStrike" baseline="0" dirty="0">
                <a:solidFill>
                  <a:schemeClr val="accent1"/>
                </a:solidFill>
                <a:latin typeface="+mj-lt"/>
              </a:rPr>
              <a:t>1-</a:t>
            </a:r>
            <a:r>
              <a:rPr lang="en-US" b="0" i="0" u="none" strike="noStrike" dirty="0">
                <a:solidFill>
                  <a:schemeClr val="accent1"/>
                </a:solidFill>
                <a:latin typeface="+mj-lt"/>
              </a:rPr>
              <a:t> </a:t>
            </a:r>
            <a:r>
              <a:rPr lang="en-US" b="0" i="0" u="none" strike="noStrike" baseline="0" dirty="0">
                <a:solidFill>
                  <a:schemeClr val="accent1"/>
                </a:solidFill>
                <a:latin typeface="+mj-lt"/>
              </a:rPr>
              <a:t>Each team has six players; three forwards, two defensemen and a </a:t>
            </a:r>
            <a:r>
              <a:rPr lang="en-US" b="1" i="0" u="none" strike="noStrike" baseline="0" dirty="0">
                <a:solidFill>
                  <a:schemeClr val="tx1"/>
                </a:solidFill>
                <a:latin typeface="+mj-lt"/>
              </a:rPr>
              <a:t>goaltender. </a:t>
            </a:r>
          </a:p>
          <a:p>
            <a:endParaRPr lang="en-US" sz="1050" b="0" i="0" u="none" strike="noStrike" baseline="0" dirty="0">
              <a:solidFill>
                <a:schemeClr val="accent1"/>
              </a:solidFill>
              <a:latin typeface="+mj-lt"/>
            </a:endParaRPr>
          </a:p>
          <a:p>
            <a:r>
              <a:rPr lang="en-US" dirty="0">
                <a:solidFill>
                  <a:schemeClr val="accent1"/>
                </a:solidFill>
                <a:latin typeface="+mj-lt"/>
              </a:rPr>
              <a:t>2</a:t>
            </a:r>
            <a:r>
              <a:rPr lang="en-US" dirty="0">
                <a:solidFill>
                  <a:schemeClr val="accent1">
                    <a:lumMod val="50000"/>
                  </a:schemeClr>
                </a:solidFill>
                <a:latin typeface="+mj-lt"/>
              </a:rPr>
              <a:t>-</a:t>
            </a:r>
            <a:r>
              <a:rPr lang="en-US" b="0" i="0" u="none" strike="noStrike" baseline="0" dirty="0">
                <a:solidFill>
                  <a:schemeClr val="accent1"/>
                </a:solidFill>
                <a:latin typeface="+mj-lt"/>
              </a:rPr>
              <a:t> to score goals by shooting the </a:t>
            </a:r>
            <a:r>
              <a:rPr lang="en-US" b="1" i="0" u="none" strike="noStrike" baseline="0" dirty="0">
                <a:solidFill>
                  <a:schemeClr val="tx1"/>
                </a:solidFill>
                <a:latin typeface="+mj-lt"/>
              </a:rPr>
              <a:t>puck</a:t>
            </a:r>
            <a:r>
              <a:rPr lang="en-US" b="0" i="0" u="none" strike="noStrike" baseline="0" dirty="0">
                <a:solidFill>
                  <a:schemeClr val="accent1"/>
                </a:solidFill>
                <a:latin typeface="+mj-lt"/>
              </a:rPr>
              <a:t> into the opponent’s net. </a:t>
            </a:r>
          </a:p>
          <a:p>
            <a:endParaRPr lang="en-US" sz="1050" b="0" i="0" u="none" strike="noStrike" baseline="0" dirty="0">
              <a:solidFill>
                <a:schemeClr val="bg1"/>
              </a:solidFill>
              <a:latin typeface="+mj-lt"/>
            </a:endParaRPr>
          </a:p>
          <a:p>
            <a:r>
              <a:rPr lang="en-US" b="0" i="0" u="none" strike="noStrike" baseline="0" dirty="0">
                <a:solidFill>
                  <a:schemeClr val="accent1"/>
                </a:solidFill>
                <a:latin typeface="+mj-lt"/>
              </a:rPr>
              <a:t>3- a </a:t>
            </a:r>
            <a:r>
              <a:rPr lang="en-US" b="1" i="0" u="none" strike="noStrike" baseline="0" dirty="0">
                <a:solidFill>
                  <a:schemeClr val="tx1"/>
                </a:solidFill>
                <a:latin typeface="+mj-lt"/>
              </a:rPr>
              <a:t>stick</a:t>
            </a:r>
            <a:r>
              <a:rPr lang="en-US" b="0" i="0" u="none" strike="noStrike" baseline="0" dirty="0">
                <a:solidFill>
                  <a:schemeClr val="accent1"/>
                </a:solidFill>
                <a:latin typeface="+mj-lt"/>
              </a:rPr>
              <a:t>, a </a:t>
            </a:r>
            <a:r>
              <a:rPr lang="en-US" b="1" i="0" u="none" strike="noStrike" baseline="0" dirty="0">
                <a:solidFill>
                  <a:schemeClr val="tx1"/>
                </a:solidFill>
                <a:latin typeface="+mj-lt"/>
              </a:rPr>
              <a:t>helmet</a:t>
            </a:r>
            <a:r>
              <a:rPr lang="en-US" b="0" i="0" u="none" strike="noStrike" baseline="0" dirty="0">
                <a:solidFill>
                  <a:schemeClr val="accent1"/>
                </a:solidFill>
                <a:latin typeface="+mj-lt"/>
              </a:rPr>
              <a:t> and </a:t>
            </a:r>
            <a:r>
              <a:rPr lang="en-US" b="1" i="0" u="none" strike="noStrike" baseline="0" dirty="0">
                <a:solidFill>
                  <a:schemeClr val="tx1"/>
                </a:solidFill>
                <a:latin typeface="+mj-lt"/>
              </a:rPr>
              <a:t>padding</a:t>
            </a:r>
          </a:p>
          <a:p>
            <a:endParaRPr lang="en-US" sz="800" dirty="0">
              <a:solidFill>
                <a:schemeClr val="accent1"/>
              </a:solidFill>
              <a:latin typeface="+mj-lt"/>
            </a:endParaRPr>
          </a:p>
          <a:p>
            <a:r>
              <a:rPr lang="en-US" b="0" i="0" u="none" strike="noStrike" baseline="0" dirty="0">
                <a:solidFill>
                  <a:schemeClr val="accent1"/>
                </a:solidFill>
                <a:latin typeface="+mj-lt"/>
              </a:rPr>
              <a:t>4-  Players are not allowed to use their hands in order to redirect the puck unless they are in the defensive zone. They may redirect it with any other part of their body but not kick it. </a:t>
            </a:r>
          </a:p>
          <a:p>
            <a:endParaRPr lang="en-US" dirty="0">
              <a:solidFill>
                <a:schemeClr val="accent1"/>
              </a:solidFill>
              <a:latin typeface="+mj-lt"/>
            </a:endParaRPr>
          </a:p>
          <a:p>
            <a:r>
              <a:rPr lang="en-US" dirty="0">
                <a:solidFill>
                  <a:schemeClr val="accent1"/>
                </a:solidFill>
                <a:latin typeface="+mj-lt"/>
              </a:rPr>
              <a:t>5- “</a:t>
            </a:r>
            <a:r>
              <a:rPr lang="en-US" b="1" dirty="0">
                <a:solidFill>
                  <a:schemeClr val="accent1"/>
                </a:solidFill>
                <a:latin typeface="+mj-lt"/>
              </a:rPr>
              <a:t>bodychecks</a:t>
            </a:r>
            <a:r>
              <a:rPr lang="en-US" dirty="0">
                <a:solidFill>
                  <a:schemeClr val="accent1"/>
                </a:solidFill>
                <a:latin typeface="+mj-lt"/>
              </a:rPr>
              <a:t>” are moves that involve pushing opponents against the boards that surround the </a:t>
            </a:r>
            <a:r>
              <a:rPr lang="en-US" b="1" dirty="0">
                <a:solidFill>
                  <a:schemeClr val="tx1"/>
                </a:solidFill>
                <a:latin typeface="+mj-lt"/>
              </a:rPr>
              <a:t>rink</a:t>
            </a:r>
            <a:r>
              <a:rPr lang="en-US" dirty="0">
                <a:solidFill>
                  <a:schemeClr val="accent1"/>
                </a:solidFill>
                <a:latin typeface="+mj-lt"/>
              </a:rPr>
              <a:t>. </a:t>
            </a:r>
          </a:p>
          <a:p>
            <a:endParaRPr lang="en-US" sz="900" dirty="0">
              <a:solidFill>
                <a:schemeClr val="accent1"/>
              </a:solidFill>
              <a:latin typeface="+mj-lt"/>
            </a:endParaRPr>
          </a:p>
          <a:p>
            <a:r>
              <a:rPr lang="en-US" dirty="0">
                <a:solidFill>
                  <a:schemeClr val="accent1"/>
                </a:solidFill>
                <a:latin typeface="+mj-lt"/>
              </a:rPr>
              <a:t>6- The puck is pushed with a stick by players towards the opponent’s </a:t>
            </a:r>
            <a:r>
              <a:rPr lang="en-US" b="1" dirty="0">
                <a:solidFill>
                  <a:schemeClr val="tx1"/>
                </a:solidFill>
                <a:latin typeface="+mj-lt"/>
              </a:rPr>
              <a:t>net</a:t>
            </a:r>
            <a:r>
              <a:rPr lang="en-US" dirty="0">
                <a:solidFill>
                  <a:schemeClr val="accent1"/>
                </a:solidFill>
                <a:latin typeface="+mj-lt"/>
              </a:rPr>
              <a:t>, or redirected with the players’ bodies but neither kicked nor pushed by hand. </a:t>
            </a:r>
          </a:p>
          <a:p>
            <a:endParaRPr lang="en-US" sz="1100" dirty="0">
              <a:solidFill>
                <a:schemeClr val="accent1"/>
              </a:solidFill>
              <a:latin typeface="+mj-lt"/>
            </a:endParaRPr>
          </a:p>
          <a:p>
            <a:r>
              <a:rPr lang="en-US" dirty="0">
                <a:solidFill>
                  <a:schemeClr val="accent1"/>
                </a:solidFill>
                <a:latin typeface="+mj-lt"/>
              </a:rPr>
              <a:t>7- </a:t>
            </a:r>
            <a:r>
              <a:rPr lang="en-US" b="1" dirty="0">
                <a:solidFill>
                  <a:schemeClr val="tx1"/>
                </a:solidFill>
                <a:latin typeface="+mj-lt"/>
              </a:rPr>
              <a:t> 2 </a:t>
            </a:r>
            <a:r>
              <a:rPr lang="en-US" dirty="0">
                <a:solidFill>
                  <a:schemeClr val="accent1"/>
                </a:solidFill>
                <a:latin typeface="+mj-lt"/>
              </a:rPr>
              <a:t>to </a:t>
            </a:r>
            <a:r>
              <a:rPr lang="en-US" b="1" dirty="0">
                <a:solidFill>
                  <a:schemeClr val="tx1"/>
                </a:solidFill>
                <a:latin typeface="+mj-lt"/>
              </a:rPr>
              <a:t>5</a:t>
            </a:r>
            <a:r>
              <a:rPr lang="en-US" dirty="0">
                <a:solidFill>
                  <a:schemeClr val="accent1"/>
                </a:solidFill>
                <a:latin typeface="+mj-lt"/>
              </a:rPr>
              <a:t> minutes</a:t>
            </a:r>
            <a:endParaRPr lang="ar-SA" dirty="0">
              <a:solidFill>
                <a:schemeClr val="accent1"/>
              </a:solidFill>
              <a:latin typeface="+mj-lt"/>
            </a:endParaRPr>
          </a:p>
        </p:txBody>
      </p:sp>
      <p:pic>
        <p:nvPicPr>
          <p:cNvPr id="4098" name="Picture 2">
            <a:extLst>
              <a:ext uri="{FF2B5EF4-FFF2-40B4-BE49-F238E27FC236}">
                <a16:creationId xmlns:a16="http://schemas.microsoft.com/office/drawing/2014/main" id="{6C0BB54E-0470-EA88-8422-70452563F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17" y="2853088"/>
            <a:ext cx="2926641" cy="2181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55"/>
          <p:cNvSpPr/>
          <p:nvPr/>
        </p:nvSpPr>
        <p:spPr>
          <a:xfrm flipH="1">
            <a:off x="6946654" y="1020258"/>
            <a:ext cx="2007812" cy="466294"/>
          </a:xfrm>
          <a:custGeom>
            <a:avLst/>
            <a:gdLst/>
            <a:ahLst/>
            <a:cxnLst/>
            <a:rect l="l" t="t" r="r" b="b"/>
            <a:pathLst>
              <a:path w="32798" h="7617" extrusionOk="0">
                <a:moveTo>
                  <a:pt x="19423" y="0"/>
                </a:moveTo>
                <a:cubicBezTo>
                  <a:pt x="17919" y="0"/>
                  <a:pt x="16791" y="853"/>
                  <a:pt x="15513" y="1454"/>
                </a:cubicBezTo>
                <a:cubicBezTo>
                  <a:pt x="15187" y="1630"/>
                  <a:pt x="14836" y="1780"/>
                  <a:pt x="14461" y="1905"/>
                </a:cubicBezTo>
                <a:cubicBezTo>
                  <a:pt x="13823" y="2104"/>
                  <a:pt x="13164" y="2180"/>
                  <a:pt x="12498" y="2180"/>
                </a:cubicBezTo>
                <a:cubicBezTo>
                  <a:pt x="11566" y="2180"/>
                  <a:pt x="10619" y="2031"/>
                  <a:pt x="9699" y="1855"/>
                </a:cubicBezTo>
                <a:cubicBezTo>
                  <a:pt x="8399" y="1608"/>
                  <a:pt x="7082" y="1309"/>
                  <a:pt x="5763" y="1309"/>
                </a:cubicBezTo>
                <a:cubicBezTo>
                  <a:pt x="5479" y="1309"/>
                  <a:pt x="5195" y="1323"/>
                  <a:pt x="4912" y="1354"/>
                </a:cubicBezTo>
                <a:cubicBezTo>
                  <a:pt x="3308" y="1529"/>
                  <a:pt x="1679" y="2407"/>
                  <a:pt x="1102" y="3910"/>
                </a:cubicBezTo>
                <a:cubicBezTo>
                  <a:pt x="1" y="6836"/>
                  <a:pt x="2381" y="7616"/>
                  <a:pt x="4779" y="7616"/>
                </a:cubicBezTo>
                <a:cubicBezTo>
                  <a:pt x="6038" y="7616"/>
                  <a:pt x="7302" y="7401"/>
                  <a:pt x="8070" y="7168"/>
                </a:cubicBezTo>
                <a:cubicBezTo>
                  <a:pt x="8615" y="6996"/>
                  <a:pt x="9204" y="6934"/>
                  <a:pt x="9819" y="6934"/>
                </a:cubicBezTo>
                <a:cubicBezTo>
                  <a:pt x="11338" y="6934"/>
                  <a:pt x="13009" y="7310"/>
                  <a:pt x="14533" y="7310"/>
                </a:cubicBezTo>
                <a:cubicBezTo>
                  <a:pt x="15793" y="7310"/>
                  <a:pt x="16953" y="7054"/>
                  <a:pt x="17844" y="6116"/>
                </a:cubicBezTo>
                <a:cubicBezTo>
                  <a:pt x="18446" y="5514"/>
                  <a:pt x="18771" y="4687"/>
                  <a:pt x="19398" y="4111"/>
                </a:cubicBezTo>
                <a:cubicBezTo>
                  <a:pt x="20211" y="3396"/>
                  <a:pt x="21297" y="3260"/>
                  <a:pt x="22412" y="3260"/>
                </a:cubicBezTo>
                <a:cubicBezTo>
                  <a:pt x="23016" y="3260"/>
                  <a:pt x="23629" y="3300"/>
                  <a:pt x="24210" y="3309"/>
                </a:cubicBezTo>
                <a:cubicBezTo>
                  <a:pt x="24219" y="3309"/>
                  <a:pt x="24228" y="3309"/>
                  <a:pt x="24238" y="3309"/>
                </a:cubicBezTo>
                <a:cubicBezTo>
                  <a:pt x="25368" y="3309"/>
                  <a:pt x="32797" y="1892"/>
                  <a:pt x="28847" y="351"/>
                </a:cubicBezTo>
                <a:cubicBezTo>
                  <a:pt x="28545" y="242"/>
                  <a:pt x="28233" y="202"/>
                  <a:pt x="27917" y="202"/>
                </a:cubicBezTo>
                <a:cubicBezTo>
                  <a:pt x="27367" y="202"/>
                  <a:pt x="26806" y="322"/>
                  <a:pt x="26265" y="401"/>
                </a:cubicBezTo>
                <a:cubicBezTo>
                  <a:pt x="25608" y="499"/>
                  <a:pt x="24952" y="550"/>
                  <a:pt x="24295" y="550"/>
                </a:cubicBezTo>
                <a:cubicBezTo>
                  <a:pt x="23774" y="550"/>
                  <a:pt x="23253" y="518"/>
                  <a:pt x="22731" y="452"/>
                </a:cubicBezTo>
                <a:cubicBezTo>
                  <a:pt x="21629" y="301"/>
                  <a:pt x="20526" y="0"/>
                  <a:pt x="19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55"/>
          <p:cNvGrpSpPr/>
          <p:nvPr/>
        </p:nvGrpSpPr>
        <p:grpSpPr>
          <a:xfrm>
            <a:off x="5598899" y="1729250"/>
            <a:ext cx="2510956" cy="2666747"/>
            <a:chOff x="5598899" y="1729250"/>
            <a:chExt cx="2510956" cy="2666747"/>
          </a:xfrm>
        </p:grpSpPr>
        <p:grpSp>
          <p:nvGrpSpPr>
            <p:cNvPr id="2168" name="Google Shape;2168;p55"/>
            <p:cNvGrpSpPr/>
            <p:nvPr/>
          </p:nvGrpSpPr>
          <p:grpSpPr>
            <a:xfrm rot="-562959">
              <a:off x="5639003" y="4038461"/>
              <a:ext cx="773813" cy="222323"/>
              <a:chOff x="4107300" y="1646400"/>
              <a:chExt cx="439250" cy="126200"/>
            </a:xfrm>
          </p:grpSpPr>
          <p:sp>
            <p:nvSpPr>
              <p:cNvPr id="2169" name="Google Shape;2169;p55"/>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5"/>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5"/>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5"/>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3" name="Google Shape;2173;p55"/>
            <p:cNvSpPr/>
            <p:nvPr/>
          </p:nvSpPr>
          <p:spPr>
            <a:xfrm>
              <a:off x="5598899" y="2706834"/>
              <a:ext cx="849788" cy="1497908"/>
            </a:xfrm>
            <a:custGeom>
              <a:avLst/>
              <a:gdLst/>
              <a:ahLst/>
              <a:cxnLst/>
              <a:rect l="l" t="t" r="r" b="b"/>
              <a:pathLst>
                <a:path w="10998" h="19386" extrusionOk="0">
                  <a:moveTo>
                    <a:pt x="10685" y="0"/>
                  </a:moveTo>
                  <a:lnTo>
                    <a:pt x="1" y="19213"/>
                  </a:lnTo>
                  <a:lnTo>
                    <a:pt x="314" y="19385"/>
                  </a:lnTo>
                  <a:lnTo>
                    <a:pt x="10998" y="173"/>
                  </a:lnTo>
                  <a:lnTo>
                    <a:pt x="10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4" name="Google Shape;2174;p55"/>
            <p:cNvGrpSpPr/>
            <p:nvPr/>
          </p:nvGrpSpPr>
          <p:grpSpPr>
            <a:xfrm rot="-562959">
              <a:off x="6432928" y="4112086"/>
              <a:ext cx="773813" cy="222323"/>
              <a:chOff x="4107300" y="1646400"/>
              <a:chExt cx="439250" cy="126200"/>
            </a:xfrm>
          </p:grpSpPr>
          <p:sp>
            <p:nvSpPr>
              <p:cNvPr id="2175" name="Google Shape;2175;p55"/>
              <p:cNvSpPr/>
              <p:nvPr/>
            </p:nvSpPr>
            <p:spPr>
              <a:xfrm>
                <a:off x="4107300" y="1646400"/>
                <a:ext cx="439250" cy="123400"/>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5"/>
              <p:cNvSpPr/>
              <p:nvPr/>
            </p:nvSpPr>
            <p:spPr>
              <a:xfrm>
                <a:off x="4203775" y="1664950"/>
                <a:ext cx="253800" cy="7070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5"/>
              <p:cNvSpPr/>
              <p:nvPr/>
            </p:nvSpPr>
            <p:spPr>
              <a:xfrm>
                <a:off x="4115450" y="1688000"/>
                <a:ext cx="382850" cy="84600"/>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5"/>
              <p:cNvSpPr/>
              <p:nvPr/>
            </p:nvSpPr>
            <p:spPr>
              <a:xfrm>
                <a:off x="4509550" y="1746275"/>
                <a:ext cx="25725" cy="18825"/>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9" name="Google Shape;2179;p55"/>
            <p:cNvSpPr/>
            <p:nvPr/>
          </p:nvSpPr>
          <p:spPr>
            <a:xfrm>
              <a:off x="5910518" y="2828530"/>
              <a:ext cx="1031367" cy="1174621"/>
            </a:xfrm>
            <a:custGeom>
              <a:avLst/>
              <a:gdLst/>
              <a:ahLst/>
              <a:cxnLst/>
              <a:rect l="l" t="t" r="r" b="b"/>
              <a:pathLst>
                <a:path w="13348" h="15202" extrusionOk="0">
                  <a:moveTo>
                    <a:pt x="7454" y="1"/>
                  </a:moveTo>
                  <a:cubicBezTo>
                    <a:pt x="7326" y="1"/>
                    <a:pt x="7198" y="9"/>
                    <a:pt x="7073" y="21"/>
                  </a:cubicBezTo>
                  <a:cubicBezTo>
                    <a:pt x="6394" y="97"/>
                    <a:pt x="5693" y="269"/>
                    <a:pt x="5057" y="517"/>
                  </a:cubicBezTo>
                  <a:cubicBezTo>
                    <a:pt x="4129" y="862"/>
                    <a:pt x="3903" y="1455"/>
                    <a:pt x="3935" y="2404"/>
                  </a:cubicBezTo>
                  <a:cubicBezTo>
                    <a:pt x="3989" y="4032"/>
                    <a:pt x="4194" y="5649"/>
                    <a:pt x="4410" y="7266"/>
                  </a:cubicBezTo>
                  <a:cubicBezTo>
                    <a:pt x="4076" y="7514"/>
                    <a:pt x="3838" y="7870"/>
                    <a:pt x="3623" y="8215"/>
                  </a:cubicBezTo>
                  <a:cubicBezTo>
                    <a:pt x="3267" y="8991"/>
                    <a:pt x="2642" y="9660"/>
                    <a:pt x="2135" y="10328"/>
                  </a:cubicBezTo>
                  <a:cubicBezTo>
                    <a:pt x="1553" y="11083"/>
                    <a:pt x="1003" y="11859"/>
                    <a:pt x="431" y="12614"/>
                  </a:cubicBezTo>
                  <a:cubicBezTo>
                    <a:pt x="216" y="12905"/>
                    <a:pt x="0" y="13271"/>
                    <a:pt x="151" y="13595"/>
                  </a:cubicBezTo>
                  <a:cubicBezTo>
                    <a:pt x="291" y="13875"/>
                    <a:pt x="658" y="13951"/>
                    <a:pt x="970" y="13994"/>
                  </a:cubicBezTo>
                  <a:cubicBezTo>
                    <a:pt x="1393" y="14053"/>
                    <a:pt x="1837" y="14111"/>
                    <a:pt x="2272" y="14111"/>
                  </a:cubicBezTo>
                  <a:cubicBezTo>
                    <a:pt x="2779" y="14111"/>
                    <a:pt x="3274" y="14033"/>
                    <a:pt x="3709" y="13789"/>
                  </a:cubicBezTo>
                  <a:cubicBezTo>
                    <a:pt x="4237" y="13487"/>
                    <a:pt x="4615" y="12991"/>
                    <a:pt x="4906" y="12463"/>
                  </a:cubicBezTo>
                  <a:cubicBezTo>
                    <a:pt x="5208" y="11934"/>
                    <a:pt x="5434" y="11374"/>
                    <a:pt x="5747" y="10856"/>
                  </a:cubicBezTo>
                  <a:cubicBezTo>
                    <a:pt x="6124" y="10242"/>
                    <a:pt x="6631" y="9703"/>
                    <a:pt x="6987" y="9067"/>
                  </a:cubicBezTo>
                  <a:cubicBezTo>
                    <a:pt x="7655" y="7902"/>
                    <a:pt x="7299" y="6436"/>
                    <a:pt x="7278" y="5153"/>
                  </a:cubicBezTo>
                  <a:lnTo>
                    <a:pt x="7278" y="5153"/>
                  </a:lnTo>
                  <a:cubicBezTo>
                    <a:pt x="7288" y="5595"/>
                    <a:pt x="7838" y="5983"/>
                    <a:pt x="8097" y="6274"/>
                  </a:cubicBezTo>
                  <a:cubicBezTo>
                    <a:pt x="8539" y="6770"/>
                    <a:pt x="9089" y="7255"/>
                    <a:pt x="9488" y="7816"/>
                  </a:cubicBezTo>
                  <a:cubicBezTo>
                    <a:pt x="9736" y="8161"/>
                    <a:pt x="9919" y="8538"/>
                    <a:pt x="9984" y="8980"/>
                  </a:cubicBezTo>
                  <a:cubicBezTo>
                    <a:pt x="10048" y="9390"/>
                    <a:pt x="10005" y="9821"/>
                    <a:pt x="9951" y="10242"/>
                  </a:cubicBezTo>
                  <a:cubicBezTo>
                    <a:pt x="9790" y="11536"/>
                    <a:pt x="9488" y="12829"/>
                    <a:pt x="9499" y="14134"/>
                  </a:cubicBezTo>
                  <a:cubicBezTo>
                    <a:pt x="9499" y="14457"/>
                    <a:pt x="9542" y="14835"/>
                    <a:pt x="9811" y="15029"/>
                  </a:cubicBezTo>
                  <a:cubicBezTo>
                    <a:pt x="9995" y="15169"/>
                    <a:pt x="10232" y="15169"/>
                    <a:pt x="10469" y="15180"/>
                  </a:cubicBezTo>
                  <a:cubicBezTo>
                    <a:pt x="10900" y="15190"/>
                    <a:pt x="11342" y="15190"/>
                    <a:pt x="11773" y="15201"/>
                  </a:cubicBezTo>
                  <a:cubicBezTo>
                    <a:pt x="11812" y="15201"/>
                    <a:pt x="11850" y="15201"/>
                    <a:pt x="11888" y="15201"/>
                  </a:cubicBezTo>
                  <a:cubicBezTo>
                    <a:pt x="12097" y="15201"/>
                    <a:pt x="12303" y="15194"/>
                    <a:pt x="12485" y="15093"/>
                  </a:cubicBezTo>
                  <a:cubicBezTo>
                    <a:pt x="12776" y="14942"/>
                    <a:pt x="12927" y="14619"/>
                    <a:pt x="13024" y="14306"/>
                  </a:cubicBezTo>
                  <a:cubicBezTo>
                    <a:pt x="13348" y="13271"/>
                    <a:pt x="13283" y="12150"/>
                    <a:pt x="13218" y="11061"/>
                  </a:cubicBezTo>
                  <a:cubicBezTo>
                    <a:pt x="13164" y="10177"/>
                    <a:pt x="13035" y="9261"/>
                    <a:pt x="13110" y="8387"/>
                  </a:cubicBezTo>
                  <a:cubicBezTo>
                    <a:pt x="13175" y="7590"/>
                    <a:pt x="12755" y="6953"/>
                    <a:pt x="12366" y="6274"/>
                  </a:cubicBezTo>
                  <a:cubicBezTo>
                    <a:pt x="11698" y="5121"/>
                    <a:pt x="11030" y="3956"/>
                    <a:pt x="10361" y="2803"/>
                  </a:cubicBezTo>
                  <a:cubicBezTo>
                    <a:pt x="9930" y="2070"/>
                    <a:pt x="9488" y="1326"/>
                    <a:pt x="8927" y="690"/>
                  </a:cubicBezTo>
                  <a:cubicBezTo>
                    <a:pt x="8755" y="495"/>
                    <a:pt x="8571" y="312"/>
                    <a:pt x="8356" y="194"/>
                  </a:cubicBezTo>
                  <a:cubicBezTo>
                    <a:pt x="8080" y="48"/>
                    <a:pt x="7767" y="1"/>
                    <a:pt x="7454" y="1"/>
                  </a:cubicBezTo>
                  <a:close/>
                </a:path>
              </a:pathLst>
            </a:custGeom>
            <a:solidFill>
              <a:srgbClr val="4D9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5"/>
            <p:cNvSpPr/>
            <p:nvPr/>
          </p:nvSpPr>
          <p:spPr>
            <a:xfrm>
              <a:off x="5862999" y="3893890"/>
              <a:ext cx="414077" cy="286199"/>
            </a:xfrm>
            <a:custGeom>
              <a:avLst/>
              <a:gdLst/>
              <a:ahLst/>
              <a:cxnLst/>
              <a:rect l="l" t="t" r="r" b="b"/>
              <a:pathLst>
                <a:path w="5359" h="3704" extrusionOk="0">
                  <a:moveTo>
                    <a:pt x="1025" y="1"/>
                  </a:moveTo>
                  <a:cubicBezTo>
                    <a:pt x="993" y="1187"/>
                    <a:pt x="33" y="2459"/>
                    <a:pt x="1" y="3645"/>
                  </a:cubicBezTo>
                  <a:cubicBezTo>
                    <a:pt x="1" y="3656"/>
                    <a:pt x="76" y="3656"/>
                    <a:pt x="87" y="3656"/>
                  </a:cubicBezTo>
                  <a:cubicBezTo>
                    <a:pt x="425" y="3691"/>
                    <a:pt x="770" y="3704"/>
                    <a:pt x="1118" y="3704"/>
                  </a:cubicBezTo>
                  <a:cubicBezTo>
                    <a:pt x="1955" y="3704"/>
                    <a:pt x="2808" y="3626"/>
                    <a:pt x="3623" y="3580"/>
                  </a:cubicBezTo>
                  <a:cubicBezTo>
                    <a:pt x="3642" y="3580"/>
                    <a:pt x="3662" y="3579"/>
                    <a:pt x="3684" y="3579"/>
                  </a:cubicBezTo>
                  <a:cubicBezTo>
                    <a:pt x="3813" y="3579"/>
                    <a:pt x="3995" y="3589"/>
                    <a:pt x="4183" y="3589"/>
                  </a:cubicBezTo>
                  <a:cubicBezTo>
                    <a:pt x="4467" y="3589"/>
                    <a:pt x="4762" y="3566"/>
                    <a:pt x="4895" y="3451"/>
                  </a:cubicBezTo>
                  <a:cubicBezTo>
                    <a:pt x="5359" y="3063"/>
                    <a:pt x="4410" y="2632"/>
                    <a:pt x="4130" y="2524"/>
                  </a:cubicBezTo>
                  <a:cubicBezTo>
                    <a:pt x="3956" y="2466"/>
                    <a:pt x="3030" y="2166"/>
                    <a:pt x="2637" y="2166"/>
                  </a:cubicBezTo>
                  <a:cubicBezTo>
                    <a:pt x="2591" y="2166"/>
                    <a:pt x="2553" y="2170"/>
                    <a:pt x="2523" y="2179"/>
                  </a:cubicBezTo>
                  <a:cubicBezTo>
                    <a:pt x="2513" y="2179"/>
                    <a:pt x="2491" y="2190"/>
                    <a:pt x="2480" y="2200"/>
                  </a:cubicBezTo>
                  <a:cubicBezTo>
                    <a:pt x="2707" y="1963"/>
                    <a:pt x="2804" y="1543"/>
                    <a:pt x="2976" y="1252"/>
                  </a:cubicBezTo>
                  <a:cubicBezTo>
                    <a:pt x="3160" y="939"/>
                    <a:pt x="3364" y="637"/>
                    <a:pt x="3472" y="281"/>
                  </a:cubicBezTo>
                  <a:lnTo>
                    <a:pt x="3472" y="281"/>
                  </a:lnTo>
                  <a:cubicBezTo>
                    <a:pt x="3397" y="283"/>
                    <a:pt x="3323" y="284"/>
                    <a:pt x="3248" y="284"/>
                  </a:cubicBezTo>
                  <a:cubicBezTo>
                    <a:pt x="2502" y="284"/>
                    <a:pt x="1750" y="187"/>
                    <a:pt x="10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5"/>
            <p:cNvSpPr/>
            <p:nvPr/>
          </p:nvSpPr>
          <p:spPr>
            <a:xfrm>
              <a:off x="6052921" y="3970539"/>
              <a:ext cx="87544" cy="18544"/>
            </a:xfrm>
            <a:custGeom>
              <a:avLst/>
              <a:gdLst/>
              <a:ahLst/>
              <a:cxnLst/>
              <a:rect l="l" t="t" r="r" b="b"/>
              <a:pathLst>
                <a:path w="1133" h="240" extrusionOk="0">
                  <a:moveTo>
                    <a:pt x="551" y="1"/>
                  </a:moveTo>
                  <a:cubicBezTo>
                    <a:pt x="475" y="1"/>
                    <a:pt x="389" y="1"/>
                    <a:pt x="313" y="12"/>
                  </a:cubicBezTo>
                  <a:cubicBezTo>
                    <a:pt x="227" y="12"/>
                    <a:pt x="152" y="22"/>
                    <a:pt x="76" y="55"/>
                  </a:cubicBezTo>
                  <a:cubicBezTo>
                    <a:pt x="1" y="98"/>
                    <a:pt x="1" y="206"/>
                    <a:pt x="87" y="227"/>
                  </a:cubicBezTo>
                  <a:cubicBezTo>
                    <a:pt x="123" y="236"/>
                    <a:pt x="158" y="240"/>
                    <a:pt x="191" y="240"/>
                  </a:cubicBezTo>
                  <a:cubicBezTo>
                    <a:pt x="237" y="240"/>
                    <a:pt x="281" y="233"/>
                    <a:pt x="324" y="227"/>
                  </a:cubicBezTo>
                  <a:cubicBezTo>
                    <a:pt x="400" y="227"/>
                    <a:pt x="475" y="216"/>
                    <a:pt x="551" y="216"/>
                  </a:cubicBezTo>
                  <a:lnTo>
                    <a:pt x="777" y="216"/>
                  </a:lnTo>
                  <a:cubicBezTo>
                    <a:pt x="853" y="227"/>
                    <a:pt x="928" y="227"/>
                    <a:pt x="1014" y="227"/>
                  </a:cubicBezTo>
                  <a:cubicBezTo>
                    <a:pt x="1090" y="216"/>
                    <a:pt x="1133" y="87"/>
                    <a:pt x="1047" y="55"/>
                  </a:cubicBezTo>
                  <a:cubicBezTo>
                    <a:pt x="960" y="33"/>
                    <a:pt x="885" y="22"/>
                    <a:pt x="799" y="12"/>
                  </a:cubicBezTo>
                  <a:cubicBezTo>
                    <a:pt x="723" y="12"/>
                    <a:pt x="637"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5"/>
            <p:cNvSpPr/>
            <p:nvPr/>
          </p:nvSpPr>
          <p:spPr>
            <a:xfrm>
              <a:off x="6035459" y="4009482"/>
              <a:ext cx="87544" cy="21944"/>
            </a:xfrm>
            <a:custGeom>
              <a:avLst/>
              <a:gdLst/>
              <a:ahLst/>
              <a:cxnLst/>
              <a:rect l="l" t="t" r="r" b="b"/>
              <a:pathLst>
                <a:path w="1133" h="284" extrusionOk="0">
                  <a:moveTo>
                    <a:pt x="955" y="1"/>
                  </a:moveTo>
                  <a:cubicBezTo>
                    <a:pt x="914" y="1"/>
                    <a:pt x="874" y="3"/>
                    <a:pt x="831" y="3"/>
                  </a:cubicBezTo>
                  <a:cubicBezTo>
                    <a:pt x="755" y="3"/>
                    <a:pt x="669" y="14"/>
                    <a:pt x="593" y="25"/>
                  </a:cubicBezTo>
                  <a:cubicBezTo>
                    <a:pt x="421" y="36"/>
                    <a:pt x="259" y="47"/>
                    <a:pt x="97" y="79"/>
                  </a:cubicBezTo>
                  <a:cubicBezTo>
                    <a:pt x="43" y="79"/>
                    <a:pt x="0" y="122"/>
                    <a:pt x="0" y="187"/>
                  </a:cubicBezTo>
                  <a:cubicBezTo>
                    <a:pt x="11" y="241"/>
                    <a:pt x="54" y="284"/>
                    <a:pt x="119" y="284"/>
                  </a:cubicBezTo>
                  <a:cubicBezTo>
                    <a:pt x="281" y="273"/>
                    <a:pt x="442" y="241"/>
                    <a:pt x="615" y="219"/>
                  </a:cubicBezTo>
                  <a:cubicBezTo>
                    <a:pt x="701" y="208"/>
                    <a:pt x="787" y="187"/>
                    <a:pt x="874" y="176"/>
                  </a:cubicBezTo>
                  <a:cubicBezTo>
                    <a:pt x="949" y="154"/>
                    <a:pt x="1025" y="144"/>
                    <a:pt x="1089" y="101"/>
                  </a:cubicBezTo>
                  <a:cubicBezTo>
                    <a:pt x="1132" y="79"/>
                    <a:pt x="1111" y="25"/>
                    <a:pt x="1079" y="14"/>
                  </a:cubicBezTo>
                  <a:cubicBezTo>
                    <a:pt x="1035" y="3"/>
                    <a:pt x="995" y="1"/>
                    <a:pt x="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5"/>
            <p:cNvSpPr/>
            <p:nvPr/>
          </p:nvSpPr>
          <p:spPr>
            <a:xfrm>
              <a:off x="6662714" y="3980584"/>
              <a:ext cx="359989" cy="278086"/>
            </a:xfrm>
            <a:custGeom>
              <a:avLst/>
              <a:gdLst/>
              <a:ahLst/>
              <a:cxnLst/>
              <a:rect l="l" t="t" r="r" b="b"/>
              <a:pathLst>
                <a:path w="4659" h="3599" extrusionOk="0">
                  <a:moveTo>
                    <a:pt x="65" y="0"/>
                  </a:moveTo>
                  <a:cubicBezTo>
                    <a:pt x="44" y="1197"/>
                    <a:pt x="22" y="2383"/>
                    <a:pt x="1" y="3569"/>
                  </a:cubicBezTo>
                  <a:cubicBezTo>
                    <a:pt x="1" y="3590"/>
                    <a:pt x="181" y="3599"/>
                    <a:pt x="468" y="3599"/>
                  </a:cubicBezTo>
                  <a:cubicBezTo>
                    <a:pt x="1502" y="3599"/>
                    <a:pt x="3918" y="3483"/>
                    <a:pt x="4205" y="3407"/>
                  </a:cubicBezTo>
                  <a:cubicBezTo>
                    <a:pt x="4356" y="3364"/>
                    <a:pt x="4518" y="3310"/>
                    <a:pt x="4604" y="3191"/>
                  </a:cubicBezTo>
                  <a:cubicBezTo>
                    <a:pt x="4637" y="3148"/>
                    <a:pt x="4658" y="3094"/>
                    <a:pt x="4648" y="3051"/>
                  </a:cubicBezTo>
                  <a:cubicBezTo>
                    <a:pt x="4648" y="3008"/>
                    <a:pt x="4615" y="2976"/>
                    <a:pt x="4583" y="2943"/>
                  </a:cubicBezTo>
                  <a:cubicBezTo>
                    <a:pt x="4205" y="2534"/>
                    <a:pt x="3656" y="2329"/>
                    <a:pt x="3106" y="2264"/>
                  </a:cubicBezTo>
                  <a:cubicBezTo>
                    <a:pt x="2761" y="2221"/>
                    <a:pt x="2448" y="2200"/>
                    <a:pt x="2114" y="2124"/>
                  </a:cubicBezTo>
                  <a:cubicBezTo>
                    <a:pt x="2189" y="1499"/>
                    <a:pt x="2330" y="873"/>
                    <a:pt x="2513" y="259"/>
                  </a:cubicBezTo>
                  <a:lnTo>
                    <a:pt x="2513" y="259"/>
                  </a:lnTo>
                  <a:cubicBezTo>
                    <a:pt x="2401" y="263"/>
                    <a:pt x="2289" y="266"/>
                    <a:pt x="2177" y="266"/>
                  </a:cubicBezTo>
                  <a:cubicBezTo>
                    <a:pt x="1468" y="266"/>
                    <a:pt x="754" y="177"/>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5"/>
            <p:cNvSpPr/>
            <p:nvPr/>
          </p:nvSpPr>
          <p:spPr>
            <a:xfrm>
              <a:off x="6776065" y="4050511"/>
              <a:ext cx="87544" cy="18544"/>
            </a:xfrm>
            <a:custGeom>
              <a:avLst/>
              <a:gdLst/>
              <a:ahLst/>
              <a:cxnLst/>
              <a:rect l="l" t="t" r="r" b="b"/>
              <a:pathLst>
                <a:path w="1133" h="240" extrusionOk="0">
                  <a:moveTo>
                    <a:pt x="561" y="1"/>
                  </a:moveTo>
                  <a:cubicBezTo>
                    <a:pt x="474" y="1"/>
                    <a:pt x="399" y="1"/>
                    <a:pt x="313" y="12"/>
                  </a:cubicBezTo>
                  <a:cubicBezTo>
                    <a:pt x="237" y="12"/>
                    <a:pt x="151" y="22"/>
                    <a:pt x="75" y="55"/>
                  </a:cubicBezTo>
                  <a:cubicBezTo>
                    <a:pt x="0" y="98"/>
                    <a:pt x="0" y="206"/>
                    <a:pt x="97" y="227"/>
                  </a:cubicBezTo>
                  <a:cubicBezTo>
                    <a:pt x="129" y="236"/>
                    <a:pt x="161" y="240"/>
                    <a:pt x="194" y="240"/>
                  </a:cubicBezTo>
                  <a:cubicBezTo>
                    <a:pt x="238" y="240"/>
                    <a:pt x="284" y="233"/>
                    <a:pt x="334" y="227"/>
                  </a:cubicBezTo>
                  <a:cubicBezTo>
                    <a:pt x="410" y="227"/>
                    <a:pt x="485" y="216"/>
                    <a:pt x="561" y="216"/>
                  </a:cubicBezTo>
                  <a:lnTo>
                    <a:pt x="787" y="216"/>
                  </a:lnTo>
                  <a:cubicBezTo>
                    <a:pt x="837" y="216"/>
                    <a:pt x="888" y="221"/>
                    <a:pt x="938" y="221"/>
                  </a:cubicBezTo>
                  <a:cubicBezTo>
                    <a:pt x="963" y="221"/>
                    <a:pt x="988" y="220"/>
                    <a:pt x="1013" y="216"/>
                  </a:cubicBezTo>
                  <a:cubicBezTo>
                    <a:pt x="1089" y="206"/>
                    <a:pt x="1132" y="76"/>
                    <a:pt x="1046" y="44"/>
                  </a:cubicBezTo>
                  <a:cubicBezTo>
                    <a:pt x="970" y="22"/>
                    <a:pt x="884" y="12"/>
                    <a:pt x="798" y="12"/>
                  </a:cubicBezTo>
                  <a:cubicBezTo>
                    <a:pt x="722" y="1"/>
                    <a:pt x="636"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5"/>
            <p:cNvSpPr/>
            <p:nvPr/>
          </p:nvSpPr>
          <p:spPr>
            <a:xfrm>
              <a:off x="6769343" y="4086981"/>
              <a:ext cx="87544" cy="21944"/>
            </a:xfrm>
            <a:custGeom>
              <a:avLst/>
              <a:gdLst/>
              <a:ahLst/>
              <a:cxnLst/>
              <a:rect l="l" t="t" r="r" b="b"/>
              <a:pathLst>
                <a:path w="1133" h="284" extrusionOk="0">
                  <a:moveTo>
                    <a:pt x="950" y="0"/>
                  </a:moveTo>
                  <a:cubicBezTo>
                    <a:pt x="909" y="0"/>
                    <a:pt x="869" y="3"/>
                    <a:pt x="831" y="3"/>
                  </a:cubicBezTo>
                  <a:cubicBezTo>
                    <a:pt x="745" y="3"/>
                    <a:pt x="669" y="14"/>
                    <a:pt x="583" y="25"/>
                  </a:cubicBezTo>
                  <a:cubicBezTo>
                    <a:pt x="421" y="36"/>
                    <a:pt x="260" y="46"/>
                    <a:pt x="98" y="79"/>
                  </a:cubicBezTo>
                  <a:cubicBezTo>
                    <a:pt x="44" y="89"/>
                    <a:pt x="1" y="133"/>
                    <a:pt x="1" y="186"/>
                  </a:cubicBezTo>
                  <a:cubicBezTo>
                    <a:pt x="12" y="240"/>
                    <a:pt x="55" y="283"/>
                    <a:pt x="119" y="283"/>
                  </a:cubicBezTo>
                  <a:cubicBezTo>
                    <a:pt x="281" y="273"/>
                    <a:pt x="443" y="240"/>
                    <a:pt x="615" y="219"/>
                  </a:cubicBezTo>
                  <a:cubicBezTo>
                    <a:pt x="702" y="208"/>
                    <a:pt x="788" y="186"/>
                    <a:pt x="863" y="165"/>
                  </a:cubicBezTo>
                  <a:cubicBezTo>
                    <a:pt x="950" y="143"/>
                    <a:pt x="1025" y="133"/>
                    <a:pt x="1090" y="100"/>
                  </a:cubicBezTo>
                  <a:cubicBezTo>
                    <a:pt x="1133" y="79"/>
                    <a:pt x="1111" y="25"/>
                    <a:pt x="1068" y="14"/>
                  </a:cubicBezTo>
                  <a:cubicBezTo>
                    <a:pt x="1030" y="3"/>
                    <a:pt x="990"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5"/>
            <p:cNvSpPr/>
            <p:nvPr/>
          </p:nvSpPr>
          <p:spPr>
            <a:xfrm>
              <a:off x="7129253" y="2392743"/>
              <a:ext cx="980602" cy="1247175"/>
            </a:xfrm>
            <a:custGeom>
              <a:avLst/>
              <a:gdLst/>
              <a:ahLst/>
              <a:cxnLst/>
              <a:rect l="l" t="t" r="r" b="b"/>
              <a:pathLst>
                <a:path w="12691" h="16141" extrusionOk="0">
                  <a:moveTo>
                    <a:pt x="291" y="1"/>
                  </a:moveTo>
                  <a:lnTo>
                    <a:pt x="0" y="227"/>
                  </a:lnTo>
                  <a:lnTo>
                    <a:pt x="12410" y="16141"/>
                  </a:lnTo>
                  <a:lnTo>
                    <a:pt x="12690" y="15914"/>
                  </a:lnTo>
                  <a:lnTo>
                    <a:pt x="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5"/>
            <p:cNvSpPr/>
            <p:nvPr/>
          </p:nvSpPr>
          <p:spPr>
            <a:xfrm>
              <a:off x="6862063" y="3445586"/>
              <a:ext cx="49838" cy="40102"/>
            </a:xfrm>
            <a:custGeom>
              <a:avLst/>
              <a:gdLst/>
              <a:ahLst/>
              <a:cxnLst/>
              <a:rect l="l" t="t" r="r" b="b"/>
              <a:pathLst>
                <a:path w="645" h="519" extrusionOk="0">
                  <a:moveTo>
                    <a:pt x="636" y="1"/>
                  </a:moveTo>
                  <a:cubicBezTo>
                    <a:pt x="630" y="1"/>
                    <a:pt x="623" y="7"/>
                    <a:pt x="623" y="13"/>
                  </a:cubicBezTo>
                  <a:cubicBezTo>
                    <a:pt x="612" y="143"/>
                    <a:pt x="526" y="250"/>
                    <a:pt x="429" y="326"/>
                  </a:cubicBezTo>
                  <a:cubicBezTo>
                    <a:pt x="352" y="377"/>
                    <a:pt x="255" y="408"/>
                    <a:pt x="159" y="408"/>
                  </a:cubicBezTo>
                  <a:cubicBezTo>
                    <a:pt x="134" y="408"/>
                    <a:pt x="109" y="406"/>
                    <a:pt x="84" y="401"/>
                  </a:cubicBezTo>
                  <a:cubicBezTo>
                    <a:pt x="80" y="401"/>
                    <a:pt x="77" y="401"/>
                    <a:pt x="74" y="401"/>
                  </a:cubicBezTo>
                  <a:cubicBezTo>
                    <a:pt x="17" y="401"/>
                    <a:pt x="1" y="489"/>
                    <a:pt x="62" y="509"/>
                  </a:cubicBezTo>
                  <a:cubicBezTo>
                    <a:pt x="92" y="516"/>
                    <a:pt x="122" y="519"/>
                    <a:pt x="151" y="519"/>
                  </a:cubicBezTo>
                  <a:cubicBezTo>
                    <a:pt x="271" y="519"/>
                    <a:pt x="387" y="469"/>
                    <a:pt x="483" y="391"/>
                  </a:cubicBezTo>
                  <a:cubicBezTo>
                    <a:pt x="590" y="294"/>
                    <a:pt x="644" y="153"/>
                    <a:pt x="644" y="13"/>
                  </a:cubicBezTo>
                  <a:cubicBezTo>
                    <a:pt x="644" y="4"/>
                    <a:pt x="641" y="1"/>
                    <a:pt x="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5"/>
            <p:cNvSpPr/>
            <p:nvPr/>
          </p:nvSpPr>
          <p:spPr>
            <a:xfrm>
              <a:off x="6421177" y="3450917"/>
              <a:ext cx="42497" cy="12363"/>
            </a:xfrm>
            <a:custGeom>
              <a:avLst/>
              <a:gdLst/>
              <a:ahLst/>
              <a:cxnLst/>
              <a:rect l="l" t="t" r="r" b="b"/>
              <a:pathLst>
                <a:path w="550" h="160" extrusionOk="0">
                  <a:moveTo>
                    <a:pt x="74" y="0"/>
                  </a:moveTo>
                  <a:cubicBezTo>
                    <a:pt x="48" y="0"/>
                    <a:pt x="26" y="18"/>
                    <a:pt x="11" y="41"/>
                  </a:cubicBezTo>
                  <a:cubicBezTo>
                    <a:pt x="0" y="84"/>
                    <a:pt x="22" y="117"/>
                    <a:pt x="65" y="128"/>
                  </a:cubicBezTo>
                  <a:cubicBezTo>
                    <a:pt x="140" y="149"/>
                    <a:pt x="216" y="160"/>
                    <a:pt x="302" y="160"/>
                  </a:cubicBezTo>
                  <a:cubicBezTo>
                    <a:pt x="334" y="160"/>
                    <a:pt x="378" y="149"/>
                    <a:pt x="410" y="138"/>
                  </a:cubicBezTo>
                  <a:cubicBezTo>
                    <a:pt x="431" y="138"/>
                    <a:pt x="453" y="128"/>
                    <a:pt x="464" y="128"/>
                  </a:cubicBezTo>
                  <a:cubicBezTo>
                    <a:pt x="485" y="117"/>
                    <a:pt x="507" y="117"/>
                    <a:pt x="518" y="106"/>
                  </a:cubicBezTo>
                  <a:cubicBezTo>
                    <a:pt x="550" y="95"/>
                    <a:pt x="539" y="41"/>
                    <a:pt x="507" y="41"/>
                  </a:cubicBezTo>
                  <a:cubicBezTo>
                    <a:pt x="475" y="52"/>
                    <a:pt x="442" y="52"/>
                    <a:pt x="410" y="52"/>
                  </a:cubicBezTo>
                  <a:cubicBezTo>
                    <a:pt x="399" y="49"/>
                    <a:pt x="387" y="47"/>
                    <a:pt x="375" y="47"/>
                  </a:cubicBezTo>
                  <a:cubicBezTo>
                    <a:pt x="350" y="47"/>
                    <a:pt x="324" y="52"/>
                    <a:pt x="302" y="52"/>
                  </a:cubicBezTo>
                  <a:cubicBezTo>
                    <a:pt x="237" y="41"/>
                    <a:pt x="162" y="31"/>
                    <a:pt x="108" y="9"/>
                  </a:cubicBezTo>
                  <a:cubicBezTo>
                    <a:pt x="96" y="3"/>
                    <a:pt x="85"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5"/>
            <p:cNvSpPr/>
            <p:nvPr/>
          </p:nvSpPr>
          <p:spPr>
            <a:xfrm>
              <a:off x="6253739" y="3387945"/>
              <a:ext cx="29207" cy="20708"/>
            </a:xfrm>
            <a:custGeom>
              <a:avLst/>
              <a:gdLst/>
              <a:ahLst/>
              <a:cxnLst/>
              <a:rect l="l" t="t" r="r" b="b"/>
              <a:pathLst>
                <a:path w="378" h="268" extrusionOk="0">
                  <a:moveTo>
                    <a:pt x="71" y="0"/>
                  </a:moveTo>
                  <a:cubicBezTo>
                    <a:pt x="48" y="0"/>
                    <a:pt x="27" y="10"/>
                    <a:pt x="11" y="26"/>
                  </a:cubicBezTo>
                  <a:cubicBezTo>
                    <a:pt x="11" y="37"/>
                    <a:pt x="0" y="59"/>
                    <a:pt x="0" y="69"/>
                  </a:cubicBezTo>
                  <a:cubicBezTo>
                    <a:pt x="0" y="80"/>
                    <a:pt x="11" y="102"/>
                    <a:pt x="32" y="112"/>
                  </a:cubicBezTo>
                  <a:cubicBezTo>
                    <a:pt x="65" y="134"/>
                    <a:pt x="108" y="166"/>
                    <a:pt x="151" y="188"/>
                  </a:cubicBezTo>
                  <a:cubicBezTo>
                    <a:pt x="162" y="199"/>
                    <a:pt x="173" y="209"/>
                    <a:pt x="194" y="220"/>
                  </a:cubicBezTo>
                  <a:cubicBezTo>
                    <a:pt x="205" y="220"/>
                    <a:pt x="216" y="231"/>
                    <a:pt x="227" y="231"/>
                  </a:cubicBezTo>
                  <a:cubicBezTo>
                    <a:pt x="248" y="242"/>
                    <a:pt x="270" y="253"/>
                    <a:pt x="291" y="263"/>
                  </a:cubicBezTo>
                  <a:cubicBezTo>
                    <a:pt x="297" y="266"/>
                    <a:pt x="304" y="268"/>
                    <a:pt x="310" y="268"/>
                  </a:cubicBezTo>
                  <a:cubicBezTo>
                    <a:pt x="329" y="268"/>
                    <a:pt x="351" y="258"/>
                    <a:pt x="367" y="242"/>
                  </a:cubicBezTo>
                  <a:cubicBezTo>
                    <a:pt x="377" y="220"/>
                    <a:pt x="377" y="177"/>
                    <a:pt x="356" y="166"/>
                  </a:cubicBezTo>
                  <a:cubicBezTo>
                    <a:pt x="313" y="134"/>
                    <a:pt x="270" y="102"/>
                    <a:pt x="227" y="69"/>
                  </a:cubicBezTo>
                  <a:lnTo>
                    <a:pt x="97" y="5"/>
                  </a:lnTo>
                  <a:cubicBezTo>
                    <a:pt x="88" y="2"/>
                    <a:pt x="80"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5"/>
            <p:cNvSpPr/>
            <p:nvPr/>
          </p:nvSpPr>
          <p:spPr>
            <a:xfrm>
              <a:off x="6340355" y="3099197"/>
              <a:ext cx="153376" cy="160871"/>
            </a:xfrm>
            <a:custGeom>
              <a:avLst/>
              <a:gdLst/>
              <a:ahLst/>
              <a:cxnLst/>
              <a:rect l="l" t="t" r="r" b="b"/>
              <a:pathLst>
                <a:path w="1985" h="2082" extrusionOk="0">
                  <a:moveTo>
                    <a:pt x="65" y="0"/>
                  </a:moveTo>
                  <a:lnTo>
                    <a:pt x="0" y="54"/>
                  </a:lnTo>
                  <a:cubicBezTo>
                    <a:pt x="604" y="755"/>
                    <a:pt x="1251" y="1434"/>
                    <a:pt x="1919" y="2081"/>
                  </a:cubicBezTo>
                  <a:lnTo>
                    <a:pt x="1984" y="2006"/>
                  </a:lnTo>
                  <a:cubicBezTo>
                    <a:pt x="1316" y="1370"/>
                    <a:pt x="680" y="701"/>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5"/>
            <p:cNvSpPr/>
            <p:nvPr/>
          </p:nvSpPr>
          <p:spPr>
            <a:xfrm>
              <a:off x="7006785" y="2373967"/>
              <a:ext cx="194173" cy="125637"/>
            </a:xfrm>
            <a:custGeom>
              <a:avLst/>
              <a:gdLst/>
              <a:ahLst/>
              <a:cxnLst/>
              <a:rect l="l" t="t" r="r" b="b"/>
              <a:pathLst>
                <a:path w="2513" h="1626" extrusionOk="0">
                  <a:moveTo>
                    <a:pt x="1910" y="0"/>
                  </a:moveTo>
                  <a:cubicBezTo>
                    <a:pt x="1648" y="0"/>
                    <a:pt x="1372" y="138"/>
                    <a:pt x="1165" y="276"/>
                  </a:cubicBezTo>
                  <a:cubicBezTo>
                    <a:pt x="852" y="492"/>
                    <a:pt x="453" y="664"/>
                    <a:pt x="205" y="955"/>
                  </a:cubicBezTo>
                  <a:cubicBezTo>
                    <a:pt x="162" y="1009"/>
                    <a:pt x="119" y="1074"/>
                    <a:pt x="87" y="1149"/>
                  </a:cubicBezTo>
                  <a:cubicBezTo>
                    <a:pt x="11" y="1344"/>
                    <a:pt x="0" y="1592"/>
                    <a:pt x="259" y="1624"/>
                  </a:cubicBezTo>
                  <a:cubicBezTo>
                    <a:pt x="270" y="1625"/>
                    <a:pt x="282" y="1625"/>
                    <a:pt x="293" y="1625"/>
                  </a:cubicBezTo>
                  <a:cubicBezTo>
                    <a:pt x="411" y="1625"/>
                    <a:pt x="528" y="1576"/>
                    <a:pt x="637" y="1527"/>
                  </a:cubicBezTo>
                  <a:cubicBezTo>
                    <a:pt x="841" y="1430"/>
                    <a:pt x="1035" y="1290"/>
                    <a:pt x="1230" y="1171"/>
                  </a:cubicBezTo>
                  <a:cubicBezTo>
                    <a:pt x="1434" y="1031"/>
                    <a:pt x="1628" y="761"/>
                    <a:pt x="1898" y="751"/>
                  </a:cubicBezTo>
                  <a:cubicBezTo>
                    <a:pt x="1941" y="751"/>
                    <a:pt x="1995" y="761"/>
                    <a:pt x="2049" y="761"/>
                  </a:cubicBezTo>
                  <a:cubicBezTo>
                    <a:pt x="2513" y="729"/>
                    <a:pt x="2491" y="147"/>
                    <a:pt x="2103" y="28"/>
                  </a:cubicBezTo>
                  <a:cubicBezTo>
                    <a:pt x="2040" y="9"/>
                    <a:pt x="1976" y="0"/>
                    <a:pt x="19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5"/>
            <p:cNvSpPr/>
            <p:nvPr/>
          </p:nvSpPr>
          <p:spPr>
            <a:xfrm>
              <a:off x="6176240" y="2228473"/>
              <a:ext cx="342372" cy="445911"/>
            </a:xfrm>
            <a:custGeom>
              <a:avLst/>
              <a:gdLst/>
              <a:ahLst/>
              <a:cxnLst/>
              <a:rect l="l" t="t" r="r" b="b"/>
              <a:pathLst>
                <a:path w="4431" h="5771" extrusionOk="0">
                  <a:moveTo>
                    <a:pt x="3848" y="0"/>
                  </a:moveTo>
                  <a:cubicBezTo>
                    <a:pt x="3831" y="0"/>
                    <a:pt x="3814" y="1"/>
                    <a:pt x="3795" y="3"/>
                  </a:cubicBezTo>
                  <a:cubicBezTo>
                    <a:pt x="3300" y="46"/>
                    <a:pt x="2642" y="833"/>
                    <a:pt x="2286" y="1157"/>
                  </a:cubicBezTo>
                  <a:cubicBezTo>
                    <a:pt x="1715" y="1696"/>
                    <a:pt x="1186" y="2267"/>
                    <a:pt x="658" y="2849"/>
                  </a:cubicBezTo>
                  <a:cubicBezTo>
                    <a:pt x="475" y="3065"/>
                    <a:pt x="281" y="3280"/>
                    <a:pt x="162" y="3550"/>
                  </a:cubicBezTo>
                  <a:cubicBezTo>
                    <a:pt x="33" y="3809"/>
                    <a:pt x="0" y="4121"/>
                    <a:pt x="108" y="4380"/>
                  </a:cubicBezTo>
                  <a:cubicBezTo>
                    <a:pt x="238" y="4660"/>
                    <a:pt x="518" y="4833"/>
                    <a:pt x="787" y="4973"/>
                  </a:cubicBezTo>
                  <a:cubicBezTo>
                    <a:pt x="1607" y="5394"/>
                    <a:pt x="2502" y="5674"/>
                    <a:pt x="3418" y="5771"/>
                  </a:cubicBezTo>
                  <a:cubicBezTo>
                    <a:pt x="3397" y="5771"/>
                    <a:pt x="3936" y="1793"/>
                    <a:pt x="3990" y="1437"/>
                  </a:cubicBezTo>
                  <a:cubicBezTo>
                    <a:pt x="4042" y="1080"/>
                    <a:pt x="4431" y="0"/>
                    <a:pt x="38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5"/>
            <p:cNvSpPr/>
            <p:nvPr/>
          </p:nvSpPr>
          <p:spPr>
            <a:xfrm>
              <a:off x="6198724" y="2177168"/>
              <a:ext cx="495748" cy="879536"/>
            </a:xfrm>
            <a:custGeom>
              <a:avLst/>
              <a:gdLst/>
              <a:ahLst/>
              <a:cxnLst/>
              <a:rect l="l" t="t" r="r" b="b"/>
              <a:pathLst>
                <a:path w="6416" h="11383" extrusionOk="0">
                  <a:moveTo>
                    <a:pt x="4484" y="1"/>
                  </a:moveTo>
                  <a:cubicBezTo>
                    <a:pt x="4321" y="1"/>
                    <a:pt x="4157" y="36"/>
                    <a:pt x="3990" y="117"/>
                  </a:cubicBezTo>
                  <a:cubicBezTo>
                    <a:pt x="3774" y="225"/>
                    <a:pt x="3580" y="376"/>
                    <a:pt x="3386" y="527"/>
                  </a:cubicBezTo>
                  <a:cubicBezTo>
                    <a:pt x="3138" y="732"/>
                    <a:pt x="2879" y="936"/>
                    <a:pt x="2707" y="1206"/>
                  </a:cubicBezTo>
                  <a:cubicBezTo>
                    <a:pt x="2502" y="1551"/>
                    <a:pt x="2459" y="1961"/>
                    <a:pt x="2372" y="2338"/>
                  </a:cubicBezTo>
                  <a:cubicBezTo>
                    <a:pt x="2157" y="3330"/>
                    <a:pt x="2114" y="4322"/>
                    <a:pt x="2006" y="5324"/>
                  </a:cubicBezTo>
                  <a:cubicBezTo>
                    <a:pt x="1995" y="5454"/>
                    <a:pt x="1974" y="5572"/>
                    <a:pt x="1930" y="5691"/>
                  </a:cubicBezTo>
                  <a:cubicBezTo>
                    <a:pt x="1866" y="5831"/>
                    <a:pt x="1758" y="5950"/>
                    <a:pt x="1650" y="6058"/>
                  </a:cubicBezTo>
                  <a:cubicBezTo>
                    <a:pt x="1402" y="6316"/>
                    <a:pt x="1133" y="6586"/>
                    <a:pt x="949" y="6899"/>
                  </a:cubicBezTo>
                  <a:cubicBezTo>
                    <a:pt x="669" y="7351"/>
                    <a:pt x="572" y="7890"/>
                    <a:pt x="475" y="8419"/>
                  </a:cubicBezTo>
                  <a:cubicBezTo>
                    <a:pt x="324" y="9281"/>
                    <a:pt x="162" y="10144"/>
                    <a:pt x="1" y="11006"/>
                  </a:cubicBezTo>
                  <a:cubicBezTo>
                    <a:pt x="660" y="11255"/>
                    <a:pt x="1362" y="11383"/>
                    <a:pt x="2064" y="11383"/>
                  </a:cubicBezTo>
                  <a:cubicBezTo>
                    <a:pt x="2486" y="11383"/>
                    <a:pt x="2908" y="11337"/>
                    <a:pt x="3321" y="11243"/>
                  </a:cubicBezTo>
                  <a:cubicBezTo>
                    <a:pt x="4356" y="11017"/>
                    <a:pt x="5337" y="10510"/>
                    <a:pt x="6394" y="10446"/>
                  </a:cubicBezTo>
                  <a:cubicBezTo>
                    <a:pt x="6351" y="9928"/>
                    <a:pt x="6275" y="9421"/>
                    <a:pt x="6157" y="8915"/>
                  </a:cubicBezTo>
                  <a:cubicBezTo>
                    <a:pt x="6070" y="8527"/>
                    <a:pt x="5973" y="8138"/>
                    <a:pt x="5844" y="7750"/>
                  </a:cubicBezTo>
                  <a:cubicBezTo>
                    <a:pt x="5758" y="7470"/>
                    <a:pt x="5650" y="7190"/>
                    <a:pt x="5650" y="6899"/>
                  </a:cubicBezTo>
                  <a:cubicBezTo>
                    <a:pt x="5650" y="6457"/>
                    <a:pt x="5995" y="6101"/>
                    <a:pt x="6092" y="5669"/>
                  </a:cubicBezTo>
                  <a:cubicBezTo>
                    <a:pt x="6232" y="5087"/>
                    <a:pt x="6308" y="4484"/>
                    <a:pt x="6329" y="3880"/>
                  </a:cubicBezTo>
                  <a:cubicBezTo>
                    <a:pt x="6362" y="2942"/>
                    <a:pt x="6415" y="1788"/>
                    <a:pt x="5963" y="926"/>
                  </a:cubicBezTo>
                  <a:cubicBezTo>
                    <a:pt x="5779" y="581"/>
                    <a:pt x="5467" y="290"/>
                    <a:pt x="5100" y="139"/>
                  </a:cubicBezTo>
                  <a:cubicBezTo>
                    <a:pt x="4891" y="55"/>
                    <a:pt x="4688" y="1"/>
                    <a:pt x="4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5"/>
            <p:cNvSpPr/>
            <p:nvPr/>
          </p:nvSpPr>
          <p:spPr>
            <a:xfrm>
              <a:off x="6520310" y="2200580"/>
              <a:ext cx="560730" cy="535541"/>
            </a:xfrm>
            <a:custGeom>
              <a:avLst/>
              <a:gdLst/>
              <a:ahLst/>
              <a:cxnLst/>
              <a:rect l="l" t="t" r="r" b="b"/>
              <a:pathLst>
                <a:path w="7257" h="6931" extrusionOk="0">
                  <a:moveTo>
                    <a:pt x="810" y="0"/>
                  </a:moveTo>
                  <a:cubicBezTo>
                    <a:pt x="554" y="0"/>
                    <a:pt x="281" y="79"/>
                    <a:pt x="173" y="288"/>
                  </a:cubicBezTo>
                  <a:cubicBezTo>
                    <a:pt x="0" y="633"/>
                    <a:pt x="11" y="1183"/>
                    <a:pt x="22" y="1561"/>
                  </a:cubicBezTo>
                  <a:cubicBezTo>
                    <a:pt x="54" y="2563"/>
                    <a:pt x="291" y="3566"/>
                    <a:pt x="722" y="4472"/>
                  </a:cubicBezTo>
                  <a:cubicBezTo>
                    <a:pt x="1165" y="5410"/>
                    <a:pt x="1822" y="6283"/>
                    <a:pt x="2749" y="6757"/>
                  </a:cubicBezTo>
                  <a:cubicBezTo>
                    <a:pt x="2932" y="6849"/>
                    <a:pt x="3135" y="6931"/>
                    <a:pt x="3338" y="6931"/>
                  </a:cubicBezTo>
                  <a:cubicBezTo>
                    <a:pt x="3350" y="6931"/>
                    <a:pt x="3362" y="6930"/>
                    <a:pt x="3375" y="6930"/>
                  </a:cubicBezTo>
                  <a:cubicBezTo>
                    <a:pt x="3558" y="6930"/>
                    <a:pt x="3731" y="6865"/>
                    <a:pt x="3892" y="6790"/>
                  </a:cubicBezTo>
                  <a:cubicBezTo>
                    <a:pt x="5132" y="6251"/>
                    <a:pt x="6221" y="5356"/>
                    <a:pt x="6976" y="4245"/>
                  </a:cubicBezTo>
                  <a:cubicBezTo>
                    <a:pt x="7256" y="3825"/>
                    <a:pt x="7256" y="3447"/>
                    <a:pt x="6954" y="3048"/>
                  </a:cubicBezTo>
                  <a:cubicBezTo>
                    <a:pt x="6922" y="2995"/>
                    <a:pt x="6879" y="2951"/>
                    <a:pt x="6814" y="2930"/>
                  </a:cubicBezTo>
                  <a:cubicBezTo>
                    <a:pt x="6792" y="2920"/>
                    <a:pt x="6769" y="2916"/>
                    <a:pt x="6745" y="2916"/>
                  </a:cubicBezTo>
                  <a:cubicBezTo>
                    <a:pt x="6688" y="2916"/>
                    <a:pt x="6627" y="2939"/>
                    <a:pt x="6566" y="2962"/>
                  </a:cubicBezTo>
                  <a:cubicBezTo>
                    <a:pt x="6038" y="3167"/>
                    <a:pt x="5499" y="3372"/>
                    <a:pt x="4960" y="3588"/>
                  </a:cubicBezTo>
                  <a:cubicBezTo>
                    <a:pt x="4722" y="3674"/>
                    <a:pt x="4485" y="3771"/>
                    <a:pt x="4270" y="3889"/>
                  </a:cubicBezTo>
                  <a:cubicBezTo>
                    <a:pt x="4059" y="4009"/>
                    <a:pt x="3614" y="4393"/>
                    <a:pt x="3340" y="4393"/>
                  </a:cubicBezTo>
                  <a:cubicBezTo>
                    <a:pt x="3292" y="4393"/>
                    <a:pt x="3249" y="4381"/>
                    <a:pt x="3213" y="4353"/>
                  </a:cubicBezTo>
                  <a:cubicBezTo>
                    <a:pt x="2976" y="4170"/>
                    <a:pt x="2943" y="3663"/>
                    <a:pt x="2857" y="3393"/>
                  </a:cubicBezTo>
                  <a:cubicBezTo>
                    <a:pt x="2685" y="2876"/>
                    <a:pt x="2534" y="2337"/>
                    <a:pt x="2383" y="1809"/>
                  </a:cubicBezTo>
                  <a:cubicBezTo>
                    <a:pt x="2275" y="1453"/>
                    <a:pt x="2167" y="1086"/>
                    <a:pt x="1984" y="763"/>
                  </a:cubicBezTo>
                  <a:cubicBezTo>
                    <a:pt x="1941" y="698"/>
                    <a:pt x="1898" y="633"/>
                    <a:pt x="1844" y="569"/>
                  </a:cubicBezTo>
                  <a:cubicBezTo>
                    <a:pt x="1671" y="332"/>
                    <a:pt x="1434" y="138"/>
                    <a:pt x="1154" y="51"/>
                  </a:cubicBezTo>
                  <a:cubicBezTo>
                    <a:pt x="1058" y="19"/>
                    <a:pt x="936" y="0"/>
                    <a:pt x="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5"/>
            <p:cNvSpPr/>
            <p:nvPr/>
          </p:nvSpPr>
          <p:spPr>
            <a:xfrm>
              <a:off x="6311998" y="2320267"/>
              <a:ext cx="155076" cy="335805"/>
            </a:xfrm>
            <a:custGeom>
              <a:avLst/>
              <a:gdLst/>
              <a:ahLst/>
              <a:cxnLst/>
              <a:rect l="l" t="t" r="r" b="b"/>
              <a:pathLst>
                <a:path w="2007" h="4346" extrusionOk="0">
                  <a:moveTo>
                    <a:pt x="1931" y="1"/>
                  </a:moveTo>
                  <a:cubicBezTo>
                    <a:pt x="1327" y="1198"/>
                    <a:pt x="799" y="2448"/>
                    <a:pt x="335" y="3699"/>
                  </a:cubicBezTo>
                  <a:cubicBezTo>
                    <a:pt x="260" y="3904"/>
                    <a:pt x="173" y="4141"/>
                    <a:pt x="1" y="4281"/>
                  </a:cubicBezTo>
                  <a:lnTo>
                    <a:pt x="55" y="4346"/>
                  </a:lnTo>
                  <a:cubicBezTo>
                    <a:pt x="249" y="4195"/>
                    <a:pt x="346" y="3947"/>
                    <a:pt x="421" y="3731"/>
                  </a:cubicBezTo>
                  <a:cubicBezTo>
                    <a:pt x="874" y="2481"/>
                    <a:pt x="1413" y="1230"/>
                    <a:pt x="2006" y="44"/>
                  </a:cubicBezTo>
                  <a:lnTo>
                    <a:pt x="19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5"/>
            <p:cNvSpPr/>
            <p:nvPr/>
          </p:nvSpPr>
          <p:spPr>
            <a:xfrm>
              <a:off x="6544418" y="2476887"/>
              <a:ext cx="115051" cy="186678"/>
            </a:xfrm>
            <a:custGeom>
              <a:avLst/>
              <a:gdLst/>
              <a:ahLst/>
              <a:cxnLst/>
              <a:rect l="l" t="t" r="r" b="b"/>
              <a:pathLst>
                <a:path w="1489" h="2416" extrusionOk="0">
                  <a:moveTo>
                    <a:pt x="87" y="1"/>
                  </a:moveTo>
                  <a:lnTo>
                    <a:pt x="1" y="33"/>
                  </a:lnTo>
                  <a:cubicBezTo>
                    <a:pt x="270" y="928"/>
                    <a:pt x="766" y="1747"/>
                    <a:pt x="1424" y="2416"/>
                  </a:cubicBezTo>
                  <a:lnTo>
                    <a:pt x="1489" y="2351"/>
                  </a:lnTo>
                  <a:cubicBezTo>
                    <a:pt x="842" y="1693"/>
                    <a:pt x="357" y="885"/>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5"/>
            <p:cNvSpPr/>
            <p:nvPr/>
          </p:nvSpPr>
          <p:spPr>
            <a:xfrm>
              <a:off x="6520310" y="1895220"/>
              <a:ext cx="229948" cy="330705"/>
            </a:xfrm>
            <a:custGeom>
              <a:avLst/>
              <a:gdLst/>
              <a:ahLst/>
              <a:cxnLst/>
              <a:rect l="l" t="t" r="r" b="b"/>
              <a:pathLst>
                <a:path w="2976" h="4280" extrusionOk="0">
                  <a:moveTo>
                    <a:pt x="2211" y="1"/>
                  </a:moveTo>
                  <a:cubicBezTo>
                    <a:pt x="2069" y="1"/>
                    <a:pt x="1928" y="18"/>
                    <a:pt x="1811" y="36"/>
                  </a:cubicBezTo>
                  <a:cubicBezTo>
                    <a:pt x="1402" y="100"/>
                    <a:pt x="906" y="294"/>
                    <a:pt x="679" y="672"/>
                  </a:cubicBezTo>
                  <a:cubicBezTo>
                    <a:pt x="431" y="1092"/>
                    <a:pt x="410" y="1599"/>
                    <a:pt x="377" y="2073"/>
                  </a:cubicBezTo>
                  <a:cubicBezTo>
                    <a:pt x="345" y="2505"/>
                    <a:pt x="280" y="2925"/>
                    <a:pt x="173" y="3335"/>
                  </a:cubicBezTo>
                  <a:cubicBezTo>
                    <a:pt x="140" y="3464"/>
                    <a:pt x="43" y="3637"/>
                    <a:pt x="0" y="3788"/>
                  </a:cubicBezTo>
                  <a:cubicBezTo>
                    <a:pt x="130" y="3906"/>
                    <a:pt x="302" y="3992"/>
                    <a:pt x="453" y="4068"/>
                  </a:cubicBezTo>
                  <a:cubicBezTo>
                    <a:pt x="690" y="4176"/>
                    <a:pt x="938" y="4240"/>
                    <a:pt x="1208" y="4273"/>
                  </a:cubicBezTo>
                  <a:cubicBezTo>
                    <a:pt x="1266" y="4277"/>
                    <a:pt x="1326" y="4280"/>
                    <a:pt x="1387" y="4280"/>
                  </a:cubicBezTo>
                  <a:cubicBezTo>
                    <a:pt x="1473" y="4280"/>
                    <a:pt x="1561" y="4275"/>
                    <a:pt x="1650" y="4262"/>
                  </a:cubicBezTo>
                  <a:cubicBezTo>
                    <a:pt x="1650" y="4262"/>
                    <a:pt x="1650" y="4251"/>
                    <a:pt x="1639" y="4240"/>
                  </a:cubicBezTo>
                  <a:cubicBezTo>
                    <a:pt x="1617" y="4143"/>
                    <a:pt x="1628" y="4036"/>
                    <a:pt x="1650" y="3939"/>
                  </a:cubicBezTo>
                  <a:cubicBezTo>
                    <a:pt x="1671" y="3745"/>
                    <a:pt x="1639" y="3302"/>
                    <a:pt x="1876" y="3227"/>
                  </a:cubicBezTo>
                  <a:cubicBezTo>
                    <a:pt x="1962" y="3195"/>
                    <a:pt x="2049" y="3195"/>
                    <a:pt x="2135" y="3184"/>
                  </a:cubicBezTo>
                  <a:cubicBezTo>
                    <a:pt x="2545" y="3119"/>
                    <a:pt x="2760" y="2440"/>
                    <a:pt x="2846" y="2084"/>
                  </a:cubicBezTo>
                  <a:cubicBezTo>
                    <a:pt x="2943" y="1696"/>
                    <a:pt x="2965" y="1286"/>
                    <a:pt x="2976" y="887"/>
                  </a:cubicBezTo>
                  <a:cubicBezTo>
                    <a:pt x="2976" y="715"/>
                    <a:pt x="2976" y="542"/>
                    <a:pt x="2922" y="381"/>
                  </a:cubicBezTo>
                  <a:cubicBezTo>
                    <a:pt x="2911" y="359"/>
                    <a:pt x="2900" y="338"/>
                    <a:pt x="2890" y="316"/>
                  </a:cubicBezTo>
                  <a:cubicBezTo>
                    <a:pt x="2775" y="66"/>
                    <a:pt x="2491" y="1"/>
                    <a:pt x="2211" y="1"/>
                  </a:cubicBezTo>
                  <a:close/>
                </a:path>
              </a:pathLst>
            </a:custGeom>
            <a:solidFill>
              <a:srgbClr val="FF98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5"/>
            <p:cNvSpPr/>
            <p:nvPr/>
          </p:nvSpPr>
          <p:spPr>
            <a:xfrm>
              <a:off x="6670209" y="2069535"/>
              <a:ext cx="61737" cy="25885"/>
            </a:xfrm>
            <a:custGeom>
              <a:avLst/>
              <a:gdLst/>
              <a:ahLst/>
              <a:cxnLst/>
              <a:rect l="l" t="t" r="r" b="b"/>
              <a:pathLst>
                <a:path w="799" h="335" extrusionOk="0">
                  <a:moveTo>
                    <a:pt x="658" y="1"/>
                  </a:moveTo>
                  <a:cubicBezTo>
                    <a:pt x="586" y="100"/>
                    <a:pt x="456" y="154"/>
                    <a:pt x="330" y="154"/>
                  </a:cubicBezTo>
                  <a:cubicBezTo>
                    <a:pt x="250" y="154"/>
                    <a:pt x="171" y="133"/>
                    <a:pt x="109" y="87"/>
                  </a:cubicBezTo>
                  <a:lnTo>
                    <a:pt x="1" y="238"/>
                  </a:lnTo>
                  <a:cubicBezTo>
                    <a:pt x="98" y="303"/>
                    <a:pt x="216" y="335"/>
                    <a:pt x="335" y="335"/>
                  </a:cubicBezTo>
                  <a:cubicBezTo>
                    <a:pt x="518" y="335"/>
                    <a:pt x="691" y="259"/>
                    <a:pt x="799" y="109"/>
                  </a:cubicBezTo>
                  <a:lnTo>
                    <a:pt x="6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5"/>
            <p:cNvSpPr/>
            <p:nvPr/>
          </p:nvSpPr>
          <p:spPr>
            <a:xfrm>
              <a:off x="6018769" y="1872581"/>
              <a:ext cx="767344" cy="484004"/>
            </a:xfrm>
            <a:custGeom>
              <a:avLst/>
              <a:gdLst/>
              <a:ahLst/>
              <a:cxnLst/>
              <a:rect l="l" t="t" r="r" b="b"/>
              <a:pathLst>
                <a:path w="9931" h="6264" extrusionOk="0">
                  <a:moveTo>
                    <a:pt x="8740" y="0"/>
                  </a:moveTo>
                  <a:cubicBezTo>
                    <a:pt x="8612" y="0"/>
                    <a:pt x="8480" y="17"/>
                    <a:pt x="8367" y="48"/>
                  </a:cubicBezTo>
                  <a:cubicBezTo>
                    <a:pt x="8001" y="135"/>
                    <a:pt x="7753" y="350"/>
                    <a:pt x="7461" y="566"/>
                  </a:cubicBezTo>
                  <a:lnTo>
                    <a:pt x="6470" y="1299"/>
                  </a:lnTo>
                  <a:cubicBezTo>
                    <a:pt x="6373" y="1375"/>
                    <a:pt x="6265" y="1450"/>
                    <a:pt x="6157" y="1504"/>
                  </a:cubicBezTo>
                  <a:cubicBezTo>
                    <a:pt x="5952" y="1590"/>
                    <a:pt x="5726" y="1601"/>
                    <a:pt x="5499" y="1601"/>
                  </a:cubicBezTo>
                  <a:cubicBezTo>
                    <a:pt x="5219" y="1612"/>
                    <a:pt x="4928" y="1622"/>
                    <a:pt x="4658" y="1698"/>
                  </a:cubicBezTo>
                  <a:cubicBezTo>
                    <a:pt x="4378" y="1773"/>
                    <a:pt x="4119" y="1935"/>
                    <a:pt x="3968" y="2172"/>
                  </a:cubicBezTo>
                  <a:cubicBezTo>
                    <a:pt x="3893" y="2302"/>
                    <a:pt x="3839" y="2453"/>
                    <a:pt x="3731" y="2560"/>
                  </a:cubicBezTo>
                  <a:cubicBezTo>
                    <a:pt x="3621" y="2656"/>
                    <a:pt x="3482" y="2684"/>
                    <a:pt x="3333" y="2684"/>
                  </a:cubicBezTo>
                  <a:cubicBezTo>
                    <a:pt x="3164" y="2684"/>
                    <a:pt x="2982" y="2647"/>
                    <a:pt x="2815" y="2636"/>
                  </a:cubicBezTo>
                  <a:cubicBezTo>
                    <a:pt x="2796" y="2635"/>
                    <a:pt x="2777" y="2635"/>
                    <a:pt x="2759" y="2635"/>
                  </a:cubicBezTo>
                  <a:cubicBezTo>
                    <a:pt x="2517" y="2635"/>
                    <a:pt x="2270" y="2699"/>
                    <a:pt x="2060" y="2819"/>
                  </a:cubicBezTo>
                  <a:cubicBezTo>
                    <a:pt x="1963" y="2884"/>
                    <a:pt x="1877" y="2949"/>
                    <a:pt x="1812" y="3035"/>
                  </a:cubicBezTo>
                  <a:cubicBezTo>
                    <a:pt x="1661" y="3272"/>
                    <a:pt x="1672" y="3628"/>
                    <a:pt x="1402" y="3757"/>
                  </a:cubicBezTo>
                  <a:cubicBezTo>
                    <a:pt x="1057" y="3930"/>
                    <a:pt x="702" y="3919"/>
                    <a:pt x="400" y="4178"/>
                  </a:cubicBezTo>
                  <a:cubicBezTo>
                    <a:pt x="173" y="4361"/>
                    <a:pt x="12" y="4630"/>
                    <a:pt x="1" y="4911"/>
                  </a:cubicBezTo>
                  <a:cubicBezTo>
                    <a:pt x="1" y="5094"/>
                    <a:pt x="55" y="5277"/>
                    <a:pt x="141" y="5428"/>
                  </a:cubicBezTo>
                  <a:cubicBezTo>
                    <a:pt x="367" y="5892"/>
                    <a:pt x="852" y="6215"/>
                    <a:pt x="1359" y="6258"/>
                  </a:cubicBezTo>
                  <a:cubicBezTo>
                    <a:pt x="1400" y="6262"/>
                    <a:pt x="1440" y="6264"/>
                    <a:pt x="1481" y="6264"/>
                  </a:cubicBezTo>
                  <a:cubicBezTo>
                    <a:pt x="1958" y="6264"/>
                    <a:pt x="2429" y="6032"/>
                    <a:pt x="2718" y="5655"/>
                  </a:cubicBezTo>
                  <a:cubicBezTo>
                    <a:pt x="2847" y="5471"/>
                    <a:pt x="2944" y="5267"/>
                    <a:pt x="3095" y="5094"/>
                  </a:cubicBezTo>
                  <a:cubicBezTo>
                    <a:pt x="3218" y="4943"/>
                    <a:pt x="3407" y="4817"/>
                    <a:pt x="3597" y="4817"/>
                  </a:cubicBezTo>
                  <a:cubicBezTo>
                    <a:pt x="3624" y="4817"/>
                    <a:pt x="3650" y="4819"/>
                    <a:pt x="3677" y="4825"/>
                  </a:cubicBezTo>
                  <a:cubicBezTo>
                    <a:pt x="3763" y="4846"/>
                    <a:pt x="3850" y="4889"/>
                    <a:pt x="3936" y="4911"/>
                  </a:cubicBezTo>
                  <a:cubicBezTo>
                    <a:pt x="3987" y="4926"/>
                    <a:pt x="4039" y="4933"/>
                    <a:pt x="4091" y="4933"/>
                  </a:cubicBezTo>
                  <a:cubicBezTo>
                    <a:pt x="4478" y="4933"/>
                    <a:pt x="4869" y="4540"/>
                    <a:pt x="4993" y="4188"/>
                  </a:cubicBezTo>
                  <a:cubicBezTo>
                    <a:pt x="5003" y="4167"/>
                    <a:pt x="5014" y="4135"/>
                    <a:pt x="5014" y="4113"/>
                  </a:cubicBezTo>
                  <a:cubicBezTo>
                    <a:pt x="5046" y="3973"/>
                    <a:pt x="5079" y="3811"/>
                    <a:pt x="5208" y="3779"/>
                  </a:cubicBezTo>
                  <a:cubicBezTo>
                    <a:pt x="5221" y="3776"/>
                    <a:pt x="5233" y="3774"/>
                    <a:pt x="5246" y="3774"/>
                  </a:cubicBezTo>
                  <a:cubicBezTo>
                    <a:pt x="5277" y="3774"/>
                    <a:pt x="5307" y="3782"/>
                    <a:pt x="5338" y="3790"/>
                  </a:cubicBezTo>
                  <a:cubicBezTo>
                    <a:pt x="5625" y="3849"/>
                    <a:pt x="5923" y="3913"/>
                    <a:pt x="6217" y="3913"/>
                  </a:cubicBezTo>
                  <a:cubicBezTo>
                    <a:pt x="6353" y="3913"/>
                    <a:pt x="6488" y="3899"/>
                    <a:pt x="6621" y="3865"/>
                  </a:cubicBezTo>
                  <a:cubicBezTo>
                    <a:pt x="6912" y="3800"/>
                    <a:pt x="7203" y="3606"/>
                    <a:pt x="7332" y="3337"/>
                  </a:cubicBezTo>
                  <a:cubicBezTo>
                    <a:pt x="7515" y="2992"/>
                    <a:pt x="7235" y="2776"/>
                    <a:pt x="7160" y="2442"/>
                  </a:cubicBezTo>
                  <a:cubicBezTo>
                    <a:pt x="7149" y="2388"/>
                    <a:pt x="7138" y="2345"/>
                    <a:pt x="7160" y="2302"/>
                  </a:cubicBezTo>
                  <a:cubicBezTo>
                    <a:pt x="7192" y="2194"/>
                    <a:pt x="7311" y="2151"/>
                    <a:pt x="7408" y="2097"/>
                  </a:cubicBezTo>
                  <a:cubicBezTo>
                    <a:pt x="7569" y="2021"/>
                    <a:pt x="7709" y="1881"/>
                    <a:pt x="7785" y="1720"/>
                  </a:cubicBezTo>
                  <a:cubicBezTo>
                    <a:pt x="7968" y="1363"/>
                    <a:pt x="8255" y="1343"/>
                    <a:pt x="8592" y="1343"/>
                  </a:cubicBezTo>
                  <a:cubicBezTo>
                    <a:pt x="8634" y="1343"/>
                    <a:pt x="8677" y="1343"/>
                    <a:pt x="8720" y="1343"/>
                  </a:cubicBezTo>
                  <a:cubicBezTo>
                    <a:pt x="8760" y="1343"/>
                    <a:pt x="8801" y="1343"/>
                    <a:pt x="8841" y="1342"/>
                  </a:cubicBezTo>
                  <a:cubicBezTo>
                    <a:pt x="9068" y="1342"/>
                    <a:pt x="9327" y="1267"/>
                    <a:pt x="9531" y="1170"/>
                  </a:cubicBezTo>
                  <a:cubicBezTo>
                    <a:pt x="9682" y="1094"/>
                    <a:pt x="9823" y="965"/>
                    <a:pt x="9876" y="803"/>
                  </a:cubicBezTo>
                  <a:cubicBezTo>
                    <a:pt x="9930" y="641"/>
                    <a:pt x="9887" y="447"/>
                    <a:pt x="9747" y="350"/>
                  </a:cubicBezTo>
                  <a:cubicBezTo>
                    <a:pt x="9661" y="286"/>
                    <a:pt x="9553" y="275"/>
                    <a:pt x="9445" y="253"/>
                  </a:cubicBezTo>
                  <a:cubicBezTo>
                    <a:pt x="9262" y="210"/>
                    <a:pt x="9176" y="70"/>
                    <a:pt x="9003" y="27"/>
                  </a:cubicBezTo>
                  <a:cubicBezTo>
                    <a:pt x="8922" y="9"/>
                    <a:pt x="8832" y="0"/>
                    <a:pt x="8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5"/>
            <p:cNvSpPr/>
            <p:nvPr/>
          </p:nvSpPr>
          <p:spPr>
            <a:xfrm>
              <a:off x="6516138" y="1763479"/>
              <a:ext cx="232498" cy="233734"/>
            </a:xfrm>
            <a:custGeom>
              <a:avLst/>
              <a:gdLst/>
              <a:ahLst/>
              <a:cxnLst/>
              <a:rect l="l" t="t" r="r" b="b"/>
              <a:pathLst>
                <a:path w="3009" h="3025" extrusionOk="0">
                  <a:moveTo>
                    <a:pt x="105" y="1"/>
                  </a:moveTo>
                  <a:cubicBezTo>
                    <a:pt x="73" y="1"/>
                    <a:pt x="42" y="2"/>
                    <a:pt x="11" y="5"/>
                  </a:cubicBezTo>
                  <a:cubicBezTo>
                    <a:pt x="0" y="91"/>
                    <a:pt x="33" y="177"/>
                    <a:pt x="54" y="274"/>
                  </a:cubicBezTo>
                  <a:cubicBezTo>
                    <a:pt x="108" y="533"/>
                    <a:pt x="162" y="781"/>
                    <a:pt x="227" y="1040"/>
                  </a:cubicBezTo>
                  <a:cubicBezTo>
                    <a:pt x="248" y="1148"/>
                    <a:pt x="270" y="1266"/>
                    <a:pt x="281" y="1385"/>
                  </a:cubicBezTo>
                  <a:cubicBezTo>
                    <a:pt x="281" y="1557"/>
                    <a:pt x="248" y="1752"/>
                    <a:pt x="205" y="1913"/>
                  </a:cubicBezTo>
                  <a:cubicBezTo>
                    <a:pt x="162" y="2086"/>
                    <a:pt x="76" y="2247"/>
                    <a:pt x="119" y="2431"/>
                  </a:cubicBezTo>
                  <a:cubicBezTo>
                    <a:pt x="162" y="2571"/>
                    <a:pt x="291" y="2679"/>
                    <a:pt x="421" y="2776"/>
                  </a:cubicBezTo>
                  <a:cubicBezTo>
                    <a:pt x="529" y="2851"/>
                    <a:pt x="636" y="2937"/>
                    <a:pt x="755" y="2981"/>
                  </a:cubicBezTo>
                  <a:cubicBezTo>
                    <a:pt x="847" y="3011"/>
                    <a:pt x="943" y="3024"/>
                    <a:pt x="1041" y="3024"/>
                  </a:cubicBezTo>
                  <a:cubicBezTo>
                    <a:pt x="1182" y="3024"/>
                    <a:pt x="1326" y="2997"/>
                    <a:pt x="1467" y="2959"/>
                  </a:cubicBezTo>
                  <a:cubicBezTo>
                    <a:pt x="1844" y="2851"/>
                    <a:pt x="2221" y="2700"/>
                    <a:pt x="2512" y="2431"/>
                  </a:cubicBezTo>
                  <a:cubicBezTo>
                    <a:pt x="2771" y="2194"/>
                    <a:pt x="2933" y="1881"/>
                    <a:pt x="2965" y="1536"/>
                  </a:cubicBezTo>
                  <a:cubicBezTo>
                    <a:pt x="3008" y="1191"/>
                    <a:pt x="2717" y="1040"/>
                    <a:pt x="2458" y="857"/>
                  </a:cubicBezTo>
                  <a:cubicBezTo>
                    <a:pt x="2210" y="684"/>
                    <a:pt x="1930" y="533"/>
                    <a:pt x="1650" y="415"/>
                  </a:cubicBezTo>
                  <a:cubicBezTo>
                    <a:pt x="1348" y="285"/>
                    <a:pt x="1046" y="177"/>
                    <a:pt x="723" y="102"/>
                  </a:cubicBezTo>
                  <a:cubicBezTo>
                    <a:pt x="527" y="55"/>
                    <a:pt x="307"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5"/>
            <p:cNvSpPr/>
            <p:nvPr/>
          </p:nvSpPr>
          <p:spPr>
            <a:xfrm>
              <a:off x="6504548" y="1841210"/>
              <a:ext cx="266573" cy="177870"/>
            </a:xfrm>
            <a:custGeom>
              <a:avLst/>
              <a:gdLst/>
              <a:ahLst/>
              <a:cxnLst/>
              <a:rect l="l" t="t" r="r" b="b"/>
              <a:pathLst>
                <a:path w="3450" h="2302" extrusionOk="0">
                  <a:moveTo>
                    <a:pt x="2926" y="1"/>
                  </a:moveTo>
                  <a:cubicBezTo>
                    <a:pt x="2921" y="1"/>
                    <a:pt x="2915" y="1"/>
                    <a:pt x="2910" y="2"/>
                  </a:cubicBezTo>
                  <a:cubicBezTo>
                    <a:pt x="2727" y="2"/>
                    <a:pt x="2835" y="163"/>
                    <a:pt x="2824" y="325"/>
                  </a:cubicBezTo>
                  <a:cubicBezTo>
                    <a:pt x="2802" y="487"/>
                    <a:pt x="2727" y="659"/>
                    <a:pt x="2641" y="799"/>
                  </a:cubicBezTo>
                  <a:cubicBezTo>
                    <a:pt x="2479" y="1091"/>
                    <a:pt x="2242" y="1328"/>
                    <a:pt x="1962" y="1500"/>
                  </a:cubicBezTo>
                  <a:cubicBezTo>
                    <a:pt x="1769" y="1623"/>
                    <a:pt x="1566" y="1702"/>
                    <a:pt x="1352" y="1702"/>
                  </a:cubicBezTo>
                  <a:cubicBezTo>
                    <a:pt x="1266" y="1702"/>
                    <a:pt x="1178" y="1690"/>
                    <a:pt x="1088" y="1662"/>
                  </a:cubicBezTo>
                  <a:cubicBezTo>
                    <a:pt x="948" y="1619"/>
                    <a:pt x="819" y="1543"/>
                    <a:pt x="700" y="1457"/>
                  </a:cubicBezTo>
                  <a:cubicBezTo>
                    <a:pt x="560" y="1371"/>
                    <a:pt x="420" y="1263"/>
                    <a:pt x="258" y="1231"/>
                  </a:cubicBezTo>
                  <a:cubicBezTo>
                    <a:pt x="250" y="1230"/>
                    <a:pt x="241" y="1230"/>
                    <a:pt x="232" y="1230"/>
                  </a:cubicBezTo>
                  <a:cubicBezTo>
                    <a:pt x="120" y="1230"/>
                    <a:pt x="0" y="1294"/>
                    <a:pt x="10" y="1414"/>
                  </a:cubicBezTo>
                  <a:cubicBezTo>
                    <a:pt x="53" y="1802"/>
                    <a:pt x="377" y="2039"/>
                    <a:pt x="711" y="2179"/>
                  </a:cubicBezTo>
                  <a:cubicBezTo>
                    <a:pt x="903" y="2260"/>
                    <a:pt x="1110" y="2302"/>
                    <a:pt x="1317" y="2302"/>
                  </a:cubicBezTo>
                  <a:cubicBezTo>
                    <a:pt x="1469" y="2302"/>
                    <a:pt x="1621" y="2279"/>
                    <a:pt x="1767" y="2233"/>
                  </a:cubicBezTo>
                  <a:cubicBezTo>
                    <a:pt x="2102" y="2126"/>
                    <a:pt x="2404" y="1921"/>
                    <a:pt x="2652" y="1683"/>
                  </a:cubicBezTo>
                  <a:cubicBezTo>
                    <a:pt x="2824" y="1522"/>
                    <a:pt x="2986" y="1349"/>
                    <a:pt x="3115" y="1144"/>
                  </a:cubicBezTo>
                  <a:cubicBezTo>
                    <a:pt x="3266" y="929"/>
                    <a:pt x="3449" y="465"/>
                    <a:pt x="3288" y="206"/>
                  </a:cubicBezTo>
                  <a:lnTo>
                    <a:pt x="3277" y="206"/>
                  </a:lnTo>
                  <a:cubicBezTo>
                    <a:pt x="3215" y="114"/>
                    <a:pt x="3044" y="1"/>
                    <a:pt x="2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5"/>
            <p:cNvSpPr/>
            <p:nvPr/>
          </p:nvSpPr>
          <p:spPr>
            <a:xfrm>
              <a:off x="6467228" y="1729250"/>
              <a:ext cx="69773" cy="63823"/>
            </a:xfrm>
            <a:custGeom>
              <a:avLst/>
              <a:gdLst/>
              <a:ahLst/>
              <a:cxnLst/>
              <a:rect l="l" t="t" r="r" b="b"/>
              <a:pathLst>
                <a:path w="903" h="826" extrusionOk="0">
                  <a:moveTo>
                    <a:pt x="428" y="1"/>
                  </a:moveTo>
                  <a:cubicBezTo>
                    <a:pt x="395" y="1"/>
                    <a:pt x="365" y="15"/>
                    <a:pt x="342" y="49"/>
                  </a:cubicBezTo>
                  <a:cubicBezTo>
                    <a:pt x="331" y="71"/>
                    <a:pt x="331" y="103"/>
                    <a:pt x="342" y="124"/>
                  </a:cubicBezTo>
                  <a:cubicBezTo>
                    <a:pt x="353" y="146"/>
                    <a:pt x="364" y="168"/>
                    <a:pt x="385" y="189"/>
                  </a:cubicBezTo>
                  <a:cubicBezTo>
                    <a:pt x="331" y="157"/>
                    <a:pt x="267" y="157"/>
                    <a:pt x="213" y="146"/>
                  </a:cubicBezTo>
                  <a:cubicBezTo>
                    <a:pt x="205" y="145"/>
                    <a:pt x="198" y="145"/>
                    <a:pt x="191" y="145"/>
                  </a:cubicBezTo>
                  <a:cubicBezTo>
                    <a:pt x="82" y="145"/>
                    <a:pt x="1" y="219"/>
                    <a:pt x="51" y="340"/>
                  </a:cubicBezTo>
                  <a:cubicBezTo>
                    <a:pt x="62" y="372"/>
                    <a:pt x="83" y="383"/>
                    <a:pt x="116" y="405"/>
                  </a:cubicBezTo>
                  <a:cubicBezTo>
                    <a:pt x="94" y="405"/>
                    <a:pt x="83" y="416"/>
                    <a:pt x="73" y="416"/>
                  </a:cubicBezTo>
                  <a:cubicBezTo>
                    <a:pt x="8" y="448"/>
                    <a:pt x="29" y="534"/>
                    <a:pt x="73" y="567"/>
                  </a:cubicBezTo>
                  <a:cubicBezTo>
                    <a:pt x="116" y="599"/>
                    <a:pt x="159" y="599"/>
                    <a:pt x="202" y="599"/>
                  </a:cubicBezTo>
                  <a:cubicBezTo>
                    <a:pt x="180" y="610"/>
                    <a:pt x="148" y="620"/>
                    <a:pt x="127" y="631"/>
                  </a:cubicBezTo>
                  <a:cubicBezTo>
                    <a:pt x="127" y="642"/>
                    <a:pt x="116" y="642"/>
                    <a:pt x="116" y="642"/>
                  </a:cubicBezTo>
                  <a:cubicBezTo>
                    <a:pt x="83" y="664"/>
                    <a:pt x="62" y="707"/>
                    <a:pt x="73" y="739"/>
                  </a:cubicBezTo>
                  <a:cubicBezTo>
                    <a:pt x="73" y="771"/>
                    <a:pt x="105" y="814"/>
                    <a:pt x="137" y="814"/>
                  </a:cubicBezTo>
                  <a:cubicBezTo>
                    <a:pt x="148" y="814"/>
                    <a:pt x="148" y="825"/>
                    <a:pt x="159" y="825"/>
                  </a:cubicBezTo>
                  <a:cubicBezTo>
                    <a:pt x="407" y="825"/>
                    <a:pt x="655" y="717"/>
                    <a:pt x="849" y="588"/>
                  </a:cubicBezTo>
                  <a:cubicBezTo>
                    <a:pt x="870" y="577"/>
                    <a:pt x="892" y="556"/>
                    <a:pt x="892" y="534"/>
                  </a:cubicBezTo>
                  <a:cubicBezTo>
                    <a:pt x="903" y="513"/>
                    <a:pt x="903" y="491"/>
                    <a:pt x="892" y="469"/>
                  </a:cubicBezTo>
                  <a:cubicBezTo>
                    <a:pt x="892" y="459"/>
                    <a:pt x="892" y="459"/>
                    <a:pt x="892" y="459"/>
                  </a:cubicBezTo>
                  <a:cubicBezTo>
                    <a:pt x="865" y="369"/>
                    <a:pt x="598"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5"/>
            <p:cNvSpPr/>
            <p:nvPr/>
          </p:nvSpPr>
          <p:spPr>
            <a:xfrm>
              <a:off x="6533600" y="1774683"/>
              <a:ext cx="77" cy="7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BD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5"/>
            <p:cNvSpPr/>
            <p:nvPr/>
          </p:nvSpPr>
          <p:spPr>
            <a:xfrm>
              <a:off x="6532750" y="1774683"/>
              <a:ext cx="927" cy="850"/>
            </a:xfrm>
            <a:custGeom>
              <a:avLst/>
              <a:gdLst/>
              <a:ahLst/>
              <a:cxnLst/>
              <a:rect l="l" t="t" r="r" b="b"/>
              <a:pathLst>
                <a:path w="12" h="11" extrusionOk="0">
                  <a:moveTo>
                    <a:pt x="12" y="0"/>
                  </a:moveTo>
                  <a:cubicBezTo>
                    <a:pt x="12" y="11"/>
                    <a:pt x="12" y="11"/>
                    <a:pt x="1" y="11"/>
                  </a:cubicBezTo>
                  <a:lnTo>
                    <a:pt x="12" y="11"/>
                  </a:lnTo>
                  <a:cubicBezTo>
                    <a:pt x="12" y="0"/>
                    <a:pt x="12" y="0"/>
                    <a:pt x="12" y="0"/>
                  </a:cubicBezTo>
                  <a:close/>
                </a:path>
              </a:pathLst>
            </a:custGeom>
            <a:solidFill>
              <a:srgbClr val="BD3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55"/>
            <p:cNvGrpSpPr/>
            <p:nvPr/>
          </p:nvGrpSpPr>
          <p:grpSpPr>
            <a:xfrm rot="-562850">
              <a:off x="5895150" y="4062121"/>
              <a:ext cx="248574" cy="130827"/>
              <a:chOff x="4223825" y="1629150"/>
              <a:chExt cx="188625" cy="99275"/>
            </a:xfrm>
          </p:grpSpPr>
          <p:sp>
            <p:nvSpPr>
              <p:cNvPr id="2206" name="Google Shape;2206;p55"/>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5"/>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9" name="Google Shape;2209;p55"/>
            <p:cNvGrpSpPr/>
            <p:nvPr/>
          </p:nvGrpSpPr>
          <p:grpSpPr>
            <a:xfrm rot="-562850">
              <a:off x="6689075" y="4135746"/>
              <a:ext cx="248574" cy="130827"/>
              <a:chOff x="4223825" y="1629150"/>
              <a:chExt cx="188625" cy="99275"/>
            </a:xfrm>
          </p:grpSpPr>
          <p:sp>
            <p:nvSpPr>
              <p:cNvPr id="2210" name="Google Shape;2210;p55"/>
              <p:cNvSpPr/>
              <p:nvPr/>
            </p:nvSpPr>
            <p:spPr>
              <a:xfrm>
                <a:off x="4335575" y="1637250"/>
                <a:ext cx="47775" cy="82675"/>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5"/>
              <p:cNvSpPr/>
              <p:nvPr/>
            </p:nvSpPr>
            <p:spPr>
              <a:xfrm>
                <a:off x="4372950" y="1649100"/>
                <a:ext cx="39500" cy="79325"/>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5"/>
              <p:cNvSpPr/>
              <p:nvPr/>
            </p:nvSpPr>
            <p:spPr>
              <a:xfrm>
                <a:off x="4223825" y="1629150"/>
                <a:ext cx="130375" cy="8020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Picture 2" descr="One Minute Stock Illustrations – 4,131 One Minute Stock Illustrations,  Vectors &amp; Clipart - Dreamstime">
            <a:extLst>
              <a:ext uri="{FF2B5EF4-FFF2-40B4-BE49-F238E27FC236}">
                <a16:creationId xmlns:a16="http://schemas.microsoft.com/office/drawing/2014/main" id="{EBB342AF-4799-4B9B-3CF1-3DB4759146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31" t="4405" r="7963" b="14415"/>
          <a:stretch/>
        </p:blipFill>
        <p:spPr bwMode="auto">
          <a:xfrm>
            <a:off x="5605750" y="113289"/>
            <a:ext cx="1314970" cy="13304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مجموعة 7">
            <a:extLst>
              <a:ext uri="{FF2B5EF4-FFF2-40B4-BE49-F238E27FC236}">
                <a16:creationId xmlns:a16="http://schemas.microsoft.com/office/drawing/2014/main" id="{F64003E5-4428-CA18-444A-F88FFBC3F28C}"/>
              </a:ext>
            </a:extLst>
          </p:cNvPr>
          <p:cNvGrpSpPr/>
          <p:nvPr/>
        </p:nvGrpSpPr>
        <p:grpSpPr>
          <a:xfrm>
            <a:off x="931868" y="213566"/>
            <a:ext cx="4178319" cy="4625815"/>
            <a:chOff x="2731388" y="393192"/>
            <a:chExt cx="6729225" cy="6156960"/>
          </a:xfrm>
          <a:solidFill>
            <a:schemeClr val="accent6"/>
          </a:solidFill>
        </p:grpSpPr>
        <p:pic>
          <p:nvPicPr>
            <p:cNvPr id="9" name="صورة 8">
              <a:extLst>
                <a:ext uri="{FF2B5EF4-FFF2-40B4-BE49-F238E27FC236}">
                  <a16:creationId xmlns:a16="http://schemas.microsoft.com/office/drawing/2014/main" id="{DB5818E1-BEFB-D0A4-64CE-9BA0F2830181}"/>
                </a:ext>
              </a:extLst>
            </p:cNvPr>
            <p:cNvPicPr>
              <a:picLocks noChangeAspect="1"/>
            </p:cNvPicPr>
            <p:nvPr/>
          </p:nvPicPr>
          <p:blipFill rotWithShape="1">
            <a:blip r:embed="rId6"/>
            <a:srcRect t="1244"/>
            <a:stretch/>
          </p:blipFill>
          <p:spPr>
            <a:xfrm>
              <a:off x="2731388" y="393192"/>
              <a:ext cx="6729225" cy="6156960"/>
            </a:xfrm>
            <a:prstGeom prst="rect">
              <a:avLst/>
            </a:prstGeom>
            <a:grpFill/>
            <a:ln w="76200">
              <a:solidFill>
                <a:schemeClr val="tx2">
                  <a:lumMod val="50000"/>
                </a:schemeClr>
              </a:solidFill>
            </a:ln>
            <a:effectLst>
              <a:glow rad="139700">
                <a:schemeClr val="accent3">
                  <a:satMod val="175000"/>
                  <a:alpha val="40000"/>
                </a:schemeClr>
              </a:glow>
            </a:effectLst>
          </p:spPr>
        </p:pic>
        <p:sp>
          <p:nvSpPr>
            <p:cNvPr id="10" name="مستطيل 9">
              <a:extLst>
                <a:ext uri="{FF2B5EF4-FFF2-40B4-BE49-F238E27FC236}">
                  <a16:creationId xmlns:a16="http://schemas.microsoft.com/office/drawing/2014/main" id="{D29D131D-6484-66CF-689F-B1022BDB8433}"/>
                </a:ext>
              </a:extLst>
            </p:cNvPr>
            <p:cNvSpPr/>
            <p:nvPr/>
          </p:nvSpPr>
          <p:spPr>
            <a:xfrm>
              <a:off x="7403905" y="479357"/>
              <a:ext cx="1901951" cy="777240"/>
            </a:xfrm>
            <a:prstGeom prst="rect">
              <a:avLst/>
            </a:prstGeom>
            <a:grp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1" name="مربع نص 10">
            <a:extLst>
              <a:ext uri="{FF2B5EF4-FFF2-40B4-BE49-F238E27FC236}">
                <a16:creationId xmlns:a16="http://schemas.microsoft.com/office/drawing/2014/main" id="{1722E1A2-5E96-93A1-C5E1-9B43D8EA3DAC}"/>
              </a:ext>
            </a:extLst>
          </p:cNvPr>
          <p:cNvSpPr txBox="1"/>
          <p:nvPr/>
        </p:nvSpPr>
        <p:spPr>
          <a:xfrm>
            <a:off x="1152253" y="740049"/>
            <a:ext cx="1645920" cy="307777"/>
          </a:xfrm>
          <a:prstGeom prst="rect">
            <a:avLst/>
          </a:prstGeom>
          <a:noFill/>
        </p:spPr>
        <p:txBody>
          <a:bodyPr wrap="square" rtlCol="1">
            <a:spAutoFit/>
          </a:bodyPr>
          <a:lstStyle/>
          <a:p>
            <a:r>
              <a:rPr lang="en-US" sz="1400" b="1" dirty="0">
                <a:solidFill>
                  <a:schemeClr val="accent1">
                    <a:lumMod val="50000"/>
                  </a:schemeClr>
                </a:solidFill>
                <a:latin typeface="Amasis MT Pro" panose="02040504050005020304" pitchFamily="18" charset="0"/>
              </a:rPr>
              <a:t>The Rink</a:t>
            </a:r>
            <a:endParaRPr lang="ar-SA" sz="1400" b="1" dirty="0">
              <a:solidFill>
                <a:schemeClr val="accent1">
                  <a:lumMod val="50000"/>
                </a:schemeClr>
              </a:solidFill>
              <a:latin typeface="Amasis MT Pro" panose="02040504050005020304" pitchFamily="18" charset="0"/>
            </a:endParaRPr>
          </a:p>
        </p:txBody>
      </p:sp>
      <p:sp>
        <p:nvSpPr>
          <p:cNvPr id="12" name="مربع نص 11">
            <a:extLst>
              <a:ext uri="{FF2B5EF4-FFF2-40B4-BE49-F238E27FC236}">
                <a16:creationId xmlns:a16="http://schemas.microsoft.com/office/drawing/2014/main" id="{CAD51CF2-E20F-7EF5-1443-B6332B1A25AC}"/>
              </a:ext>
            </a:extLst>
          </p:cNvPr>
          <p:cNvSpPr txBox="1"/>
          <p:nvPr/>
        </p:nvSpPr>
        <p:spPr>
          <a:xfrm>
            <a:off x="1102352" y="1823033"/>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Players</a:t>
            </a:r>
          </a:p>
        </p:txBody>
      </p:sp>
      <p:sp>
        <p:nvSpPr>
          <p:cNvPr id="13" name="مربع نص 12">
            <a:extLst>
              <a:ext uri="{FF2B5EF4-FFF2-40B4-BE49-F238E27FC236}">
                <a16:creationId xmlns:a16="http://schemas.microsoft.com/office/drawing/2014/main" id="{249591B7-61A7-2849-7A49-D6617E770CE3}"/>
              </a:ext>
            </a:extLst>
          </p:cNvPr>
          <p:cNvSpPr txBox="1"/>
          <p:nvPr/>
        </p:nvSpPr>
        <p:spPr>
          <a:xfrm>
            <a:off x="1150904" y="2260003"/>
            <a:ext cx="1645920"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Equipment</a:t>
            </a:r>
          </a:p>
        </p:txBody>
      </p:sp>
      <p:sp>
        <p:nvSpPr>
          <p:cNvPr id="14" name="مربع نص 13">
            <a:extLst>
              <a:ext uri="{FF2B5EF4-FFF2-40B4-BE49-F238E27FC236}">
                <a16:creationId xmlns:a16="http://schemas.microsoft.com/office/drawing/2014/main" id="{AB4814CF-4F2F-58EF-6823-C0D733714951}"/>
              </a:ext>
            </a:extLst>
          </p:cNvPr>
          <p:cNvSpPr txBox="1"/>
          <p:nvPr/>
        </p:nvSpPr>
        <p:spPr>
          <a:xfrm>
            <a:off x="1102353" y="2874998"/>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Moving the puck</a:t>
            </a:r>
          </a:p>
        </p:txBody>
      </p:sp>
      <p:sp>
        <p:nvSpPr>
          <p:cNvPr id="15" name="مربع نص 14">
            <a:extLst>
              <a:ext uri="{FF2B5EF4-FFF2-40B4-BE49-F238E27FC236}">
                <a16:creationId xmlns:a16="http://schemas.microsoft.com/office/drawing/2014/main" id="{525AF62B-58F8-CCC6-CEC3-00FC5E7C6F8B}"/>
              </a:ext>
            </a:extLst>
          </p:cNvPr>
          <p:cNvSpPr txBox="1"/>
          <p:nvPr/>
        </p:nvSpPr>
        <p:spPr>
          <a:xfrm>
            <a:off x="1086168" y="3481901"/>
            <a:ext cx="2085910" cy="307777"/>
          </a:xfrm>
          <a:prstGeom prst="rect">
            <a:avLst/>
          </a:prstGeom>
          <a:noFill/>
        </p:spPr>
        <p:txBody>
          <a:bodyPr wrap="square" rtlCol="1">
            <a:spAutoFit/>
          </a:bodyPr>
          <a:lstStyle/>
          <a:p>
            <a:r>
              <a:rPr lang="en-US" b="1" dirty="0">
                <a:solidFill>
                  <a:schemeClr val="accent1">
                    <a:lumMod val="50000"/>
                  </a:schemeClr>
                </a:solidFill>
                <a:latin typeface="Amasis MT Pro" panose="02040504050005020304" pitchFamily="18" charset="0"/>
              </a:rPr>
              <a:t>Stopping the game</a:t>
            </a:r>
          </a:p>
        </p:txBody>
      </p:sp>
      <p:sp>
        <p:nvSpPr>
          <p:cNvPr id="16" name="مربع نص 15">
            <a:extLst>
              <a:ext uri="{FF2B5EF4-FFF2-40B4-BE49-F238E27FC236}">
                <a16:creationId xmlns:a16="http://schemas.microsoft.com/office/drawing/2014/main" id="{9B475925-8E64-F5BC-A7D4-6ADC2EF268C0}"/>
              </a:ext>
            </a:extLst>
          </p:cNvPr>
          <p:cNvSpPr txBox="1"/>
          <p:nvPr/>
        </p:nvSpPr>
        <p:spPr>
          <a:xfrm>
            <a:off x="1134721" y="4242552"/>
            <a:ext cx="1645920" cy="307777"/>
          </a:xfrm>
          <a:prstGeom prst="rect">
            <a:avLst/>
          </a:prstGeom>
          <a:noFill/>
        </p:spPr>
        <p:txBody>
          <a:bodyPr wrap="square" rtlCol="1">
            <a:spAutoFit/>
          </a:bodyPr>
          <a:lstStyle/>
          <a:p>
            <a:r>
              <a:rPr lang="en-US" b="1" dirty="0">
                <a:solidFill>
                  <a:schemeClr val="accent3"/>
                </a:solidFill>
                <a:latin typeface="Amasis MT Pro" panose="02040504050005020304" pitchFamily="18" charset="0"/>
              </a:rPr>
              <a:t>Penalties</a:t>
            </a:r>
          </a:p>
        </p:txBody>
      </p:sp>
      <p:pic>
        <p:nvPicPr>
          <p:cNvPr id="17" name="MG Bk 4 F-SA__16_1-17 p28">
            <a:hlinkClick r:id="" action="ppaction://media"/>
            <a:extLst>
              <a:ext uri="{FF2B5EF4-FFF2-40B4-BE49-F238E27FC236}">
                <a16:creationId xmlns:a16="http://schemas.microsoft.com/office/drawing/2014/main" id="{A5D4260B-543A-46C4-FABD-158118FCBE26}"/>
              </a:ext>
            </a:extLst>
          </p:cNvPr>
          <p:cNvPicPr>
            <a:picLocks noChangeAspect="1"/>
          </p:cNvPicPr>
          <p:nvPr>
            <a:audioFile r:link="rId1"/>
            <p:extLst>
              <p:ext uri="{DAA4B4D4-6D71-4841-9C94-3DE7FCFB9230}">
                <p14:media xmlns:p14="http://schemas.microsoft.com/office/powerpoint/2010/main" r:embed="rId2">
                  <p14:trim st="51000" end="0.9375"/>
                </p14:media>
              </p:ext>
            </p:extLst>
          </p:nvPr>
        </p:nvPicPr>
        <p:blipFill>
          <a:blip r:embed="rId7">
            <a:duotone>
              <a:prstClr val="black"/>
              <a:schemeClr val="accent2">
                <a:tint val="45000"/>
                <a:satMod val="400000"/>
              </a:schemeClr>
            </a:duotone>
          </a:blip>
          <a:stretch>
            <a:fillRect/>
          </a:stretch>
        </p:blipFill>
        <p:spPr>
          <a:xfrm>
            <a:off x="7639266" y="299806"/>
            <a:ext cx="739489" cy="73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7"/>
                </p:tgtEl>
              </p:cMediaNode>
            </p:audio>
          </p:childTnLst>
        </p:cTn>
      </p:par>
    </p:tnLst>
    <p:bldLst>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3" name="Google Shape;1463;p35"/>
          <p:cNvSpPr txBox="1">
            <a:spLocks noGrp="1"/>
          </p:cNvSpPr>
          <p:nvPr>
            <p:ph type="title"/>
          </p:nvPr>
        </p:nvSpPr>
        <p:spPr>
          <a:xfrm>
            <a:off x="3641825" y="539400"/>
            <a:ext cx="3459000" cy="16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dirty="0"/>
              <a:t>Open</a:t>
            </a:r>
            <a:endParaRPr dirty="0"/>
          </a:p>
        </p:txBody>
      </p:sp>
      <p:grpSp>
        <p:nvGrpSpPr>
          <p:cNvPr id="1466" name="Google Shape;1466;p35"/>
          <p:cNvGrpSpPr/>
          <p:nvPr/>
        </p:nvGrpSpPr>
        <p:grpSpPr>
          <a:xfrm>
            <a:off x="382319" y="1884527"/>
            <a:ext cx="2264282" cy="3068031"/>
            <a:chOff x="382295" y="1702894"/>
            <a:chExt cx="2148683" cy="2911397"/>
          </a:xfrm>
        </p:grpSpPr>
        <p:sp>
          <p:nvSpPr>
            <p:cNvPr id="1467" name="Google Shape;1467;p35"/>
            <p:cNvSpPr/>
            <p:nvPr/>
          </p:nvSpPr>
          <p:spPr>
            <a:xfrm flipH="1">
              <a:off x="701761" y="4435189"/>
              <a:ext cx="623384" cy="175129"/>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flipH="1">
              <a:off x="770237" y="4494227"/>
              <a:ext cx="543341" cy="120064"/>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flipH="1">
              <a:off x="717762" y="4576931"/>
              <a:ext cx="36509" cy="26716"/>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flipH="1">
              <a:off x="811156" y="4458075"/>
              <a:ext cx="390319" cy="108722"/>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rot="-3600045" flipH="1">
              <a:off x="1809021" y="3883939"/>
              <a:ext cx="623398" cy="175133"/>
            </a:xfrm>
            <a:custGeom>
              <a:avLst/>
              <a:gdLst/>
              <a:ahLst/>
              <a:cxnLst/>
              <a:rect l="l" t="t" r="r" b="b"/>
              <a:pathLst>
                <a:path w="17570" h="4936" extrusionOk="0">
                  <a:moveTo>
                    <a:pt x="2977" y="635"/>
                  </a:moveTo>
                  <a:cubicBezTo>
                    <a:pt x="3505" y="635"/>
                    <a:pt x="4061" y="699"/>
                    <a:pt x="4537" y="762"/>
                  </a:cubicBezTo>
                  <a:cubicBezTo>
                    <a:pt x="5013" y="837"/>
                    <a:pt x="5364" y="1013"/>
                    <a:pt x="5840" y="1063"/>
                  </a:cubicBezTo>
                  <a:cubicBezTo>
                    <a:pt x="5915" y="1514"/>
                    <a:pt x="5940" y="1965"/>
                    <a:pt x="5890" y="2416"/>
                  </a:cubicBezTo>
                  <a:cubicBezTo>
                    <a:pt x="5890" y="2466"/>
                    <a:pt x="5865" y="2491"/>
                    <a:pt x="5865" y="2542"/>
                  </a:cubicBezTo>
                  <a:cubicBezTo>
                    <a:pt x="5820" y="2544"/>
                    <a:pt x="5774" y="2545"/>
                    <a:pt x="5728" y="2545"/>
                  </a:cubicBezTo>
                  <a:cubicBezTo>
                    <a:pt x="5253" y="2545"/>
                    <a:pt x="4692" y="2437"/>
                    <a:pt x="4236" y="2391"/>
                  </a:cubicBezTo>
                  <a:cubicBezTo>
                    <a:pt x="3534" y="2341"/>
                    <a:pt x="2757" y="2266"/>
                    <a:pt x="2106" y="1990"/>
                  </a:cubicBezTo>
                  <a:cubicBezTo>
                    <a:pt x="1730" y="1840"/>
                    <a:pt x="1153" y="1338"/>
                    <a:pt x="1579" y="937"/>
                  </a:cubicBezTo>
                  <a:cubicBezTo>
                    <a:pt x="1730" y="812"/>
                    <a:pt x="1905" y="737"/>
                    <a:pt x="2106" y="712"/>
                  </a:cubicBezTo>
                  <a:cubicBezTo>
                    <a:pt x="2373" y="657"/>
                    <a:pt x="2670" y="635"/>
                    <a:pt x="2977" y="635"/>
                  </a:cubicBezTo>
                  <a:close/>
                  <a:moveTo>
                    <a:pt x="12711" y="1657"/>
                  </a:moveTo>
                  <a:cubicBezTo>
                    <a:pt x="12785" y="1657"/>
                    <a:pt x="12859" y="1660"/>
                    <a:pt x="12933" y="1664"/>
                  </a:cubicBezTo>
                  <a:cubicBezTo>
                    <a:pt x="13359" y="1664"/>
                    <a:pt x="13785" y="1689"/>
                    <a:pt x="14211" y="1714"/>
                  </a:cubicBezTo>
                  <a:cubicBezTo>
                    <a:pt x="14762" y="1765"/>
                    <a:pt x="16166" y="1865"/>
                    <a:pt x="15765" y="2717"/>
                  </a:cubicBezTo>
                  <a:cubicBezTo>
                    <a:pt x="15740" y="2742"/>
                    <a:pt x="15740" y="2767"/>
                    <a:pt x="15715" y="2792"/>
                  </a:cubicBezTo>
                  <a:cubicBezTo>
                    <a:pt x="15564" y="3043"/>
                    <a:pt x="15264" y="3168"/>
                    <a:pt x="14988" y="3243"/>
                  </a:cubicBezTo>
                  <a:cubicBezTo>
                    <a:pt x="14406" y="3404"/>
                    <a:pt x="13809" y="3484"/>
                    <a:pt x="13208" y="3484"/>
                  </a:cubicBezTo>
                  <a:cubicBezTo>
                    <a:pt x="13058" y="3484"/>
                    <a:pt x="12908" y="3479"/>
                    <a:pt x="12757" y="3469"/>
                  </a:cubicBezTo>
                  <a:cubicBezTo>
                    <a:pt x="12406" y="3444"/>
                    <a:pt x="11329" y="3519"/>
                    <a:pt x="11304" y="2968"/>
                  </a:cubicBezTo>
                  <a:cubicBezTo>
                    <a:pt x="11279" y="2692"/>
                    <a:pt x="11629" y="2115"/>
                    <a:pt x="11830" y="1940"/>
                  </a:cubicBezTo>
                  <a:cubicBezTo>
                    <a:pt x="12055" y="1715"/>
                    <a:pt x="12381" y="1657"/>
                    <a:pt x="12711" y="1657"/>
                  </a:cubicBezTo>
                  <a:close/>
                  <a:moveTo>
                    <a:pt x="2926" y="1"/>
                  </a:moveTo>
                  <a:cubicBezTo>
                    <a:pt x="2778" y="1"/>
                    <a:pt x="2630" y="4"/>
                    <a:pt x="2482" y="10"/>
                  </a:cubicBezTo>
                  <a:cubicBezTo>
                    <a:pt x="2030" y="35"/>
                    <a:pt x="1554" y="85"/>
                    <a:pt x="1128" y="286"/>
                  </a:cubicBezTo>
                  <a:cubicBezTo>
                    <a:pt x="326" y="612"/>
                    <a:pt x="0" y="1564"/>
                    <a:pt x="752" y="2191"/>
                  </a:cubicBezTo>
                  <a:cubicBezTo>
                    <a:pt x="1028" y="2416"/>
                    <a:pt x="1379" y="2592"/>
                    <a:pt x="1705" y="2742"/>
                  </a:cubicBezTo>
                  <a:cubicBezTo>
                    <a:pt x="2356" y="3018"/>
                    <a:pt x="3033" y="3193"/>
                    <a:pt x="3735" y="3344"/>
                  </a:cubicBezTo>
                  <a:cubicBezTo>
                    <a:pt x="6542" y="3920"/>
                    <a:pt x="9399" y="4421"/>
                    <a:pt x="12281" y="4747"/>
                  </a:cubicBezTo>
                  <a:cubicBezTo>
                    <a:pt x="12832" y="4822"/>
                    <a:pt x="13459" y="4897"/>
                    <a:pt x="14086" y="4922"/>
                  </a:cubicBezTo>
                  <a:cubicBezTo>
                    <a:pt x="14241" y="4931"/>
                    <a:pt x="14396" y="4935"/>
                    <a:pt x="14550" y="4935"/>
                  </a:cubicBezTo>
                  <a:cubicBezTo>
                    <a:pt x="15344" y="4935"/>
                    <a:pt x="16117" y="4808"/>
                    <a:pt x="16767" y="4346"/>
                  </a:cubicBezTo>
                  <a:cubicBezTo>
                    <a:pt x="17018" y="4196"/>
                    <a:pt x="17244" y="3970"/>
                    <a:pt x="17369" y="3694"/>
                  </a:cubicBezTo>
                  <a:cubicBezTo>
                    <a:pt x="17569" y="3193"/>
                    <a:pt x="17269" y="2943"/>
                    <a:pt x="17168" y="2491"/>
                  </a:cubicBezTo>
                  <a:cubicBezTo>
                    <a:pt x="17143" y="2316"/>
                    <a:pt x="17218" y="2115"/>
                    <a:pt x="17244" y="1940"/>
                  </a:cubicBezTo>
                  <a:cubicBezTo>
                    <a:pt x="17244" y="1614"/>
                    <a:pt x="17043" y="1313"/>
                    <a:pt x="16767" y="1138"/>
                  </a:cubicBezTo>
                  <a:cubicBezTo>
                    <a:pt x="16492" y="963"/>
                    <a:pt x="16166" y="887"/>
                    <a:pt x="15865" y="837"/>
                  </a:cubicBezTo>
                  <a:cubicBezTo>
                    <a:pt x="15426" y="770"/>
                    <a:pt x="14998" y="751"/>
                    <a:pt x="14574" y="751"/>
                  </a:cubicBezTo>
                  <a:cubicBezTo>
                    <a:pt x="13974" y="751"/>
                    <a:pt x="13382" y="790"/>
                    <a:pt x="12779" y="790"/>
                  </a:cubicBezTo>
                  <a:cubicBezTo>
                    <a:pt x="12688" y="790"/>
                    <a:pt x="12598" y="789"/>
                    <a:pt x="12507" y="787"/>
                  </a:cubicBezTo>
                  <a:cubicBezTo>
                    <a:pt x="12131" y="787"/>
                    <a:pt x="11780" y="737"/>
                    <a:pt x="11404" y="687"/>
                  </a:cubicBezTo>
                  <a:cubicBezTo>
                    <a:pt x="11313" y="675"/>
                    <a:pt x="11225" y="670"/>
                    <a:pt x="11136" y="670"/>
                  </a:cubicBezTo>
                  <a:cubicBezTo>
                    <a:pt x="10858" y="670"/>
                    <a:pt x="10587" y="718"/>
                    <a:pt x="10301" y="737"/>
                  </a:cubicBezTo>
                  <a:cubicBezTo>
                    <a:pt x="10145" y="746"/>
                    <a:pt x="9988" y="750"/>
                    <a:pt x="9830" y="750"/>
                  </a:cubicBezTo>
                  <a:cubicBezTo>
                    <a:pt x="9128" y="750"/>
                    <a:pt x="8415" y="668"/>
                    <a:pt x="7720" y="587"/>
                  </a:cubicBezTo>
                  <a:cubicBezTo>
                    <a:pt x="6135" y="357"/>
                    <a:pt x="4550" y="1"/>
                    <a:pt x="29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rot="-3600045" flipH="1">
              <a:off x="1890557" y="3902582"/>
              <a:ext cx="543353" cy="120067"/>
            </a:xfrm>
            <a:custGeom>
              <a:avLst/>
              <a:gdLst/>
              <a:ahLst/>
              <a:cxnLst/>
              <a:rect l="l" t="t" r="r" b="b"/>
              <a:pathLst>
                <a:path w="15314" h="3384" extrusionOk="0">
                  <a:moveTo>
                    <a:pt x="176" y="0"/>
                  </a:moveTo>
                  <a:lnTo>
                    <a:pt x="0" y="75"/>
                  </a:lnTo>
                  <a:cubicBezTo>
                    <a:pt x="451" y="1053"/>
                    <a:pt x="1880" y="1654"/>
                    <a:pt x="4411" y="1980"/>
                  </a:cubicBezTo>
                  <a:cubicBezTo>
                    <a:pt x="5714" y="2131"/>
                    <a:pt x="6968" y="2381"/>
                    <a:pt x="8171" y="2607"/>
                  </a:cubicBezTo>
                  <a:cubicBezTo>
                    <a:pt x="10151" y="3008"/>
                    <a:pt x="12055" y="3384"/>
                    <a:pt x="14060" y="3384"/>
                  </a:cubicBezTo>
                  <a:cubicBezTo>
                    <a:pt x="14486" y="3384"/>
                    <a:pt x="14887" y="3384"/>
                    <a:pt x="15313" y="3334"/>
                  </a:cubicBezTo>
                  <a:lnTo>
                    <a:pt x="15288" y="3158"/>
                  </a:lnTo>
                  <a:cubicBezTo>
                    <a:pt x="14873" y="3192"/>
                    <a:pt x="14465" y="3207"/>
                    <a:pt x="14062" y="3207"/>
                  </a:cubicBezTo>
                  <a:cubicBezTo>
                    <a:pt x="12057" y="3207"/>
                    <a:pt x="10182" y="2828"/>
                    <a:pt x="8221" y="2431"/>
                  </a:cubicBezTo>
                  <a:cubicBezTo>
                    <a:pt x="6993" y="2206"/>
                    <a:pt x="5739" y="1955"/>
                    <a:pt x="4436" y="1780"/>
                  </a:cubicBezTo>
                  <a:cubicBezTo>
                    <a:pt x="1980" y="1479"/>
                    <a:pt x="577" y="903"/>
                    <a:pt x="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5"/>
            <p:cNvSpPr/>
            <p:nvPr/>
          </p:nvSpPr>
          <p:spPr>
            <a:xfrm rot="-3600045" flipH="1">
              <a:off x="2022237" y="4232189"/>
              <a:ext cx="36510" cy="26717"/>
            </a:xfrm>
            <a:custGeom>
              <a:avLst/>
              <a:gdLst/>
              <a:ahLst/>
              <a:cxnLst/>
              <a:rect l="l" t="t" r="r" b="b"/>
              <a:pathLst>
                <a:path w="1029" h="753" extrusionOk="0">
                  <a:moveTo>
                    <a:pt x="903" y="0"/>
                  </a:moveTo>
                  <a:cubicBezTo>
                    <a:pt x="652" y="276"/>
                    <a:pt x="351" y="476"/>
                    <a:pt x="1" y="577"/>
                  </a:cubicBezTo>
                  <a:lnTo>
                    <a:pt x="51" y="752"/>
                  </a:lnTo>
                  <a:cubicBezTo>
                    <a:pt x="427" y="652"/>
                    <a:pt x="778" y="401"/>
                    <a:pt x="1028" y="100"/>
                  </a:cubicBezTo>
                  <a:lnTo>
                    <a:pt x="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5"/>
            <p:cNvSpPr/>
            <p:nvPr/>
          </p:nvSpPr>
          <p:spPr>
            <a:xfrm rot="-3641755" flipH="1">
              <a:off x="1917178" y="3918650"/>
              <a:ext cx="386680" cy="107710"/>
            </a:xfrm>
            <a:custGeom>
              <a:avLst/>
              <a:gdLst/>
              <a:ahLst/>
              <a:cxnLst/>
              <a:rect l="l" t="t" r="r" b="b"/>
              <a:pathLst>
                <a:path w="10152" h="2828" extrusionOk="0">
                  <a:moveTo>
                    <a:pt x="1" y="1649"/>
                  </a:moveTo>
                  <a:lnTo>
                    <a:pt x="1" y="1649"/>
                  </a:lnTo>
                  <a:cubicBezTo>
                    <a:pt x="1" y="1649"/>
                    <a:pt x="1" y="1649"/>
                    <a:pt x="1" y="1649"/>
                  </a:cubicBezTo>
                  <a:cubicBezTo>
                    <a:pt x="1" y="1649"/>
                    <a:pt x="1" y="1649"/>
                    <a:pt x="1" y="1649"/>
                  </a:cubicBezTo>
                  <a:close/>
                  <a:moveTo>
                    <a:pt x="2165" y="1"/>
                  </a:moveTo>
                  <a:cubicBezTo>
                    <a:pt x="1816" y="1"/>
                    <a:pt x="1417" y="52"/>
                    <a:pt x="1068" y="52"/>
                  </a:cubicBezTo>
                  <a:cubicBezTo>
                    <a:pt x="928" y="52"/>
                    <a:pt x="795" y="44"/>
                    <a:pt x="678" y="20"/>
                  </a:cubicBezTo>
                  <a:cubicBezTo>
                    <a:pt x="577" y="170"/>
                    <a:pt x="177" y="1122"/>
                    <a:pt x="1" y="1649"/>
                  </a:cubicBezTo>
                  <a:lnTo>
                    <a:pt x="1" y="1649"/>
                  </a:lnTo>
                  <a:cubicBezTo>
                    <a:pt x="2" y="1648"/>
                    <a:pt x="5" y="1647"/>
                    <a:pt x="10" y="1647"/>
                  </a:cubicBezTo>
                  <a:cubicBezTo>
                    <a:pt x="132" y="1647"/>
                    <a:pt x="1413" y="1876"/>
                    <a:pt x="1580" y="1900"/>
                  </a:cubicBezTo>
                  <a:cubicBezTo>
                    <a:pt x="2181" y="2025"/>
                    <a:pt x="2808" y="2125"/>
                    <a:pt x="3410" y="2226"/>
                  </a:cubicBezTo>
                  <a:cubicBezTo>
                    <a:pt x="4638" y="2451"/>
                    <a:pt x="5891" y="2627"/>
                    <a:pt x="7119" y="2752"/>
                  </a:cubicBezTo>
                  <a:cubicBezTo>
                    <a:pt x="7645" y="2802"/>
                    <a:pt x="8171" y="2827"/>
                    <a:pt x="8673" y="2827"/>
                  </a:cubicBezTo>
                  <a:cubicBezTo>
                    <a:pt x="8923" y="2827"/>
                    <a:pt x="9199" y="2802"/>
                    <a:pt x="9450" y="2752"/>
                  </a:cubicBezTo>
                  <a:cubicBezTo>
                    <a:pt x="9725" y="2727"/>
                    <a:pt x="9901" y="2401"/>
                    <a:pt x="10001" y="2150"/>
                  </a:cubicBezTo>
                  <a:cubicBezTo>
                    <a:pt x="10101" y="1925"/>
                    <a:pt x="10151" y="1674"/>
                    <a:pt x="10076" y="1449"/>
                  </a:cubicBezTo>
                  <a:cubicBezTo>
                    <a:pt x="10001" y="1273"/>
                    <a:pt x="9851" y="1123"/>
                    <a:pt x="9700" y="997"/>
                  </a:cubicBezTo>
                  <a:cubicBezTo>
                    <a:pt x="9600" y="922"/>
                    <a:pt x="9500" y="872"/>
                    <a:pt x="9400" y="847"/>
                  </a:cubicBezTo>
                  <a:cubicBezTo>
                    <a:pt x="9099" y="747"/>
                    <a:pt x="8773" y="822"/>
                    <a:pt x="8472" y="747"/>
                  </a:cubicBezTo>
                  <a:cubicBezTo>
                    <a:pt x="8146" y="672"/>
                    <a:pt x="7770" y="647"/>
                    <a:pt x="7420" y="622"/>
                  </a:cubicBezTo>
                  <a:cubicBezTo>
                    <a:pt x="6317" y="521"/>
                    <a:pt x="5189" y="321"/>
                    <a:pt x="4086" y="170"/>
                  </a:cubicBezTo>
                  <a:cubicBezTo>
                    <a:pt x="3535" y="95"/>
                    <a:pt x="3009" y="95"/>
                    <a:pt x="2482" y="20"/>
                  </a:cubicBezTo>
                  <a:cubicBezTo>
                    <a:pt x="2384" y="6"/>
                    <a:pt x="2277" y="1"/>
                    <a:pt x="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a:off x="929199" y="2056637"/>
              <a:ext cx="177450" cy="121963"/>
            </a:xfrm>
            <a:custGeom>
              <a:avLst/>
              <a:gdLst/>
              <a:ahLst/>
              <a:cxnLst/>
              <a:rect l="l" t="t" r="r" b="b"/>
              <a:pathLst>
                <a:path w="2293" h="1576" extrusionOk="0">
                  <a:moveTo>
                    <a:pt x="1425" y="0"/>
                  </a:moveTo>
                  <a:cubicBezTo>
                    <a:pt x="1412" y="0"/>
                    <a:pt x="1399" y="1"/>
                    <a:pt x="1387" y="1"/>
                  </a:cubicBezTo>
                  <a:cubicBezTo>
                    <a:pt x="1106" y="1"/>
                    <a:pt x="837" y="109"/>
                    <a:pt x="600" y="260"/>
                  </a:cubicBezTo>
                  <a:cubicBezTo>
                    <a:pt x="449" y="368"/>
                    <a:pt x="298" y="497"/>
                    <a:pt x="211" y="659"/>
                  </a:cubicBezTo>
                  <a:cubicBezTo>
                    <a:pt x="0" y="1102"/>
                    <a:pt x="357" y="1576"/>
                    <a:pt x="817" y="1576"/>
                  </a:cubicBezTo>
                  <a:cubicBezTo>
                    <a:pt x="827" y="1576"/>
                    <a:pt x="837" y="1576"/>
                    <a:pt x="848" y="1575"/>
                  </a:cubicBezTo>
                  <a:cubicBezTo>
                    <a:pt x="1117" y="1564"/>
                    <a:pt x="1354" y="1446"/>
                    <a:pt x="1581" y="1316"/>
                  </a:cubicBezTo>
                  <a:cubicBezTo>
                    <a:pt x="1742" y="1219"/>
                    <a:pt x="1915" y="1122"/>
                    <a:pt x="2066" y="1004"/>
                  </a:cubicBezTo>
                  <a:cubicBezTo>
                    <a:pt x="2163" y="918"/>
                    <a:pt x="2260" y="799"/>
                    <a:pt x="2281" y="670"/>
                  </a:cubicBezTo>
                  <a:cubicBezTo>
                    <a:pt x="2292" y="529"/>
                    <a:pt x="2228" y="400"/>
                    <a:pt x="2141" y="303"/>
                  </a:cubicBezTo>
                  <a:cubicBezTo>
                    <a:pt x="1956" y="108"/>
                    <a:pt x="1692" y="0"/>
                    <a:pt x="1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a:off x="843762" y="4257641"/>
              <a:ext cx="304597" cy="271785"/>
            </a:xfrm>
            <a:custGeom>
              <a:avLst/>
              <a:gdLst/>
              <a:ahLst/>
              <a:cxnLst/>
              <a:rect l="l" t="t" r="r" b="b"/>
              <a:pathLst>
                <a:path w="3936" h="3512" extrusionOk="0">
                  <a:moveTo>
                    <a:pt x="3380" y="1"/>
                  </a:moveTo>
                  <a:cubicBezTo>
                    <a:pt x="2944" y="1"/>
                    <a:pt x="2246" y="141"/>
                    <a:pt x="2156" y="260"/>
                  </a:cubicBezTo>
                  <a:cubicBezTo>
                    <a:pt x="2016" y="443"/>
                    <a:pt x="2189" y="1414"/>
                    <a:pt x="2156" y="1716"/>
                  </a:cubicBezTo>
                  <a:cubicBezTo>
                    <a:pt x="2146" y="1791"/>
                    <a:pt x="2135" y="1877"/>
                    <a:pt x="2092" y="1942"/>
                  </a:cubicBezTo>
                  <a:cubicBezTo>
                    <a:pt x="2027" y="2039"/>
                    <a:pt x="1908" y="2071"/>
                    <a:pt x="1801" y="2104"/>
                  </a:cubicBezTo>
                  <a:cubicBezTo>
                    <a:pt x="1132" y="2330"/>
                    <a:pt x="140" y="2805"/>
                    <a:pt x="0" y="3505"/>
                  </a:cubicBezTo>
                  <a:cubicBezTo>
                    <a:pt x="113" y="3510"/>
                    <a:pt x="230" y="3511"/>
                    <a:pt x="349" y="3511"/>
                  </a:cubicBezTo>
                  <a:cubicBezTo>
                    <a:pt x="1316" y="3511"/>
                    <a:pt x="2445" y="3388"/>
                    <a:pt x="3422" y="3388"/>
                  </a:cubicBezTo>
                  <a:cubicBezTo>
                    <a:pt x="3568" y="3388"/>
                    <a:pt x="3711" y="3391"/>
                    <a:pt x="3849" y="3398"/>
                  </a:cubicBezTo>
                  <a:cubicBezTo>
                    <a:pt x="3925" y="2255"/>
                    <a:pt x="3935" y="1220"/>
                    <a:pt x="3730" y="98"/>
                  </a:cubicBezTo>
                  <a:cubicBezTo>
                    <a:pt x="3717" y="29"/>
                    <a:pt x="3575" y="1"/>
                    <a:pt x="3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a:off x="1911877" y="3736817"/>
              <a:ext cx="281923" cy="379121"/>
            </a:xfrm>
            <a:custGeom>
              <a:avLst/>
              <a:gdLst/>
              <a:ahLst/>
              <a:cxnLst/>
              <a:rect l="l" t="t" r="r" b="b"/>
              <a:pathLst>
                <a:path w="3643" h="4899" extrusionOk="0">
                  <a:moveTo>
                    <a:pt x="670" y="1"/>
                  </a:moveTo>
                  <a:cubicBezTo>
                    <a:pt x="447" y="1"/>
                    <a:pt x="1" y="1281"/>
                    <a:pt x="85" y="1459"/>
                  </a:cubicBezTo>
                  <a:cubicBezTo>
                    <a:pt x="182" y="1686"/>
                    <a:pt x="1120" y="1988"/>
                    <a:pt x="1368" y="2160"/>
                  </a:cubicBezTo>
                  <a:cubicBezTo>
                    <a:pt x="1432" y="2203"/>
                    <a:pt x="1508" y="2246"/>
                    <a:pt x="1540" y="2322"/>
                  </a:cubicBezTo>
                  <a:cubicBezTo>
                    <a:pt x="1594" y="2419"/>
                    <a:pt x="1572" y="2537"/>
                    <a:pt x="1551" y="2645"/>
                  </a:cubicBezTo>
                  <a:cubicBezTo>
                    <a:pt x="1421" y="3346"/>
                    <a:pt x="1378" y="4446"/>
                    <a:pt x="1928" y="4899"/>
                  </a:cubicBezTo>
                  <a:cubicBezTo>
                    <a:pt x="2521" y="3885"/>
                    <a:pt x="3049" y="2473"/>
                    <a:pt x="3642" y="1459"/>
                  </a:cubicBezTo>
                  <a:cubicBezTo>
                    <a:pt x="2683" y="845"/>
                    <a:pt x="1777" y="349"/>
                    <a:pt x="688" y="4"/>
                  </a:cubicBezTo>
                  <a:cubicBezTo>
                    <a:pt x="682" y="2"/>
                    <a:pt x="676" y="1"/>
                    <a:pt x="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a:off x="879593" y="2816901"/>
              <a:ext cx="415958" cy="1562454"/>
            </a:xfrm>
            <a:custGeom>
              <a:avLst/>
              <a:gdLst/>
              <a:ahLst/>
              <a:cxnLst/>
              <a:rect l="l" t="t" r="r" b="b"/>
              <a:pathLst>
                <a:path w="5375" h="20190" extrusionOk="0">
                  <a:moveTo>
                    <a:pt x="2964" y="0"/>
                  </a:moveTo>
                  <a:cubicBezTo>
                    <a:pt x="2741" y="0"/>
                    <a:pt x="2501" y="31"/>
                    <a:pt x="2243" y="96"/>
                  </a:cubicBezTo>
                  <a:cubicBezTo>
                    <a:pt x="1122" y="376"/>
                    <a:pt x="410" y="1530"/>
                    <a:pt x="281" y="2630"/>
                  </a:cubicBezTo>
                  <a:cubicBezTo>
                    <a:pt x="98" y="4161"/>
                    <a:pt x="292" y="5875"/>
                    <a:pt x="249" y="7438"/>
                  </a:cubicBezTo>
                  <a:cubicBezTo>
                    <a:pt x="141" y="10964"/>
                    <a:pt x="1" y="14500"/>
                    <a:pt x="356" y="18015"/>
                  </a:cubicBezTo>
                  <a:cubicBezTo>
                    <a:pt x="389" y="18327"/>
                    <a:pt x="443" y="18780"/>
                    <a:pt x="572" y="19179"/>
                  </a:cubicBezTo>
                  <a:cubicBezTo>
                    <a:pt x="734" y="19643"/>
                    <a:pt x="1003" y="20063"/>
                    <a:pt x="1467" y="20160"/>
                  </a:cubicBezTo>
                  <a:cubicBezTo>
                    <a:pt x="1556" y="20180"/>
                    <a:pt x="1661" y="20189"/>
                    <a:pt x="1775" y="20189"/>
                  </a:cubicBezTo>
                  <a:cubicBezTo>
                    <a:pt x="2546" y="20189"/>
                    <a:pt x="3779" y="19762"/>
                    <a:pt x="3957" y="19114"/>
                  </a:cubicBezTo>
                  <a:cubicBezTo>
                    <a:pt x="4011" y="18931"/>
                    <a:pt x="4011" y="18726"/>
                    <a:pt x="4011" y="18532"/>
                  </a:cubicBezTo>
                  <a:cubicBezTo>
                    <a:pt x="4022" y="16430"/>
                    <a:pt x="4055" y="14306"/>
                    <a:pt x="3731" y="12214"/>
                  </a:cubicBezTo>
                  <a:cubicBezTo>
                    <a:pt x="3688" y="11902"/>
                    <a:pt x="3634" y="11578"/>
                    <a:pt x="3656" y="11266"/>
                  </a:cubicBezTo>
                  <a:cubicBezTo>
                    <a:pt x="3688" y="10813"/>
                    <a:pt x="3893" y="10392"/>
                    <a:pt x="4065" y="9983"/>
                  </a:cubicBezTo>
                  <a:cubicBezTo>
                    <a:pt x="4550" y="8872"/>
                    <a:pt x="5079" y="7611"/>
                    <a:pt x="5240" y="6403"/>
                  </a:cubicBezTo>
                  <a:cubicBezTo>
                    <a:pt x="5370" y="5465"/>
                    <a:pt x="5294" y="4430"/>
                    <a:pt x="5327" y="3471"/>
                  </a:cubicBezTo>
                  <a:cubicBezTo>
                    <a:pt x="5374" y="1828"/>
                    <a:pt x="4687" y="0"/>
                    <a:pt x="2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a:off x="1078172" y="2766211"/>
              <a:ext cx="972916" cy="1146651"/>
            </a:xfrm>
            <a:custGeom>
              <a:avLst/>
              <a:gdLst/>
              <a:ahLst/>
              <a:cxnLst/>
              <a:rect l="l" t="t" r="r" b="b"/>
              <a:pathLst>
                <a:path w="12572" h="14817" extrusionOk="0">
                  <a:moveTo>
                    <a:pt x="2201" y="1"/>
                  </a:moveTo>
                  <a:cubicBezTo>
                    <a:pt x="1996" y="1"/>
                    <a:pt x="1775" y="59"/>
                    <a:pt x="1542" y="190"/>
                  </a:cubicBezTo>
                  <a:cubicBezTo>
                    <a:pt x="324" y="891"/>
                    <a:pt x="44" y="2465"/>
                    <a:pt x="33" y="3727"/>
                  </a:cubicBezTo>
                  <a:cubicBezTo>
                    <a:pt x="1" y="5700"/>
                    <a:pt x="356" y="7662"/>
                    <a:pt x="1144" y="9473"/>
                  </a:cubicBezTo>
                  <a:cubicBezTo>
                    <a:pt x="1489" y="10282"/>
                    <a:pt x="1909" y="11090"/>
                    <a:pt x="2491" y="11748"/>
                  </a:cubicBezTo>
                  <a:cubicBezTo>
                    <a:pt x="3084" y="12406"/>
                    <a:pt x="3699" y="12535"/>
                    <a:pt x="4507" y="12794"/>
                  </a:cubicBezTo>
                  <a:cubicBezTo>
                    <a:pt x="5133" y="12977"/>
                    <a:pt x="5747" y="13193"/>
                    <a:pt x="6383" y="13344"/>
                  </a:cubicBezTo>
                  <a:cubicBezTo>
                    <a:pt x="7580" y="13656"/>
                    <a:pt x="8744" y="14185"/>
                    <a:pt x="9909" y="14648"/>
                  </a:cubicBezTo>
                  <a:cubicBezTo>
                    <a:pt x="10195" y="14760"/>
                    <a:pt x="10460" y="14817"/>
                    <a:pt x="10705" y="14817"/>
                  </a:cubicBezTo>
                  <a:cubicBezTo>
                    <a:pt x="11264" y="14817"/>
                    <a:pt x="11719" y="14522"/>
                    <a:pt x="12087" y="13915"/>
                  </a:cubicBezTo>
                  <a:cubicBezTo>
                    <a:pt x="12335" y="13505"/>
                    <a:pt x="12572" y="13009"/>
                    <a:pt x="12388" y="12578"/>
                  </a:cubicBezTo>
                  <a:cubicBezTo>
                    <a:pt x="12281" y="12341"/>
                    <a:pt x="12065" y="12179"/>
                    <a:pt x="11860" y="12028"/>
                  </a:cubicBezTo>
                  <a:cubicBezTo>
                    <a:pt x="9866" y="10540"/>
                    <a:pt x="7731" y="8988"/>
                    <a:pt x="5251" y="8762"/>
                  </a:cubicBezTo>
                  <a:cubicBezTo>
                    <a:pt x="4734" y="6379"/>
                    <a:pt x="4216" y="3996"/>
                    <a:pt x="3688" y="1624"/>
                  </a:cubicBezTo>
                  <a:cubicBezTo>
                    <a:pt x="3569" y="1074"/>
                    <a:pt x="3267" y="503"/>
                    <a:pt x="2836" y="201"/>
                  </a:cubicBezTo>
                  <a:cubicBezTo>
                    <a:pt x="2647" y="75"/>
                    <a:pt x="2434" y="1"/>
                    <a:pt x="2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a:off x="1018969" y="3011223"/>
              <a:ext cx="186117" cy="564929"/>
            </a:xfrm>
            <a:custGeom>
              <a:avLst/>
              <a:gdLst/>
              <a:ahLst/>
              <a:cxnLst/>
              <a:rect l="l" t="t" r="r" b="b"/>
              <a:pathLst>
                <a:path w="2405" h="7300" extrusionOk="0">
                  <a:moveTo>
                    <a:pt x="65" y="0"/>
                  </a:moveTo>
                  <a:lnTo>
                    <a:pt x="0" y="65"/>
                  </a:lnTo>
                  <a:cubicBezTo>
                    <a:pt x="485" y="539"/>
                    <a:pt x="679" y="1240"/>
                    <a:pt x="830" y="1844"/>
                  </a:cubicBezTo>
                  <a:cubicBezTo>
                    <a:pt x="949" y="2340"/>
                    <a:pt x="1057" y="2846"/>
                    <a:pt x="1154" y="3342"/>
                  </a:cubicBezTo>
                  <a:cubicBezTo>
                    <a:pt x="1434" y="4679"/>
                    <a:pt x="1725" y="6059"/>
                    <a:pt x="2329" y="7299"/>
                  </a:cubicBezTo>
                  <a:lnTo>
                    <a:pt x="2404" y="7256"/>
                  </a:lnTo>
                  <a:cubicBezTo>
                    <a:pt x="1811" y="6027"/>
                    <a:pt x="1520" y="4658"/>
                    <a:pt x="1251" y="3321"/>
                  </a:cubicBezTo>
                  <a:cubicBezTo>
                    <a:pt x="1143" y="2836"/>
                    <a:pt x="1035" y="2318"/>
                    <a:pt x="917" y="1822"/>
                  </a:cubicBezTo>
                  <a:cubicBezTo>
                    <a:pt x="766" y="1197"/>
                    <a:pt x="561" y="496"/>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a:off x="1245872" y="2982822"/>
              <a:ext cx="100217" cy="123588"/>
            </a:xfrm>
            <a:custGeom>
              <a:avLst/>
              <a:gdLst/>
              <a:ahLst/>
              <a:cxnLst/>
              <a:rect l="l" t="t" r="r" b="b"/>
              <a:pathLst>
                <a:path w="1295" h="1597" extrusionOk="0">
                  <a:moveTo>
                    <a:pt x="1122" y="0"/>
                  </a:moveTo>
                  <a:cubicBezTo>
                    <a:pt x="960" y="604"/>
                    <a:pt x="551" y="1133"/>
                    <a:pt x="1" y="1434"/>
                  </a:cubicBezTo>
                  <a:lnTo>
                    <a:pt x="87" y="1596"/>
                  </a:lnTo>
                  <a:cubicBezTo>
                    <a:pt x="680" y="1262"/>
                    <a:pt x="1111" y="701"/>
                    <a:pt x="1295" y="54"/>
                  </a:cubicBezTo>
                  <a:lnTo>
                    <a:pt x="1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a:off x="912173" y="3731245"/>
              <a:ext cx="45117" cy="45117"/>
            </a:xfrm>
            <a:custGeom>
              <a:avLst/>
              <a:gdLst/>
              <a:ahLst/>
              <a:cxnLst/>
              <a:rect l="l" t="t" r="r" b="b"/>
              <a:pathLst>
                <a:path w="583" h="583" extrusionOk="0">
                  <a:moveTo>
                    <a:pt x="162" y="0"/>
                  </a:moveTo>
                  <a:lnTo>
                    <a:pt x="0" y="87"/>
                  </a:lnTo>
                  <a:cubicBezTo>
                    <a:pt x="108" y="291"/>
                    <a:pt x="291" y="475"/>
                    <a:pt x="507" y="583"/>
                  </a:cubicBezTo>
                  <a:lnTo>
                    <a:pt x="582" y="421"/>
                  </a:lnTo>
                  <a:cubicBezTo>
                    <a:pt x="399" y="335"/>
                    <a:pt x="248" y="184"/>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a:off x="382295" y="2691996"/>
              <a:ext cx="282155" cy="159341"/>
            </a:xfrm>
            <a:custGeom>
              <a:avLst/>
              <a:gdLst/>
              <a:ahLst/>
              <a:cxnLst/>
              <a:rect l="l" t="t" r="r" b="b"/>
              <a:pathLst>
                <a:path w="3646" h="2059" extrusionOk="0">
                  <a:moveTo>
                    <a:pt x="3195" y="0"/>
                  </a:moveTo>
                  <a:cubicBezTo>
                    <a:pt x="3139" y="0"/>
                    <a:pt x="3083" y="11"/>
                    <a:pt x="3031" y="17"/>
                  </a:cubicBezTo>
                  <a:cubicBezTo>
                    <a:pt x="2966" y="28"/>
                    <a:pt x="2901" y="39"/>
                    <a:pt x="2826" y="50"/>
                  </a:cubicBezTo>
                  <a:cubicBezTo>
                    <a:pt x="2567" y="93"/>
                    <a:pt x="2308" y="147"/>
                    <a:pt x="2049" y="201"/>
                  </a:cubicBezTo>
                  <a:cubicBezTo>
                    <a:pt x="1801" y="255"/>
                    <a:pt x="1521" y="255"/>
                    <a:pt x="1284" y="341"/>
                  </a:cubicBezTo>
                  <a:cubicBezTo>
                    <a:pt x="1209" y="373"/>
                    <a:pt x="1144" y="427"/>
                    <a:pt x="1079" y="481"/>
                  </a:cubicBezTo>
                  <a:cubicBezTo>
                    <a:pt x="853" y="653"/>
                    <a:pt x="626" y="826"/>
                    <a:pt x="400" y="998"/>
                  </a:cubicBezTo>
                  <a:cubicBezTo>
                    <a:pt x="281" y="1095"/>
                    <a:pt x="163" y="1193"/>
                    <a:pt x="87" y="1322"/>
                  </a:cubicBezTo>
                  <a:cubicBezTo>
                    <a:pt x="12" y="1451"/>
                    <a:pt x="1" y="1624"/>
                    <a:pt x="98" y="1742"/>
                  </a:cubicBezTo>
                  <a:cubicBezTo>
                    <a:pt x="163" y="1829"/>
                    <a:pt x="292" y="1861"/>
                    <a:pt x="400" y="1872"/>
                  </a:cubicBezTo>
                  <a:cubicBezTo>
                    <a:pt x="418" y="1873"/>
                    <a:pt x="436" y="1873"/>
                    <a:pt x="454" y="1873"/>
                  </a:cubicBezTo>
                  <a:cubicBezTo>
                    <a:pt x="992" y="1873"/>
                    <a:pt x="1311" y="1414"/>
                    <a:pt x="1791" y="1268"/>
                  </a:cubicBezTo>
                  <a:lnTo>
                    <a:pt x="1791" y="1268"/>
                  </a:lnTo>
                  <a:cubicBezTo>
                    <a:pt x="1748" y="1408"/>
                    <a:pt x="1640" y="1527"/>
                    <a:pt x="1543" y="1635"/>
                  </a:cubicBezTo>
                  <a:cubicBezTo>
                    <a:pt x="1456" y="1753"/>
                    <a:pt x="1370" y="1904"/>
                    <a:pt x="1413" y="2044"/>
                  </a:cubicBezTo>
                  <a:cubicBezTo>
                    <a:pt x="1433" y="2054"/>
                    <a:pt x="1453" y="2058"/>
                    <a:pt x="1473" y="2058"/>
                  </a:cubicBezTo>
                  <a:cubicBezTo>
                    <a:pt x="1542" y="2058"/>
                    <a:pt x="1614" y="2008"/>
                    <a:pt x="1672" y="1958"/>
                  </a:cubicBezTo>
                  <a:cubicBezTo>
                    <a:pt x="1823" y="1829"/>
                    <a:pt x="1963" y="1688"/>
                    <a:pt x="2082" y="1527"/>
                  </a:cubicBezTo>
                  <a:cubicBezTo>
                    <a:pt x="2157" y="1419"/>
                    <a:pt x="2233" y="1311"/>
                    <a:pt x="2341" y="1236"/>
                  </a:cubicBezTo>
                  <a:cubicBezTo>
                    <a:pt x="2427" y="1182"/>
                    <a:pt x="2513" y="1160"/>
                    <a:pt x="2610" y="1128"/>
                  </a:cubicBezTo>
                  <a:cubicBezTo>
                    <a:pt x="2880" y="1052"/>
                    <a:pt x="3203" y="1020"/>
                    <a:pt x="3462" y="880"/>
                  </a:cubicBezTo>
                  <a:cubicBezTo>
                    <a:pt x="3645" y="783"/>
                    <a:pt x="3613" y="503"/>
                    <a:pt x="3570" y="330"/>
                  </a:cubicBezTo>
                  <a:cubicBezTo>
                    <a:pt x="3537" y="190"/>
                    <a:pt x="3440" y="50"/>
                    <a:pt x="3300" y="17"/>
                  </a:cubicBezTo>
                  <a:cubicBezTo>
                    <a:pt x="3266" y="5"/>
                    <a:pt x="3231" y="0"/>
                    <a:pt x="3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a:off x="1337655" y="3637760"/>
              <a:ext cx="56802" cy="23448"/>
            </a:xfrm>
            <a:custGeom>
              <a:avLst/>
              <a:gdLst/>
              <a:ahLst/>
              <a:cxnLst/>
              <a:rect l="l" t="t" r="r" b="b"/>
              <a:pathLst>
                <a:path w="734" h="303" extrusionOk="0">
                  <a:moveTo>
                    <a:pt x="98" y="1"/>
                  </a:moveTo>
                  <a:lnTo>
                    <a:pt x="1" y="152"/>
                  </a:lnTo>
                  <a:cubicBezTo>
                    <a:pt x="152" y="249"/>
                    <a:pt x="324" y="303"/>
                    <a:pt x="507" y="303"/>
                  </a:cubicBezTo>
                  <a:cubicBezTo>
                    <a:pt x="583" y="303"/>
                    <a:pt x="658" y="292"/>
                    <a:pt x="734" y="270"/>
                  </a:cubicBezTo>
                  <a:lnTo>
                    <a:pt x="691" y="98"/>
                  </a:lnTo>
                  <a:cubicBezTo>
                    <a:pt x="631" y="114"/>
                    <a:pt x="570" y="121"/>
                    <a:pt x="510" y="121"/>
                  </a:cubicBezTo>
                  <a:cubicBezTo>
                    <a:pt x="364" y="121"/>
                    <a:pt x="220" y="77"/>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rot="2085438" flipH="1">
              <a:off x="1448201" y="2501709"/>
              <a:ext cx="655966" cy="1702615"/>
            </a:xfrm>
            <a:custGeom>
              <a:avLst/>
              <a:gdLst/>
              <a:ahLst/>
              <a:cxnLst/>
              <a:rect l="l" t="t" r="r" b="b"/>
              <a:pathLst>
                <a:path w="11906" h="30903" extrusionOk="0">
                  <a:moveTo>
                    <a:pt x="11579" y="0"/>
                  </a:moveTo>
                  <a:lnTo>
                    <a:pt x="0" y="30777"/>
                  </a:lnTo>
                  <a:lnTo>
                    <a:pt x="351" y="30903"/>
                  </a:lnTo>
                  <a:lnTo>
                    <a:pt x="11905" y="125"/>
                  </a:lnTo>
                  <a:lnTo>
                    <a:pt x="115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a:off x="815360" y="2100129"/>
              <a:ext cx="608343" cy="946991"/>
            </a:xfrm>
            <a:custGeom>
              <a:avLst/>
              <a:gdLst/>
              <a:ahLst/>
              <a:cxnLst/>
              <a:rect l="l" t="t" r="r" b="b"/>
              <a:pathLst>
                <a:path w="7861" h="12237" extrusionOk="0">
                  <a:moveTo>
                    <a:pt x="4390" y="1"/>
                  </a:moveTo>
                  <a:cubicBezTo>
                    <a:pt x="4226" y="1"/>
                    <a:pt x="4074" y="12"/>
                    <a:pt x="3947" y="32"/>
                  </a:cubicBezTo>
                  <a:cubicBezTo>
                    <a:pt x="3257" y="140"/>
                    <a:pt x="2620" y="852"/>
                    <a:pt x="2168" y="1347"/>
                  </a:cubicBezTo>
                  <a:cubicBezTo>
                    <a:pt x="1575" y="1984"/>
                    <a:pt x="1046" y="2706"/>
                    <a:pt x="701" y="3515"/>
                  </a:cubicBezTo>
                  <a:cubicBezTo>
                    <a:pt x="680" y="3568"/>
                    <a:pt x="647" y="3622"/>
                    <a:pt x="626" y="3676"/>
                  </a:cubicBezTo>
                  <a:cubicBezTo>
                    <a:pt x="98" y="5024"/>
                    <a:pt x="1" y="6501"/>
                    <a:pt x="65" y="7946"/>
                  </a:cubicBezTo>
                  <a:cubicBezTo>
                    <a:pt x="141" y="9358"/>
                    <a:pt x="259" y="10857"/>
                    <a:pt x="518" y="12237"/>
                  </a:cubicBezTo>
                  <a:cubicBezTo>
                    <a:pt x="1057" y="12059"/>
                    <a:pt x="1673" y="12013"/>
                    <a:pt x="2294" y="12013"/>
                  </a:cubicBezTo>
                  <a:cubicBezTo>
                    <a:pt x="2878" y="12013"/>
                    <a:pt x="3467" y="12054"/>
                    <a:pt x="4000" y="12064"/>
                  </a:cubicBezTo>
                  <a:cubicBezTo>
                    <a:pt x="4301" y="12069"/>
                    <a:pt x="4603" y="12074"/>
                    <a:pt x="4905" y="12074"/>
                  </a:cubicBezTo>
                  <a:cubicBezTo>
                    <a:pt x="5902" y="12074"/>
                    <a:pt x="6900" y="12020"/>
                    <a:pt x="7860" y="11730"/>
                  </a:cubicBezTo>
                  <a:cubicBezTo>
                    <a:pt x="7526" y="8323"/>
                    <a:pt x="7203" y="4916"/>
                    <a:pt x="6394" y="1595"/>
                  </a:cubicBezTo>
                  <a:cubicBezTo>
                    <a:pt x="6308" y="1261"/>
                    <a:pt x="6135" y="733"/>
                    <a:pt x="5920" y="474"/>
                  </a:cubicBezTo>
                  <a:cubicBezTo>
                    <a:pt x="5613" y="126"/>
                    <a:pt x="4936" y="1"/>
                    <a:pt x="43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a:off x="1774900" y="2667541"/>
              <a:ext cx="207785" cy="257313"/>
            </a:xfrm>
            <a:custGeom>
              <a:avLst/>
              <a:gdLst/>
              <a:ahLst/>
              <a:cxnLst/>
              <a:rect l="l" t="t" r="r" b="b"/>
              <a:pathLst>
                <a:path w="2685" h="3325" extrusionOk="0">
                  <a:moveTo>
                    <a:pt x="559" y="1"/>
                  </a:moveTo>
                  <a:cubicBezTo>
                    <a:pt x="531" y="1"/>
                    <a:pt x="503" y="4"/>
                    <a:pt x="475" y="10"/>
                  </a:cubicBezTo>
                  <a:cubicBezTo>
                    <a:pt x="237" y="53"/>
                    <a:pt x="65" y="290"/>
                    <a:pt x="32" y="527"/>
                  </a:cubicBezTo>
                  <a:cubicBezTo>
                    <a:pt x="0" y="775"/>
                    <a:pt x="86" y="1013"/>
                    <a:pt x="194" y="1228"/>
                  </a:cubicBezTo>
                  <a:cubicBezTo>
                    <a:pt x="313" y="1444"/>
                    <a:pt x="464" y="1638"/>
                    <a:pt x="572" y="1854"/>
                  </a:cubicBezTo>
                  <a:cubicBezTo>
                    <a:pt x="722" y="2134"/>
                    <a:pt x="820" y="2446"/>
                    <a:pt x="960" y="2738"/>
                  </a:cubicBezTo>
                  <a:cubicBezTo>
                    <a:pt x="981" y="2781"/>
                    <a:pt x="1003" y="2835"/>
                    <a:pt x="1046" y="2856"/>
                  </a:cubicBezTo>
                  <a:cubicBezTo>
                    <a:pt x="1062" y="2863"/>
                    <a:pt x="1077" y="2866"/>
                    <a:pt x="1092" y="2866"/>
                  </a:cubicBezTo>
                  <a:cubicBezTo>
                    <a:pt x="1197" y="2866"/>
                    <a:pt x="1268" y="2711"/>
                    <a:pt x="1240" y="2597"/>
                  </a:cubicBezTo>
                  <a:cubicBezTo>
                    <a:pt x="1197" y="2468"/>
                    <a:pt x="1111" y="2339"/>
                    <a:pt x="1132" y="2209"/>
                  </a:cubicBezTo>
                  <a:lnTo>
                    <a:pt x="1132" y="2209"/>
                  </a:lnTo>
                  <a:cubicBezTo>
                    <a:pt x="1294" y="2382"/>
                    <a:pt x="1402" y="2608"/>
                    <a:pt x="1520" y="2813"/>
                  </a:cubicBezTo>
                  <a:cubicBezTo>
                    <a:pt x="1639" y="3018"/>
                    <a:pt x="1801" y="3212"/>
                    <a:pt x="2027" y="3298"/>
                  </a:cubicBezTo>
                  <a:cubicBezTo>
                    <a:pt x="2081" y="3316"/>
                    <a:pt x="2139" y="3325"/>
                    <a:pt x="2197" y="3325"/>
                  </a:cubicBezTo>
                  <a:cubicBezTo>
                    <a:pt x="2384" y="3325"/>
                    <a:pt x="2573" y="3234"/>
                    <a:pt x="2631" y="3061"/>
                  </a:cubicBezTo>
                  <a:cubicBezTo>
                    <a:pt x="2685" y="2867"/>
                    <a:pt x="2588" y="2673"/>
                    <a:pt x="2480" y="2500"/>
                  </a:cubicBezTo>
                  <a:cubicBezTo>
                    <a:pt x="2146" y="1951"/>
                    <a:pt x="1801" y="1411"/>
                    <a:pt x="1434" y="894"/>
                  </a:cubicBezTo>
                  <a:cubicBezTo>
                    <a:pt x="1242" y="622"/>
                    <a:pt x="957"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a:off x="1063158" y="2111350"/>
              <a:ext cx="822784" cy="704691"/>
            </a:xfrm>
            <a:custGeom>
              <a:avLst/>
              <a:gdLst/>
              <a:ahLst/>
              <a:cxnLst/>
              <a:rect l="l" t="t" r="r" b="b"/>
              <a:pathLst>
                <a:path w="10632" h="9106" extrusionOk="0">
                  <a:moveTo>
                    <a:pt x="1815" y="1"/>
                  </a:moveTo>
                  <a:cubicBezTo>
                    <a:pt x="1462" y="1"/>
                    <a:pt x="1117" y="85"/>
                    <a:pt x="831" y="286"/>
                  </a:cubicBezTo>
                  <a:cubicBezTo>
                    <a:pt x="292" y="663"/>
                    <a:pt x="1" y="1407"/>
                    <a:pt x="367" y="2000"/>
                  </a:cubicBezTo>
                  <a:cubicBezTo>
                    <a:pt x="529" y="2270"/>
                    <a:pt x="777" y="2464"/>
                    <a:pt x="1025" y="2647"/>
                  </a:cubicBezTo>
                  <a:cubicBezTo>
                    <a:pt x="1877" y="3262"/>
                    <a:pt x="2771" y="3812"/>
                    <a:pt x="3709" y="4286"/>
                  </a:cubicBezTo>
                  <a:cubicBezTo>
                    <a:pt x="4540" y="4706"/>
                    <a:pt x="5478" y="4976"/>
                    <a:pt x="6168" y="5612"/>
                  </a:cubicBezTo>
                  <a:cubicBezTo>
                    <a:pt x="6446" y="5869"/>
                    <a:pt x="9418" y="9106"/>
                    <a:pt x="9519" y="9106"/>
                  </a:cubicBezTo>
                  <a:cubicBezTo>
                    <a:pt x="9520" y="9106"/>
                    <a:pt x="9520" y="9106"/>
                    <a:pt x="9521" y="9105"/>
                  </a:cubicBezTo>
                  <a:cubicBezTo>
                    <a:pt x="9833" y="8749"/>
                    <a:pt x="10157" y="8404"/>
                    <a:pt x="10469" y="8059"/>
                  </a:cubicBezTo>
                  <a:cubicBezTo>
                    <a:pt x="10534" y="7995"/>
                    <a:pt x="10599" y="7919"/>
                    <a:pt x="10610" y="7833"/>
                  </a:cubicBezTo>
                  <a:cubicBezTo>
                    <a:pt x="10631" y="7736"/>
                    <a:pt x="10588" y="7628"/>
                    <a:pt x="10545" y="7542"/>
                  </a:cubicBezTo>
                  <a:cubicBezTo>
                    <a:pt x="9844" y="6043"/>
                    <a:pt x="9100" y="4491"/>
                    <a:pt x="7860" y="3380"/>
                  </a:cubicBezTo>
                  <a:cubicBezTo>
                    <a:pt x="7256" y="2841"/>
                    <a:pt x="6545" y="2421"/>
                    <a:pt x="5844" y="2011"/>
                  </a:cubicBezTo>
                  <a:cubicBezTo>
                    <a:pt x="4820" y="1407"/>
                    <a:pt x="3731" y="523"/>
                    <a:pt x="2620" y="135"/>
                  </a:cubicBezTo>
                  <a:cubicBezTo>
                    <a:pt x="2363" y="51"/>
                    <a:pt x="2086"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a:off x="550073" y="2489857"/>
              <a:ext cx="611593" cy="315277"/>
            </a:xfrm>
            <a:custGeom>
              <a:avLst/>
              <a:gdLst/>
              <a:ahLst/>
              <a:cxnLst/>
              <a:rect l="l" t="t" r="r" b="b"/>
              <a:pathLst>
                <a:path w="7903" h="4074" extrusionOk="0">
                  <a:moveTo>
                    <a:pt x="6086" y="1"/>
                  </a:moveTo>
                  <a:cubicBezTo>
                    <a:pt x="5269" y="1"/>
                    <a:pt x="4262" y="809"/>
                    <a:pt x="3569" y="1109"/>
                  </a:cubicBezTo>
                  <a:cubicBezTo>
                    <a:pt x="2415" y="1616"/>
                    <a:pt x="1208" y="2004"/>
                    <a:pt x="0" y="2349"/>
                  </a:cubicBezTo>
                  <a:cubicBezTo>
                    <a:pt x="140" y="2867"/>
                    <a:pt x="280" y="3384"/>
                    <a:pt x="421" y="3902"/>
                  </a:cubicBezTo>
                  <a:cubicBezTo>
                    <a:pt x="1035" y="4016"/>
                    <a:pt x="1660" y="4073"/>
                    <a:pt x="2285" y="4073"/>
                  </a:cubicBezTo>
                  <a:cubicBezTo>
                    <a:pt x="2779" y="4073"/>
                    <a:pt x="3273" y="4038"/>
                    <a:pt x="3763" y="3966"/>
                  </a:cubicBezTo>
                  <a:cubicBezTo>
                    <a:pt x="5078" y="3761"/>
                    <a:pt x="7903" y="2651"/>
                    <a:pt x="7116" y="797"/>
                  </a:cubicBezTo>
                  <a:cubicBezTo>
                    <a:pt x="6865" y="209"/>
                    <a:pt x="6500" y="1"/>
                    <a:pt x="6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a:off x="824570" y="2614840"/>
              <a:ext cx="10060" cy="184492"/>
            </a:xfrm>
            <a:custGeom>
              <a:avLst/>
              <a:gdLst/>
              <a:ahLst/>
              <a:cxnLst/>
              <a:rect l="l" t="t" r="r" b="b"/>
              <a:pathLst>
                <a:path w="130" h="2384" extrusionOk="0">
                  <a:moveTo>
                    <a:pt x="32" y="1"/>
                  </a:moveTo>
                  <a:lnTo>
                    <a:pt x="0" y="2373"/>
                  </a:lnTo>
                  <a:lnTo>
                    <a:pt x="86" y="2384"/>
                  </a:lnTo>
                  <a:lnTo>
                    <a:pt x="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5"/>
            <p:cNvSpPr/>
            <p:nvPr/>
          </p:nvSpPr>
          <p:spPr>
            <a:xfrm>
              <a:off x="1199130" y="2339569"/>
              <a:ext cx="155317" cy="110200"/>
            </a:xfrm>
            <a:custGeom>
              <a:avLst/>
              <a:gdLst/>
              <a:ahLst/>
              <a:cxnLst/>
              <a:rect l="l" t="t" r="r" b="b"/>
              <a:pathLst>
                <a:path w="2007" h="1424" extrusionOk="0">
                  <a:moveTo>
                    <a:pt x="66" y="0"/>
                  </a:moveTo>
                  <a:lnTo>
                    <a:pt x="1" y="65"/>
                  </a:lnTo>
                  <a:cubicBezTo>
                    <a:pt x="551" y="647"/>
                    <a:pt x="1230" y="1121"/>
                    <a:pt x="1974" y="1423"/>
                  </a:cubicBezTo>
                  <a:lnTo>
                    <a:pt x="2006" y="1348"/>
                  </a:lnTo>
                  <a:cubicBezTo>
                    <a:pt x="1284" y="1035"/>
                    <a:pt x="605" y="571"/>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a:off x="862103" y="1770609"/>
              <a:ext cx="293763" cy="417970"/>
            </a:xfrm>
            <a:custGeom>
              <a:avLst/>
              <a:gdLst/>
              <a:ahLst/>
              <a:cxnLst/>
              <a:rect l="l" t="t" r="r" b="b"/>
              <a:pathLst>
                <a:path w="3796" h="5401" extrusionOk="0">
                  <a:moveTo>
                    <a:pt x="952" y="0"/>
                  </a:moveTo>
                  <a:cubicBezTo>
                    <a:pt x="600" y="0"/>
                    <a:pt x="241" y="82"/>
                    <a:pt x="97" y="398"/>
                  </a:cubicBezTo>
                  <a:cubicBezTo>
                    <a:pt x="87" y="420"/>
                    <a:pt x="76" y="441"/>
                    <a:pt x="65" y="474"/>
                  </a:cubicBezTo>
                  <a:cubicBezTo>
                    <a:pt x="0" y="668"/>
                    <a:pt x="0" y="883"/>
                    <a:pt x="0" y="1099"/>
                  </a:cubicBezTo>
                  <a:cubicBezTo>
                    <a:pt x="11" y="1595"/>
                    <a:pt x="33" y="2102"/>
                    <a:pt x="151" y="2587"/>
                  </a:cubicBezTo>
                  <a:cubicBezTo>
                    <a:pt x="259" y="3029"/>
                    <a:pt x="529" y="3859"/>
                    <a:pt x="1046" y="3945"/>
                  </a:cubicBezTo>
                  <a:cubicBezTo>
                    <a:pt x="1143" y="3967"/>
                    <a:pt x="1251" y="3967"/>
                    <a:pt x="1359" y="3999"/>
                  </a:cubicBezTo>
                  <a:cubicBezTo>
                    <a:pt x="1607" y="4075"/>
                    <a:pt x="1564" y="4355"/>
                    <a:pt x="1618" y="4560"/>
                  </a:cubicBezTo>
                  <a:cubicBezTo>
                    <a:pt x="1693" y="4840"/>
                    <a:pt x="1779" y="5110"/>
                    <a:pt x="1865" y="5390"/>
                  </a:cubicBezTo>
                  <a:cubicBezTo>
                    <a:pt x="1869" y="5397"/>
                    <a:pt x="1892" y="5401"/>
                    <a:pt x="1930" y="5401"/>
                  </a:cubicBezTo>
                  <a:cubicBezTo>
                    <a:pt x="2160" y="5401"/>
                    <a:pt x="2937" y="5277"/>
                    <a:pt x="3030" y="5250"/>
                  </a:cubicBezTo>
                  <a:cubicBezTo>
                    <a:pt x="3256" y="5174"/>
                    <a:pt x="3795" y="5153"/>
                    <a:pt x="3752" y="4872"/>
                  </a:cubicBezTo>
                  <a:cubicBezTo>
                    <a:pt x="3634" y="3988"/>
                    <a:pt x="3504" y="3115"/>
                    <a:pt x="3386" y="2242"/>
                  </a:cubicBezTo>
                  <a:cubicBezTo>
                    <a:pt x="3224" y="1099"/>
                    <a:pt x="2653" y="226"/>
                    <a:pt x="1445" y="42"/>
                  </a:cubicBezTo>
                  <a:cubicBezTo>
                    <a:pt x="1301" y="21"/>
                    <a:pt x="1128" y="0"/>
                    <a:pt x="952" y="0"/>
                  </a:cubicBezTo>
                  <a:close/>
                </a:path>
              </a:pathLst>
            </a:custGeom>
            <a:solidFill>
              <a:srgbClr val="AB4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885474" y="1988303"/>
              <a:ext cx="74292" cy="29252"/>
            </a:xfrm>
            <a:custGeom>
              <a:avLst/>
              <a:gdLst/>
              <a:ahLst/>
              <a:cxnLst/>
              <a:rect l="l" t="t" r="r" b="b"/>
              <a:pathLst>
                <a:path w="960" h="378" extrusionOk="0">
                  <a:moveTo>
                    <a:pt x="151" y="0"/>
                  </a:moveTo>
                  <a:lnTo>
                    <a:pt x="0" y="108"/>
                  </a:lnTo>
                  <a:cubicBezTo>
                    <a:pt x="130" y="280"/>
                    <a:pt x="345" y="377"/>
                    <a:pt x="561" y="377"/>
                  </a:cubicBezTo>
                  <a:cubicBezTo>
                    <a:pt x="701" y="377"/>
                    <a:pt x="841" y="334"/>
                    <a:pt x="960" y="248"/>
                  </a:cubicBezTo>
                  <a:lnTo>
                    <a:pt x="852" y="108"/>
                  </a:lnTo>
                  <a:cubicBezTo>
                    <a:pt x="767" y="172"/>
                    <a:pt x="663" y="202"/>
                    <a:pt x="560" y="202"/>
                  </a:cubicBezTo>
                  <a:cubicBezTo>
                    <a:pt x="401" y="202"/>
                    <a:pt x="243" y="131"/>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933842" y="2034194"/>
              <a:ext cx="353816" cy="196951"/>
            </a:xfrm>
            <a:custGeom>
              <a:avLst/>
              <a:gdLst/>
              <a:ahLst/>
              <a:cxnLst/>
              <a:rect l="l" t="t" r="r" b="b"/>
              <a:pathLst>
                <a:path w="4572" h="2545" extrusionOk="0">
                  <a:moveTo>
                    <a:pt x="3461" y="0"/>
                  </a:moveTo>
                  <a:cubicBezTo>
                    <a:pt x="3429" y="0"/>
                    <a:pt x="3407" y="11"/>
                    <a:pt x="3397" y="32"/>
                  </a:cubicBezTo>
                  <a:cubicBezTo>
                    <a:pt x="2868" y="507"/>
                    <a:pt x="2168" y="722"/>
                    <a:pt x="1488" y="927"/>
                  </a:cubicBezTo>
                  <a:cubicBezTo>
                    <a:pt x="1521" y="1143"/>
                    <a:pt x="1499" y="1369"/>
                    <a:pt x="1413" y="1574"/>
                  </a:cubicBezTo>
                  <a:cubicBezTo>
                    <a:pt x="1327" y="1747"/>
                    <a:pt x="1240" y="1844"/>
                    <a:pt x="1111" y="1995"/>
                  </a:cubicBezTo>
                  <a:cubicBezTo>
                    <a:pt x="971" y="1941"/>
                    <a:pt x="895" y="1790"/>
                    <a:pt x="841" y="1660"/>
                  </a:cubicBezTo>
                  <a:cubicBezTo>
                    <a:pt x="755" y="1456"/>
                    <a:pt x="701" y="1251"/>
                    <a:pt x="669" y="1046"/>
                  </a:cubicBezTo>
                  <a:cubicBezTo>
                    <a:pt x="534" y="1038"/>
                    <a:pt x="368" y="942"/>
                    <a:pt x="239" y="942"/>
                  </a:cubicBezTo>
                  <a:cubicBezTo>
                    <a:pt x="183" y="942"/>
                    <a:pt x="134" y="961"/>
                    <a:pt x="98" y="1014"/>
                  </a:cubicBezTo>
                  <a:cubicBezTo>
                    <a:pt x="0" y="1164"/>
                    <a:pt x="108" y="1412"/>
                    <a:pt x="151" y="1563"/>
                  </a:cubicBezTo>
                  <a:cubicBezTo>
                    <a:pt x="238" y="1887"/>
                    <a:pt x="345" y="2210"/>
                    <a:pt x="443" y="2544"/>
                  </a:cubicBezTo>
                  <a:cubicBezTo>
                    <a:pt x="1057" y="2404"/>
                    <a:pt x="1672" y="2361"/>
                    <a:pt x="2297" y="2243"/>
                  </a:cubicBezTo>
                  <a:cubicBezTo>
                    <a:pt x="2717" y="2167"/>
                    <a:pt x="3192" y="2049"/>
                    <a:pt x="3537" y="1779"/>
                  </a:cubicBezTo>
                  <a:cubicBezTo>
                    <a:pt x="3677" y="1671"/>
                    <a:pt x="3774" y="1585"/>
                    <a:pt x="3946" y="1509"/>
                  </a:cubicBezTo>
                  <a:cubicBezTo>
                    <a:pt x="4038" y="1469"/>
                    <a:pt x="4423" y="1248"/>
                    <a:pt x="4551" y="1248"/>
                  </a:cubicBezTo>
                  <a:cubicBezTo>
                    <a:pt x="4559" y="1248"/>
                    <a:pt x="4566" y="1249"/>
                    <a:pt x="4572" y="1251"/>
                  </a:cubicBezTo>
                  <a:cubicBezTo>
                    <a:pt x="4108" y="1067"/>
                    <a:pt x="3752" y="615"/>
                    <a:pt x="3548" y="162"/>
                  </a:cubicBezTo>
                  <a:cubicBezTo>
                    <a:pt x="3526" y="129"/>
                    <a:pt x="3515" y="86"/>
                    <a:pt x="3494" y="54"/>
                  </a:cubicBezTo>
                  <a:cubicBezTo>
                    <a:pt x="3483" y="32"/>
                    <a:pt x="3472" y="11"/>
                    <a:pt x="3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5"/>
            <p:cNvSpPr/>
            <p:nvPr/>
          </p:nvSpPr>
          <p:spPr>
            <a:xfrm>
              <a:off x="900488" y="2183476"/>
              <a:ext cx="125213" cy="848631"/>
            </a:xfrm>
            <a:custGeom>
              <a:avLst/>
              <a:gdLst/>
              <a:ahLst/>
              <a:cxnLst/>
              <a:rect l="l" t="t" r="r" b="b"/>
              <a:pathLst>
                <a:path w="1618" h="10966" extrusionOk="0">
                  <a:moveTo>
                    <a:pt x="1456" y="1"/>
                  </a:moveTo>
                  <a:cubicBezTo>
                    <a:pt x="410" y="1834"/>
                    <a:pt x="0" y="4012"/>
                    <a:pt x="216" y="6653"/>
                  </a:cubicBezTo>
                  <a:cubicBezTo>
                    <a:pt x="248" y="7063"/>
                    <a:pt x="302" y="7472"/>
                    <a:pt x="345" y="7871"/>
                  </a:cubicBezTo>
                  <a:cubicBezTo>
                    <a:pt x="475" y="8885"/>
                    <a:pt x="604" y="9920"/>
                    <a:pt x="453" y="10933"/>
                  </a:cubicBezTo>
                  <a:lnTo>
                    <a:pt x="636" y="10966"/>
                  </a:lnTo>
                  <a:cubicBezTo>
                    <a:pt x="776" y="9931"/>
                    <a:pt x="647" y="8874"/>
                    <a:pt x="529" y="7850"/>
                  </a:cubicBezTo>
                  <a:cubicBezTo>
                    <a:pt x="475" y="7451"/>
                    <a:pt x="431" y="7041"/>
                    <a:pt x="399" y="6642"/>
                  </a:cubicBezTo>
                  <a:cubicBezTo>
                    <a:pt x="184" y="4033"/>
                    <a:pt x="582" y="1898"/>
                    <a:pt x="1617" y="87"/>
                  </a:cubicBezTo>
                  <a:lnTo>
                    <a:pt x="14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a:off x="840357" y="1702894"/>
              <a:ext cx="578317" cy="414023"/>
            </a:xfrm>
            <a:custGeom>
              <a:avLst/>
              <a:gdLst/>
              <a:ahLst/>
              <a:cxnLst/>
              <a:rect l="l" t="t" r="r" b="b"/>
              <a:pathLst>
                <a:path w="7473" h="5350" extrusionOk="0">
                  <a:moveTo>
                    <a:pt x="2514" y="0"/>
                  </a:moveTo>
                  <a:cubicBezTo>
                    <a:pt x="2144" y="0"/>
                    <a:pt x="1803" y="272"/>
                    <a:pt x="1435" y="378"/>
                  </a:cubicBezTo>
                  <a:cubicBezTo>
                    <a:pt x="1230" y="432"/>
                    <a:pt x="1004" y="432"/>
                    <a:pt x="799" y="464"/>
                  </a:cubicBezTo>
                  <a:cubicBezTo>
                    <a:pt x="583" y="497"/>
                    <a:pt x="368" y="572"/>
                    <a:pt x="238" y="745"/>
                  </a:cubicBezTo>
                  <a:cubicBezTo>
                    <a:pt x="87" y="950"/>
                    <a:pt x="1" y="1467"/>
                    <a:pt x="98" y="1704"/>
                  </a:cubicBezTo>
                  <a:cubicBezTo>
                    <a:pt x="238" y="2071"/>
                    <a:pt x="702" y="2168"/>
                    <a:pt x="1058" y="2179"/>
                  </a:cubicBezTo>
                  <a:cubicBezTo>
                    <a:pt x="1092" y="2179"/>
                    <a:pt x="1127" y="2180"/>
                    <a:pt x="1161" y="2180"/>
                  </a:cubicBezTo>
                  <a:cubicBezTo>
                    <a:pt x="1244" y="2180"/>
                    <a:pt x="1326" y="2178"/>
                    <a:pt x="1406" y="2178"/>
                  </a:cubicBezTo>
                  <a:cubicBezTo>
                    <a:pt x="1801" y="2178"/>
                    <a:pt x="2144" y="2214"/>
                    <a:pt x="2362" y="2642"/>
                  </a:cubicBezTo>
                  <a:cubicBezTo>
                    <a:pt x="2459" y="2847"/>
                    <a:pt x="2632" y="3009"/>
                    <a:pt x="2826" y="3117"/>
                  </a:cubicBezTo>
                  <a:cubicBezTo>
                    <a:pt x="2955" y="3171"/>
                    <a:pt x="3095" y="3224"/>
                    <a:pt x="3138" y="3354"/>
                  </a:cubicBezTo>
                  <a:cubicBezTo>
                    <a:pt x="3160" y="3419"/>
                    <a:pt x="3149" y="3472"/>
                    <a:pt x="3138" y="3537"/>
                  </a:cubicBezTo>
                  <a:cubicBezTo>
                    <a:pt x="3063" y="3839"/>
                    <a:pt x="2836" y="4109"/>
                    <a:pt x="2858" y="4432"/>
                  </a:cubicBezTo>
                  <a:cubicBezTo>
                    <a:pt x="2880" y="4831"/>
                    <a:pt x="3279" y="5100"/>
                    <a:pt x="3667" y="5219"/>
                  </a:cubicBezTo>
                  <a:cubicBezTo>
                    <a:pt x="3947" y="5308"/>
                    <a:pt x="4237" y="5349"/>
                    <a:pt x="4529" y="5349"/>
                  </a:cubicBezTo>
                  <a:cubicBezTo>
                    <a:pt x="5226" y="5349"/>
                    <a:pt x="5934" y="5114"/>
                    <a:pt x="6535" y="4734"/>
                  </a:cubicBezTo>
                  <a:cubicBezTo>
                    <a:pt x="7063" y="4389"/>
                    <a:pt x="7472" y="3904"/>
                    <a:pt x="7451" y="3257"/>
                  </a:cubicBezTo>
                  <a:cubicBezTo>
                    <a:pt x="7429" y="2685"/>
                    <a:pt x="7074" y="2125"/>
                    <a:pt x="6535" y="1898"/>
                  </a:cubicBezTo>
                  <a:cubicBezTo>
                    <a:pt x="6157" y="1737"/>
                    <a:pt x="5726" y="1726"/>
                    <a:pt x="5381" y="1499"/>
                  </a:cubicBezTo>
                  <a:cubicBezTo>
                    <a:pt x="4960" y="1219"/>
                    <a:pt x="4734" y="626"/>
                    <a:pt x="4227" y="551"/>
                  </a:cubicBezTo>
                  <a:cubicBezTo>
                    <a:pt x="4181" y="543"/>
                    <a:pt x="4135" y="540"/>
                    <a:pt x="4088" y="540"/>
                  </a:cubicBezTo>
                  <a:cubicBezTo>
                    <a:pt x="3994" y="540"/>
                    <a:pt x="3898" y="551"/>
                    <a:pt x="3801" y="551"/>
                  </a:cubicBezTo>
                  <a:cubicBezTo>
                    <a:pt x="3753" y="551"/>
                    <a:pt x="3704" y="548"/>
                    <a:pt x="3656" y="540"/>
                  </a:cubicBezTo>
                  <a:cubicBezTo>
                    <a:pt x="3279" y="475"/>
                    <a:pt x="3020" y="87"/>
                    <a:pt x="2642" y="12"/>
                  </a:cubicBezTo>
                  <a:cubicBezTo>
                    <a:pt x="2599" y="4"/>
                    <a:pt x="2557" y="0"/>
                    <a:pt x="25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5"/>
            <p:cNvSpPr/>
            <p:nvPr/>
          </p:nvSpPr>
          <p:spPr>
            <a:xfrm flipH="1">
              <a:off x="948213" y="4421985"/>
              <a:ext cx="59107" cy="102277"/>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5"/>
            <p:cNvSpPr/>
            <p:nvPr/>
          </p:nvSpPr>
          <p:spPr>
            <a:xfrm flipH="1">
              <a:off x="912210" y="4436644"/>
              <a:ext cx="48869" cy="98133"/>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flipH="1">
              <a:off x="984277" y="4411964"/>
              <a:ext cx="161300" cy="99215"/>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rot="-3599935" flipH="1">
              <a:off x="2041980" y="3912839"/>
              <a:ext cx="59105" cy="102282"/>
            </a:xfrm>
            <a:custGeom>
              <a:avLst/>
              <a:gdLst/>
              <a:ahLst/>
              <a:cxnLst/>
              <a:rect l="l" t="t" r="r" b="b"/>
              <a:pathLst>
                <a:path w="1911" h="3307" extrusionOk="0">
                  <a:moveTo>
                    <a:pt x="1609" y="1"/>
                  </a:moveTo>
                  <a:cubicBezTo>
                    <a:pt x="1569" y="1"/>
                    <a:pt x="1529" y="9"/>
                    <a:pt x="1496" y="25"/>
                  </a:cubicBezTo>
                  <a:cubicBezTo>
                    <a:pt x="1270" y="176"/>
                    <a:pt x="1095" y="426"/>
                    <a:pt x="945" y="652"/>
                  </a:cubicBezTo>
                  <a:cubicBezTo>
                    <a:pt x="794" y="877"/>
                    <a:pt x="669" y="1128"/>
                    <a:pt x="544" y="1354"/>
                  </a:cubicBezTo>
                  <a:cubicBezTo>
                    <a:pt x="318" y="1855"/>
                    <a:pt x="117" y="2381"/>
                    <a:pt x="42" y="2933"/>
                  </a:cubicBezTo>
                  <a:cubicBezTo>
                    <a:pt x="0" y="3170"/>
                    <a:pt x="185" y="3307"/>
                    <a:pt x="373" y="3307"/>
                  </a:cubicBezTo>
                  <a:cubicBezTo>
                    <a:pt x="523" y="3307"/>
                    <a:pt x="675" y="3221"/>
                    <a:pt x="719" y="3033"/>
                  </a:cubicBezTo>
                  <a:cubicBezTo>
                    <a:pt x="819" y="2557"/>
                    <a:pt x="970" y="2080"/>
                    <a:pt x="1170" y="1629"/>
                  </a:cubicBezTo>
                  <a:cubicBezTo>
                    <a:pt x="1270" y="1404"/>
                    <a:pt x="1396" y="1178"/>
                    <a:pt x="1521" y="953"/>
                  </a:cubicBezTo>
                  <a:cubicBezTo>
                    <a:pt x="1646" y="752"/>
                    <a:pt x="1797" y="527"/>
                    <a:pt x="1872" y="276"/>
                  </a:cubicBezTo>
                  <a:cubicBezTo>
                    <a:pt x="1911" y="100"/>
                    <a:pt x="1752" y="1"/>
                    <a:pt x="16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rot="-3599935" flipH="1">
              <a:off x="2037440" y="3956816"/>
              <a:ext cx="48868" cy="98138"/>
            </a:xfrm>
            <a:custGeom>
              <a:avLst/>
              <a:gdLst/>
              <a:ahLst/>
              <a:cxnLst/>
              <a:rect l="l" t="t" r="r" b="b"/>
              <a:pathLst>
                <a:path w="1580" h="3173" extrusionOk="0">
                  <a:moveTo>
                    <a:pt x="1319" y="1"/>
                  </a:moveTo>
                  <a:cubicBezTo>
                    <a:pt x="1040" y="1"/>
                    <a:pt x="873" y="287"/>
                    <a:pt x="753" y="504"/>
                  </a:cubicBezTo>
                  <a:cubicBezTo>
                    <a:pt x="602" y="729"/>
                    <a:pt x="502" y="980"/>
                    <a:pt x="402" y="1230"/>
                  </a:cubicBezTo>
                  <a:cubicBezTo>
                    <a:pt x="302" y="1481"/>
                    <a:pt x="226" y="1757"/>
                    <a:pt x="151" y="2007"/>
                  </a:cubicBezTo>
                  <a:cubicBezTo>
                    <a:pt x="101" y="2283"/>
                    <a:pt x="1" y="2584"/>
                    <a:pt x="1" y="2860"/>
                  </a:cubicBezTo>
                  <a:cubicBezTo>
                    <a:pt x="1" y="3062"/>
                    <a:pt x="176" y="3172"/>
                    <a:pt x="348" y="3172"/>
                  </a:cubicBezTo>
                  <a:cubicBezTo>
                    <a:pt x="474" y="3172"/>
                    <a:pt x="599" y="3112"/>
                    <a:pt x="653" y="2985"/>
                  </a:cubicBezTo>
                  <a:cubicBezTo>
                    <a:pt x="753" y="2734"/>
                    <a:pt x="778" y="2459"/>
                    <a:pt x="828" y="2208"/>
                  </a:cubicBezTo>
                  <a:cubicBezTo>
                    <a:pt x="903" y="1982"/>
                    <a:pt x="953" y="1732"/>
                    <a:pt x="1029" y="1506"/>
                  </a:cubicBezTo>
                  <a:cubicBezTo>
                    <a:pt x="1104" y="1281"/>
                    <a:pt x="1204" y="1055"/>
                    <a:pt x="1279" y="829"/>
                  </a:cubicBezTo>
                  <a:cubicBezTo>
                    <a:pt x="1379" y="629"/>
                    <a:pt x="1580" y="353"/>
                    <a:pt x="1480" y="103"/>
                  </a:cubicBezTo>
                  <a:cubicBezTo>
                    <a:pt x="1455" y="53"/>
                    <a:pt x="1404" y="2"/>
                    <a:pt x="1354" y="2"/>
                  </a:cubicBezTo>
                  <a:cubicBezTo>
                    <a:pt x="1342" y="1"/>
                    <a:pt x="1331" y="1"/>
                    <a:pt x="1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rot="-3599935" flipH="1">
              <a:off x="2024462" y="3833114"/>
              <a:ext cx="161295" cy="99220"/>
            </a:xfrm>
            <a:custGeom>
              <a:avLst/>
              <a:gdLst/>
              <a:ahLst/>
              <a:cxnLst/>
              <a:rect l="l" t="t" r="r" b="b"/>
              <a:pathLst>
                <a:path w="5215" h="3208" extrusionOk="0">
                  <a:moveTo>
                    <a:pt x="4863" y="0"/>
                  </a:moveTo>
                  <a:cubicBezTo>
                    <a:pt x="4725" y="0"/>
                    <a:pt x="4593" y="49"/>
                    <a:pt x="4462" y="99"/>
                  </a:cubicBezTo>
                  <a:cubicBezTo>
                    <a:pt x="4237" y="174"/>
                    <a:pt x="4011" y="249"/>
                    <a:pt x="3811" y="349"/>
                  </a:cubicBezTo>
                  <a:cubicBezTo>
                    <a:pt x="3384" y="525"/>
                    <a:pt x="2958" y="750"/>
                    <a:pt x="2557" y="976"/>
                  </a:cubicBezTo>
                  <a:cubicBezTo>
                    <a:pt x="1755" y="1402"/>
                    <a:pt x="978" y="1878"/>
                    <a:pt x="252" y="2404"/>
                  </a:cubicBezTo>
                  <a:cubicBezTo>
                    <a:pt x="51" y="2555"/>
                    <a:pt x="1" y="2830"/>
                    <a:pt x="126" y="3031"/>
                  </a:cubicBezTo>
                  <a:cubicBezTo>
                    <a:pt x="216" y="3151"/>
                    <a:pt x="350" y="3208"/>
                    <a:pt x="487" y="3208"/>
                  </a:cubicBezTo>
                  <a:cubicBezTo>
                    <a:pt x="579" y="3208"/>
                    <a:pt x="672" y="3182"/>
                    <a:pt x="753" y="3131"/>
                  </a:cubicBezTo>
                  <a:lnTo>
                    <a:pt x="803" y="3106"/>
                  </a:lnTo>
                  <a:cubicBezTo>
                    <a:pt x="828" y="3081"/>
                    <a:pt x="853" y="3056"/>
                    <a:pt x="878" y="3031"/>
                  </a:cubicBezTo>
                  <a:cubicBezTo>
                    <a:pt x="1580" y="2555"/>
                    <a:pt x="2282" y="2104"/>
                    <a:pt x="3009" y="1678"/>
                  </a:cubicBezTo>
                  <a:cubicBezTo>
                    <a:pt x="3410" y="1477"/>
                    <a:pt x="3785" y="1252"/>
                    <a:pt x="4186" y="1051"/>
                  </a:cubicBezTo>
                  <a:cubicBezTo>
                    <a:pt x="4362" y="951"/>
                    <a:pt x="4537" y="825"/>
                    <a:pt x="4738" y="725"/>
                  </a:cubicBezTo>
                  <a:cubicBezTo>
                    <a:pt x="4938" y="600"/>
                    <a:pt x="5114" y="525"/>
                    <a:pt x="5189" y="274"/>
                  </a:cubicBezTo>
                  <a:cubicBezTo>
                    <a:pt x="5214" y="199"/>
                    <a:pt x="5164" y="99"/>
                    <a:pt x="5089" y="49"/>
                  </a:cubicBezTo>
                  <a:cubicBezTo>
                    <a:pt x="5011" y="14"/>
                    <a:pt x="4936" y="0"/>
                    <a:pt x="4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375;p34">
            <a:extLst>
              <a:ext uri="{FF2B5EF4-FFF2-40B4-BE49-F238E27FC236}">
                <a16:creationId xmlns:a16="http://schemas.microsoft.com/office/drawing/2014/main" id="{00710240-7D8B-BA15-CB37-DB166F84D021}"/>
              </a:ext>
            </a:extLst>
          </p:cNvPr>
          <p:cNvSpPr txBox="1">
            <a:spLocks/>
          </p:cNvSpPr>
          <p:nvPr/>
        </p:nvSpPr>
        <p:spPr>
          <a:xfrm>
            <a:off x="2622820" y="2021701"/>
            <a:ext cx="4967400" cy="123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Actor"/>
              <a:buNone/>
              <a:defRPr sz="1600" b="0" i="0" u="none" strike="noStrike" cap="none">
                <a:solidFill>
                  <a:schemeClr val="lt1"/>
                </a:solidFill>
                <a:latin typeface="Actor"/>
                <a:ea typeface="Actor"/>
                <a:cs typeface="Actor"/>
                <a:sym typeface="Actor"/>
              </a:defRPr>
            </a:lvl1pPr>
            <a:lvl2pPr marL="914400" marR="0" lvl="1" indent="-317500" algn="l" rtl="0">
              <a:lnSpc>
                <a:spcPct val="100000"/>
              </a:lnSpc>
              <a:spcBef>
                <a:spcPts val="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2pPr>
            <a:lvl3pPr marL="1371600" marR="0" lvl="2"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3pPr>
            <a:lvl4pPr marL="1828800" marR="0" lvl="3"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4pPr>
            <a:lvl5pPr marL="2286000" marR="0" lvl="4"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5pPr>
            <a:lvl6pPr marL="2743200" marR="0" lvl="5"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6pPr>
            <a:lvl7pPr marL="3200400" marR="0" lvl="6"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7pPr>
            <a:lvl8pPr marL="3657600" marR="0" lvl="7" indent="-317500" algn="l" rtl="0">
              <a:lnSpc>
                <a:spcPct val="100000"/>
              </a:lnSpc>
              <a:spcBef>
                <a:spcPts val="1600"/>
              </a:spcBef>
              <a:spcAft>
                <a:spcPts val="0"/>
              </a:spcAft>
              <a:buClr>
                <a:schemeClr val="lt1"/>
              </a:buClr>
              <a:buSzPts val="1400"/>
              <a:buFont typeface="Actor"/>
              <a:buNone/>
              <a:defRPr sz="1400" b="0" i="0" u="none" strike="noStrike" cap="none">
                <a:solidFill>
                  <a:schemeClr val="lt1"/>
                </a:solidFill>
                <a:latin typeface="Actor"/>
                <a:ea typeface="Actor"/>
                <a:cs typeface="Actor"/>
                <a:sym typeface="Actor"/>
              </a:defRPr>
            </a:lvl8pPr>
            <a:lvl9pPr marL="4114800" marR="0" lvl="8" indent="-317500" algn="l" rtl="0">
              <a:lnSpc>
                <a:spcPct val="100000"/>
              </a:lnSpc>
              <a:spcBef>
                <a:spcPts val="1600"/>
              </a:spcBef>
              <a:spcAft>
                <a:spcPts val="1600"/>
              </a:spcAft>
              <a:buClr>
                <a:schemeClr val="lt1"/>
              </a:buClr>
              <a:buSzPts val="1400"/>
              <a:buFont typeface="Actor"/>
              <a:buNone/>
              <a:defRPr sz="1400" b="0" i="0" u="none" strike="noStrike" cap="none">
                <a:solidFill>
                  <a:schemeClr val="lt1"/>
                </a:solidFill>
                <a:latin typeface="Actor"/>
                <a:ea typeface="Actor"/>
                <a:cs typeface="Actor"/>
                <a:sym typeface="Actor"/>
              </a:defRPr>
            </a:lvl9pPr>
          </a:lstStyle>
          <a:p>
            <a:pPr marL="0" indent="0" algn="ctr"/>
            <a:r>
              <a:rPr lang="en-US" sz="2000" dirty="0"/>
              <a:t>Student’s book , p</a:t>
            </a:r>
            <a:r>
              <a:rPr lang="en-US" sz="2000" b="1" dirty="0">
                <a:solidFill>
                  <a:schemeClr val="accent1">
                    <a:lumMod val="50000"/>
                  </a:schemeClr>
                </a:solidFill>
              </a:rPr>
              <a:t>.(53)</a:t>
            </a:r>
          </a:p>
        </p:txBody>
      </p:sp>
      <p:pic>
        <p:nvPicPr>
          <p:cNvPr id="7" name="Picture 4" descr="animated transparent book gif - Clip Art Library">
            <a:extLst>
              <a:ext uri="{FF2B5EF4-FFF2-40B4-BE49-F238E27FC236}">
                <a16:creationId xmlns:a16="http://schemas.microsoft.com/office/drawing/2014/main" id="{A8837848-72F1-00E5-56E5-3B9414707F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8729" y="2304103"/>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nowshoes Sports Club by Slidesgo">
  <a:themeElements>
    <a:clrScheme name="Simple Light">
      <a:dk1>
        <a:srgbClr val="FFFFFF"/>
      </a:dk1>
      <a:lt1>
        <a:srgbClr val="002E4F"/>
      </a:lt1>
      <a:dk2>
        <a:srgbClr val="CE3550"/>
      </a:dk2>
      <a:lt2>
        <a:srgbClr val="ACE2E4"/>
      </a:lt2>
      <a:accent1>
        <a:srgbClr val="B7F2F2"/>
      </a:accent1>
      <a:accent2>
        <a:srgbClr val="7CADC3"/>
      </a:accent2>
      <a:accent3>
        <a:srgbClr val="286680"/>
      </a:accent3>
      <a:accent4>
        <a:srgbClr val="4D9088"/>
      </a:accent4>
      <a:accent5>
        <a:srgbClr val="E39D29"/>
      </a:accent5>
      <a:accent6>
        <a:srgbClr val="FFFFFF"/>
      </a:accent6>
      <a:hlink>
        <a:srgbClr val="002E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510</Words>
  <Application>Microsoft Office PowerPoint</Application>
  <PresentationFormat>On-screen Show (16:9)</PresentationFormat>
  <Paragraphs>81</Paragraphs>
  <Slides>16</Slides>
  <Notes>16</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Actor</vt:lpstr>
      <vt:lpstr>Calibri</vt:lpstr>
      <vt:lpstr>Arial</vt:lpstr>
      <vt:lpstr>Heuristica</vt:lpstr>
      <vt:lpstr>Alfa Slab One</vt:lpstr>
      <vt:lpstr>Roboto Condensed Light</vt:lpstr>
      <vt:lpstr>Amasis MT Pro</vt:lpstr>
      <vt:lpstr>Loew</vt:lpstr>
      <vt:lpstr>Snowshoes Sports Club by Slidesgo</vt:lpstr>
      <vt:lpstr>Unit4 The Sporting Life</vt:lpstr>
      <vt:lpstr>Analyze</vt:lpstr>
      <vt:lpstr>Open</vt:lpstr>
      <vt:lpstr>PowerPoint Presentation</vt:lpstr>
      <vt:lpstr>PowerPoint Presentation</vt:lpstr>
      <vt:lpstr>Read and Label the different parts of the ice hockey rink  (your team is on the left).</vt:lpstr>
      <vt:lpstr>PowerPoint Presentation</vt:lpstr>
      <vt:lpstr>PowerPoint Presentation</vt:lpstr>
      <vt:lpstr>Open</vt:lpstr>
      <vt:lpstr>PowerPoint Presentation</vt:lpstr>
      <vt:lpstr>PowerPoint Presentation</vt:lpstr>
      <vt:lpstr>PowerPoint Presentation</vt:lpstr>
      <vt:lpstr>Developments in Saudi Sports following  Saudi Vision 2030</vt:lpstr>
      <vt:lpstr>Remember</vt:lpstr>
      <vt:lpstr>Homework</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Unit4 The Sporting Life</dc:title>
  <dc:creator>saleh</dc:creator>
  <cp:lastModifiedBy>Saleh Ismaiel Othman Ali</cp:lastModifiedBy>
  <cp:revision>4</cp:revision>
  <dcterms:modified xsi:type="dcterms:W3CDTF">2023-02-26T21:08:36Z</dcterms:modified>
</cp:coreProperties>
</file>