
<file path=[Content_Types].xml><?xml version="1.0" encoding="utf-8"?>
<Types xmlns="http://schemas.openxmlformats.org/package/2006/content-types">
  <Default Extension="fntdata" ContentType="application/x-fontdata"/>
  <Default Extension="gif" ContentType="image/gif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9" r:id="rId1"/>
  </p:sldMasterIdLst>
  <p:notesMasterIdLst>
    <p:notesMasterId r:id="rId20"/>
  </p:notesMasterIdLst>
  <p:sldIdLst>
    <p:sldId id="256" r:id="rId2"/>
    <p:sldId id="258" r:id="rId3"/>
    <p:sldId id="267" r:id="rId4"/>
    <p:sldId id="257" r:id="rId5"/>
    <p:sldId id="291" r:id="rId6"/>
    <p:sldId id="292" r:id="rId7"/>
    <p:sldId id="293" r:id="rId8"/>
    <p:sldId id="294" r:id="rId9"/>
    <p:sldId id="275" r:id="rId10"/>
    <p:sldId id="278" r:id="rId11"/>
    <p:sldId id="263" r:id="rId12"/>
    <p:sldId id="289" r:id="rId13"/>
    <p:sldId id="290" r:id="rId14"/>
    <p:sldId id="272" r:id="rId15"/>
    <p:sldId id="282" r:id="rId16"/>
    <p:sldId id="279" r:id="rId17"/>
    <p:sldId id="270" r:id="rId18"/>
    <p:sldId id="285" r:id="rId19"/>
  </p:sldIdLst>
  <p:sldSz cx="9144000" cy="5143500" type="screen16x9"/>
  <p:notesSz cx="6858000" cy="9144000"/>
  <p:embeddedFontLst>
    <p:embeddedFont>
      <p:font typeface="Barlow" panose="00000500000000000000" pitchFamily="2" charset="0"/>
      <p:regular r:id="rId21"/>
      <p:bold r:id="rId22"/>
      <p:italic r:id="rId23"/>
      <p:boldItalic r:id="rId24"/>
    </p:embeddedFont>
    <p:embeddedFont>
      <p:font typeface="Bebas Neue" panose="020B0606020202050201" pitchFamily="34" charset="0"/>
      <p:regular r:id="rId25"/>
    </p:embeddedFont>
    <p:embeddedFont>
      <p:font typeface="Constantia" panose="02030602050306030303" pitchFamily="18" charset="0"/>
      <p:regular r:id="rId26"/>
      <p:bold r:id="rId27"/>
      <p:italic r:id="rId28"/>
      <p:boldItalic r:id="rId29"/>
    </p:embeddedFont>
    <p:embeddedFont>
      <p:font typeface="Raleway" pitchFamily="2" charset="0"/>
      <p:regular r:id="rId30"/>
      <p:bold r:id="rId31"/>
      <p:italic r:id="rId32"/>
      <p:boldItalic r:id="rId3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042B9"/>
    <a:srgbClr val="7A94D4"/>
    <a:srgbClr val="FFFFE5"/>
    <a:srgbClr val="FFF7EF"/>
    <a:srgbClr val="FFE6C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2396A88F-BE5F-486F-9325-45AD39DFDE97}">
  <a:tblStyle styleId="{2396A88F-BE5F-486F-9325-45AD39DFDE97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57" d="100"/>
          <a:sy n="157" d="100"/>
        </p:scale>
        <p:origin x="330" y="1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6.fntdata"/><Relationship Id="rId21" Type="http://schemas.openxmlformats.org/officeDocument/2006/relationships/font" Target="fonts/font1.fntdata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5.fntdata"/><Relationship Id="rId33" Type="http://schemas.openxmlformats.org/officeDocument/2006/relationships/font" Target="fonts/font13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29" Type="http://schemas.openxmlformats.org/officeDocument/2006/relationships/font" Target="fonts/font9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4.fntdata"/><Relationship Id="rId32" Type="http://schemas.openxmlformats.org/officeDocument/2006/relationships/font" Target="fonts/font12.fntdata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3.fntdata"/><Relationship Id="rId28" Type="http://schemas.openxmlformats.org/officeDocument/2006/relationships/font" Target="fonts/font8.fntdata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11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2.fntdata"/><Relationship Id="rId27" Type="http://schemas.openxmlformats.org/officeDocument/2006/relationships/font" Target="fonts/font7.fntdata"/><Relationship Id="rId30" Type="http://schemas.openxmlformats.org/officeDocument/2006/relationships/font" Target="fonts/font10.fntdata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8" name="Google Shape;258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" name="Google Shape;737;gb572cc5016_0_126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8" name="Google Shape;738;gb572cc5016_0_126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" name="Google Shape;361;gb572cc5016_0_1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2" name="Google Shape;362;gb572cc5016_0_17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" name="Google Shape;675;gb572cc5016_0_99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6" name="Google Shape;676;gb572cc5016_0_99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9494874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" name="Google Shape;675;gb572cc5016_0_99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6" name="Google Shape;676;gb572cc5016_0_99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26094074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0" name="Google Shape;620;gb572cc5016_0_9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1" name="Google Shape;621;gb572cc5016_0_9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4" name="Google Shape;824;gb572cc5016_0_13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5" name="Google Shape;825;gb572cc5016_0_13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3" name="Google Shape;763;gb572cc5016_0_12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4" name="Google Shape;764;gb572cc5016_0_123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0" name="Google Shape;510;gb572cc5016_0_7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1" name="Google Shape;511;gb572cc5016_0_73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3" name="Google Shape;913;gb1fa4ddd8c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4" name="Google Shape;914;gb1fa4ddd8c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Google Shape;269;gb4c36e8a78_0_2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0" name="Google Shape;270;gb4c36e8a78_0_2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3" name="Google Shape;433;gb572cc5016_0_1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4" name="Google Shape;434;gb572cc5016_0_1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Google Shape;263;gad36770f46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4" name="Google Shape;264;gad36770f46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5" name="Google Shape;545;gb572cc5016_0_8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6" name="Google Shape;546;gb572cc5016_0_8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3643053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5" name="Google Shape;545;gb572cc5016_0_8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6" name="Google Shape;546;gb572cc5016_0_8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1442944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5" name="Google Shape;545;gb572cc5016_0_8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6" name="Google Shape;546;gb572cc5016_0_8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9516718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3" name="Google Shape;433;gb572cc5016_0_1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4" name="Google Shape;434;gb572cc5016_0_1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7835729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" name="Google Shape;675;gb572cc5016_0_99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6" name="Google Shape;676;gb572cc5016_0_99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hyperlink" Target="http://bit.ly/2Tynxth" TargetMode="External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5" Type="http://schemas.openxmlformats.org/officeDocument/2006/relationships/hyperlink" Target="http://bit.ly/2TtBDfr" TargetMode="External"/><Relationship Id="rId4" Type="http://schemas.openxmlformats.org/officeDocument/2006/relationships/hyperlink" Target="http://bit.ly/2TyoMsr" TargetMode="Externa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/>
          <p:nvPr/>
        </p:nvSpPr>
        <p:spPr>
          <a:xfrm>
            <a:off x="478200" y="323525"/>
            <a:ext cx="8187600" cy="44964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2074872" y="1229825"/>
            <a:ext cx="4994400" cy="2052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2074738" y="3489775"/>
            <a:ext cx="4994400" cy="4239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cxnSp>
        <p:nvCxnSpPr>
          <p:cNvPr id="12" name="Google Shape;12;p2"/>
          <p:cNvCxnSpPr/>
          <p:nvPr/>
        </p:nvCxnSpPr>
        <p:spPr>
          <a:xfrm>
            <a:off x="720000" y="3386100"/>
            <a:ext cx="7704000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">
  <p:cSld name="BLANK_1_1_1_1_1_1_2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p26"/>
          <p:cNvSpPr/>
          <p:nvPr/>
        </p:nvSpPr>
        <p:spPr>
          <a:xfrm>
            <a:off x="478200" y="323525"/>
            <a:ext cx="8187600" cy="44964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2" name="Google Shape;242;p26"/>
          <p:cNvSpPr txBox="1">
            <a:spLocks noGrp="1"/>
          </p:cNvSpPr>
          <p:nvPr>
            <p:ph type="ctrTitle"/>
          </p:nvPr>
        </p:nvSpPr>
        <p:spPr>
          <a:xfrm>
            <a:off x="1609200" y="540000"/>
            <a:ext cx="5925600" cy="1004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243" name="Google Shape;243;p26"/>
          <p:cNvSpPr txBox="1">
            <a:spLocks noGrp="1"/>
          </p:cNvSpPr>
          <p:nvPr>
            <p:ph type="subTitle" idx="1"/>
          </p:nvPr>
        </p:nvSpPr>
        <p:spPr>
          <a:xfrm>
            <a:off x="1609200" y="2512063"/>
            <a:ext cx="5925600" cy="858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244" name="Google Shape;244;p26"/>
          <p:cNvSpPr txBox="1">
            <a:spLocks noGrp="1"/>
          </p:cNvSpPr>
          <p:nvPr>
            <p:ph type="subTitle" idx="2"/>
          </p:nvPr>
        </p:nvSpPr>
        <p:spPr>
          <a:xfrm>
            <a:off x="1609200" y="4230175"/>
            <a:ext cx="5925600" cy="37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9pPr>
          </a:lstStyle>
          <a:p>
            <a:endParaRPr/>
          </a:p>
        </p:txBody>
      </p:sp>
      <p:sp>
        <p:nvSpPr>
          <p:cNvPr id="245" name="Google Shape;245;p26"/>
          <p:cNvSpPr txBox="1"/>
          <p:nvPr/>
        </p:nvSpPr>
        <p:spPr>
          <a:xfrm>
            <a:off x="1609200" y="3631875"/>
            <a:ext cx="5925600" cy="55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300"/>
              </a:spcBef>
              <a:spcAft>
                <a:spcPts val="0"/>
              </a:spcAft>
              <a:buNone/>
            </a:pPr>
            <a:r>
              <a:rPr lang="en" sz="1100" b="1" u="sng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CREDITS:</a:t>
            </a:r>
            <a:r>
              <a:rPr lang="en" sz="1100" b="1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 </a:t>
            </a:r>
            <a:r>
              <a:rPr lang="en" sz="11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This presentation template was created by </a:t>
            </a:r>
            <a:r>
              <a:rPr lang="en" sz="1100" b="1" u="sng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Slidesgo</a:t>
            </a:r>
            <a:r>
              <a:rPr lang="en" sz="1100" b="1" u="sng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,</a:t>
            </a:r>
            <a:r>
              <a:rPr lang="en" sz="11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 including icons by </a:t>
            </a:r>
            <a:r>
              <a:rPr lang="en" sz="1100" b="1" u="sng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Flaticon</a:t>
            </a:r>
            <a:r>
              <a:rPr lang="en" sz="1100" b="1" u="sng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,</a:t>
            </a:r>
            <a:r>
              <a:rPr lang="en" sz="11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 and infographics &amp; images by </a:t>
            </a:r>
            <a:r>
              <a:rPr lang="en" sz="1100" b="1" u="sng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Freepik</a:t>
            </a:r>
            <a:endParaRPr sz="1100" b="1" u="sng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LANK_1_1_1_1_1_1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BLANK_1_1_1_1_1_1_1_1">
    <p:bg>
      <p:bgPr>
        <a:solidFill>
          <a:schemeClr val="dk1"/>
        </a:solidFill>
        <a:effectLst/>
      </p:bgPr>
    </p:bg>
    <p:spTree>
      <p:nvGrpSpPr>
        <p:cNvPr id="1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3">
  <p:cSld name="BLANK_1_1_1_1_1_1_1_1_1">
    <p:bg>
      <p:bgPr>
        <a:solidFill>
          <a:schemeClr val="accent1"/>
        </a:solidFill>
        <a:effectLst/>
      </p:bgPr>
    </p:bg>
    <p:spTree>
      <p:nvGrpSpPr>
        <p:cNvPr id="1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4">
  <p:cSld name="BLANK_1_1_1_1_1_1_1_1_1_1">
    <p:bg>
      <p:bgPr>
        <a:solidFill>
          <a:schemeClr val="accent4"/>
        </a:solidFill>
        <a:effectLst/>
      </p:bgPr>
    </p:bg>
    <p:spTree>
      <p:nvGrpSpPr>
        <p:cNvPr id="1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5">
  <p:cSld name="BLANK_1_1_1_1_1_1_1_2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p31"/>
          <p:cNvSpPr/>
          <p:nvPr/>
        </p:nvSpPr>
        <p:spPr>
          <a:xfrm>
            <a:off x="478200" y="323525"/>
            <a:ext cx="8187600" cy="44964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4"/>
          <p:cNvSpPr/>
          <p:nvPr/>
        </p:nvSpPr>
        <p:spPr>
          <a:xfrm>
            <a:off x="478200" y="323525"/>
            <a:ext cx="8187600" cy="44964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" name="Google Shape;23;p4"/>
          <p:cNvSpPr txBox="1">
            <a:spLocks noGrp="1"/>
          </p:cNvSpPr>
          <p:nvPr>
            <p:ph type="title"/>
          </p:nvPr>
        </p:nvSpPr>
        <p:spPr>
          <a:xfrm>
            <a:off x="720000" y="386750"/>
            <a:ext cx="7704000" cy="5643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4"/>
          <p:cNvSpPr txBox="1">
            <a:spLocks noGrp="1"/>
          </p:cNvSpPr>
          <p:nvPr>
            <p:ph type="body" idx="1"/>
          </p:nvPr>
        </p:nvSpPr>
        <p:spPr>
          <a:xfrm>
            <a:off x="720000" y="1083825"/>
            <a:ext cx="7704000" cy="351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AutoNum type="arabicParenR"/>
              <a:defRPr sz="1200"/>
            </a:lvl1pPr>
            <a:lvl2pPr marL="914400" lvl="1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AutoNum type="alphaLcParenR"/>
              <a:defRPr/>
            </a:lvl2pPr>
            <a:lvl3pPr marL="1371600" lvl="2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AutoNum type="romanLcParenR"/>
              <a:defRPr/>
            </a:lvl3pPr>
            <a:lvl4pPr marL="1828800" lvl="3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AutoNum type="arabicParenBoth"/>
              <a:defRPr/>
            </a:lvl4pPr>
            <a:lvl5pPr marL="2286000" lvl="4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AutoNum type="alphaLcParenBoth"/>
              <a:defRPr/>
            </a:lvl5pPr>
            <a:lvl6pPr marL="2743200" lvl="5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AutoNum type="romanLcParenBoth"/>
              <a:defRPr/>
            </a:lvl6pPr>
            <a:lvl7pPr marL="3200400" lvl="6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AutoNum type="arabicPeriod"/>
              <a:defRPr/>
            </a:lvl7pPr>
            <a:lvl8pPr marL="3657600" lvl="7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AutoNum type="alphaLcPeriod"/>
              <a:defRPr/>
            </a:lvl8pPr>
            <a:lvl9pPr marL="4114800" lvl="8" indent="-3175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AutoNum type="romanLcPeriod"/>
              <a:defRPr/>
            </a:lvl9pPr>
          </a:lstStyle>
          <a:p>
            <a:endParaRPr/>
          </a:p>
        </p:txBody>
      </p:sp>
      <p:cxnSp>
        <p:nvCxnSpPr>
          <p:cNvPr id="25" name="Google Shape;25;p4"/>
          <p:cNvCxnSpPr/>
          <p:nvPr/>
        </p:nvCxnSpPr>
        <p:spPr>
          <a:xfrm>
            <a:off x="720000" y="1019175"/>
            <a:ext cx="7704000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6"/>
          <p:cNvSpPr/>
          <p:nvPr/>
        </p:nvSpPr>
        <p:spPr>
          <a:xfrm>
            <a:off x="478200" y="323525"/>
            <a:ext cx="8187600" cy="44964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6"/>
          <p:cNvSpPr txBox="1">
            <a:spLocks noGrp="1"/>
          </p:cNvSpPr>
          <p:nvPr>
            <p:ph type="title"/>
          </p:nvPr>
        </p:nvSpPr>
        <p:spPr>
          <a:xfrm>
            <a:off x="720000" y="386750"/>
            <a:ext cx="7704000" cy="564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cxnSp>
        <p:nvCxnSpPr>
          <p:cNvPr id="38" name="Google Shape;38;p6"/>
          <p:cNvCxnSpPr/>
          <p:nvPr/>
        </p:nvCxnSpPr>
        <p:spPr>
          <a:xfrm>
            <a:off x="720000" y="1019175"/>
            <a:ext cx="7704000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7"/>
          <p:cNvSpPr/>
          <p:nvPr/>
        </p:nvSpPr>
        <p:spPr>
          <a:xfrm>
            <a:off x="478200" y="323525"/>
            <a:ext cx="8187600" cy="44964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41" name="Google Shape;41;p7"/>
          <p:cNvCxnSpPr/>
          <p:nvPr/>
        </p:nvCxnSpPr>
        <p:spPr>
          <a:xfrm>
            <a:off x="720000" y="1019175"/>
            <a:ext cx="7704000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42" name="Google Shape;42;p7"/>
          <p:cNvSpPr txBox="1">
            <a:spLocks noGrp="1"/>
          </p:cNvSpPr>
          <p:nvPr>
            <p:ph type="subTitle" idx="1"/>
          </p:nvPr>
        </p:nvSpPr>
        <p:spPr>
          <a:xfrm>
            <a:off x="3952250" y="2103950"/>
            <a:ext cx="4471500" cy="41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7"/>
          <p:cNvSpPr txBox="1">
            <a:spLocks noGrp="1"/>
          </p:cNvSpPr>
          <p:nvPr>
            <p:ph type="subTitle" idx="2"/>
          </p:nvPr>
        </p:nvSpPr>
        <p:spPr>
          <a:xfrm>
            <a:off x="3952603" y="1655875"/>
            <a:ext cx="4471500" cy="50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Bebas Neue"/>
              <a:buNone/>
              <a:defRPr sz="1800" b="1">
                <a:latin typeface="Raleway"/>
                <a:ea typeface="Raleway"/>
                <a:cs typeface="Raleway"/>
                <a:sym typeface="Raleway"/>
              </a:defRPr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cxnSp>
        <p:nvCxnSpPr>
          <p:cNvPr id="44" name="Google Shape;44;p7"/>
          <p:cNvCxnSpPr/>
          <p:nvPr/>
        </p:nvCxnSpPr>
        <p:spPr>
          <a:xfrm rot="10800000">
            <a:off x="3602350" y="1019100"/>
            <a:ext cx="0" cy="35844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45" name="Google Shape;45;p7"/>
          <p:cNvSpPr txBox="1">
            <a:spLocks noGrp="1"/>
          </p:cNvSpPr>
          <p:nvPr>
            <p:ph type="title"/>
          </p:nvPr>
        </p:nvSpPr>
        <p:spPr>
          <a:xfrm>
            <a:off x="720000" y="386750"/>
            <a:ext cx="7704000" cy="564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7"/>
          <p:cNvSpPr txBox="1">
            <a:spLocks noGrp="1"/>
          </p:cNvSpPr>
          <p:nvPr>
            <p:ph type="subTitle" idx="3"/>
          </p:nvPr>
        </p:nvSpPr>
        <p:spPr>
          <a:xfrm>
            <a:off x="4650375" y="2675875"/>
            <a:ext cx="3773400" cy="41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7"/>
          <p:cNvSpPr txBox="1">
            <a:spLocks noGrp="1"/>
          </p:cNvSpPr>
          <p:nvPr>
            <p:ph type="subTitle" idx="4"/>
          </p:nvPr>
        </p:nvSpPr>
        <p:spPr>
          <a:xfrm>
            <a:off x="4650375" y="3211450"/>
            <a:ext cx="3773400" cy="41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7"/>
          <p:cNvSpPr txBox="1">
            <a:spLocks noGrp="1"/>
          </p:cNvSpPr>
          <p:nvPr>
            <p:ph type="subTitle" idx="5"/>
          </p:nvPr>
        </p:nvSpPr>
        <p:spPr>
          <a:xfrm>
            <a:off x="4650375" y="3747025"/>
            <a:ext cx="3773400" cy="41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2">
  <p:cSld name="SECTION_HEADER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3"/>
          <p:cNvSpPr/>
          <p:nvPr/>
        </p:nvSpPr>
        <p:spPr>
          <a:xfrm>
            <a:off x="478200" y="323525"/>
            <a:ext cx="8187600" cy="44964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69;p13"/>
          <p:cNvSpPr txBox="1">
            <a:spLocks noGrp="1"/>
          </p:cNvSpPr>
          <p:nvPr>
            <p:ph type="title"/>
          </p:nvPr>
        </p:nvSpPr>
        <p:spPr>
          <a:xfrm>
            <a:off x="3936300" y="1953438"/>
            <a:ext cx="44877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 b="1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70" name="Google Shape;70;p13"/>
          <p:cNvSpPr txBox="1">
            <a:spLocks noGrp="1"/>
          </p:cNvSpPr>
          <p:nvPr>
            <p:ph type="title" idx="2" hasCustomPrompt="1"/>
          </p:nvPr>
        </p:nvSpPr>
        <p:spPr>
          <a:xfrm>
            <a:off x="720000" y="1747475"/>
            <a:ext cx="2927400" cy="1648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12000">
                <a:solidFill>
                  <a:schemeClr val="accent5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71" name="Google Shape;71;p13"/>
          <p:cNvSpPr txBox="1">
            <a:spLocks noGrp="1"/>
          </p:cNvSpPr>
          <p:nvPr>
            <p:ph type="subTitle" idx="1"/>
          </p:nvPr>
        </p:nvSpPr>
        <p:spPr>
          <a:xfrm>
            <a:off x="3936175" y="2795238"/>
            <a:ext cx="4487700" cy="39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72" name="Google Shape;72;p13"/>
          <p:cNvGrpSpPr/>
          <p:nvPr/>
        </p:nvGrpSpPr>
        <p:grpSpPr>
          <a:xfrm flipH="1">
            <a:off x="3561900" y="540000"/>
            <a:ext cx="4862100" cy="4063500"/>
            <a:chOff x="720000" y="540000"/>
            <a:chExt cx="4862100" cy="4063500"/>
          </a:xfrm>
        </p:grpSpPr>
        <p:cxnSp>
          <p:nvCxnSpPr>
            <p:cNvPr id="73" name="Google Shape;73;p13"/>
            <p:cNvCxnSpPr/>
            <p:nvPr/>
          </p:nvCxnSpPr>
          <p:spPr>
            <a:xfrm>
              <a:off x="720000" y="3372925"/>
              <a:ext cx="4862100" cy="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4" name="Google Shape;74;p13"/>
            <p:cNvCxnSpPr/>
            <p:nvPr/>
          </p:nvCxnSpPr>
          <p:spPr>
            <a:xfrm>
              <a:off x="720000" y="1770525"/>
              <a:ext cx="4862100" cy="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5" name="Google Shape;75;p13"/>
            <p:cNvCxnSpPr/>
            <p:nvPr/>
          </p:nvCxnSpPr>
          <p:spPr>
            <a:xfrm rot="10800000">
              <a:off x="5582100" y="540000"/>
              <a:ext cx="0" cy="40635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BLANK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18"/>
          <p:cNvSpPr/>
          <p:nvPr/>
        </p:nvSpPr>
        <p:spPr>
          <a:xfrm>
            <a:off x="478200" y="323525"/>
            <a:ext cx="8187600" cy="44964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18;p18"/>
          <p:cNvSpPr txBox="1">
            <a:spLocks noGrp="1"/>
          </p:cNvSpPr>
          <p:nvPr>
            <p:ph type="title"/>
          </p:nvPr>
        </p:nvSpPr>
        <p:spPr>
          <a:xfrm>
            <a:off x="720000" y="1183450"/>
            <a:ext cx="23364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1800" b="1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119" name="Google Shape;119;p18"/>
          <p:cNvSpPr txBox="1">
            <a:spLocks noGrp="1"/>
          </p:cNvSpPr>
          <p:nvPr>
            <p:ph type="title" idx="2" hasCustomPrompt="1"/>
          </p:nvPr>
        </p:nvSpPr>
        <p:spPr>
          <a:xfrm>
            <a:off x="3296700" y="1183450"/>
            <a:ext cx="934800" cy="593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 b="1">
                <a:solidFill>
                  <a:schemeClr val="accent2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120" name="Google Shape;120;p18"/>
          <p:cNvSpPr txBox="1">
            <a:spLocks noGrp="1"/>
          </p:cNvSpPr>
          <p:nvPr>
            <p:ph type="subTitle" idx="1"/>
          </p:nvPr>
        </p:nvSpPr>
        <p:spPr>
          <a:xfrm>
            <a:off x="720000" y="1591850"/>
            <a:ext cx="2336400" cy="4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1" name="Google Shape;121;p18"/>
          <p:cNvSpPr txBox="1">
            <a:spLocks noGrp="1"/>
          </p:cNvSpPr>
          <p:nvPr>
            <p:ph type="title" idx="3"/>
          </p:nvPr>
        </p:nvSpPr>
        <p:spPr>
          <a:xfrm>
            <a:off x="720000" y="386750"/>
            <a:ext cx="7704000" cy="5643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22" name="Google Shape;122;p18"/>
          <p:cNvSpPr txBox="1">
            <a:spLocks noGrp="1"/>
          </p:cNvSpPr>
          <p:nvPr>
            <p:ph type="title" idx="4"/>
          </p:nvPr>
        </p:nvSpPr>
        <p:spPr>
          <a:xfrm>
            <a:off x="720000" y="3710300"/>
            <a:ext cx="23364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1800" b="1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123" name="Google Shape;123;p18"/>
          <p:cNvSpPr txBox="1">
            <a:spLocks noGrp="1"/>
          </p:cNvSpPr>
          <p:nvPr>
            <p:ph type="title" idx="5" hasCustomPrompt="1"/>
          </p:nvPr>
        </p:nvSpPr>
        <p:spPr>
          <a:xfrm>
            <a:off x="3296700" y="3710300"/>
            <a:ext cx="934800" cy="593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 b="1">
                <a:solidFill>
                  <a:schemeClr val="accent2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124" name="Google Shape;124;p18"/>
          <p:cNvSpPr txBox="1">
            <a:spLocks noGrp="1"/>
          </p:cNvSpPr>
          <p:nvPr>
            <p:ph type="subTitle" idx="6"/>
          </p:nvPr>
        </p:nvSpPr>
        <p:spPr>
          <a:xfrm>
            <a:off x="720000" y="4118700"/>
            <a:ext cx="2336400" cy="4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5" name="Google Shape;125;p18"/>
          <p:cNvSpPr txBox="1">
            <a:spLocks noGrp="1"/>
          </p:cNvSpPr>
          <p:nvPr>
            <p:ph type="title" idx="7"/>
          </p:nvPr>
        </p:nvSpPr>
        <p:spPr>
          <a:xfrm>
            <a:off x="720000" y="2446863"/>
            <a:ext cx="23364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1800" b="1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126" name="Google Shape;126;p18"/>
          <p:cNvSpPr txBox="1">
            <a:spLocks noGrp="1"/>
          </p:cNvSpPr>
          <p:nvPr>
            <p:ph type="title" idx="8" hasCustomPrompt="1"/>
          </p:nvPr>
        </p:nvSpPr>
        <p:spPr>
          <a:xfrm>
            <a:off x="3296700" y="2446863"/>
            <a:ext cx="934800" cy="593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 b="1">
                <a:solidFill>
                  <a:schemeClr val="accent2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127" name="Google Shape;127;p18"/>
          <p:cNvSpPr txBox="1">
            <a:spLocks noGrp="1"/>
          </p:cNvSpPr>
          <p:nvPr>
            <p:ph type="subTitle" idx="9"/>
          </p:nvPr>
        </p:nvSpPr>
        <p:spPr>
          <a:xfrm>
            <a:off x="720000" y="2855263"/>
            <a:ext cx="2336400" cy="4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8" name="Google Shape;128;p18"/>
          <p:cNvSpPr txBox="1">
            <a:spLocks noGrp="1"/>
          </p:cNvSpPr>
          <p:nvPr>
            <p:ph type="title" idx="13"/>
          </p:nvPr>
        </p:nvSpPr>
        <p:spPr>
          <a:xfrm>
            <a:off x="6087600" y="1183450"/>
            <a:ext cx="23364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1800" b="1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129" name="Google Shape;129;p18"/>
          <p:cNvSpPr txBox="1">
            <a:spLocks noGrp="1"/>
          </p:cNvSpPr>
          <p:nvPr>
            <p:ph type="subTitle" idx="14"/>
          </p:nvPr>
        </p:nvSpPr>
        <p:spPr>
          <a:xfrm>
            <a:off x="6087600" y="1591850"/>
            <a:ext cx="2336400" cy="4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0" name="Google Shape;130;p18"/>
          <p:cNvSpPr txBox="1">
            <a:spLocks noGrp="1"/>
          </p:cNvSpPr>
          <p:nvPr>
            <p:ph type="title" idx="15"/>
          </p:nvPr>
        </p:nvSpPr>
        <p:spPr>
          <a:xfrm>
            <a:off x="6087600" y="2446863"/>
            <a:ext cx="23364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1800" b="1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131" name="Google Shape;131;p18"/>
          <p:cNvSpPr txBox="1">
            <a:spLocks noGrp="1"/>
          </p:cNvSpPr>
          <p:nvPr>
            <p:ph type="subTitle" idx="16"/>
          </p:nvPr>
        </p:nvSpPr>
        <p:spPr>
          <a:xfrm>
            <a:off x="6087600" y="2855263"/>
            <a:ext cx="2336400" cy="4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2" name="Google Shape;132;p18"/>
          <p:cNvSpPr txBox="1">
            <a:spLocks noGrp="1"/>
          </p:cNvSpPr>
          <p:nvPr>
            <p:ph type="title" idx="17" hasCustomPrompt="1"/>
          </p:nvPr>
        </p:nvSpPr>
        <p:spPr>
          <a:xfrm>
            <a:off x="4912500" y="1183450"/>
            <a:ext cx="934800" cy="593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 b="1">
                <a:solidFill>
                  <a:schemeClr val="accen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133" name="Google Shape;133;p18"/>
          <p:cNvSpPr txBox="1">
            <a:spLocks noGrp="1"/>
          </p:cNvSpPr>
          <p:nvPr>
            <p:ph type="title" idx="18" hasCustomPrompt="1"/>
          </p:nvPr>
        </p:nvSpPr>
        <p:spPr>
          <a:xfrm>
            <a:off x="4912500" y="2446871"/>
            <a:ext cx="934800" cy="593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 b="1">
                <a:solidFill>
                  <a:schemeClr val="accen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cxnSp>
        <p:nvCxnSpPr>
          <p:cNvPr id="134" name="Google Shape;134;p18"/>
          <p:cNvCxnSpPr/>
          <p:nvPr/>
        </p:nvCxnSpPr>
        <p:spPr>
          <a:xfrm>
            <a:off x="720000" y="1019175"/>
            <a:ext cx="7704000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BLANK_1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19"/>
          <p:cNvSpPr/>
          <p:nvPr/>
        </p:nvSpPr>
        <p:spPr>
          <a:xfrm>
            <a:off x="478200" y="323525"/>
            <a:ext cx="8187600" cy="44964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37;p19"/>
          <p:cNvSpPr txBox="1">
            <a:spLocks noGrp="1"/>
          </p:cNvSpPr>
          <p:nvPr>
            <p:ph type="title"/>
          </p:nvPr>
        </p:nvSpPr>
        <p:spPr>
          <a:xfrm>
            <a:off x="2446950" y="3340300"/>
            <a:ext cx="4250100" cy="531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138" name="Google Shape;138;p19"/>
          <p:cNvSpPr txBox="1">
            <a:spLocks noGrp="1"/>
          </p:cNvSpPr>
          <p:nvPr>
            <p:ph type="subTitle" idx="1"/>
          </p:nvPr>
        </p:nvSpPr>
        <p:spPr>
          <a:xfrm>
            <a:off x="2446950" y="1271300"/>
            <a:ext cx="4250100" cy="1828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/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cxnSp>
        <p:nvCxnSpPr>
          <p:cNvPr id="139" name="Google Shape;139;p19"/>
          <p:cNvCxnSpPr/>
          <p:nvPr/>
        </p:nvCxnSpPr>
        <p:spPr>
          <a:xfrm>
            <a:off x="720000" y="3169513"/>
            <a:ext cx="7704000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">
  <p:cSld name="BLANK_1_1_1_1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p24"/>
          <p:cNvSpPr/>
          <p:nvPr/>
        </p:nvSpPr>
        <p:spPr>
          <a:xfrm>
            <a:off x="478200" y="323525"/>
            <a:ext cx="8187600" cy="44964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215" name="Google Shape;215;p24"/>
          <p:cNvCxnSpPr/>
          <p:nvPr/>
        </p:nvCxnSpPr>
        <p:spPr>
          <a:xfrm>
            <a:off x="720000" y="1019175"/>
            <a:ext cx="7704000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16" name="Google Shape;216;p24"/>
          <p:cNvSpPr txBox="1">
            <a:spLocks noGrp="1"/>
          </p:cNvSpPr>
          <p:nvPr>
            <p:ph type="title"/>
          </p:nvPr>
        </p:nvSpPr>
        <p:spPr>
          <a:xfrm>
            <a:off x="720000" y="386750"/>
            <a:ext cx="7704000" cy="564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17" name="Google Shape;217;p24"/>
          <p:cNvSpPr txBox="1">
            <a:spLocks noGrp="1"/>
          </p:cNvSpPr>
          <p:nvPr>
            <p:ph type="title" idx="2"/>
          </p:nvPr>
        </p:nvSpPr>
        <p:spPr>
          <a:xfrm>
            <a:off x="1532700" y="1243650"/>
            <a:ext cx="26835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218" name="Google Shape;218;p24"/>
          <p:cNvSpPr txBox="1">
            <a:spLocks noGrp="1"/>
          </p:cNvSpPr>
          <p:nvPr>
            <p:ph type="subTitle" idx="1"/>
          </p:nvPr>
        </p:nvSpPr>
        <p:spPr>
          <a:xfrm>
            <a:off x="1532700" y="1551783"/>
            <a:ext cx="2683500" cy="564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9" name="Google Shape;219;p24"/>
          <p:cNvSpPr txBox="1">
            <a:spLocks noGrp="1"/>
          </p:cNvSpPr>
          <p:nvPr>
            <p:ph type="title" idx="3"/>
          </p:nvPr>
        </p:nvSpPr>
        <p:spPr>
          <a:xfrm>
            <a:off x="1532700" y="2427200"/>
            <a:ext cx="26835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220" name="Google Shape;220;p24"/>
          <p:cNvSpPr txBox="1">
            <a:spLocks noGrp="1"/>
          </p:cNvSpPr>
          <p:nvPr>
            <p:ph type="subTitle" idx="4"/>
          </p:nvPr>
        </p:nvSpPr>
        <p:spPr>
          <a:xfrm>
            <a:off x="1532700" y="2735333"/>
            <a:ext cx="2683500" cy="527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1" name="Google Shape;221;p24"/>
          <p:cNvSpPr txBox="1">
            <a:spLocks noGrp="1"/>
          </p:cNvSpPr>
          <p:nvPr>
            <p:ph type="title" idx="5"/>
          </p:nvPr>
        </p:nvSpPr>
        <p:spPr>
          <a:xfrm>
            <a:off x="1532700" y="3610750"/>
            <a:ext cx="26835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222" name="Google Shape;222;p24"/>
          <p:cNvSpPr txBox="1">
            <a:spLocks noGrp="1"/>
          </p:cNvSpPr>
          <p:nvPr>
            <p:ph type="subTitle" idx="6"/>
          </p:nvPr>
        </p:nvSpPr>
        <p:spPr>
          <a:xfrm>
            <a:off x="1532700" y="3918883"/>
            <a:ext cx="2683500" cy="527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3" name="Google Shape;223;p24"/>
          <p:cNvSpPr txBox="1">
            <a:spLocks noGrp="1"/>
          </p:cNvSpPr>
          <p:nvPr>
            <p:ph type="title" idx="7"/>
          </p:nvPr>
        </p:nvSpPr>
        <p:spPr>
          <a:xfrm>
            <a:off x="5740500" y="1243650"/>
            <a:ext cx="26835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224" name="Google Shape;224;p24"/>
          <p:cNvSpPr txBox="1">
            <a:spLocks noGrp="1"/>
          </p:cNvSpPr>
          <p:nvPr>
            <p:ph type="subTitle" idx="8"/>
          </p:nvPr>
        </p:nvSpPr>
        <p:spPr>
          <a:xfrm>
            <a:off x="5740500" y="1551783"/>
            <a:ext cx="2683500" cy="564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5" name="Google Shape;225;p24"/>
          <p:cNvSpPr txBox="1">
            <a:spLocks noGrp="1"/>
          </p:cNvSpPr>
          <p:nvPr>
            <p:ph type="title" idx="9"/>
          </p:nvPr>
        </p:nvSpPr>
        <p:spPr>
          <a:xfrm>
            <a:off x="5740500" y="2427200"/>
            <a:ext cx="26835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226" name="Google Shape;226;p24"/>
          <p:cNvSpPr txBox="1">
            <a:spLocks noGrp="1"/>
          </p:cNvSpPr>
          <p:nvPr>
            <p:ph type="subTitle" idx="13"/>
          </p:nvPr>
        </p:nvSpPr>
        <p:spPr>
          <a:xfrm>
            <a:off x="5740500" y="2735333"/>
            <a:ext cx="2683500" cy="527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7" name="Google Shape;227;p24"/>
          <p:cNvSpPr txBox="1">
            <a:spLocks noGrp="1"/>
          </p:cNvSpPr>
          <p:nvPr>
            <p:ph type="title" idx="14"/>
          </p:nvPr>
        </p:nvSpPr>
        <p:spPr>
          <a:xfrm>
            <a:off x="5740500" y="3610750"/>
            <a:ext cx="26835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228" name="Google Shape;228;p24"/>
          <p:cNvSpPr txBox="1">
            <a:spLocks noGrp="1"/>
          </p:cNvSpPr>
          <p:nvPr>
            <p:ph type="subTitle" idx="15"/>
          </p:nvPr>
        </p:nvSpPr>
        <p:spPr>
          <a:xfrm>
            <a:off x="5740500" y="3918883"/>
            <a:ext cx="2683500" cy="527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cxnSp>
        <p:nvCxnSpPr>
          <p:cNvPr id="229" name="Google Shape;229;p24"/>
          <p:cNvCxnSpPr/>
          <p:nvPr/>
        </p:nvCxnSpPr>
        <p:spPr>
          <a:xfrm>
            <a:off x="4576850" y="1019175"/>
            <a:ext cx="0" cy="35844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accent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20000" y="386750"/>
            <a:ext cx="7704000" cy="56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Raleway"/>
              <a:buNone/>
              <a:defRPr sz="28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Bebas Neue"/>
              <a:buNone/>
              <a:defRPr sz="28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Bebas Neue"/>
              <a:buNone/>
              <a:defRPr sz="28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Bebas Neue"/>
              <a:buNone/>
              <a:defRPr sz="28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Bebas Neue"/>
              <a:buNone/>
              <a:defRPr sz="28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Bebas Neue"/>
              <a:buNone/>
              <a:defRPr sz="28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Bebas Neue"/>
              <a:buNone/>
              <a:defRPr sz="28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Bebas Neue"/>
              <a:buNone/>
              <a:defRPr sz="28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Bebas Neue"/>
              <a:buNone/>
              <a:defRPr sz="28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20000" y="1237083"/>
            <a:ext cx="7704000" cy="336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rlow"/>
              <a:buChar char="●"/>
              <a:defRPr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rlow"/>
              <a:buChar char="○"/>
              <a:defRPr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rlow"/>
              <a:buChar char="■"/>
              <a:defRPr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rlow"/>
              <a:buChar char="●"/>
              <a:defRPr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rlow"/>
              <a:buChar char="○"/>
              <a:defRPr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rlow"/>
              <a:buChar char="■"/>
              <a:defRPr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rlow"/>
              <a:buChar char="●"/>
              <a:defRPr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rlow"/>
              <a:buChar char="○"/>
              <a:defRPr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Barlow"/>
              <a:buChar char="■"/>
              <a:defRPr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0" r:id="rId2"/>
    <p:sldLayoutId id="2147483652" r:id="rId3"/>
    <p:sldLayoutId id="2147483653" r:id="rId4"/>
    <p:sldLayoutId id="2147483658" r:id="rId5"/>
    <p:sldLayoutId id="2147483659" r:id="rId6"/>
    <p:sldLayoutId id="2147483664" r:id="rId7"/>
    <p:sldLayoutId id="2147483665" r:id="rId8"/>
    <p:sldLayoutId id="2147483670" r:id="rId9"/>
    <p:sldLayoutId id="2147483672" r:id="rId10"/>
    <p:sldLayoutId id="2147483673" r:id="rId11"/>
    <p:sldLayoutId id="2147483674" r:id="rId12"/>
    <p:sldLayoutId id="2147483675" r:id="rId13"/>
    <p:sldLayoutId id="2147483676" r:id="rId14"/>
    <p:sldLayoutId id="2147483677" r:id="rId15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340">
          <p15:clr>
            <a:srgbClr val="EA4335"/>
          </p15:clr>
        </p15:guide>
        <p15:guide id="2" pos="454">
          <p15:clr>
            <a:srgbClr val="EA4335"/>
          </p15:clr>
        </p15:guide>
        <p15:guide id="3" orient="horz" pos="2900">
          <p15:clr>
            <a:srgbClr val="EA4335"/>
          </p15:clr>
        </p15:guide>
        <p15:guide id="4" pos="5306">
          <p15:clr>
            <a:srgbClr val="EA4335"/>
          </p15:clr>
        </p15:guide>
        <p15:guide id="5" orient="horz" pos="1620">
          <p15:clr>
            <a:srgbClr val="EA4335"/>
          </p15:clr>
        </p15:guide>
        <p15:guide id="6" pos="2880">
          <p15:clr>
            <a:srgbClr val="EA4335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4.svg"/><Relationship Id="rId5" Type="http://schemas.openxmlformats.org/officeDocument/2006/relationships/image" Target="../media/image13.png"/><Relationship Id="rId4" Type="http://schemas.openxmlformats.org/officeDocument/2006/relationships/image" Target="../media/image12.png"/><Relationship Id="rId9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4.sv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ربع نص 3">
            <a:extLst>
              <a:ext uri="{FF2B5EF4-FFF2-40B4-BE49-F238E27FC236}">
                <a16:creationId xmlns:a16="http://schemas.microsoft.com/office/drawing/2014/main" id="{5E4049C6-62C9-46A7-A6A4-2C23C9C2643E}"/>
              </a:ext>
            </a:extLst>
          </p:cNvPr>
          <p:cNvSpPr txBox="1"/>
          <p:nvPr/>
        </p:nvSpPr>
        <p:spPr>
          <a:xfrm>
            <a:off x="628650" y="3121819"/>
            <a:ext cx="7922419" cy="514350"/>
          </a:xfrm>
          <a:prstGeom prst="rect">
            <a:avLst/>
          </a:prstGeom>
          <a:solidFill>
            <a:schemeClr val="accent2"/>
          </a:solidFill>
        </p:spPr>
        <p:txBody>
          <a:bodyPr wrap="square" rtlCol="1">
            <a:spAutoFit/>
          </a:bodyPr>
          <a:lstStyle/>
          <a:p>
            <a:endParaRPr lang="ar-SA" dirty="0"/>
          </a:p>
        </p:txBody>
      </p:sp>
      <p:sp>
        <p:nvSpPr>
          <p:cNvPr id="260" name="Google Shape;260;p34"/>
          <p:cNvSpPr txBox="1">
            <a:spLocks noGrp="1"/>
          </p:cNvSpPr>
          <p:nvPr>
            <p:ph type="ctrTitle"/>
          </p:nvPr>
        </p:nvSpPr>
        <p:spPr>
          <a:xfrm>
            <a:off x="2053440" y="1036944"/>
            <a:ext cx="4994400" cy="2799250"/>
          </a:xfrm>
          <a:prstGeom prst="rect">
            <a:avLst/>
          </a:prstGeom>
          <a:ln>
            <a:solidFill>
              <a:srgbClr val="3042B9"/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800" b="1" dirty="0">
                <a:solidFill>
                  <a:schemeClr val="lt2"/>
                </a:solidFill>
              </a:rPr>
              <a:t>U</a:t>
            </a:r>
            <a:r>
              <a:rPr lang="en" sz="8800" b="1" dirty="0">
                <a:solidFill>
                  <a:srgbClr val="3042B9"/>
                </a:solidFill>
              </a:rPr>
              <a:t>nit</a:t>
            </a:r>
            <a:r>
              <a:rPr lang="ar-SA" sz="8800" b="1" dirty="0">
                <a:solidFill>
                  <a:srgbClr val="3042B9"/>
                </a:solidFill>
              </a:rPr>
              <a:t> </a:t>
            </a:r>
            <a:r>
              <a:rPr lang="en-US" sz="8800" b="1" dirty="0">
                <a:solidFill>
                  <a:srgbClr val="3042B9"/>
                </a:solidFill>
              </a:rPr>
              <a:t>4</a:t>
            </a:r>
            <a:br>
              <a:rPr lang="en" sz="9000" b="1" dirty="0">
                <a:solidFill>
                  <a:schemeClr val="lt2"/>
                </a:solidFill>
              </a:rPr>
            </a:br>
            <a:r>
              <a:rPr lang="en" sz="6900" dirty="0">
                <a:solidFill>
                  <a:schemeClr val="lt2"/>
                </a:solidFill>
              </a:rPr>
              <a:t> </a:t>
            </a:r>
            <a:r>
              <a:rPr lang="en" b="1" dirty="0">
                <a:solidFill>
                  <a:schemeClr val="accent5">
                    <a:lumMod val="75000"/>
                  </a:schemeClr>
                </a:solidFill>
              </a:rPr>
              <a:t>Sporting Life</a:t>
            </a:r>
            <a:br>
              <a:rPr lang="en" b="1" dirty="0">
                <a:solidFill>
                  <a:schemeClr val="dk1"/>
                </a:solidFill>
              </a:rPr>
            </a:br>
            <a:br>
              <a:rPr lang="en" sz="1050" b="1" dirty="0">
                <a:solidFill>
                  <a:schemeClr val="dk1"/>
                </a:solidFill>
              </a:rPr>
            </a:br>
            <a:r>
              <a:rPr lang="en" sz="1800" b="1" dirty="0">
                <a:solidFill>
                  <a:schemeClr val="dk1"/>
                </a:solidFill>
              </a:rPr>
              <a:t>Form , Meaning&amp; Function</a:t>
            </a:r>
            <a:endParaRPr b="1" dirty="0">
              <a:solidFill>
                <a:schemeClr val="dk1"/>
              </a:solidFill>
            </a:endParaRPr>
          </a:p>
        </p:txBody>
      </p:sp>
      <p:sp>
        <p:nvSpPr>
          <p:cNvPr id="261" name="Google Shape;261;p34"/>
          <p:cNvSpPr txBox="1">
            <a:spLocks noGrp="1"/>
          </p:cNvSpPr>
          <p:nvPr>
            <p:ph type="subTitle" idx="1"/>
          </p:nvPr>
        </p:nvSpPr>
        <p:spPr>
          <a:xfrm>
            <a:off x="2146176" y="4275588"/>
            <a:ext cx="4994400" cy="423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 dirty="0">
                <a:solidFill>
                  <a:schemeClr val="accent4">
                    <a:lumMod val="75000"/>
                  </a:schemeClr>
                </a:solidFill>
              </a:rPr>
              <a:t>Done by : </a:t>
            </a:r>
            <a:r>
              <a:rPr lang="en" sz="1800" b="1" dirty="0">
                <a:solidFill>
                  <a:srgbClr val="3042B9"/>
                </a:solidFill>
              </a:rPr>
              <a:t>Entisar Al-Obaidallah</a:t>
            </a:r>
            <a:endParaRPr sz="1800" b="1" dirty="0">
              <a:solidFill>
                <a:srgbClr val="3042B9"/>
              </a:solidFill>
            </a:endParaRPr>
          </a:p>
        </p:txBody>
      </p:sp>
      <p:sp>
        <p:nvSpPr>
          <p:cNvPr id="5" name="مربع نص 4">
            <a:extLst>
              <a:ext uri="{FF2B5EF4-FFF2-40B4-BE49-F238E27FC236}">
                <a16:creationId xmlns:a16="http://schemas.microsoft.com/office/drawing/2014/main" id="{F9C22D3F-8483-4655-B5C2-A2B7B5A1FD50}"/>
              </a:ext>
            </a:extLst>
          </p:cNvPr>
          <p:cNvSpPr txBox="1"/>
          <p:nvPr/>
        </p:nvSpPr>
        <p:spPr>
          <a:xfrm>
            <a:off x="600075" y="481905"/>
            <a:ext cx="457200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b="1" dirty="0">
                <a:solidFill>
                  <a:srgbClr val="3042B9"/>
                </a:solidFill>
              </a:rPr>
              <a:t>Mega</a:t>
            </a:r>
            <a:r>
              <a:rPr lang="en-US" sz="1600" b="1" dirty="0"/>
              <a:t> </a:t>
            </a:r>
            <a:r>
              <a:rPr lang="en-US" sz="1600" b="1" dirty="0">
                <a:solidFill>
                  <a:schemeClr val="accent4">
                    <a:lumMod val="75000"/>
                  </a:schemeClr>
                </a:solidFill>
              </a:rPr>
              <a:t>Goal</a:t>
            </a:r>
            <a:r>
              <a:rPr lang="en-US" sz="1600" b="1" dirty="0"/>
              <a:t> </a:t>
            </a:r>
            <a:r>
              <a:rPr lang="en-US" sz="1600" b="1" dirty="0">
                <a:solidFill>
                  <a:srgbClr val="3042B9"/>
                </a:solidFill>
              </a:rPr>
              <a:t>2.2</a:t>
            </a:r>
            <a:endParaRPr lang="ar-SA" sz="1600" b="1" dirty="0">
              <a:solidFill>
                <a:srgbClr val="3042B9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0" name="Google Shape;740;p56"/>
          <p:cNvSpPr txBox="1">
            <a:spLocks noGrp="1"/>
          </p:cNvSpPr>
          <p:nvPr>
            <p:ph type="title"/>
          </p:nvPr>
        </p:nvSpPr>
        <p:spPr>
          <a:xfrm>
            <a:off x="720000" y="386750"/>
            <a:ext cx="7704000" cy="564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b="1" dirty="0">
                <a:solidFill>
                  <a:schemeClr val="accent6"/>
                </a:solidFill>
              </a:rPr>
              <a:t>More irregular adverbs</a:t>
            </a:r>
            <a:endParaRPr sz="3600" dirty="0"/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4A05CF9A-E468-4909-A404-12C0DA7417B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59985262"/>
              </p:ext>
            </p:extLst>
          </p:nvPr>
        </p:nvGraphicFramePr>
        <p:xfrm>
          <a:off x="1317787" y="996370"/>
          <a:ext cx="6096000" cy="354895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8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711658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adjective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adverb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72727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+mn-lt"/>
                          <a:cs typeface="Arial"/>
                        </a:rPr>
                        <a:t>good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lt"/>
                          <a:cs typeface="Arial"/>
                        </a:rPr>
                        <a:t>well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72727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+mn-lt"/>
                          <a:cs typeface="Arial"/>
                        </a:rPr>
                        <a:t>fast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lt"/>
                          <a:cs typeface="Arial"/>
                        </a:rPr>
                        <a:t>fast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72727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+mn-lt"/>
                          <a:cs typeface="Arial"/>
                        </a:rPr>
                        <a:t>hard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lt"/>
                          <a:cs typeface="Arial"/>
                        </a:rPr>
                        <a:t>hard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73665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+mn-lt"/>
                          <a:cs typeface="Arial"/>
                        </a:rPr>
                        <a:t>late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lt"/>
                          <a:cs typeface="Arial"/>
                        </a:rPr>
                        <a:t>late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72727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+mn-lt"/>
                          <a:cs typeface="Arial"/>
                        </a:rPr>
                        <a:t>early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lt"/>
                          <a:cs typeface="Arial"/>
                        </a:rPr>
                        <a:t>early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72727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+mn-lt"/>
                          <a:cs typeface="Arial"/>
                        </a:rPr>
                        <a:t>straight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lt"/>
                          <a:cs typeface="Arial"/>
                        </a:rPr>
                        <a:t>straight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ربع نص 1">
            <a:extLst>
              <a:ext uri="{FF2B5EF4-FFF2-40B4-BE49-F238E27FC236}">
                <a16:creationId xmlns:a16="http://schemas.microsoft.com/office/drawing/2014/main" id="{39B6FF85-D8DC-42FD-96C0-131970258720}"/>
              </a:ext>
            </a:extLst>
          </p:cNvPr>
          <p:cNvSpPr txBox="1"/>
          <p:nvPr/>
        </p:nvSpPr>
        <p:spPr>
          <a:xfrm>
            <a:off x="689429" y="2772229"/>
            <a:ext cx="7699828" cy="740228"/>
          </a:xfrm>
          <a:prstGeom prst="rect">
            <a:avLst/>
          </a:prstGeom>
          <a:solidFill>
            <a:schemeClr val="accent2"/>
          </a:solidFill>
        </p:spPr>
        <p:txBody>
          <a:bodyPr wrap="square" rtlCol="1">
            <a:spAutoFit/>
          </a:bodyPr>
          <a:lstStyle/>
          <a:p>
            <a:endParaRPr lang="ar-SA" dirty="0"/>
          </a:p>
        </p:txBody>
      </p:sp>
      <p:pic>
        <p:nvPicPr>
          <p:cNvPr id="3" name="صورة 2">
            <a:extLst>
              <a:ext uri="{FF2B5EF4-FFF2-40B4-BE49-F238E27FC236}">
                <a16:creationId xmlns:a16="http://schemas.microsoft.com/office/drawing/2014/main" id="{B5F0A019-0BC1-40A7-AF48-780CF32C96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11085" y="798286"/>
            <a:ext cx="5595257" cy="364308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3042B9"/>
            </a:solidFill>
            <a:miter lim="800000"/>
          </a:ln>
          <a:effectLst>
            <a:glow rad="228600">
              <a:schemeClr val="accent6">
                <a:satMod val="175000"/>
                <a:alpha val="40000"/>
              </a:schemeClr>
            </a:glow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9" name="Google Shape;679;p53"/>
          <p:cNvSpPr txBox="1">
            <a:spLocks noGrp="1"/>
          </p:cNvSpPr>
          <p:nvPr>
            <p:ph type="title"/>
          </p:nvPr>
        </p:nvSpPr>
        <p:spPr>
          <a:xfrm>
            <a:off x="596629" y="270636"/>
            <a:ext cx="7704000" cy="564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 </a:t>
            </a:r>
            <a:r>
              <a:rPr lang="en" sz="3600" b="1" dirty="0">
                <a:solidFill>
                  <a:schemeClr val="accent4">
                    <a:lumMod val="75000"/>
                  </a:schemeClr>
                </a:solidFill>
              </a:rPr>
              <a:t>Comparative</a:t>
            </a:r>
            <a:endParaRPr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3" name="مستطيل: زوايا مستديرة 2">
            <a:extLst>
              <a:ext uri="{FF2B5EF4-FFF2-40B4-BE49-F238E27FC236}">
                <a16:creationId xmlns:a16="http://schemas.microsoft.com/office/drawing/2014/main" id="{C84973BA-CC59-4C6F-B13B-DD841275ADC8}"/>
              </a:ext>
            </a:extLst>
          </p:cNvPr>
          <p:cNvSpPr/>
          <p:nvPr/>
        </p:nvSpPr>
        <p:spPr>
          <a:xfrm>
            <a:off x="544286" y="850444"/>
            <a:ext cx="8055429" cy="492130"/>
          </a:xfrm>
          <a:prstGeom prst="roundRect">
            <a:avLst/>
          </a:prstGeom>
          <a:solidFill>
            <a:srgbClr val="3042B9"/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800" dirty="0">
                <a:solidFill>
                  <a:schemeClr val="accent2"/>
                </a:solidFill>
              </a:rPr>
              <a:t>1-Add -</a:t>
            </a:r>
            <a:r>
              <a:rPr lang="en-US" sz="1800" b="1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er </a:t>
            </a:r>
            <a:r>
              <a:rPr lang="en-US" sz="1800" dirty="0">
                <a:solidFill>
                  <a:schemeClr val="accent2"/>
                </a:solidFill>
              </a:rPr>
              <a:t>to one syllable ( </a:t>
            </a:r>
            <a:r>
              <a:rPr lang="en-US" sz="1800" b="1" dirty="0">
                <a:solidFill>
                  <a:schemeClr val="accent2"/>
                </a:solidFill>
              </a:rPr>
              <a:t>adjectives</a:t>
            </a:r>
            <a:r>
              <a:rPr lang="en-US" sz="1800" dirty="0">
                <a:solidFill>
                  <a:schemeClr val="accent2"/>
                </a:solidFill>
              </a:rPr>
              <a:t> &amp; </a:t>
            </a:r>
            <a:r>
              <a:rPr lang="en-US" sz="1800" b="1" dirty="0">
                <a:solidFill>
                  <a:schemeClr val="accent2"/>
                </a:solidFill>
              </a:rPr>
              <a:t>adverbs</a:t>
            </a:r>
            <a:r>
              <a:rPr lang="en-US" sz="1800" dirty="0">
                <a:solidFill>
                  <a:schemeClr val="accent2"/>
                </a:solidFill>
              </a:rPr>
              <a:t>)</a:t>
            </a:r>
          </a:p>
        </p:txBody>
      </p:sp>
      <p:sp>
        <p:nvSpPr>
          <p:cNvPr id="4" name="مربع نص 3">
            <a:extLst>
              <a:ext uri="{FF2B5EF4-FFF2-40B4-BE49-F238E27FC236}">
                <a16:creationId xmlns:a16="http://schemas.microsoft.com/office/drawing/2014/main" id="{777E108B-F73C-4BCB-B766-C835F80F90C8}"/>
              </a:ext>
            </a:extLst>
          </p:cNvPr>
          <p:cNvSpPr txBox="1"/>
          <p:nvPr/>
        </p:nvSpPr>
        <p:spPr>
          <a:xfrm>
            <a:off x="1381012" y="1702518"/>
            <a:ext cx="984817" cy="369332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US" sz="1800" b="1" dirty="0">
                <a:solidFill>
                  <a:schemeClr val="bg1"/>
                </a:solidFill>
              </a:rPr>
              <a:t>tall</a:t>
            </a:r>
          </a:p>
        </p:txBody>
      </p:sp>
      <p:sp>
        <p:nvSpPr>
          <p:cNvPr id="5" name="مربع نص 4">
            <a:extLst>
              <a:ext uri="{FF2B5EF4-FFF2-40B4-BE49-F238E27FC236}">
                <a16:creationId xmlns:a16="http://schemas.microsoft.com/office/drawing/2014/main" id="{736E7601-D7BB-43F3-B38E-54BF6E129E12}"/>
              </a:ext>
            </a:extLst>
          </p:cNvPr>
          <p:cNvSpPr txBox="1"/>
          <p:nvPr/>
        </p:nvSpPr>
        <p:spPr>
          <a:xfrm>
            <a:off x="3391238" y="1688004"/>
            <a:ext cx="984818" cy="369332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US" sz="1800" b="1" dirty="0">
                <a:solidFill>
                  <a:schemeClr val="bg1"/>
                </a:solidFill>
              </a:rPr>
              <a:t>tall</a:t>
            </a:r>
            <a:r>
              <a:rPr lang="en-US" sz="1800" b="1" dirty="0">
                <a:solidFill>
                  <a:schemeClr val="accent2"/>
                </a:solidFill>
              </a:rPr>
              <a:t>er</a:t>
            </a:r>
            <a:endParaRPr lang="en-US" sz="2000" b="1" dirty="0">
              <a:solidFill>
                <a:schemeClr val="accent2"/>
              </a:solidFill>
            </a:endParaRPr>
          </a:p>
        </p:txBody>
      </p:sp>
      <p:sp>
        <p:nvSpPr>
          <p:cNvPr id="6" name="Arrow: Right 3">
            <a:extLst>
              <a:ext uri="{FF2B5EF4-FFF2-40B4-BE49-F238E27FC236}">
                <a16:creationId xmlns:a16="http://schemas.microsoft.com/office/drawing/2014/main" id="{7738742F-C8EE-432D-8B4F-E2BC0965F424}"/>
              </a:ext>
            </a:extLst>
          </p:cNvPr>
          <p:cNvSpPr/>
          <p:nvPr/>
        </p:nvSpPr>
        <p:spPr>
          <a:xfrm>
            <a:off x="2446521" y="1730659"/>
            <a:ext cx="840966" cy="367305"/>
          </a:xfrm>
          <a:prstGeom prst="rightArrow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مربع نص 7">
            <a:extLst>
              <a:ext uri="{FF2B5EF4-FFF2-40B4-BE49-F238E27FC236}">
                <a16:creationId xmlns:a16="http://schemas.microsoft.com/office/drawing/2014/main" id="{A78A0642-2A58-48AF-86BA-3C49771DBCA2}"/>
              </a:ext>
            </a:extLst>
          </p:cNvPr>
          <p:cNvSpPr txBox="1"/>
          <p:nvPr/>
        </p:nvSpPr>
        <p:spPr>
          <a:xfrm>
            <a:off x="3833927" y="3749032"/>
            <a:ext cx="2624930" cy="369332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US" sz="1800" b="1" dirty="0">
                <a:solidFill>
                  <a:schemeClr val="bg1"/>
                </a:solidFill>
              </a:rPr>
              <a:t>more popular</a:t>
            </a:r>
          </a:p>
        </p:txBody>
      </p:sp>
      <p:sp>
        <p:nvSpPr>
          <p:cNvPr id="10" name="مربع نص 9">
            <a:extLst>
              <a:ext uri="{FF2B5EF4-FFF2-40B4-BE49-F238E27FC236}">
                <a16:creationId xmlns:a16="http://schemas.microsoft.com/office/drawing/2014/main" id="{5E13EB49-98C8-46A6-A2A4-15381F946393}"/>
              </a:ext>
            </a:extLst>
          </p:cNvPr>
          <p:cNvSpPr txBox="1"/>
          <p:nvPr/>
        </p:nvSpPr>
        <p:spPr>
          <a:xfrm>
            <a:off x="1330212" y="3741774"/>
            <a:ext cx="1492817" cy="365769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US" sz="1800" b="1" dirty="0">
                <a:solidFill>
                  <a:schemeClr val="bg1"/>
                </a:solidFill>
              </a:rPr>
              <a:t>popular</a:t>
            </a:r>
            <a:endParaRPr lang="en-US" sz="1800" b="1" dirty="0">
              <a:solidFill>
                <a:schemeClr val="accent2"/>
              </a:solidFill>
            </a:endParaRPr>
          </a:p>
        </p:txBody>
      </p:sp>
      <p:sp>
        <p:nvSpPr>
          <p:cNvPr id="12" name="مربع نص 11">
            <a:extLst>
              <a:ext uri="{FF2B5EF4-FFF2-40B4-BE49-F238E27FC236}">
                <a16:creationId xmlns:a16="http://schemas.microsoft.com/office/drawing/2014/main" id="{9596C2ED-76C7-4AA4-9200-F34F778750D3}"/>
              </a:ext>
            </a:extLst>
          </p:cNvPr>
          <p:cNvSpPr txBox="1"/>
          <p:nvPr/>
        </p:nvSpPr>
        <p:spPr>
          <a:xfrm>
            <a:off x="3848440" y="4467489"/>
            <a:ext cx="2617675" cy="369332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US" sz="1800" b="1" dirty="0">
                <a:solidFill>
                  <a:schemeClr val="bg1"/>
                </a:solidFill>
              </a:rPr>
              <a:t>More carefully</a:t>
            </a:r>
          </a:p>
        </p:txBody>
      </p:sp>
      <p:sp>
        <p:nvSpPr>
          <p:cNvPr id="13" name="Arrow: Right 3">
            <a:extLst>
              <a:ext uri="{FF2B5EF4-FFF2-40B4-BE49-F238E27FC236}">
                <a16:creationId xmlns:a16="http://schemas.microsoft.com/office/drawing/2014/main" id="{CBE778D7-424B-4AF7-ABF9-6DF4B964396E}"/>
              </a:ext>
            </a:extLst>
          </p:cNvPr>
          <p:cNvSpPr/>
          <p:nvPr/>
        </p:nvSpPr>
        <p:spPr>
          <a:xfrm>
            <a:off x="2910977" y="3748147"/>
            <a:ext cx="840966" cy="367305"/>
          </a:xfrm>
          <a:prstGeom prst="rightArrow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مربع نص 13">
            <a:extLst>
              <a:ext uri="{FF2B5EF4-FFF2-40B4-BE49-F238E27FC236}">
                <a16:creationId xmlns:a16="http://schemas.microsoft.com/office/drawing/2014/main" id="{4E401C48-61C3-4E12-AEC9-6DBCF0AFCE91}"/>
              </a:ext>
            </a:extLst>
          </p:cNvPr>
          <p:cNvSpPr txBox="1"/>
          <p:nvPr/>
        </p:nvSpPr>
        <p:spPr>
          <a:xfrm>
            <a:off x="1337468" y="4438459"/>
            <a:ext cx="1463789" cy="369332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US" sz="1800" b="1" dirty="0">
                <a:solidFill>
                  <a:schemeClr val="bg1"/>
                </a:solidFill>
              </a:rPr>
              <a:t>carefully</a:t>
            </a:r>
            <a:endParaRPr lang="en-US" sz="1800" b="1" dirty="0">
              <a:solidFill>
                <a:schemeClr val="accent2"/>
              </a:solidFill>
            </a:endParaRPr>
          </a:p>
        </p:txBody>
      </p:sp>
      <p:pic>
        <p:nvPicPr>
          <p:cNvPr id="15" name="صورة 14">
            <a:extLst>
              <a:ext uri="{FF2B5EF4-FFF2-40B4-BE49-F238E27FC236}">
                <a16:creationId xmlns:a16="http://schemas.microsoft.com/office/drawing/2014/main" id="{7B3115CB-8282-484B-8423-B085FB16C0C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959" r="7810"/>
          <a:stretch/>
        </p:blipFill>
        <p:spPr>
          <a:xfrm>
            <a:off x="6778173" y="660400"/>
            <a:ext cx="1248228" cy="84908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3042B9"/>
            </a:solidFill>
            <a:miter lim="800000"/>
          </a:ln>
          <a:effectLst>
            <a:glow rad="139700">
              <a:schemeClr val="accent4">
                <a:satMod val="175000"/>
                <a:alpha val="40000"/>
              </a:schemeClr>
            </a:glow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7" name="Google Shape;629;p50">
            <a:extLst>
              <a:ext uri="{FF2B5EF4-FFF2-40B4-BE49-F238E27FC236}">
                <a16:creationId xmlns:a16="http://schemas.microsoft.com/office/drawing/2014/main" id="{0DA31CE3-DD53-4CAC-A2D9-D79C3D407F52}"/>
              </a:ext>
            </a:extLst>
          </p:cNvPr>
          <p:cNvSpPr txBox="1">
            <a:spLocks/>
          </p:cNvSpPr>
          <p:nvPr/>
        </p:nvSpPr>
        <p:spPr>
          <a:xfrm>
            <a:off x="617438" y="1271368"/>
            <a:ext cx="4281134" cy="412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rlow"/>
              <a:buNone/>
              <a:defRPr sz="1400" b="0" i="0" u="none" strike="noStrike" cap="non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rlow"/>
              <a:buNone/>
              <a:defRPr sz="1400" b="0" i="0" u="none" strike="noStrike" cap="non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rlow"/>
              <a:buNone/>
              <a:defRPr sz="1400" b="0" i="0" u="none" strike="noStrike" cap="non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rlow"/>
              <a:buNone/>
              <a:defRPr sz="1400" b="0" i="0" u="none" strike="noStrike" cap="non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rlow"/>
              <a:buNone/>
              <a:defRPr sz="1400" b="0" i="0" u="none" strike="noStrike" cap="non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rlow"/>
              <a:buNone/>
              <a:defRPr sz="1400" b="0" i="0" u="none" strike="noStrike" cap="non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rlow"/>
              <a:buNone/>
              <a:defRPr sz="1400" b="0" i="0" u="none" strike="noStrike" cap="non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rlow"/>
              <a:buNone/>
              <a:defRPr sz="1400" b="0" i="0" u="none" strike="noStrike" cap="non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Barlow"/>
              <a:buNone/>
              <a:defRPr sz="1400" b="0" i="0" u="none" strike="noStrike" cap="non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9pPr>
          </a:lstStyle>
          <a:p>
            <a:pPr marL="0" indent="0">
              <a:spcAft>
                <a:spcPts val="1600"/>
              </a:spcAft>
            </a:pPr>
            <a:r>
              <a:rPr lang="en-US" sz="1800" dirty="0"/>
              <a:t>He is </a:t>
            </a:r>
            <a:r>
              <a:rPr lang="en-US" sz="1800" b="1" dirty="0">
                <a:solidFill>
                  <a:schemeClr val="accent5">
                    <a:lumMod val="75000"/>
                  </a:schemeClr>
                </a:solidFill>
              </a:rPr>
              <a:t>tall</a:t>
            </a:r>
            <a:r>
              <a:rPr lang="en-US" sz="1800" b="1" dirty="0">
                <a:solidFill>
                  <a:srgbClr val="3042B9"/>
                </a:solidFill>
              </a:rPr>
              <a:t>er than </a:t>
            </a:r>
            <a:r>
              <a:rPr lang="en-US" sz="1800" dirty="0"/>
              <a:t> his brother</a:t>
            </a:r>
            <a:r>
              <a:rPr lang="en-US" sz="1800" b="1" dirty="0"/>
              <a:t>.    (adjective)</a:t>
            </a:r>
          </a:p>
        </p:txBody>
      </p:sp>
      <p:pic>
        <p:nvPicPr>
          <p:cNvPr id="16" name="صورة 15">
            <a:extLst>
              <a:ext uri="{FF2B5EF4-FFF2-40B4-BE49-F238E27FC236}">
                <a16:creationId xmlns:a16="http://schemas.microsoft.com/office/drawing/2014/main" id="{766A9674-340D-4256-A74C-98B014DC340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16287" y="1378858"/>
            <a:ext cx="979714" cy="899885"/>
          </a:xfrm>
          <a:prstGeom prst="rect">
            <a:avLst/>
          </a:prstGeom>
        </p:spPr>
      </p:pic>
      <p:pic>
        <p:nvPicPr>
          <p:cNvPr id="19" name="رسم 18" descr="إصبع سبابة يشير إلى اليمين بظهر يد مع تعبئة خالصة">
            <a:extLst>
              <a:ext uri="{FF2B5EF4-FFF2-40B4-BE49-F238E27FC236}">
                <a16:creationId xmlns:a16="http://schemas.microsoft.com/office/drawing/2014/main" id="{35DCB01F-C9E0-43CF-BF38-98E1CE76365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406400" y="1504951"/>
            <a:ext cx="914400" cy="788306"/>
          </a:xfrm>
          <a:prstGeom prst="rect">
            <a:avLst/>
          </a:prstGeom>
        </p:spPr>
      </p:pic>
      <p:sp>
        <p:nvSpPr>
          <p:cNvPr id="21" name="مستطيل: زوايا مستديرة 20">
            <a:extLst>
              <a:ext uri="{FF2B5EF4-FFF2-40B4-BE49-F238E27FC236}">
                <a16:creationId xmlns:a16="http://schemas.microsoft.com/office/drawing/2014/main" id="{813B1BF2-6972-4B81-A09B-24F7AA31CCE0}"/>
              </a:ext>
            </a:extLst>
          </p:cNvPr>
          <p:cNvSpPr/>
          <p:nvPr/>
        </p:nvSpPr>
        <p:spPr>
          <a:xfrm>
            <a:off x="515257" y="2984043"/>
            <a:ext cx="8055429" cy="426815"/>
          </a:xfrm>
          <a:prstGeom prst="roundRect">
            <a:avLst/>
          </a:prstGeom>
          <a:solidFill>
            <a:srgbClr val="3042B9"/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800" dirty="0">
                <a:solidFill>
                  <a:schemeClr val="accent2"/>
                </a:solidFill>
              </a:rPr>
              <a:t>2-Add </a:t>
            </a:r>
            <a:r>
              <a:rPr lang="en-US" sz="1800" b="1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more\less </a:t>
            </a:r>
            <a:r>
              <a:rPr lang="en-US" sz="1800" dirty="0">
                <a:solidFill>
                  <a:schemeClr val="accent2"/>
                </a:solidFill>
              </a:rPr>
              <a:t>before two or more syllables (</a:t>
            </a:r>
            <a:r>
              <a:rPr lang="en-US" sz="1600" b="1" dirty="0">
                <a:solidFill>
                  <a:schemeClr val="accent2"/>
                </a:solidFill>
              </a:rPr>
              <a:t>adjectives</a:t>
            </a:r>
            <a:r>
              <a:rPr lang="en-US" sz="1600" dirty="0">
                <a:solidFill>
                  <a:schemeClr val="accent2"/>
                </a:solidFill>
              </a:rPr>
              <a:t> &amp; </a:t>
            </a:r>
            <a:r>
              <a:rPr lang="en-US" sz="1600" b="1" dirty="0">
                <a:solidFill>
                  <a:schemeClr val="accent2"/>
                </a:solidFill>
              </a:rPr>
              <a:t>adverbs</a:t>
            </a:r>
            <a:r>
              <a:rPr lang="en-US" sz="1800" dirty="0">
                <a:solidFill>
                  <a:schemeClr val="accent2"/>
                </a:solidFill>
              </a:rPr>
              <a:t>)</a:t>
            </a:r>
          </a:p>
        </p:txBody>
      </p:sp>
      <p:pic>
        <p:nvPicPr>
          <p:cNvPr id="2" name="صورة 1">
            <a:extLst>
              <a:ext uri="{FF2B5EF4-FFF2-40B4-BE49-F238E27FC236}">
                <a16:creationId xmlns:a16="http://schemas.microsoft.com/office/drawing/2014/main" id="{B3503FBB-85F3-4A6A-812D-791E8F62226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590971" y="2728683"/>
            <a:ext cx="1277259" cy="82005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3042B9"/>
            </a:solidFill>
            <a:miter lim="800000"/>
          </a:ln>
          <a:effectLst>
            <a:glow rad="139700">
              <a:schemeClr val="accent5">
                <a:satMod val="175000"/>
                <a:alpha val="40000"/>
              </a:schemeClr>
            </a:glow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2" name="Google Shape;629;p50">
            <a:extLst>
              <a:ext uri="{FF2B5EF4-FFF2-40B4-BE49-F238E27FC236}">
                <a16:creationId xmlns:a16="http://schemas.microsoft.com/office/drawing/2014/main" id="{5F91FB92-8E67-4DEA-A5E6-F85CB7881746}"/>
              </a:ext>
            </a:extLst>
          </p:cNvPr>
          <p:cNvSpPr txBox="1">
            <a:spLocks/>
          </p:cNvSpPr>
          <p:nvPr/>
        </p:nvSpPr>
        <p:spPr>
          <a:xfrm>
            <a:off x="494066" y="3332397"/>
            <a:ext cx="5652735" cy="412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rlow"/>
              <a:buNone/>
              <a:defRPr sz="1400" b="0" i="0" u="none" strike="noStrike" cap="non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rlow"/>
              <a:buNone/>
              <a:defRPr sz="1400" b="0" i="0" u="none" strike="noStrike" cap="non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rlow"/>
              <a:buNone/>
              <a:defRPr sz="1400" b="0" i="0" u="none" strike="noStrike" cap="non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rlow"/>
              <a:buNone/>
              <a:defRPr sz="1400" b="0" i="0" u="none" strike="noStrike" cap="non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rlow"/>
              <a:buNone/>
              <a:defRPr sz="1400" b="0" i="0" u="none" strike="noStrike" cap="non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rlow"/>
              <a:buNone/>
              <a:defRPr sz="1400" b="0" i="0" u="none" strike="noStrike" cap="non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rlow"/>
              <a:buNone/>
              <a:defRPr sz="1400" b="0" i="0" u="none" strike="noStrike" cap="non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rlow"/>
              <a:buNone/>
              <a:defRPr sz="1400" b="0" i="0" u="none" strike="noStrike" cap="non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Barlow"/>
              <a:buNone/>
              <a:defRPr sz="1400" b="0" i="0" u="none" strike="noStrike" cap="non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9pPr>
          </a:lstStyle>
          <a:p>
            <a:pPr marL="0" indent="0">
              <a:spcAft>
                <a:spcPts val="1600"/>
              </a:spcAft>
            </a:pPr>
            <a:r>
              <a:rPr lang="en-US" sz="1800" dirty="0"/>
              <a:t>Football is </a:t>
            </a:r>
            <a:r>
              <a:rPr lang="en-US" sz="1800" b="1" dirty="0">
                <a:solidFill>
                  <a:schemeClr val="accent5">
                    <a:lumMod val="75000"/>
                  </a:schemeClr>
                </a:solidFill>
              </a:rPr>
              <a:t>more </a:t>
            </a:r>
            <a:r>
              <a:rPr lang="en-US" sz="1800" b="1" dirty="0">
                <a:solidFill>
                  <a:srgbClr val="3042B9"/>
                </a:solidFill>
              </a:rPr>
              <a:t>popular </a:t>
            </a:r>
            <a:r>
              <a:rPr lang="en-US" sz="1800" b="1" dirty="0">
                <a:solidFill>
                  <a:schemeClr val="accent5">
                    <a:lumMod val="75000"/>
                  </a:schemeClr>
                </a:solidFill>
              </a:rPr>
              <a:t>than</a:t>
            </a:r>
            <a:r>
              <a:rPr lang="en-US" sz="1800" b="1" dirty="0">
                <a:solidFill>
                  <a:srgbClr val="3042B9"/>
                </a:solidFill>
              </a:rPr>
              <a:t> </a:t>
            </a:r>
            <a:r>
              <a:rPr lang="en-US" sz="1800" dirty="0"/>
              <a:t> basketball</a:t>
            </a:r>
            <a:r>
              <a:rPr lang="en-US" sz="1800" b="1" dirty="0"/>
              <a:t>.    (adjective)</a:t>
            </a:r>
          </a:p>
        </p:txBody>
      </p:sp>
      <p:sp>
        <p:nvSpPr>
          <p:cNvPr id="23" name="Google Shape;629;p50">
            <a:extLst>
              <a:ext uri="{FF2B5EF4-FFF2-40B4-BE49-F238E27FC236}">
                <a16:creationId xmlns:a16="http://schemas.microsoft.com/office/drawing/2014/main" id="{F9AE262D-89EC-46B6-AF0F-EC2277312522}"/>
              </a:ext>
            </a:extLst>
          </p:cNvPr>
          <p:cNvSpPr txBox="1">
            <a:spLocks/>
          </p:cNvSpPr>
          <p:nvPr/>
        </p:nvSpPr>
        <p:spPr>
          <a:xfrm>
            <a:off x="653722" y="2033368"/>
            <a:ext cx="4963305" cy="412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rlow"/>
              <a:buNone/>
              <a:defRPr sz="1400" b="0" i="0" u="none" strike="noStrike" cap="non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rlow"/>
              <a:buNone/>
              <a:defRPr sz="1400" b="0" i="0" u="none" strike="noStrike" cap="non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rlow"/>
              <a:buNone/>
              <a:defRPr sz="1400" b="0" i="0" u="none" strike="noStrike" cap="non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rlow"/>
              <a:buNone/>
              <a:defRPr sz="1400" b="0" i="0" u="none" strike="noStrike" cap="non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rlow"/>
              <a:buNone/>
              <a:defRPr sz="1400" b="0" i="0" u="none" strike="noStrike" cap="non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rlow"/>
              <a:buNone/>
              <a:defRPr sz="1400" b="0" i="0" u="none" strike="noStrike" cap="non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rlow"/>
              <a:buNone/>
              <a:defRPr sz="1400" b="0" i="0" u="none" strike="noStrike" cap="non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rlow"/>
              <a:buNone/>
              <a:defRPr sz="1400" b="0" i="0" u="none" strike="noStrike" cap="non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Barlow"/>
              <a:buNone/>
              <a:defRPr sz="1400" b="0" i="0" u="none" strike="noStrike" cap="non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9pPr>
          </a:lstStyle>
          <a:p>
            <a:pPr marL="0" indent="0">
              <a:spcAft>
                <a:spcPts val="1600"/>
              </a:spcAft>
            </a:pPr>
            <a:r>
              <a:rPr lang="en-US" sz="1800" dirty="0"/>
              <a:t>He drives </a:t>
            </a:r>
            <a:r>
              <a:rPr lang="en-US" sz="1800" b="1" dirty="0">
                <a:solidFill>
                  <a:schemeClr val="accent5">
                    <a:lumMod val="75000"/>
                  </a:schemeClr>
                </a:solidFill>
              </a:rPr>
              <a:t>fast</a:t>
            </a:r>
            <a:r>
              <a:rPr lang="en-US" sz="1800" b="1" dirty="0">
                <a:solidFill>
                  <a:srgbClr val="3042B9"/>
                </a:solidFill>
              </a:rPr>
              <a:t>er than </a:t>
            </a:r>
            <a:r>
              <a:rPr lang="en-US" sz="1800" dirty="0"/>
              <a:t> his brother</a:t>
            </a:r>
            <a:r>
              <a:rPr lang="en-US" sz="1800" b="1" dirty="0"/>
              <a:t>.   (adverb)</a:t>
            </a:r>
          </a:p>
        </p:txBody>
      </p:sp>
      <p:pic>
        <p:nvPicPr>
          <p:cNvPr id="20" name="صورة 19">
            <a:extLst>
              <a:ext uri="{FF2B5EF4-FFF2-40B4-BE49-F238E27FC236}">
                <a16:creationId xmlns:a16="http://schemas.microsoft.com/office/drawing/2014/main" id="{09A1C625-7425-43AF-8768-209EDE58D31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130799" y="2300514"/>
            <a:ext cx="1059544" cy="667658"/>
          </a:xfrm>
          <a:prstGeom prst="rect">
            <a:avLst/>
          </a:prstGeom>
        </p:spPr>
      </p:pic>
      <p:sp>
        <p:nvSpPr>
          <p:cNvPr id="26" name="مربع نص 25">
            <a:extLst>
              <a:ext uri="{FF2B5EF4-FFF2-40B4-BE49-F238E27FC236}">
                <a16:creationId xmlns:a16="http://schemas.microsoft.com/office/drawing/2014/main" id="{9242B49F-701A-46A0-9C10-1A341CD24EDE}"/>
              </a:ext>
            </a:extLst>
          </p:cNvPr>
          <p:cNvSpPr txBox="1"/>
          <p:nvPr/>
        </p:nvSpPr>
        <p:spPr>
          <a:xfrm>
            <a:off x="1337468" y="2457261"/>
            <a:ext cx="984817" cy="369332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US" sz="1800" b="1" dirty="0">
                <a:solidFill>
                  <a:schemeClr val="bg1"/>
                </a:solidFill>
              </a:rPr>
              <a:t>fast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27" name="Arrow: Right 3">
            <a:extLst>
              <a:ext uri="{FF2B5EF4-FFF2-40B4-BE49-F238E27FC236}">
                <a16:creationId xmlns:a16="http://schemas.microsoft.com/office/drawing/2014/main" id="{A66CE704-4A45-4DA1-BB16-BB6E119E69D9}"/>
              </a:ext>
            </a:extLst>
          </p:cNvPr>
          <p:cNvSpPr/>
          <p:nvPr/>
        </p:nvSpPr>
        <p:spPr>
          <a:xfrm>
            <a:off x="2424750" y="2485402"/>
            <a:ext cx="840966" cy="367305"/>
          </a:xfrm>
          <a:prstGeom prst="rightArrow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مربع نص 27">
            <a:extLst>
              <a:ext uri="{FF2B5EF4-FFF2-40B4-BE49-F238E27FC236}">
                <a16:creationId xmlns:a16="http://schemas.microsoft.com/office/drawing/2014/main" id="{6C300705-2F2B-459F-9643-2D8E530CB001}"/>
              </a:ext>
            </a:extLst>
          </p:cNvPr>
          <p:cNvSpPr txBox="1"/>
          <p:nvPr/>
        </p:nvSpPr>
        <p:spPr>
          <a:xfrm>
            <a:off x="3333180" y="2450004"/>
            <a:ext cx="984818" cy="369332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US" sz="1800" b="1" dirty="0">
                <a:solidFill>
                  <a:schemeClr val="bg1"/>
                </a:solidFill>
              </a:rPr>
              <a:t>fast</a:t>
            </a:r>
            <a:r>
              <a:rPr lang="en-US" sz="1800" b="1" dirty="0">
                <a:solidFill>
                  <a:schemeClr val="accent2"/>
                </a:solidFill>
              </a:rPr>
              <a:t>er</a:t>
            </a:r>
          </a:p>
        </p:txBody>
      </p:sp>
      <p:sp>
        <p:nvSpPr>
          <p:cNvPr id="30" name="Google Shape;629;p50">
            <a:extLst>
              <a:ext uri="{FF2B5EF4-FFF2-40B4-BE49-F238E27FC236}">
                <a16:creationId xmlns:a16="http://schemas.microsoft.com/office/drawing/2014/main" id="{371D28C5-EED7-4088-8978-694B817718E7}"/>
              </a:ext>
            </a:extLst>
          </p:cNvPr>
          <p:cNvSpPr txBox="1">
            <a:spLocks/>
          </p:cNvSpPr>
          <p:nvPr/>
        </p:nvSpPr>
        <p:spPr>
          <a:xfrm>
            <a:off x="581151" y="4058113"/>
            <a:ext cx="5703535" cy="3977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rlow"/>
              <a:buNone/>
              <a:defRPr sz="1400" b="0" i="0" u="none" strike="noStrike" cap="non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rlow"/>
              <a:buNone/>
              <a:defRPr sz="1400" b="0" i="0" u="none" strike="noStrike" cap="non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rlow"/>
              <a:buNone/>
              <a:defRPr sz="1400" b="0" i="0" u="none" strike="noStrike" cap="non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rlow"/>
              <a:buNone/>
              <a:defRPr sz="1400" b="0" i="0" u="none" strike="noStrike" cap="non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rlow"/>
              <a:buNone/>
              <a:defRPr sz="1400" b="0" i="0" u="none" strike="noStrike" cap="non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rlow"/>
              <a:buNone/>
              <a:defRPr sz="1400" b="0" i="0" u="none" strike="noStrike" cap="non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rlow"/>
              <a:buNone/>
              <a:defRPr sz="1400" b="0" i="0" u="none" strike="noStrike" cap="non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rlow"/>
              <a:buNone/>
              <a:defRPr sz="1400" b="0" i="0" u="none" strike="noStrike" cap="non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Barlow"/>
              <a:buNone/>
              <a:defRPr sz="1400" b="0" i="0" u="none" strike="noStrike" cap="non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9pPr>
          </a:lstStyle>
          <a:p>
            <a:pPr marL="0" indent="0">
              <a:spcAft>
                <a:spcPts val="1600"/>
              </a:spcAft>
            </a:pPr>
            <a:r>
              <a:rPr lang="en-US" sz="1800" dirty="0"/>
              <a:t>She drives </a:t>
            </a:r>
            <a:r>
              <a:rPr lang="en-US" sz="1800" b="1" dirty="0">
                <a:solidFill>
                  <a:schemeClr val="accent5">
                    <a:lumMod val="75000"/>
                  </a:schemeClr>
                </a:solidFill>
              </a:rPr>
              <a:t>more </a:t>
            </a:r>
            <a:r>
              <a:rPr lang="en-US" sz="1800" b="1" dirty="0">
                <a:solidFill>
                  <a:srgbClr val="3042B9"/>
                </a:solidFill>
              </a:rPr>
              <a:t>carefully </a:t>
            </a:r>
            <a:r>
              <a:rPr lang="en-US" sz="1800" b="1" dirty="0">
                <a:solidFill>
                  <a:schemeClr val="accent5">
                    <a:lumMod val="75000"/>
                  </a:schemeClr>
                </a:solidFill>
              </a:rPr>
              <a:t>than </a:t>
            </a:r>
            <a:r>
              <a:rPr lang="en-US" sz="1800" dirty="0"/>
              <a:t> her brother</a:t>
            </a:r>
            <a:r>
              <a:rPr lang="en-US" sz="1800" b="1" dirty="0"/>
              <a:t>.   (adverb)</a:t>
            </a:r>
          </a:p>
        </p:txBody>
      </p:sp>
      <p:pic>
        <p:nvPicPr>
          <p:cNvPr id="31" name="رسم 30" descr="إصبع سبابة يشير إلى اليمين بظهر يد مع تعبئة خالصة">
            <a:extLst>
              <a:ext uri="{FF2B5EF4-FFF2-40B4-BE49-F238E27FC236}">
                <a16:creationId xmlns:a16="http://schemas.microsoft.com/office/drawing/2014/main" id="{EFB40425-2CBF-4334-B0B1-6C952F62A44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377371" y="2281465"/>
            <a:ext cx="914400" cy="788306"/>
          </a:xfrm>
          <a:prstGeom prst="rect">
            <a:avLst/>
          </a:prstGeom>
        </p:spPr>
      </p:pic>
      <p:pic>
        <p:nvPicPr>
          <p:cNvPr id="32" name="رسم 31" descr="إصبع سبابة يشير إلى اليمين بظهر يد مع تعبئة خالصة">
            <a:extLst>
              <a:ext uri="{FF2B5EF4-FFF2-40B4-BE49-F238E27FC236}">
                <a16:creationId xmlns:a16="http://schemas.microsoft.com/office/drawing/2014/main" id="{88D507CA-F6B4-45B5-85C8-8244E0B905F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406400" y="3529693"/>
            <a:ext cx="914400" cy="788306"/>
          </a:xfrm>
          <a:prstGeom prst="rect">
            <a:avLst/>
          </a:prstGeom>
        </p:spPr>
      </p:pic>
      <p:pic>
        <p:nvPicPr>
          <p:cNvPr id="33" name="رسم 32" descr="إصبع سبابة يشير إلى اليمين بظهر يد مع تعبئة خالصة">
            <a:extLst>
              <a:ext uri="{FF2B5EF4-FFF2-40B4-BE49-F238E27FC236}">
                <a16:creationId xmlns:a16="http://schemas.microsoft.com/office/drawing/2014/main" id="{EF9D70D7-DFEA-434A-8613-7A42DB3F172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428172" y="4239080"/>
            <a:ext cx="914400" cy="788306"/>
          </a:xfrm>
          <a:prstGeom prst="rect">
            <a:avLst/>
          </a:prstGeom>
        </p:spPr>
      </p:pic>
      <p:sp>
        <p:nvSpPr>
          <p:cNvPr id="34" name="Arrow: Right 3">
            <a:extLst>
              <a:ext uri="{FF2B5EF4-FFF2-40B4-BE49-F238E27FC236}">
                <a16:creationId xmlns:a16="http://schemas.microsoft.com/office/drawing/2014/main" id="{FBE8FE47-CC94-4755-8CC5-593FA056EA1E}"/>
              </a:ext>
            </a:extLst>
          </p:cNvPr>
          <p:cNvSpPr/>
          <p:nvPr/>
        </p:nvSpPr>
        <p:spPr>
          <a:xfrm>
            <a:off x="2910977" y="4466604"/>
            <a:ext cx="840966" cy="367305"/>
          </a:xfrm>
          <a:prstGeom prst="rightArrow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74" name="صورة 673">
            <a:extLst>
              <a:ext uri="{FF2B5EF4-FFF2-40B4-BE49-F238E27FC236}">
                <a16:creationId xmlns:a16="http://schemas.microsoft.com/office/drawing/2014/main" id="{F4795742-7387-479E-9DC8-491FB2AFAFF0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b="8007"/>
          <a:stretch/>
        </p:blipFill>
        <p:spPr>
          <a:xfrm flipH="1">
            <a:off x="6698343" y="3621314"/>
            <a:ext cx="754742" cy="10014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15312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2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5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0" dur="500"/>
                                        <p:tgtEl>
                                          <p:spTgt spid="6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6" fill="hold">
                      <p:stCondLst>
                        <p:cond delay="indefinite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6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6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7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7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4" fill="hold">
                      <p:stCondLst>
                        <p:cond delay="indefinite"/>
                      </p:stCondLst>
                      <p:childTnLst>
                        <p:par>
                          <p:cTn id="175" fill="hold">
                            <p:stCondLst>
                              <p:cond delay="0"/>
                            </p:stCondLst>
                            <p:childTnLst>
                              <p:par>
                                <p:cTn id="17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9" fill="hold">
                      <p:stCondLst>
                        <p:cond delay="indefinite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9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9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9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7" fill="hold">
                      <p:stCondLst>
                        <p:cond delay="indefinite"/>
                      </p:stCondLst>
                      <p:childTnLst>
                        <p:par>
                          <p:cTn id="198" fill="hold">
                            <p:stCondLst>
                              <p:cond delay="0"/>
                            </p:stCondLst>
                            <p:childTnLst>
                              <p:par>
                                <p:cTn id="19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2" fill="hold">
                      <p:stCondLst>
                        <p:cond delay="indefinite"/>
                      </p:stCondLst>
                      <p:childTnLst>
                        <p:par>
                          <p:cTn id="203" fill="hold">
                            <p:stCondLst>
                              <p:cond delay="0"/>
                            </p:stCondLst>
                            <p:childTnLst>
                              <p:par>
                                <p:cTn id="20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7" fill="hold">
                      <p:stCondLst>
                        <p:cond delay="indefinite"/>
                      </p:stCondLst>
                      <p:childTnLst>
                        <p:par>
                          <p:cTn id="208" fill="hold">
                            <p:stCondLst>
                              <p:cond delay="0"/>
                            </p:stCondLst>
                            <p:childTnLst>
                              <p:par>
                                <p:cTn id="20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2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2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5" fill="hold">
                      <p:stCondLst>
                        <p:cond delay="indefinite"/>
                      </p:stCondLst>
                      <p:childTnLst>
                        <p:par>
                          <p:cTn id="226" fill="hold">
                            <p:stCondLst>
                              <p:cond delay="0"/>
                            </p:stCondLst>
                            <p:childTnLst>
                              <p:par>
                                <p:cTn id="2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0" fill="hold">
                      <p:stCondLst>
                        <p:cond delay="indefinite"/>
                      </p:stCondLst>
                      <p:childTnLst>
                        <p:par>
                          <p:cTn id="231" fill="hold">
                            <p:stCondLst>
                              <p:cond delay="0"/>
                            </p:stCondLst>
                            <p:childTnLst>
                              <p:par>
                                <p:cTn id="23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4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4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4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8" grpId="0" animBg="1"/>
      <p:bldP spid="10" grpId="0" animBg="1"/>
      <p:bldP spid="12" grpId="0" animBg="1"/>
      <p:bldP spid="13" grpId="0" animBg="1"/>
      <p:bldP spid="14" grpId="0" animBg="1"/>
      <p:bldP spid="17" grpId="0"/>
      <p:bldP spid="21" grpId="0" animBg="1"/>
      <p:bldP spid="22" grpId="0"/>
      <p:bldP spid="23" grpId="0"/>
      <p:bldP spid="26" grpId="0" animBg="1"/>
      <p:bldP spid="27" grpId="0" animBg="1"/>
      <p:bldP spid="28" grpId="0" animBg="1"/>
      <p:bldP spid="30" grpId="0"/>
      <p:bldP spid="3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9" name="Google Shape;679;p53"/>
          <p:cNvSpPr txBox="1">
            <a:spLocks noGrp="1"/>
          </p:cNvSpPr>
          <p:nvPr>
            <p:ph type="title"/>
          </p:nvPr>
        </p:nvSpPr>
        <p:spPr>
          <a:xfrm>
            <a:off x="480515" y="335950"/>
            <a:ext cx="7704000" cy="564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 </a:t>
            </a:r>
            <a:r>
              <a:rPr lang="en" sz="3600" b="1" dirty="0">
                <a:solidFill>
                  <a:schemeClr val="accent4">
                    <a:lumMod val="75000"/>
                  </a:schemeClr>
                </a:solidFill>
              </a:rPr>
              <a:t>Comparative</a:t>
            </a:r>
            <a:endParaRPr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3" name="مستطيل: زوايا مستديرة 2">
            <a:extLst>
              <a:ext uri="{FF2B5EF4-FFF2-40B4-BE49-F238E27FC236}">
                <a16:creationId xmlns:a16="http://schemas.microsoft.com/office/drawing/2014/main" id="{C84973BA-CC59-4C6F-B13B-DD841275ADC8}"/>
              </a:ext>
            </a:extLst>
          </p:cNvPr>
          <p:cNvSpPr/>
          <p:nvPr/>
        </p:nvSpPr>
        <p:spPr>
          <a:xfrm>
            <a:off x="551543" y="930272"/>
            <a:ext cx="7888514" cy="492130"/>
          </a:xfrm>
          <a:prstGeom prst="roundRect">
            <a:avLst/>
          </a:prstGeom>
          <a:solidFill>
            <a:srgbClr val="3042B9"/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800" dirty="0">
                <a:solidFill>
                  <a:schemeClr val="accent2"/>
                </a:solidFill>
              </a:rPr>
              <a:t>1- There are some </a:t>
            </a:r>
            <a:r>
              <a:rPr lang="en-US" sz="2000" b="1" dirty="0">
                <a:solidFill>
                  <a:schemeClr val="accent2"/>
                </a:solidFill>
              </a:rPr>
              <a:t>irregular </a:t>
            </a:r>
            <a:r>
              <a:rPr lang="en-US" sz="1800" dirty="0">
                <a:solidFill>
                  <a:schemeClr val="accent2"/>
                </a:solidFill>
              </a:rPr>
              <a:t>adjective</a:t>
            </a:r>
          </a:p>
        </p:txBody>
      </p:sp>
      <p:sp>
        <p:nvSpPr>
          <p:cNvPr id="4" name="مربع نص 3">
            <a:extLst>
              <a:ext uri="{FF2B5EF4-FFF2-40B4-BE49-F238E27FC236}">
                <a16:creationId xmlns:a16="http://schemas.microsoft.com/office/drawing/2014/main" id="{777E108B-F73C-4BCB-B766-C835F80F90C8}"/>
              </a:ext>
            </a:extLst>
          </p:cNvPr>
          <p:cNvSpPr txBox="1"/>
          <p:nvPr/>
        </p:nvSpPr>
        <p:spPr>
          <a:xfrm>
            <a:off x="1322956" y="2014576"/>
            <a:ext cx="984817" cy="369332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US" sz="1800" b="1" dirty="0">
                <a:solidFill>
                  <a:schemeClr val="bg1"/>
                </a:solidFill>
              </a:rPr>
              <a:t>good</a:t>
            </a:r>
          </a:p>
        </p:txBody>
      </p:sp>
      <p:sp>
        <p:nvSpPr>
          <p:cNvPr id="5" name="مربع نص 4">
            <a:extLst>
              <a:ext uri="{FF2B5EF4-FFF2-40B4-BE49-F238E27FC236}">
                <a16:creationId xmlns:a16="http://schemas.microsoft.com/office/drawing/2014/main" id="{736E7601-D7BB-43F3-B38E-54BF6E129E12}"/>
              </a:ext>
            </a:extLst>
          </p:cNvPr>
          <p:cNvSpPr txBox="1"/>
          <p:nvPr/>
        </p:nvSpPr>
        <p:spPr>
          <a:xfrm>
            <a:off x="3318667" y="1992804"/>
            <a:ext cx="984818" cy="369332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US" sz="1800" b="1" dirty="0">
                <a:solidFill>
                  <a:schemeClr val="bg1"/>
                </a:solidFill>
              </a:rPr>
              <a:t>better</a:t>
            </a:r>
            <a:endParaRPr lang="en-US" sz="2000" b="1" dirty="0">
              <a:solidFill>
                <a:schemeClr val="accent2"/>
              </a:solidFill>
            </a:endParaRPr>
          </a:p>
        </p:txBody>
      </p:sp>
      <p:sp>
        <p:nvSpPr>
          <p:cNvPr id="6" name="Arrow: Right 3">
            <a:extLst>
              <a:ext uri="{FF2B5EF4-FFF2-40B4-BE49-F238E27FC236}">
                <a16:creationId xmlns:a16="http://schemas.microsoft.com/office/drawing/2014/main" id="{7738742F-C8EE-432D-8B4F-E2BC0965F424}"/>
              </a:ext>
            </a:extLst>
          </p:cNvPr>
          <p:cNvSpPr/>
          <p:nvPr/>
        </p:nvSpPr>
        <p:spPr>
          <a:xfrm>
            <a:off x="2417493" y="2013688"/>
            <a:ext cx="840966" cy="367305"/>
          </a:xfrm>
          <a:prstGeom prst="rightArrow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Google Shape;629;p50">
            <a:extLst>
              <a:ext uri="{FF2B5EF4-FFF2-40B4-BE49-F238E27FC236}">
                <a16:creationId xmlns:a16="http://schemas.microsoft.com/office/drawing/2014/main" id="{0DA31CE3-DD53-4CAC-A2D9-D79C3D407F52}"/>
              </a:ext>
            </a:extLst>
          </p:cNvPr>
          <p:cNvSpPr txBox="1">
            <a:spLocks/>
          </p:cNvSpPr>
          <p:nvPr/>
        </p:nvSpPr>
        <p:spPr>
          <a:xfrm>
            <a:off x="573895" y="1452796"/>
            <a:ext cx="4281134" cy="412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rlow"/>
              <a:buNone/>
              <a:defRPr sz="1400" b="0" i="0" u="none" strike="noStrike" cap="non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rlow"/>
              <a:buNone/>
              <a:defRPr sz="1400" b="0" i="0" u="none" strike="noStrike" cap="non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rlow"/>
              <a:buNone/>
              <a:defRPr sz="1400" b="0" i="0" u="none" strike="noStrike" cap="non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rlow"/>
              <a:buNone/>
              <a:defRPr sz="1400" b="0" i="0" u="none" strike="noStrike" cap="non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rlow"/>
              <a:buNone/>
              <a:defRPr sz="1400" b="0" i="0" u="none" strike="noStrike" cap="non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rlow"/>
              <a:buNone/>
              <a:defRPr sz="1400" b="0" i="0" u="none" strike="noStrike" cap="non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rlow"/>
              <a:buNone/>
              <a:defRPr sz="1400" b="0" i="0" u="none" strike="noStrike" cap="non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rlow"/>
              <a:buNone/>
              <a:defRPr sz="1400" b="0" i="0" u="none" strike="noStrike" cap="non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Barlow"/>
              <a:buNone/>
              <a:defRPr sz="1400" b="0" i="0" u="none" strike="noStrike" cap="non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9pPr>
          </a:lstStyle>
          <a:p>
            <a:pPr marL="0" indent="0">
              <a:spcAft>
                <a:spcPts val="1600"/>
              </a:spcAft>
            </a:pPr>
            <a:r>
              <a:rPr lang="en-US" sz="1800" dirty="0"/>
              <a:t>Ali is </a:t>
            </a:r>
            <a:r>
              <a:rPr lang="en-US" sz="1800" b="1" dirty="0">
                <a:solidFill>
                  <a:schemeClr val="accent5">
                    <a:lumMod val="75000"/>
                  </a:schemeClr>
                </a:solidFill>
              </a:rPr>
              <a:t>better</a:t>
            </a:r>
            <a:r>
              <a:rPr lang="en-US" sz="1800" b="1" dirty="0">
                <a:solidFill>
                  <a:srgbClr val="3042B9"/>
                </a:solidFill>
              </a:rPr>
              <a:t> than </a:t>
            </a:r>
            <a:r>
              <a:rPr lang="en-US" sz="1800" dirty="0"/>
              <a:t> Saad</a:t>
            </a:r>
            <a:r>
              <a:rPr lang="en-US" sz="1800" b="1" dirty="0"/>
              <a:t>.    </a:t>
            </a:r>
          </a:p>
        </p:txBody>
      </p:sp>
      <p:pic>
        <p:nvPicPr>
          <p:cNvPr id="19" name="رسم 18" descr="إصبع سبابة يشير إلى اليمين بظهر يد مع تعبئة خالصة">
            <a:extLst>
              <a:ext uri="{FF2B5EF4-FFF2-40B4-BE49-F238E27FC236}">
                <a16:creationId xmlns:a16="http://schemas.microsoft.com/office/drawing/2014/main" id="{35DCB01F-C9E0-43CF-BF38-98E1CE76365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13658" y="1809751"/>
            <a:ext cx="914400" cy="788306"/>
          </a:xfrm>
          <a:prstGeom prst="rect">
            <a:avLst/>
          </a:prstGeom>
        </p:spPr>
      </p:pic>
      <p:sp>
        <p:nvSpPr>
          <p:cNvPr id="23" name="Google Shape;629;p50">
            <a:extLst>
              <a:ext uri="{FF2B5EF4-FFF2-40B4-BE49-F238E27FC236}">
                <a16:creationId xmlns:a16="http://schemas.microsoft.com/office/drawing/2014/main" id="{F9AE262D-89EC-46B6-AF0F-EC2277312522}"/>
              </a:ext>
            </a:extLst>
          </p:cNvPr>
          <p:cNvSpPr txBox="1">
            <a:spLocks/>
          </p:cNvSpPr>
          <p:nvPr/>
        </p:nvSpPr>
        <p:spPr>
          <a:xfrm>
            <a:off x="610179" y="2497825"/>
            <a:ext cx="4963305" cy="412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rlow"/>
              <a:buNone/>
              <a:defRPr sz="1400" b="0" i="0" u="none" strike="noStrike" cap="non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rlow"/>
              <a:buNone/>
              <a:defRPr sz="1400" b="0" i="0" u="none" strike="noStrike" cap="non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rlow"/>
              <a:buNone/>
              <a:defRPr sz="1400" b="0" i="0" u="none" strike="noStrike" cap="non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rlow"/>
              <a:buNone/>
              <a:defRPr sz="1400" b="0" i="0" u="none" strike="noStrike" cap="non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rlow"/>
              <a:buNone/>
              <a:defRPr sz="1400" b="0" i="0" u="none" strike="noStrike" cap="non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rlow"/>
              <a:buNone/>
              <a:defRPr sz="1400" b="0" i="0" u="none" strike="noStrike" cap="non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rlow"/>
              <a:buNone/>
              <a:defRPr sz="1400" b="0" i="0" u="none" strike="noStrike" cap="non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rlow"/>
              <a:buNone/>
              <a:defRPr sz="1400" b="0" i="0" u="none" strike="noStrike" cap="non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Barlow"/>
              <a:buNone/>
              <a:defRPr sz="1400" b="0" i="0" u="none" strike="noStrike" cap="non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9pPr>
          </a:lstStyle>
          <a:p>
            <a:pPr marL="0" indent="0">
              <a:spcAft>
                <a:spcPts val="1600"/>
              </a:spcAft>
            </a:pPr>
            <a:r>
              <a:rPr lang="en-US" sz="1800" dirty="0"/>
              <a:t>He drives </a:t>
            </a:r>
            <a:r>
              <a:rPr lang="en-US" sz="1800" b="1" dirty="0">
                <a:solidFill>
                  <a:schemeClr val="accent5">
                    <a:lumMod val="75000"/>
                  </a:schemeClr>
                </a:solidFill>
              </a:rPr>
              <a:t>worse </a:t>
            </a:r>
            <a:r>
              <a:rPr lang="en-US" sz="1800" b="1" dirty="0">
                <a:solidFill>
                  <a:srgbClr val="3042B9"/>
                </a:solidFill>
              </a:rPr>
              <a:t> than </a:t>
            </a:r>
            <a:r>
              <a:rPr lang="en-US" sz="1800" dirty="0"/>
              <a:t> his brother</a:t>
            </a:r>
            <a:r>
              <a:rPr lang="en-US" sz="1800" b="1" dirty="0"/>
              <a:t>.   </a:t>
            </a:r>
          </a:p>
        </p:txBody>
      </p:sp>
      <p:sp>
        <p:nvSpPr>
          <p:cNvPr id="26" name="مربع نص 25">
            <a:extLst>
              <a:ext uri="{FF2B5EF4-FFF2-40B4-BE49-F238E27FC236}">
                <a16:creationId xmlns:a16="http://schemas.microsoft.com/office/drawing/2014/main" id="{9242B49F-701A-46A0-9C10-1A341CD24EDE}"/>
              </a:ext>
            </a:extLst>
          </p:cNvPr>
          <p:cNvSpPr txBox="1"/>
          <p:nvPr/>
        </p:nvSpPr>
        <p:spPr>
          <a:xfrm>
            <a:off x="1351983" y="2965261"/>
            <a:ext cx="984817" cy="369332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US" sz="1800" b="1" dirty="0">
                <a:solidFill>
                  <a:schemeClr val="bg1"/>
                </a:solidFill>
              </a:rPr>
              <a:t>bad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27" name="Arrow: Right 3">
            <a:extLst>
              <a:ext uri="{FF2B5EF4-FFF2-40B4-BE49-F238E27FC236}">
                <a16:creationId xmlns:a16="http://schemas.microsoft.com/office/drawing/2014/main" id="{A66CE704-4A45-4DA1-BB16-BB6E119E69D9}"/>
              </a:ext>
            </a:extLst>
          </p:cNvPr>
          <p:cNvSpPr/>
          <p:nvPr/>
        </p:nvSpPr>
        <p:spPr>
          <a:xfrm>
            <a:off x="2424750" y="2978888"/>
            <a:ext cx="840966" cy="367305"/>
          </a:xfrm>
          <a:prstGeom prst="rightArrow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مربع نص 27">
            <a:extLst>
              <a:ext uri="{FF2B5EF4-FFF2-40B4-BE49-F238E27FC236}">
                <a16:creationId xmlns:a16="http://schemas.microsoft.com/office/drawing/2014/main" id="{6C300705-2F2B-459F-9643-2D8E530CB001}"/>
              </a:ext>
            </a:extLst>
          </p:cNvPr>
          <p:cNvSpPr txBox="1"/>
          <p:nvPr/>
        </p:nvSpPr>
        <p:spPr>
          <a:xfrm>
            <a:off x="3405752" y="2972517"/>
            <a:ext cx="984818" cy="369332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US" sz="1800" b="1" dirty="0">
                <a:solidFill>
                  <a:schemeClr val="bg1"/>
                </a:solidFill>
              </a:rPr>
              <a:t>worse</a:t>
            </a:r>
            <a:endParaRPr lang="en-US" sz="1800" b="1" dirty="0">
              <a:solidFill>
                <a:schemeClr val="accent2"/>
              </a:solidFill>
            </a:endParaRPr>
          </a:p>
        </p:txBody>
      </p:sp>
      <p:pic>
        <p:nvPicPr>
          <p:cNvPr id="31" name="رسم 30" descr="إصبع سبابة يشير إلى اليمين بظهر يد مع تعبئة خالصة">
            <a:extLst>
              <a:ext uri="{FF2B5EF4-FFF2-40B4-BE49-F238E27FC236}">
                <a16:creationId xmlns:a16="http://schemas.microsoft.com/office/drawing/2014/main" id="{EFB40425-2CBF-4334-B0B1-6C952F62A44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20914" y="2789464"/>
            <a:ext cx="914400" cy="788306"/>
          </a:xfrm>
          <a:prstGeom prst="rect">
            <a:avLst/>
          </a:prstGeom>
        </p:spPr>
      </p:pic>
      <p:sp>
        <p:nvSpPr>
          <p:cNvPr id="35" name="Google Shape;629;p50">
            <a:extLst>
              <a:ext uri="{FF2B5EF4-FFF2-40B4-BE49-F238E27FC236}">
                <a16:creationId xmlns:a16="http://schemas.microsoft.com/office/drawing/2014/main" id="{87386B27-36F7-4E6F-BC8E-3675240B2AF3}"/>
              </a:ext>
            </a:extLst>
          </p:cNvPr>
          <p:cNvSpPr txBox="1">
            <a:spLocks/>
          </p:cNvSpPr>
          <p:nvPr/>
        </p:nvSpPr>
        <p:spPr>
          <a:xfrm>
            <a:off x="530352" y="3484797"/>
            <a:ext cx="4963305" cy="412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rlow"/>
              <a:buNone/>
              <a:defRPr sz="1400" b="0" i="0" u="none" strike="noStrike" cap="non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rlow"/>
              <a:buNone/>
              <a:defRPr sz="1400" b="0" i="0" u="none" strike="noStrike" cap="non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rlow"/>
              <a:buNone/>
              <a:defRPr sz="1400" b="0" i="0" u="none" strike="noStrike" cap="non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rlow"/>
              <a:buNone/>
              <a:defRPr sz="1400" b="0" i="0" u="none" strike="noStrike" cap="non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rlow"/>
              <a:buNone/>
              <a:defRPr sz="1400" b="0" i="0" u="none" strike="noStrike" cap="non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rlow"/>
              <a:buNone/>
              <a:defRPr sz="1400" b="0" i="0" u="none" strike="noStrike" cap="non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rlow"/>
              <a:buNone/>
              <a:defRPr sz="1400" b="0" i="0" u="none" strike="noStrike" cap="non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rlow"/>
              <a:buNone/>
              <a:defRPr sz="1400" b="0" i="0" u="none" strike="noStrike" cap="non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Barlow"/>
              <a:buNone/>
              <a:defRPr sz="1400" b="0" i="0" u="none" strike="noStrike" cap="non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9pPr>
          </a:lstStyle>
          <a:p>
            <a:pPr marL="0" indent="0">
              <a:spcAft>
                <a:spcPts val="1600"/>
              </a:spcAft>
            </a:pPr>
            <a:r>
              <a:rPr lang="en-US" sz="1800" dirty="0"/>
              <a:t>We can’t go any </a:t>
            </a:r>
            <a:r>
              <a:rPr lang="en-US" sz="1800" b="1" dirty="0">
                <a:solidFill>
                  <a:schemeClr val="accent5">
                    <a:lumMod val="75000"/>
                  </a:schemeClr>
                </a:solidFill>
              </a:rPr>
              <a:t>further</a:t>
            </a:r>
            <a:r>
              <a:rPr lang="en-US" sz="1800" dirty="0"/>
              <a:t>; the road’s blocked.</a:t>
            </a:r>
          </a:p>
          <a:p>
            <a:pPr marL="0" indent="0">
              <a:spcAft>
                <a:spcPts val="1600"/>
              </a:spcAft>
            </a:pPr>
            <a:endParaRPr lang="en-US" sz="1800" dirty="0"/>
          </a:p>
        </p:txBody>
      </p:sp>
      <p:pic>
        <p:nvPicPr>
          <p:cNvPr id="36" name="رسم 35" descr="إصبع سبابة يشير إلى اليمين بظهر يد مع تعبئة خالصة">
            <a:extLst>
              <a:ext uri="{FF2B5EF4-FFF2-40B4-BE49-F238E27FC236}">
                <a16:creationId xmlns:a16="http://schemas.microsoft.com/office/drawing/2014/main" id="{F7C321A0-9D91-4356-9675-CC932FC4D11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13657" y="3870778"/>
            <a:ext cx="914400" cy="788306"/>
          </a:xfrm>
          <a:prstGeom prst="rect">
            <a:avLst/>
          </a:prstGeom>
        </p:spPr>
      </p:pic>
      <p:sp>
        <p:nvSpPr>
          <p:cNvPr id="37" name="مربع نص 36">
            <a:extLst>
              <a:ext uri="{FF2B5EF4-FFF2-40B4-BE49-F238E27FC236}">
                <a16:creationId xmlns:a16="http://schemas.microsoft.com/office/drawing/2014/main" id="{D6B08471-53A6-4749-867A-3E48C2044EDE}"/>
              </a:ext>
            </a:extLst>
          </p:cNvPr>
          <p:cNvSpPr txBox="1"/>
          <p:nvPr/>
        </p:nvSpPr>
        <p:spPr>
          <a:xfrm>
            <a:off x="1322954" y="4053833"/>
            <a:ext cx="984817" cy="369332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US" sz="1800" b="1" dirty="0">
                <a:solidFill>
                  <a:schemeClr val="bg1"/>
                </a:solidFill>
              </a:rPr>
              <a:t>far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38" name="Arrow: Right 3">
            <a:extLst>
              <a:ext uri="{FF2B5EF4-FFF2-40B4-BE49-F238E27FC236}">
                <a16:creationId xmlns:a16="http://schemas.microsoft.com/office/drawing/2014/main" id="{5E1F034B-1C6A-416A-AA18-D23C8104FA36}"/>
              </a:ext>
            </a:extLst>
          </p:cNvPr>
          <p:cNvSpPr/>
          <p:nvPr/>
        </p:nvSpPr>
        <p:spPr>
          <a:xfrm>
            <a:off x="2373950" y="4060202"/>
            <a:ext cx="840966" cy="367305"/>
          </a:xfrm>
          <a:prstGeom prst="rightArrow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مربع نص 38">
            <a:extLst>
              <a:ext uri="{FF2B5EF4-FFF2-40B4-BE49-F238E27FC236}">
                <a16:creationId xmlns:a16="http://schemas.microsoft.com/office/drawing/2014/main" id="{71103F12-119F-43D1-A732-2E777C4E19B2}"/>
              </a:ext>
            </a:extLst>
          </p:cNvPr>
          <p:cNvSpPr txBox="1"/>
          <p:nvPr/>
        </p:nvSpPr>
        <p:spPr>
          <a:xfrm>
            <a:off x="3296895" y="4046575"/>
            <a:ext cx="984818" cy="369332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US" sz="1800" b="1" dirty="0">
                <a:solidFill>
                  <a:schemeClr val="bg1"/>
                </a:solidFill>
              </a:rPr>
              <a:t>further</a:t>
            </a:r>
            <a:endParaRPr lang="en-US" sz="1800" b="1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75991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3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3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3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4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5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5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5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6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6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17" grpId="0"/>
      <p:bldP spid="23" grpId="0"/>
      <p:bldP spid="26" grpId="0" animBg="1"/>
      <p:bldP spid="27" grpId="0" animBg="1"/>
      <p:bldP spid="28" grpId="0" animBg="1"/>
      <p:bldP spid="35" grpId="0"/>
      <p:bldP spid="37" grpId="0" animBg="1"/>
      <p:bldP spid="38" grpId="0" animBg="1"/>
      <p:bldP spid="3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7" name="Google Shape;627;p50"/>
          <p:cNvSpPr txBox="1">
            <a:spLocks noGrp="1"/>
          </p:cNvSpPr>
          <p:nvPr>
            <p:ph type="title"/>
          </p:nvPr>
        </p:nvSpPr>
        <p:spPr>
          <a:xfrm>
            <a:off x="720000" y="386750"/>
            <a:ext cx="7704000" cy="564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 b="1" dirty="0">
                <a:solidFill>
                  <a:schemeClr val="accent6"/>
                </a:solidFill>
              </a:rPr>
              <a:t>As……….As</a:t>
            </a:r>
            <a:endParaRPr sz="3200" dirty="0"/>
          </a:p>
        </p:txBody>
      </p:sp>
      <p:sp>
        <p:nvSpPr>
          <p:cNvPr id="628" name="Google Shape;628;p50"/>
          <p:cNvSpPr txBox="1">
            <a:spLocks noGrp="1"/>
          </p:cNvSpPr>
          <p:nvPr>
            <p:ph type="title" idx="2"/>
          </p:nvPr>
        </p:nvSpPr>
        <p:spPr>
          <a:xfrm>
            <a:off x="1002348" y="987618"/>
            <a:ext cx="26835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dirty="0">
                <a:solidFill>
                  <a:srgbClr val="3042B9"/>
                </a:solidFill>
              </a:rPr>
              <a:t>As……….As</a:t>
            </a:r>
            <a:endParaRPr sz="2400" dirty="0">
              <a:solidFill>
                <a:srgbClr val="3042B9"/>
              </a:solidFill>
            </a:endParaRPr>
          </a:p>
        </p:txBody>
      </p:sp>
      <p:sp>
        <p:nvSpPr>
          <p:cNvPr id="629" name="Google Shape;629;p50"/>
          <p:cNvSpPr txBox="1">
            <a:spLocks noGrp="1"/>
          </p:cNvSpPr>
          <p:nvPr>
            <p:ph type="subTitle" idx="1"/>
          </p:nvPr>
        </p:nvSpPr>
        <p:spPr>
          <a:xfrm>
            <a:off x="664019" y="1335023"/>
            <a:ext cx="3421751" cy="39701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-US" sz="1800" dirty="0"/>
              <a:t>to show two items are the </a:t>
            </a:r>
            <a:r>
              <a:rPr lang="en-US" sz="1800" b="1" u="sng" dirty="0"/>
              <a:t>same</a:t>
            </a:r>
            <a:r>
              <a:rPr lang="en-US" sz="1800" dirty="0"/>
              <a:t> in some way</a:t>
            </a:r>
          </a:p>
        </p:txBody>
      </p:sp>
      <p:sp>
        <p:nvSpPr>
          <p:cNvPr id="634" name="Google Shape;634;p50"/>
          <p:cNvSpPr txBox="1">
            <a:spLocks noGrp="1"/>
          </p:cNvSpPr>
          <p:nvPr>
            <p:ph type="title" idx="7"/>
          </p:nvPr>
        </p:nvSpPr>
        <p:spPr>
          <a:xfrm>
            <a:off x="5012609" y="941173"/>
            <a:ext cx="26835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>
                <a:solidFill>
                  <a:srgbClr val="3042B9"/>
                </a:solidFill>
              </a:rPr>
              <a:t>N</a:t>
            </a:r>
            <a:r>
              <a:rPr lang="en" sz="2400" dirty="0">
                <a:solidFill>
                  <a:srgbClr val="3042B9"/>
                </a:solidFill>
              </a:rPr>
              <a:t>ot as…………as</a:t>
            </a:r>
            <a:endParaRPr sz="2400" dirty="0">
              <a:solidFill>
                <a:srgbClr val="3042B9"/>
              </a:solidFill>
            </a:endParaRPr>
          </a:p>
        </p:txBody>
      </p:sp>
      <p:sp>
        <p:nvSpPr>
          <p:cNvPr id="635" name="Google Shape;635;p50"/>
          <p:cNvSpPr txBox="1">
            <a:spLocks noGrp="1"/>
          </p:cNvSpPr>
          <p:nvPr>
            <p:ph type="subTitle" idx="8"/>
          </p:nvPr>
        </p:nvSpPr>
        <p:spPr>
          <a:xfrm>
            <a:off x="4777623" y="1297493"/>
            <a:ext cx="3366924" cy="564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-US" sz="1800" dirty="0"/>
              <a:t>to show two items are </a:t>
            </a:r>
            <a:r>
              <a:rPr lang="en-US" sz="1800" b="1" u="sng" dirty="0"/>
              <a:t>not </a:t>
            </a:r>
            <a:r>
              <a:rPr lang="en-US" sz="1800" dirty="0"/>
              <a:t>the same  in some way</a:t>
            </a:r>
          </a:p>
        </p:txBody>
      </p:sp>
      <p:sp>
        <p:nvSpPr>
          <p:cNvPr id="56" name="Google Shape;946;p64">
            <a:extLst>
              <a:ext uri="{FF2B5EF4-FFF2-40B4-BE49-F238E27FC236}">
                <a16:creationId xmlns:a16="http://schemas.microsoft.com/office/drawing/2014/main" id="{F806332F-348E-4423-BBD2-86CB79805D6F}"/>
              </a:ext>
            </a:extLst>
          </p:cNvPr>
          <p:cNvSpPr/>
          <p:nvPr/>
        </p:nvSpPr>
        <p:spPr>
          <a:xfrm>
            <a:off x="643380" y="1130737"/>
            <a:ext cx="289809" cy="235458"/>
          </a:xfrm>
          <a:custGeom>
            <a:avLst/>
            <a:gdLst/>
            <a:ahLst/>
            <a:cxnLst/>
            <a:rect l="l" t="t" r="r" b="b"/>
            <a:pathLst>
              <a:path w="23019" h="18702" extrusionOk="0">
                <a:moveTo>
                  <a:pt x="15938" y="0"/>
                </a:moveTo>
                <a:cubicBezTo>
                  <a:pt x="13331" y="0"/>
                  <a:pt x="11216" y="2114"/>
                  <a:pt x="11216" y="4719"/>
                </a:cubicBezTo>
                <a:cubicBezTo>
                  <a:pt x="11216" y="5090"/>
                  <a:pt x="11257" y="5452"/>
                  <a:pt x="11338" y="5795"/>
                </a:cubicBezTo>
                <a:cubicBezTo>
                  <a:pt x="7414" y="5597"/>
                  <a:pt x="3934" y="3720"/>
                  <a:pt x="1605" y="862"/>
                </a:cubicBezTo>
                <a:cubicBezTo>
                  <a:pt x="1200" y="1560"/>
                  <a:pt x="966" y="2370"/>
                  <a:pt x="966" y="3235"/>
                </a:cubicBezTo>
                <a:cubicBezTo>
                  <a:pt x="966" y="4873"/>
                  <a:pt x="1801" y="6320"/>
                  <a:pt x="3067" y="7164"/>
                </a:cubicBezTo>
                <a:cubicBezTo>
                  <a:pt x="2291" y="7140"/>
                  <a:pt x="1564" y="6926"/>
                  <a:pt x="928" y="6574"/>
                </a:cubicBezTo>
                <a:lnTo>
                  <a:pt x="928" y="6632"/>
                </a:lnTo>
                <a:cubicBezTo>
                  <a:pt x="928" y="8918"/>
                  <a:pt x="2556" y="10829"/>
                  <a:pt x="4717" y="11261"/>
                </a:cubicBezTo>
                <a:cubicBezTo>
                  <a:pt x="4320" y="11370"/>
                  <a:pt x="3902" y="11427"/>
                  <a:pt x="3472" y="11427"/>
                </a:cubicBezTo>
                <a:cubicBezTo>
                  <a:pt x="3166" y="11427"/>
                  <a:pt x="2872" y="11399"/>
                  <a:pt x="2584" y="11344"/>
                </a:cubicBezTo>
                <a:lnTo>
                  <a:pt x="2584" y="11344"/>
                </a:lnTo>
                <a:cubicBezTo>
                  <a:pt x="3185" y="13220"/>
                  <a:pt x="4927" y="14584"/>
                  <a:pt x="6993" y="14622"/>
                </a:cubicBezTo>
                <a:cubicBezTo>
                  <a:pt x="5378" y="15889"/>
                  <a:pt x="3340" y="16643"/>
                  <a:pt x="1129" y="16643"/>
                </a:cubicBezTo>
                <a:cubicBezTo>
                  <a:pt x="749" y="16643"/>
                  <a:pt x="371" y="16621"/>
                  <a:pt x="1" y="16577"/>
                </a:cubicBezTo>
                <a:lnTo>
                  <a:pt x="1" y="16577"/>
                </a:lnTo>
                <a:cubicBezTo>
                  <a:pt x="2095" y="17920"/>
                  <a:pt x="4574" y="18702"/>
                  <a:pt x="7243" y="18702"/>
                </a:cubicBezTo>
                <a:cubicBezTo>
                  <a:pt x="15929" y="18702"/>
                  <a:pt x="20677" y="11506"/>
                  <a:pt x="20677" y="5268"/>
                </a:cubicBezTo>
                <a:cubicBezTo>
                  <a:pt x="20677" y="5064"/>
                  <a:pt x="20672" y="4860"/>
                  <a:pt x="20662" y="4656"/>
                </a:cubicBezTo>
                <a:cubicBezTo>
                  <a:pt x="21583" y="3990"/>
                  <a:pt x="22385" y="3158"/>
                  <a:pt x="23018" y="2212"/>
                </a:cubicBezTo>
                <a:lnTo>
                  <a:pt x="23018" y="2212"/>
                </a:lnTo>
                <a:cubicBezTo>
                  <a:pt x="22172" y="2588"/>
                  <a:pt x="21262" y="2842"/>
                  <a:pt x="20306" y="2955"/>
                </a:cubicBezTo>
                <a:cubicBezTo>
                  <a:pt x="21281" y="2370"/>
                  <a:pt x="22029" y="1448"/>
                  <a:pt x="22382" y="343"/>
                </a:cubicBezTo>
                <a:lnTo>
                  <a:pt x="22382" y="343"/>
                </a:lnTo>
                <a:cubicBezTo>
                  <a:pt x="21471" y="885"/>
                  <a:pt x="20460" y="1277"/>
                  <a:pt x="19384" y="1490"/>
                </a:cubicBezTo>
                <a:cubicBezTo>
                  <a:pt x="18522" y="573"/>
                  <a:pt x="17296" y="0"/>
                  <a:pt x="15938" y="0"/>
                </a:cubicBezTo>
                <a:close/>
              </a:path>
            </a:pathLst>
          </a:custGeom>
          <a:solidFill>
            <a:srgbClr val="3042B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946;p64">
            <a:extLst>
              <a:ext uri="{FF2B5EF4-FFF2-40B4-BE49-F238E27FC236}">
                <a16:creationId xmlns:a16="http://schemas.microsoft.com/office/drawing/2014/main" id="{07A43EA5-7437-40D4-8F70-C3016E47CC94}"/>
              </a:ext>
            </a:extLst>
          </p:cNvPr>
          <p:cNvSpPr/>
          <p:nvPr/>
        </p:nvSpPr>
        <p:spPr>
          <a:xfrm>
            <a:off x="4752229" y="1117239"/>
            <a:ext cx="289809" cy="235458"/>
          </a:xfrm>
          <a:custGeom>
            <a:avLst/>
            <a:gdLst/>
            <a:ahLst/>
            <a:cxnLst/>
            <a:rect l="l" t="t" r="r" b="b"/>
            <a:pathLst>
              <a:path w="23019" h="18702" extrusionOk="0">
                <a:moveTo>
                  <a:pt x="15938" y="0"/>
                </a:moveTo>
                <a:cubicBezTo>
                  <a:pt x="13331" y="0"/>
                  <a:pt x="11216" y="2114"/>
                  <a:pt x="11216" y="4719"/>
                </a:cubicBezTo>
                <a:cubicBezTo>
                  <a:pt x="11216" y="5090"/>
                  <a:pt x="11257" y="5452"/>
                  <a:pt x="11338" y="5795"/>
                </a:cubicBezTo>
                <a:cubicBezTo>
                  <a:pt x="7414" y="5597"/>
                  <a:pt x="3934" y="3720"/>
                  <a:pt x="1605" y="862"/>
                </a:cubicBezTo>
                <a:cubicBezTo>
                  <a:pt x="1200" y="1560"/>
                  <a:pt x="966" y="2370"/>
                  <a:pt x="966" y="3235"/>
                </a:cubicBezTo>
                <a:cubicBezTo>
                  <a:pt x="966" y="4873"/>
                  <a:pt x="1801" y="6320"/>
                  <a:pt x="3067" y="7164"/>
                </a:cubicBezTo>
                <a:cubicBezTo>
                  <a:pt x="2291" y="7140"/>
                  <a:pt x="1564" y="6926"/>
                  <a:pt x="928" y="6574"/>
                </a:cubicBezTo>
                <a:lnTo>
                  <a:pt x="928" y="6632"/>
                </a:lnTo>
                <a:cubicBezTo>
                  <a:pt x="928" y="8918"/>
                  <a:pt x="2556" y="10829"/>
                  <a:pt x="4717" y="11261"/>
                </a:cubicBezTo>
                <a:cubicBezTo>
                  <a:pt x="4320" y="11370"/>
                  <a:pt x="3902" y="11427"/>
                  <a:pt x="3472" y="11427"/>
                </a:cubicBezTo>
                <a:cubicBezTo>
                  <a:pt x="3166" y="11427"/>
                  <a:pt x="2872" y="11399"/>
                  <a:pt x="2584" y="11344"/>
                </a:cubicBezTo>
                <a:lnTo>
                  <a:pt x="2584" y="11344"/>
                </a:lnTo>
                <a:cubicBezTo>
                  <a:pt x="3185" y="13220"/>
                  <a:pt x="4927" y="14584"/>
                  <a:pt x="6993" y="14622"/>
                </a:cubicBezTo>
                <a:cubicBezTo>
                  <a:pt x="5378" y="15889"/>
                  <a:pt x="3340" y="16643"/>
                  <a:pt x="1129" y="16643"/>
                </a:cubicBezTo>
                <a:cubicBezTo>
                  <a:pt x="749" y="16643"/>
                  <a:pt x="371" y="16621"/>
                  <a:pt x="1" y="16577"/>
                </a:cubicBezTo>
                <a:lnTo>
                  <a:pt x="1" y="16577"/>
                </a:lnTo>
                <a:cubicBezTo>
                  <a:pt x="2095" y="17920"/>
                  <a:pt x="4574" y="18702"/>
                  <a:pt x="7243" y="18702"/>
                </a:cubicBezTo>
                <a:cubicBezTo>
                  <a:pt x="15929" y="18702"/>
                  <a:pt x="20677" y="11506"/>
                  <a:pt x="20677" y="5268"/>
                </a:cubicBezTo>
                <a:cubicBezTo>
                  <a:pt x="20677" y="5064"/>
                  <a:pt x="20672" y="4860"/>
                  <a:pt x="20662" y="4656"/>
                </a:cubicBezTo>
                <a:cubicBezTo>
                  <a:pt x="21583" y="3990"/>
                  <a:pt x="22385" y="3158"/>
                  <a:pt x="23018" y="2212"/>
                </a:cubicBezTo>
                <a:lnTo>
                  <a:pt x="23018" y="2212"/>
                </a:lnTo>
                <a:cubicBezTo>
                  <a:pt x="22172" y="2588"/>
                  <a:pt x="21262" y="2842"/>
                  <a:pt x="20306" y="2955"/>
                </a:cubicBezTo>
                <a:cubicBezTo>
                  <a:pt x="21281" y="2370"/>
                  <a:pt x="22029" y="1448"/>
                  <a:pt x="22382" y="343"/>
                </a:cubicBezTo>
                <a:lnTo>
                  <a:pt x="22382" y="343"/>
                </a:lnTo>
                <a:cubicBezTo>
                  <a:pt x="21471" y="885"/>
                  <a:pt x="20460" y="1277"/>
                  <a:pt x="19384" y="1490"/>
                </a:cubicBezTo>
                <a:cubicBezTo>
                  <a:pt x="18522" y="573"/>
                  <a:pt x="17296" y="0"/>
                  <a:pt x="15938" y="0"/>
                </a:cubicBezTo>
                <a:close/>
              </a:path>
            </a:pathLst>
          </a:custGeom>
          <a:solidFill>
            <a:srgbClr val="3042B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مربع نص 57">
            <a:extLst>
              <a:ext uri="{FF2B5EF4-FFF2-40B4-BE49-F238E27FC236}">
                <a16:creationId xmlns:a16="http://schemas.microsoft.com/office/drawing/2014/main" id="{DEEB0A90-8F52-435B-AB24-DE1BBCB86679}"/>
              </a:ext>
            </a:extLst>
          </p:cNvPr>
          <p:cNvSpPr txBox="1"/>
          <p:nvPr/>
        </p:nvSpPr>
        <p:spPr>
          <a:xfrm>
            <a:off x="633526" y="2072632"/>
            <a:ext cx="1527360" cy="400110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</a:rPr>
              <a:t>Example :</a:t>
            </a:r>
          </a:p>
        </p:txBody>
      </p:sp>
      <p:sp>
        <p:nvSpPr>
          <p:cNvPr id="59" name="مربع نص 58">
            <a:extLst>
              <a:ext uri="{FF2B5EF4-FFF2-40B4-BE49-F238E27FC236}">
                <a16:creationId xmlns:a16="http://schemas.microsoft.com/office/drawing/2014/main" id="{BD4FAC49-7710-41CB-9BCF-477ABBAF2F67}"/>
              </a:ext>
            </a:extLst>
          </p:cNvPr>
          <p:cNvSpPr txBox="1"/>
          <p:nvPr/>
        </p:nvSpPr>
        <p:spPr>
          <a:xfrm>
            <a:off x="4789401" y="2015446"/>
            <a:ext cx="1527360" cy="400110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</a:rPr>
              <a:t>Example :</a:t>
            </a:r>
          </a:p>
        </p:txBody>
      </p:sp>
      <p:sp>
        <p:nvSpPr>
          <p:cNvPr id="60" name="Google Shape;629;p50">
            <a:extLst>
              <a:ext uri="{FF2B5EF4-FFF2-40B4-BE49-F238E27FC236}">
                <a16:creationId xmlns:a16="http://schemas.microsoft.com/office/drawing/2014/main" id="{70BBC43C-D4FD-43C2-A8C5-752ED3276BBC}"/>
              </a:ext>
            </a:extLst>
          </p:cNvPr>
          <p:cNvSpPr txBox="1">
            <a:spLocks/>
          </p:cNvSpPr>
          <p:nvPr/>
        </p:nvSpPr>
        <p:spPr>
          <a:xfrm>
            <a:off x="530352" y="2490567"/>
            <a:ext cx="2157984" cy="56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rlow"/>
              <a:buNone/>
              <a:defRPr sz="1400" b="0" i="0" u="none" strike="noStrike" cap="non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rlow"/>
              <a:buNone/>
              <a:defRPr sz="1400" b="0" i="0" u="none" strike="noStrike" cap="non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rlow"/>
              <a:buNone/>
              <a:defRPr sz="1400" b="0" i="0" u="none" strike="noStrike" cap="non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rlow"/>
              <a:buNone/>
              <a:defRPr sz="1400" b="0" i="0" u="none" strike="noStrike" cap="non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rlow"/>
              <a:buNone/>
              <a:defRPr sz="1400" b="0" i="0" u="none" strike="noStrike" cap="non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rlow"/>
              <a:buNone/>
              <a:defRPr sz="1400" b="0" i="0" u="none" strike="noStrike" cap="non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rlow"/>
              <a:buNone/>
              <a:defRPr sz="1400" b="0" i="0" u="none" strike="noStrike" cap="non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rlow"/>
              <a:buNone/>
              <a:defRPr sz="1400" b="0" i="0" u="none" strike="noStrike" cap="non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Barlow"/>
              <a:buNone/>
              <a:defRPr sz="1400" b="0" i="0" u="none" strike="noStrike" cap="non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9pPr>
          </a:lstStyle>
          <a:p>
            <a:pPr marL="0" indent="0">
              <a:spcAft>
                <a:spcPts val="1600"/>
              </a:spcAft>
            </a:pPr>
            <a:r>
              <a:rPr lang="en-US" sz="1800" dirty="0"/>
              <a:t>I’m </a:t>
            </a:r>
            <a:r>
              <a:rPr lang="en-US" sz="1800" b="1" dirty="0">
                <a:solidFill>
                  <a:srgbClr val="3042B9"/>
                </a:solidFill>
              </a:rPr>
              <a:t>as </a:t>
            </a:r>
            <a:r>
              <a:rPr lang="en-US" sz="1800" b="1" dirty="0">
                <a:solidFill>
                  <a:schemeClr val="accent5">
                    <a:lumMod val="75000"/>
                  </a:schemeClr>
                </a:solidFill>
              </a:rPr>
              <a:t>busy</a:t>
            </a:r>
            <a:r>
              <a:rPr lang="en-US" sz="1800" b="1" dirty="0">
                <a:solidFill>
                  <a:srgbClr val="3042B9"/>
                </a:solidFill>
              </a:rPr>
              <a:t> as</a:t>
            </a:r>
            <a:r>
              <a:rPr lang="en-US" sz="1800" dirty="0"/>
              <a:t> bee </a:t>
            </a:r>
          </a:p>
        </p:txBody>
      </p:sp>
      <p:sp>
        <p:nvSpPr>
          <p:cNvPr id="18" name="يساوي 17">
            <a:extLst>
              <a:ext uri="{FF2B5EF4-FFF2-40B4-BE49-F238E27FC236}">
                <a16:creationId xmlns:a16="http://schemas.microsoft.com/office/drawing/2014/main" id="{EFC00D77-B15F-41FB-B63B-B29F3F6B6F21}"/>
              </a:ext>
            </a:extLst>
          </p:cNvPr>
          <p:cNvSpPr/>
          <p:nvPr/>
        </p:nvSpPr>
        <p:spPr>
          <a:xfrm>
            <a:off x="2395728" y="2596896"/>
            <a:ext cx="402336" cy="320040"/>
          </a:xfrm>
          <a:prstGeom prst="mathEqua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62" name="Google Shape;629;p50">
            <a:extLst>
              <a:ext uri="{FF2B5EF4-FFF2-40B4-BE49-F238E27FC236}">
                <a16:creationId xmlns:a16="http://schemas.microsoft.com/office/drawing/2014/main" id="{C3B44A64-B8C2-4311-834C-658CD576A0B1}"/>
              </a:ext>
            </a:extLst>
          </p:cNvPr>
          <p:cNvSpPr txBox="1">
            <a:spLocks/>
          </p:cNvSpPr>
          <p:nvPr/>
        </p:nvSpPr>
        <p:spPr>
          <a:xfrm>
            <a:off x="2740152" y="2505807"/>
            <a:ext cx="2157984" cy="56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rlow"/>
              <a:buNone/>
              <a:defRPr sz="1400" b="0" i="0" u="none" strike="noStrike" cap="non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rlow"/>
              <a:buNone/>
              <a:defRPr sz="1400" b="0" i="0" u="none" strike="noStrike" cap="non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rlow"/>
              <a:buNone/>
              <a:defRPr sz="1400" b="0" i="0" u="none" strike="noStrike" cap="non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rlow"/>
              <a:buNone/>
              <a:defRPr sz="1400" b="0" i="0" u="none" strike="noStrike" cap="non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rlow"/>
              <a:buNone/>
              <a:defRPr sz="1400" b="0" i="0" u="none" strike="noStrike" cap="non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rlow"/>
              <a:buNone/>
              <a:defRPr sz="1400" b="0" i="0" u="none" strike="noStrike" cap="non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rlow"/>
              <a:buNone/>
              <a:defRPr sz="1400" b="0" i="0" u="none" strike="noStrike" cap="non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rlow"/>
              <a:buNone/>
              <a:defRPr sz="1400" b="0" i="0" u="none" strike="noStrike" cap="non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Barlow"/>
              <a:buNone/>
              <a:defRPr sz="1400" b="0" i="0" u="none" strike="noStrike" cap="non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9pPr>
          </a:lstStyle>
          <a:p>
            <a:pPr marL="0" indent="0">
              <a:spcAft>
                <a:spcPts val="1600"/>
              </a:spcAft>
            </a:pPr>
            <a:r>
              <a:rPr lang="en-US" sz="1800" dirty="0"/>
              <a:t>I’m </a:t>
            </a:r>
            <a:r>
              <a:rPr lang="en-US" sz="1800" b="1" dirty="0">
                <a:solidFill>
                  <a:srgbClr val="3042B9"/>
                </a:solidFill>
              </a:rPr>
              <a:t>very </a:t>
            </a:r>
            <a:r>
              <a:rPr lang="en-US" sz="1800" b="1" dirty="0">
                <a:solidFill>
                  <a:schemeClr val="accent5">
                    <a:lumMod val="75000"/>
                  </a:schemeClr>
                </a:solidFill>
              </a:rPr>
              <a:t>busy</a:t>
            </a:r>
            <a:r>
              <a:rPr lang="en-US" sz="1800" b="1" dirty="0">
                <a:solidFill>
                  <a:srgbClr val="3042B9"/>
                </a:solidFill>
              </a:rPr>
              <a:t> </a:t>
            </a:r>
            <a:endParaRPr lang="en-US" sz="1800" dirty="0"/>
          </a:p>
        </p:txBody>
      </p:sp>
      <p:sp>
        <p:nvSpPr>
          <p:cNvPr id="63" name="Google Shape;629;p50">
            <a:extLst>
              <a:ext uri="{FF2B5EF4-FFF2-40B4-BE49-F238E27FC236}">
                <a16:creationId xmlns:a16="http://schemas.microsoft.com/office/drawing/2014/main" id="{776DF974-B0DE-4863-BBB7-B9CC8C137259}"/>
              </a:ext>
            </a:extLst>
          </p:cNvPr>
          <p:cNvSpPr txBox="1">
            <a:spLocks/>
          </p:cNvSpPr>
          <p:nvPr/>
        </p:nvSpPr>
        <p:spPr>
          <a:xfrm>
            <a:off x="490728" y="2981295"/>
            <a:ext cx="2325624" cy="56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rlow"/>
              <a:buNone/>
              <a:defRPr sz="1400" b="0" i="0" u="none" strike="noStrike" cap="non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rlow"/>
              <a:buNone/>
              <a:defRPr sz="1400" b="0" i="0" u="none" strike="noStrike" cap="non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rlow"/>
              <a:buNone/>
              <a:defRPr sz="1400" b="0" i="0" u="none" strike="noStrike" cap="non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rlow"/>
              <a:buNone/>
              <a:defRPr sz="1400" b="0" i="0" u="none" strike="noStrike" cap="non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rlow"/>
              <a:buNone/>
              <a:defRPr sz="1400" b="0" i="0" u="none" strike="noStrike" cap="non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rlow"/>
              <a:buNone/>
              <a:defRPr sz="1400" b="0" i="0" u="none" strike="noStrike" cap="non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rlow"/>
              <a:buNone/>
              <a:defRPr sz="1400" b="0" i="0" u="none" strike="noStrike" cap="non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rlow"/>
              <a:buNone/>
              <a:defRPr sz="1400" b="0" i="0" u="none" strike="noStrike" cap="non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Barlow"/>
              <a:buNone/>
              <a:defRPr sz="1400" b="0" i="0" u="none" strike="noStrike" cap="non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9pPr>
          </a:lstStyle>
          <a:p>
            <a:pPr marL="0" indent="0">
              <a:spcAft>
                <a:spcPts val="1600"/>
              </a:spcAft>
            </a:pPr>
            <a:r>
              <a:rPr lang="en-US" sz="1800" dirty="0"/>
              <a:t>He’s </a:t>
            </a:r>
            <a:r>
              <a:rPr lang="en-US" sz="1800" b="1" dirty="0">
                <a:solidFill>
                  <a:srgbClr val="3042B9"/>
                </a:solidFill>
              </a:rPr>
              <a:t>as </a:t>
            </a:r>
            <a:r>
              <a:rPr lang="en-US" sz="1800" b="1" dirty="0">
                <a:solidFill>
                  <a:schemeClr val="accent5">
                    <a:lumMod val="75000"/>
                  </a:schemeClr>
                </a:solidFill>
              </a:rPr>
              <a:t>thin</a:t>
            </a:r>
            <a:r>
              <a:rPr lang="en-US" sz="1800" b="1" dirty="0">
                <a:solidFill>
                  <a:srgbClr val="3042B9"/>
                </a:solidFill>
              </a:rPr>
              <a:t> as</a:t>
            </a:r>
            <a:r>
              <a:rPr lang="en-US" sz="1800" dirty="0"/>
              <a:t> a rake</a:t>
            </a:r>
          </a:p>
        </p:txBody>
      </p:sp>
      <p:sp>
        <p:nvSpPr>
          <p:cNvPr id="64" name="يساوي 63">
            <a:extLst>
              <a:ext uri="{FF2B5EF4-FFF2-40B4-BE49-F238E27FC236}">
                <a16:creationId xmlns:a16="http://schemas.microsoft.com/office/drawing/2014/main" id="{05F6D178-B2E4-4CF7-9438-10063C63F0B5}"/>
              </a:ext>
            </a:extLst>
          </p:cNvPr>
          <p:cNvSpPr/>
          <p:nvPr/>
        </p:nvSpPr>
        <p:spPr>
          <a:xfrm>
            <a:off x="2630424" y="3099816"/>
            <a:ext cx="368808" cy="283464"/>
          </a:xfrm>
          <a:prstGeom prst="mathEqua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65" name="Google Shape;629;p50">
            <a:extLst>
              <a:ext uri="{FF2B5EF4-FFF2-40B4-BE49-F238E27FC236}">
                <a16:creationId xmlns:a16="http://schemas.microsoft.com/office/drawing/2014/main" id="{9505AD28-F767-4816-AEFB-7697745365B4}"/>
              </a:ext>
            </a:extLst>
          </p:cNvPr>
          <p:cNvSpPr txBox="1">
            <a:spLocks/>
          </p:cNvSpPr>
          <p:nvPr/>
        </p:nvSpPr>
        <p:spPr>
          <a:xfrm>
            <a:off x="2956560" y="3005679"/>
            <a:ext cx="1560576" cy="56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rlow"/>
              <a:buNone/>
              <a:defRPr sz="1400" b="0" i="0" u="none" strike="noStrike" cap="non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rlow"/>
              <a:buNone/>
              <a:defRPr sz="1400" b="0" i="0" u="none" strike="noStrike" cap="non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rlow"/>
              <a:buNone/>
              <a:defRPr sz="1400" b="0" i="0" u="none" strike="noStrike" cap="non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rlow"/>
              <a:buNone/>
              <a:defRPr sz="1400" b="0" i="0" u="none" strike="noStrike" cap="non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rlow"/>
              <a:buNone/>
              <a:defRPr sz="1400" b="0" i="0" u="none" strike="noStrike" cap="non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rlow"/>
              <a:buNone/>
              <a:defRPr sz="1400" b="0" i="0" u="none" strike="noStrike" cap="non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rlow"/>
              <a:buNone/>
              <a:defRPr sz="1400" b="0" i="0" u="none" strike="noStrike" cap="non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rlow"/>
              <a:buNone/>
              <a:defRPr sz="1400" b="0" i="0" u="none" strike="noStrike" cap="non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Barlow"/>
              <a:buNone/>
              <a:defRPr sz="1400" b="0" i="0" u="none" strike="noStrike" cap="non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9pPr>
          </a:lstStyle>
          <a:p>
            <a:pPr marL="0" indent="0">
              <a:spcAft>
                <a:spcPts val="1600"/>
              </a:spcAft>
            </a:pPr>
            <a:r>
              <a:rPr lang="en-US" sz="1800" dirty="0"/>
              <a:t>He’s </a:t>
            </a:r>
            <a:r>
              <a:rPr lang="en-US" sz="1800" b="1" dirty="0">
                <a:solidFill>
                  <a:srgbClr val="3042B9"/>
                </a:solidFill>
              </a:rPr>
              <a:t>very </a:t>
            </a:r>
            <a:r>
              <a:rPr lang="en-US" sz="1800" b="1" dirty="0">
                <a:solidFill>
                  <a:schemeClr val="accent5">
                    <a:lumMod val="75000"/>
                  </a:schemeClr>
                </a:solidFill>
              </a:rPr>
              <a:t>thin</a:t>
            </a:r>
            <a:endParaRPr lang="en-US" sz="1800" dirty="0"/>
          </a:p>
        </p:txBody>
      </p:sp>
      <p:pic>
        <p:nvPicPr>
          <p:cNvPr id="20" name="صورة 19">
            <a:extLst>
              <a:ext uri="{FF2B5EF4-FFF2-40B4-BE49-F238E27FC236}">
                <a16:creationId xmlns:a16="http://schemas.microsoft.com/office/drawing/2014/main" id="{FEBB7810-70C8-4A6C-92EA-C9A7A1FFC1E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09544" y="1856232"/>
            <a:ext cx="1170432" cy="960120"/>
          </a:xfrm>
          <a:prstGeom prst="rect">
            <a:avLst/>
          </a:prstGeom>
        </p:spPr>
      </p:pic>
      <p:pic>
        <p:nvPicPr>
          <p:cNvPr id="21" name="صورة 20">
            <a:extLst>
              <a:ext uri="{FF2B5EF4-FFF2-40B4-BE49-F238E27FC236}">
                <a16:creationId xmlns:a16="http://schemas.microsoft.com/office/drawing/2014/main" id="{D986E3CF-DDB6-4CA6-8E1F-699F77FB06F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99567" y="2509810"/>
            <a:ext cx="552284" cy="1220724"/>
          </a:xfrm>
          <a:prstGeom prst="rect">
            <a:avLst/>
          </a:prstGeom>
        </p:spPr>
      </p:pic>
      <p:sp>
        <p:nvSpPr>
          <p:cNvPr id="71" name="Google Shape;629;p50">
            <a:extLst>
              <a:ext uri="{FF2B5EF4-FFF2-40B4-BE49-F238E27FC236}">
                <a16:creationId xmlns:a16="http://schemas.microsoft.com/office/drawing/2014/main" id="{7FFFFBC3-B77E-4105-ADA0-42847BE0D564}"/>
              </a:ext>
            </a:extLst>
          </p:cNvPr>
          <p:cNvSpPr txBox="1">
            <a:spLocks/>
          </p:cNvSpPr>
          <p:nvPr/>
        </p:nvSpPr>
        <p:spPr>
          <a:xfrm>
            <a:off x="515112" y="3609183"/>
            <a:ext cx="2868168" cy="56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rlow"/>
              <a:buNone/>
              <a:defRPr sz="1400" b="0" i="0" u="none" strike="noStrike" cap="non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rlow"/>
              <a:buNone/>
              <a:defRPr sz="1400" b="0" i="0" u="none" strike="noStrike" cap="non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rlow"/>
              <a:buNone/>
              <a:defRPr sz="1400" b="0" i="0" u="none" strike="noStrike" cap="non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rlow"/>
              <a:buNone/>
              <a:defRPr sz="1400" b="0" i="0" u="none" strike="noStrike" cap="non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rlow"/>
              <a:buNone/>
              <a:defRPr sz="1400" b="0" i="0" u="none" strike="noStrike" cap="non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rlow"/>
              <a:buNone/>
              <a:defRPr sz="1400" b="0" i="0" u="none" strike="noStrike" cap="non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rlow"/>
              <a:buNone/>
              <a:defRPr sz="1400" b="0" i="0" u="none" strike="noStrike" cap="non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rlow"/>
              <a:buNone/>
              <a:defRPr sz="1400" b="0" i="0" u="none" strike="noStrike" cap="non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Barlow"/>
              <a:buNone/>
              <a:defRPr sz="1400" b="0" i="0" u="none" strike="noStrike" cap="non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9pPr>
          </a:lstStyle>
          <a:p>
            <a:pPr marL="0" indent="0">
              <a:spcAft>
                <a:spcPts val="1600"/>
              </a:spcAft>
            </a:pPr>
            <a:r>
              <a:rPr lang="en-US" sz="1800" dirty="0"/>
              <a:t>He’s </a:t>
            </a:r>
            <a:r>
              <a:rPr lang="en-US" sz="1800" b="1" dirty="0">
                <a:solidFill>
                  <a:srgbClr val="3042B9"/>
                </a:solidFill>
              </a:rPr>
              <a:t>as </a:t>
            </a:r>
            <a:r>
              <a:rPr lang="en-US" sz="1800" b="1" dirty="0">
                <a:solidFill>
                  <a:schemeClr val="accent5">
                    <a:lumMod val="75000"/>
                  </a:schemeClr>
                </a:solidFill>
              </a:rPr>
              <a:t>tall</a:t>
            </a:r>
            <a:r>
              <a:rPr lang="en-US" sz="1800" b="1" dirty="0">
                <a:solidFill>
                  <a:srgbClr val="3042B9"/>
                </a:solidFill>
              </a:rPr>
              <a:t> as</a:t>
            </a:r>
            <a:r>
              <a:rPr lang="en-US" sz="1800" dirty="0"/>
              <a:t> his brother</a:t>
            </a:r>
          </a:p>
        </p:txBody>
      </p:sp>
      <p:pic>
        <p:nvPicPr>
          <p:cNvPr id="23" name="صورة 22">
            <a:extLst>
              <a:ext uri="{FF2B5EF4-FFF2-40B4-BE49-F238E27FC236}">
                <a16:creationId xmlns:a16="http://schemas.microsoft.com/office/drawing/2014/main" id="{F652EAD9-BB74-46D0-A80C-E9CF3784D8B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54096" y="3657600"/>
            <a:ext cx="1231392" cy="1141094"/>
          </a:xfrm>
          <a:prstGeom prst="rect">
            <a:avLst/>
          </a:prstGeom>
        </p:spPr>
      </p:pic>
      <p:sp>
        <p:nvSpPr>
          <p:cNvPr id="22" name="Google Shape;629;p50">
            <a:extLst>
              <a:ext uri="{FF2B5EF4-FFF2-40B4-BE49-F238E27FC236}">
                <a16:creationId xmlns:a16="http://schemas.microsoft.com/office/drawing/2014/main" id="{F59AEE7C-FCF8-40BB-BA15-8FAC40EAE506}"/>
              </a:ext>
            </a:extLst>
          </p:cNvPr>
          <p:cNvSpPr txBox="1">
            <a:spLocks/>
          </p:cNvSpPr>
          <p:nvPr/>
        </p:nvSpPr>
        <p:spPr>
          <a:xfrm>
            <a:off x="4688695" y="2425253"/>
            <a:ext cx="3874734" cy="412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rlow"/>
              <a:buNone/>
              <a:defRPr sz="1400" b="0" i="0" u="none" strike="noStrike" cap="non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rlow"/>
              <a:buNone/>
              <a:defRPr sz="1400" b="0" i="0" u="none" strike="noStrike" cap="non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rlow"/>
              <a:buNone/>
              <a:defRPr sz="1400" b="0" i="0" u="none" strike="noStrike" cap="non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rlow"/>
              <a:buNone/>
              <a:defRPr sz="1400" b="0" i="0" u="none" strike="noStrike" cap="non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rlow"/>
              <a:buNone/>
              <a:defRPr sz="1400" b="0" i="0" u="none" strike="noStrike" cap="non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rlow"/>
              <a:buNone/>
              <a:defRPr sz="1400" b="0" i="0" u="none" strike="noStrike" cap="non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rlow"/>
              <a:buNone/>
              <a:defRPr sz="1400" b="0" i="0" u="none" strike="noStrike" cap="non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rlow"/>
              <a:buNone/>
              <a:defRPr sz="1400" b="0" i="0" u="none" strike="noStrike" cap="non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Barlow"/>
              <a:buNone/>
              <a:defRPr sz="1400" b="0" i="0" u="none" strike="noStrike" cap="non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9pPr>
          </a:lstStyle>
          <a:p>
            <a:pPr marL="0" indent="0">
              <a:spcAft>
                <a:spcPts val="1600"/>
              </a:spcAft>
            </a:pPr>
            <a:r>
              <a:rPr lang="en-US" sz="1800" dirty="0"/>
              <a:t>A turtle is  </a:t>
            </a:r>
            <a:r>
              <a:rPr lang="en-US" sz="1800" b="1" dirty="0">
                <a:solidFill>
                  <a:schemeClr val="accent5">
                    <a:lumMod val="75000"/>
                  </a:schemeClr>
                </a:solidFill>
              </a:rPr>
              <a:t>not</a:t>
            </a:r>
            <a:r>
              <a:rPr lang="en-US" sz="1800" dirty="0"/>
              <a:t> </a:t>
            </a:r>
            <a:r>
              <a:rPr lang="en-US" sz="1800" b="1" dirty="0">
                <a:solidFill>
                  <a:srgbClr val="3042B9"/>
                </a:solidFill>
              </a:rPr>
              <a:t>as </a:t>
            </a:r>
            <a:r>
              <a:rPr lang="en-US" sz="1800" b="1" dirty="0">
                <a:solidFill>
                  <a:schemeClr val="accent5">
                    <a:lumMod val="75000"/>
                  </a:schemeClr>
                </a:solidFill>
              </a:rPr>
              <a:t>fast</a:t>
            </a:r>
            <a:r>
              <a:rPr lang="en-US" sz="1800" b="1" dirty="0">
                <a:solidFill>
                  <a:srgbClr val="3042B9"/>
                </a:solidFill>
              </a:rPr>
              <a:t> as</a:t>
            </a:r>
            <a:r>
              <a:rPr lang="en-US" sz="1800" dirty="0"/>
              <a:t> rabbit. </a:t>
            </a:r>
          </a:p>
        </p:txBody>
      </p:sp>
      <p:sp>
        <p:nvSpPr>
          <p:cNvPr id="2" name="لا يساوي 1">
            <a:extLst>
              <a:ext uri="{FF2B5EF4-FFF2-40B4-BE49-F238E27FC236}">
                <a16:creationId xmlns:a16="http://schemas.microsoft.com/office/drawing/2014/main" id="{E7D4B9D2-CDC4-407C-B1B1-849A88D26421}"/>
              </a:ext>
            </a:extLst>
          </p:cNvPr>
          <p:cNvSpPr/>
          <p:nvPr/>
        </p:nvSpPr>
        <p:spPr>
          <a:xfrm>
            <a:off x="6088743" y="3055258"/>
            <a:ext cx="660400" cy="377371"/>
          </a:xfrm>
          <a:prstGeom prst="mathNotEqua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pic>
        <p:nvPicPr>
          <p:cNvPr id="4" name="صورة 3">
            <a:extLst>
              <a:ext uri="{FF2B5EF4-FFF2-40B4-BE49-F238E27FC236}">
                <a16:creationId xmlns:a16="http://schemas.microsoft.com/office/drawing/2014/main" id="{66D1BC55-50A3-49DF-95DD-9C006A84A6E4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16279" t="6350" r="11764" b="6455"/>
          <a:stretch/>
        </p:blipFill>
        <p:spPr>
          <a:xfrm>
            <a:off x="7525658" y="3447143"/>
            <a:ext cx="1211944" cy="1364344"/>
          </a:xfrm>
          <a:prstGeom prst="rect">
            <a:avLst/>
          </a:prstGeom>
        </p:spPr>
      </p:pic>
      <p:sp>
        <p:nvSpPr>
          <p:cNvPr id="25" name="Google Shape;629;p50">
            <a:extLst>
              <a:ext uri="{FF2B5EF4-FFF2-40B4-BE49-F238E27FC236}">
                <a16:creationId xmlns:a16="http://schemas.microsoft.com/office/drawing/2014/main" id="{B03D7453-BC01-4552-BFDE-233A280BE9DF}"/>
              </a:ext>
            </a:extLst>
          </p:cNvPr>
          <p:cNvSpPr txBox="1">
            <a:spLocks/>
          </p:cNvSpPr>
          <p:nvPr/>
        </p:nvSpPr>
        <p:spPr>
          <a:xfrm>
            <a:off x="4550810" y="4050853"/>
            <a:ext cx="3257876" cy="412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rlow"/>
              <a:buNone/>
              <a:defRPr sz="1400" b="0" i="0" u="none" strike="noStrike" cap="non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rlow"/>
              <a:buNone/>
              <a:defRPr sz="1400" b="0" i="0" u="none" strike="noStrike" cap="non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rlow"/>
              <a:buNone/>
              <a:defRPr sz="1400" b="0" i="0" u="none" strike="noStrike" cap="non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rlow"/>
              <a:buNone/>
              <a:defRPr sz="1400" b="0" i="0" u="none" strike="noStrike" cap="non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rlow"/>
              <a:buNone/>
              <a:defRPr sz="1400" b="0" i="0" u="none" strike="noStrike" cap="non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rlow"/>
              <a:buNone/>
              <a:defRPr sz="1400" b="0" i="0" u="none" strike="noStrike" cap="non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rlow"/>
              <a:buNone/>
              <a:defRPr sz="1400" b="0" i="0" u="none" strike="noStrike" cap="non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rlow"/>
              <a:buNone/>
              <a:defRPr sz="1400" b="0" i="0" u="none" strike="noStrike" cap="non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Barlow"/>
              <a:buNone/>
              <a:defRPr sz="1400" b="0" i="0" u="none" strike="noStrike" cap="non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9pPr>
          </a:lstStyle>
          <a:p>
            <a:pPr marL="0" indent="0">
              <a:spcAft>
                <a:spcPts val="1600"/>
              </a:spcAft>
            </a:pPr>
            <a:r>
              <a:rPr lang="en-US" sz="1800" dirty="0"/>
              <a:t>He is </a:t>
            </a:r>
            <a:r>
              <a:rPr lang="en-US" sz="1800" b="1" dirty="0">
                <a:solidFill>
                  <a:schemeClr val="accent5">
                    <a:lumMod val="75000"/>
                  </a:schemeClr>
                </a:solidFill>
              </a:rPr>
              <a:t>not</a:t>
            </a:r>
            <a:r>
              <a:rPr lang="en-US" sz="1800" dirty="0"/>
              <a:t> </a:t>
            </a:r>
            <a:r>
              <a:rPr lang="en-US" sz="1800" b="1" dirty="0">
                <a:solidFill>
                  <a:srgbClr val="3042B9"/>
                </a:solidFill>
              </a:rPr>
              <a:t>as </a:t>
            </a:r>
            <a:r>
              <a:rPr lang="en-US" sz="1800" b="1" dirty="0">
                <a:solidFill>
                  <a:schemeClr val="accent5">
                    <a:lumMod val="75000"/>
                  </a:schemeClr>
                </a:solidFill>
              </a:rPr>
              <a:t>tall</a:t>
            </a:r>
            <a:r>
              <a:rPr lang="en-US" sz="1800" b="1" dirty="0">
                <a:solidFill>
                  <a:srgbClr val="3042B9"/>
                </a:solidFill>
              </a:rPr>
              <a:t> as</a:t>
            </a:r>
            <a:r>
              <a:rPr lang="en-US" sz="1800" dirty="0"/>
              <a:t> his brother. </a:t>
            </a:r>
          </a:p>
        </p:txBody>
      </p:sp>
      <p:pic>
        <p:nvPicPr>
          <p:cNvPr id="5" name="صورة 4">
            <a:extLst>
              <a:ext uri="{FF2B5EF4-FFF2-40B4-BE49-F238E27FC236}">
                <a16:creationId xmlns:a16="http://schemas.microsoft.com/office/drawing/2014/main" id="{2D3BFB7A-5C41-4B7A-B325-9DDBECB8E46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971144" y="2968171"/>
            <a:ext cx="1095827" cy="587828"/>
          </a:xfrm>
          <a:prstGeom prst="rect">
            <a:avLst/>
          </a:prstGeom>
        </p:spPr>
      </p:pic>
      <p:pic>
        <p:nvPicPr>
          <p:cNvPr id="7" name="صورة 6">
            <a:extLst>
              <a:ext uri="{FF2B5EF4-FFF2-40B4-BE49-F238E27FC236}">
                <a16:creationId xmlns:a16="http://schemas.microsoft.com/office/drawing/2014/main" id="{158F19A3-461A-4EF9-B2CA-C380F06223B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828971" y="2772229"/>
            <a:ext cx="885371" cy="81280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0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0" dur="500"/>
                                        <p:tgtEl>
                                          <p:spTgt spid="6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9" grpId="0" build="p"/>
      <p:bldP spid="635" grpId="0" build="p"/>
      <p:bldP spid="58" grpId="0" animBg="1"/>
      <p:bldP spid="59" grpId="0" animBg="1"/>
      <p:bldP spid="60" grpId="0"/>
      <p:bldP spid="18" grpId="0" animBg="1"/>
      <p:bldP spid="62" grpId="0"/>
      <p:bldP spid="63" grpId="0"/>
      <p:bldP spid="64" grpId="0" animBg="1"/>
      <p:bldP spid="65" grpId="0"/>
      <p:bldP spid="71" grpId="0"/>
      <p:bldP spid="22" grpId="0"/>
      <p:bldP spid="2" grpId="0" animBg="1"/>
      <p:bldP spid="2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7" name="Google Shape;827;p60"/>
          <p:cNvSpPr txBox="1">
            <a:spLocks noGrp="1"/>
          </p:cNvSpPr>
          <p:nvPr>
            <p:ph type="title"/>
          </p:nvPr>
        </p:nvSpPr>
        <p:spPr>
          <a:xfrm>
            <a:off x="720000" y="343207"/>
            <a:ext cx="7704000" cy="564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>
                <a:solidFill>
                  <a:schemeClr val="accent1"/>
                </a:solidFill>
              </a:rPr>
              <a:t>Read &amp; Complete:</a:t>
            </a:r>
            <a:endParaRPr dirty="0"/>
          </a:p>
        </p:txBody>
      </p:sp>
      <p:pic>
        <p:nvPicPr>
          <p:cNvPr id="3" name="صورة 2">
            <a:extLst>
              <a:ext uri="{FF2B5EF4-FFF2-40B4-BE49-F238E27FC236}">
                <a16:creationId xmlns:a16="http://schemas.microsoft.com/office/drawing/2014/main" id="{02BB92C3-8D2F-47AA-B6EE-BA9FAB01855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1032" t="16930" r="6667" b="16615"/>
          <a:stretch/>
        </p:blipFill>
        <p:spPr>
          <a:xfrm>
            <a:off x="856343" y="1059542"/>
            <a:ext cx="7438571" cy="3490685"/>
          </a:xfrm>
          <a:prstGeom prst="rect">
            <a:avLst/>
          </a:prstGeom>
          <a:solidFill>
            <a:srgbClr val="FFFFE5"/>
          </a:solidFill>
          <a:ln w="88900" cap="sq">
            <a:solidFill>
              <a:schemeClr val="accent1"/>
            </a:solidFill>
            <a:miter lim="800000"/>
          </a:ln>
          <a:effectLst>
            <a:glow rad="139700">
              <a:schemeClr val="accent5">
                <a:satMod val="175000"/>
                <a:alpha val="40000"/>
              </a:schemeClr>
            </a:glow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مربع نص 5">
            <a:extLst>
              <a:ext uri="{FF2B5EF4-FFF2-40B4-BE49-F238E27FC236}">
                <a16:creationId xmlns:a16="http://schemas.microsoft.com/office/drawing/2014/main" id="{10D24AB1-93B4-4D86-885A-8212F5895E1E}"/>
              </a:ext>
            </a:extLst>
          </p:cNvPr>
          <p:cNvSpPr txBox="1"/>
          <p:nvPr/>
        </p:nvSpPr>
        <p:spPr>
          <a:xfrm>
            <a:off x="4855028" y="1859969"/>
            <a:ext cx="1030514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3042B9"/>
                </a:solidFill>
              </a:rPr>
              <a:t>  well</a:t>
            </a:r>
            <a:endParaRPr lang="ar-SA" b="1" dirty="0">
              <a:solidFill>
                <a:srgbClr val="3042B9"/>
              </a:solidFill>
            </a:endParaRPr>
          </a:p>
        </p:txBody>
      </p:sp>
      <p:sp>
        <p:nvSpPr>
          <p:cNvPr id="7" name="مربع نص 6">
            <a:extLst>
              <a:ext uri="{FF2B5EF4-FFF2-40B4-BE49-F238E27FC236}">
                <a16:creationId xmlns:a16="http://schemas.microsoft.com/office/drawing/2014/main" id="{9068046A-86A7-45BE-9FEC-EA765694B8AD}"/>
              </a:ext>
            </a:extLst>
          </p:cNvPr>
          <p:cNvSpPr txBox="1"/>
          <p:nvPr/>
        </p:nvSpPr>
        <p:spPr>
          <a:xfrm>
            <a:off x="4695371" y="2055912"/>
            <a:ext cx="1030514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b="1" dirty="0">
                <a:solidFill>
                  <a:schemeClr val="accent5">
                    <a:lumMod val="75000"/>
                  </a:schemeClr>
                </a:solidFill>
              </a:rPr>
              <a:t>than</a:t>
            </a:r>
            <a:endParaRPr lang="ar-SA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8" name="مربع نص 7">
            <a:extLst>
              <a:ext uri="{FF2B5EF4-FFF2-40B4-BE49-F238E27FC236}">
                <a16:creationId xmlns:a16="http://schemas.microsoft.com/office/drawing/2014/main" id="{94AC7EBC-D926-4792-9E0B-1FE95B919DE8}"/>
              </a:ext>
            </a:extLst>
          </p:cNvPr>
          <p:cNvSpPr txBox="1"/>
          <p:nvPr/>
        </p:nvSpPr>
        <p:spPr>
          <a:xfrm>
            <a:off x="5348513" y="2251855"/>
            <a:ext cx="1030514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3042B9"/>
                </a:solidFill>
              </a:rPr>
              <a:t> latest</a:t>
            </a:r>
            <a:endParaRPr lang="ar-SA" b="1" dirty="0">
              <a:solidFill>
                <a:srgbClr val="3042B9"/>
              </a:solidFill>
            </a:endParaRPr>
          </a:p>
        </p:txBody>
      </p:sp>
      <p:sp>
        <p:nvSpPr>
          <p:cNvPr id="9" name="مربع نص 8">
            <a:extLst>
              <a:ext uri="{FF2B5EF4-FFF2-40B4-BE49-F238E27FC236}">
                <a16:creationId xmlns:a16="http://schemas.microsoft.com/office/drawing/2014/main" id="{018B248F-2099-4D4B-BBC0-5883ED9D0541}"/>
              </a:ext>
            </a:extLst>
          </p:cNvPr>
          <p:cNvSpPr txBox="1"/>
          <p:nvPr/>
        </p:nvSpPr>
        <p:spPr>
          <a:xfrm>
            <a:off x="2692399" y="2687284"/>
            <a:ext cx="2002972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chemeClr val="accent5">
                    <a:lumMod val="75000"/>
                  </a:schemeClr>
                </a:solidFill>
              </a:rPr>
              <a:t>most         popular</a:t>
            </a:r>
            <a:endParaRPr lang="ar-SA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13" name="مربع نص 12">
            <a:extLst>
              <a:ext uri="{FF2B5EF4-FFF2-40B4-BE49-F238E27FC236}">
                <a16:creationId xmlns:a16="http://schemas.microsoft.com/office/drawing/2014/main" id="{25AC6AD1-6A5B-4579-96AC-E4E4ADF4E1FC}"/>
              </a:ext>
            </a:extLst>
          </p:cNvPr>
          <p:cNvSpPr txBox="1"/>
          <p:nvPr/>
        </p:nvSpPr>
        <p:spPr>
          <a:xfrm>
            <a:off x="6756400" y="2730826"/>
            <a:ext cx="1030514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3042B9"/>
                </a:solidFill>
              </a:rPr>
              <a:t> easier</a:t>
            </a:r>
          </a:p>
        </p:txBody>
      </p:sp>
      <p:sp>
        <p:nvSpPr>
          <p:cNvPr id="14" name="مربع نص 13">
            <a:extLst>
              <a:ext uri="{FF2B5EF4-FFF2-40B4-BE49-F238E27FC236}">
                <a16:creationId xmlns:a16="http://schemas.microsoft.com/office/drawing/2014/main" id="{5962FA83-C9F7-4E95-8E7E-62D6CA20F1D1}"/>
              </a:ext>
            </a:extLst>
          </p:cNvPr>
          <p:cNvSpPr txBox="1"/>
          <p:nvPr/>
        </p:nvSpPr>
        <p:spPr>
          <a:xfrm>
            <a:off x="5080000" y="3100941"/>
            <a:ext cx="1030514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chemeClr val="accent5">
                    <a:lumMod val="75000"/>
                  </a:schemeClr>
                </a:solidFill>
              </a:rPr>
              <a:t>faster</a:t>
            </a:r>
            <a:endParaRPr lang="ar-SA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15" name="مربع نص 14">
            <a:extLst>
              <a:ext uri="{FF2B5EF4-FFF2-40B4-BE49-F238E27FC236}">
                <a16:creationId xmlns:a16="http://schemas.microsoft.com/office/drawing/2014/main" id="{E24DE8B6-4776-4B88-8D9A-6366E6A788DC}"/>
              </a:ext>
            </a:extLst>
          </p:cNvPr>
          <p:cNvSpPr txBox="1"/>
          <p:nvPr/>
        </p:nvSpPr>
        <p:spPr>
          <a:xfrm>
            <a:off x="4267200" y="3971798"/>
            <a:ext cx="1030514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3042B9"/>
                </a:solidFill>
              </a:rPr>
              <a:t>as</a:t>
            </a:r>
            <a:endParaRPr lang="ar-SA" b="1" dirty="0">
              <a:solidFill>
                <a:srgbClr val="3042B9"/>
              </a:solidFill>
            </a:endParaRPr>
          </a:p>
        </p:txBody>
      </p:sp>
      <p:sp>
        <p:nvSpPr>
          <p:cNvPr id="16" name="مربع نص 15">
            <a:extLst>
              <a:ext uri="{FF2B5EF4-FFF2-40B4-BE49-F238E27FC236}">
                <a16:creationId xmlns:a16="http://schemas.microsoft.com/office/drawing/2014/main" id="{1BCBB613-9B86-47FF-9501-14E8C8533467}"/>
              </a:ext>
            </a:extLst>
          </p:cNvPr>
          <p:cNvSpPr txBox="1"/>
          <p:nvPr/>
        </p:nvSpPr>
        <p:spPr>
          <a:xfrm>
            <a:off x="4956629" y="3500083"/>
            <a:ext cx="1030514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3042B9"/>
                </a:solidFill>
              </a:rPr>
              <a:t>good</a:t>
            </a:r>
            <a:endParaRPr lang="ar-SA" b="1" dirty="0">
              <a:solidFill>
                <a:srgbClr val="3042B9"/>
              </a:solidFill>
            </a:endParaRPr>
          </a:p>
        </p:txBody>
      </p:sp>
      <p:sp>
        <p:nvSpPr>
          <p:cNvPr id="17" name="مربع نص 16">
            <a:extLst>
              <a:ext uri="{FF2B5EF4-FFF2-40B4-BE49-F238E27FC236}">
                <a16:creationId xmlns:a16="http://schemas.microsoft.com/office/drawing/2014/main" id="{A2DCFECA-6712-4978-95C4-B0AF157DE689}"/>
              </a:ext>
            </a:extLst>
          </p:cNvPr>
          <p:cNvSpPr txBox="1"/>
          <p:nvPr/>
        </p:nvSpPr>
        <p:spPr>
          <a:xfrm>
            <a:off x="3069771" y="2946398"/>
            <a:ext cx="1879600" cy="292388"/>
          </a:xfrm>
          <a:prstGeom prst="rect">
            <a:avLst/>
          </a:prstGeom>
          <a:solidFill>
            <a:srgbClr val="FFF7EF"/>
          </a:solidFill>
        </p:spPr>
        <p:txBody>
          <a:bodyPr wrap="square">
            <a:spAutoFit/>
          </a:bodyPr>
          <a:lstStyle/>
          <a:p>
            <a:pPr algn="ctr"/>
            <a:r>
              <a:rPr lang="en-US" sz="1300" b="1" dirty="0">
                <a:solidFill>
                  <a:srgbClr val="3042B9"/>
                </a:solidFill>
              </a:rPr>
              <a:t>more fashionable</a:t>
            </a:r>
            <a:endParaRPr lang="ar-SA" sz="1300" b="1" dirty="0">
              <a:solidFill>
                <a:srgbClr val="3042B9"/>
              </a:solidFill>
            </a:endParaRPr>
          </a:p>
        </p:txBody>
      </p:sp>
      <p:sp>
        <p:nvSpPr>
          <p:cNvPr id="18" name="مربع نص 17">
            <a:extLst>
              <a:ext uri="{FF2B5EF4-FFF2-40B4-BE49-F238E27FC236}">
                <a16:creationId xmlns:a16="http://schemas.microsoft.com/office/drawing/2014/main" id="{3FC96C38-8FD2-4B4D-8968-BF5E7141D921}"/>
              </a:ext>
            </a:extLst>
          </p:cNvPr>
          <p:cNvSpPr txBox="1"/>
          <p:nvPr/>
        </p:nvSpPr>
        <p:spPr>
          <a:xfrm>
            <a:off x="6001658" y="3710541"/>
            <a:ext cx="1030514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chemeClr val="accent5">
                    <a:lumMod val="75000"/>
                  </a:schemeClr>
                </a:solidFill>
              </a:rPr>
              <a:t>best</a:t>
            </a:r>
            <a:endParaRPr lang="ar-SA" b="1" dirty="0">
              <a:solidFill>
                <a:schemeClr val="accent5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3" grpId="0"/>
      <p:bldP spid="14" grpId="0"/>
      <p:bldP spid="15" grpId="0"/>
      <p:bldP spid="16" grpId="0"/>
      <p:bldP spid="17" grpId="0" animBg="1"/>
      <p:bldP spid="1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6" name="Google Shape;766;p57"/>
          <p:cNvSpPr txBox="1">
            <a:spLocks noGrp="1"/>
          </p:cNvSpPr>
          <p:nvPr>
            <p:ph type="title"/>
          </p:nvPr>
        </p:nvSpPr>
        <p:spPr>
          <a:xfrm>
            <a:off x="720000" y="386750"/>
            <a:ext cx="7704000" cy="564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 b="1" dirty="0">
                <a:solidFill>
                  <a:schemeClr val="dk2"/>
                </a:solidFill>
              </a:rPr>
              <a:t>Remember..</a:t>
            </a:r>
            <a:endParaRPr sz="4000" b="1" dirty="0"/>
          </a:p>
        </p:txBody>
      </p:sp>
      <p:grpSp>
        <p:nvGrpSpPr>
          <p:cNvPr id="767" name="Google Shape;767;p57"/>
          <p:cNvGrpSpPr/>
          <p:nvPr/>
        </p:nvGrpSpPr>
        <p:grpSpPr>
          <a:xfrm>
            <a:off x="2635625" y="1229446"/>
            <a:ext cx="4072536" cy="3120363"/>
            <a:chOff x="1669410" y="1345922"/>
            <a:chExt cx="4021500" cy="3062887"/>
          </a:xfrm>
        </p:grpSpPr>
        <p:sp>
          <p:nvSpPr>
            <p:cNvPr id="768" name="Google Shape;768;p57"/>
            <p:cNvSpPr/>
            <p:nvPr/>
          </p:nvSpPr>
          <p:spPr>
            <a:xfrm>
              <a:off x="1669410" y="1345922"/>
              <a:ext cx="4021500" cy="2544300"/>
            </a:xfrm>
            <a:prstGeom prst="roundRect">
              <a:avLst>
                <a:gd name="adj" fmla="val 3857"/>
              </a:avLst>
            </a:prstGeom>
            <a:noFill/>
            <a:ln w="57150" cap="flat" cmpd="sng">
              <a:solidFill>
                <a:srgbClr val="3042B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9" name="Google Shape;769;p57"/>
            <p:cNvSpPr/>
            <p:nvPr/>
          </p:nvSpPr>
          <p:spPr>
            <a:xfrm>
              <a:off x="2991808" y="3890161"/>
              <a:ext cx="1373274" cy="518648"/>
            </a:xfrm>
            <a:custGeom>
              <a:avLst/>
              <a:gdLst/>
              <a:ahLst/>
              <a:cxnLst/>
              <a:rect l="l" t="t" r="r" b="b"/>
              <a:pathLst>
                <a:path w="65999" h="24926" extrusionOk="0">
                  <a:moveTo>
                    <a:pt x="13372" y="0"/>
                  </a:moveTo>
                  <a:cubicBezTo>
                    <a:pt x="13051" y="1881"/>
                    <a:pt x="12653" y="8225"/>
                    <a:pt x="11445" y="11283"/>
                  </a:cubicBezTo>
                  <a:cubicBezTo>
                    <a:pt x="10237" y="14341"/>
                    <a:pt x="7883" y="16511"/>
                    <a:pt x="6125" y="18346"/>
                  </a:cubicBezTo>
                  <a:cubicBezTo>
                    <a:pt x="4367" y="20181"/>
                    <a:pt x="1875" y="21297"/>
                    <a:pt x="896" y="22291"/>
                  </a:cubicBezTo>
                  <a:cubicBezTo>
                    <a:pt x="-82" y="23285"/>
                    <a:pt x="-174" y="23896"/>
                    <a:pt x="254" y="24309"/>
                  </a:cubicBezTo>
                  <a:cubicBezTo>
                    <a:pt x="682" y="24722"/>
                    <a:pt x="805" y="24692"/>
                    <a:pt x="3465" y="24768"/>
                  </a:cubicBezTo>
                  <a:cubicBezTo>
                    <a:pt x="6125" y="24845"/>
                    <a:pt x="10925" y="24768"/>
                    <a:pt x="16215" y="24768"/>
                  </a:cubicBezTo>
                  <a:cubicBezTo>
                    <a:pt x="21505" y="24768"/>
                    <a:pt x="28630" y="24768"/>
                    <a:pt x="35204" y="24768"/>
                  </a:cubicBezTo>
                  <a:cubicBezTo>
                    <a:pt x="41778" y="24768"/>
                    <a:pt x="50783" y="24768"/>
                    <a:pt x="55660" y="24768"/>
                  </a:cubicBezTo>
                  <a:cubicBezTo>
                    <a:pt x="60537" y="24768"/>
                    <a:pt x="62754" y="25104"/>
                    <a:pt x="64466" y="24768"/>
                  </a:cubicBezTo>
                  <a:cubicBezTo>
                    <a:pt x="66178" y="24432"/>
                    <a:pt x="66056" y="23346"/>
                    <a:pt x="65934" y="22750"/>
                  </a:cubicBezTo>
                  <a:cubicBezTo>
                    <a:pt x="65812" y="22154"/>
                    <a:pt x="65353" y="22765"/>
                    <a:pt x="63732" y="21190"/>
                  </a:cubicBezTo>
                  <a:cubicBezTo>
                    <a:pt x="62111" y="19615"/>
                    <a:pt x="57999" y="16512"/>
                    <a:pt x="56210" y="13301"/>
                  </a:cubicBezTo>
                  <a:cubicBezTo>
                    <a:pt x="54421" y="10091"/>
                    <a:pt x="53505" y="4083"/>
                    <a:pt x="53000" y="1927"/>
                  </a:cubicBezTo>
                  <a:cubicBezTo>
                    <a:pt x="52496" y="-229"/>
                    <a:pt x="53153" y="627"/>
                    <a:pt x="53183" y="367"/>
                  </a:cubicBezTo>
                </a:path>
              </a:pathLst>
            </a:custGeom>
            <a:noFill/>
            <a:ln w="57150" cap="flat" cmpd="sng">
              <a:solidFill>
                <a:srgbClr val="3042B9"/>
              </a:solidFill>
              <a:prstDash val="solid"/>
              <a:round/>
              <a:headEnd type="none" w="med" len="med"/>
              <a:tailEnd type="none" w="med" len="med"/>
            </a:ln>
          </p:spPr>
        </p:sp>
        <p:cxnSp>
          <p:nvCxnSpPr>
            <p:cNvPr id="770" name="Google Shape;770;p57"/>
            <p:cNvCxnSpPr/>
            <p:nvPr/>
          </p:nvCxnSpPr>
          <p:spPr>
            <a:xfrm>
              <a:off x="3006650" y="4359727"/>
              <a:ext cx="1353300" cy="0"/>
            </a:xfrm>
            <a:prstGeom prst="straightConnector1">
              <a:avLst/>
            </a:prstGeom>
            <a:noFill/>
            <a:ln w="57150" cap="flat" cmpd="sng">
              <a:solidFill>
                <a:srgbClr val="3042B9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pic>
        <p:nvPicPr>
          <p:cNvPr id="771" name="Google Shape;771;p57"/>
          <p:cNvPicPr preferRelativeResize="0"/>
          <p:nvPr/>
        </p:nvPicPr>
        <p:blipFill rotWithShape="1">
          <a:blip r:embed="rId3">
            <a:alphaModFix/>
          </a:blip>
          <a:srcRect l="6186" t="6754" r="6186" b="6754"/>
          <a:stretch/>
        </p:blipFill>
        <p:spPr>
          <a:xfrm>
            <a:off x="2674044" y="1260181"/>
            <a:ext cx="4011065" cy="2528047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2" name="صورة 1">
            <a:extLst>
              <a:ext uri="{FF2B5EF4-FFF2-40B4-BE49-F238E27FC236}">
                <a16:creationId xmlns:a16="http://schemas.microsoft.com/office/drawing/2014/main" id="{4C8C4558-0588-4569-917B-8BFB3A0B067B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7768" b="19328"/>
          <a:stretch/>
        </p:blipFill>
        <p:spPr>
          <a:xfrm>
            <a:off x="2750883" y="1444598"/>
            <a:ext cx="3857386" cy="215921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4">
                <a:lumMod val="40000"/>
                <a:lumOff val="6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grpSp>
        <p:nvGrpSpPr>
          <p:cNvPr id="772" name="Google Shape;772;p57"/>
          <p:cNvGrpSpPr/>
          <p:nvPr/>
        </p:nvGrpSpPr>
        <p:grpSpPr>
          <a:xfrm>
            <a:off x="6406793" y="2812262"/>
            <a:ext cx="1179657" cy="1622045"/>
            <a:chOff x="-734425" y="725975"/>
            <a:chExt cx="2684700" cy="3691500"/>
          </a:xfrm>
        </p:grpSpPr>
        <p:sp>
          <p:nvSpPr>
            <p:cNvPr id="773" name="Google Shape;773;p57"/>
            <p:cNvSpPr/>
            <p:nvPr/>
          </p:nvSpPr>
          <p:spPr>
            <a:xfrm>
              <a:off x="-734425" y="725975"/>
              <a:ext cx="2684700" cy="3691500"/>
            </a:xfrm>
            <a:prstGeom prst="roundRect">
              <a:avLst>
                <a:gd name="adj" fmla="val 4846"/>
              </a:avLst>
            </a:prstGeom>
            <a:solidFill>
              <a:schemeClr val="accent2"/>
            </a:solidFill>
            <a:ln w="38100" cap="flat" cmpd="sng">
              <a:solidFill>
                <a:srgbClr val="3042B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774" name="Google Shape;774;p57"/>
            <p:cNvSpPr/>
            <p:nvPr/>
          </p:nvSpPr>
          <p:spPr>
            <a:xfrm>
              <a:off x="515514" y="4307174"/>
              <a:ext cx="184800" cy="40200"/>
            </a:xfrm>
            <a:prstGeom prst="roundRect">
              <a:avLst>
                <a:gd name="adj" fmla="val 50000"/>
              </a:avLst>
            </a:prstGeom>
            <a:solidFill>
              <a:schemeClr val="accent2"/>
            </a:solidFill>
            <a:ln w="38100" cap="flat" cmpd="sng">
              <a:solidFill>
                <a:srgbClr val="3042B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5" name="Google Shape;775;p57"/>
            <p:cNvSpPr/>
            <p:nvPr/>
          </p:nvSpPr>
          <p:spPr>
            <a:xfrm>
              <a:off x="577175" y="788693"/>
              <a:ext cx="61500" cy="61500"/>
            </a:xfrm>
            <a:prstGeom prst="ellipse">
              <a:avLst/>
            </a:prstGeom>
            <a:solidFill>
              <a:schemeClr val="accent2"/>
            </a:solidFill>
            <a:ln w="38100" cap="flat" cmpd="sng">
              <a:solidFill>
                <a:srgbClr val="3042B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4" name="صورة 3">
            <a:extLst>
              <a:ext uri="{FF2B5EF4-FFF2-40B4-BE49-F238E27FC236}">
                <a16:creationId xmlns:a16="http://schemas.microsoft.com/office/drawing/2014/main" id="{98DC3CE0-25FC-4A47-A1C9-0F1E017155A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85324" y="2873827"/>
            <a:ext cx="1060397" cy="1467651"/>
          </a:xfrm>
          <a:prstGeom prst="rect">
            <a:avLst/>
          </a:prstGeom>
          <a:ln w="28575">
            <a:solidFill>
              <a:schemeClr val="accent4">
                <a:lumMod val="60000"/>
                <a:lumOff val="40000"/>
              </a:schemeClr>
            </a:solidFill>
          </a:ln>
          <a:effectLst>
            <a:glow rad="139700">
              <a:schemeClr val="accent6">
                <a:satMod val="175000"/>
                <a:alpha val="40000"/>
              </a:schemeClr>
            </a:glow>
          </a:effec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6" name="Google Shape;516;p48"/>
          <p:cNvSpPr txBox="1">
            <a:spLocks noGrp="1"/>
          </p:cNvSpPr>
          <p:nvPr>
            <p:ph type="subTitle" idx="1"/>
          </p:nvPr>
        </p:nvSpPr>
        <p:spPr>
          <a:xfrm>
            <a:off x="3952250" y="2595728"/>
            <a:ext cx="4471500" cy="41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-US" sz="1600" dirty="0"/>
              <a:t>E</a:t>
            </a:r>
            <a:r>
              <a:rPr lang="en" sz="1600" dirty="0"/>
              <a:t>xercise </a:t>
            </a:r>
            <a:r>
              <a:rPr lang="en" sz="1600" b="1" dirty="0">
                <a:solidFill>
                  <a:schemeClr val="accent5">
                    <a:lumMod val="75000"/>
                  </a:schemeClr>
                </a:solidFill>
              </a:rPr>
              <a:t>( N )</a:t>
            </a:r>
            <a:r>
              <a:rPr lang="en" sz="1600" dirty="0"/>
              <a:t> , page </a:t>
            </a:r>
            <a:r>
              <a:rPr lang="en" sz="1600" b="1" dirty="0">
                <a:solidFill>
                  <a:schemeClr val="accent5">
                    <a:lumMod val="75000"/>
                  </a:schemeClr>
                </a:solidFill>
              </a:rPr>
              <a:t>( 116)</a:t>
            </a:r>
            <a:endParaRPr sz="16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517" name="Google Shape;517;p48"/>
          <p:cNvSpPr txBox="1">
            <a:spLocks noGrp="1"/>
          </p:cNvSpPr>
          <p:nvPr>
            <p:ph type="subTitle" idx="2"/>
          </p:nvPr>
        </p:nvSpPr>
        <p:spPr>
          <a:xfrm>
            <a:off x="3960287" y="2109232"/>
            <a:ext cx="4471500" cy="50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-US" dirty="0"/>
              <a:t>W</a:t>
            </a:r>
            <a:r>
              <a:rPr lang="en" dirty="0"/>
              <a:t>ork book </a:t>
            </a:r>
            <a:endParaRPr dirty="0"/>
          </a:p>
        </p:txBody>
      </p:sp>
      <p:sp>
        <p:nvSpPr>
          <p:cNvPr id="518" name="Google Shape;518;p48"/>
          <p:cNvSpPr txBox="1">
            <a:spLocks noGrp="1"/>
          </p:cNvSpPr>
          <p:nvPr>
            <p:ph type="title"/>
          </p:nvPr>
        </p:nvSpPr>
        <p:spPr>
          <a:xfrm>
            <a:off x="720000" y="386750"/>
            <a:ext cx="7704000" cy="564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 b="1" dirty="0">
                <a:solidFill>
                  <a:srgbClr val="3042B9"/>
                </a:solidFill>
              </a:rPr>
              <a:t>Homework</a:t>
            </a:r>
            <a:endParaRPr sz="4800" b="1" dirty="0">
              <a:solidFill>
                <a:srgbClr val="3042B9"/>
              </a:solidFill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E5E59A6-5A70-1B1F-AE86-5FED67A0F9A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9" t="1143" r="2419"/>
          <a:stretch/>
        </p:blipFill>
        <p:spPr>
          <a:xfrm>
            <a:off x="879645" y="1218254"/>
            <a:ext cx="2771971" cy="337728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/>
            </a:solidFill>
            <a:miter lim="800000"/>
          </a:ln>
          <a:effectLst>
            <a:glow rad="228600">
              <a:schemeClr val="accent6">
                <a:satMod val="175000"/>
                <a:alpha val="40000"/>
              </a:schemeClr>
            </a:glow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9" name="Google Shape;919;p63"/>
          <p:cNvSpPr txBox="1">
            <a:spLocks noGrp="1"/>
          </p:cNvSpPr>
          <p:nvPr>
            <p:ph type="ctrTitle"/>
          </p:nvPr>
        </p:nvSpPr>
        <p:spPr>
          <a:xfrm>
            <a:off x="1616884" y="324847"/>
            <a:ext cx="5925600" cy="1004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 b="1" dirty="0">
                <a:solidFill>
                  <a:schemeClr val="accent4"/>
                </a:solidFill>
              </a:rPr>
              <a:t>THANKS!</a:t>
            </a:r>
            <a:endParaRPr sz="6000" b="1" dirty="0">
              <a:solidFill>
                <a:schemeClr val="accent4"/>
              </a:solidFill>
            </a:endParaRPr>
          </a:p>
        </p:txBody>
      </p:sp>
      <p:cxnSp>
        <p:nvCxnSpPr>
          <p:cNvPr id="929" name="Google Shape;929;p63"/>
          <p:cNvCxnSpPr>
            <a:cxnSpLocks/>
          </p:cNvCxnSpPr>
          <p:nvPr/>
        </p:nvCxnSpPr>
        <p:spPr>
          <a:xfrm>
            <a:off x="3165822" y="1657775"/>
            <a:ext cx="2574151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8" name="صورة 7">
            <a:extLst>
              <a:ext uri="{FF2B5EF4-FFF2-40B4-BE49-F238E27FC236}">
                <a16:creationId xmlns:a16="http://schemas.microsoft.com/office/drawing/2014/main" id="{785A1C5A-1FC9-4F5E-B7B7-D53DE878FCB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12904"/>
          <a:stretch/>
        </p:blipFill>
        <p:spPr>
          <a:xfrm>
            <a:off x="1874904" y="1483018"/>
            <a:ext cx="5371140" cy="288919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5">
                <a:lumMod val="60000"/>
                <a:lumOff val="40000"/>
              </a:schemeClr>
            </a:solidFill>
            <a:miter lim="800000"/>
          </a:ln>
          <a:effectLst>
            <a:glow rad="139700">
              <a:schemeClr val="accent1">
                <a:satMod val="175000"/>
                <a:alpha val="40000"/>
              </a:schemeClr>
            </a:glow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Google Shape;272;p36"/>
          <p:cNvSpPr/>
          <p:nvPr/>
        </p:nvSpPr>
        <p:spPr>
          <a:xfrm>
            <a:off x="3403800" y="3764575"/>
            <a:ext cx="1173000" cy="4848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3" name="Google Shape;273;p36"/>
          <p:cNvSpPr/>
          <p:nvPr/>
        </p:nvSpPr>
        <p:spPr>
          <a:xfrm>
            <a:off x="3403800" y="2501175"/>
            <a:ext cx="2336400" cy="4848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4" name="Google Shape;274;p36"/>
          <p:cNvSpPr/>
          <p:nvPr/>
        </p:nvSpPr>
        <p:spPr>
          <a:xfrm>
            <a:off x="3403800" y="1237750"/>
            <a:ext cx="2336400" cy="4848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5" name="Google Shape;275;p36"/>
          <p:cNvSpPr txBox="1">
            <a:spLocks noGrp="1"/>
          </p:cNvSpPr>
          <p:nvPr>
            <p:ph type="title"/>
          </p:nvPr>
        </p:nvSpPr>
        <p:spPr>
          <a:xfrm>
            <a:off x="720000" y="1183450"/>
            <a:ext cx="23364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Distinguish </a:t>
            </a:r>
            <a:endParaRPr dirty="0"/>
          </a:p>
        </p:txBody>
      </p:sp>
      <p:sp>
        <p:nvSpPr>
          <p:cNvPr id="276" name="Google Shape;276;p36"/>
          <p:cNvSpPr txBox="1">
            <a:spLocks noGrp="1"/>
          </p:cNvSpPr>
          <p:nvPr>
            <p:ph type="title" idx="2"/>
          </p:nvPr>
        </p:nvSpPr>
        <p:spPr>
          <a:xfrm>
            <a:off x="3296700" y="1183450"/>
            <a:ext cx="934800" cy="593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01</a:t>
            </a:r>
            <a:endParaRPr/>
          </a:p>
        </p:txBody>
      </p:sp>
      <p:sp>
        <p:nvSpPr>
          <p:cNvPr id="277" name="Google Shape;277;p36"/>
          <p:cNvSpPr txBox="1">
            <a:spLocks noGrp="1"/>
          </p:cNvSpPr>
          <p:nvPr>
            <p:ph type="subTitle" idx="1"/>
          </p:nvPr>
        </p:nvSpPr>
        <p:spPr>
          <a:xfrm>
            <a:off x="720000" y="1591850"/>
            <a:ext cx="2336400" cy="4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-US" dirty="0"/>
              <a:t>b</a:t>
            </a:r>
            <a:r>
              <a:rPr lang="en" dirty="0"/>
              <a:t>etween present perfect simple and present perfect progressive</a:t>
            </a:r>
            <a:endParaRPr dirty="0"/>
          </a:p>
        </p:txBody>
      </p:sp>
      <p:sp>
        <p:nvSpPr>
          <p:cNvPr id="278" name="Google Shape;278;p36"/>
          <p:cNvSpPr txBox="1">
            <a:spLocks noGrp="1"/>
          </p:cNvSpPr>
          <p:nvPr>
            <p:ph type="title" idx="3"/>
          </p:nvPr>
        </p:nvSpPr>
        <p:spPr>
          <a:xfrm>
            <a:off x="720000" y="386750"/>
            <a:ext cx="7704000" cy="564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 b="1" dirty="0">
                <a:solidFill>
                  <a:schemeClr val="accent1"/>
                </a:solidFill>
              </a:rPr>
              <a:t>Lesson </a:t>
            </a:r>
            <a:r>
              <a:rPr lang="en" sz="4000" b="1" dirty="0">
                <a:solidFill>
                  <a:schemeClr val="accent4">
                    <a:lumMod val="50000"/>
                  </a:schemeClr>
                </a:solidFill>
              </a:rPr>
              <a:t>Objectives</a:t>
            </a:r>
            <a:r>
              <a:rPr lang="en" sz="4000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endParaRPr sz="4000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279" name="Google Shape;279;p36"/>
          <p:cNvSpPr txBox="1">
            <a:spLocks noGrp="1"/>
          </p:cNvSpPr>
          <p:nvPr>
            <p:ph type="title" idx="4"/>
          </p:nvPr>
        </p:nvSpPr>
        <p:spPr>
          <a:xfrm>
            <a:off x="720000" y="3710300"/>
            <a:ext cx="23364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Use</a:t>
            </a:r>
            <a:endParaRPr dirty="0"/>
          </a:p>
        </p:txBody>
      </p:sp>
      <p:sp>
        <p:nvSpPr>
          <p:cNvPr id="280" name="Google Shape;280;p36"/>
          <p:cNvSpPr txBox="1">
            <a:spLocks noGrp="1"/>
          </p:cNvSpPr>
          <p:nvPr>
            <p:ph type="title" idx="5"/>
          </p:nvPr>
        </p:nvSpPr>
        <p:spPr>
          <a:xfrm>
            <a:off x="3296700" y="3710300"/>
            <a:ext cx="934800" cy="593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03</a:t>
            </a:r>
            <a:endParaRPr dirty="0"/>
          </a:p>
        </p:txBody>
      </p:sp>
      <p:sp>
        <p:nvSpPr>
          <p:cNvPr id="281" name="Google Shape;281;p36"/>
          <p:cNvSpPr txBox="1">
            <a:spLocks noGrp="1"/>
          </p:cNvSpPr>
          <p:nvPr>
            <p:ph type="subTitle" idx="6"/>
          </p:nvPr>
        </p:nvSpPr>
        <p:spPr>
          <a:xfrm>
            <a:off x="720000" y="4118700"/>
            <a:ext cx="2336400" cy="4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-US" dirty="0"/>
              <a:t>A</a:t>
            </a:r>
            <a:r>
              <a:rPr lang="en" dirty="0"/>
              <a:t>dverb of manner in correct sentence</a:t>
            </a:r>
            <a:endParaRPr dirty="0"/>
          </a:p>
        </p:txBody>
      </p:sp>
      <p:sp>
        <p:nvSpPr>
          <p:cNvPr id="282" name="Google Shape;282;p36"/>
          <p:cNvSpPr txBox="1">
            <a:spLocks noGrp="1"/>
          </p:cNvSpPr>
          <p:nvPr>
            <p:ph type="title" idx="7"/>
          </p:nvPr>
        </p:nvSpPr>
        <p:spPr>
          <a:xfrm>
            <a:off x="720000" y="2446863"/>
            <a:ext cx="23364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Form</a:t>
            </a:r>
            <a:endParaRPr dirty="0"/>
          </a:p>
        </p:txBody>
      </p:sp>
      <p:sp>
        <p:nvSpPr>
          <p:cNvPr id="283" name="Google Shape;283;p36"/>
          <p:cNvSpPr txBox="1">
            <a:spLocks noGrp="1"/>
          </p:cNvSpPr>
          <p:nvPr>
            <p:ph type="title" idx="8"/>
          </p:nvPr>
        </p:nvSpPr>
        <p:spPr>
          <a:xfrm>
            <a:off x="3296700" y="2446863"/>
            <a:ext cx="934800" cy="593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02</a:t>
            </a:r>
            <a:endParaRPr/>
          </a:p>
        </p:txBody>
      </p:sp>
      <p:sp>
        <p:nvSpPr>
          <p:cNvPr id="284" name="Google Shape;284;p36"/>
          <p:cNvSpPr txBox="1">
            <a:spLocks noGrp="1"/>
          </p:cNvSpPr>
          <p:nvPr>
            <p:ph type="subTitle" idx="9"/>
          </p:nvPr>
        </p:nvSpPr>
        <p:spPr>
          <a:xfrm>
            <a:off x="720000" y="2855263"/>
            <a:ext cx="2336400" cy="4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-US" dirty="0"/>
              <a:t>sentences using present perfect progressive</a:t>
            </a:r>
          </a:p>
        </p:txBody>
      </p:sp>
      <p:sp>
        <p:nvSpPr>
          <p:cNvPr id="285" name="Google Shape;285;p36"/>
          <p:cNvSpPr txBox="1">
            <a:spLocks noGrp="1"/>
          </p:cNvSpPr>
          <p:nvPr>
            <p:ph type="title" idx="13"/>
          </p:nvPr>
        </p:nvSpPr>
        <p:spPr>
          <a:xfrm>
            <a:off x="6087600" y="1183450"/>
            <a:ext cx="23364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F</a:t>
            </a:r>
            <a:r>
              <a:rPr lang="en" dirty="0"/>
              <a:t>orm </a:t>
            </a:r>
            <a:endParaRPr dirty="0"/>
          </a:p>
        </p:txBody>
      </p:sp>
      <p:sp>
        <p:nvSpPr>
          <p:cNvPr id="286" name="Google Shape;286;p36"/>
          <p:cNvSpPr txBox="1">
            <a:spLocks noGrp="1"/>
          </p:cNvSpPr>
          <p:nvPr>
            <p:ph type="subTitle" idx="14"/>
          </p:nvPr>
        </p:nvSpPr>
        <p:spPr>
          <a:xfrm>
            <a:off x="6087600" y="1591850"/>
            <a:ext cx="2461314" cy="4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-US" dirty="0"/>
              <a:t>S</a:t>
            </a:r>
            <a:r>
              <a:rPr lang="en" dirty="0"/>
              <a:t>entences with comparative form of adjectives and adverbs</a:t>
            </a:r>
            <a:endParaRPr dirty="0"/>
          </a:p>
        </p:txBody>
      </p:sp>
      <p:sp>
        <p:nvSpPr>
          <p:cNvPr id="287" name="Google Shape;287;p36"/>
          <p:cNvSpPr txBox="1">
            <a:spLocks noGrp="1"/>
          </p:cNvSpPr>
          <p:nvPr>
            <p:ph type="title" idx="15"/>
          </p:nvPr>
        </p:nvSpPr>
        <p:spPr>
          <a:xfrm>
            <a:off x="6087600" y="2446863"/>
            <a:ext cx="23364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F</a:t>
            </a:r>
            <a:r>
              <a:rPr lang="en" dirty="0"/>
              <a:t>orm </a:t>
            </a:r>
            <a:endParaRPr dirty="0"/>
          </a:p>
        </p:txBody>
      </p:sp>
      <p:sp>
        <p:nvSpPr>
          <p:cNvPr id="288" name="Google Shape;288;p36"/>
          <p:cNvSpPr txBox="1">
            <a:spLocks noGrp="1"/>
          </p:cNvSpPr>
          <p:nvPr>
            <p:ph type="subTitle" idx="16"/>
          </p:nvPr>
        </p:nvSpPr>
        <p:spPr>
          <a:xfrm>
            <a:off x="6087600" y="2855263"/>
            <a:ext cx="2336400" cy="4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-US" dirty="0"/>
              <a:t>S</a:t>
            </a:r>
            <a:r>
              <a:rPr lang="en" dirty="0"/>
              <a:t>entences using as……as</a:t>
            </a:r>
            <a:endParaRPr dirty="0"/>
          </a:p>
        </p:txBody>
      </p:sp>
      <p:sp>
        <p:nvSpPr>
          <p:cNvPr id="289" name="Google Shape;289;p36"/>
          <p:cNvSpPr txBox="1">
            <a:spLocks noGrp="1"/>
          </p:cNvSpPr>
          <p:nvPr>
            <p:ph type="title" idx="17"/>
          </p:nvPr>
        </p:nvSpPr>
        <p:spPr>
          <a:xfrm>
            <a:off x="4912500" y="1183450"/>
            <a:ext cx="934800" cy="593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04</a:t>
            </a:r>
            <a:endParaRPr/>
          </a:p>
        </p:txBody>
      </p:sp>
      <p:sp>
        <p:nvSpPr>
          <p:cNvPr id="290" name="Google Shape;290;p36"/>
          <p:cNvSpPr txBox="1">
            <a:spLocks noGrp="1"/>
          </p:cNvSpPr>
          <p:nvPr>
            <p:ph type="title" idx="18"/>
          </p:nvPr>
        </p:nvSpPr>
        <p:spPr>
          <a:xfrm>
            <a:off x="4912500" y="2446871"/>
            <a:ext cx="934800" cy="593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05</a:t>
            </a:r>
            <a:endParaRPr dirty="0"/>
          </a:p>
        </p:txBody>
      </p:sp>
      <p:cxnSp>
        <p:nvCxnSpPr>
          <p:cNvPr id="291" name="Google Shape;291;p36"/>
          <p:cNvCxnSpPr/>
          <p:nvPr/>
        </p:nvCxnSpPr>
        <p:spPr>
          <a:xfrm>
            <a:off x="4576850" y="1019175"/>
            <a:ext cx="0" cy="35844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2" name="Google Shape;272;p36">
            <a:extLst>
              <a:ext uri="{FF2B5EF4-FFF2-40B4-BE49-F238E27FC236}">
                <a16:creationId xmlns:a16="http://schemas.microsoft.com/office/drawing/2014/main" id="{91436DA7-7BFD-4549-9266-84D1EF2B5AF9}"/>
              </a:ext>
            </a:extLst>
          </p:cNvPr>
          <p:cNvSpPr/>
          <p:nvPr/>
        </p:nvSpPr>
        <p:spPr>
          <a:xfrm>
            <a:off x="4586714" y="3764575"/>
            <a:ext cx="1173000" cy="4848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" name="Google Shape;280;p36">
            <a:extLst>
              <a:ext uri="{FF2B5EF4-FFF2-40B4-BE49-F238E27FC236}">
                <a16:creationId xmlns:a16="http://schemas.microsoft.com/office/drawing/2014/main" id="{BB9BCC32-BCC5-4F02-8D4B-5FE050CEB314}"/>
              </a:ext>
            </a:extLst>
          </p:cNvPr>
          <p:cNvSpPr txBox="1">
            <a:spLocks/>
          </p:cNvSpPr>
          <p:nvPr/>
        </p:nvSpPr>
        <p:spPr>
          <a:xfrm>
            <a:off x="4515900" y="3710300"/>
            <a:ext cx="934800" cy="59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aleway"/>
              <a:buNone/>
              <a:defRPr sz="3000" b="1" i="0" u="none" strike="noStrike" cap="none">
                <a:solidFill>
                  <a:schemeClr val="accent2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marR="0"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ebas Neue"/>
              <a:buNone/>
              <a:defRPr sz="30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marR="0"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ebas Neue"/>
              <a:buNone/>
              <a:defRPr sz="30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marR="0"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ebas Neue"/>
              <a:buNone/>
              <a:defRPr sz="30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marR="0"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ebas Neue"/>
              <a:buNone/>
              <a:defRPr sz="30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marR="0"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ebas Neue"/>
              <a:buNone/>
              <a:defRPr sz="30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marR="0"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ebas Neue"/>
              <a:buNone/>
              <a:defRPr sz="30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marR="0"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ebas Neue"/>
              <a:buNone/>
              <a:defRPr sz="30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marR="0"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ebas Neue"/>
              <a:buNone/>
              <a:defRPr sz="30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r>
              <a:rPr lang="en" dirty="0"/>
              <a:t>06</a:t>
            </a:r>
          </a:p>
        </p:txBody>
      </p:sp>
      <p:sp>
        <p:nvSpPr>
          <p:cNvPr id="24" name="Google Shape;287;p36">
            <a:extLst>
              <a:ext uri="{FF2B5EF4-FFF2-40B4-BE49-F238E27FC236}">
                <a16:creationId xmlns:a16="http://schemas.microsoft.com/office/drawing/2014/main" id="{B5FE8F28-F58B-4702-B306-80E5CEDCB72C}"/>
              </a:ext>
            </a:extLst>
          </p:cNvPr>
          <p:cNvSpPr txBox="1">
            <a:spLocks/>
          </p:cNvSpPr>
          <p:nvPr/>
        </p:nvSpPr>
        <p:spPr>
          <a:xfrm>
            <a:off x="5935200" y="3578977"/>
            <a:ext cx="2336400" cy="52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aleway"/>
              <a:buNone/>
              <a:defRPr sz="1800" b="1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r>
              <a:rPr lang="en-US" dirty="0"/>
              <a:t>Apply</a:t>
            </a:r>
          </a:p>
        </p:txBody>
      </p:sp>
      <p:sp>
        <p:nvSpPr>
          <p:cNvPr id="25" name="Google Shape;288;p36">
            <a:extLst>
              <a:ext uri="{FF2B5EF4-FFF2-40B4-BE49-F238E27FC236}">
                <a16:creationId xmlns:a16="http://schemas.microsoft.com/office/drawing/2014/main" id="{97D8A421-AB99-46A4-84FB-B2A86C9E1115}"/>
              </a:ext>
            </a:extLst>
          </p:cNvPr>
          <p:cNvSpPr txBox="1">
            <a:spLocks/>
          </p:cNvSpPr>
          <p:nvPr/>
        </p:nvSpPr>
        <p:spPr>
          <a:xfrm>
            <a:off x="5877142" y="3994635"/>
            <a:ext cx="2591943" cy="48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rlow"/>
              <a:buNone/>
              <a:defRPr sz="1400" b="0" i="0" u="none" strike="noStrike" cap="non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rlow"/>
              <a:buNone/>
              <a:defRPr sz="1400" b="0" i="0" u="none" strike="noStrike" cap="non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rlow"/>
              <a:buNone/>
              <a:defRPr sz="1400" b="0" i="0" u="none" strike="noStrike" cap="non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rlow"/>
              <a:buNone/>
              <a:defRPr sz="1400" b="0" i="0" u="none" strike="noStrike" cap="non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rlow"/>
              <a:buNone/>
              <a:defRPr sz="1400" b="0" i="0" u="none" strike="noStrike" cap="non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rlow"/>
              <a:buNone/>
              <a:defRPr sz="1400" b="0" i="0" u="none" strike="noStrike" cap="non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rlow"/>
              <a:buNone/>
              <a:defRPr sz="1400" b="0" i="0" u="none" strike="noStrike" cap="non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rlow"/>
              <a:buNone/>
              <a:defRPr sz="1400" b="0" i="0" u="none" strike="noStrike" cap="non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Barlow"/>
              <a:buNone/>
              <a:defRPr sz="1400" b="0" i="0" u="none" strike="noStrike" cap="non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9pPr>
          </a:lstStyle>
          <a:p>
            <a:pPr marL="0" indent="0">
              <a:spcAft>
                <a:spcPts val="1600"/>
              </a:spcAft>
            </a:pPr>
            <a:r>
              <a:rPr lang="en-US" dirty="0"/>
              <a:t>The rules to do the exercises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6" name="Google Shape;436;p45"/>
          <p:cNvSpPr txBox="1">
            <a:spLocks noGrp="1"/>
          </p:cNvSpPr>
          <p:nvPr>
            <p:ph type="title"/>
          </p:nvPr>
        </p:nvSpPr>
        <p:spPr>
          <a:xfrm>
            <a:off x="3936300" y="1953438"/>
            <a:ext cx="44877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400" dirty="0">
                <a:solidFill>
                  <a:schemeClr val="accent6"/>
                </a:solidFill>
              </a:rPr>
              <a:t>Book Open</a:t>
            </a:r>
            <a:endParaRPr sz="4400" dirty="0"/>
          </a:p>
        </p:txBody>
      </p:sp>
      <p:sp>
        <p:nvSpPr>
          <p:cNvPr id="438" name="Google Shape;438;p45"/>
          <p:cNvSpPr txBox="1">
            <a:spLocks noGrp="1"/>
          </p:cNvSpPr>
          <p:nvPr>
            <p:ph type="subTitle" idx="1"/>
          </p:nvPr>
        </p:nvSpPr>
        <p:spPr>
          <a:xfrm>
            <a:off x="5133603" y="2751695"/>
            <a:ext cx="2014682" cy="39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-US" sz="1800" dirty="0"/>
              <a:t>P</a:t>
            </a:r>
            <a:r>
              <a:rPr lang="en" sz="1800" dirty="0"/>
              <a:t>age </a:t>
            </a:r>
            <a:r>
              <a:rPr lang="en" sz="1800" b="1" dirty="0">
                <a:solidFill>
                  <a:schemeClr val="accent4">
                    <a:lumMod val="50000"/>
                  </a:schemeClr>
                </a:solidFill>
              </a:rPr>
              <a:t>( 54)</a:t>
            </a:r>
            <a:endParaRPr sz="1800" b="1" dirty="0">
              <a:solidFill>
                <a:schemeClr val="accent4">
                  <a:lumMod val="50000"/>
                </a:schemeClr>
              </a:solidFill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BD56AC7-3B55-A128-8CEE-6049941556F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9" t="1143" r="2419"/>
          <a:stretch/>
        </p:blipFill>
        <p:spPr>
          <a:xfrm>
            <a:off x="902505" y="936314"/>
            <a:ext cx="2771971" cy="337728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/>
            </a:solidFill>
            <a:miter lim="800000"/>
          </a:ln>
          <a:effectLst>
            <a:glow rad="228600">
              <a:schemeClr val="accent6">
                <a:satMod val="175000"/>
                <a:alpha val="40000"/>
              </a:schemeClr>
            </a:glow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ربع نص 1">
            <a:extLst>
              <a:ext uri="{FF2B5EF4-FFF2-40B4-BE49-F238E27FC236}">
                <a16:creationId xmlns:a16="http://schemas.microsoft.com/office/drawing/2014/main" id="{E61AEF1D-EEEE-472D-9B07-344DCC6D8461}"/>
              </a:ext>
            </a:extLst>
          </p:cNvPr>
          <p:cNvSpPr txBox="1"/>
          <p:nvPr/>
        </p:nvSpPr>
        <p:spPr>
          <a:xfrm>
            <a:off x="616857" y="740229"/>
            <a:ext cx="7997372" cy="464457"/>
          </a:xfrm>
          <a:prstGeom prst="rect">
            <a:avLst/>
          </a:prstGeom>
          <a:solidFill>
            <a:schemeClr val="accent2"/>
          </a:solidFill>
        </p:spPr>
        <p:txBody>
          <a:bodyPr wrap="square" rtlCol="1">
            <a:spAutoFit/>
          </a:bodyPr>
          <a:lstStyle/>
          <a:p>
            <a:endParaRPr lang="ar-SA" dirty="0"/>
          </a:p>
        </p:txBody>
      </p:sp>
      <p:pic>
        <p:nvPicPr>
          <p:cNvPr id="4" name="صورة 3">
            <a:extLst>
              <a:ext uri="{FF2B5EF4-FFF2-40B4-BE49-F238E27FC236}">
                <a16:creationId xmlns:a16="http://schemas.microsoft.com/office/drawing/2014/main" id="{6897C87C-52AD-4848-8BA4-EAAA765F5BD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6111" t="17072" r="18254" b="10970"/>
          <a:stretch/>
        </p:blipFill>
        <p:spPr>
          <a:xfrm>
            <a:off x="1291771" y="689428"/>
            <a:ext cx="6531429" cy="370114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tx2">
                <a:lumMod val="75000"/>
              </a:schemeClr>
            </a:solidFill>
            <a:miter lim="800000"/>
          </a:ln>
          <a:effectLst>
            <a:glow rad="139700">
              <a:schemeClr val="accent4">
                <a:satMod val="175000"/>
                <a:alpha val="40000"/>
              </a:schemeClr>
            </a:glow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فقاعة الكلام: مستطيلة مستديرة الزوايا 2">
            <a:extLst>
              <a:ext uri="{FF2B5EF4-FFF2-40B4-BE49-F238E27FC236}">
                <a16:creationId xmlns:a16="http://schemas.microsoft.com/office/drawing/2014/main" id="{A3C36A0D-1DC2-4129-9DD4-F9CF9D95A89D}"/>
              </a:ext>
            </a:extLst>
          </p:cNvPr>
          <p:cNvSpPr/>
          <p:nvPr/>
        </p:nvSpPr>
        <p:spPr>
          <a:xfrm>
            <a:off x="1981201" y="268515"/>
            <a:ext cx="6516914" cy="740228"/>
          </a:xfrm>
          <a:prstGeom prst="wedgeRoundRectCallout">
            <a:avLst>
              <a:gd name="adj1" fmla="val -58056"/>
              <a:gd name="adj2" fmla="val 22999"/>
              <a:gd name="adj3" fmla="val 16667"/>
            </a:avLst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600" b="1" dirty="0">
                <a:solidFill>
                  <a:schemeClr val="accent2"/>
                </a:solidFill>
              </a:rPr>
              <a:t>What do you know about the </a:t>
            </a:r>
            <a:r>
              <a:rPr lang="en-US" sz="1800" b="1" u="sng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Present Perfect Progressive</a:t>
            </a:r>
            <a:r>
              <a:rPr lang="en-US" sz="1600" b="1" dirty="0">
                <a:solidFill>
                  <a:schemeClr val="accent2"/>
                </a:solidFill>
              </a:rPr>
              <a:t>?</a:t>
            </a:r>
            <a:endParaRPr lang="ar-SA" sz="1600" b="1" dirty="0">
              <a:solidFill>
                <a:schemeClr val="accent2"/>
              </a:solidFill>
            </a:endParaRPr>
          </a:p>
        </p:txBody>
      </p:sp>
      <p:pic>
        <p:nvPicPr>
          <p:cNvPr id="4" name="Picture 6" descr="32 ideas de Gif | gifs de besos, gifs de besos apasionados, gif parejas">
            <a:extLst>
              <a:ext uri="{FF2B5EF4-FFF2-40B4-BE49-F238E27FC236}">
                <a16:creationId xmlns:a16="http://schemas.microsoft.com/office/drawing/2014/main" id="{A82FE987-D137-433E-977A-EC4BA8698842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856" y="-43543"/>
            <a:ext cx="2061029" cy="111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مربع نص 7">
            <a:extLst>
              <a:ext uri="{FF2B5EF4-FFF2-40B4-BE49-F238E27FC236}">
                <a16:creationId xmlns:a16="http://schemas.microsoft.com/office/drawing/2014/main" id="{A12D80E4-8E71-43E5-A1F5-29642F0C7F56}"/>
              </a:ext>
            </a:extLst>
          </p:cNvPr>
          <p:cNvSpPr txBox="1"/>
          <p:nvPr/>
        </p:nvSpPr>
        <p:spPr>
          <a:xfrm>
            <a:off x="769258" y="1645216"/>
            <a:ext cx="7547429" cy="954107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38100">
            <a:solidFill>
              <a:schemeClr val="tx2">
                <a:lumMod val="75000"/>
              </a:schemeClr>
            </a:solidFill>
          </a:ln>
          <a:effectLst>
            <a:glow rad="139700">
              <a:schemeClr val="accent1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dirty="0"/>
              <a:t>to talk about an </a:t>
            </a:r>
            <a:r>
              <a:rPr lang="en-US" b="1" dirty="0"/>
              <a:t>action</a:t>
            </a:r>
            <a:r>
              <a:rPr lang="en-US" dirty="0"/>
              <a:t> that started in the </a:t>
            </a:r>
            <a:r>
              <a:rPr lang="en-US" b="1" dirty="0">
                <a:solidFill>
                  <a:schemeClr val="accent4">
                    <a:lumMod val="50000"/>
                  </a:schemeClr>
                </a:solidFill>
              </a:rPr>
              <a:t>past </a:t>
            </a:r>
            <a:r>
              <a:rPr lang="en-US" dirty="0"/>
              <a:t>and has a connection with the present time. 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dirty="0"/>
              <a:t>The action may or may not have finished. 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dirty="0"/>
              <a:t>to emphasize the </a:t>
            </a:r>
            <a:r>
              <a:rPr lang="en-US" b="1" dirty="0"/>
              <a:t>results</a:t>
            </a:r>
            <a:r>
              <a:rPr lang="en-US" dirty="0"/>
              <a:t> of the action.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dirty="0"/>
              <a:t>to say </a:t>
            </a:r>
            <a:r>
              <a:rPr lang="en-US" b="1" dirty="0">
                <a:solidFill>
                  <a:schemeClr val="accent4">
                    <a:lumMod val="50000"/>
                  </a:schemeClr>
                </a:solidFill>
              </a:rPr>
              <a:t>how long </a:t>
            </a:r>
            <a:r>
              <a:rPr lang="en-US" dirty="0"/>
              <a:t>something has been happening. </a:t>
            </a:r>
          </a:p>
        </p:txBody>
      </p:sp>
      <p:sp>
        <p:nvSpPr>
          <p:cNvPr id="9" name="مربع نص 8">
            <a:extLst>
              <a:ext uri="{FF2B5EF4-FFF2-40B4-BE49-F238E27FC236}">
                <a16:creationId xmlns:a16="http://schemas.microsoft.com/office/drawing/2014/main" id="{517B899C-741A-40F0-B7CB-DFE3D29D547F}"/>
              </a:ext>
            </a:extLst>
          </p:cNvPr>
          <p:cNvSpPr txBox="1"/>
          <p:nvPr/>
        </p:nvSpPr>
        <p:spPr>
          <a:xfrm>
            <a:off x="577211" y="1095095"/>
            <a:ext cx="1527360" cy="369332"/>
          </a:xfrm>
          <a:prstGeom prst="rect">
            <a:avLst/>
          </a:prstGeom>
          <a:solidFill>
            <a:srgbClr val="7A94D4"/>
          </a:solidFill>
          <a:ln>
            <a:solidFill>
              <a:schemeClr val="accent2"/>
            </a:solidFill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US" sz="1800" b="1" dirty="0">
                <a:solidFill>
                  <a:schemeClr val="accent2"/>
                </a:solidFill>
              </a:rPr>
              <a:t>Using :</a:t>
            </a:r>
          </a:p>
        </p:txBody>
      </p:sp>
      <p:pic>
        <p:nvPicPr>
          <p:cNvPr id="7" name="صورة 6">
            <a:extLst>
              <a:ext uri="{FF2B5EF4-FFF2-40B4-BE49-F238E27FC236}">
                <a16:creationId xmlns:a16="http://schemas.microsoft.com/office/drawing/2014/main" id="{D92FCFCB-FD48-4661-91BC-2B8AFADB283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9938" y="2804079"/>
            <a:ext cx="1682642" cy="1030313"/>
          </a:xfrm>
          <a:prstGeom prst="rect">
            <a:avLst/>
          </a:prstGeom>
        </p:spPr>
      </p:pic>
      <p:sp>
        <p:nvSpPr>
          <p:cNvPr id="11" name="فقاعة التفكير: على شكل سحابة 10">
            <a:extLst>
              <a:ext uri="{FF2B5EF4-FFF2-40B4-BE49-F238E27FC236}">
                <a16:creationId xmlns:a16="http://schemas.microsoft.com/office/drawing/2014/main" id="{5ECE9D37-70E9-479A-B69C-FEBBA4B5DBE3}"/>
              </a:ext>
            </a:extLst>
          </p:cNvPr>
          <p:cNvSpPr/>
          <p:nvPr/>
        </p:nvSpPr>
        <p:spPr>
          <a:xfrm>
            <a:off x="2416629" y="2728685"/>
            <a:ext cx="6016171" cy="957944"/>
          </a:xfrm>
          <a:prstGeom prst="cloudCallout">
            <a:avLst>
              <a:gd name="adj1" fmla="val -58232"/>
              <a:gd name="adj2" fmla="val 22511"/>
            </a:avLst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en-US" sz="500" dirty="0"/>
          </a:p>
          <a:p>
            <a:pPr algn="ctr"/>
            <a:r>
              <a:rPr lang="en-US" dirty="0"/>
              <a:t> </a:t>
            </a:r>
            <a:r>
              <a:rPr lang="en-US" dirty="0">
                <a:solidFill>
                  <a:schemeClr val="accent2"/>
                </a:solidFill>
              </a:rPr>
              <a:t>Use </a:t>
            </a:r>
            <a:r>
              <a:rPr lang="en-US" b="1" dirty="0">
                <a:solidFill>
                  <a:schemeClr val="accent2"/>
                </a:solidFill>
              </a:rPr>
              <a:t>“ for” </a:t>
            </a:r>
            <a:r>
              <a:rPr lang="en-US" dirty="0">
                <a:solidFill>
                  <a:schemeClr val="accent2"/>
                </a:solidFill>
              </a:rPr>
              <a:t>and </a:t>
            </a:r>
            <a:r>
              <a:rPr lang="en-US" b="1" dirty="0">
                <a:solidFill>
                  <a:schemeClr val="accent2"/>
                </a:solidFill>
              </a:rPr>
              <a:t>‘ all “ </a:t>
            </a:r>
            <a:r>
              <a:rPr lang="en-US" dirty="0">
                <a:solidFill>
                  <a:schemeClr val="accent2"/>
                </a:solidFill>
              </a:rPr>
              <a:t>to </a:t>
            </a:r>
            <a:r>
              <a:rPr lang="en-US" dirty="0" err="1">
                <a:solidFill>
                  <a:schemeClr val="accent2"/>
                </a:solidFill>
              </a:rPr>
              <a:t>to</a:t>
            </a:r>
            <a:r>
              <a:rPr lang="en-US" dirty="0">
                <a:solidFill>
                  <a:schemeClr val="accent2"/>
                </a:solidFill>
              </a:rPr>
              <a:t> indicate the duration of action.</a:t>
            </a:r>
          </a:p>
          <a:p>
            <a:pPr algn="ctr"/>
            <a:r>
              <a:rPr lang="en-US" dirty="0">
                <a:solidFill>
                  <a:schemeClr val="accent2"/>
                </a:solidFill>
              </a:rPr>
              <a:t>Use “ </a:t>
            </a:r>
            <a:r>
              <a:rPr lang="en-US" b="1" dirty="0">
                <a:solidFill>
                  <a:schemeClr val="accent2"/>
                </a:solidFill>
              </a:rPr>
              <a:t>since”</a:t>
            </a:r>
            <a:r>
              <a:rPr lang="en-US" dirty="0">
                <a:solidFill>
                  <a:schemeClr val="accent2"/>
                </a:solidFill>
              </a:rPr>
              <a:t> to indicate when the action began</a:t>
            </a:r>
            <a:endParaRPr lang="ar-SA" dirty="0">
              <a:solidFill>
                <a:schemeClr val="accent2"/>
              </a:solidFill>
            </a:endParaRPr>
          </a:p>
        </p:txBody>
      </p:sp>
      <p:sp>
        <p:nvSpPr>
          <p:cNvPr id="12" name="مربع نص 11">
            <a:extLst>
              <a:ext uri="{FF2B5EF4-FFF2-40B4-BE49-F238E27FC236}">
                <a16:creationId xmlns:a16="http://schemas.microsoft.com/office/drawing/2014/main" id="{AE6A6D03-4ACB-4370-8EEC-7F21B538C8F6}"/>
              </a:ext>
            </a:extLst>
          </p:cNvPr>
          <p:cNvSpPr txBox="1"/>
          <p:nvPr/>
        </p:nvSpPr>
        <p:spPr>
          <a:xfrm>
            <a:off x="584469" y="4019724"/>
            <a:ext cx="1527360" cy="369332"/>
          </a:xfrm>
          <a:prstGeom prst="rect">
            <a:avLst/>
          </a:prstGeom>
          <a:solidFill>
            <a:srgbClr val="7A94D4"/>
          </a:solidFill>
          <a:ln>
            <a:solidFill>
              <a:schemeClr val="accent2"/>
            </a:solidFill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US" sz="1800" b="1" dirty="0">
                <a:solidFill>
                  <a:schemeClr val="accent2"/>
                </a:solidFill>
              </a:rPr>
              <a:t>Example :</a:t>
            </a:r>
          </a:p>
        </p:txBody>
      </p:sp>
      <p:sp>
        <p:nvSpPr>
          <p:cNvPr id="14" name="مربع نص 13">
            <a:extLst>
              <a:ext uri="{FF2B5EF4-FFF2-40B4-BE49-F238E27FC236}">
                <a16:creationId xmlns:a16="http://schemas.microsoft.com/office/drawing/2014/main" id="{EBD2345F-72F4-4D44-9384-3E1943EDE8AE}"/>
              </a:ext>
            </a:extLst>
          </p:cNvPr>
          <p:cNvSpPr txBox="1"/>
          <p:nvPr/>
        </p:nvSpPr>
        <p:spPr>
          <a:xfrm>
            <a:off x="2061027" y="4407226"/>
            <a:ext cx="3497943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He has been working </a:t>
            </a:r>
            <a:r>
              <a:rPr lang="en-US" b="1" u="sng" dirty="0">
                <a:solidFill>
                  <a:schemeClr val="accent5">
                    <a:lumMod val="75000"/>
                  </a:schemeClr>
                </a:solidFill>
              </a:rPr>
              <a:t>since</a:t>
            </a:r>
            <a:r>
              <a:rPr lang="en-US" dirty="0"/>
              <a:t> 7:00 a.m.</a:t>
            </a:r>
          </a:p>
        </p:txBody>
      </p:sp>
      <p:sp>
        <p:nvSpPr>
          <p:cNvPr id="15" name="فقاعة الكلام: بيضاوية 14">
            <a:extLst>
              <a:ext uri="{FF2B5EF4-FFF2-40B4-BE49-F238E27FC236}">
                <a16:creationId xmlns:a16="http://schemas.microsoft.com/office/drawing/2014/main" id="{A5312055-48BE-4719-B531-71F55A683FD3}"/>
              </a:ext>
            </a:extLst>
          </p:cNvPr>
          <p:cNvSpPr/>
          <p:nvPr/>
        </p:nvSpPr>
        <p:spPr>
          <a:xfrm>
            <a:off x="2344059" y="3831775"/>
            <a:ext cx="1451428" cy="515254"/>
          </a:xfrm>
          <a:prstGeom prst="wedgeEllipseCallout">
            <a:avLst>
              <a:gd name="adj1" fmla="val 63210"/>
              <a:gd name="adj2" fmla="val 54530"/>
            </a:avLst>
          </a:prstGeom>
          <a:solidFill>
            <a:schemeClr val="tx2">
              <a:lumMod val="25000"/>
            </a:schemeClr>
          </a:solidFill>
          <a:ln/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r>
              <a:rPr lang="en-US" sz="1200" dirty="0">
                <a:solidFill>
                  <a:schemeClr val="accent4">
                    <a:lumMod val="40000"/>
                    <a:lumOff val="60000"/>
                  </a:schemeClr>
                </a:solidFill>
                <a:sym typeface="Wingdings" panose="05000000000000000000" pitchFamily="2" charset="2"/>
              </a:rPr>
              <a:t>The beginning of action</a:t>
            </a:r>
            <a:endParaRPr lang="ar-SA" sz="1200" dirty="0">
              <a:solidFill>
                <a:schemeClr val="accent4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6" name="مربع نص 15">
            <a:extLst>
              <a:ext uri="{FF2B5EF4-FFF2-40B4-BE49-F238E27FC236}">
                <a16:creationId xmlns:a16="http://schemas.microsoft.com/office/drawing/2014/main" id="{DE7CFC1D-A117-431E-8068-F850EFE9BA96}"/>
              </a:ext>
            </a:extLst>
          </p:cNvPr>
          <p:cNvSpPr txBox="1"/>
          <p:nvPr/>
        </p:nvSpPr>
        <p:spPr>
          <a:xfrm>
            <a:off x="5435598" y="4392711"/>
            <a:ext cx="3497943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He has been working </a:t>
            </a:r>
            <a:r>
              <a:rPr lang="en-US" b="1" u="sng" dirty="0">
                <a:solidFill>
                  <a:srgbClr val="3042B9"/>
                </a:solidFill>
              </a:rPr>
              <a:t>for</a:t>
            </a:r>
            <a:r>
              <a:rPr lang="en-US" dirty="0"/>
              <a:t> eight hours</a:t>
            </a:r>
          </a:p>
        </p:txBody>
      </p:sp>
      <p:sp>
        <p:nvSpPr>
          <p:cNvPr id="17" name="فقاعة الكلام: بيضاوية 16">
            <a:extLst>
              <a:ext uri="{FF2B5EF4-FFF2-40B4-BE49-F238E27FC236}">
                <a16:creationId xmlns:a16="http://schemas.microsoft.com/office/drawing/2014/main" id="{8042581B-49C5-41E6-B1A5-4C9C9F3FDC2E}"/>
              </a:ext>
            </a:extLst>
          </p:cNvPr>
          <p:cNvSpPr/>
          <p:nvPr/>
        </p:nvSpPr>
        <p:spPr>
          <a:xfrm>
            <a:off x="5704116" y="3810004"/>
            <a:ext cx="1451428" cy="515254"/>
          </a:xfrm>
          <a:prstGeom prst="wedgeEllipseCallout">
            <a:avLst>
              <a:gd name="adj1" fmla="val 63210"/>
              <a:gd name="adj2" fmla="val 54530"/>
            </a:avLst>
          </a:prstGeom>
          <a:solidFill>
            <a:schemeClr val="tx2">
              <a:lumMod val="25000"/>
            </a:schemeClr>
          </a:solidFill>
          <a:ln/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r>
              <a:rPr lang="en-US" sz="1200" dirty="0">
                <a:solidFill>
                  <a:schemeClr val="accent4">
                    <a:lumMod val="40000"/>
                    <a:lumOff val="60000"/>
                  </a:schemeClr>
                </a:solidFill>
                <a:sym typeface="Wingdings" panose="05000000000000000000" pitchFamily="2" charset="2"/>
              </a:rPr>
              <a:t>The duration of action</a:t>
            </a:r>
            <a:endParaRPr lang="ar-SA" sz="1200" dirty="0">
              <a:solidFill>
                <a:schemeClr val="accent4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43268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1" grpId="0" animBg="1"/>
      <p:bldP spid="12" grpId="0" animBg="1"/>
      <p:bldP spid="14" grpId="0"/>
      <p:bldP spid="15" grpId="0" animBg="1"/>
      <p:bldP spid="16" grpId="0"/>
      <p:bldP spid="1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Download Female Clipart Presentation - Teacher Clipart - Png Download  (#85017) - PinClipart">
            <a:extLst>
              <a:ext uri="{FF2B5EF4-FFF2-40B4-BE49-F238E27FC236}">
                <a16:creationId xmlns:a16="http://schemas.microsoft.com/office/drawing/2014/main" id="{02879DF7-6B6F-4A09-BF86-7A27F8A96A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423" y="157187"/>
            <a:ext cx="1682976" cy="10305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فقاعة التفكير: على شكل سحابة 6">
            <a:extLst>
              <a:ext uri="{FF2B5EF4-FFF2-40B4-BE49-F238E27FC236}">
                <a16:creationId xmlns:a16="http://schemas.microsoft.com/office/drawing/2014/main" id="{F49F2F63-9A51-43D9-8B09-506BED6F16F3}"/>
              </a:ext>
            </a:extLst>
          </p:cNvPr>
          <p:cNvSpPr/>
          <p:nvPr/>
        </p:nvSpPr>
        <p:spPr>
          <a:xfrm>
            <a:off x="2282804" y="417430"/>
            <a:ext cx="5112225" cy="966651"/>
          </a:xfrm>
          <a:prstGeom prst="cloudCallout">
            <a:avLst>
              <a:gd name="adj1" fmla="val -56421"/>
              <a:gd name="adj2" fmla="val 5139"/>
            </a:avLst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en-US" sz="100" dirty="0"/>
          </a:p>
          <a:p>
            <a:pPr algn="ctr"/>
            <a:r>
              <a:rPr lang="en-US" dirty="0"/>
              <a:t> </a:t>
            </a:r>
            <a:r>
              <a:rPr lang="en-US" sz="1600" dirty="0">
                <a:solidFill>
                  <a:schemeClr val="accent2"/>
                </a:solidFill>
              </a:rPr>
              <a:t>We can form present perfect progressive using this </a:t>
            </a:r>
            <a:r>
              <a:rPr lang="en-US" sz="1600" b="1" dirty="0">
                <a:solidFill>
                  <a:schemeClr val="accent2"/>
                </a:solidFill>
              </a:rPr>
              <a:t>structure</a:t>
            </a:r>
            <a:endParaRPr lang="ar-SA" sz="1700" b="1" dirty="0">
              <a:solidFill>
                <a:schemeClr val="accent2"/>
              </a:solidFill>
            </a:endParaRPr>
          </a:p>
        </p:txBody>
      </p:sp>
      <p:sp>
        <p:nvSpPr>
          <p:cNvPr id="8" name="عنصر نائب للمحتوى 2">
            <a:extLst>
              <a:ext uri="{FF2B5EF4-FFF2-40B4-BE49-F238E27FC236}">
                <a16:creationId xmlns:a16="http://schemas.microsoft.com/office/drawing/2014/main" id="{549FC216-CFC8-4171-9E82-835AEC5DDF5C}"/>
              </a:ext>
            </a:extLst>
          </p:cNvPr>
          <p:cNvSpPr txBox="1">
            <a:spLocks/>
          </p:cNvSpPr>
          <p:nvPr/>
        </p:nvSpPr>
        <p:spPr>
          <a:xfrm>
            <a:off x="620487" y="2014311"/>
            <a:ext cx="5016500" cy="2398032"/>
          </a:xfrm>
          <a:prstGeom prst="rect">
            <a:avLst/>
          </a:prstGeom>
        </p:spPr>
        <p:txBody>
          <a:bodyPr>
            <a:normAutofit fontScale="92500" lnSpcReduction="200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1600" dirty="0">
                <a:solidFill>
                  <a:schemeClr val="accent5">
                    <a:lumMod val="75000"/>
                  </a:schemeClr>
                </a:solidFill>
                <a:latin typeface="+mn-lt"/>
              </a:rPr>
              <a:t>She</a:t>
            </a:r>
          </a:p>
          <a:p>
            <a:r>
              <a:rPr lang="en-US" sz="1600" dirty="0">
                <a:solidFill>
                  <a:schemeClr val="accent5">
                    <a:lumMod val="75000"/>
                  </a:schemeClr>
                </a:solidFill>
                <a:latin typeface="+mn-lt"/>
              </a:rPr>
              <a:t>He</a:t>
            </a:r>
          </a:p>
          <a:p>
            <a:r>
              <a:rPr lang="en-US" sz="1600" dirty="0">
                <a:solidFill>
                  <a:schemeClr val="accent5">
                    <a:lumMod val="75000"/>
                  </a:schemeClr>
                </a:solidFill>
                <a:latin typeface="+mn-lt"/>
              </a:rPr>
              <a:t>It </a:t>
            </a:r>
          </a:p>
          <a:p>
            <a:r>
              <a:rPr lang="en-US" sz="1600" dirty="0">
                <a:solidFill>
                  <a:schemeClr val="accent5">
                    <a:lumMod val="75000"/>
                  </a:schemeClr>
                </a:solidFill>
                <a:latin typeface="+mn-lt"/>
              </a:rPr>
              <a:t>Singular</a:t>
            </a:r>
          </a:p>
          <a:p>
            <a:endParaRPr lang="en-US" sz="1600" dirty="0">
              <a:latin typeface="+mn-lt"/>
            </a:endParaRPr>
          </a:p>
          <a:p>
            <a:endParaRPr lang="en-US" sz="1600" dirty="0">
              <a:latin typeface="+mn-lt"/>
            </a:endParaRPr>
          </a:p>
          <a:p>
            <a:endParaRPr lang="en-US" sz="1600" dirty="0">
              <a:latin typeface="+mn-lt"/>
            </a:endParaRPr>
          </a:p>
          <a:p>
            <a:r>
              <a:rPr lang="en-US" sz="1600" dirty="0">
                <a:solidFill>
                  <a:schemeClr val="accent6">
                    <a:lumMod val="75000"/>
                  </a:schemeClr>
                </a:solidFill>
                <a:latin typeface="+mn-lt"/>
              </a:rPr>
              <a:t>You </a:t>
            </a:r>
          </a:p>
          <a:p>
            <a:r>
              <a:rPr lang="en-US" sz="1600" dirty="0">
                <a:solidFill>
                  <a:schemeClr val="accent6">
                    <a:lumMod val="75000"/>
                  </a:schemeClr>
                </a:solidFill>
                <a:latin typeface="+mn-lt"/>
              </a:rPr>
              <a:t>I</a:t>
            </a:r>
          </a:p>
          <a:p>
            <a:r>
              <a:rPr lang="en-US" sz="1600" dirty="0">
                <a:solidFill>
                  <a:schemeClr val="accent6">
                    <a:lumMod val="75000"/>
                  </a:schemeClr>
                </a:solidFill>
                <a:latin typeface="+mn-lt"/>
              </a:rPr>
              <a:t>We</a:t>
            </a:r>
          </a:p>
          <a:p>
            <a:r>
              <a:rPr lang="en-US" sz="1600" dirty="0">
                <a:solidFill>
                  <a:schemeClr val="accent6">
                    <a:lumMod val="75000"/>
                  </a:schemeClr>
                </a:solidFill>
                <a:latin typeface="+mn-lt"/>
              </a:rPr>
              <a:t>They</a:t>
            </a:r>
          </a:p>
          <a:p>
            <a:r>
              <a:rPr lang="en-US" sz="1600" dirty="0">
                <a:solidFill>
                  <a:schemeClr val="accent6">
                    <a:lumMod val="75000"/>
                  </a:schemeClr>
                </a:solidFill>
                <a:latin typeface="+mn-lt"/>
              </a:rPr>
              <a:t>plural</a:t>
            </a:r>
            <a:endParaRPr lang="en-US" dirty="0">
              <a:solidFill>
                <a:schemeClr val="accent6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9" name="قوس كبير أيسر 8">
            <a:extLst>
              <a:ext uri="{FF2B5EF4-FFF2-40B4-BE49-F238E27FC236}">
                <a16:creationId xmlns:a16="http://schemas.microsoft.com/office/drawing/2014/main" id="{EFF022F7-09BC-4C28-A057-0EC6BF45E33B}"/>
              </a:ext>
            </a:extLst>
          </p:cNvPr>
          <p:cNvSpPr/>
          <p:nvPr/>
        </p:nvSpPr>
        <p:spPr>
          <a:xfrm rot="10800000">
            <a:off x="1204684" y="1966683"/>
            <a:ext cx="489858" cy="1059545"/>
          </a:xfrm>
          <a:prstGeom prst="leftBrac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0" name="مربع نص 9">
            <a:extLst>
              <a:ext uri="{FF2B5EF4-FFF2-40B4-BE49-F238E27FC236}">
                <a16:creationId xmlns:a16="http://schemas.microsoft.com/office/drawing/2014/main" id="{4FD7D001-0601-4E39-B27E-B474AF82CE08}"/>
              </a:ext>
            </a:extLst>
          </p:cNvPr>
          <p:cNvSpPr txBox="1"/>
          <p:nvPr/>
        </p:nvSpPr>
        <p:spPr>
          <a:xfrm>
            <a:off x="1743529" y="2314122"/>
            <a:ext cx="2679700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/>
            <a:r>
              <a:rPr lang="en-US" sz="2000" b="1" dirty="0">
                <a:solidFill>
                  <a:srgbClr val="3042B9"/>
                </a:solidFill>
                <a:latin typeface="Constantia" panose="02030602050306030303" pitchFamily="18" charset="0"/>
              </a:rPr>
              <a:t>has </a:t>
            </a:r>
            <a:r>
              <a:rPr lang="en-US" sz="2000" b="1" dirty="0">
                <a:solidFill>
                  <a:schemeClr val="accent5">
                    <a:lumMod val="75000"/>
                  </a:schemeClr>
                </a:solidFill>
                <a:latin typeface="Constantia" panose="02030602050306030303" pitchFamily="18" charset="0"/>
              </a:rPr>
              <a:t>+</a:t>
            </a:r>
            <a:r>
              <a:rPr lang="en-US" sz="2000" dirty="0">
                <a:solidFill>
                  <a:schemeClr val="accent5">
                    <a:lumMod val="75000"/>
                  </a:schemeClr>
                </a:solidFill>
                <a:latin typeface="Constantia" panose="02030602050306030303" pitchFamily="18" charset="0"/>
              </a:rPr>
              <a:t> </a:t>
            </a:r>
            <a:r>
              <a:rPr lang="en-US" sz="2000" b="1" dirty="0">
                <a:solidFill>
                  <a:srgbClr val="3042B9"/>
                </a:solidFill>
                <a:latin typeface="Constantia" panose="02030602050306030303" pitchFamily="18" charset="0"/>
              </a:rPr>
              <a:t>been</a:t>
            </a:r>
            <a:r>
              <a:rPr lang="en-US" sz="2000" dirty="0">
                <a:solidFill>
                  <a:schemeClr val="accent5">
                    <a:lumMod val="75000"/>
                  </a:schemeClr>
                </a:solidFill>
                <a:latin typeface="Constantia" panose="02030602050306030303" pitchFamily="18" charset="0"/>
              </a:rPr>
              <a:t> </a:t>
            </a:r>
            <a:r>
              <a:rPr lang="en-US" sz="2000" b="1" dirty="0">
                <a:solidFill>
                  <a:schemeClr val="accent5">
                    <a:lumMod val="75000"/>
                  </a:schemeClr>
                </a:solidFill>
                <a:latin typeface="Constantia" panose="02030602050306030303" pitchFamily="18" charset="0"/>
              </a:rPr>
              <a:t>+</a:t>
            </a:r>
            <a:r>
              <a:rPr lang="en-US" sz="2000" dirty="0">
                <a:solidFill>
                  <a:schemeClr val="accent5">
                    <a:lumMod val="75000"/>
                  </a:schemeClr>
                </a:solidFill>
                <a:latin typeface="Constantia" panose="02030602050306030303" pitchFamily="18" charset="0"/>
              </a:rPr>
              <a:t> </a:t>
            </a:r>
            <a:r>
              <a:rPr lang="en-US" sz="2000" b="1" dirty="0">
                <a:solidFill>
                  <a:srgbClr val="3042B9"/>
                </a:solidFill>
                <a:latin typeface="Constantia" panose="02030602050306030303" pitchFamily="18" charset="0"/>
              </a:rPr>
              <a:t>v</a:t>
            </a:r>
            <a:r>
              <a:rPr lang="en-US" sz="2000" dirty="0">
                <a:solidFill>
                  <a:srgbClr val="FF0000"/>
                </a:solidFill>
                <a:latin typeface="Constantia" panose="02030602050306030303" pitchFamily="18" charset="0"/>
              </a:rPr>
              <a:t>-</a:t>
            </a:r>
            <a:r>
              <a:rPr lang="en-US" sz="2000" b="1" dirty="0" err="1">
                <a:solidFill>
                  <a:schemeClr val="accent5">
                    <a:lumMod val="75000"/>
                  </a:schemeClr>
                </a:solidFill>
                <a:latin typeface="Constantia" panose="02030602050306030303" pitchFamily="18" charset="0"/>
              </a:rPr>
              <a:t>ing</a:t>
            </a:r>
            <a:endParaRPr lang="ar-SA" sz="2000" b="1" dirty="0">
              <a:solidFill>
                <a:schemeClr val="accent5">
                  <a:lumMod val="75000"/>
                </a:schemeClr>
              </a:solidFill>
              <a:latin typeface="Constantia" panose="02030602050306030303" pitchFamily="18" charset="0"/>
            </a:endParaRPr>
          </a:p>
        </p:txBody>
      </p:sp>
      <p:sp>
        <p:nvSpPr>
          <p:cNvPr id="11" name="قوس كبير أيسر 10">
            <a:extLst>
              <a:ext uri="{FF2B5EF4-FFF2-40B4-BE49-F238E27FC236}">
                <a16:creationId xmlns:a16="http://schemas.microsoft.com/office/drawing/2014/main" id="{56F608E6-F836-4BFF-BC54-F8EE2C52E143}"/>
              </a:ext>
            </a:extLst>
          </p:cNvPr>
          <p:cNvSpPr/>
          <p:nvPr/>
        </p:nvSpPr>
        <p:spPr>
          <a:xfrm rot="10800000">
            <a:off x="1146628" y="3272969"/>
            <a:ext cx="497114" cy="1045030"/>
          </a:xfrm>
          <a:prstGeom prst="leftBrac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2" name="مربع نص 11">
            <a:extLst>
              <a:ext uri="{FF2B5EF4-FFF2-40B4-BE49-F238E27FC236}">
                <a16:creationId xmlns:a16="http://schemas.microsoft.com/office/drawing/2014/main" id="{BACF26B5-1B45-4A21-93D8-CA0205F88166}"/>
              </a:ext>
            </a:extLst>
          </p:cNvPr>
          <p:cNvSpPr txBox="1"/>
          <p:nvPr/>
        </p:nvSpPr>
        <p:spPr>
          <a:xfrm>
            <a:off x="1641928" y="3584122"/>
            <a:ext cx="2679700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/>
            <a:r>
              <a:rPr lang="en-US" sz="2000" b="1" dirty="0">
                <a:solidFill>
                  <a:srgbClr val="3042B9"/>
                </a:solidFill>
                <a:latin typeface="Constantia" panose="02030602050306030303" pitchFamily="18" charset="0"/>
              </a:rPr>
              <a:t>have </a:t>
            </a:r>
            <a:r>
              <a:rPr lang="en-US" sz="2000" b="1" dirty="0">
                <a:solidFill>
                  <a:schemeClr val="accent5">
                    <a:lumMod val="75000"/>
                  </a:schemeClr>
                </a:solidFill>
                <a:latin typeface="Constantia" panose="02030602050306030303" pitchFamily="18" charset="0"/>
              </a:rPr>
              <a:t>+</a:t>
            </a:r>
            <a:r>
              <a:rPr lang="en-US" sz="2000" dirty="0">
                <a:solidFill>
                  <a:schemeClr val="accent5">
                    <a:lumMod val="75000"/>
                  </a:schemeClr>
                </a:solidFill>
                <a:latin typeface="Constantia" panose="02030602050306030303" pitchFamily="18" charset="0"/>
              </a:rPr>
              <a:t> </a:t>
            </a:r>
            <a:r>
              <a:rPr lang="en-US" sz="2000" b="1" dirty="0">
                <a:solidFill>
                  <a:srgbClr val="3042B9"/>
                </a:solidFill>
                <a:latin typeface="Constantia" panose="02030602050306030303" pitchFamily="18" charset="0"/>
              </a:rPr>
              <a:t>been</a:t>
            </a:r>
            <a:r>
              <a:rPr lang="en-US" sz="2000" dirty="0">
                <a:solidFill>
                  <a:schemeClr val="accent5">
                    <a:lumMod val="75000"/>
                  </a:schemeClr>
                </a:solidFill>
                <a:latin typeface="Constantia" panose="02030602050306030303" pitchFamily="18" charset="0"/>
              </a:rPr>
              <a:t> </a:t>
            </a:r>
            <a:r>
              <a:rPr lang="en-US" sz="2000" b="1" dirty="0">
                <a:solidFill>
                  <a:schemeClr val="accent5">
                    <a:lumMod val="75000"/>
                  </a:schemeClr>
                </a:solidFill>
                <a:latin typeface="Constantia" panose="02030602050306030303" pitchFamily="18" charset="0"/>
              </a:rPr>
              <a:t>+</a:t>
            </a:r>
            <a:r>
              <a:rPr lang="en-US" sz="2000" dirty="0">
                <a:solidFill>
                  <a:schemeClr val="accent5">
                    <a:lumMod val="75000"/>
                  </a:schemeClr>
                </a:solidFill>
                <a:latin typeface="Constantia" panose="02030602050306030303" pitchFamily="18" charset="0"/>
              </a:rPr>
              <a:t> </a:t>
            </a:r>
            <a:r>
              <a:rPr lang="en-US" sz="2000" b="1" dirty="0">
                <a:solidFill>
                  <a:srgbClr val="3042B9"/>
                </a:solidFill>
                <a:latin typeface="Constantia" panose="02030602050306030303" pitchFamily="18" charset="0"/>
              </a:rPr>
              <a:t>v</a:t>
            </a:r>
            <a:r>
              <a:rPr lang="en-US" sz="2000" dirty="0">
                <a:solidFill>
                  <a:srgbClr val="FF0000"/>
                </a:solidFill>
                <a:latin typeface="Constantia" panose="02030602050306030303" pitchFamily="18" charset="0"/>
              </a:rPr>
              <a:t>-</a:t>
            </a:r>
            <a:r>
              <a:rPr lang="en-US" sz="2000" b="1" dirty="0" err="1">
                <a:solidFill>
                  <a:schemeClr val="accent5">
                    <a:lumMod val="75000"/>
                  </a:schemeClr>
                </a:solidFill>
                <a:latin typeface="Constantia" panose="02030602050306030303" pitchFamily="18" charset="0"/>
              </a:rPr>
              <a:t>ing</a:t>
            </a:r>
            <a:endParaRPr lang="ar-SA" sz="2000" b="1" dirty="0">
              <a:solidFill>
                <a:schemeClr val="accent5">
                  <a:lumMod val="75000"/>
                </a:schemeClr>
              </a:solidFill>
              <a:latin typeface="Constantia" panose="02030602050306030303" pitchFamily="18" charset="0"/>
            </a:endParaRPr>
          </a:p>
        </p:txBody>
      </p:sp>
      <p:sp>
        <p:nvSpPr>
          <p:cNvPr id="13" name="مربع نص 12">
            <a:extLst>
              <a:ext uri="{FF2B5EF4-FFF2-40B4-BE49-F238E27FC236}">
                <a16:creationId xmlns:a16="http://schemas.microsoft.com/office/drawing/2014/main" id="{D84CAA27-FB59-4FE2-BDBE-86DD758B6657}"/>
              </a:ext>
            </a:extLst>
          </p:cNvPr>
          <p:cNvSpPr txBox="1"/>
          <p:nvPr/>
        </p:nvSpPr>
        <p:spPr>
          <a:xfrm>
            <a:off x="4445268" y="1479725"/>
            <a:ext cx="1527360" cy="369332"/>
          </a:xfrm>
          <a:prstGeom prst="rect">
            <a:avLst/>
          </a:prstGeom>
          <a:solidFill>
            <a:srgbClr val="7A94D4"/>
          </a:solidFill>
          <a:ln>
            <a:solidFill>
              <a:schemeClr val="accent2"/>
            </a:solidFill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US" sz="1800" b="1" dirty="0">
                <a:solidFill>
                  <a:schemeClr val="accent2"/>
                </a:solidFill>
              </a:rPr>
              <a:t>Example :</a:t>
            </a:r>
          </a:p>
        </p:txBody>
      </p:sp>
      <p:sp>
        <p:nvSpPr>
          <p:cNvPr id="14" name="مربع نص 13">
            <a:extLst>
              <a:ext uri="{FF2B5EF4-FFF2-40B4-BE49-F238E27FC236}">
                <a16:creationId xmlns:a16="http://schemas.microsoft.com/office/drawing/2014/main" id="{9D14A4A8-F7B5-41E0-9F27-78FC211F9DCC}"/>
              </a:ext>
            </a:extLst>
          </p:cNvPr>
          <p:cNvSpPr txBox="1"/>
          <p:nvPr/>
        </p:nvSpPr>
        <p:spPr>
          <a:xfrm>
            <a:off x="707839" y="1428924"/>
            <a:ext cx="1527360" cy="369332"/>
          </a:xfrm>
          <a:prstGeom prst="rect">
            <a:avLst/>
          </a:prstGeom>
          <a:solidFill>
            <a:srgbClr val="7A94D4"/>
          </a:solidFill>
          <a:ln>
            <a:solidFill>
              <a:schemeClr val="accent2"/>
            </a:solidFill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US" sz="1800" b="1" dirty="0">
                <a:solidFill>
                  <a:schemeClr val="accent2"/>
                </a:solidFill>
              </a:rPr>
              <a:t>Form :</a:t>
            </a:r>
          </a:p>
        </p:txBody>
      </p:sp>
      <p:sp>
        <p:nvSpPr>
          <p:cNvPr id="15" name="مربع نص 14">
            <a:extLst>
              <a:ext uri="{FF2B5EF4-FFF2-40B4-BE49-F238E27FC236}">
                <a16:creationId xmlns:a16="http://schemas.microsoft.com/office/drawing/2014/main" id="{E387784C-E4D4-4DF2-92C0-FF9E2294017A}"/>
              </a:ext>
            </a:extLst>
          </p:cNvPr>
          <p:cNvSpPr txBox="1"/>
          <p:nvPr/>
        </p:nvSpPr>
        <p:spPr>
          <a:xfrm>
            <a:off x="4383314" y="2165640"/>
            <a:ext cx="3966802" cy="807913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pPr algn="l"/>
            <a:r>
              <a:rPr lang="en-US" sz="1550" b="1" dirty="0">
                <a:solidFill>
                  <a:schemeClr val="accent1">
                    <a:lumMod val="50000"/>
                  </a:schemeClr>
                </a:solidFill>
              </a:rPr>
              <a:t>She </a:t>
            </a:r>
            <a:r>
              <a:rPr lang="en-US" sz="1550" b="1" dirty="0">
                <a:solidFill>
                  <a:schemeClr val="accent5">
                    <a:lumMod val="75000"/>
                  </a:schemeClr>
                </a:solidFill>
              </a:rPr>
              <a:t>has been </a:t>
            </a:r>
            <a:r>
              <a:rPr lang="en-US" sz="1550" b="1" u="sng" dirty="0">
                <a:solidFill>
                  <a:srgbClr val="3042B9"/>
                </a:solidFill>
              </a:rPr>
              <a:t>studying</a:t>
            </a:r>
            <a:r>
              <a:rPr lang="en-US" sz="1550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1550" b="1" dirty="0">
                <a:solidFill>
                  <a:schemeClr val="accent4">
                    <a:lumMod val="75000"/>
                  </a:schemeClr>
                </a:solidFill>
              </a:rPr>
              <a:t>since</a:t>
            </a:r>
            <a:r>
              <a:rPr lang="en-US" sz="1550" b="1" dirty="0">
                <a:solidFill>
                  <a:schemeClr val="accent1">
                    <a:lumMod val="50000"/>
                  </a:schemeClr>
                </a:solidFill>
              </a:rPr>
              <a:t> 3:00pm</a:t>
            </a:r>
            <a:r>
              <a:rPr lang="en-US" sz="1550" dirty="0">
                <a:solidFill>
                  <a:schemeClr val="accent5">
                    <a:lumMod val="50000"/>
                  </a:schemeClr>
                </a:solidFill>
              </a:rPr>
              <a:t>.</a:t>
            </a:r>
          </a:p>
          <a:p>
            <a:pPr algn="l"/>
            <a:r>
              <a:rPr lang="en-US" sz="1550" b="1" dirty="0">
                <a:solidFill>
                  <a:schemeClr val="accent1">
                    <a:lumMod val="75000"/>
                  </a:schemeClr>
                </a:solidFill>
              </a:rPr>
              <a:t>She </a:t>
            </a:r>
            <a:r>
              <a:rPr lang="en-US" sz="1550" b="1" dirty="0">
                <a:solidFill>
                  <a:schemeClr val="accent5">
                    <a:lumMod val="75000"/>
                  </a:schemeClr>
                </a:solidFill>
              </a:rPr>
              <a:t>hasn’t been </a:t>
            </a:r>
            <a:r>
              <a:rPr lang="en-US" sz="1550" b="1" u="sng" dirty="0">
                <a:solidFill>
                  <a:srgbClr val="3042B9"/>
                </a:solidFill>
              </a:rPr>
              <a:t>studying</a:t>
            </a:r>
            <a:r>
              <a:rPr lang="en-US" sz="155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1550" b="1" dirty="0">
                <a:solidFill>
                  <a:schemeClr val="accent4">
                    <a:lumMod val="75000"/>
                  </a:schemeClr>
                </a:solidFill>
              </a:rPr>
              <a:t>since</a:t>
            </a:r>
            <a:r>
              <a:rPr lang="en-US" sz="1550" b="1" dirty="0">
                <a:solidFill>
                  <a:schemeClr val="accent1">
                    <a:lumMod val="75000"/>
                  </a:schemeClr>
                </a:solidFill>
              </a:rPr>
              <a:t> 3:00pm </a:t>
            </a:r>
            <a:endParaRPr lang="en-US" sz="1550" b="1" dirty="0">
              <a:solidFill>
                <a:schemeClr val="accent5">
                  <a:lumMod val="50000"/>
                </a:schemeClr>
              </a:solidFill>
            </a:endParaRPr>
          </a:p>
          <a:p>
            <a:pPr algn="l"/>
            <a:r>
              <a:rPr lang="en-US" sz="1550" b="1" dirty="0">
                <a:solidFill>
                  <a:schemeClr val="accent5">
                    <a:lumMod val="75000"/>
                  </a:schemeClr>
                </a:solidFill>
              </a:rPr>
              <a:t>Has</a:t>
            </a:r>
            <a:r>
              <a:rPr lang="en-US" sz="1550" b="1" dirty="0">
                <a:solidFill>
                  <a:schemeClr val="accent5">
                    <a:lumMod val="50000"/>
                  </a:schemeClr>
                </a:solidFill>
              </a:rPr>
              <a:t> she </a:t>
            </a:r>
            <a:r>
              <a:rPr lang="en-US" sz="1550" b="1" dirty="0">
                <a:solidFill>
                  <a:schemeClr val="accent5">
                    <a:lumMod val="75000"/>
                  </a:schemeClr>
                </a:solidFill>
              </a:rPr>
              <a:t>been</a:t>
            </a:r>
            <a:r>
              <a:rPr lang="en-US" sz="1550" b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1550" b="1" u="sng" dirty="0">
                <a:solidFill>
                  <a:srgbClr val="3042B9"/>
                </a:solidFill>
              </a:rPr>
              <a:t>studying</a:t>
            </a:r>
            <a:r>
              <a:rPr lang="en-US" sz="1550" b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1550" b="1" dirty="0">
                <a:solidFill>
                  <a:schemeClr val="accent4">
                    <a:lumMod val="75000"/>
                  </a:schemeClr>
                </a:solidFill>
              </a:rPr>
              <a:t>since</a:t>
            </a:r>
            <a:r>
              <a:rPr lang="en-US" sz="1550" b="1" dirty="0">
                <a:solidFill>
                  <a:schemeClr val="accent5">
                    <a:lumMod val="50000"/>
                  </a:schemeClr>
                </a:solidFill>
              </a:rPr>
              <a:t> 3:00pm ?</a:t>
            </a:r>
            <a:endParaRPr lang="ar-SA" sz="155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16" name="مربع نص 15">
            <a:extLst>
              <a:ext uri="{FF2B5EF4-FFF2-40B4-BE49-F238E27FC236}">
                <a16:creationId xmlns:a16="http://schemas.microsoft.com/office/drawing/2014/main" id="{9A85223D-4D4E-4BC0-8591-6066D858D180}"/>
              </a:ext>
            </a:extLst>
          </p:cNvPr>
          <p:cNvSpPr txBox="1"/>
          <p:nvPr/>
        </p:nvSpPr>
        <p:spPr>
          <a:xfrm>
            <a:off x="4412343" y="3326783"/>
            <a:ext cx="4104687" cy="807913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pPr algn="l"/>
            <a:r>
              <a:rPr lang="en-US" sz="1550" b="1" dirty="0">
                <a:solidFill>
                  <a:schemeClr val="accent1">
                    <a:lumMod val="50000"/>
                  </a:schemeClr>
                </a:solidFill>
              </a:rPr>
              <a:t>They </a:t>
            </a:r>
            <a:r>
              <a:rPr lang="en-US" sz="1550" b="1" dirty="0">
                <a:solidFill>
                  <a:schemeClr val="accent5">
                    <a:lumMod val="75000"/>
                  </a:schemeClr>
                </a:solidFill>
              </a:rPr>
              <a:t>have been </a:t>
            </a:r>
            <a:r>
              <a:rPr lang="en-US" sz="1550" b="1" u="sng" dirty="0">
                <a:solidFill>
                  <a:srgbClr val="3042B9"/>
                </a:solidFill>
              </a:rPr>
              <a:t>studying</a:t>
            </a:r>
            <a:r>
              <a:rPr lang="en-US" sz="1550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1550" b="1" dirty="0">
                <a:solidFill>
                  <a:schemeClr val="accent4">
                    <a:lumMod val="75000"/>
                  </a:schemeClr>
                </a:solidFill>
              </a:rPr>
              <a:t>since</a:t>
            </a:r>
            <a:r>
              <a:rPr lang="en-US" sz="1550" b="1" dirty="0">
                <a:solidFill>
                  <a:schemeClr val="accent1">
                    <a:lumMod val="50000"/>
                  </a:schemeClr>
                </a:solidFill>
              </a:rPr>
              <a:t> 3:00pm</a:t>
            </a:r>
            <a:r>
              <a:rPr lang="en-US" sz="1550" dirty="0">
                <a:solidFill>
                  <a:schemeClr val="accent5">
                    <a:lumMod val="50000"/>
                  </a:schemeClr>
                </a:solidFill>
              </a:rPr>
              <a:t>.</a:t>
            </a:r>
          </a:p>
          <a:p>
            <a:pPr algn="l"/>
            <a:r>
              <a:rPr lang="en-US" sz="1550" b="1" dirty="0">
                <a:solidFill>
                  <a:schemeClr val="accent1">
                    <a:lumMod val="75000"/>
                  </a:schemeClr>
                </a:solidFill>
              </a:rPr>
              <a:t>They </a:t>
            </a:r>
            <a:r>
              <a:rPr lang="en-US" sz="1550" b="1" dirty="0">
                <a:solidFill>
                  <a:schemeClr val="accent5">
                    <a:lumMod val="75000"/>
                  </a:schemeClr>
                </a:solidFill>
              </a:rPr>
              <a:t>haven’t been </a:t>
            </a:r>
            <a:r>
              <a:rPr lang="en-US" sz="1550" b="1" u="sng" dirty="0">
                <a:solidFill>
                  <a:srgbClr val="3042B9"/>
                </a:solidFill>
              </a:rPr>
              <a:t>studying</a:t>
            </a:r>
            <a:r>
              <a:rPr lang="en-US" sz="155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1550" b="1" dirty="0">
                <a:solidFill>
                  <a:schemeClr val="accent4">
                    <a:lumMod val="75000"/>
                  </a:schemeClr>
                </a:solidFill>
              </a:rPr>
              <a:t>since</a:t>
            </a:r>
            <a:r>
              <a:rPr lang="en-US" sz="1550" b="1" dirty="0">
                <a:solidFill>
                  <a:schemeClr val="accent1">
                    <a:lumMod val="75000"/>
                  </a:schemeClr>
                </a:solidFill>
              </a:rPr>
              <a:t> 3:00pm </a:t>
            </a:r>
            <a:endParaRPr lang="en-US" sz="1550" b="1" dirty="0">
              <a:solidFill>
                <a:schemeClr val="accent5">
                  <a:lumMod val="50000"/>
                </a:schemeClr>
              </a:solidFill>
            </a:endParaRPr>
          </a:p>
          <a:p>
            <a:pPr algn="l"/>
            <a:r>
              <a:rPr lang="en-US" sz="1550" b="1" dirty="0">
                <a:solidFill>
                  <a:schemeClr val="accent5">
                    <a:lumMod val="75000"/>
                  </a:schemeClr>
                </a:solidFill>
              </a:rPr>
              <a:t>Have</a:t>
            </a:r>
            <a:r>
              <a:rPr lang="en-US" sz="1550" b="1" dirty="0">
                <a:solidFill>
                  <a:schemeClr val="accent5">
                    <a:lumMod val="50000"/>
                  </a:schemeClr>
                </a:solidFill>
              </a:rPr>
              <a:t> they </a:t>
            </a:r>
            <a:r>
              <a:rPr lang="en-US" sz="1550" b="1" dirty="0">
                <a:solidFill>
                  <a:schemeClr val="accent5">
                    <a:lumMod val="75000"/>
                  </a:schemeClr>
                </a:solidFill>
              </a:rPr>
              <a:t>been</a:t>
            </a:r>
            <a:r>
              <a:rPr lang="en-US" sz="1550" b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1550" b="1" u="sng" dirty="0">
                <a:solidFill>
                  <a:srgbClr val="3042B9"/>
                </a:solidFill>
              </a:rPr>
              <a:t>studying</a:t>
            </a:r>
            <a:r>
              <a:rPr lang="en-US" sz="1550" b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1550" b="1" dirty="0">
                <a:solidFill>
                  <a:schemeClr val="accent4">
                    <a:lumMod val="75000"/>
                  </a:schemeClr>
                </a:solidFill>
              </a:rPr>
              <a:t>since</a:t>
            </a:r>
            <a:r>
              <a:rPr lang="en-US" sz="1550" b="1" dirty="0">
                <a:solidFill>
                  <a:schemeClr val="accent5">
                    <a:lumMod val="50000"/>
                  </a:schemeClr>
                </a:solidFill>
              </a:rPr>
              <a:t> 3:00pm ?</a:t>
            </a:r>
            <a:endParaRPr lang="ar-SA" sz="1550" b="1" dirty="0">
              <a:solidFill>
                <a:schemeClr val="accent5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08727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/>
      <p:bldP spid="11" grpId="0" animBg="1"/>
      <p:bldP spid="12" grpId="0"/>
      <p:bldP spid="13" grpId="0" animBg="1"/>
      <p:bldP spid="14" grpId="0" animBg="1"/>
      <p:bldP spid="15" grpId="0" animBg="1"/>
      <p:bldP spid="1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فقاعة الكلام: مستطيلة مستديرة الزوايا 2">
            <a:extLst>
              <a:ext uri="{FF2B5EF4-FFF2-40B4-BE49-F238E27FC236}">
                <a16:creationId xmlns:a16="http://schemas.microsoft.com/office/drawing/2014/main" id="{A3C36A0D-1DC2-4129-9DD4-F9CF9D95A89D}"/>
              </a:ext>
            </a:extLst>
          </p:cNvPr>
          <p:cNvSpPr/>
          <p:nvPr/>
        </p:nvSpPr>
        <p:spPr>
          <a:xfrm>
            <a:off x="1981201" y="268515"/>
            <a:ext cx="6516914" cy="740228"/>
          </a:xfrm>
          <a:prstGeom prst="wedgeRoundRectCallout">
            <a:avLst>
              <a:gd name="adj1" fmla="val -58056"/>
              <a:gd name="adj2" fmla="val 22999"/>
              <a:gd name="adj3" fmla="val 16667"/>
            </a:avLst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600" b="1" dirty="0">
                <a:solidFill>
                  <a:schemeClr val="accent2"/>
                </a:solidFill>
              </a:rPr>
              <a:t>What do you know about the </a:t>
            </a:r>
            <a:r>
              <a:rPr lang="en-US" sz="1800" b="1" u="sng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Present Perfect Simple</a:t>
            </a:r>
            <a:r>
              <a:rPr lang="en-US" sz="1600" b="1" dirty="0">
                <a:solidFill>
                  <a:schemeClr val="accent2"/>
                </a:solidFill>
              </a:rPr>
              <a:t>?</a:t>
            </a:r>
            <a:endParaRPr lang="ar-SA" sz="1600" b="1" dirty="0">
              <a:solidFill>
                <a:schemeClr val="accent2"/>
              </a:solidFill>
            </a:endParaRPr>
          </a:p>
        </p:txBody>
      </p:sp>
      <p:pic>
        <p:nvPicPr>
          <p:cNvPr id="4" name="Picture 6" descr="32 ideas de Gif | gifs de besos, gifs de besos apasionados, gif parejas">
            <a:extLst>
              <a:ext uri="{FF2B5EF4-FFF2-40B4-BE49-F238E27FC236}">
                <a16:creationId xmlns:a16="http://schemas.microsoft.com/office/drawing/2014/main" id="{A82FE987-D137-433E-977A-EC4BA8698842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856" y="0"/>
            <a:ext cx="2061029" cy="111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مربع نص 7">
            <a:extLst>
              <a:ext uri="{FF2B5EF4-FFF2-40B4-BE49-F238E27FC236}">
                <a16:creationId xmlns:a16="http://schemas.microsoft.com/office/drawing/2014/main" id="{A12D80E4-8E71-43E5-A1F5-29642F0C7F56}"/>
              </a:ext>
            </a:extLst>
          </p:cNvPr>
          <p:cNvSpPr txBox="1"/>
          <p:nvPr/>
        </p:nvSpPr>
        <p:spPr>
          <a:xfrm>
            <a:off x="769259" y="1645216"/>
            <a:ext cx="6052456" cy="52322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38100">
            <a:solidFill>
              <a:schemeClr val="tx2">
                <a:lumMod val="75000"/>
              </a:schemeClr>
            </a:solidFill>
          </a:ln>
          <a:effectLst>
            <a:glow rad="139700">
              <a:schemeClr val="accent1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dirty="0"/>
              <a:t>to say </a:t>
            </a:r>
            <a:r>
              <a:rPr lang="en-US" b="1" dirty="0">
                <a:solidFill>
                  <a:schemeClr val="accent4">
                    <a:lumMod val="50000"/>
                  </a:schemeClr>
                </a:solidFill>
              </a:rPr>
              <a:t>how many </a:t>
            </a:r>
            <a:r>
              <a:rPr lang="en-US" dirty="0"/>
              <a:t>things have been done. </a:t>
            </a:r>
            <a:r>
              <a:rPr lang="en-US" b="1" dirty="0"/>
              <a:t>( quantity</a:t>
            </a:r>
            <a:r>
              <a:rPr lang="en-US" dirty="0"/>
              <a:t>)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dirty="0"/>
              <a:t> to talk about recently completed action.</a:t>
            </a:r>
          </a:p>
        </p:txBody>
      </p:sp>
      <p:sp>
        <p:nvSpPr>
          <p:cNvPr id="9" name="مربع نص 8">
            <a:extLst>
              <a:ext uri="{FF2B5EF4-FFF2-40B4-BE49-F238E27FC236}">
                <a16:creationId xmlns:a16="http://schemas.microsoft.com/office/drawing/2014/main" id="{517B899C-741A-40F0-B7CB-DFE3D29D547F}"/>
              </a:ext>
            </a:extLst>
          </p:cNvPr>
          <p:cNvSpPr txBox="1"/>
          <p:nvPr/>
        </p:nvSpPr>
        <p:spPr>
          <a:xfrm>
            <a:off x="577211" y="1095095"/>
            <a:ext cx="1527360" cy="369332"/>
          </a:xfrm>
          <a:prstGeom prst="rect">
            <a:avLst/>
          </a:prstGeom>
          <a:solidFill>
            <a:srgbClr val="7A94D4"/>
          </a:solidFill>
          <a:ln>
            <a:solidFill>
              <a:schemeClr val="accent2"/>
            </a:solidFill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US" sz="1800" b="1" dirty="0">
                <a:solidFill>
                  <a:schemeClr val="accent2"/>
                </a:solidFill>
              </a:rPr>
              <a:t>Using :</a:t>
            </a:r>
          </a:p>
        </p:txBody>
      </p:sp>
      <p:pic>
        <p:nvPicPr>
          <p:cNvPr id="7" name="صورة 6">
            <a:extLst>
              <a:ext uri="{FF2B5EF4-FFF2-40B4-BE49-F238E27FC236}">
                <a16:creationId xmlns:a16="http://schemas.microsoft.com/office/drawing/2014/main" id="{D92FCFCB-FD48-4661-91BC-2B8AFADB283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5423" y="2433964"/>
            <a:ext cx="1682642" cy="1030313"/>
          </a:xfrm>
          <a:prstGeom prst="rect">
            <a:avLst/>
          </a:prstGeom>
        </p:spPr>
      </p:pic>
      <p:sp>
        <p:nvSpPr>
          <p:cNvPr id="11" name="فقاعة التفكير: على شكل سحابة 10">
            <a:extLst>
              <a:ext uri="{FF2B5EF4-FFF2-40B4-BE49-F238E27FC236}">
                <a16:creationId xmlns:a16="http://schemas.microsoft.com/office/drawing/2014/main" id="{5ECE9D37-70E9-479A-B69C-FEBBA4B5DBE3}"/>
              </a:ext>
            </a:extLst>
          </p:cNvPr>
          <p:cNvSpPr/>
          <p:nvPr/>
        </p:nvSpPr>
        <p:spPr>
          <a:xfrm>
            <a:off x="2554515" y="2344057"/>
            <a:ext cx="5675085" cy="957944"/>
          </a:xfrm>
          <a:prstGeom prst="cloudCallout">
            <a:avLst>
              <a:gd name="adj1" fmla="val -58232"/>
              <a:gd name="adj2" fmla="val 22511"/>
            </a:avLst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en-US" sz="500" dirty="0"/>
          </a:p>
          <a:p>
            <a:pPr algn="ctr"/>
            <a:r>
              <a:rPr lang="en-US" dirty="0"/>
              <a:t> </a:t>
            </a:r>
            <a:r>
              <a:rPr lang="en-US" dirty="0">
                <a:solidFill>
                  <a:schemeClr val="accent2"/>
                </a:solidFill>
              </a:rPr>
              <a:t>Use </a:t>
            </a:r>
            <a:r>
              <a:rPr lang="en-US" b="1" dirty="0">
                <a:solidFill>
                  <a:schemeClr val="accent2"/>
                </a:solidFill>
              </a:rPr>
              <a:t>“ How many ” </a:t>
            </a:r>
            <a:r>
              <a:rPr lang="en-US" dirty="0">
                <a:solidFill>
                  <a:schemeClr val="accent2"/>
                </a:solidFill>
              </a:rPr>
              <a:t>with </a:t>
            </a:r>
            <a:r>
              <a:rPr lang="en-US" b="1" dirty="0">
                <a:solidFill>
                  <a:schemeClr val="accent2"/>
                </a:solidFill>
              </a:rPr>
              <a:t>countable</a:t>
            </a:r>
            <a:r>
              <a:rPr lang="en-US" dirty="0">
                <a:solidFill>
                  <a:schemeClr val="accent2"/>
                </a:solidFill>
              </a:rPr>
              <a:t> nouns</a:t>
            </a:r>
          </a:p>
          <a:p>
            <a:pPr algn="ctr"/>
            <a:r>
              <a:rPr lang="en-US" dirty="0">
                <a:solidFill>
                  <a:schemeClr val="accent2"/>
                </a:solidFill>
              </a:rPr>
              <a:t>Use “ </a:t>
            </a:r>
            <a:r>
              <a:rPr lang="en-US" b="1" dirty="0">
                <a:solidFill>
                  <a:schemeClr val="accent2"/>
                </a:solidFill>
              </a:rPr>
              <a:t>How much ”</a:t>
            </a:r>
            <a:r>
              <a:rPr lang="en-US" dirty="0">
                <a:solidFill>
                  <a:schemeClr val="accent2"/>
                </a:solidFill>
              </a:rPr>
              <a:t> with </a:t>
            </a:r>
            <a:r>
              <a:rPr lang="en-US" b="1" dirty="0">
                <a:solidFill>
                  <a:schemeClr val="accent2"/>
                </a:solidFill>
              </a:rPr>
              <a:t>uncountable </a:t>
            </a:r>
            <a:r>
              <a:rPr lang="en-US" dirty="0">
                <a:solidFill>
                  <a:schemeClr val="accent2"/>
                </a:solidFill>
              </a:rPr>
              <a:t>nouns</a:t>
            </a:r>
            <a:endParaRPr lang="ar-SA" dirty="0">
              <a:solidFill>
                <a:schemeClr val="accent2"/>
              </a:solidFill>
            </a:endParaRPr>
          </a:p>
        </p:txBody>
      </p:sp>
      <p:sp>
        <p:nvSpPr>
          <p:cNvPr id="12" name="مربع نص 11">
            <a:extLst>
              <a:ext uri="{FF2B5EF4-FFF2-40B4-BE49-F238E27FC236}">
                <a16:creationId xmlns:a16="http://schemas.microsoft.com/office/drawing/2014/main" id="{AE6A6D03-4ACB-4370-8EEC-7F21B538C8F6}"/>
              </a:ext>
            </a:extLst>
          </p:cNvPr>
          <p:cNvSpPr txBox="1"/>
          <p:nvPr/>
        </p:nvSpPr>
        <p:spPr>
          <a:xfrm>
            <a:off x="577212" y="3511724"/>
            <a:ext cx="1527360" cy="369332"/>
          </a:xfrm>
          <a:prstGeom prst="rect">
            <a:avLst/>
          </a:prstGeom>
          <a:solidFill>
            <a:srgbClr val="7A94D4"/>
          </a:solidFill>
          <a:ln>
            <a:solidFill>
              <a:schemeClr val="accent2"/>
            </a:solidFill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US" sz="1800" b="1" dirty="0">
                <a:solidFill>
                  <a:schemeClr val="accent2"/>
                </a:solidFill>
              </a:rPr>
              <a:t>Example :</a:t>
            </a:r>
          </a:p>
        </p:txBody>
      </p:sp>
      <p:sp>
        <p:nvSpPr>
          <p:cNvPr id="14" name="مربع نص 13">
            <a:extLst>
              <a:ext uri="{FF2B5EF4-FFF2-40B4-BE49-F238E27FC236}">
                <a16:creationId xmlns:a16="http://schemas.microsoft.com/office/drawing/2014/main" id="{EBD2345F-72F4-4D44-9384-3E1943EDE8AE}"/>
              </a:ext>
            </a:extLst>
          </p:cNvPr>
          <p:cNvSpPr txBox="1"/>
          <p:nvPr/>
        </p:nvSpPr>
        <p:spPr>
          <a:xfrm>
            <a:off x="1821541" y="4247568"/>
            <a:ext cx="3577773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u="sng" dirty="0">
                <a:solidFill>
                  <a:schemeClr val="accent5">
                    <a:lumMod val="75000"/>
                  </a:schemeClr>
                </a:solidFill>
              </a:rPr>
              <a:t>How many</a:t>
            </a:r>
            <a:r>
              <a:rPr lang="en-US" dirty="0"/>
              <a:t> </a:t>
            </a:r>
            <a:r>
              <a:rPr lang="en-US" b="1" dirty="0"/>
              <a:t>programs</a:t>
            </a:r>
            <a:r>
              <a:rPr lang="en-US" dirty="0"/>
              <a:t> have you watched?</a:t>
            </a:r>
          </a:p>
        </p:txBody>
      </p:sp>
      <p:sp>
        <p:nvSpPr>
          <p:cNvPr id="15" name="فقاعة الكلام: بيضاوية 14">
            <a:extLst>
              <a:ext uri="{FF2B5EF4-FFF2-40B4-BE49-F238E27FC236}">
                <a16:creationId xmlns:a16="http://schemas.microsoft.com/office/drawing/2014/main" id="{A5312055-48BE-4719-B531-71F55A683FD3}"/>
              </a:ext>
            </a:extLst>
          </p:cNvPr>
          <p:cNvSpPr/>
          <p:nvPr/>
        </p:nvSpPr>
        <p:spPr>
          <a:xfrm>
            <a:off x="2365830" y="3505204"/>
            <a:ext cx="1451428" cy="515254"/>
          </a:xfrm>
          <a:prstGeom prst="wedgeEllipseCallout">
            <a:avLst>
              <a:gd name="adj1" fmla="val 12710"/>
              <a:gd name="adj2" fmla="val 88333"/>
            </a:avLst>
          </a:prstGeom>
          <a:solidFill>
            <a:schemeClr val="tx2">
              <a:lumMod val="25000"/>
            </a:schemeClr>
          </a:solidFill>
          <a:ln/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r>
              <a:rPr lang="en-US" sz="1200" dirty="0">
                <a:solidFill>
                  <a:schemeClr val="accent4">
                    <a:lumMod val="40000"/>
                    <a:lumOff val="60000"/>
                  </a:schemeClr>
                </a:solidFill>
                <a:sym typeface="Wingdings" panose="05000000000000000000" pitchFamily="2" charset="2"/>
              </a:rPr>
              <a:t>Countable nouns</a:t>
            </a:r>
            <a:endParaRPr lang="ar-SA" sz="1200" dirty="0">
              <a:solidFill>
                <a:schemeClr val="accent4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6" name="مربع نص 15">
            <a:extLst>
              <a:ext uri="{FF2B5EF4-FFF2-40B4-BE49-F238E27FC236}">
                <a16:creationId xmlns:a16="http://schemas.microsoft.com/office/drawing/2014/main" id="{DE7CFC1D-A117-431E-8068-F850EFE9BA96}"/>
              </a:ext>
            </a:extLst>
          </p:cNvPr>
          <p:cNvSpPr txBox="1"/>
          <p:nvPr/>
        </p:nvSpPr>
        <p:spPr>
          <a:xfrm>
            <a:off x="5319484" y="4225797"/>
            <a:ext cx="3497943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u="sng" dirty="0">
                <a:solidFill>
                  <a:srgbClr val="3042B9"/>
                </a:solidFill>
              </a:rPr>
              <a:t>How much</a:t>
            </a:r>
            <a:r>
              <a:rPr lang="en-US" dirty="0"/>
              <a:t> </a:t>
            </a:r>
            <a:r>
              <a:rPr lang="en-US" b="1" dirty="0"/>
              <a:t>money</a:t>
            </a:r>
            <a:r>
              <a:rPr lang="en-US" dirty="0"/>
              <a:t> have you spent?</a:t>
            </a:r>
          </a:p>
        </p:txBody>
      </p:sp>
      <p:sp>
        <p:nvSpPr>
          <p:cNvPr id="17" name="فقاعة الكلام: بيضاوية 16">
            <a:extLst>
              <a:ext uri="{FF2B5EF4-FFF2-40B4-BE49-F238E27FC236}">
                <a16:creationId xmlns:a16="http://schemas.microsoft.com/office/drawing/2014/main" id="{8042581B-49C5-41E6-B1A5-4C9C9F3FDC2E}"/>
              </a:ext>
            </a:extLst>
          </p:cNvPr>
          <p:cNvSpPr/>
          <p:nvPr/>
        </p:nvSpPr>
        <p:spPr>
          <a:xfrm>
            <a:off x="6037945" y="3505203"/>
            <a:ext cx="1473198" cy="515254"/>
          </a:xfrm>
          <a:prstGeom prst="wedgeEllipseCallout">
            <a:avLst>
              <a:gd name="adj1" fmla="val -39290"/>
              <a:gd name="adj2" fmla="val 79882"/>
            </a:avLst>
          </a:prstGeom>
          <a:solidFill>
            <a:schemeClr val="tx2">
              <a:lumMod val="25000"/>
            </a:schemeClr>
          </a:solidFill>
          <a:ln/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r>
              <a:rPr lang="en-US" sz="1200" dirty="0">
                <a:solidFill>
                  <a:schemeClr val="accent4">
                    <a:lumMod val="40000"/>
                    <a:lumOff val="60000"/>
                  </a:schemeClr>
                </a:solidFill>
                <a:sym typeface="Wingdings" panose="05000000000000000000" pitchFamily="2" charset="2"/>
              </a:rPr>
              <a:t>Uncountable nouns</a:t>
            </a:r>
            <a:endParaRPr lang="ar-SA" sz="1200" dirty="0">
              <a:solidFill>
                <a:schemeClr val="accent4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91806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1" grpId="0" animBg="1"/>
      <p:bldP spid="12" grpId="0" animBg="1"/>
      <p:bldP spid="14" grpId="0"/>
      <p:bldP spid="15" grpId="0" animBg="1"/>
      <p:bldP spid="16" grpId="0"/>
      <p:bldP spid="1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6" name="Google Shape;436;p45"/>
          <p:cNvSpPr txBox="1">
            <a:spLocks noGrp="1"/>
          </p:cNvSpPr>
          <p:nvPr>
            <p:ph type="title"/>
          </p:nvPr>
        </p:nvSpPr>
        <p:spPr>
          <a:xfrm>
            <a:off x="3936300" y="1953438"/>
            <a:ext cx="44877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400" dirty="0">
                <a:solidFill>
                  <a:schemeClr val="accent6"/>
                </a:solidFill>
              </a:rPr>
              <a:t>Book Open</a:t>
            </a:r>
            <a:endParaRPr sz="4400" dirty="0"/>
          </a:p>
        </p:txBody>
      </p:sp>
      <p:sp>
        <p:nvSpPr>
          <p:cNvPr id="438" name="Google Shape;438;p45"/>
          <p:cNvSpPr txBox="1">
            <a:spLocks noGrp="1"/>
          </p:cNvSpPr>
          <p:nvPr>
            <p:ph type="subTitle" idx="1"/>
          </p:nvPr>
        </p:nvSpPr>
        <p:spPr>
          <a:xfrm>
            <a:off x="5133603" y="2751695"/>
            <a:ext cx="2014682" cy="39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-US" sz="1800" dirty="0"/>
              <a:t>P</a:t>
            </a:r>
            <a:r>
              <a:rPr lang="en" sz="1800" dirty="0"/>
              <a:t>age </a:t>
            </a:r>
            <a:r>
              <a:rPr lang="en" sz="1800" b="1" dirty="0">
                <a:solidFill>
                  <a:schemeClr val="accent4">
                    <a:lumMod val="50000"/>
                  </a:schemeClr>
                </a:solidFill>
              </a:rPr>
              <a:t>( 55)</a:t>
            </a:r>
            <a:endParaRPr sz="1800" b="1" dirty="0">
              <a:solidFill>
                <a:schemeClr val="accent4">
                  <a:lumMod val="50000"/>
                </a:schemeClr>
              </a:solidFill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5976A98-17AA-5AA5-10E1-D4BE1580E15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9" t="1143" r="2419"/>
          <a:stretch/>
        </p:blipFill>
        <p:spPr>
          <a:xfrm>
            <a:off x="902505" y="936314"/>
            <a:ext cx="2771971" cy="337728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/>
            </a:solidFill>
            <a:miter lim="800000"/>
          </a:ln>
          <a:effectLst>
            <a:glow rad="228600">
              <a:schemeClr val="accent6">
                <a:satMod val="175000"/>
                <a:alpha val="40000"/>
              </a:schemeClr>
            </a:glow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29967257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مربع نص 2">
            <a:extLst>
              <a:ext uri="{FF2B5EF4-FFF2-40B4-BE49-F238E27FC236}">
                <a16:creationId xmlns:a16="http://schemas.microsoft.com/office/drawing/2014/main" id="{E37CE9DA-1D51-4321-A098-CCC448391193}"/>
              </a:ext>
            </a:extLst>
          </p:cNvPr>
          <p:cNvSpPr txBox="1"/>
          <p:nvPr/>
        </p:nvSpPr>
        <p:spPr>
          <a:xfrm>
            <a:off x="2155371" y="972457"/>
            <a:ext cx="4078514" cy="449942"/>
          </a:xfrm>
          <a:prstGeom prst="rect">
            <a:avLst/>
          </a:prstGeom>
          <a:solidFill>
            <a:schemeClr val="accent2"/>
          </a:solidFill>
        </p:spPr>
        <p:txBody>
          <a:bodyPr wrap="square" rtlCol="1">
            <a:spAutoFit/>
          </a:bodyPr>
          <a:lstStyle/>
          <a:p>
            <a:endParaRPr lang="ar-SA" dirty="0"/>
          </a:p>
        </p:txBody>
      </p:sp>
      <p:sp>
        <p:nvSpPr>
          <p:cNvPr id="679" name="Google Shape;679;p53"/>
          <p:cNvSpPr txBox="1">
            <a:spLocks noGrp="1"/>
          </p:cNvSpPr>
          <p:nvPr>
            <p:ph type="title"/>
          </p:nvPr>
        </p:nvSpPr>
        <p:spPr>
          <a:xfrm>
            <a:off x="720000" y="386750"/>
            <a:ext cx="7704000" cy="564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b="1" dirty="0">
                <a:solidFill>
                  <a:schemeClr val="accent4">
                    <a:lumMod val="75000"/>
                  </a:schemeClr>
                </a:solidFill>
              </a:rPr>
              <a:t>Adverbs of Manner</a:t>
            </a:r>
            <a:endParaRPr sz="3600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4" name="مربع نص 3">
            <a:extLst>
              <a:ext uri="{FF2B5EF4-FFF2-40B4-BE49-F238E27FC236}">
                <a16:creationId xmlns:a16="http://schemas.microsoft.com/office/drawing/2014/main" id="{C7D230B8-68E6-48A1-A262-ADD875332DEF}"/>
              </a:ext>
            </a:extLst>
          </p:cNvPr>
          <p:cNvSpPr txBox="1"/>
          <p:nvPr/>
        </p:nvSpPr>
        <p:spPr>
          <a:xfrm>
            <a:off x="595086" y="990507"/>
            <a:ext cx="3555999" cy="615553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b="0" i="0" u="none" strike="noStrike" baseline="0" dirty="0">
                <a:latin typeface="+mj-lt"/>
              </a:rPr>
              <a:t>expresses</a:t>
            </a:r>
            <a:r>
              <a:rPr lang="en-US" sz="1400" b="0" i="0" u="none" strike="noStrike" baseline="0" dirty="0">
                <a:latin typeface="+mj-lt"/>
              </a:rPr>
              <a:t> </a:t>
            </a:r>
            <a:r>
              <a:rPr lang="en-US" sz="1400" b="1" i="0" u="none" strike="noStrike" baseline="0" dirty="0">
                <a:solidFill>
                  <a:srgbClr val="3042B9"/>
                </a:solidFill>
                <a:latin typeface="+mj-lt"/>
              </a:rPr>
              <a:t>HOW</a:t>
            </a:r>
            <a:r>
              <a:rPr lang="en-US" sz="1400" b="0" i="0" u="none" strike="noStrike" baseline="0" dirty="0">
                <a:latin typeface="+mj-lt"/>
              </a:rPr>
              <a:t> something is </a:t>
            </a:r>
            <a:r>
              <a:rPr lang="en-US" sz="1400" b="1" i="0" u="none" strike="noStrike" baseline="0" dirty="0">
                <a:solidFill>
                  <a:srgbClr val="3042B9"/>
                </a:solidFill>
                <a:latin typeface="+mj-lt"/>
              </a:rPr>
              <a:t>DONE</a:t>
            </a:r>
            <a:r>
              <a:rPr lang="en-US" sz="1400" b="0" i="0" u="none" strike="noStrike" baseline="0" dirty="0">
                <a:latin typeface="+mj-lt"/>
              </a:rPr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00" dirty="0">
              <a:latin typeface="+mj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+mj-lt"/>
              </a:rPr>
              <a:t>describes a </a:t>
            </a:r>
            <a:r>
              <a:rPr lang="en-US" sz="1600" b="1" u="sng" dirty="0">
                <a:solidFill>
                  <a:schemeClr val="accent5">
                    <a:lumMod val="75000"/>
                  </a:schemeClr>
                </a:solidFill>
                <a:latin typeface="+mj-lt"/>
              </a:rPr>
              <a:t>verb</a:t>
            </a:r>
            <a:endParaRPr lang="ar-SA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5" name="Arrow: Right 3">
            <a:extLst>
              <a:ext uri="{FF2B5EF4-FFF2-40B4-BE49-F238E27FC236}">
                <a16:creationId xmlns:a16="http://schemas.microsoft.com/office/drawing/2014/main" id="{4E9E2CF3-D638-43CD-9237-BF2F49AEEFE8}"/>
              </a:ext>
            </a:extLst>
          </p:cNvPr>
          <p:cNvSpPr/>
          <p:nvPr/>
        </p:nvSpPr>
        <p:spPr>
          <a:xfrm>
            <a:off x="4268067" y="1164603"/>
            <a:ext cx="659535" cy="367305"/>
          </a:xfrm>
          <a:prstGeom prst="rightArrow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مربع نص 5">
            <a:extLst>
              <a:ext uri="{FF2B5EF4-FFF2-40B4-BE49-F238E27FC236}">
                <a16:creationId xmlns:a16="http://schemas.microsoft.com/office/drawing/2014/main" id="{AF689DC5-EE0B-4862-B384-7142B09C20A0}"/>
              </a:ext>
            </a:extLst>
          </p:cNvPr>
          <p:cNvSpPr txBox="1"/>
          <p:nvPr/>
        </p:nvSpPr>
        <p:spPr>
          <a:xfrm>
            <a:off x="4978399" y="993894"/>
            <a:ext cx="3563258" cy="615553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b="1" i="0" u="none" strike="noStrike" baseline="0" dirty="0">
                <a:latin typeface="+mj-lt"/>
              </a:rPr>
              <a:t>How</a:t>
            </a:r>
            <a:r>
              <a:rPr lang="en-US" sz="1600" i="0" u="none" strike="noStrike" baseline="0" dirty="0">
                <a:latin typeface="+mj-lt"/>
              </a:rPr>
              <a:t> did he </a:t>
            </a:r>
            <a:r>
              <a:rPr lang="en-US" sz="1600" b="1" i="0" u="sng" strike="noStrike" baseline="0" dirty="0">
                <a:solidFill>
                  <a:srgbClr val="3042B9"/>
                </a:solidFill>
                <a:latin typeface="+mj-lt"/>
              </a:rPr>
              <a:t>explain</a:t>
            </a:r>
            <a:r>
              <a:rPr lang="en-US" sz="1600" i="0" u="none" strike="noStrike" baseline="0" dirty="0">
                <a:latin typeface="+mj-lt"/>
              </a:rPr>
              <a:t>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400" dirty="0">
              <a:latin typeface="+mj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+mj-lt"/>
              </a:rPr>
              <a:t>He </a:t>
            </a:r>
            <a:r>
              <a:rPr lang="en-US" b="1" u="sng" dirty="0">
                <a:solidFill>
                  <a:srgbClr val="3042B9"/>
                </a:solidFill>
                <a:latin typeface="+mj-lt"/>
              </a:rPr>
              <a:t>explained</a:t>
            </a:r>
            <a:r>
              <a:rPr lang="en-US" dirty="0">
                <a:latin typeface="+mj-lt"/>
              </a:rPr>
              <a:t> </a:t>
            </a:r>
            <a:r>
              <a:rPr lang="en-US" b="1" dirty="0">
                <a:solidFill>
                  <a:schemeClr val="accent5">
                    <a:lumMod val="75000"/>
                  </a:schemeClr>
                </a:solidFill>
                <a:latin typeface="+mj-lt"/>
              </a:rPr>
              <a:t>carefully / badly / well</a:t>
            </a:r>
          </a:p>
        </p:txBody>
      </p:sp>
      <p:sp>
        <p:nvSpPr>
          <p:cNvPr id="8" name="مربع نص 7">
            <a:extLst>
              <a:ext uri="{FF2B5EF4-FFF2-40B4-BE49-F238E27FC236}">
                <a16:creationId xmlns:a16="http://schemas.microsoft.com/office/drawing/2014/main" id="{CB15788C-2DE6-40F4-970C-84903B6D188D}"/>
              </a:ext>
            </a:extLst>
          </p:cNvPr>
          <p:cNvSpPr txBox="1"/>
          <p:nvPr/>
        </p:nvSpPr>
        <p:spPr>
          <a:xfrm>
            <a:off x="627899" y="1929563"/>
            <a:ext cx="3399815" cy="707886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>
                <a:latin typeface="+mj-lt"/>
              </a:rPr>
              <a:t>We usually </a:t>
            </a:r>
            <a:r>
              <a:rPr lang="en-US" sz="1800" b="1" dirty="0">
                <a:latin typeface="+mj-lt"/>
              </a:rPr>
              <a:t>add</a:t>
            </a:r>
            <a:r>
              <a:rPr lang="en-US" sz="1800" b="0" i="0" u="none" strike="noStrike" baseline="0" dirty="0">
                <a:latin typeface="+mj-lt"/>
              </a:rPr>
              <a:t> </a:t>
            </a:r>
            <a:r>
              <a:rPr lang="en-US" sz="2000" b="0" i="0" u="none" strike="noStrike" baseline="0" dirty="0">
                <a:latin typeface="+mj-lt"/>
              </a:rPr>
              <a:t>-</a:t>
            </a:r>
            <a:r>
              <a:rPr lang="en-US" sz="2000" b="1" i="0" u="none" strike="noStrike" baseline="0" dirty="0" err="1">
                <a:solidFill>
                  <a:schemeClr val="accent5">
                    <a:lumMod val="75000"/>
                  </a:schemeClr>
                </a:solidFill>
                <a:latin typeface="+mj-lt"/>
              </a:rPr>
              <a:t>ly</a:t>
            </a:r>
            <a:r>
              <a:rPr lang="en-US" sz="1800" b="0" i="0" u="none" strike="noStrike" baseline="0" dirty="0">
                <a:solidFill>
                  <a:schemeClr val="accent5">
                    <a:lumMod val="75000"/>
                  </a:schemeClr>
                </a:solidFill>
                <a:latin typeface="+mj-lt"/>
              </a:rPr>
              <a:t> </a:t>
            </a:r>
            <a:r>
              <a:rPr lang="en-US" sz="1800" b="0" i="0" u="none" strike="noStrike" baseline="0" dirty="0">
                <a:latin typeface="+mj-lt"/>
              </a:rPr>
              <a:t>to an adjective to form</a:t>
            </a:r>
            <a:r>
              <a:rPr lang="en-US" sz="1800" b="0" i="0" u="none" strike="noStrike" dirty="0">
                <a:latin typeface="+mj-lt"/>
              </a:rPr>
              <a:t> an adverb</a:t>
            </a:r>
            <a:endParaRPr lang="en-US" sz="1800" b="0" i="0" u="none" strike="noStrike" baseline="0" dirty="0">
              <a:latin typeface="+mj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" dirty="0">
              <a:latin typeface="+mj-lt"/>
            </a:endParaRPr>
          </a:p>
        </p:txBody>
      </p:sp>
      <p:sp>
        <p:nvSpPr>
          <p:cNvPr id="9" name="Arrow: Right 3">
            <a:extLst>
              <a:ext uri="{FF2B5EF4-FFF2-40B4-BE49-F238E27FC236}">
                <a16:creationId xmlns:a16="http://schemas.microsoft.com/office/drawing/2014/main" id="{3812A5AB-338C-4EFF-8BC2-997192922F2D}"/>
              </a:ext>
            </a:extLst>
          </p:cNvPr>
          <p:cNvSpPr/>
          <p:nvPr/>
        </p:nvSpPr>
        <p:spPr>
          <a:xfrm>
            <a:off x="4137439" y="2049975"/>
            <a:ext cx="659535" cy="367305"/>
          </a:xfrm>
          <a:prstGeom prst="rightArrow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مربع نص 9">
            <a:extLst>
              <a:ext uri="{FF2B5EF4-FFF2-40B4-BE49-F238E27FC236}">
                <a16:creationId xmlns:a16="http://schemas.microsoft.com/office/drawing/2014/main" id="{BC985A63-E258-4A1C-A8C5-7F0B942C9506}"/>
              </a:ext>
            </a:extLst>
          </p:cNvPr>
          <p:cNvSpPr txBox="1"/>
          <p:nvPr/>
        </p:nvSpPr>
        <p:spPr>
          <a:xfrm>
            <a:off x="5005825" y="1903030"/>
            <a:ext cx="3477775" cy="738664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i="0" u="none" strike="noStrike" baseline="0" dirty="0">
                <a:latin typeface="+mj-lt"/>
              </a:rPr>
              <a:t>slow	</a:t>
            </a:r>
            <a:r>
              <a:rPr lang="en-US" i="0" u="none" strike="noStrike" baseline="0" dirty="0">
                <a:latin typeface="+mj-lt"/>
                <a:sym typeface="Wingdings 3" panose="05040102010807070707" pitchFamily="18" charset="2"/>
              </a:rPr>
              <a:t> slow</a:t>
            </a:r>
            <a:r>
              <a:rPr lang="en-US" b="1" i="0" u="none" strike="noStrike" baseline="0" dirty="0">
                <a:solidFill>
                  <a:schemeClr val="accent5">
                    <a:lumMod val="75000"/>
                  </a:schemeClr>
                </a:solidFill>
                <a:latin typeface="+mj-lt"/>
                <a:sym typeface="Wingdings 3" panose="05040102010807070707" pitchFamily="18" charset="2"/>
              </a:rPr>
              <a:t>ly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+mj-lt"/>
                <a:sym typeface="Wingdings 3" panose="05040102010807070707" pitchFamily="18" charset="2"/>
              </a:rPr>
              <a:t>quick</a:t>
            </a:r>
            <a:r>
              <a:rPr lang="en-US" dirty="0">
                <a:solidFill>
                  <a:srgbClr val="0000FF"/>
                </a:solidFill>
                <a:latin typeface="+mj-lt"/>
                <a:sym typeface="Wingdings 3" panose="05040102010807070707" pitchFamily="18" charset="2"/>
              </a:rPr>
              <a:t> 	</a:t>
            </a:r>
            <a:r>
              <a:rPr lang="en-US" i="0" u="none" strike="noStrike" baseline="0" dirty="0">
                <a:latin typeface="+mj-lt"/>
                <a:sym typeface="Wingdings 3" panose="05040102010807070707" pitchFamily="18" charset="2"/>
              </a:rPr>
              <a:t> quick</a:t>
            </a:r>
            <a:r>
              <a:rPr lang="en-US" b="1" i="0" u="none" strike="noStrike" baseline="0" dirty="0">
                <a:solidFill>
                  <a:schemeClr val="accent5">
                    <a:lumMod val="75000"/>
                  </a:schemeClr>
                </a:solidFill>
                <a:latin typeface="+mj-lt"/>
                <a:sym typeface="Wingdings 3" panose="05040102010807070707" pitchFamily="18" charset="2"/>
              </a:rPr>
              <a:t>ly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+mj-lt"/>
                <a:sym typeface="Wingdings 3" panose="05040102010807070707" pitchFamily="18" charset="2"/>
              </a:rPr>
              <a:t>loud 	</a:t>
            </a:r>
            <a:r>
              <a:rPr lang="en-US" i="0" u="none" strike="noStrike" baseline="0" dirty="0">
                <a:latin typeface="+mj-lt"/>
                <a:sym typeface="Wingdings 3" panose="05040102010807070707" pitchFamily="18" charset="2"/>
              </a:rPr>
              <a:t> loud</a:t>
            </a:r>
            <a:r>
              <a:rPr lang="en-US" b="1" i="0" u="none" strike="noStrike" baseline="0" dirty="0">
                <a:solidFill>
                  <a:schemeClr val="accent5">
                    <a:lumMod val="75000"/>
                  </a:schemeClr>
                </a:solidFill>
                <a:latin typeface="+mj-lt"/>
                <a:sym typeface="Wingdings 3" panose="05040102010807070707" pitchFamily="18" charset="2"/>
              </a:rPr>
              <a:t>ly</a:t>
            </a:r>
            <a:r>
              <a:rPr lang="en-US" i="0" u="none" strike="noStrike" baseline="0" dirty="0">
                <a:latin typeface="+mj-lt"/>
                <a:sym typeface="Wingdings 3" panose="05040102010807070707" pitchFamily="18" charset="2"/>
              </a:rPr>
              <a:t> </a:t>
            </a:r>
          </a:p>
        </p:txBody>
      </p:sp>
      <p:sp>
        <p:nvSpPr>
          <p:cNvPr id="12" name="مربع نص 11">
            <a:extLst>
              <a:ext uri="{FF2B5EF4-FFF2-40B4-BE49-F238E27FC236}">
                <a16:creationId xmlns:a16="http://schemas.microsoft.com/office/drawing/2014/main" id="{978F1CB6-3038-44E7-A841-49C47360DD1C}"/>
              </a:ext>
            </a:extLst>
          </p:cNvPr>
          <p:cNvSpPr txBox="1"/>
          <p:nvPr/>
        </p:nvSpPr>
        <p:spPr>
          <a:xfrm>
            <a:off x="653142" y="2937432"/>
            <a:ext cx="3425372" cy="58477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sz="1600" dirty="0"/>
              <a:t>Sometimes an adjective and adverb have the </a:t>
            </a:r>
            <a:r>
              <a:rPr lang="en-US" sz="1600" b="1" u="sng" dirty="0">
                <a:solidFill>
                  <a:schemeClr val="accent5">
                    <a:lumMod val="75000"/>
                  </a:schemeClr>
                </a:solidFill>
              </a:rPr>
              <a:t>same form</a:t>
            </a:r>
            <a:r>
              <a:rPr lang="en-US" sz="1600" dirty="0"/>
              <a:t>.</a:t>
            </a:r>
          </a:p>
        </p:txBody>
      </p:sp>
      <p:sp>
        <p:nvSpPr>
          <p:cNvPr id="14" name="مربع نص 13">
            <a:extLst>
              <a:ext uri="{FF2B5EF4-FFF2-40B4-BE49-F238E27FC236}">
                <a16:creationId xmlns:a16="http://schemas.microsoft.com/office/drawing/2014/main" id="{2E433CD5-1283-4D35-9917-7369D78E9117}"/>
              </a:ext>
            </a:extLst>
          </p:cNvPr>
          <p:cNvSpPr txBox="1"/>
          <p:nvPr/>
        </p:nvSpPr>
        <p:spPr>
          <a:xfrm>
            <a:off x="4913086" y="2935162"/>
            <a:ext cx="3657600" cy="58477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sz="1600" dirty="0"/>
              <a:t>He’s a </a:t>
            </a:r>
            <a:r>
              <a:rPr lang="en-US" sz="1600" b="1" dirty="0">
                <a:solidFill>
                  <a:schemeClr val="accent5">
                    <a:lumMod val="75000"/>
                  </a:schemeClr>
                </a:solidFill>
              </a:rPr>
              <a:t>fast</a:t>
            </a:r>
            <a:r>
              <a:rPr lang="en-US" sz="1600" dirty="0"/>
              <a:t> runner. → He runs </a:t>
            </a:r>
            <a:r>
              <a:rPr lang="en-US" sz="1600" b="1" dirty="0"/>
              <a:t>fast</a:t>
            </a:r>
            <a:r>
              <a:rPr lang="en-US" sz="1600" dirty="0"/>
              <a:t>.</a:t>
            </a:r>
          </a:p>
          <a:p>
            <a:r>
              <a:rPr lang="en-US" sz="1600" dirty="0"/>
              <a:t>He’s a </a:t>
            </a:r>
            <a:r>
              <a:rPr lang="en-US" sz="1600" b="1" dirty="0">
                <a:solidFill>
                  <a:schemeClr val="accent5">
                    <a:lumMod val="75000"/>
                  </a:schemeClr>
                </a:solidFill>
              </a:rPr>
              <a:t>hard</a:t>
            </a:r>
            <a:r>
              <a:rPr lang="en-US" sz="1600" dirty="0"/>
              <a:t> worker.→ He works </a:t>
            </a:r>
            <a:r>
              <a:rPr lang="en-US" sz="1600" b="1" dirty="0"/>
              <a:t>hard.</a:t>
            </a:r>
          </a:p>
        </p:txBody>
      </p:sp>
      <p:sp>
        <p:nvSpPr>
          <p:cNvPr id="15" name="Arrow: Right 3">
            <a:extLst>
              <a:ext uri="{FF2B5EF4-FFF2-40B4-BE49-F238E27FC236}">
                <a16:creationId xmlns:a16="http://schemas.microsoft.com/office/drawing/2014/main" id="{7C2E72A4-1ACA-48B1-A437-75E373DF72CC}"/>
              </a:ext>
            </a:extLst>
          </p:cNvPr>
          <p:cNvSpPr/>
          <p:nvPr/>
        </p:nvSpPr>
        <p:spPr>
          <a:xfrm>
            <a:off x="4159210" y="3065975"/>
            <a:ext cx="659535" cy="367305"/>
          </a:xfrm>
          <a:prstGeom prst="rightArrow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مربع نص 16">
            <a:extLst>
              <a:ext uri="{FF2B5EF4-FFF2-40B4-BE49-F238E27FC236}">
                <a16:creationId xmlns:a16="http://schemas.microsoft.com/office/drawing/2014/main" id="{154446AE-C189-4644-B8BD-EA3739314CB8}"/>
              </a:ext>
            </a:extLst>
          </p:cNvPr>
          <p:cNvSpPr txBox="1"/>
          <p:nvPr/>
        </p:nvSpPr>
        <p:spPr>
          <a:xfrm>
            <a:off x="703942" y="3891969"/>
            <a:ext cx="3345543" cy="646331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US" sz="1750" dirty="0"/>
              <a:t>The adverb form of </a:t>
            </a:r>
            <a:r>
              <a:rPr lang="en-US" sz="1750" b="1" u="sng" dirty="0"/>
              <a:t>good</a:t>
            </a:r>
            <a:r>
              <a:rPr lang="en-US" sz="1750" dirty="0"/>
              <a:t> is </a:t>
            </a:r>
            <a:r>
              <a:rPr lang="en-US" sz="1750" b="1" u="sng" dirty="0">
                <a:solidFill>
                  <a:schemeClr val="accent5">
                    <a:lumMod val="75000"/>
                  </a:schemeClr>
                </a:solidFill>
              </a:rPr>
              <a:t>well</a:t>
            </a:r>
            <a:endParaRPr lang="ar-SA" sz="1750" b="1" u="sng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18" name="Arrow: Right 3">
            <a:extLst>
              <a:ext uri="{FF2B5EF4-FFF2-40B4-BE49-F238E27FC236}">
                <a16:creationId xmlns:a16="http://schemas.microsoft.com/office/drawing/2014/main" id="{D5E0200A-4A8E-4EAA-A809-9D3B2339282D}"/>
              </a:ext>
            </a:extLst>
          </p:cNvPr>
          <p:cNvSpPr/>
          <p:nvPr/>
        </p:nvSpPr>
        <p:spPr>
          <a:xfrm>
            <a:off x="4151953" y="4016661"/>
            <a:ext cx="659535" cy="367305"/>
          </a:xfrm>
          <a:prstGeom prst="rightArrow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مربع نص 19">
            <a:extLst>
              <a:ext uri="{FF2B5EF4-FFF2-40B4-BE49-F238E27FC236}">
                <a16:creationId xmlns:a16="http://schemas.microsoft.com/office/drawing/2014/main" id="{89A58E32-7F87-4399-B0A2-3C5C2A64BE1B}"/>
              </a:ext>
            </a:extLst>
          </p:cNvPr>
          <p:cNvSpPr txBox="1"/>
          <p:nvPr/>
        </p:nvSpPr>
        <p:spPr>
          <a:xfrm>
            <a:off x="4985656" y="3920998"/>
            <a:ext cx="3548743" cy="569387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sz="1600" dirty="0"/>
              <a:t>Can Ali dive?</a:t>
            </a:r>
          </a:p>
          <a:p>
            <a:r>
              <a:rPr lang="en-US" sz="1500" dirty="0"/>
              <a:t>He’s </a:t>
            </a:r>
            <a:r>
              <a:rPr lang="en-US" sz="1500" b="1" u="sng" dirty="0"/>
              <a:t>a good </a:t>
            </a:r>
            <a:r>
              <a:rPr lang="en-US" sz="1500" dirty="0"/>
              <a:t>diver. He dives really </a:t>
            </a:r>
            <a:r>
              <a:rPr lang="en-US" sz="1500" b="1" u="sng" dirty="0">
                <a:solidFill>
                  <a:schemeClr val="accent5">
                    <a:lumMod val="75000"/>
                  </a:schemeClr>
                </a:solidFill>
              </a:rPr>
              <a:t>well</a:t>
            </a:r>
            <a:r>
              <a:rPr lang="en-US" sz="1500" dirty="0"/>
              <a:t>.</a:t>
            </a:r>
            <a:endParaRPr lang="ar-SA" sz="15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8" grpId="0" animBg="1"/>
      <p:bldP spid="9" grpId="0" animBg="1"/>
      <p:bldP spid="10" grpId="0" animBg="1"/>
      <p:bldP spid="12" grpId="0" animBg="1"/>
      <p:bldP spid="14" grpId="0" animBg="1"/>
      <p:bldP spid="15" grpId="0" animBg="1"/>
      <p:bldP spid="17" grpId="0" animBg="1"/>
      <p:bldP spid="18" grpId="0" animBg="1"/>
      <p:bldP spid="20" grpId="0" animBg="1"/>
    </p:bldLst>
  </p:timing>
</p:sld>
</file>

<file path=ppt/theme/theme1.xml><?xml version="1.0" encoding="utf-8"?>
<a:theme xmlns:a="http://schemas.openxmlformats.org/drawingml/2006/main" name="March Daily Slides by Slidesgo">
  <a:themeElements>
    <a:clrScheme name="Simple Light">
      <a:dk1>
        <a:srgbClr val="080C41"/>
      </a:dk1>
      <a:lt1>
        <a:srgbClr val="031267"/>
      </a:lt1>
      <a:dk2>
        <a:srgbClr val="262EAF"/>
      </a:dk2>
      <a:lt2>
        <a:srgbClr val="3042B9"/>
      </a:lt2>
      <a:accent1>
        <a:srgbClr val="3B5CB3"/>
      </a:accent1>
      <a:accent2>
        <a:srgbClr val="FFFFFF"/>
      </a:accent2>
      <a:accent3>
        <a:srgbClr val="EFEFEF"/>
      </a:accent3>
      <a:accent4>
        <a:srgbClr val="E992DF"/>
      </a:accent4>
      <a:accent5>
        <a:srgbClr val="CC6BC1"/>
      </a:accent5>
      <a:accent6>
        <a:srgbClr val="BA4AB2"/>
      </a:accent6>
      <a:hlink>
        <a:srgbClr val="080C41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771</TotalTime>
  <Words>691</Words>
  <Application>Microsoft Office PowerPoint</Application>
  <PresentationFormat>On-screen Show (16:9)</PresentationFormat>
  <Paragraphs>164</Paragraphs>
  <Slides>18</Slides>
  <Notes>18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5" baseType="lpstr">
      <vt:lpstr>Arial</vt:lpstr>
      <vt:lpstr>Constantia</vt:lpstr>
      <vt:lpstr>Raleway</vt:lpstr>
      <vt:lpstr>Barlow</vt:lpstr>
      <vt:lpstr>Wingdings</vt:lpstr>
      <vt:lpstr>Bebas Neue</vt:lpstr>
      <vt:lpstr>March Daily Slides by Slidesgo</vt:lpstr>
      <vt:lpstr>Unit 4  Sporting Life  Form , Meaning&amp; Function</vt:lpstr>
      <vt:lpstr>Distinguish </vt:lpstr>
      <vt:lpstr>Book Open</vt:lpstr>
      <vt:lpstr>PowerPoint Presentation</vt:lpstr>
      <vt:lpstr>PowerPoint Presentation</vt:lpstr>
      <vt:lpstr>PowerPoint Presentation</vt:lpstr>
      <vt:lpstr>PowerPoint Presentation</vt:lpstr>
      <vt:lpstr>Book Open</vt:lpstr>
      <vt:lpstr>Adverbs of Manner</vt:lpstr>
      <vt:lpstr>More irregular adverbs</vt:lpstr>
      <vt:lpstr>PowerPoint Presentation</vt:lpstr>
      <vt:lpstr> Comparative</vt:lpstr>
      <vt:lpstr> Comparative</vt:lpstr>
      <vt:lpstr>As……….As</vt:lpstr>
      <vt:lpstr>Read &amp; Complete:</vt:lpstr>
      <vt:lpstr>Remember..</vt:lpstr>
      <vt:lpstr>Homework</vt:lpstr>
      <vt:lpstr>THANKS!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MARCH DAILY SLIDES</dc:title>
  <dc:creator>ام الوليد</dc:creator>
  <cp:lastModifiedBy>Saleh Ismaiel Othman Ali</cp:lastModifiedBy>
  <cp:revision>17</cp:revision>
  <dcterms:modified xsi:type="dcterms:W3CDTF">2023-02-26T21:07:48Z</dcterms:modified>
</cp:coreProperties>
</file>