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.png"/><Relationship Id="rId9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0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4.png"/><Relationship Id="rId9" Type="http://schemas.openxmlformats.org/officeDocument/2006/relationships/image" Target="../media/image14.png"/><Relationship Id="rId10" Type="http://schemas.openxmlformats.org/officeDocument/2006/relationships/image" Target="../media/image18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2.png"/><Relationship Id="rId9" Type="http://schemas.openxmlformats.org/officeDocument/2006/relationships/hyperlink" Target="https://youtu.be/yzEsJYwmnXw" TargetMode="External"/><Relationship Id="rId10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١ القيمة المنزلية ضمن الملايين"/>
          <p:cNvSpPr txBox="1"/>
          <p:nvPr/>
        </p:nvSpPr>
        <p:spPr>
          <a:xfrm>
            <a:off x="7527442" y="4622697"/>
            <a:ext cx="10230513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١-١ القيمة المنزلية ضمن الملايين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صفحة الكتاب ١٩"/>
          <p:cNvGrpSpPr/>
          <p:nvPr/>
        </p:nvGrpSpPr>
        <p:grpSpPr>
          <a:xfrm rot="18900000">
            <a:off x="1862869" y="2975856"/>
            <a:ext cx="5337088" cy="1587501"/>
            <a:chOff x="0" y="0"/>
            <a:chExt cx="5337087" cy="1587500"/>
          </a:xfrm>
        </p:grpSpPr>
        <p:sp>
          <p:nvSpPr>
            <p:cNvPr id="294" name="صفحة الكتاب ١٩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١٩</a:t>
              </a:r>
            </a:p>
          </p:txBody>
        </p:sp>
        <p:pic>
          <p:nvPicPr>
            <p:cNvPr id="293" name="صفحة الكتاب ١٩ صفحة الكتاب ١٩" descr="صفحة الكتاب ١٩ صفحة الكتاب ١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9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9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46403" y="3441496"/>
            <a:ext cx="17987435" cy="277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1974557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3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299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0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صفحة الكتاب ١٩"/>
          <p:cNvGrpSpPr/>
          <p:nvPr/>
        </p:nvGrpSpPr>
        <p:grpSpPr>
          <a:xfrm rot="18900000">
            <a:off x="1862869" y="2975856"/>
            <a:ext cx="5337088" cy="1587501"/>
            <a:chOff x="0" y="0"/>
            <a:chExt cx="5337087" cy="1587500"/>
          </a:xfrm>
        </p:grpSpPr>
        <p:sp>
          <p:nvSpPr>
            <p:cNvPr id="312" name="صفحة الكتاب ١٩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١٩</a:t>
              </a:r>
            </a:p>
          </p:txBody>
        </p:sp>
        <p:pic>
          <p:nvPicPr>
            <p:cNvPr id="311" name="صفحة الكتاب ١٩ صفحة الكتاب ١٩" descr="صفحة الكتاب ١٩ صفحة الكتاب ١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1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315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745574" y="2823564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12105" y="2955010"/>
            <a:ext cx="15618978" cy="162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275480" y="4795425"/>
            <a:ext cx="5550724" cy="1738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275480" y="8046452"/>
            <a:ext cx="6182897" cy="1996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2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2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32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35" name="صفحة الكتاب ١٩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34" name="صفحة الكتاب ١٩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١٩</a:t>
              </a:r>
            </a:p>
          </p:txBody>
        </p:sp>
        <p:pic>
          <p:nvPicPr>
            <p:cNvPr id="333" name="صفحة الكتاب ١٩ صفحة الكتاب ١٩" descr="صفحة الكتاب ١٩ صفحة الكتاب ١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36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37" name="خط"/>
          <p:cNvSpPr/>
          <p:nvPr/>
        </p:nvSpPr>
        <p:spPr>
          <a:xfrm>
            <a:off x="8142969" y="10229734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  <p:pic>
        <p:nvPicPr>
          <p:cNvPr id="33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054094" y="3099219"/>
            <a:ext cx="11482707" cy="1489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676254" y="5597258"/>
            <a:ext cx="12864994" cy="1614059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خط"/>
          <p:cNvSpPr/>
          <p:nvPr/>
        </p:nvSpPr>
        <p:spPr>
          <a:xfrm>
            <a:off x="7805160" y="8232667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2438400" rtl="0">
              <a:lnSpc>
                <a:spcPct val="90000"/>
              </a:lnSpc>
              <a:defRPr>
                <a:solidFill>
                  <a:srgbClr val="000000"/>
                </a:solidFill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4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4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6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73749" y="4180380"/>
            <a:ext cx="18446417" cy="68557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صفحة الكتاب ٢٠"/>
          <p:cNvGrpSpPr/>
          <p:nvPr/>
        </p:nvGrpSpPr>
        <p:grpSpPr>
          <a:xfrm rot="18900000">
            <a:off x="1085513" y="3386630"/>
            <a:ext cx="5337088" cy="1587501"/>
            <a:chOff x="0" y="0"/>
            <a:chExt cx="5337087" cy="1587500"/>
          </a:xfrm>
        </p:grpSpPr>
        <p:sp>
          <p:nvSpPr>
            <p:cNvPr id="352" name="صفحة الكتاب ٢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٢٠</a:t>
              </a:r>
            </a:p>
          </p:txBody>
        </p:sp>
        <p:pic>
          <p:nvPicPr>
            <p:cNvPr id="351" name="صفحة الكتاب ٢٠ صفحة الكتاب ٢٠" descr="صفحة الكتاب ٢٠ صفحة الكتاب ٢٠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5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36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97659" y="3824230"/>
            <a:ext cx="17469537" cy="21632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6" name="صفحة الكتاب ٢١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365" name="صفحة الكتاب ٢١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٢١</a:t>
              </a:r>
            </a:p>
          </p:txBody>
        </p:sp>
        <p:pic>
          <p:nvPicPr>
            <p:cNvPr id="364" name="صفحة الكتاب ٢١ صفحة الكتاب ٢١" descr="صفحة الكتاب ٢١ صفحة الكتاب ٢١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68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9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7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2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74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76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78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8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8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8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9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8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8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9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9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9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9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9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9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01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98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99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00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03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0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0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9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1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413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12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19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1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4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2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9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2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4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3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9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35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8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4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4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4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4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0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2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6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53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5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57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تجميع"/>
          <p:cNvGrpSpPr/>
          <p:nvPr/>
        </p:nvGrpSpPr>
        <p:grpSpPr>
          <a:xfrm>
            <a:off x="12192000" y="1495679"/>
            <a:ext cx="9935504" cy="5392990"/>
            <a:chOff x="0" y="0"/>
            <a:chExt cx="9935503" cy="5392989"/>
          </a:xfrm>
        </p:grpSpPr>
        <p:pic>
          <p:nvPicPr>
            <p:cNvPr id="19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6" name="IMG_1910.png" descr="IMG_1910.png"/>
          <p:cNvPicPr>
            <a:picLocks noChangeAspect="1"/>
          </p:cNvPicPr>
          <p:nvPr/>
        </p:nvPicPr>
        <p:blipFill>
          <a:blip r:embed="rId7">
            <a:alphaModFix amt="95433"/>
            <a:extLst/>
          </a:blip>
          <a:stretch>
            <a:fillRect/>
          </a:stretch>
        </p:blipFill>
        <p:spPr>
          <a:xfrm rot="2973146">
            <a:off x="19638822" y="192621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2068.png" descr="IMG_2068.png"/>
          <p:cNvPicPr>
            <a:picLocks noChangeAspect="1"/>
          </p:cNvPicPr>
          <p:nvPr/>
        </p:nvPicPr>
        <p:blipFill>
          <a:blip r:embed="rId8">
            <a:extLst/>
          </a:blip>
          <a:srcRect l="19069" t="1180" r="19069" b="1194"/>
          <a:stretch>
            <a:fillRect/>
          </a:stretch>
        </p:blipFill>
        <p:spPr>
          <a:xfrm>
            <a:off x="9582336" y="2370716"/>
            <a:ext cx="5686823" cy="897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IMG_1451.jpeg" descr="IMG_1451.jpeg">
            <a:hlinkClick r:id="rId9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rcRect l="13892" t="0" r="25468" b="0"/>
          <a:stretch>
            <a:fillRect/>
          </a:stretch>
        </p:blipFill>
        <p:spPr>
          <a:xfrm>
            <a:off x="9984830" y="6260543"/>
            <a:ext cx="3772940" cy="324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84464" y="3134338"/>
            <a:ext cx="16625043" cy="8611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تجميع"/>
          <p:cNvGrpSpPr/>
          <p:nvPr/>
        </p:nvGrpSpPr>
        <p:grpSpPr>
          <a:xfrm>
            <a:off x="12779129" y="1615780"/>
            <a:ext cx="9935504" cy="5392991"/>
            <a:chOff x="0" y="0"/>
            <a:chExt cx="9935503" cy="5392989"/>
          </a:xfrm>
        </p:grpSpPr>
        <p:pic>
          <p:nvPicPr>
            <p:cNvPr id="20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3" name="صفحة الكتاب ١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2" name="صفحة الكتاب 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211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تجميع"/>
          <p:cNvGrpSpPr/>
          <p:nvPr/>
        </p:nvGrpSpPr>
        <p:grpSpPr>
          <a:xfrm>
            <a:off x="12779129" y="1615780"/>
            <a:ext cx="9935504" cy="5392991"/>
            <a:chOff x="0" y="0"/>
            <a:chExt cx="9935503" cy="5392989"/>
          </a:xfrm>
        </p:grpSpPr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7" name="صفحة الكتاب ١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6" name="صفحة الكتاب 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225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829475" y="3450603"/>
            <a:ext cx="14725050" cy="740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12779129" y="1615780"/>
            <a:ext cx="9935504" cy="5392991"/>
            <a:chOff x="0" y="0"/>
            <a:chExt cx="9935503" cy="5392989"/>
          </a:xfrm>
        </p:grpSpPr>
        <p:pic>
          <p:nvPicPr>
            <p:cNvPr id="23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0" name="IMG_2072.jpeg" descr="IMG_207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03447" y="3665462"/>
            <a:ext cx="14915492" cy="763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تجميع"/>
          <p:cNvGrpSpPr/>
          <p:nvPr/>
        </p:nvGrpSpPr>
        <p:grpSpPr>
          <a:xfrm>
            <a:off x="12779129" y="1615780"/>
            <a:ext cx="9935504" cy="5392991"/>
            <a:chOff x="0" y="0"/>
            <a:chExt cx="9935503" cy="5392989"/>
          </a:xfrm>
        </p:grpSpPr>
        <p:pic>
          <p:nvPicPr>
            <p:cNvPr id="24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23842" y="3380954"/>
            <a:ext cx="14666811" cy="6954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صفحة الكتاب ١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4" name="صفحة الكتاب 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253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5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1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تجميع"/>
          <p:cNvGrpSpPr/>
          <p:nvPr/>
        </p:nvGrpSpPr>
        <p:grpSpPr>
          <a:xfrm>
            <a:off x="12779129" y="1615780"/>
            <a:ext cx="9935504" cy="5392991"/>
            <a:chOff x="0" y="0"/>
            <a:chExt cx="9935503" cy="5392989"/>
          </a:xfrm>
        </p:grpSpPr>
        <p:pic>
          <p:nvPicPr>
            <p:cNvPr id="26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23842" y="3380954"/>
            <a:ext cx="14666811" cy="6954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0" name="صفحة الكتاب ١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9" name="صفحة الكتاب ١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١٨</a:t>
              </a:r>
            </a:p>
          </p:txBody>
        </p:sp>
        <p:pic>
          <p:nvPicPr>
            <p:cNvPr id="268" name="صفحة الكتاب ١٨ صفحة الكتاب ١٨" descr="صفحة الكتاب ١٨ صفحة الكتاب ١٨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72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7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6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7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910.png" descr="IMG_1910.png"/>
          <p:cNvPicPr>
            <a:picLocks noChangeAspect="1"/>
          </p:cNvPicPr>
          <p:nvPr/>
        </p:nvPicPr>
        <p:blipFill>
          <a:blip r:embed="rId5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تجميع"/>
          <p:cNvGrpSpPr/>
          <p:nvPr/>
        </p:nvGrpSpPr>
        <p:grpSpPr>
          <a:xfrm>
            <a:off x="12779129" y="1615780"/>
            <a:ext cx="9935504" cy="5392991"/>
            <a:chOff x="0" y="0"/>
            <a:chExt cx="9935503" cy="5392989"/>
          </a:xfrm>
        </p:grpSpPr>
        <p:pic>
          <p:nvPicPr>
            <p:cNvPr id="27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935504" cy="1703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134809" y="1260818"/>
              <a:ext cx="2800694" cy="4132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4" name="صفحة الكتاب ١٩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83" name="صفحة الكتاب ١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١٩</a:t>
              </a:r>
            </a:p>
          </p:txBody>
        </p:sp>
        <p:pic>
          <p:nvPicPr>
            <p:cNvPr id="282" name="صفحة الكتاب ١٩ صفحة الكتاب ١٩" descr="صفحة الكتاب ١٩ صفحة الكتاب ١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11300" y="3287162"/>
            <a:ext cx="13380587" cy="8642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