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9"/>
  </p:notesMasterIdLst>
  <p:sldIdLst>
    <p:sldId id="256" r:id="rId2"/>
    <p:sldId id="285" r:id="rId3"/>
    <p:sldId id="259" r:id="rId4"/>
    <p:sldId id="275" r:id="rId5"/>
    <p:sldId id="260" r:id="rId6"/>
    <p:sldId id="267" r:id="rId7"/>
    <p:sldId id="278" r:id="rId8"/>
    <p:sldId id="282" r:id="rId9"/>
    <p:sldId id="293" r:id="rId10"/>
    <p:sldId id="294" r:id="rId11"/>
    <p:sldId id="295" r:id="rId12"/>
    <p:sldId id="296" r:id="rId13"/>
    <p:sldId id="297" r:id="rId14"/>
    <p:sldId id="286" r:id="rId15"/>
    <p:sldId id="279" r:id="rId16"/>
    <p:sldId id="273" r:id="rId17"/>
    <p:sldId id="287" r:id="rId18"/>
    <p:sldId id="283" r:id="rId19"/>
    <p:sldId id="262" r:id="rId20"/>
    <p:sldId id="280" r:id="rId21"/>
    <p:sldId id="257" r:id="rId22"/>
    <p:sldId id="281" r:id="rId23"/>
    <p:sldId id="265" r:id="rId24"/>
    <p:sldId id="270" r:id="rId25"/>
    <p:sldId id="266" r:id="rId26"/>
    <p:sldId id="288" r:id="rId27"/>
    <p:sldId id="290" r:id="rId2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0"/>
    </p:embeddedFont>
    <p:embeddedFont>
      <p:font typeface="Bebas Neue" panose="020B0606020202050201" pitchFamily="34" charset="0"/>
      <p:regular r:id="rId31"/>
    </p:embeddedFont>
    <p:embeddedFont>
      <p:font typeface="Cavolini" panose="0300050204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Handlee" panose="020B0604020202020204" charset="0"/>
      <p:regular r:id="rId40"/>
    </p:embeddedFont>
    <p:embeddedFont>
      <p:font typeface="Nunito Light" panose="020B0604020202020204" pitchFamily="2" charset="0"/>
      <p:regular r:id="rId41"/>
      <p:italic r:id="rId42"/>
    </p:embeddedFont>
    <p:embeddedFont>
      <p:font typeface="Proxima Nova" panose="020B0604020202020204" charset="0"/>
      <p:regular r:id="rId43"/>
      <p:bold r:id="rId44"/>
      <p:italic r:id="rId45"/>
      <p:boldItalic r:id="rId46"/>
    </p:embeddedFont>
    <p:embeddedFont>
      <p:font typeface="PT Sans" panose="020B0604020202020204" pitchFamily="34" charset="0"/>
      <p:regular r:id="rId47"/>
      <p:bold r:id="rId48"/>
      <p:italic r:id="rId49"/>
      <p:boldItalic r:id="rId50"/>
    </p:embeddedFont>
    <p:embeddedFont>
      <p:font typeface="Raleway" panose="020B0604020202020204" pitchFamily="2" charset="0"/>
      <p:regular r:id="rId51"/>
      <p:bold r:id="rId52"/>
      <p:italic r:id="rId53"/>
      <p:boldItalic r:id="rId54"/>
    </p:embeddedFont>
    <p:embeddedFont>
      <p:font typeface="Raleway Medium" pitchFamily="2" charset="0"/>
      <p:regular r:id="rId55"/>
      <p:bold r:id="rId56"/>
      <p:italic r:id="rId57"/>
      <p:boldItalic r:id="rId58"/>
    </p:embeddedFont>
    <p:embeddedFont>
      <p:font typeface="Roboto Condensed Light" panose="02000000000000000000" pitchFamily="2" charset="0"/>
      <p:regular r:id="rId59"/>
      <p:italic r:id="rId60"/>
    </p:embeddedFont>
    <p:embeddedFont>
      <p:font typeface="Sacramento" panose="020B0604020202020204" pitchFamily="2" charset="0"/>
      <p:regular r:id="rId61"/>
    </p:embeddedFont>
    <p:embeddedFont>
      <p:font typeface="Sofia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3F38EB-40B1-453A-B572-6B706314B3AA}">
  <a:tblStyle styleId="{173F38EB-40B1-453A-B572-6B706314B3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7" name="Google Shape;332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747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960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173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57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gfa76d12457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4" name="Google Shape;4174;gfa76d12457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8" name="Google Shape;3978;gfa76d12457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9" name="Google Shape;3979;gfa76d12457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2" name="Google Shape;3682;g1013dbde9c7_6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3" name="Google Shape;3683;g1013dbde9c7_6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Google Shape;4191;gfa76d12457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2" name="Google Shape;4192;gfa76d12457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fa76d12457_1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fa76d12457_1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g1013b38cefa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7" name="Google Shape;3387;g1013b38cefa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Google Shape;4138;gfa76d12457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9" name="Google Shape;4139;gfa76d12457_0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fa76d12457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fa76d12457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Google Shape;3334;g1013b38ce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5" name="Google Shape;3335;g1013b38ce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" name="Google Shape;4014;gfa76d12457_1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5" name="Google Shape;4015;gfa76d12457_1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Google Shape;3466;g1013b38cefa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7" name="Google Shape;3467;g1013b38cefa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1013b38cefa_0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1013b38cefa_0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1013b38cefa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1013b38cefa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2" name="Google Shape;4222;gfa76d12457_1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3" name="Google Shape;4223;gfa76d12457_1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3" name="Google Shape;4553;gfa76d12457_1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4" name="Google Shape;4554;gfa76d12457_1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fa76d12457_1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5" name="Google Shape;3365;gfa76d12457_1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Google Shape;3794;g101c30837e3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5" name="Google Shape;3795;g101c30837e3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Google Shape;3370;g1013b38cef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1" name="Google Shape;3371;g1013b38cef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Google Shape;3493;gfc30907987_1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4" name="Google Shape;3494;gfc30907987_1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3936;gfa76d12457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7" name="Google Shape;3937;gfa76d12457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74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hyperlink" Target="http://bit.ly/2TtBDfr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://bit.ly/2TyoMsr" TargetMode="External"/><Relationship Id="rId9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78225" y="1122975"/>
            <a:ext cx="5587500" cy="2501100"/>
          </a:xfrm>
          <a:prstGeom prst="rect">
            <a:avLst/>
          </a:prstGeom>
          <a:effectLst>
            <a:outerShdw blurRad="57150" dist="19050" dir="5400000" algn="bl" rotWithShape="0">
              <a:schemeClr val="accent4">
                <a:alpha val="85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65800" y="3525225"/>
            <a:ext cx="5012400" cy="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3" name="Google Shape;13;p2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Google Shape;10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257" y="-1191800"/>
            <a:ext cx="3724297" cy="40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66602">
            <a:off x="8366447" y="1521794"/>
            <a:ext cx="2192730" cy="196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414968" flipH="1">
            <a:off x="-1833606" y="2186225"/>
            <a:ext cx="3724275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89125" y="3685500"/>
            <a:ext cx="2392150" cy="24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30887" y="-724875"/>
            <a:ext cx="1185175" cy="12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4600" y="4629400"/>
            <a:ext cx="1185175" cy="12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8375" y="2705662"/>
            <a:ext cx="787875" cy="8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3887" y="353550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26413" y="438675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49417">
            <a:off x="7652453" y="3027673"/>
            <a:ext cx="3620717" cy="395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325" y="4297738"/>
            <a:ext cx="2450262" cy="219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9569">
            <a:off x="-26956" y="-938643"/>
            <a:ext cx="2549187" cy="228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3552" y="-1049926"/>
            <a:ext cx="951888" cy="200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0849" y="-840232"/>
            <a:ext cx="897550" cy="189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48990">
            <a:off x="6722363" y="-830817"/>
            <a:ext cx="698349" cy="147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40374">
            <a:off x="4249739" y="-549470"/>
            <a:ext cx="644523" cy="135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72424">
            <a:off x="2856346" y="-723239"/>
            <a:ext cx="454881" cy="95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800092">
            <a:off x="1513734" y="361803"/>
            <a:ext cx="344756" cy="72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142318">
            <a:off x="1912923" y="116759"/>
            <a:ext cx="473557" cy="99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744859">
            <a:off x="-53837" y="1050093"/>
            <a:ext cx="373649" cy="78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0375">
            <a:off x="-575539" y="1310014"/>
            <a:ext cx="826178" cy="174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63216">
            <a:off x="-898569" y="849601"/>
            <a:ext cx="685438" cy="144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568428">
            <a:off x="839306" y="2648378"/>
            <a:ext cx="395087" cy="83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781760">
            <a:off x="8071931" y="1001544"/>
            <a:ext cx="359962" cy="75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121193">
            <a:off x="2650594" y="4599777"/>
            <a:ext cx="471292" cy="99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2146626" y="4506830"/>
            <a:ext cx="397913" cy="83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3034612" y="4297752"/>
            <a:ext cx="397913" cy="83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4619505" y="4443823"/>
            <a:ext cx="415464" cy="87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25147">
            <a:off x="4525296" y="4902130"/>
            <a:ext cx="670108" cy="14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0375">
            <a:off x="7230336" y="4779814"/>
            <a:ext cx="826178" cy="174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48591">
            <a:off x="8804604" y="2940085"/>
            <a:ext cx="415463" cy="87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0975" y="-1112725"/>
            <a:ext cx="2392150" cy="24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8177" y="-653242"/>
            <a:ext cx="820179" cy="111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7452" y="4608583"/>
            <a:ext cx="820179" cy="111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9750" y="3687875"/>
            <a:ext cx="559495" cy="7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14"/>
          <p:cNvPicPr preferRelativeResize="0"/>
          <p:nvPr/>
        </p:nvPicPr>
        <p:blipFill rotWithShape="1">
          <a:blip r:embed="rId2">
            <a:alphaModFix amt="94000"/>
          </a:blip>
          <a:srcRect l="4650" t="20489" r="44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2" name="Google Shape;1262;p1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263" name="Google Shape;1263;p1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7" name="Google Shape;1357;p14"/>
          <p:cNvSpPr txBox="1">
            <a:spLocks noGrp="1"/>
          </p:cNvSpPr>
          <p:nvPr>
            <p:ph type="title"/>
          </p:nvPr>
        </p:nvSpPr>
        <p:spPr>
          <a:xfrm>
            <a:off x="3557875" y="1494750"/>
            <a:ext cx="4872900" cy="15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14"/>
          <p:cNvSpPr txBox="1">
            <a:spLocks noGrp="1"/>
          </p:cNvSpPr>
          <p:nvPr>
            <p:ph type="subTitle" idx="1"/>
          </p:nvPr>
        </p:nvSpPr>
        <p:spPr>
          <a:xfrm>
            <a:off x="3557875" y="3035250"/>
            <a:ext cx="48729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9" name="Google Shape;13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57" y="-342856"/>
            <a:ext cx="2202852" cy="199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7">
            <a:off x="-589780" y="850363"/>
            <a:ext cx="2323863" cy="210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093600">
            <a:off x="-102950" y="-579593"/>
            <a:ext cx="1409038" cy="206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148020">
            <a:off x="-159475" y="992643"/>
            <a:ext cx="661519" cy="11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16">
            <a:off x="1044800" y="-319916"/>
            <a:ext cx="847420" cy="124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862509">
            <a:off x="729068" y="1067921"/>
            <a:ext cx="320033" cy="55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526623" y="1448348"/>
            <a:ext cx="506124" cy="5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5977" y="-264590"/>
            <a:ext cx="834948" cy="113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314973" flipH="1">
            <a:off x="-713998" y="3147742"/>
            <a:ext cx="2004835" cy="218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7">
            <a:off x="-389573" y="4182073"/>
            <a:ext cx="1287732" cy="131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99998">
            <a:off x="975133" y="4188324"/>
            <a:ext cx="1319017" cy="11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221199">
            <a:off x="1159946" y="4438926"/>
            <a:ext cx="253705" cy="53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9899984">
            <a:off x="874839" y="4467344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9899984">
            <a:off x="1307437" y="4234911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05">
            <a:off x="806712" y="4004428"/>
            <a:ext cx="350460" cy="4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Google Shape;1375;p15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6" name="Google Shape;1376;p15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377" name="Google Shape;1377;p15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1" name="Google Shape;1471;p15"/>
          <p:cNvSpPr txBox="1">
            <a:spLocks noGrp="1"/>
          </p:cNvSpPr>
          <p:nvPr>
            <p:ph type="title"/>
          </p:nvPr>
        </p:nvSpPr>
        <p:spPr>
          <a:xfrm>
            <a:off x="2919000" y="2994025"/>
            <a:ext cx="33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2" name="Google Shape;1472;p15"/>
          <p:cNvSpPr txBox="1">
            <a:spLocks noGrp="1"/>
          </p:cNvSpPr>
          <p:nvPr>
            <p:ph type="subTitle" idx="1"/>
          </p:nvPr>
        </p:nvSpPr>
        <p:spPr>
          <a:xfrm>
            <a:off x="1095600" y="1405063"/>
            <a:ext cx="6952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17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4" name="Google Shape;1574;p1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575" name="Google Shape;1575;p1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9" name="Google Shape;1669;p17"/>
          <p:cNvSpPr txBox="1">
            <a:spLocks noGrp="1"/>
          </p:cNvSpPr>
          <p:nvPr>
            <p:ph type="title"/>
          </p:nvPr>
        </p:nvSpPr>
        <p:spPr>
          <a:xfrm>
            <a:off x="4936563" y="1646625"/>
            <a:ext cx="28380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17"/>
          <p:cNvSpPr txBox="1">
            <a:spLocks noGrp="1"/>
          </p:cNvSpPr>
          <p:nvPr>
            <p:ph type="subTitle" idx="1"/>
          </p:nvPr>
        </p:nvSpPr>
        <p:spPr>
          <a:xfrm>
            <a:off x="4936563" y="2468625"/>
            <a:ext cx="28380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Google Shape;1672;p18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3" name="Google Shape;1673;p18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674" name="Google Shape;1674;p1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8" name="Google Shape;1768;p18"/>
          <p:cNvSpPr txBox="1">
            <a:spLocks noGrp="1"/>
          </p:cNvSpPr>
          <p:nvPr>
            <p:ph type="title"/>
          </p:nvPr>
        </p:nvSpPr>
        <p:spPr>
          <a:xfrm>
            <a:off x="891825" y="1936300"/>
            <a:ext cx="36801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18"/>
          <p:cNvSpPr txBox="1">
            <a:spLocks noGrp="1"/>
          </p:cNvSpPr>
          <p:nvPr>
            <p:ph type="subTitle" idx="1"/>
          </p:nvPr>
        </p:nvSpPr>
        <p:spPr>
          <a:xfrm>
            <a:off x="892003" y="2758375"/>
            <a:ext cx="36801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70" name="Google Shape;177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314973" flipH="1">
            <a:off x="-713998" y="3147742"/>
            <a:ext cx="2004835" cy="218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7">
            <a:off x="-389573" y="4182073"/>
            <a:ext cx="1287732" cy="131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Google Shape;17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9998">
            <a:off x="975133" y="4188324"/>
            <a:ext cx="1319017" cy="11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Google Shape;177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8428">
            <a:off x="545478" y="3277224"/>
            <a:ext cx="212682" cy="44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221199">
            <a:off x="1159946" y="4438926"/>
            <a:ext cx="253705" cy="53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84">
            <a:off x="874839" y="4467344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84">
            <a:off x="1307437" y="4234911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00005">
            <a:off x="806712" y="4004428"/>
            <a:ext cx="350460" cy="4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2"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9" name="Google Shape;2219;p23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0" name="Google Shape;2220;p23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221" name="Google Shape;2221;p23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3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3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3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3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3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3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3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3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3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3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3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3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3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3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3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3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3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3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3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3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3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3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3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3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3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3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3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3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3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3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3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3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3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3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3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3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3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3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3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3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5" name="Google Shape;2315;p23"/>
          <p:cNvSpPr txBox="1">
            <a:spLocks noGrp="1"/>
          </p:cNvSpPr>
          <p:nvPr>
            <p:ph type="title"/>
          </p:nvPr>
        </p:nvSpPr>
        <p:spPr>
          <a:xfrm>
            <a:off x="713251" y="1844513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16" name="Google Shape;2316;p23"/>
          <p:cNvSpPr txBox="1">
            <a:spLocks noGrp="1"/>
          </p:cNvSpPr>
          <p:nvPr>
            <p:ph type="subTitle" idx="1"/>
          </p:nvPr>
        </p:nvSpPr>
        <p:spPr>
          <a:xfrm>
            <a:off x="713225" y="2372213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7" name="Google Shape;2317;p23"/>
          <p:cNvSpPr txBox="1">
            <a:spLocks noGrp="1"/>
          </p:cNvSpPr>
          <p:nvPr>
            <p:ph type="title" idx="2"/>
          </p:nvPr>
        </p:nvSpPr>
        <p:spPr>
          <a:xfrm>
            <a:off x="3376765" y="32689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18" name="Google Shape;2318;p23"/>
          <p:cNvSpPr txBox="1">
            <a:spLocks noGrp="1"/>
          </p:cNvSpPr>
          <p:nvPr>
            <p:ph type="subTitle" idx="3"/>
          </p:nvPr>
        </p:nvSpPr>
        <p:spPr>
          <a:xfrm>
            <a:off x="3376775" y="3796600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9" name="Google Shape;2319;p23"/>
          <p:cNvSpPr txBox="1">
            <a:spLocks noGrp="1"/>
          </p:cNvSpPr>
          <p:nvPr>
            <p:ph type="title" idx="4"/>
          </p:nvPr>
        </p:nvSpPr>
        <p:spPr>
          <a:xfrm>
            <a:off x="6040294" y="1844513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0" name="Google Shape;2320;p23"/>
          <p:cNvSpPr txBox="1">
            <a:spLocks noGrp="1"/>
          </p:cNvSpPr>
          <p:nvPr>
            <p:ph type="subTitle" idx="5"/>
          </p:nvPr>
        </p:nvSpPr>
        <p:spPr>
          <a:xfrm>
            <a:off x="6040304" y="2372213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1" name="Google Shape;2321;p23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22" name="Google Shape;2322;p23"/>
          <p:cNvGrpSpPr/>
          <p:nvPr/>
        </p:nvGrpSpPr>
        <p:grpSpPr>
          <a:xfrm>
            <a:off x="7856164" y="3338546"/>
            <a:ext cx="2006747" cy="2586712"/>
            <a:chOff x="7870714" y="3144096"/>
            <a:chExt cx="2006747" cy="2586712"/>
          </a:xfrm>
        </p:grpSpPr>
        <p:pic>
          <p:nvPicPr>
            <p:cNvPr id="2323" name="Google Shape;232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00000">
              <a:off x="8141500" y="3294768"/>
              <a:ext cx="1465175" cy="2285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4" name="Google Shape;232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70726" y="4093899"/>
              <a:ext cx="774225" cy="1051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5" name="Google Shape;2325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66248" y="3833358"/>
              <a:ext cx="308705" cy="4193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26" name="Google Shape;23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2925" y="3336888"/>
            <a:ext cx="493275" cy="46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8" name="Google Shape;2328;p24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9" name="Google Shape;2329;p24"/>
          <p:cNvSpPr txBox="1">
            <a:spLocks noGrp="1"/>
          </p:cNvSpPr>
          <p:nvPr>
            <p:ph type="title"/>
          </p:nvPr>
        </p:nvSpPr>
        <p:spPr>
          <a:xfrm>
            <a:off x="1850338" y="16057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0" name="Google Shape;2330;p24"/>
          <p:cNvSpPr txBox="1">
            <a:spLocks noGrp="1"/>
          </p:cNvSpPr>
          <p:nvPr>
            <p:ph type="subTitle" idx="1"/>
          </p:nvPr>
        </p:nvSpPr>
        <p:spPr>
          <a:xfrm>
            <a:off x="1850325" y="20839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1" name="Google Shape;2331;p24"/>
          <p:cNvSpPr txBox="1">
            <a:spLocks noGrp="1"/>
          </p:cNvSpPr>
          <p:nvPr>
            <p:ph type="title" idx="2"/>
          </p:nvPr>
        </p:nvSpPr>
        <p:spPr>
          <a:xfrm>
            <a:off x="4800563" y="16057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2" name="Google Shape;2332;p24"/>
          <p:cNvSpPr txBox="1">
            <a:spLocks noGrp="1"/>
          </p:cNvSpPr>
          <p:nvPr>
            <p:ph type="subTitle" idx="3"/>
          </p:nvPr>
        </p:nvSpPr>
        <p:spPr>
          <a:xfrm>
            <a:off x="4800551" y="20839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3" name="Google Shape;2333;p24"/>
          <p:cNvSpPr txBox="1">
            <a:spLocks noGrp="1"/>
          </p:cNvSpPr>
          <p:nvPr>
            <p:ph type="title" idx="4"/>
          </p:nvPr>
        </p:nvSpPr>
        <p:spPr>
          <a:xfrm>
            <a:off x="3116288" y="30391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4" name="Google Shape;2334;p24"/>
          <p:cNvSpPr txBox="1">
            <a:spLocks noGrp="1"/>
          </p:cNvSpPr>
          <p:nvPr>
            <p:ph type="subTitle" idx="5"/>
          </p:nvPr>
        </p:nvSpPr>
        <p:spPr>
          <a:xfrm>
            <a:off x="3116275" y="35173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5" name="Google Shape;2335;p24"/>
          <p:cNvSpPr txBox="1">
            <a:spLocks noGrp="1"/>
          </p:cNvSpPr>
          <p:nvPr>
            <p:ph type="title" idx="6"/>
          </p:nvPr>
        </p:nvSpPr>
        <p:spPr>
          <a:xfrm>
            <a:off x="6066513" y="30391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6" name="Google Shape;2336;p24"/>
          <p:cNvSpPr txBox="1">
            <a:spLocks noGrp="1"/>
          </p:cNvSpPr>
          <p:nvPr>
            <p:ph type="subTitle" idx="7"/>
          </p:nvPr>
        </p:nvSpPr>
        <p:spPr>
          <a:xfrm>
            <a:off x="6066501" y="35173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7" name="Google Shape;2337;p24"/>
          <p:cNvSpPr txBox="1">
            <a:spLocks noGrp="1"/>
          </p:cNvSpPr>
          <p:nvPr>
            <p:ph type="title" idx="8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38" name="Google Shape;2338;p2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339" name="Google Shape;2339;p2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Google Shape;2544;p26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5" name="Google Shape;2545;p26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546" name="Google Shape;2546;p26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6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6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6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6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6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6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6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6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6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6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6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6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6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6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6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6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6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6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6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6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6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6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6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6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6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6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6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6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6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6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6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6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6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6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6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6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6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6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6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6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6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6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6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6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6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6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6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6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6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6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6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6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6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6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6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6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6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6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6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6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6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6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6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6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6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6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6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6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6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6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6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6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6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6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6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6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6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6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6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6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6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6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6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6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6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6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6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6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6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6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6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6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6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0" name="Google Shape;2640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2" name="Google Shape;2642;p27"/>
          <p:cNvPicPr preferRelativeResize="0"/>
          <p:nvPr/>
        </p:nvPicPr>
        <p:blipFill rotWithShape="1">
          <a:blip r:embed="rId2">
            <a:alphaModFix amt="94000"/>
          </a:blip>
          <a:srcRect l="12395" t="13306" b="1329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3" name="Google Shape;2643;p2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644" name="Google Shape;2644;p2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8" name="Google Shape;2738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0" name="Google Shape;2740;p28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1" name="Google Shape;2741;p28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742" name="Google Shape;2742;p2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6" name="Google Shape;2836;p28"/>
          <p:cNvSpPr txBox="1">
            <a:spLocks noGrp="1"/>
          </p:cNvSpPr>
          <p:nvPr>
            <p:ph type="title" hasCustomPrompt="1"/>
          </p:nvPr>
        </p:nvSpPr>
        <p:spPr>
          <a:xfrm>
            <a:off x="2291050" y="670225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37" name="Google Shape;2837;p28"/>
          <p:cNvSpPr txBox="1">
            <a:spLocks noGrp="1"/>
          </p:cNvSpPr>
          <p:nvPr>
            <p:ph type="subTitle" idx="1"/>
          </p:nvPr>
        </p:nvSpPr>
        <p:spPr>
          <a:xfrm>
            <a:off x="2291050" y="1439123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38" name="Google Shape;2838;p28"/>
          <p:cNvSpPr txBox="1">
            <a:spLocks noGrp="1"/>
          </p:cNvSpPr>
          <p:nvPr>
            <p:ph type="title" idx="2" hasCustomPrompt="1"/>
          </p:nvPr>
        </p:nvSpPr>
        <p:spPr>
          <a:xfrm>
            <a:off x="2291050" y="1954315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39" name="Google Shape;2839;p28"/>
          <p:cNvSpPr txBox="1">
            <a:spLocks noGrp="1"/>
          </p:cNvSpPr>
          <p:nvPr>
            <p:ph type="subTitle" idx="3"/>
          </p:nvPr>
        </p:nvSpPr>
        <p:spPr>
          <a:xfrm>
            <a:off x="2291050" y="2725300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40" name="Google Shape;2840;p28"/>
          <p:cNvSpPr txBox="1">
            <a:spLocks noGrp="1"/>
          </p:cNvSpPr>
          <p:nvPr>
            <p:ph type="title" idx="4" hasCustomPrompt="1"/>
          </p:nvPr>
        </p:nvSpPr>
        <p:spPr>
          <a:xfrm>
            <a:off x="2291050" y="3265646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41" name="Google Shape;2841;p28"/>
          <p:cNvSpPr txBox="1">
            <a:spLocks noGrp="1"/>
          </p:cNvSpPr>
          <p:nvPr>
            <p:ph type="subTitle" idx="5"/>
          </p:nvPr>
        </p:nvSpPr>
        <p:spPr>
          <a:xfrm>
            <a:off x="2291050" y="4034549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842" name="Google Shape;2842;p28"/>
          <p:cNvGrpSpPr/>
          <p:nvPr/>
        </p:nvGrpSpPr>
        <p:grpSpPr>
          <a:xfrm flipH="1">
            <a:off x="6394804" y="2059328"/>
            <a:ext cx="3339358" cy="4121036"/>
            <a:chOff x="-1346220" y="493300"/>
            <a:chExt cx="5258004" cy="6488799"/>
          </a:xfrm>
        </p:grpSpPr>
        <p:pic>
          <p:nvPicPr>
            <p:cNvPr id="2843" name="Google Shape;2843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4" name="Google Shape;284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5" name="Google Shape;2845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6" name="Google Shape;2846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7" name="Google Shape;2847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8" name="Google Shape;2848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9" name="Google Shape;2849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0" name="Google Shape;2850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1" name="Google Shape;2851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2" name="Google Shape;2852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3" name="Google Shape;2853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4" name="Google Shape;2854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5" name="Google Shape;2855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6" name="Google Shape;2856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7" name="Google Shape;2857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8" name="Google Shape;2858;p28"/>
          <p:cNvGrpSpPr/>
          <p:nvPr/>
        </p:nvGrpSpPr>
        <p:grpSpPr>
          <a:xfrm rot="10800000" flipH="1">
            <a:off x="-590138" y="-1036868"/>
            <a:ext cx="3339358" cy="4121036"/>
            <a:chOff x="-1346220" y="493300"/>
            <a:chExt cx="5258004" cy="6488799"/>
          </a:xfrm>
        </p:grpSpPr>
        <p:pic>
          <p:nvPicPr>
            <p:cNvPr id="2859" name="Google Shape;2859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0" name="Google Shape;2860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1" name="Google Shape;2861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2" name="Google Shape;2862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3" name="Google Shape;2863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4" name="Google Shape;2864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5" name="Google Shape;2865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6" name="Google Shape;286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7" name="Google Shape;2867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8" name="Google Shape;2868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9" name="Google Shape;2869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0" name="Google Shape;2870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1" name="Google Shape;2871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2" name="Google Shape;2872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3" name="Google Shape;2873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6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5" name="Google Shape;2875;p29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6" name="Google Shape;2876;p29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877" name="Google Shape;2877;p29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9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9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9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9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9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9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9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9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9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9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9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9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9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9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9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9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9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9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9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9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9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9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9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9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9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9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9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9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9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9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9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9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9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9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9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9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9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9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9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9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9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9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9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9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9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9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9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9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9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9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9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9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9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9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9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9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9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9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9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9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9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9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9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9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9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9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9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9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9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9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9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9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9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9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9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1" name="Google Shape;2971;p2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972" name="Google Shape;29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98">
            <a:off x="-234361" y="2219052"/>
            <a:ext cx="1020059" cy="209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3" name="Google Shape;29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7088">
            <a:off x="-353557" y="1745517"/>
            <a:ext cx="967517" cy="150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4" name="Google Shape;297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01230" y="3025476"/>
            <a:ext cx="1867355" cy="291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5" name="Google Shape;297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82410" y="4310083"/>
            <a:ext cx="916137" cy="124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6" name="Google Shape;297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55" y="4008250"/>
            <a:ext cx="340253" cy="46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7" name="Google Shape;297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3" y="3464499"/>
            <a:ext cx="340253" cy="462166"/>
          </a:xfrm>
          <a:prstGeom prst="rect">
            <a:avLst/>
          </a:prstGeom>
          <a:noFill/>
          <a:ln>
            <a:noFill/>
          </a:ln>
        </p:spPr>
      </p:pic>
      <p:sp>
        <p:nvSpPr>
          <p:cNvPr id="2978" name="Google Shape;2978;p29"/>
          <p:cNvSpPr txBox="1">
            <a:spLocks noGrp="1"/>
          </p:cNvSpPr>
          <p:nvPr>
            <p:ph type="title" idx="2" hasCustomPrompt="1"/>
          </p:nvPr>
        </p:nvSpPr>
        <p:spPr>
          <a:xfrm>
            <a:off x="2274625" y="31426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79" name="Google Shape;2979;p29"/>
          <p:cNvSpPr txBox="1">
            <a:spLocks noGrp="1"/>
          </p:cNvSpPr>
          <p:nvPr>
            <p:ph type="title" idx="3"/>
          </p:nvPr>
        </p:nvSpPr>
        <p:spPr>
          <a:xfrm>
            <a:off x="2274625" y="3670175"/>
            <a:ext cx="1986000" cy="4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80" name="Google Shape;2980;p29"/>
          <p:cNvSpPr txBox="1">
            <a:spLocks noGrp="1"/>
          </p:cNvSpPr>
          <p:nvPr>
            <p:ph type="subTitle" idx="1"/>
          </p:nvPr>
        </p:nvSpPr>
        <p:spPr>
          <a:xfrm>
            <a:off x="2274625" y="40808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1" name="Google Shape;2981;p29"/>
          <p:cNvSpPr txBox="1">
            <a:spLocks noGrp="1"/>
          </p:cNvSpPr>
          <p:nvPr>
            <p:ph type="title" idx="4" hasCustomPrompt="1"/>
          </p:nvPr>
        </p:nvSpPr>
        <p:spPr>
          <a:xfrm>
            <a:off x="4883325" y="31426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82" name="Google Shape;2982;p29"/>
          <p:cNvSpPr txBox="1">
            <a:spLocks noGrp="1"/>
          </p:cNvSpPr>
          <p:nvPr>
            <p:ph type="title" idx="5"/>
          </p:nvPr>
        </p:nvSpPr>
        <p:spPr>
          <a:xfrm>
            <a:off x="4883325" y="3670175"/>
            <a:ext cx="1986000" cy="4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83" name="Google Shape;2983;p29"/>
          <p:cNvSpPr txBox="1">
            <a:spLocks noGrp="1"/>
          </p:cNvSpPr>
          <p:nvPr>
            <p:ph type="subTitle" idx="6"/>
          </p:nvPr>
        </p:nvSpPr>
        <p:spPr>
          <a:xfrm>
            <a:off x="4883325" y="40808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45" name="Google Shape;145;p3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3"/>
          <p:cNvSpPr txBox="1">
            <a:spLocks noGrp="1"/>
          </p:cNvSpPr>
          <p:nvPr>
            <p:ph type="title"/>
          </p:nvPr>
        </p:nvSpPr>
        <p:spPr>
          <a:xfrm>
            <a:off x="4611500" y="2037898"/>
            <a:ext cx="38193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0" name="Google Shape;240;p3"/>
          <p:cNvSpPr txBox="1">
            <a:spLocks noGrp="1"/>
          </p:cNvSpPr>
          <p:nvPr>
            <p:ph type="title" idx="2" hasCustomPrompt="1"/>
          </p:nvPr>
        </p:nvSpPr>
        <p:spPr>
          <a:xfrm>
            <a:off x="4611500" y="1196100"/>
            <a:ext cx="381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1" name="Google Shape;241;p3"/>
          <p:cNvSpPr txBox="1">
            <a:spLocks noGrp="1"/>
          </p:cNvSpPr>
          <p:nvPr>
            <p:ph type="subTitle" idx="1"/>
          </p:nvPr>
        </p:nvSpPr>
        <p:spPr>
          <a:xfrm>
            <a:off x="4611500" y="3584700"/>
            <a:ext cx="38193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5" name="Google Shape;2985;p30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6" name="Google Shape;2986;p30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987" name="Google Shape;2987;p30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0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0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0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0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0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0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0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0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0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0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0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0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0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0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0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0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0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0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0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0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0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0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0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0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0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0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0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0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0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0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0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0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0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0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0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0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0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0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0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0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0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0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0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0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0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0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0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0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0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0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0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0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0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0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0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0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0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0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0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0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0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0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0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0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0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0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0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0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0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0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0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0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0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0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0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0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0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0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0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0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0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0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0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0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0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0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0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0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0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0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0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0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0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1" name="Google Shape;3081;p30"/>
          <p:cNvSpPr txBox="1">
            <a:spLocks noGrp="1"/>
          </p:cNvSpPr>
          <p:nvPr>
            <p:ph type="title"/>
          </p:nvPr>
        </p:nvSpPr>
        <p:spPr>
          <a:xfrm>
            <a:off x="713225" y="539501"/>
            <a:ext cx="37185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3082" name="Google Shape;3082;p30"/>
          <p:cNvSpPr txBox="1">
            <a:spLocks noGrp="1"/>
          </p:cNvSpPr>
          <p:nvPr>
            <p:ph type="subTitle" idx="1"/>
          </p:nvPr>
        </p:nvSpPr>
        <p:spPr>
          <a:xfrm>
            <a:off x="713225" y="1644027"/>
            <a:ext cx="3718500" cy="12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3" name="Google Shape;3083;p30"/>
          <p:cNvSpPr txBox="1"/>
          <p:nvPr/>
        </p:nvSpPr>
        <p:spPr>
          <a:xfrm>
            <a:off x="713225" y="3705825"/>
            <a:ext cx="37185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084" name="Google Shape;3084;p30"/>
          <p:cNvGrpSpPr/>
          <p:nvPr/>
        </p:nvGrpSpPr>
        <p:grpSpPr>
          <a:xfrm flipH="1">
            <a:off x="4884132" y="0"/>
            <a:ext cx="5258004" cy="6488799"/>
            <a:chOff x="-1346220" y="493300"/>
            <a:chExt cx="5258004" cy="6488799"/>
          </a:xfrm>
        </p:grpSpPr>
        <p:pic>
          <p:nvPicPr>
            <p:cNvPr id="3085" name="Google Shape;3085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6" name="Google Shape;3086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7" name="Google Shape;3087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8" name="Google Shape;3088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9" name="Google Shape;3089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0" name="Google Shape;3090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1" name="Google Shape;3091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2" name="Google Shape;3092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3" name="Google Shape;3093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4" name="Google Shape;3094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5" name="Google Shape;3095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6" name="Google Shape;3096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7" name="Google Shape;3097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8" name="Google Shape;3098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9" name="Google Shape;3099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00" name="Google Shape;3100;p30"/>
          <p:cNvSpPr/>
          <p:nvPr/>
        </p:nvSpPr>
        <p:spPr>
          <a:xfrm rot="-5400000">
            <a:off x="6113523" y="238440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30"/>
          <p:cNvSpPr/>
          <p:nvPr/>
        </p:nvSpPr>
        <p:spPr>
          <a:xfrm rot="-5400000">
            <a:off x="6372988" y="164473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30"/>
          <p:cNvSpPr/>
          <p:nvPr/>
        </p:nvSpPr>
        <p:spPr>
          <a:xfrm rot="-5400000">
            <a:off x="5399163" y="263378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Google Shape;3104;p31"/>
          <p:cNvPicPr preferRelativeResize="0"/>
          <p:nvPr/>
        </p:nvPicPr>
        <p:blipFill rotWithShape="1">
          <a:blip r:embed="rId2">
            <a:alphaModFix amt="94000"/>
          </a:blip>
          <a:srcRect l="12440" t="18528" r="12433" b="18534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5" name="Google Shape;3105;p31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3106" name="Google Shape;3106;p31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1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1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1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1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1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1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1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1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1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1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1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1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1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1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1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1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1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1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1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1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1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1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1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1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1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1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1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1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1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1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1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1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00" name="Google Shape;3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14402">
            <a:off x="-1624436" y="1979442"/>
            <a:ext cx="4177328" cy="378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1" name="Google Shape;32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925" y="3695075"/>
            <a:ext cx="905950" cy="12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2" name="Google Shape;320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75" y="2429475"/>
            <a:ext cx="533400" cy="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3" name="Google Shape;320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2200" y="1650150"/>
            <a:ext cx="670275" cy="6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4" name="Google Shape;3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98">
            <a:off x="6235638" y="-391433"/>
            <a:ext cx="4177328" cy="378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5" name="Google Shape;32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7375" y="2600925"/>
            <a:ext cx="533400" cy="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6" name="Google Shape;32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3850" y="114677"/>
            <a:ext cx="905950" cy="8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7" name="Google Shape;320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8175" y="2628962"/>
            <a:ext cx="347124" cy="3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8" name="Google Shape;3208;p31"/>
          <p:cNvSpPr/>
          <p:nvPr/>
        </p:nvSpPr>
        <p:spPr>
          <a:xfrm rot="-5400000">
            <a:off x="512438" y="130271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31"/>
          <p:cNvSpPr/>
          <p:nvPr/>
        </p:nvSpPr>
        <p:spPr>
          <a:xfrm rot="-5400000">
            <a:off x="8301563" y="382683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1" name="Google Shape;3211;p32"/>
          <p:cNvPicPr preferRelativeResize="0"/>
          <p:nvPr/>
        </p:nvPicPr>
        <p:blipFill rotWithShape="1">
          <a:blip r:embed="rId2">
            <a:alphaModFix amt="94000"/>
          </a:blip>
          <a:srcRect l="12440" t="18528" r="12433" b="18534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2" name="Google Shape;3212;p32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3213" name="Google Shape;3213;p32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2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2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2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2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2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2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2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2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2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2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2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2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2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2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2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2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2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2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2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2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2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2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2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2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2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2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2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2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2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2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2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2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2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2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2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2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2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2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2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2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2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2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2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2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2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7" name="Google Shape;3307;p32"/>
          <p:cNvSpPr/>
          <p:nvPr/>
        </p:nvSpPr>
        <p:spPr>
          <a:xfrm rot="-5400000">
            <a:off x="1159998" y="13404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32"/>
          <p:cNvSpPr/>
          <p:nvPr/>
        </p:nvSpPr>
        <p:spPr>
          <a:xfrm rot="-5400000">
            <a:off x="7222173" y="32000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09" name="Google Shape;33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94551" y="-1302363"/>
            <a:ext cx="2440250" cy="36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0" name="Google Shape;33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>
            <a:off x="-258325" y="-177500"/>
            <a:ext cx="152400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1" name="Google Shape;33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998299" y="2766712"/>
            <a:ext cx="2440250" cy="36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2" name="Google Shape;33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7878325" y="2527437"/>
            <a:ext cx="152400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3" name="Google Shape;331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025" y="0"/>
            <a:ext cx="508208" cy="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4" name="Google Shape;331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8550" y="4608575"/>
            <a:ext cx="385450" cy="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5" name="Google Shape;331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0250" y="4151375"/>
            <a:ext cx="508200" cy="47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6" name="Google Shape;331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00" y="2391000"/>
            <a:ext cx="385450" cy="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7" name="Google Shape;331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8748" y="705407"/>
            <a:ext cx="385450" cy="39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8" name="Google Shape;331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8023" y="2643307"/>
            <a:ext cx="385450" cy="392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"/>
          <p:cNvPicPr preferRelativeResize="0"/>
          <p:nvPr/>
        </p:nvPicPr>
        <p:blipFill rotWithShape="1">
          <a:blip r:embed="rId2">
            <a:alphaModFix amt="94000"/>
          </a:blip>
          <a:srcRect l="455" t="16991" r="465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45" name="Google Shape;245;p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4"/>
          <p:cNvSpPr txBox="1">
            <a:spLocks noGrp="1"/>
          </p:cNvSpPr>
          <p:nvPr>
            <p:ph type="body" idx="1"/>
          </p:nvPr>
        </p:nvSpPr>
        <p:spPr>
          <a:xfrm>
            <a:off x="720000" y="1192177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40" name="Google Shape;340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5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344" name="Google Shape;344;p5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5"/>
          <p:cNvSpPr txBox="1">
            <a:spLocks noGrp="1"/>
          </p:cNvSpPr>
          <p:nvPr>
            <p:ph type="subTitle" idx="1"/>
          </p:nvPr>
        </p:nvSpPr>
        <p:spPr>
          <a:xfrm>
            <a:off x="4730775" y="2415600"/>
            <a:ext cx="28230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2"/>
          </p:nvPr>
        </p:nvSpPr>
        <p:spPr>
          <a:xfrm>
            <a:off x="1590250" y="2415600"/>
            <a:ext cx="28230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title"/>
          </p:nvPr>
        </p:nvSpPr>
        <p:spPr>
          <a:xfrm>
            <a:off x="1590226" y="1646100"/>
            <a:ext cx="2823000" cy="7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 idx="3"/>
          </p:nvPr>
        </p:nvSpPr>
        <p:spPr>
          <a:xfrm>
            <a:off x="4730777" y="1646100"/>
            <a:ext cx="2823000" cy="7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endParaRPr/>
          </a:p>
        </p:txBody>
      </p:sp>
      <p:grpSp>
        <p:nvGrpSpPr>
          <p:cNvPr id="442" name="Google Shape;442;p5"/>
          <p:cNvGrpSpPr/>
          <p:nvPr/>
        </p:nvGrpSpPr>
        <p:grpSpPr>
          <a:xfrm flipH="1">
            <a:off x="6394804" y="2059328"/>
            <a:ext cx="3339358" cy="4121036"/>
            <a:chOff x="-1346220" y="493300"/>
            <a:chExt cx="5258004" cy="6488799"/>
          </a:xfrm>
        </p:grpSpPr>
        <p:pic>
          <p:nvPicPr>
            <p:cNvPr id="443" name="Google Shape;443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5"/>
          <p:cNvGrpSpPr/>
          <p:nvPr/>
        </p:nvGrpSpPr>
        <p:grpSpPr>
          <a:xfrm rot="10800000" flipH="1">
            <a:off x="-590138" y="-1036868"/>
            <a:ext cx="3339358" cy="4121036"/>
            <a:chOff x="-1346220" y="493300"/>
            <a:chExt cx="5258004" cy="6488799"/>
          </a:xfrm>
        </p:grpSpPr>
        <p:pic>
          <p:nvPicPr>
            <p:cNvPr id="459" name="Google Shape;459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6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6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477" name="Google Shape;477;p6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7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4" name="Google Shape;574;p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575" name="Google Shape;575;p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7"/>
          <p:cNvSpPr txBox="1">
            <a:spLocks noGrp="1"/>
          </p:cNvSpPr>
          <p:nvPr>
            <p:ph type="title"/>
          </p:nvPr>
        </p:nvSpPr>
        <p:spPr>
          <a:xfrm>
            <a:off x="2316450" y="1245113"/>
            <a:ext cx="45111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7"/>
          <p:cNvSpPr txBox="1">
            <a:spLocks noGrp="1"/>
          </p:cNvSpPr>
          <p:nvPr>
            <p:ph type="subTitle" idx="1"/>
          </p:nvPr>
        </p:nvSpPr>
        <p:spPr>
          <a:xfrm>
            <a:off x="2316450" y="1888688"/>
            <a:ext cx="4511100" cy="20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671" name="Google Shape;67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8305984" y="3180404"/>
            <a:ext cx="2306280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28">
            <a:off x="7167584" y="-803038"/>
            <a:ext cx="3756934" cy="3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37" y="4770650"/>
            <a:ext cx="611475" cy="5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825" y="3718175"/>
            <a:ext cx="1083434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3075" y="3063725"/>
            <a:ext cx="611464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39525" y="1389197"/>
            <a:ext cx="2242800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72439">
            <a:off x="-1130874" y="3111447"/>
            <a:ext cx="2242799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05556">
            <a:off x="-2134613" y="2182495"/>
            <a:ext cx="3500625" cy="317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325" y="-608775"/>
            <a:ext cx="2242800" cy="20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8">
            <a:off x="-1954514" y="606100"/>
            <a:ext cx="2366025" cy="21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93610">
            <a:off x="-1458847" y="-849805"/>
            <a:ext cx="1434596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148008">
            <a:off x="-1516396" y="750956"/>
            <a:ext cx="673516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99931">
            <a:off x="-290284" y="-585417"/>
            <a:ext cx="862793" cy="126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862494">
            <a:off x="-611739" y="827599"/>
            <a:ext cx="325838" cy="56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39978">
            <a:off x="-284291" y="3787921"/>
            <a:ext cx="2468305" cy="223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307784">
            <a:off x="8428656" y="-88520"/>
            <a:ext cx="2431337" cy="366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364559">
            <a:off x="8109981" y="-1784582"/>
            <a:ext cx="2431336" cy="36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97684">
            <a:off x="6625865" y="-660089"/>
            <a:ext cx="2249848" cy="204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3">
            <a:off x="9025285" y="1525930"/>
            <a:ext cx="2306278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3700" y="1214925"/>
            <a:ext cx="708025" cy="6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2200" y="-198150"/>
            <a:ext cx="611475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262038">
            <a:off x="7591277" y="3822346"/>
            <a:ext cx="1434597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06687">
            <a:off x="7435585" y="3340030"/>
            <a:ext cx="882005" cy="129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99703">
            <a:off x="8694952" y="4267164"/>
            <a:ext cx="1075895" cy="15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00016">
            <a:off x="9782779" y="3295456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939545">
            <a:off x="9913429" y="3971881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00606" y="121474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00279" y="1214926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2700" y="2183150"/>
            <a:ext cx="38662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6306" y="-529089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4625" y="4644650"/>
            <a:ext cx="386623" cy="5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8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Google Shape;704;p8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705" name="Google Shape;705;p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8"/>
          <p:cNvSpPr txBox="1">
            <a:spLocks noGrp="1"/>
          </p:cNvSpPr>
          <p:nvPr>
            <p:ph type="title"/>
          </p:nvPr>
        </p:nvSpPr>
        <p:spPr>
          <a:xfrm>
            <a:off x="2533650" y="1252500"/>
            <a:ext cx="4076700" cy="26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800" name="Google Shape;80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8305984" y="3180404"/>
            <a:ext cx="2306280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28">
            <a:off x="7167584" y="-803038"/>
            <a:ext cx="3756934" cy="3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37" y="4770650"/>
            <a:ext cx="611475" cy="5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825" y="3718175"/>
            <a:ext cx="1083434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3075" y="3063725"/>
            <a:ext cx="611464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39525" y="1389197"/>
            <a:ext cx="2242800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72439">
            <a:off x="-1130874" y="3111447"/>
            <a:ext cx="2242799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05556">
            <a:off x="-2134613" y="2182495"/>
            <a:ext cx="3500625" cy="317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325" y="-608775"/>
            <a:ext cx="2242800" cy="20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8">
            <a:off x="-1954514" y="606100"/>
            <a:ext cx="2366025" cy="21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93610">
            <a:off x="-1458847" y="-849805"/>
            <a:ext cx="1434596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148008">
            <a:off x="-1516396" y="750956"/>
            <a:ext cx="673516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99931">
            <a:off x="-290284" y="-585417"/>
            <a:ext cx="862793" cy="126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862494">
            <a:off x="-611739" y="827599"/>
            <a:ext cx="325838" cy="56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39978">
            <a:off x="-284291" y="3787921"/>
            <a:ext cx="2468305" cy="223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307784">
            <a:off x="8428656" y="-88520"/>
            <a:ext cx="2431337" cy="366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364559">
            <a:off x="8109981" y="-1784582"/>
            <a:ext cx="2431336" cy="36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97684">
            <a:off x="6625865" y="-660089"/>
            <a:ext cx="2249848" cy="204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3">
            <a:off x="9025285" y="1525930"/>
            <a:ext cx="2306278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3700" y="1214925"/>
            <a:ext cx="708025" cy="6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2200" y="-198150"/>
            <a:ext cx="611475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262038">
            <a:off x="7591277" y="3822346"/>
            <a:ext cx="1434597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06687">
            <a:off x="7435585" y="3340030"/>
            <a:ext cx="882005" cy="129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99703">
            <a:off x="8694952" y="4267164"/>
            <a:ext cx="1075895" cy="15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00016">
            <a:off x="9782779" y="3295456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939545">
            <a:off x="9913429" y="3971881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00606" y="121474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00279" y="1214926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2700" y="2183150"/>
            <a:ext cx="38662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6306" y="-529089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4625" y="4644650"/>
            <a:ext cx="386623" cy="5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11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4" name="Google Shape;1044;p11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045" name="Google Shape;1045;p11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1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9" name="Google Shape;1139;p11"/>
          <p:cNvSpPr txBox="1">
            <a:spLocks noGrp="1"/>
          </p:cNvSpPr>
          <p:nvPr>
            <p:ph type="title" hasCustomPrompt="1"/>
          </p:nvPr>
        </p:nvSpPr>
        <p:spPr>
          <a:xfrm>
            <a:off x="1066800" y="1713688"/>
            <a:ext cx="7010400" cy="13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40" name="Google Shape;1140;p11"/>
          <p:cNvSpPr txBox="1">
            <a:spLocks noGrp="1"/>
          </p:cNvSpPr>
          <p:nvPr>
            <p:ph type="subTitle" idx="1"/>
          </p:nvPr>
        </p:nvSpPr>
        <p:spPr>
          <a:xfrm>
            <a:off x="1968750" y="3042200"/>
            <a:ext cx="52065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4">
                <a:alpha val="8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 sz="4500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64" r:id="rId13"/>
    <p:sldLayoutId id="2147483669" r:id="rId14"/>
    <p:sldLayoutId id="2147483670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p36"/>
          <p:cNvSpPr txBox="1">
            <a:spLocks noGrp="1"/>
          </p:cNvSpPr>
          <p:nvPr>
            <p:ph type="ctrTitle"/>
          </p:nvPr>
        </p:nvSpPr>
        <p:spPr>
          <a:xfrm>
            <a:off x="1722589" y="709507"/>
            <a:ext cx="5942467" cy="25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Unit4</a:t>
            </a:r>
            <a:br>
              <a:rPr lang="en" dirty="0">
                <a:solidFill>
                  <a:schemeClr val="dk1"/>
                </a:solidFill>
              </a:rPr>
            </a:br>
            <a:br>
              <a:rPr lang="en" sz="2000" dirty="0">
                <a:solidFill>
                  <a:schemeClr val="dk1"/>
                </a:solidFill>
              </a:rPr>
            </a:br>
            <a:r>
              <a:rPr lang="en-US" sz="6000" b="1" dirty="0">
                <a:solidFill>
                  <a:schemeClr val="dk1"/>
                </a:solidFill>
              </a:rPr>
              <a:t>The Sporting Life</a:t>
            </a:r>
            <a:br>
              <a:rPr lang="en-US" sz="6000" b="1" dirty="0">
                <a:solidFill>
                  <a:schemeClr val="dk1"/>
                </a:solidFill>
              </a:rPr>
            </a:br>
            <a:endParaRPr sz="20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Conversation+ Listening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330" name="Google Shape;3330;p36"/>
          <p:cNvSpPr txBox="1">
            <a:spLocks noGrp="1"/>
          </p:cNvSpPr>
          <p:nvPr>
            <p:ph type="subTitle" idx="1"/>
          </p:nvPr>
        </p:nvSpPr>
        <p:spPr>
          <a:xfrm>
            <a:off x="2057849" y="3851228"/>
            <a:ext cx="5012400" cy="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Done by </a:t>
            </a:r>
            <a:r>
              <a:rPr lang="en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en" dirty="0">
                <a:solidFill>
                  <a:schemeClr val="bg1"/>
                </a:solidFill>
              </a:rPr>
              <a:t>Entisar Al-Obaidallah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31" name="Google Shape;3331;p36"/>
          <p:cNvSpPr/>
          <p:nvPr/>
        </p:nvSpPr>
        <p:spPr>
          <a:xfrm rot="10800000">
            <a:off x="1358593" y="2025235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36"/>
          <p:cNvSpPr/>
          <p:nvPr/>
        </p:nvSpPr>
        <p:spPr>
          <a:xfrm>
            <a:off x="7383843" y="2752325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Down pat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9601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You bet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7678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guts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95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psyched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6037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6" name="Google Shape;4176;p66"/>
          <p:cNvSpPr txBox="1">
            <a:spLocks noGrp="1"/>
          </p:cNvSpPr>
          <p:nvPr>
            <p:ph type="title"/>
          </p:nvPr>
        </p:nvSpPr>
        <p:spPr>
          <a:xfrm>
            <a:off x="1041400" y="344767"/>
            <a:ext cx="6180667" cy="478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4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 </a:t>
            </a:r>
            <a:r>
              <a:rPr lang="en" sz="2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Read the words and their meanings:</a:t>
            </a:r>
            <a:endParaRPr sz="2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86" name="Google Shape;418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27512" y="-819519"/>
            <a:ext cx="1465175" cy="228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7" name="Google Shape;418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83">
            <a:off x="8602351" y="-141195"/>
            <a:ext cx="841999" cy="114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8" name="Google Shape;418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99">
            <a:off x="8251916" y="534230"/>
            <a:ext cx="308706" cy="41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9" name="Google Shape;418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900003">
            <a:off x="7325175" y="147940"/>
            <a:ext cx="362649" cy="36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417431-64BF-4116-A9D6-2226E55737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278" t="32099" r="12222" b="25761"/>
          <a:stretch/>
        </p:blipFill>
        <p:spPr>
          <a:xfrm>
            <a:off x="2294467" y="1337733"/>
            <a:ext cx="5291666" cy="2777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Google Shape;579;p47">
            <a:extLst>
              <a:ext uri="{FF2B5EF4-FFF2-40B4-BE49-F238E27FC236}">
                <a16:creationId xmlns:a16="http://schemas.microsoft.com/office/drawing/2014/main" id="{EBE8B523-BE07-44BF-A683-A82DB5E5AD07}"/>
              </a:ext>
            </a:extLst>
          </p:cNvPr>
          <p:cNvSpPr/>
          <p:nvPr/>
        </p:nvSpPr>
        <p:spPr>
          <a:xfrm rot="4183063" flipH="1">
            <a:off x="350219" y="1704569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4189;p66">
            <a:extLst>
              <a:ext uri="{FF2B5EF4-FFF2-40B4-BE49-F238E27FC236}">
                <a16:creationId xmlns:a16="http://schemas.microsoft.com/office/drawing/2014/main" id="{2175FDC4-051A-4B62-941D-A0CBE7FE2F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900003">
            <a:off x="373619" y="104636"/>
            <a:ext cx="923313" cy="87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60;p70">
            <a:extLst>
              <a:ext uri="{FF2B5EF4-FFF2-40B4-BE49-F238E27FC236}">
                <a16:creationId xmlns:a16="http://schemas.microsoft.com/office/drawing/2014/main" id="{A690202A-C4CC-4C24-5246-BAB46BDEB2C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2230" y="3471483"/>
            <a:ext cx="1857093" cy="175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3" name="Google Shape;3983;p59"/>
          <p:cNvGrpSpPr/>
          <p:nvPr/>
        </p:nvGrpSpPr>
        <p:grpSpPr>
          <a:xfrm>
            <a:off x="-1253125" y="2314850"/>
            <a:ext cx="4291574" cy="3526275"/>
            <a:chOff x="-1432562" y="2448200"/>
            <a:chExt cx="4291574" cy="3526275"/>
          </a:xfrm>
        </p:grpSpPr>
        <p:pic>
          <p:nvPicPr>
            <p:cNvPr id="3984" name="Google Shape;398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314979" flipH="1">
              <a:off x="-870018" y="2910774"/>
              <a:ext cx="2381831" cy="2601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5" name="Google Shape;3985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99995">
              <a:off x="-484588" y="4139602"/>
              <a:ext cx="1529884" cy="1559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6" name="Google Shape;3986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99996">
              <a:off x="1136745" y="4147030"/>
              <a:ext cx="1567049" cy="140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7" name="Google Shape;3987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221207">
              <a:off x="1356314" y="4444755"/>
              <a:ext cx="301411" cy="63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8" name="Google Shape;3988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017592" y="4478516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9" name="Google Shape;3989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531539" y="4202375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0" name="Google Shape;3990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00000">
              <a:off x="936653" y="3928554"/>
              <a:ext cx="416362" cy="5655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1" name="Google Shape;3991;p59"/>
          <p:cNvGrpSpPr/>
          <p:nvPr/>
        </p:nvGrpSpPr>
        <p:grpSpPr>
          <a:xfrm flipH="1">
            <a:off x="6105495" y="2314850"/>
            <a:ext cx="4291574" cy="3526275"/>
            <a:chOff x="-1432562" y="2448200"/>
            <a:chExt cx="4291574" cy="3526275"/>
          </a:xfrm>
        </p:grpSpPr>
        <p:pic>
          <p:nvPicPr>
            <p:cNvPr id="3992" name="Google Shape;399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314979" flipH="1">
              <a:off x="-870018" y="2910774"/>
              <a:ext cx="2381831" cy="2601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3" name="Google Shape;3993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99995">
              <a:off x="-484588" y="4139602"/>
              <a:ext cx="1529884" cy="1559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4" name="Google Shape;3994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99996">
              <a:off x="1136745" y="4147030"/>
              <a:ext cx="1567049" cy="140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5" name="Google Shape;3995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221207">
              <a:off x="1356314" y="4444755"/>
              <a:ext cx="301411" cy="63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6" name="Google Shape;3996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017592" y="4478516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7" name="Google Shape;3997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531539" y="4202375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8" name="Google Shape;3998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00000">
              <a:off x="936653" y="3928554"/>
              <a:ext cx="416362" cy="5655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7BAC7689-CBA0-4FCC-9FD0-DD5F1E16AC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96" t="19588" r="55000" b="53910"/>
          <a:stretch/>
        </p:blipFill>
        <p:spPr>
          <a:xfrm>
            <a:off x="753534" y="474132"/>
            <a:ext cx="4275666" cy="179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Google Shape;4557;p70">
            <a:extLst>
              <a:ext uri="{FF2B5EF4-FFF2-40B4-BE49-F238E27FC236}">
                <a16:creationId xmlns:a16="http://schemas.microsoft.com/office/drawing/2014/main" id="{1D905AB3-61AB-4298-8F4C-C835FAEEB3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00001">
            <a:off x="5042179" y="-70951"/>
            <a:ext cx="1906854" cy="32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78E70B0-24A2-4CC2-AEAB-9B258FFD5688}"/>
              </a:ext>
            </a:extLst>
          </p:cNvPr>
          <p:cNvSpPr txBox="1"/>
          <p:nvPr/>
        </p:nvSpPr>
        <p:spPr>
          <a:xfrm>
            <a:off x="1371599" y="2456648"/>
            <a:ext cx="653203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1. They are at an ice-skating competition.</a:t>
            </a:r>
          </a:p>
          <a:p>
            <a:r>
              <a:rPr lang="en-US" sz="1800" dirty="0"/>
              <a:t>2. He is nervous.</a:t>
            </a:r>
          </a:p>
          <a:p>
            <a:r>
              <a:rPr lang="en-US" sz="1800" dirty="0"/>
              <a:t>3. His coach encourages him and gives him more confidence.</a:t>
            </a:r>
          </a:p>
          <a:p>
            <a:r>
              <a:rPr lang="en-US" sz="1800" dirty="0"/>
              <a:t>4. Barry forgot his skates in the car</a:t>
            </a:r>
            <a:endParaRPr lang="ar-SA" sz="18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1C80587-BE97-49A8-85F1-9AB6576CD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5488" y="0"/>
            <a:ext cx="957155" cy="908383"/>
          </a:xfrm>
          <a:prstGeom prst="rect">
            <a:avLst/>
          </a:prstGeom>
        </p:spPr>
      </p:pic>
      <p:pic>
        <p:nvPicPr>
          <p:cNvPr id="2" name="Google Shape;4560;p70">
            <a:extLst>
              <a:ext uri="{FF2B5EF4-FFF2-40B4-BE49-F238E27FC236}">
                <a16:creationId xmlns:a16="http://schemas.microsoft.com/office/drawing/2014/main" id="{AC3C1A0A-FE11-AC97-BC4C-8B26601F872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24762" y="2008253"/>
            <a:ext cx="1153108" cy="10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162;p65">
            <a:extLst>
              <a:ext uri="{FF2B5EF4-FFF2-40B4-BE49-F238E27FC236}">
                <a16:creationId xmlns:a16="http://schemas.microsoft.com/office/drawing/2014/main" id="{68610EE8-8D30-091D-449D-AA24D05FEB5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119" y="161886"/>
            <a:ext cx="591375" cy="6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4581;p71">
            <a:extLst>
              <a:ext uri="{FF2B5EF4-FFF2-40B4-BE49-F238E27FC236}">
                <a16:creationId xmlns:a16="http://schemas.microsoft.com/office/drawing/2014/main" id="{8CE5096C-26E9-4980-A203-BD905522CC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41887">
            <a:off x="4978716" y="3547182"/>
            <a:ext cx="867342" cy="195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4" name="Google Shape;372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23" y="-58299"/>
            <a:ext cx="842400" cy="8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F7271BD2-CE0E-4FFB-B130-C80574EA0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7" t="45574" r="20663" b="5435"/>
          <a:stretch/>
        </p:blipFill>
        <p:spPr>
          <a:xfrm>
            <a:off x="1532466" y="840832"/>
            <a:ext cx="6461701" cy="208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8FA55DE3-CD87-487B-9C79-472A6923515D}"/>
              </a:ext>
            </a:extLst>
          </p:cNvPr>
          <p:cNvSpPr txBox="1"/>
          <p:nvPr/>
        </p:nvSpPr>
        <p:spPr>
          <a:xfrm>
            <a:off x="977900" y="3366355"/>
            <a:ext cx="5067299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These phrases for </a:t>
            </a:r>
          </a:p>
          <a:p>
            <a:pPr algn="ctr"/>
            <a:r>
              <a:rPr lang="en-US" sz="1800" b="1" dirty="0"/>
              <a:t>Encouraging and Expressing Confidence in Someone. </a:t>
            </a:r>
            <a:endParaRPr lang="ar-SA" sz="1800" b="1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57125EB-2442-45A5-B06B-39C1B4F7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26" y="2381361"/>
            <a:ext cx="1322947" cy="1329043"/>
          </a:xfrm>
          <a:prstGeom prst="rect">
            <a:avLst/>
          </a:prstGeom>
        </p:spPr>
      </p:pic>
      <p:pic>
        <p:nvPicPr>
          <p:cNvPr id="79" name="Google Shape;4560;p70">
            <a:extLst>
              <a:ext uri="{FF2B5EF4-FFF2-40B4-BE49-F238E27FC236}">
                <a16:creationId xmlns:a16="http://schemas.microsoft.com/office/drawing/2014/main" id="{F143E011-D63A-4532-84A8-94F88C3C7B5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0403" y="0"/>
            <a:ext cx="1857093" cy="17579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24;p53">
            <a:extLst>
              <a:ext uri="{FF2B5EF4-FFF2-40B4-BE49-F238E27FC236}">
                <a16:creationId xmlns:a16="http://schemas.microsoft.com/office/drawing/2014/main" id="{80A884BD-A51B-47B3-BBE6-D1CF0D5DB6B4}"/>
              </a:ext>
            </a:extLst>
          </p:cNvPr>
          <p:cNvSpPr/>
          <p:nvPr/>
        </p:nvSpPr>
        <p:spPr>
          <a:xfrm rot="4613370">
            <a:off x="6332382" y="2932707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C061933A-5A89-403B-B296-FE0ABA0D3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1449" y="3840703"/>
            <a:ext cx="524301" cy="713294"/>
          </a:xfrm>
          <a:prstGeom prst="rect">
            <a:avLst/>
          </a:prstGeom>
        </p:spPr>
      </p:pic>
      <p:pic>
        <p:nvPicPr>
          <p:cNvPr id="83" name="Google Shape;4583;p71">
            <a:extLst>
              <a:ext uri="{FF2B5EF4-FFF2-40B4-BE49-F238E27FC236}">
                <a16:creationId xmlns:a16="http://schemas.microsoft.com/office/drawing/2014/main" id="{B170AE3C-6935-492C-9988-417D45ED898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5164665" y="3996266"/>
            <a:ext cx="688195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62F1948F-C72C-4809-BB6C-34FD852EDE66}"/>
              </a:ext>
            </a:extLst>
          </p:cNvPr>
          <p:cNvSpPr/>
          <p:nvPr/>
        </p:nvSpPr>
        <p:spPr>
          <a:xfrm>
            <a:off x="1551840" y="1553005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C5C8E841-A59C-40F4-935E-B2B7FD8C64AD}"/>
              </a:ext>
            </a:extLst>
          </p:cNvPr>
          <p:cNvSpPr/>
          <p:nvPr/>
        </p:nvSpPr>
        <p:spPr>
          <a:xfrm>
            <a:off x="1551841" y="1883205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شكل بيضاوي 87">
            <a:extLst>
              <a:ext uri="{FF2B5EF4-FFF2-40B4-BE49-F238E27FC236}">
                <a16:creationId xmlns:a16="http://schemas.microsoft.com/office/drawing/2014/main" id="{191EA78F-53E1-486E-BF9A-E94334D42D0C}"/>
              </a:ext>
            </a:extLst>
          </p:cNvPr>
          <p:cNvSpPr/>
          <p:nvPr/>
        </p:nvSpPr>
        <p:spPr>
          <a:xfrm>
            <a:off x="1534906" y="2196471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id="{DB255EE5-FD04-49DA-B634-2C8C733AEE08}"/>
              </a:ext>
            </a:extLst>
          </p:cNvPr>
          <p:cNvSpPr/>
          <p:nvPr/>
        </p:nvSpPr>
        <p:spPr>
          <a:xfrm>
            <a:off x="1543374" y="2594405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0" name="شكل بيضاوي 89">
            <a:extLst>
              <a:ext uri="{FF2B5EF4-FFF2-40B4-BE49-F238E27FC236}">
                <a16:creationId xmlns:a16="http://schemas.microsoft.com/office/drawing/2014/main" id="{21207A27-DC53-45BC-8F76-F07D32391858}"/>
              </a:ext>
            </a:extLst>
          </p:cNvPr>
          <p:cNvSpPr/>
          <p:nvPr/>
        </p:nvSpPr>
        <p:spPr>
          <a:xfrm>
            <a:off x="5048574" y="1536071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1" name="شكل بيضاوي 90">
            <a:extLst>
              <a:ext uri="{FF2B5EF4-FFF2-40B4-BE49-F238E27FC236}">
                <a16:creationId xmlns:a16="http://schemas.microsoft.com/office/drawing/2014/main" id="{B30C0448-EBC8-4A85-876A-A4B6ABB5809A}"/>
              </a:ext>
            </a:extLst>
          </p:cNvPr>
          <p:cNvSpPr/>
          <p:nvPr/>
        </p:nvSpPr>
        <p:spPr>
          <a:xfrm>
            <a:off x="5031640" y="1866271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2" name="شكل بيضاوي 91">
            <a:extLst>
              <a:ext uri="{FF2B5EF4-FFF2-40B4-BE49-F238E27FC236}">
                <a16:creationId xmlns:a16="http://schemas.microsoft.com/office/drawing/2014/main" id="{99150236-22AC-4F3E-9924-B9D2B280EA8C}"/>
              </a:ext>
            </a:extLst>
          </p:cNvPr>
          <p:cNvSpPr/>
          <p:nvPr/>
        </p:nvSpPr>
        <p:spPr>
          <a:xfrm>
            <a:off x="5040107" y="2221872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80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0" name="Google Shape;420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90">
            <a:off x="-189081" y="2660659"/>
            <a:ext cx="787809" cy="161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1" name="Google Shape;420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7093">
            <a:off x="-281138" y="2294939"/>
            <a:ext cx="747230" cy="116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2" name="Google Shape;420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40725" y="3283474"/>
            <a:ext cx="1442187" cy="224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3" name="Google Shape;420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8958" y="4275600"/>
            <a:ext cx="707547" cy="9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4" name="Google Shape;4204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514" y="4042489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5" name="Google Shape;420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66" y="3622540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2" name="Google Shape;421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0">
            <a:off x="8545473" y="862910"/>
            <a:ext cx="787809" cy="161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3" name="Google Shape;421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242907">
            <a:off x="8678109" y="1683030"/>
            <a:ext cx="747230" cy="116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4" name="Google Shape;421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942738" y="-389525"/>
            <a:ext cx="1442187" cy="224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5" name="Google Shape;421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585611" y="-93176"/>
            <a:ext cx="707547" cy="9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6" name="Google Shape;4216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712904" y="744072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7" name="Google Shape;4217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886484" y="1164021"/>
            <a:ext cx="262783" cy="356939"/>
          </a:xfrm>
          <a:prstGeom prst="rect">
            <a:avLst/>
          </a:prstGeom>
          <a:noFill/>
          <a:ln>
            <a:noFill/>
          </a:ln>
        </p:spPr>
      </p:pic>
      <p:sp>
        <p:nvSpPr>
          <p:cNvPr id="4218" name="Google Shape;4218;p67"/>
          <p:cNvSpPr/>
          <p:nvPr/>
        </p:nvSpPr>
        <p:spPr>
          <a:xfrm rot="-5400000">
            <a:off x="478853" y="432756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9D253AA-7FF0-4677-B8DA-E4359C0D50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7" t="45574" r="20663" b="5435"/>
          <a:stretch/>
        </p:blipFill>
        <p:spPr>
          <a:xfrm>
            <a:off x="1654556" y="1323432"/>
            <a:ext cx="6170279" cy="1467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Rectangle 161">
            <a:extLst>
              <a:ext uri="{FF2B5EF4-FFF2-40B4-BE49-F238E27FC236}">
                <a16:creationId xmlns:a16="http://schemas.microsoft.com/office/drawing/2014/main" id="{88E28869-7A9D-4394-B853-2F859E1CC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179" y="162622"/>
            <a:ext cx="4199487" cy="970961"/>
          </a:xfrm>
          <a:prstGeom prst="cloudCallout">
            <a:avLst>
              <a:gd name="adj1" fmla="val -47837"/>
              <a:gd name="adj2" fmla="val 58941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Which expressions does </a:t>
            </a:r>
            <a:r>
              <a:rPr lang="en-US" sz="1600" b="1" u="sng" dirty="0">
                <a:solidFill>
                  <a:schemeClr val="bg1">
                    <a:lumMod val="9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the coach </a:t>
            </a:r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use to encourage Barry? 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3AC5CD0B-4102-44B7-BADE-D74022AAF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94286">
            <a:off x="1871133" y="2804344"/>
            <a:ext cx="4927600" cy="186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Google Shape;4560;p70">
            <a:extLst>
              <a:ext uri="{FF2B5EF4-FFF2-40B4-BE49-F238E27FC236}">
                <a16:creationId xmlns:a16="http://schemas.microsoft.com/office/drawing/2014/main" id="{6B3258B8-E94E-411B-9763-ED86F70C352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6002" y="3385547"/>
            <a:ext cx="1857093" cy="175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6" name="Google Shape;4106;p63"/>
          <p:cNvGrpSpPr/>
          <p:nvPr/>
        </p:nvGrpSpPr>
        <p:grpSpPr>
          <a:xfrm rot="19879980">
            <a:off x="2308447" y="3818926"/>
            <a:ext cx="1128932" cy="1253252"/>
            <a:chOff x="1024268" y="2302213"/>
            <a:chExt cx="1128932" cy="1253252"/>
          </a:xfrm>
        </p:grpSpPr>
        <p:sp>
          <p:nvSpPr>
            <p:cNvPr id="4107" name="Google Shape;4107;p63"/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63"/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9" name="Google Shape;4109;p63"/>
          <p:cNvGrpSpPr/>
          <p:nvPr/>
        </p:nvGrpSpPr>
        <p:grpSpPr>
          <a:xfrm rot="21217218" flipH="1">
            <a:off x="6151906" y="3763282"/>
            <a:ext cx="1128932" cy="1253252"/>
            <a:chOff x="1024268" y="2302213"/>
            <a:chExt cx="1128932" cy="1253252"/>
          </a:xfrm>
        </p:grpSpPr>
        <p:sp>
          <p:nvSpPr>
            <p:cNvPr id="4110" name="Google Shape;4110;p63"/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3"/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1145AE2C-AD32-452D-A686-726EB034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5" y="898496"/>
            <a:ext cx="6430243" cy="272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AFE44C6-65C1-4A05-9164-845616264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306" y="1844705"/>
            <a:ext cx="1979875" cy="1916264"/>
          </a:xfrm>
          <a:prstGeom prst="rect">
            <a:avLst/>
          </a:prstGeom>
        </p:spPr>
      </p:pic>
      <p:grpSp>
        <p:nvGrpSpPr>
          <p:cNvPr id="15" name="Google Shape;4106;p63">
            <a:extLst>
              <a:ext uri="{FF2B5EF4-FFF2-40B4-BE49-F238E27FC236}">
                <a16:creationId xmlns:a16="http://schemas.microsoft.com/office/drawing/2014/main" id="{96ADE008-AD90-4CF0-97A4-3F626F098F65}"/>
              </a:ext>
            </a:extLst>
          </p:cNvPr>
          <p:cNvGrpSpPr/>
          <p:nvPr/>
        </p:nvGrpSpPr>
        <p:grpSpPr>
          <a:xfrm rot="17622218">
            <a:off x="2954688" y="-45787"/>
            <a:ext cx="821094" cy="932512"/>
            <a:chOff x="1024268" y="2302213"/>
            <a:chExt cx="1128932" cy="1253252"/>
          </a:xfrm>
        </p:grpSpPr>
        <p:sp>
          <p:nvSpPr>
            <p:cNvPr id="16" name="Google Shape;4107;p63">
              <a:extLst>
                <a:ext uri="{FF2B5EF4-FFF2-40B4-BE49-F238E27FC236}">
                  <a16:creationId xmlns:a16="http://schemas.microsoft.com/office/drawing/2014/main" id="{EE009032-C632-44AB-9139-F5EC30702181}"/>
                </a:ext>
              </a:extLst>
            </p:cNvPr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08;p63">
              <a:extLst>
                <a:ext uri="{FF2B5EF4-FFF2-40B4-BE49-F238E27FC236}">
                  <a16:creationId xmlns:a16="http://schemas.microsoft.com/office/drawing/2014/main" id="{91128D53-A1AA-4247-9AD7-E7C742913318}"/>
                </a:ext>
              </a:extLst>
            </p:cNvPr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0" name="Google Shape;33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10813">
            <a:off x="-758064" y="809854"/>
            <a:ext cx="2169876" cy="196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1" name="Google Shape;339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648408">
            <a:off x="-252564" y="963883"/>
            <a:ext cx="533257" cy="92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2" name="Google Shape;339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00733">
            <a:off x="536747" y="1008706"/>
            <a:ext cx="282108" cy="48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3" name="Google Shape;339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745964">
            <a:off x="-974973" y="2314231"/>
            <a:ext cx="3376397" cy="306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B5C344-337A-BC36-BC77-FB7B1509C4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1456448" y="1351445"/>
            <a:ext cx="2619150" cy="2597067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94" name="Google Shape;339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300" y="3802975"/>
            <a:ext cx="1038350" cy="9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5" name="Google Shape;3395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100" y="3172600"/>
            <a:ext cx="588725" cy="5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6" name="Google Shape;339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300" y="4460825"/>
            <a:ext cx="727925" cy="6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7" name="Google Shape;339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71391">
            <a:off x="1488625" y="3863704"/>
            <a:ext cx="2169875" cy="1967941"/>
          </a:xfrm>
          <a:prstGeom prst="rect">
            <a:avLst/>
          </a:prstGeom>
          <a:noFill/>
          <a:ln>
            <a:noFill/>
          </a:ln>
        </p:spPr>
      </p:pic>
      <p:sp>
        <p:nvSpPr>
          <p:cNvPr id="3398" name="Google Shape;3398;p42"/>
          <p:cNvSpPr txBox="1">
            <a:spLocks noGrp="1"/>
          </p:cNvSpPr>
          <p:nvPr>
            <p:ph type="title"/>
          </p:nvPr>
        </p:nvSpPr>
        <p:spPr>
          <a:xfrm>
            <a:off x="4450136" y="1330967"/>
            <a:ext cx="38193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Book Open</a:t>
            </a:r>
            <a:endParaRPr sz="5400" b="1" dirty="0"/>
          </a:p>
        </p:txBody>
      </p:sp>
      <p:sp>
        <p:nvSpPr>
          <p:cNvPr id="3400" name="Google Shape;3400;p42"/>
          <p:cNvSpPr txBox="1">
            <a:spLocks noGrp="1"/>
          </p:cNvSpPr>
          <p:nvPr>
            <p:ph type="subTitle" idx="1"/>
          </p:nvPr>
        </p:nvSpPr>
        <p:spPr>
          <a:xfrm>
            <a:off x="5241591" y="2793245"/>
            <a:ext cx="2396339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( 49 )</a:t>
            </a:r>
            <a:endParaRPr sz="1800" dirty="0"/>
          </a:p>
        </p:txBody>
      </p:sp>
      <p:pic>
        <p:nvPicPr>
          <p:cNvPr id="3401" name="Google Shape;340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389933">
            <a:off x="-287846" y="3155856"/>
            <a:ext cx="2314719" cy="348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2" name="Google Shape;340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62838">
            <a:off x="-1127092" y="1543517"/>
            <a:ext cx="2130609" cy="321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3" name="Google Shape;340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7625" y="4776772"/>
            <a:ext cx="588725" cy="5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4" name="Google Shape;340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6350" y="4642974"/>
            <a:ext cx="549825" cy="5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5" name="Google Shape;3405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5350" y="1323156"/>
            <a:ext cx="588725" cy="79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6" name="Google Shape;340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25" y="1836852"/>
            <a:ext cx="340325" cy="4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7" name="Google Shape;3407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3225" y="3947402"/>
            <a:ext cx="340325" cy="4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8" name="Google Shape;3408;p42"/>
          <p:cNvSpPr/>
          <p:nvPr/>
        </p:nvSpPr>
        <p:spPr>
          <a:xfrm rot="-5400000">
            <a:off x="6078173" y="5403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9" name="Google Shape;3409;p42"/>
          <p:cNvSpPr/>
          <p:nvPr/>
        </p:nvSpPr>
        <p:spPr>
          <a:xfrm rot="-5400000">
            <a:off x="5585138" y="1267493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Google Shape;4141;p65"/>
          <p:cNvSpPr txBox="1">
            <a:spLocks noGrp="1"/>
          </p:cNvSpPr>
          <p:nvPr>
            <p:ph type="title"/>
          </p:nvPr>
        </p:nvSpPr>
        <p:spPr>
          <a:xfrm>
            <a:off x="751645" y="32434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Lesson Objectives</a:t>
            </a:r>
            <a:endParaRPr sz="5400" b="1" dirty="0"/>
          </a:p>
        </p:txBody>
      </p:sp>
      <p:sp>
        <p:nvSpPr>
          <p:cNvPr id="4142" name="Google Shape;4142;p65"/>
          <p:cNvSpPr txBox="1"/>
          <p:nvPr/>
        </p:nvSpPr>
        <p:spPr>
          <a:xfrm>
            <a:off x="713225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Listen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3" name="Google Shape;4143;p65"/>
          <p:cNvSpPr txBox="1"/>
          <p:nvPr/>
        </p:nvSpPr>
        <p:spPr>
          <a:xfrm>
            <a:off x="713225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For specific information</a:t>
            </a:r>
          </a:p>
        </p:txBody>
      </p:sp>
      <p:sp>
        <p:nvSpPr>
          <p:cNvPr id="4144" name="Google Shape;4144;p65"/>
          <p:cNvSpPr txBox="1"/>
          <p:nvPr/>
        </p:nvSpPr>
        <p:spPr>
          <a:xfrm>
            <a:off x="2279517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Use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5" name="Google Shape;4145;p65"/>
          <p:cNvSpPr txBox="1"/>
          <p:nvPr/>
        </p:nvSpPr>
        <p:spPr>
          <a:xfrm>
            <a:off x="2279517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“Real Talk” phrase in correct sentences</a:t>
            </a:r>
          </a:p>
        </p:txBody>
      </p:sp>
      <p:sp>
        <p:nvSpPr>
          <p:cNvPr id="4146" name="Google Shape;4146;p65"/>
          <p:cNvSpPr txBox="1"/>
          <p:nvPr/>
        </p:nvSpPr>
        <p:spPr>
          <a:xfrm>
            <a:off x="3845809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Express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7" name="Google Shape;4147;p65"/>
          <p:cNvSpPr txBox="1"/>
          <p:nvPr/>
        </p:nvSpPr>
        <p:spPr>
          <a:xfrm>
            <a:off x="3845809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confidence in someone</a:t>
            </a:r>
            <a:endParaRPr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148" name="Google Shape;4148;p65"/>
          <p:cNvSpPr txBox="1"/>
          <p:nvPr/>
        </p:nvSpPr>
        <p:spPr>
          <a:xfrm>
            <a:off x="5412100" y="3055500"/>
            <a:ext cx="1534265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Complete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9" name="Google Shape;4149;p65"/>
          <p:cNvSpPr txBox="1"/>
          <p:nvPr/>
        </p:nvSpPr>
        <p:spPr>
          <a:xfrm>
            <a:off x="5412101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the chart according to the profile's audio</a:t>
            </a:r>
          </a:p>
        </p:txBody>
      </p:sp>
      <p:sp>
        <p:nvSpPr>
          <p:cNvPr id="4150" name="Google Shape;4150;p65"/>
          <p:cNvSpPr txBox="1"/>
          <p:nvPr/>
        </p:nvSpPr>
        <p:spPr>
          <a:xfrm>
            <a:off x="6978394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Find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1" name="Google Shape;4151;p65"/>
          <p:cNvSpPr txBox="1"/>
          <p:nvPr/>
        </p:nvSpPr>
        <p:spPr>
          <a:xfrm>
            <a:off x="6978394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The meaning of the new words</a:t>
            </a:r>
          </a:p>
        </p:txBody>
      </p:sp>
      <p:cxnSp>
        <p:nvCxnSpPr>
          <p:cNvPr id="4152" name="Google Shape;4152;p65"/>
          <p:cNvCxnSpPr/>
          <p:nvPr/>
        </p:nvCxnSpPr>
        <p:spPr>
          <a:xfrm>
            <a:off x="1442175" y="2453875"/>
            <a:ext cx="6258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153" name="Google Shape;41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6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4" name="Google Shape;4154;p65"/>
          <p:cNvPicPr preferRelativeResize="0"/>
          <p:nvPr/>
        </p:nvPicPr>
        <p:blipFill rotWithShape="1">
          <a:blip r:embed="rId4">
            <a:alphaModFix/>
          </a:blip>
          <a:srcRect t="11355" b="18636"/>
          <a:stretch/>
        </p:blipFill>
        <p:spPr>
          <a:xfrm>
            <a:off x="2709999" y="2192859"/>
            <a:ext cx="591350" cy="562354"/>
          </a:xfrm>
          <a:prstGeom prst="rect">
            <a:avLst/>
          </a:prstGeom>
          <a:noFill/>
          <a:ln>
            <a:noFill/>
          </a:ln>
        </p:spPr>
      </p:pic>
      <p:sp>
        <p:nvSpPr>
          <p:cNvPr id="4155" name="Google Shape;4155;p65"/>
          <p:cNvSpPr txBox="1"/>
          <p:nvPr/>
        </p:nvSpPr>
        <p:spPr>
          <a:xfrm>
            <a:off x="713225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 1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6" name="Google Shape;4156;p65"/>
          <p:cNvSpPr txBox="1"/>
          <p:nvPr/>
        </p:nvSpPr>
        <p:spPr>
          <a:xfrm>
            <a:off x="2279517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2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7" name="Google Shape;4157;p65"/>
          <p:cNvSpPr txBox="1"/>
          <p:nvPr/>
        </p:nvSpPr>
        <p:spPr>
          <a:xfrm>
            <a:off x="3845809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3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8" name="Google Shape;4158;p65"/>
          <p:cNvSpPr txBox="1"/>
          <p:nvPr/>
        </p:nvSpPr>
        <p:spPr>
          <a:xfrm>
            <a:off x="5412101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4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9" name="Google Shape;4159;p65"/>
          <p:cNvSpPr txBox="1"/>
          <p:nvPr/>
        </p:nvSpPr>
        <p:spPr>
          <a:xfrm>
            <a:off x="6978394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5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pic>
        <p:nvPicPr>
          <p:cNvPr id="4160" name="Google Shape;416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62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1" name="Google Shape;4161;p65"/>
          <p:cNvPicPr preferRelativeResize="0"/>
          <p:nvPr/>
        </p:nvPicPr>
        <p:blipFill rotWithShape="1">
          <a:blip r:embed="rId4">
            <a:alphaModFix/>
          </a:blip>
          <a:srcRect t="11355" b="18636"/>
          <a:stretch/>
        </p:blipFill>
        <p:spPr>
          <a:xfrm>
            <a:off x="5842599" y="2192859"/>
            <a:ext cx="591350" cy="56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2" name="Google Shape;416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8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3" name="Google Shape;4163;p65"/>
          <p:cNvGrpSpPr/>
          <p:nvPr/>
        </p:nvGrpSpPr>
        <p:grpSpPr>
          <a:xfrm flipH="1">
            <a:off x="-367319" y="-245183"/>
            <a:ext cx="1969406" cy="2047567"/>
            <a:chOff x="11169124" y="-1272375"/>
            <a:chExt cx="3005350" cy="3124625"/>
          </a:xfrm>
        </p:grpSpPr>
        <p:pic>
          <p:nvPicPr>
            <p:cNvPr id="4164" name="Google Shape;4164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931608" y="-1240383"/>
              <a:ext cx="2242865" cy="2449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5" name="Google Shape;4165;p6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166594">
              <a:off x="12421931" y="393824"/>
              <a:ext cx="1320523" cy="118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6" name="Google Shape;4166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86944" y="-309729"/>
              <a:ext cx="310328" cy="316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7" name="Google Shape;4167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876560" y="-1028659"/>
              <a:ext cx="540527" cy="11399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8" name="Google Shape;4168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949000">
              <a:off x="11431825" y="-1022987"/>
              <a:ext cx="420565" cy="88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9" name="Google Shape;4169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781753">
              <a:off x="12244569" y="80513"/>
              <a:ext cx="216779" cy="457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0" name="Google Shape;4170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748576">
              <a:off x="12685802" y="1247957"/>
              <a:ext cx="250204" cy="527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1" name="Google Shape;4171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241841" y="-1272375"/>
              <a:ext cx="1440613" cy="19568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Google Shape;4009;p60"/>
          <p:cNvSpPr/>
          <p:nvPr/>
        </p:nvSpPr>
        <p:spPr>
          <a:xfrm rot="10800000">
            <a:off x="692270" y="4017599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0" name="Google Shape;4010;p60"/>
          <p:cNvSpPr/>
          <p:nvPr/>
        </p:nvSpPr>
        <p:spPr>
          <a:xfrm rot="10800000">
            <a:off x="713218" y="34482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1" name="Google Shape;4011;p60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2" name="Google Shape;4012;p60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BE9FE222-E5D1-4DD3-949C-DBF2133DC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650" y="1429229"/>
            <a:ext cx="6093440" cy="2707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MG Bk 4 F-SA__16_1-14 p25">
            <a:hlinkClick r:id="" action="ppaction://media"/>
            <a:extLst>
              <a:ext uri="{FF2B5EF4-FFF2-40B4-BE49-F238E27FC236}">
                <a16:creationId xmlns:a16="http://schemas.microsoft.com/office/drawing/2014/main" id="{8118D36F-6B4E-4CA5-9770-4B1EE303F6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833" y="291993"/>
            <a:ext cx="890542" cy="76840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9" name="Google Shape;33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0" name="Google Shape;33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4467" y="692569"/>
            <a:ext cx="391643" cy="36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1" name="Google Shape;33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2" name="Google Shape;334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3" name="Google Shape;334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4" name="Google Shape;334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2" y="-732924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5" name="Google Shape;334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5275" y="852300"/>
            <a:ext cx="445400" cy="6049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جدول 2">
            <a:extLst>
              <a:ext uri="{FF2B5EF4-FFF2-40B4-BE49-F238E27FC236}">
                <a16:creationId xmlns:a16="http://schemas.microsoft.com/office/drawing/2014/main" id="{73CE40A3-40CA-496E-B8CD-DBC647DBF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03943"/>
              </p:ext>
            </p:extLst>
          </p:nvPr>
        </p:nvGraphicFramePr>
        <p:xfrm>
          <a:off x="391884" y="1202144"/>
          <a:ext cx="8137395" cy="3027950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1162485">
                  <a:extLst>
                    <a:ext uri="{9D8B030D-6E8A-4147-A177-3AD203B41FA5}">
                      <a16:colId xmlns:a16="http://schemas.microsoft.com/office/drawing/2014/main" val="286437515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667186928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2807352053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77251374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223963481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842434088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275622675"/>
                    </a:ext>
                  </a:extLst>
                </a:gridCol>
              </a:tblGrid>
              <a:tr h="61396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Results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Challenges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Olympics (year/city)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Country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Sport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Nickname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/>
                    </a:p>
                  </a:txBody>
                  <a:tcPr marL="110642" marR="110642" marT="50292" marB="50292" anchor="ctr"/>
                </a:tc>
                <a:extLst>
                  <a:ext uri="{0D108BD9-81ED-4DB2-BD59-A6C34878D82A}">
                    <a16:rowId xmlns:a16="http://schemas.microsoft.com/office/drawing/2014/main" val="3971037621"/>
                  </a:ext>
                </a:extLst>
              </a:tr>
              <a:tr h="1211255">
                <a:tc>
                  <a:txBody>
                    <a:bodyPr/>
                    <a:lstStyle/>
                    <a:p>
                      <a:pPr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baseline="0" dirty="0">
                          <a:solidFill>
                            <a:schemeClr val="bg1"/>
                          </a:solidFill>
                        </a:rPr>
                        <a:t>Eddie Edwards </a:t>
                      </a:r>
                    </a:p>
                    <a:p>
                      <a:pPr algn="ctr" rtl="1"/>
                      <a:endParaRPr lang="ar-SA" sz="1400" u="none" dirty="0">
                        <a:solidFill>
                          <a:schemeClr val="bg1"/>
                        </a:solidFill>
                        <a:latin typeface="Aharoni" panose="02010803020104030203" pitchFamily="2" charset="-79"/>
                      </a:endParaRPr>
                    </a:p>
                  </a:txBody>
                  <a:tcPr marL="110642" marR="110642" marT="50292" marB="50292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893178"/>
                  </a:ext>
                </a:extLst>
              </a:tr>
              <a:tr h="1202731">
                <a:tc>
                  <a:txBody>
                    <a:bodyPr/>
                    <a:lstStyle/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7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Eric </a:t>
                      </a:r>
                      <a:r>
                        <a:rPr lang="en-US" sz="1100" b="0" u="none" strike="noStrike" kern="1200" baseline="0" dirty="0" err="1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Moussambani</a:t>
                      </a:r>
                      <a:r>
                        <a:rPr lang="en-US" sz="1100" b="0" u="none" strike="noStrike" kern="1200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u="none" strike="noStrike" kern="1200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269376"/>
                  </a:ext>
                </a:extLst>
              </a:tr>
            </a:tbl>
          </a:graphicData>
        </a:graphic>
      </p:graphicFrame>
      <p:sp>
        <p:nvSpPr>
          <p:cNvPr id="28" name="Google Shape;3797;p55">
            <a:extLst>
              <a:ext uri="{FF2B5EF4-FFF2-40B4-BE49-F238E27FC236}">
                <a16:creationId xmlns:a16="http://schemas.microsoft.com/office/drawing/2014/main" id="{4CE1E6B6-932B-400F-A09C-76D912C64B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752" y="370452"/>
            <a:ext cx="6448294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Complete the chart:</a:t>
            </a:r>
            <a:endParaRPr sz="4800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E26FAE9-8E09-42DB-B68C-327C836B73B9}"/>
              </a:ext>
            </a:extLst>
          </p:cNvPr>
          <p:cNvSpPr txBox="1"/>
          <p:nvPr/>
        </p:nvSpPr>
        <p:spPr>
          <a:xfrm>
            <a:off x="1611726" y="2228162"/>
            <a:ext cx="1046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Eagle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F4BAC60-1F53-48BB-95DA-7E639C615182}"/>
              </a:ext>
            </a:extLst>
          </p:cNvPr>
          <p:cNvSpPr txBox="1"/>
          <p:nvPr/>
        </p:nvSpPr>
        <p:spPr>
          <a:xfrm>
            <a:off x="2656755" y="2228162"/>
            <a:ext cx="1277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Ski jumping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20AEB33-FDCB-4636-B3D5-13FB0E42E474}"/>
              </a:ext>
            </a:extLst>
          </p:cNvPr>
          <p:cNvSpPr txBox="1"/>
          <p:nvPr/>
        </p:nvSpPr>
        <p:spPr>
          <a:xfrm>
            <a:off x="3793992" y="2228162"/>
            <a:ext cx="1354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Great Britain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ECDDAF2B-D5B3-4E5A-87F5-4E37EA763F28}"/>
              </a:ext>
            </a:extLst>
          </p:cNvPr>
          <p:cNvSpPr txBox="1"/>
          <p:nvPr/>
        </p:nvSpPr>
        <p:spPr>
          <a:xfrm>
            <a:off x="4923544" y="2235845"/>
            <a:ext cx="1446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1988, Calgary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93133CC-1690-4BAB-B6AA-BF6F8C2C8472}"/>
              </a:ext>
            </a:extLst>
          </p:cNvPr>
          <p:cNvSpPr txBox="1"/>
          <p:nvPr/>
        </p:nvSpPr>
        <p:spPr>
          <a:xfrm>
            <a:off x="6161208" y="1797666"/>
            <a:ext cx="1869609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en-US" dirty="0">
                <a:solidFill>
                  <a:schemeClr val="bg1"/>
                </a:solidFill>
              </a:rPr>
              <a:t>*heavier than competitors </a:t>
            </a:r>
          </a:p>
          <a:p>
            <a:pPr rtl="1"/>
            <a:endParaRPr lang="en-US" sz="200" dirty="0">
              <a:solidFill>
                <a:schemeClr val="bg1"/>
              </a:solidFill>
            </a:endParaRPr>
          </a:p>
          <a:p>
            <a:pPr rtl="1"/>
            <a:r>
              <a:rPr lang="en-US" dirty="0">
                <a:solidFill>
                  <a:schemeClr val="bg1"/>
                </a:solidFill>
              </a:rPr>
              <a:t>* near-sighted </a:t>
            </a:r>
          </a:p>
          <a:p>
            <a:pPr rtl="1"/>
            <a:endParaRPr lang="en-US" sz="100" dirty="0">
              <a:solidFill>
                <a:schemeClr val="bg1"/>
              </a:solidFill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*Only practiced </a:t>
            </a: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for 2 seasons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F210B53A-943A-471F-AB18-29180B4E56F4}"/>
              </a:ext>
            </a:extLst>
          </p:cNvPr>
          <p:cNvSpPr txBox="1"/>
          <p:nvPr/>
        </p:nvSpPr>
        <p:spPr>
          <a:xfrm>
            <a:off x="7406022" y="1759759"/>
            <a:ext cx="11416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endParaRPr lang="en-US" sz="1400" dirty="0">
              <a:solidFill>
                <a:schemeClr val="bg1"/>
              </a:solidFill>
            </a:endParaRPr>
          </a:p>
          <a:p>
            <a:pPr algn="ctr" rtl="1"/>
            <a:r>
              <a:rPr lang="en-US" dirty="0">
                <a:solidFill>
                  <a:schemeClr val="bg1"/>
                </a:solidFill>
              </a:rPr>
              <a:t>finished last in event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38D30F29-D96B-4169-A83B-4A11C6637873}"/>
              </a:ext>
            </a:extLst>
          </p:cNvPr>
          <p:cNvSpPr txBox="1"/>
          <p:nvPr/>
        </p:nvSpPr>
        <p:spPr>
          <a:xfrm>
            <a:off x="1590261" y="3427013"/>
            <a:ext cx="1017767" cy="304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Eel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EE0D2E7F-1D32-4D13-8869-FB5AA7CDE1B0}"/>
              </a:ext>
            </a:extLst>
          </p:cNvPr>
          <p:cNvSpPr txBox="1"/>
          <p:nvPr/>
        </p:nvSpPr>
        <p:spPr>
          <a:xfrm>
            <a:off x="2743201" y="3424198"/>
            <a:ext cx="1113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Swimming</a:t>
            </a:r>
            <a:endParaRPr lang="ar-SA" dirty="0"/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2D1B6E7E-5DFE-4D60-B46D-55B4FD3A9E14}"/>
              </a:ext>
            </a:extLst>
          </p:cNvPr>
          <p:cNvSpPr txBox="1"/>
          <p:nvPr/>
        </p:nvSpPr>
        <p:spPr>
          <a:xfrm>
            <a:off x="3760967" y="3395207"/>
            <a:ext cx="1431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Equatorial Guinea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A16742F8-C4C7-4E2A-9949-279C46D53E59}"/>
              </a:ext>
            </a:extLst>
          </p:cNvPr>
          <p:cNvSpPr txBox="1"/>
          <p:nvPr/>
        </p:nvSpPr>
        <p:spPr>
          <a:xfrm>
            <a:off x="4373218" y="3424199"/>
            <a:ext cx="2552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2000, Sydney 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B3FE27AF-E37D-4E0A-B603-490E8B5D3D69}"/>
              </a:ext>
            </a:extLst>
          </p:cNvPr>
          <p:cNvSpPr txBox="1"/>
          <p:nvPr/>
        </p:nvSpPr>
        <p:spPr>
          <a:xfrm>
            <a:off x="6202017" y="2944822"/>
            <a:ext cx="1280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en-US" sz="1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*</a:t>
            </a:r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only been swimming for</a:t>
            </a:r>
          </a:p>
          <a:p>
            <a:pPr rtl="1"/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8 months </a:t>
            </a:r>
          </a:p>
          <a:p>
            <a:pPr rtl="1"/>
            <a:endParaRPr lang="en-US" sz="1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rtl="1"/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*Never seen an Olympic-sized poo</a:t>
            </a:r>
            <a:r>
              <a:rPr lang="en-US" sz="1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 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3F583EC6-3C09-47E8-9359-54CE91974338}"/>
              </a:ext>
            </a:extLst>
          </p:cNvPr>
          <p:cNvSpPr txBox="1"/>
          <p:nvPr/>
        </p:nvSpPr>
        <p:spPr>
          <a:xfrm>
            <a:off x="7243638" y="3002780"/>
            <a:ext cx="145508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finished a full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minute behind 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any 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competitive time </a:t>
            </a:r>
          </a:p>
        </p:txBody>
      </p:sp>
      <p:pic>
        <p:nvPicPr>
          <p:cNvPr id="2" name="Google Shape;4162;p65">
            <a:extLst>
              <a:ext uri="{FF2B5EF4-FFF2-40B4-BE49-F238E27FC236}">
                <a16:creationId xmlns:a16="http://schemas.microsoft.com/office/drawing/2014/main" id="{2019F20F-850C-A1B5-7232-5C15F600557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609" y="857801"/>
            <a:ext cx="591375" cy="6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0" grpId="0"/>
      <p:bldP spid="44" grpId="0"/>
      <p:bldP spid="48" grpId="0"/>
      <p:bldP spid="50" grpId="0"/>
      <p:bldP spid="52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9" name="Google Shape;4019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485032" flipH="1">
            <a:off x="7303635" y="-578382"/>
            <a:ext cx="3150517" cy="344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0" name="Google Shape;4020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99">
            <a:off x="7920712" y="-825459"/>
            <a:ext cx="2023618" cy="206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1" name="Google Shape;4021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899999">
            <a:off x="5726973" y="-632430"/>
            <a:ext cx="2072777" cy="185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2" name="Google Shape;4022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331575">
            <a:off x="8140714" y="1953877"/>
            <a:ext cx="334220" cy="70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3" name="Google Shape;4023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578807">
            <a:off x="7110638" y="-7612"/>
            <a:ext cx="398685" cy="84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4" name="Google Shape;4024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13">
            <a:off x="7620745" y="78641"/>
            <a:ext cx="336611" cy="70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5" name="Google Shape;4025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13">
            <a:off x="6940935" y="443902"/>
            <a:ext cx="336611" cy="70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6" name="Google Shape;4026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899991">
            <a:off x="7513686" y="767867"/>
            <a:ext cx="550732" cy="748093"/>
          </a:xfrm>
          <a:prstGeom prst="rect">
            <a:avLst/>
          </a:prstGeom>
          <a:noFill/>
          <a:ln>
            <a:noFill/>
          </a:ln>
        </p:spPr>
      </p:pic>
      <p:sp>
        <p:nvSpPr>
          <p:cNvPr id="4027" name="Google Shape;4027;p61"/>
          <p:cNvSpPr/>
          <p:nvPr/>
        </p:nvSpPr>
        <p:spPr>
          <a:xfrm>
            <a:off x="404283" y="4171292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8" name="Google Shape;4028;p61"/>
          <p:cNvSpPr/>
          <p:nvPr/>
        </p:nvSpPr>
        <p:spPr>
          <a:xfrm>
            <a:off x="352081" y="353205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26FC91A-3416-4C7F-B6D3-B7B46AF39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161" y="1343546"/>
            <a:ext cx="6242845" cy="3255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oogle Shape;4109;p63">
            <a:extLst>
              <a:ext uri="{FF2B5EF4-FFF2-40B4-BE49-F238E27FC236}">
                <a16:creationId xmlns:a16="http://schemas.microsoft.com/office/drawing/2014/main" id="{4D7474DC-9F3C-45A4-B34D-A80F580E98B7}"/>
              </a:ext>
            </a:extLst>
          </p:cNvPr>
          <p:cNvGrpSpPr/>
          <p:nvPr/>
        </p:nvGrpSpPr>
        <p:grpSpPr>
          <a:xfrm rot="21217218" flipH="1">
            <a:off x="306095" y="203969"/>
            <a:ext cx="1128932" cy="1253252"/>
            <a:chOff x="1024268" y="2302213"/>
            <a:chExt cx="1128932" cy="1253252"/>
          </a:xfrm>
        </p:grpSpPr>
        <p:sp>
          <p:nvSpPr>
            <p:cNvPr id="20" name="Google Shape;4110;p63">
              <a:extLst>
                <a:ext uri="{FF2B5EF4-FFF2-40B4-BE49-F238E27FC236}">
                  <a16:creationId xmlns:a16="http://schemas.microsoft.com/office/drawing/2014/main" id="{5A94E408-8BB6-4D2B-B164-FF6DC2544D67}"/>
                </a:ext>
              </a:extLst>
            </p:cNvPr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11;p63">
              <a:extLst>
                <a:ext uri="{FF2B5EF4-FFF2-40B4-BE49-F238E27FC236}">
                  <a16:creationId xmlns:a16="http://schemas.microsoft.com/office/drawing/2014/main" id="{03E1EEBE-25FD-4220-B00A-5C1FEA93E6F3}"/>
                </a:ext>
              </a:extLst>
            </p:cNvPr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MG Bk 4 F-SA__16_1-15">
            <a:hlinkClick r:id="" action="ppaction://media"/>
            <a:extLst>
              <a:ext uri="{FF2B5EF4-FFF2-40B4-BE49-F238E27FC236}">
                <a16:creationId xmlns:a16="http://schemas.microsoft.com/office/drawing/2014/main" id="{4DA183F7-8EAD-4745-96AD-58179CF932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7785" y="379620"/>
            <a:ext cx="609600" cy="6096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6F997C-7357-4A81-AC43-8AB34BE090D2}"/>
              </a:ext>
            </a:extLst>
          </p:cNvPr>
          <p:cNvSpPr txBox="1"/>
          <p:nvPr/>
        </p:nvSpPr>
        <p:spPr>
          <a:xfrm>
            <a:off x="1865534" y="1667769"/>
            <a:ext cx="1945747" cy="33008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p45"/>
          <p:cNvSpPr/>
          <p:nvPr/>
        </p:nvSpPr>
        <p:spPr>
          <a:xfrm rot="10800000">
            <a:off x="715322" y="4017599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4" name="Google Shape;3474;p45"/>
          <p:cNvSpPr/>
          <p:nvPr/>
        </p:nvSpPr>
        <p:spPr>
          <a:xfrm rot="10800000">
            <a:off x="713218" y="34482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5" name="Google Shape;3475;p45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6" name="Google Shape;3476;p45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35ABE45-1BD9-4679-BB38-16F1CBEC8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2" t="20870" r="14261" b="11729"/>
          <a:stretch/>
        </p:blipFill>
        <p:spPr>
          <a:xfrm>
            <a:off x="1595340" y="968188"/>
            <a:ext cx="5481658" cy="341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44196DC-BE46-4E4B-BF18-6ECAF86EAC21}"/>
              </a:ext>
            </a:extLst>
          </p:cNvPr>
          <p:cNvSpPr txBox="1"/>
          <p:nvPr/>
        </p:nvSpPr>
        <p:spPr>
          <a:xfrm>
            <a:off x="2335947" y="187469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37D0129-9B04-42A8-B84C-8EFA78FE2899}"/>
              </a:ext>
            </a:extLst>
          </p:cNvPr>
          <p:cNvSpPr txBox="1"/>
          <p:nvPr/>
        </p:nvSpPr>
        <p:spPr>
          <a:xfrm>
            <a:off x="2342350" y="2242250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7629371-EBBE-48A0-A5CD-56122D556372}"/>
              </a:ext>
            </a:extLst>
          </p:cNvPr>
          <p:cNvSpPr txBox="1"/>
          <p:nvPr/>
        </p:nvSpPr>
        <p:spPr>
          <a:xfrm>
            <a:off x="2326982" y="242666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a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76881A2-5744-4545-BDF5-8082C0FD59A6}"/>
              </a:ext>
            </a:extLst>
          </p:cNvPr>
          <p:cNvSpPr txBox="1"/>
          <p:nvPr/>
        </p:nvSpPr>
        <p:spPr>
          <a:xfrm>
            <a:off x="2357716" y="2764763"/>
            <a:ext cx="4469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96E6B4E-0C28-4C32-9968-BF193011577F}"/>
              </a:ext>
            </a:extLst>
          </p:cNvPr>
          <p:cNvSpPr txBox="1"/>
          <p:nvPr/>
        </p:nvSpPr>
        <p:spPr>
          <a:xfrm>
            <a:off x="2303931" y="3010653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g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E3B8D30-F2AD-44F6-99A7-39EA2F951EB2}"/>
              </a:ext>
            </a:extLst>
          </p:cNvPr>
          <p:cNvSpPr txBox="1"/>
          <p:nvPr/>
        </p:nvSpPr>
        <p:spPr>
          <a:xfrm>
            <a:off x="2326983" y="3258030"/>
            <a:ext cx="423901" cy="344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f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C435EEC-3B96-48EF-85AC-7A5761302E29}"/>
              </a:ext>
            </a:extLst>
          </p:cNvPr>
          <p:cNvSpPr txBox="1"/>
          <p:nvPr/>
        </p:nvSpPr>
        <p:spPr>
          <a:xfrm>
            <a:off x="2296247" y="341790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C9D6E3F-FB25-407E-ABEB-F66300AF61C4}"/>
              </a:ext>
            </a:extLst>
          </p:cNvPr>
          <p:cNvSpPr txBox="1"/>
          <p:nvPr/>
        </p:nvSpPr>
        <p:spPr>
          <a:xfrm>
            <a:off x="2334667" y="3602324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3351636-C1A8-4F5A-B5F6-C944898AEEAC}"/>
              </a:ext>
            </a:extLst>
          </p:cNvPr>
          <p:cNvSpPr txBox="1"/>
          <p:nvPr/>
        </p:nvSpPr>
        <p:spPr>
          <a:xfrm>
            <a:off x="2334667" y="3802108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b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52E37CB-283D-404B-9775-98479D7E5DF2}"/>
              </a:ext>
            </a:extLst>
          </p:cNvPr>
          <p:cNvSpPr txBox="1"/>
          <p:nvPr/>
        </p:nvSpPr>
        <p:spPr>
          <a:xfrm>
            <a:off x="2334667" y="397115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7" name="Google Shape;3607;p50"/>
          <p:cNvGrpSpPr/>
          <p:nvPr/>
        </p:nvGrpSpPr>
        <p:grpSpPr>
          <a:xfrm>
            <a:off x="4382935" y="970396"/>
            <a:ext cx="4236937" cy="3202708"/>
            <a:chOff x="4750603" y="1248317"/>
            <a:chExt cx="3501600" cy="2646866"/>
          </a:xfrm>
        </p:grpSpPr>
        <p:sp>
          <p:nvSpPr>
            <p:cNvPr id="3608" name="Google Shape;3608;p50"/>
            <p:cNvSpPr/>
            <p:nvPr/>
          </p:nvSpPr>
          <p:spPr>
            <a:xfrm>
              <a:off x="5903490" y="3443586"/>
              <a:ext cx="1195737" cy="451597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3609" name="Google Shape;3609;p50"/>
            <p:cNvSpPr/>
            <p:nvPr/>
          </p:nvSpPr>
          <p:spPr>
            <a:xfrm>
              <a:off x="4750603" y="1248317"/>
              <a:ext cx="3501600" cy="2215200"/>
            </a:xfrm>
            <a:prstGeom prst="roundRect">
              <a:avLst>
                <a:gd name="adj" fmla="val 38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0" name="Google Shape;3610;p50"/>
          <p:cNvSpPr txBox="1">
            <a:spLocks noGrp="1"/>
          </p:cNvSpPr>
          <p:nvPr>
            <p:ph type="title"/>
          </p:nvPr>
        </p:nvSpPr>
        <p:spPr>
          <a:xfrm>
            <a:off x="891825" y="1936300"/>
            <a:ext cx="36801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Remember</a:t>
            </a:r>
            <a:r>
              <a:rPr lang="en" dirty="0"/>
              <a:t>..</a:t>
            </a:r>
            <a:endParaRPr dirty="0">
              <a:solidFill>
                <a:srgbClr val="D6EDF3"/>
              </a:solidFill>
            </a:endParaRPr>
          </a:p>
        </p:txBody>
      </p:sp>
      <p:sp>
        <p:nvSpPr>
          <p:cNvPr id="3616" name="Google Shape;3616;p50"/>
          <p:cNvSpPr/>
          <p:nvPr/>
        </p:nvSpPr>
        <p:spPr>
          <a:xfrm rot="10800000">
            <a:off x="3609543" y="6511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7" name="Google Shape;3617;p50"/>
          <p:cNvSpPr/>
          <p:nvPr/>
        </p:nvSpPr>
        <p:spPr>
          <a:xfrm rot="10800000">
            <a:off x="4371218" y="3393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5865718-EBE7-48B8-9B24-A7598A2C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78" y="1169728"/>
            <a:ext cx="3685262" cy="2265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p46"/>
          <p:cNvSpPr txBox="1">
            <a:spLocks noGrp="1"/>
          </p:cNvSpPr>
          <p:nvPr>
            <p:ph type="title"/>
          </p:nvPr>
        </p:nvSpPr>
        <p:spPr>
          <a:xfrm>
            <a:off x="4588184" y="1646625"/>
            <a:ext cx="3449315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Homework</a:t>
            </a:r>
            <a:endParaRPr sz="4800" b="1" dirty="0"/>
          </a:p>
        </p:txBody>
      </p:sp>
      <p:sp>
        <p:nvSpPr>
          <p:cNvPr id="3482" name="Google Shape;3482;p46"/>
          <p:cNvSpPr txBox="1">
            <a:spLocks noGrp="1"/>
          </p:cNvSpPr>
          <p:nvPr>
            <p:ph type="subTitle" idx="1"/>
          </p:nvPr>
        </p:nvSpPr>
        <p:spPr>
          <a:xfrm>
            <a:off x="4936563" y="2468625"/>
            <a:ext cx="28380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 page </a:t>
            </a:r>
            <a:r>
              <a:rPr lang="en-US" sz="1800" b="1" dirty="0">
                <a:solidFill>
                  <a:schemeClr val="bg1">
                    <a:lumMod val="90000"/>
                  </a:schemeClr>
                </a:solidFill>
              </a:rPr>
              <a:t>( 110 ) </a:t>
            </a:r>
            <a:r>
              <a:rPr lang="en-US" sz="1800" dirty="0"/>
              <a:t>, Exercise </a:t>
            </a:r>
            <a:r>
              <a:rPr lang="en-US" sz="1800" b="1" dirty="0">
                <a:solidFill>
                  <a:schemeClr val="accent4">
                    <a:lumMod val="10000"/>
                    <a:lumOff val="90000"/>
                  </a:schemeClr>
                </a:solidFill>
              </a:rPr>
              <a:t>( H  )</a:t>
            </a:r>
          </a:p>
        </p:txBody>
      </p:sp>
      <p:pic>
        <p:nvPicPr>
          <p:cNvPr id="3484" name="Google Shape;34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6" flipH="1">
            <a:off x="918213" y="2122439"/>
            <a:ext cx="1783975" cy="194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5" name="Google Shape;348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99999">
            <a:off x="1556398" y="3381189"/>
            <a:ext cx="923895" cy="94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6" name="Google Shape;348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3975" y="1646618"/>
            <a:ext cx="435950" cy="592157"/>
          </a:xfrm>
          <a:prstGeom prst="rect">
            <a:avLst/>
          </a:prstGeom>
          <a:noFill/>
          <a:ln>
            <a:noFill/>
          </a:ln>
        </p:spPr>
      </p:pic>
      <p:sp>
        <p:nvSpPr>
          <p:cNvPr id="3487" name="Google Shape;3487;p46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8" name="Google Shape;3488;p46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9" name="Google Shape;3489;p46"/>
          <p:cNvSpPr/>
          <p:nvPr/>
        </p:nvSpPr>
        <p:spPr>
          <a:xfrm>
            <a:off x="3495546" y="14241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0" name="Google Shape;34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2">
            <a:off x="2845562" y="2122441"/>
            <a:ext cx="1783972" cy="19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1" name="Google Shape;34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325" y="3283975"/>
            <a:ext cx="761675" cy="103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E1A9F0-3F19-921F-6732-C49E1A9DC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1650657" y="1278619"/>
            <a:ext cx="2619150" cy="2597067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5" name="Google Shape;4225;p68"/>
          <p:cNvSpPr txBox="1">
            <a:spLocks noGrp="1"/>
          </p:cNvSpPr>
          <p:nvPr>
            <p:ph type="title"/>
          </p:nvPr>
        </p:nvSpPr>
        <p:spPr>
          <a:xfrm>
            <a:off x="597965" y="378137"/>
            <a:ext cx="37185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Thanks!</a:t>
            </a:r>
            <a:endParaRPr sz="72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66CDBE-EE35-48E5-8ED4-C91EFE90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" y="1790379"/>
            <a:ext cx="4410635" cy="276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Google Shape;4556;p7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pic>
        <p:nvPicPr>
          <p:cNvPr id="4557" name="Google Shape;455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1">
            <a:off x="1630112" y="1097450"/>
            <a:ext cx="1906854" cy="32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8" name="Google Shape;455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00603">
            <a:off x="3576725" y="1734850"/>
            <a:ext cx="1901213" cy="32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9" name="Google Shape;455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7587" y="1358700"/>
            <a:ext cx="1857093" cy="175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0" name="Google Shape;4560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5469" y="2570272"/>
            <a:ext cx="1857093" cy="175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1" name="Google Shape;456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1835" y="1406150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2" name="Google Shape;456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4769" y="1547751"/>
            <a:ext cx="959469" cy="90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3" name="Google Shape;456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538" y="3185924"/>
            <a:ext cx="1405350" cy="1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4" name="Google Shape;456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7813" y="2103339"/>
            <a:ext cx="537261" cy="50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5" name="Google Shape;4565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7487" y="1719083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6" name="Google Shape;4566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2726012" y="3549788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7" name="Google Shape;4567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3246126" y="3478962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8" name="Google Shape;4568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917701" y="3514387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9" name="Google Shape;456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7410" y="1645175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0" name="Google Shape;457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438" y="2551250"/>
            <a:ext cx="632625" cy="59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1" name="Google Shape;457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1615226" y="1547762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2" name="Google Shape;457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5863" y="3210149"/>
            <a:ext cx="505171" cy="4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B5AF2-9D32-0673-7929-49C0F22B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4466804" y="1727083"/>
            <a:ext cx="2346968" cy="2856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Google Shape;3381;p41">
            <a:extLst>
              <a:ext uri="{FF2B5EF4-FFF2-40B4-BE49-F238E27FC236}">
                <a16:creationId xmlns:a16="http://schemas.microsoft.com/office/drawing/2014/main" id="{C9FD8DFB-FE43-4800-B9F0-5DC972DB2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25583" y="161365"/>
            <a:ext cx="4677300" cy="1274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Book closed</a:t>
            </a:r>
            <a:endParaRPr sz="6600" b="1" dirty="0"/>
          </a:p>
        </p:txBody>
      </p:sp>
      <p:pic>
        <p:nvPicPr>
          <p:cNvPr id="9" name="Google Shape;4153;p65">
            <a:extLst>
              <a:ext uri="{FF2B5EF4-FFF2-40B4-BE49-F238E27FC236}">
                <a16:creationId xmlns:a16="http://schemas.microsoft.com/office/drawing/2014/main" id="{1C263A8D-7F9C-43C0-9710-B8C212D5E4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9567" y="1253496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153;p65">
            <a:extLst>
              <a:ext uri="{FF2B5EF4-FFF2-40B4-BE49-F238E27FC236}">
                <a16:creationId xmlns:a16="http://schemas.microsoft.com/office/drawing/2014/main" id="{D49794C7-4463-4CD6-A48A-8D7043D647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9725" y="4434685"/>
            <a:ext cx="591375" cy="6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55"/>
          <p:cNvSpPr/>
          <p:nvPr/>
        </p:nvSpPr>
        <p:spPr>
          <a:xfrm rot="10800000">
            <a:off x="7894435" y="268554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55"/>
          <p:cNvSpPr/>
          <p:nvPr/>
        </p:nvSpPr>
        <p:spPr>
          <a:xfrm rot="10800000">
            <a:off x="8300089" y="1073777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8" descr="Blue ice skates  ice skating boots stock pictures, royalty-free photos &amp; images">
            <a:extLst>
              <a:ext uri="{FF2B5EF4-FFF2-40B4-BE49-F238E27FC236}">
                <a16:creationId xmlns:a16="http://schemas.microsoft.com/office/drawing/2014/main" id="{5303A19E-5A28-4696-A558-B8A32A8EC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32" y="2023533"/>
            <a:ext cx="2734734" cy="2988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C5E6BFAF-58F2-4511-9C2E-A6BEBABA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80" y="2336800"/>
            <a:ext cx="2562754" cy="28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AC583709-2433-40A0-8BF1-693690CF7452}"/>
              </a:ext>
            </a:extLst>
          </p:cNvPr>
          <p:cNvSpPr/>
          <p:nvPr/>
        </p:nvSpPr>
        <p:spPr>
          <a:xfrm>
            <a:off x="4639732" y="237067"/>
            <a:ext cx="2904067" cy="1346200"/>
          </a:xfrm>
          <a:prstGeom prst="cloudCallout">
            <a:avLst>
              <a:gd name="adj1" fmla="val 49615"/>
              <a:gd name="adj2" fmla="val 775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What sport are these for ?</a:t>
            </a:r>
            <a:endParaRPr lang="ar-SA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6" name="Picture 2" descr="Question Mark Got An Idea GIF - Question Mark Got An Idea Thinking -  Discover &amp;amp; Share GIFs">
            <a:extLst>
              <a:ext uri="{FF2B5EF4-FFF2-40B4-BE49-F238E27FC236}">
                <a16:creationId xmlns:a16="http://schemas.microsoft.com/office/drawing/2014/main" id="{E8F7C0C6-1839-48B8-AB6E-52774C2E21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6" y="235298"/>
            <a:ext cx="1564900" cy="163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85D4D0AA-20B4-4ECC-913F-365705E14544}"/>
              </a:ext>
            </a:extLst>
          </p:cNvPr>
          <p:cNvSpPr/>
          <p:nvPr/>
        </p:nvSpPr>
        <p:spPr>
          <a:xfrm>
            <a:off x="2116666" y="567267"/>
            <a:ext cx="2201333" cy="626534"/>
          </a:xfrm>
          <a:prstGeom prst="wedgeRoundRectCallout">
            <a:avLst>
              <a:gd name="adj1" fmla="val -67913"/>
              <a:gd name="adj2" fmla="val 1655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Proxima Nova"/>
              </a:rPr>
              <a:t>Figure skating</a:t>
            </a:r>
            <a:endParaRPr lang="ar-SA" sz="2000" b="1" dirty="0">
              <a:latin typeface="Proxima Nova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0183FB72-DA1A-4339-B68F-895EF365F4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58" t="6904" b="13412"/>
          <a:stretch/>
        </p:blipFill>
        <p:spPr>
          <a:xfrm>
            <a:off x="1896532" y="1566333"/>
            <a:ext cx="2237317" cy="2125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Google Shape;3375;p40"/>
          <p:cNvSpPr/>
          <p:nvPr/>
        </p:nvSpPr>
        <p:spPr>
          <a:xfrm rot="10800000">
            <a:off x="7093330" y="25888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40"/>
          <p:cNvSpPr/>
          <p:nvPr/>
        </p:nvSpPr>
        <p:spPr>
          <a:xfrm rot="10800000">
            <a:off x="1288981" y="32739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381;p41">
            <a:extLst>
              <a:ext uri="{FF2B5EF4-FFF2-40B4-BE49-F238E27FC236}">
                <a16:creationId xmlns:a16="http://schemas.microsoft.com/office/drawing/2014/main" id="{85899815-CB60-4173-862F-49EB6AB2B8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249" y="442802"/>
            <a:ext cx="4677300" cy="1274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Book Open</a:t>
            </a:r>
            <a:endParaRPr sz="6600" b="1" dirty="0"/>
          </a:p>
        </p:txBody>
      </p:sp>
      <p:sp>
        <p:nvSpPr>
          <p:cNvPr id="6" name="Google Shape;3400;p42">
            <a:extLst>
              <a:ext uri="{FF2B5EF4-FFF2-40B4-BE49-F238E27FC236}">
                <a16:creationId xmlns:a16="http://schemas.microsoft.com/office/drawing/2014/main" id="{5946C6C4-810C-40A9-BD78-9781AD7736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30413" y="2047938"/>
            <a:ext cx="2396339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</a:t>
            </a:r>
            <a:r>
              <a:rPr lang="en" sz="2400" dirty="0"/>
              <a:t>age </a:t>
            </a:r>
            <a:r>
              <a:rPr lang="en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( 48 )</a:t>
            </a:r>
            <a:endParaRPr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7E340-E276-F4E0-9A0D-2F39C932BE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4223794" y="1808004"/>
            <a:ext cx="2492874" cy="2856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9" name="Google Shape;353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5960" y="-641203"/>
            <a:ext cx="2669127" cy="291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0" name="Google Shape;354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166600">
            <a:off x="8259473" y="1303577"/>
            <a:ext cx="1571486" cy="140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2" name="Google Shape;354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0450" y="-389241"/>
            <a:ext cx="643256" cy="135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3" name="Google Shape;354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948992">
            <a:off x="7081192" y="-382493"/>
            <a:ext cx="500493" cy="105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4" name="Google Shape;354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781760">
            <a:off x="8048400" y="930724"/>
            <a:ext cx="257978" cy="5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6" name="Google Shape;3546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45153" y="-679275"/>
            <a:ext cx="1714405" cy="2328797"/>
          </a:xfrm>
          <a:prstGeom prst="rect">
            <a:avLst/>
          </a:prstGeom>
          <a:noFill/>
          <a:ln>
            <a:noFill/>
          </a:ln>
        </p:spPr>
      </p:pic>
      <p:sp>
        <p:nvSpPr>
          <p:cNvPr id="3547" name="Google Shape;3547;p47"/>
          <p:cNvSpPr/>
          <p:nvPr/>
        </p:nvSpPr>
        <p:spPr>
          <a:xfrm rot="10800000">
            <a:off x="7782885" y="25648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8" name="Google Shape;3548;p47"/>
          <p:cNvSpPr/>
          <p:nvPr/>
        </p:nvSpPr>
        <p:spPr>
          <a:xfrm rot="10800000">
            <a:off x="8332473" y="3209194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id="{4D534858-8DA9-4BB7-82C6-FC10AD7638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574" t="15967" r="47408" b="9630"/>
          <a:stretch/>
        </p:blipFill>
        <p:spPr>
          <a:xfrm>
            <a:off x="135465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MG Bk 4 F-SA__16_1-13">
            <a:hlinkClick r:id="" action="ppaction://media"/>
            <a:extLst>
              <a:ext uri="{FF2B5EF4-FFF2-40B4-BE49-F238E27FC236}">
                <a16:creationId xmlns:a16="http://schemas.microsoft.com/office/drawing/2014/main" id="{6003D864-36FC-4F0E-B36B-EB4EA8577D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60533" y="2438400"/>
            <a:ext cx="871294" cy="71090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5" name="Picture 4" descr="Cute Headphones Emoji Sticker">
            <a:extLst>
              <a:ext uri="{FF2B5EF4-FFF2-40B4-BE49-F238E27FC236}">
                <a16:creationId xmlns:a16="http://schemas.microsoft.com/office/drawing/2014/main" id="{2B3AC0F2-F3E8-41FF-B612-C6103D01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34" y="3299273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فقاعة الكلام: مستطيلة مستديرة الزوايا 75">
            <a:extLst>
              <a:ext uri="{FF2B5EF4-FFF2-40B4-BE49-F238E27FC236}">
                <a16:creationId xmlns:a16="http://schemas.microsoft.com/office/drawing/2014/main" id="{A7BE7158-A7C7-432D-AD1A-71B59A07701A}"/>
              </a:ext>
            </a:extLst>
          </p:cNvPr>
          <p:cNvSpPr/>
          <p:nvPr/>
        </p:nvSpPr>
        <p:spPr>
          <a:xfrm>
            <a:off x="4241496" y="1468643"/>
            <a:ext cx="4106638" cy="7635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/>
              <a:t>Listen</a:t>
            </a:r>
            <a:r>
              <a:rPr lang="en-US" dirty="0"/>
              <a:t> to </a:t>
            </a:r>
            <a:r>
              <a:rPr lang="en-US" dirty="0" err="1"/>
              <a:t>to</a:t>
            </a:r>
            <a:r>
              <a:rPr lang="en-US" dirty="0"/>
              <a:t> someone who is about to skate in an important competition talking to his coach.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8" name="Google Shape;39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050932">
            <a:off x="7644137" y="-888932"/>
            <a:ext cx="1465175" cy="228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9" name="Google Shape;39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49068">
            <a:off x="8613267" y="-427134"/>
            <a:ext cx="774225" cy="105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0" name="Google Shape;397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49067">
            <a:off x="8358399" y="444889"/>
            <a:ext cx="308705" cy="41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1" name="Google Shape;397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649068">
            <a:off x="7330183" y="127362"/>
            <a:ext cx="362649" cy="369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2" name="Google Shape;3972;p58"/>
          <p:cNvGrpSpPr/>
          <p:nvPr/>
        </p:nvGrpSpPr>
        <p:grpSpPr>
          <a:xfrm flipH="1">
            <a:off x="-132644" y="3496300"/>
            <a:ext cx="1808534" cy="2022475"/>
            <a:chOff x="7422528" y="3536375"/>
            <a:chExt cx="1808534" cy="2022475"/>
          </a:xfrm>
        </p:grpSpPr>
        <p:pic>
          <p:nvPicPr>
            <p:cNvPr id="3973" name="Google Shape;3973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0478795">
              <a:off x="8187584" y="3572583"/>
              <a:ext cx="867342" cy="1950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4" name="Google Shape;3974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16087">
              <a:off x="7650726" y="4230754"/>
              <a:ext cx="445321" cy="1001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5" name="Google Shape;3975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8705692" y="4640474"/>
              <a:ext cx="525370" cy="713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6" name="Google Shape;3976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82138" y="3961851"/>
              <a:ext cx="368075" cy="4999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BAD76FF8-ED18-4B5E-845E-AA3B008137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74" t="15967" r="47408" b="9630"/>
          <a:stretch/>
        </p:blipFill>
        <p:spPr>
          <a:xfrm>
            <a:off x="101599" y="84667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فقاعة الكلام: مستطيلة مستديرة الزوايا 49">
            <a:extLst>
              <a:ext uri="{FF2B5EF4-FFF2-40B4-BE49-F238E27FC236}">
                <a16:creationId xmlns:a16="http://schemas.microsoft.com/office/drawing/2014/main" id="{961FA641-B6E7-4D31-B352-C1CFAFF5D85D}"/>
              </a:ext>
            </a:extLst>
          </p:cNvPr>
          <p:cNvSpPr/>
          <p:nvPr/>
        </p:nvSpPr>
        <p:spPr>
          <a:xfrm>
            <a:off x="4249962" y="517938"/>
            <a:ext cx="3336172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bg1"/>
                </a:solidFill>
              </a:rPr>
              <a:t>How many persons are there 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فقاعة الكلام: مستطيلة مستديرة الزوايا 51">
            <a:extLst>
              <a:ext uri="{FF2B5EF4-FFF2-40B4-BE49-F238E27FC236}">
                <a16:creationId xmlns:a16="http://schemas.microsoft.com/office/drawing/2014/main" id="{579D0C50-587D-49ED-A909-C40350FFE5E2}"/>
              </a:ext>
            </a:extLst>
          </p:cNvPr>
          <p:cNvSpPr/>
          <p:nvPr/>
        </p:nvSpPr>
        <p:spPr>
          <a:xfrm>
            <a:off x="4249962" y="1205262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Two persons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id="{D0EE36C6-2BB0-4CB9-A039-A72C817F947F}"/>
              </a:ext>
            </a:extLst>
          </p:cNvPr>
          <p:cNvSpPr/>
          <p:nvPr/>
        </p:nvSpPr>
        <p:spPr>
          <a:xfrm>
            <a:off x="4292295" y="1994492"/>
            <a:ext cx="3386972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are they?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فقاعة الكلام: مستطيلة مستديرة الزوايا 53">
            <a:extLst>
              <a:ext uri="{FF2B5EF4-FFF2-40B4-BE49-F238E27FC236}">
                <a16:creationId xmlns:a16="http://schemas.microsoft.com/office/drawing/2014/main" id="{3A3AACEF-2F51-46F5-90A1-990725CAB980}"/>
              </a:ext>
            </a:extLst>
          </p:cNvPr>
          <p:cNvSpPr/>
          <p:nvPr/>
        </p:nvSpPr>
        <p:spPr>
          <a:xfrm>
            <a:off x="4309228" y="2712328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 and Barry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فقاعة الكلام: مستطيلة مستديرة الزوايا 54">
            <a:extLst>
              <a:ext uri="{FF2B5EF4-FFF2-40B4-BE49-F238E27FC236}">
                <a16:creationId xmlns:a16="http://schemas.microsoft.com/office/drawing/2014/main" id="{186AFABC-420B-4837-A033-4FDA10130219}"/>
              </a:ext>
            </a:extLst>
          </p:cNvPr>
          <p:cNvSpPr/>
          <p:nvPr/>
        </p:nvSpPr>
        <p:spPr>
          <a:xfrm>
            <a:off x="4224561" y="3555712"/>
            <a:ext cx="35817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are they talking about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6" name="فقاعة الكلام: مستطيلة مستديرة الزوايا 55">
            <a:extLst>
              <a:ext uri="{FF2B5EF4-FFF2-40B4-BE49-F238E27FC236}">
                <a16:creationId xmlns:a16="http://schemas.microsoft.com/office/drawing/2014/main" id="{EED3D987-4399-4863-95E8-36B025CE599B}"/>
              </a:ext>
            </a:extLst>
          </p:cNvPr>
          <p:cNvSpPr/>
          <p:nvPr/>
        </p:nvSpPr>
        <p:spPr>
          <a:xfrm>
            <a:off x="4326161" y="4304061"/>
            <a:ext cx="4487639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about skating in an important competition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Up for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Mess up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2412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theme/theme1.xml><?xml version="1.0" encoding="utf-8"?>
<a:theme xmlns:a="http://schemas.openxmlformats.org/drawingml/2006/main" name="Winter Music Festival Pitch Deck by Slidesgo">
  <a:themeElements>
    <a:clrScheme name="Simple Light">
      <a:dk1>
        <a:srgbClr val="FFFFFF"/>
      </a:dk1>
      <a:lt1>
        <a:srgbClr val="D6EDF3"/>
      </a:lt1>
      <a:dk2>
        <a:srgbClr val="62B0C6"/>
      </a:dk2>
      <a:lt2>
        <a:srgbClr val="69B5E6"/>
      </a:lt2>
      <a:accent1>
        <a:srgbClr val="276CD3"/>
      </a:accent1>
      <a:accent2>
        <a:srgbClr val="105FB1"/>
      </a:accent2>
      <a:accent3>
        <a:srgbClr val="0A2A69"/>
      </a:accent3>
      <a:accent4>
        <a:srgbClr val="082B4F"/>
      </a:accent4>
      <a:accent5>
        <a:srgbClr val="C5AC8C"/>
      </a:accent5>
      <a:accent6>
        <a:srgbClr val="0F161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327</Words>
  <Application>Microsoft Office PowerPoint</Application>
  <PresentationFormat>On-screen Show (16:9)</PresentationFormat>
  <Paragraphs>129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Cavolini</vt:lpstr>
      <vt:lpstr>Raleway Medium</vt:lpstr>
      <vt:lpstr>Handlee</vt:lpstr>
      <vt:lpstr>Sacramento</vt:lpstr>
      <vt:lpstr>Aharoni</vt:lpstr>
      <vt:lpstr>Raleway</vt:lpstr>
      <vt:lpstr>Bebas Neue</vt:lpstr>
      <vt:lpstr>Proxima Nova</vt:lpstr>
      <vt:lpstr>Constantia</vt:lpstr>
      <vt:lpstr>PT Sans</vt:lpstr>
      <vt:lpstr>Roboto Condensed Light</vt:lpstr>
      <vt:lpstr>Arial</vt:lpstr>
      <vt:lpstr>Sofia</vt:lpstr>
      <vt:lpstr>Nunito Light</vt:lpstr>
      <vt:lpstr>Winter Music Festival Pitch Deck by Slidesgo</vt:lpstr>
      <vt:lpstr>Unit4  The Sporting Life  Conversation+ Listening</vt:lpstr>
      <vt:lpstr>Lesson Objectives</vt:lpstr>
      <vt:lpstr>Book closed</vt:lpstr>
      <vt:lpstr>PowerPoint Presentation</vt:lpstr>
      <vt:lpstr>Book 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 Read the words and their meanings: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Complete the chart:</vt:lpstr>
      <vt:lpstr>PowerPoint Presentation</vt:lpstr>
      <vt:lpstr>PowerPoint Presentation</vt:lpstr>
      <vt:lpstr>Remember..</vt:lpstr>
      <vt:lpstr>Homework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Music Festival Pitch Deck</dc:title>
  <dc:creator>ام الوليد</dc:creator>
  <cp:lastModifiedBy>Saleh Ismaiel Othman Ali</cp:lastModifiedBy>
  <cp:revision>5</cp:revision>
  <dcterms:modified xsi:type="dcterms:W3CDTF">2023-02-26T21:06:16Z</dcterms:modified>
</cp:coreProperties>
</file>