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94" r:id="rId3"/>
    <p:sldId id="262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A5DCF0"/>
    <a:srgbClr val="D8EDEE"/>
    <a:srgbClr val="C64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6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6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5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4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5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3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7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9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5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5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1AC4-FF22-4B18-BE4C-D05D23D08AF1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hlinkClick r:id="rId3" action="ppaction://hlinksldjump"/>
            <a:extLst>
              <a:ext uri="{FF2B5EF4-FFF2-40B4-BE49-F238E27FC236}">
                <a16:creationId xmlns:a16="http://schemas.microsoft.com/office/drawing/2014/main" id="{1E7F62E0-9412-4362-9AE3-34823D13A04A}"/>
              </a:ext>
            </a:extLst>
          </p:cNvPr>
          <p:cNvSpPr/>
          <p:nvPr/>
        </p:nvSpPr>
        <p:spPr>
          <a:xfrm>
            <a:off x="1337481" y="4686058"/>
            <a:ext cx="6032310" cy="109401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Revision Unit </a:t>
            </a:r>
            <a:r>
              <a:rPr lang="en-US" sz="66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9D1413C-D68B-F202-E024-1AE28BB9786C}"/>
              </a:ext>
            </a:extLst>
          </p:cNvPr>
          <p:cNvSpPr txBox="1"/>
          <p:nvPr/>
        </p:nvSpPr>
        <p:spPr>
          <a:xfrm>
            <a:off x="464024" y="6428096"/>
            <a:ext cx="799758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800" b="1" dirty="0">
                <a:latin typeface="Congenial Light" panose="02000503040000020004" pitchFamily="2" charset="0"/>
              </a:rPr>
              <a:t>Done By: </a:t>
            </a:r>
            <a:r>
              <a:rPr lang="en-US" sz="2800" b="1" dirty="0" err="1">
                <a:latin typeface="Congenial Light" panose="02000503040000020004" pitchFamily="2" charset="0"/>
              </a:rPr>
              <a:t>Entisar</a:t>
            </a:r>
            <a:r>
              <a:rPr lang="en-US" sz="2800" b="1" dirty="0">
                <a:latin typeface="Congenial Light" panose="02000503040000020004" pitchFamily="2" charset="0"/>
              </a:rPr>
              <a:t> Al-</a:t>
            </a:r>
            <a:r>
              <a:rPr lang="en-US" sz="2800" b="1" dirty="0" err="1">
                <a:latin typeface="Congenial Light" panose="02000503040000020004" pitchFamily="2" charset="0"/>
              </a:rPr>
              <a:t>Obaidallah</a:t>
            </a:r>
            <a:endParaRPr lang="ar-SA" sz="2800" b="1" dirty="0">
              <a:latin typeface="Congenial Light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95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46412" y="109379"/>
            <a:ext cx="7601803" cy="138499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Pollution is the ………… of many environment problems</a:t>
            </a:r>
            <a:r>
              <a:rPr lang="en-US" sz="4400" b="1" dirty="0"/>
              <a:t>. 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source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grid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organic</a:t>
            </a:r>
          </a:p>
        </p:txBody>
      </p:sp>
    </p:spTree>
    <p:extLst>
      <p:ext uri="{BB962C8B-B14F-4D97-AF65-F5344CB8AC3E}">
        <p14:creationId xmlns:p14="http://schemas.microsoft.com/office/powerpoint/2010/main" val="381500470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91821" y="95733"/>
            <a:ext cx="7765576" cy="150810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/>
              <a:t>……… food is produced entirely without chemicals.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organic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bold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74430641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19117" y="109380"/>
            <a:ext cx="7792871" cy="83099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The meaning of relying on …..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Depending on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difficult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large</a:t>
            </a:r>
          </a:p>
        </p:txBody>
      </p:sp>
    </p:spTree>
    <p:extLst>
      <p:ext uri="{BB962C8B-B14F-4D97-AF65-F5344CB8AC3E}">
        <p14:creationId xmlns:p14="http://schemas.microsoft.com/office/powerpoint/2010/main" val="3550583420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78173" y="95732"/>
            <a:ext cx="7888406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The meaning of harsh……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difficult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large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strong</a:t>
            </a:r>
          </a:p>
        </p:txBody>
      </p:sp>
    </p:spTree>
    <p:extLst>
      <p:ext uri="{BB962C8B-B14F-4D97-AF65-F5344CB8AC3E}">
        <p14:creationId xmlns:p14="http://schemas.microsoft.com/office/powerpoint/2010/main" val="413878483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78173" y="123027"/>
            <a:ext cx="7820167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The opposite of harmful…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982639" y="2530088"/>
            <a:ext cx="1341219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harmless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useless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03260" y="2530088"/>
            <a:ext cx="1378424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careless</a:t>
            </a:r>
          </a:p>
        </p:txBody>
      </p:sp>
    </p:spTree>
    <p:extLst>
      <p:ext uri="{BB962C8B-B14F-4D97-AF65-F5344CB8AC3E}">
        <p14:creationId xmlns:p14="http://schemas.microsoft.com/office/powerpoint/2010/main" val="290245168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60060" y="123027"/>
            <a:ext cx="7724633" cy="861774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The opposite of “ glossy”….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matt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natural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useless</a:t>
            </a:r>
          </a:p>
        </p:txBody>
      </p:sp>
    </p:spTree>
    <p:extLst>
      <p:ext uri="{BB962C8B-B14F-4D97-AF65-F5344CB8AC3E}">
        <p14:creationId xmlns:p14="http://schemas.microsoft.com/office/powerpoint/2010/main" val="280290309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60061" y="245857"/>
            <a:ext cx="7765576" cy="83099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/>
              <a:t>The picture shows…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3957851" y="2530088"/>
            <a:ext cx="1380152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flooding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sinking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diving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1E0B4828-9671-36EF-2224-594255C241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1777" y="125162"/>
            <a:ext cx="2307351" cy="139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1825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32764" y="109380"/>
            <a:ext cx="7861111" cy="144655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/>
              <a:t>The picture shows….</a:t>
            </a:r>
          </a:p>
          <a:p>
            <a:endParaRPr lang="en-US" sz="44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recycle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reorder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reuse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0778F554-A75E-DF19-3F21-98E9883C8E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8364" y="204693"/>
            <a:ext cx="1522853" cy="137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00832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hlinkClick r:id="rId3" action="ppaction://hlinksldjump"/>
            <a:extLst>
              <a:ext uri="{FF2B5EF4-FFF2-40B4-BE49-F238E27FC236}">
                <a16:creationId xmlns:a16="http://schemas.microsoft.com/office/drawing/2014/main" id="{1E7F62E0-9412-4362-9AE3-34823D13A04A}"/>
              </a:ext>
            </a:extLst>
          </p:cNvPr>
          <p:cNvSpPr/>
          <p:nvPr/>
        </p:nvSpPr>
        <p:spPr>
          <a:xfrm>
            <a:off x="3273878" y="4767944"/>
            <a:ext cx="2596243" cy="109401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6600" b="1" dirty="0">
                <a:solidFill>
                  <a:schemeClr val="tx1"/>
                </a:solidFill>
              </a:rPr>
              <a:t>انطلق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040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769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They enjoy….to music.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93101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listening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listens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listen</a:t>
            </a:r>
          </a:p>
        </p:txBody>
      </p:sp>
    </p:spTree>
    <p:extLst>
      <p:ext uri="{BB962C8B-B14F-4D97-AF65-F5344CB8AC3E}">
        <p14:creationId xmlns:p14="http://schemas.microsoft.com/office/powerpoint/2010/main" val="172791058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20032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Please, remember………..your homework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bring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bringing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brings</a:t>
            </a:r>
          </a:p>
        </p:txBody>
      </p:sp>
    </p:spTree>
    <p:extLst>
      <p:ext uri="{BB962C8B-B14F-4D97-AF65-F5344CB8AC3E}">
        <p14:creationId xmlns:p14="http://schemas.microsoft.com/office/powerpoint/2010/main" val="2361316496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28299" y="314096"/>
            <a:ext cx="6823880" cy="769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Our train………..at 9:00 a.m.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leaves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leaving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left</a:t>
            </a:r>
          </a:p>
        </p:txBody>
      </p:sp>
    </p:spTree>
    <p:extLst>
      <p:ext uri="{BB962C8B-B14F-4D97-AF65-F5344CB8AC3E}">
        <p14:creationId xmlns:p14="http://schemas.microsoft.com/office/powerpoint/2010/main" val="165336950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He is …..lunch now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eating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eats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ate</a:t>
            </a:r>
          </a:p>
        </p:txBody>
      </p:sp>
    </p:spTree>
    <p:extLst>
      <p:ext uri="{BB962C8B-B14F-4D97-AF65-F5344CB8AC3E}">
        <p14:creationId xmlns:p14="http://schemas.microsoft.com/office/powerpoint/2010/main" val="309794684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55595" y="123028"/>
            <a:ext cx="7342496" cy="144655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If it ….tomorrow, we will stay at home.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381149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</a:t>
            </a:r>
          </a:p>
        </p:txBody>
      </p:sp>
    </p:spTree>
    <p:extLst>
      <p:ext uri="{BB962C8B-B14F-4D97-AF65-F5344CB8AC3E}">
        <p14:creationId xmlns:p14="http://schemas.microsoft.com/office/powerpoint/2010/main" val="301875684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41945" y="109380"/>
            <a:ext cx="7451678" cy="156966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If Sara doesn't study hard, she may….the exam.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failed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fails</a:t>
            </a:r>
          </a:p>
        </p:txBody>
      </p:sp>
    </p:spTree>
    <p:extLst>
      <p:ext uri="{BB962C8B-B14F-4D97-AF65-F5344CB8AC3E}">
        <p14:creationId xmlns:p14="http://schemas.microsoft.com/office/powerpoint/2010/main" val="217267993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91822" y="136675"/>
            <a:ext cx="7670041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	The odd word …..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open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having</a:t>
            </a:r>
          </a:p>
        </p:txBody>
      </p:sp>
    </p:spTree>
    <p:extLst>
      <p:ext uri="{BB962C8B-B14F-4D97-AF65-F5344CB8AC3E}">
        <p14:creationId xmlns:p14="http://schemas.microsoft.com/office/powerpoint/2010/main" val="57250186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157</Words>
  <Application>Microsoft Office PowerPoint</Application>
  <PresentationFormat>On-screen Show (4:3)</PresentationFormat>
  <Paragraphs>63</Paragraphs>
  <Slides>17</Slides>
  <Notes>0</Notes>
  <HiddenSlides>0</HiddenSlides>
  <MMClips>15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Congenial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Saleh Ismaiel Othman Ali</cp:lastModifiedBy>
  <cp:revision>15</cp:revision>
  <dcterms:created xsi:type="dcterms:W3CDTF">2020-04-15T07:38:50Z</dcterms:created>
  <dcterms:modified xsi:type="dcterms:W3CDTF">2023-02-26T21:21:46Z</dcterms:modified>
</cp:coreProperties>
</file>