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73" r:id="rId3"/>
    <p:sldId id="277" r:id="rId4"/>
    <p:sldId id="257" r:id="rId5"/>
    <p:sldId id="258" r:id="rId6"/>
    <p:sldId id="278" r:id="rId7"/>
    <p:sldId id="259" r:id="rId8"/>
    <p:sldId id="260" r:id="rId9"/>
    <p:sldId id="274" r:id="rId10"/>
    <p:sldId id="262" r:id="rId11"/>
    <p:sldId id="261" r:id="rId12"/>
    <p:sldId id="263" r:id="rId13"/>
    <p:sldId id="276" r:id="rId14"/>
  </p:sldIdLst>
  <p:sldSz cx="12192000" cy="6858000"/>
  <p:notesSz cx="6858000" cy="9144000"/>
  <p:embeddedFontLst>
    <p:embeddedFont>
      <p:font typeface="(A) Arslan Wessam A" panose="03020402040406030203" pitchFamily="66" charset="-78"/>
      <p:regular r:id="rId16"/>
    </p:embeddedFont>
    <p:embeddedFont>
      <p:font typeface="Barlow Condensed" panose="00000506000000000000" pitchFamily="2" charset="0"/>
      <p:regular r:id="rId17"/>
      <p:bold r:id="rId18"/>
      <p:italic r:id="rId19"/>
      <p:boldItalic r:id="rId20"/>
    </p:embeddedFont>
    <p:embeddedFont>
      <p:font typeface="Brush Script MT" panose="03060802040406070304" pitchFamily="66" charset="0"/>
      <p:italic r:id="rId21"/>
    </p:embeddedFont>
    <p:embeddedFont>
      <p:font typeface="Calibri" panose="020F0502020204030204" pitchFamily="34" charset="0"/>
      <p:regular r:id="rId22"/>
      <p:bold r:id="rId23"/>
    </p:embeddedFont>
    <p:embeddedFont>
      <p:font typeface="Patrick Hand" panose="00000500000000000000" pitchFamily="2" charset="0"/>
      <p:regular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نى الثبيتي" userId="cb151b56e55a1c37" providerId="LiveId" clId="{46CCB38C-FA60-45D7-8233-0D110A3723FC}"/>
    <pc:docChg chg="modSld">
      <pc:chgData name="منى الثبيتي" userId="cb151b56e55a1c37" providerId="LiveId" clId="{46CCB38C-FA60-45D7-8233-0D110A3723FC}" dt="2022-02-18T22:41:06.300" v="0" actId="1076"/>
      <pc:docMkLst>
        <pc:docMk/>
      </pc:docMkLst>
      <pc:sldChg chg="modSp mod">
        <pc:chgData name="منى الثبيتي" userId="cb151b56e55a1c37" providerId="LiveId" clId="{46CCB38C-FA60-45D7-8233-0D110A3723FC}" dt="2022-02-18T22:41:06.300" v="0" actId="1076"/>
        <pc:sldMkLst>
          <pc:docMk/>
          <pc:sldMk cId="3237106162" sldId="277"/>
        </pc:sldMkLst>
        <pc:spChg chg="mod">
          <ac:chgData name="منى الثبيتي" userId="cb151b56e55a1c37" providerId="LiveId" clId="{46CCB38C-FA60-45D7-8233-0D110A3723FC}" dt="2022-02-18T22:41:06.300" v="0" actId="1076"/>
          <ac:spMkLst>
            <pc:docMk/>
            <pc:sldMk cId="3237106162" sldId="277"/>
            <ac:spMk id="12" creationId="{D73CC586-569A-4CDD-96EE-F49DD454DD64}"/>
          </ac:spMkLst>
        </pc:spChg>
      </pc:sldChg>
    </pc:docChg>
  </pc:docChgLst>
  <pc:docChgLst>
    <pc:chgData name="منى الثبيتي" userId="cb151b56e55a1c37" providerId="LiveId" clId="{A2CCDEBF-02A5-4043-AD03-7841A98E5785}"/>
    <pc:docChg chg="custSel addSld delSld modSld sldOrd replTag">
      <pc:chgData name="منى الثبيتي" userId="cb151b56e55a1c37" providerId="LiveId" clId="{A2CCDEBF-02A5-4043-AD03-7841A98E5785}" dt="2021-09-08T23:53:51.846" v="224" actId="729"/>
      <pc:docMkLst>
        <pc:docMk/>
      </pc:docMkLst>
      <pc:sldChg chg="modSp mod">
        <pc:chgData name="منى الثبيتي" userId="cb151b56e55a1c37" providerId="LiveId" clId="{A2CCDEBF-02A5-4043-AD03-7841A98E5785}" dt="2021-09-08T23:53:32.236" v="222" actId="20577"/>
        <pc:sldMkLst>
          <pc:docMk/>
          <pc:sldMk cId="0" sldId="261"/>
        </pc:sldMkLst>
        <pc:spChg chg="mod">
          <ac:chgData name="منى الثبيتي" userId="cb151b56e55a1c37" providerId="LiveId" clId="{A2CCDEBF-02A5-4043-AD03-7841A98E5785}" dt="2021-09-08T23:53:32.236" v="222" actId="20577"/>
          <ac:spMkLst>
            <pc:docMk/>
            <pc:sldMk cId="0" sldId="261"/>
            <ac:spMk id="4" creationId="{F87B09AA-92B2-4606-B737-B97FF864D422}"/>
          </ac:spMkLst>
        </pc:spChg>
      </pc:sldChg>
      <pc:sldChg chg="modSp mod">
        <pc:chgData name="منى الثبيتي" userId="cb151b56e55a1c37" providerId="LiveId" clId="{A2CCDEBF-02A5-4043-AD03-7841A98E5785}" dt="2021-09-08T08:14:08.632" v="187" actId="20577"/>
        <pc:sldMkLst>
          <pc:docMk/>
          <pc:sldMk cId="0" sldId="264"/>
        </pc:sldMkLst>
        <pc:spChg chg="mod">
          <ac:chgData name="منى الثبيتي" userId="cb151b56e55a1c37" providerId="LiveId" clId="{A2CCDEBF-02A5-4043-AD03-7841A98E5785}" dt="2021-09-08T08:14:08.632" v="187" actId="20577"/>
          <ac:spMkLst>
            <pc:docMk/>
            <pc:sldMk cId="0" sldId="264"/>
            <ac:spMk id="56" creationId="{3DD856DA-C381-456E-A382-A72BE2804368}"/>
          </ac:spMkLst>
        </pc:spChg>
      </pc:sldChg>
      <pc:sldChg chg="mod modShow">
        <pc:chgData name="منى الثبيتي" userId="cb151b56e55a1c37" providerId="LiveId" clId="{A2CCDEBF-02A5-4043-AD03-7841A98E5785}" dt="2021-09-08T23:53:51.846" v="224" actId="729"/>
        <pc:sldMkLst>
          <pc:docMk/>
          <pc:sldMk cId="2785042897" sldId="269"/>
        </pc:sldMkLst>
      </pc:sldChg>
      <pc:sldChg chg="mod modShow">
        <pc:chgData name="منى الثبيتي" userId="cb151b56e55a1c37" providerId="LiveId" clId="{A2CCDEBF-02A5-4043-AD03-7841A98E5785}" dt="2021-09-08T23:53:46.798" v="223" actId="729"/>
        <pc:sldMkLst>
          <pc:docMk/>
          <pc:sldMk cId="3917815829" sldId="271"/>
        </pc:sldMkLst>
      </pc:sldChg>
      <pc:sldChg chg="add del ord modTransition">
        <pc:chgData name="منى الثبيتي" userId="cb151b56e55a1c37" providerId="LiveId" clId="{A2CCDEBF-02A5-4043-AD03-7841A98E5785}" dt="2021-09-08T05:22:07.079" v="61" actId="2696"/>
        <pc:sldMkLst>
          <pc:docMk/>
          <pc:sldMk cId="212450554" sldId="273"/>
        </pc:sldMkLst>
      </pc:sldChg>
      <pc:sldChg chg="modSp add del ord modTransition">
        <pc:chgData name="منى الثبيتي" userId="cb151b56e55a1c37" providerId="LiveId" clId="{A2CCDEBF-02A5-4043-AD03-7841A98E5785}" dt="2021-09-08T08:14:22.122" v="195" actId="2696"/>
        <pc:sldMkLst>
          <pc:docMk/>
          <pc:sldMk cId="924902664" sldId="273"/>
        </pc:sldMkLst>
        <pc:spChg chg="mod">
          <ac:chgData name="منى الثبيتي" userId="cb151b56e55a1c37" providerId="LiveId" clId="{A2CCDEBF-02A5-4043-AD03-7841A98E5785}" dt="2021-09-08T08:14:21.984" v="194"/>
          <ac:spMkLst>
            <pc:docMk/>
            <pc:sldMk cId="924902664" sldId="273"/>
            <ac:spMk id="49" creationId="{15FB2026-DDEA-45D3-968E-FA9106B64754}"/>
          </ac:spMkLst>
        </pc:spChg>
      </pc:sldChg>
      <pc:sldChg chg="modSp add del mod ord modTransition">
        <pc:chgData name="منى الثبيتي" userId="cb151b56e55a1c37" providerId="LiveId" clId="{A2CCDEBF-02A5-4043-AD03-7841A98E5785}" dt="2021-09-08T05:09:47.497" v="35" actId="2696"/>
        <pc:sldMkLst>
          <pc:docMk/>
          <pc:sldMk cId="1411978233" sldId="273"/>
        </pc:sldMkLst>
        <pc:spChg chg="mod">
          <ac:chgData name="منى الثبيتي" userId="cb151b56e55a1c37" providerId="LiveId" clId="{A2CCDEBF-02A5-4043-AD03-7841A98E5785}" dt="2021-09-08T05:07:02.314" v="25"/>
          <ac:spMkLst>
            <pc:docMk/>
            <pc:sldMk cId="1411978233" sldId="273"/>
            <ac:spMk id="12" creationId="{4968CCCF-B630-4991-9F43-7E1E8CE6DDE2}"/>
          </ac:spMkLst>
        </pc:spChg>
        <pc:spChg chg="mod">
          <ac:chgData name="منى الثبيتي" userId="cb151b56e55a1c37" providerId="LiveId" clId="{A2CCDEBF-02A5-4043-AD03-7841A98E5785}" dt="2021-09-08T05:07:40.133" v="28"/>
          <ac:spMkLst>
            <pc:docMk/>
            <pc:sldMk cId="1411978233" sldId="273"/>
            <ac:spMk id="36" creationId="{FB6EAC3B-537E-4ECB-B9BB-BA7F56D810CA}"/>
          </ac:spMkLst>
        </pc:spChg>
        <pc:spChg chg="mod">
          <ac:chgData name="منى الثبيتي" userId="cb151b56e55a1c37" providerId="LiveId" clId="{A2CCDEBF-02A5-4043-AD03-7841A98E5785}" dt="2021-09-08T05:09:05.584" v="30"/>
          <ac:spMkLst>
            <pc:docMk/>
            <pc:sldMk cId="1411978233" sldId="273"/>
            <ac:spMk id="37" creationId="{2E8DD698-139B-4765-8D21-B742AFE60736}"/>
          </ac:spMkLst>
        </pc:spChg>
        <pc:picChg chg="mod">
          <ac:chgData name="منى الثبيتي" userId="cb151b56e55a1c37" providerId="LiveId" clId="{A2CCDEBF-02A5-4043-AD03-7841A98E5785}" dt="2021-09-08T05:09:32.665" v="32"/>
          <ac:picMkLst>
            <pc:docMk/>
            <pc:sldMk cId="1411978233" sldId="273"/>
            <ac:picMk id="16" creationId="{375F703F-BCE7-46D3-9A03-C378A28A6113}"/>
          </ac:picMkLst>
        </pc:picChg>
        <pc:picChg chg="mod">
          <ac:chgData name="منى الثبيتي" userId="cb151b56e55a1c37" providerId="LiveId" clId="{A2CCDEBF-02A5-4043-AD03-7841A98E5785}" dt="2021-09-08T05:07:31.061" v="26"/>
          <ac:picMkLst>
            <pc:docMk/>
            <pc:sldMk cId="1411978233" sldId="273"/>
            <ac:picMk id="34" creationId="{1155E6D6-38D6-4949-9E4C-A3F9DA13ECFA}"/>
          </ac:picMkLst>
        </pc:picChg>
        <pc:picChg chg="mod">
          <ac:chgData name="منى الثبيتي" userId="cb151b56e55a1c37" providerId="LiveId" clId="{A2CCDEBF-02A5-4043-AD03-7841A98E5785}" dt="2021-09-08T05:09:47.253" v="34"/>
          <ac:picMkLst>
            <pc:docMk/>
            <pc:sldMk cId="1411978233" sldId="273"/>
            <ac:picMk id="38" creationId="{825D7181-9E59-4E1A-A7FD-ECD356A2E677}"/>
          </ac:picMkLst>
        </pc:picChg>
        <pc:picChg chg="mod">
          <ac:chgData name="منى الثبيتي" userId="cb151b56e55a1c37" providerId="LiveId" clId="{A2CCDEBF-02A5-4043-AD03-7841A98E5785}" dt="2021-09-08T05:07:02.314" v="23"/>
          <ac:picMkLst>
            <pc:docMk/>
            <pc:sldMk cId="1411978233" sldId="273"/>
            <ac:picMk id="1030" creationId="{05E6FA70-FA71-4916-923E-7531BBB18259}"/>
          </ac:picMkLst>
        </pc:picChg>
      </pc:sldChg>
      <pc:sldChg chg="modSp add del ord modTransition">
        <pc:chgData name="منى الثبيتي" userId="cb151b56e55a1c37" providerId="LiveId" clId="{A2CCDEBF-02A5-4043-AD03-7841A98E5785}" dt="2021-09-08T07:23:37.640" v="176" actId="2696"/>
        <pc:sldMkLst>
          <pc:docMk/>
          <pc:sldMk cId="1638816552" sldId="273"/>
        </pc:sldMkLst>
        <pc:spChg chg="mod">
          <ac:chgData name="منى الثبيتي" userId="cb151b56e55a1c37" providerId="LiveId" clId="{A2CCDEBF-02A5-4043-AD03-7841A98E5785}" dt="2021-09-08T07:23:37.500" v="175"/>
          <ac:spMkLst>
            <pc:docMk/>
            <pc:sldMk cId="1638816552" sldId="273"/>
            <ac:spMk id="49" creationId="{15FB2026-DDEA-45D3-968E-FA9106B64754}"/>
          </ac:spMkLst>
        </pc:spChg>
      </pc:sldChg>
      <pc:sldChg chg="modSp add del ord modTransition">
        <pc:chgData name="منى الثبيتي" userId="cb151b56e55a1c37" providerId="LiveId" clId="{A2CCDEBF-02A5-4043-AD03-7841A98E5785}" dt="2021-09-08T07:10:00.890" v="149" actId="2696"/>
        <pc:sldMkLst>
          <pc:docMk/>
          <pc:sldMk cId="1719900267" sldId="273"/>
        </pc:sldMkLst>
        <pc:spChg chg="mod">
          <ac:chgData name="منى الثبيتي" userId="cb151b56e55a1c37" providerId="LiveId" clId="{A2CCDEBF-02A5-4043-AD03-7841A98E5785}" dt="2021-09-08T07:10:00.747" v="148"/>
          <ac:spMkLst>
            <pc:docMk/>
            <pc:sldMk cId="1719900267" sldId="273"/>
            <ac:spMk id="14" creationId="{11A0EF85-9D3A-420B-A256-6FB516EA15E7}"/>
          </ac:spMkLst>
        </pc:spChg>
      </pc:sldChg>
      <pc:sldChg chg="modSp add del ord modTransition">
        <pc:chgData name="منى الثبيتي" userId="cb151b56e55a1c37" providerId="LiveId" clId="{A2CCDEBF-02A5-4043-AD03-7841A98E5785}" dt="2021-09-08T05:33:02.769" v="79" actId="2696"/>
        <pc:sldMkLst>
          <pc:docMk/>
          <pc:sldMk cId="1982164593" sldId="273"/>
        </pc:sldMkLst>
        <pc:spChg chg="mod">
          <ac:chgData name="منى الثبيتي" userId="cb151b56e55a1c37" providerId="LiveId" clId="{A2CCDEBF-02A5-4043-AD03-7841A98E5785}" dt="2021-09-08T05:33:02.390" v="78"/>
          <ac:spMkLst>
            <pc:docMk/>
            <pc:sldMk cId="1982164593" sldId="273"/>
            <ac:spMk id="14" creationId="{94BFAB68-CBC8-42B5-A89B-7B44744D73C3}"/>
          </ac:spMkLst>
        </pc:spChg>
      </pc:sldChg>
      <pc:sldChg chg="modSp add del mod ord modTransition">
        <pc:chgData name="منى الثبيتي" userId="cb151b56e55a1c37" providerId="LiveId" clId="{A2CCDEBF-02A5-4043-AD03-7841A98E5785}" dt="2021-09-08T07:05:18.122" v="140" actId="2696"/>
        <pc:sldMkLst>
          <pc:docMk/>
          <pc:sldMk cId="2051639381" sldId="273"/>
        </pc:sldMkLst>
        <pc:spChg chg="mod">
          <ac:chgData name="منى الثبيتي" userId="cb151b56e55a1c37" providerId="LiveId" clId="{A2CCDEBF-02A5-4043-AD03-7841A98E5785}" dt="2021-09-08T07:03:19.155" v="130"/>
          <ac:spMkLst>
            <pc:docMk/>
            <pc:sldMk cId="2051639381" sldId="273"/>
            <ac:spMk id="12" creationId="{4968CCCF-B630-4991-9F43-7E1E8CE6DDE2}"/>
          </ac:spMkLst>
        </pc:spChg>
        <pc:spChg chg="mod">
          <ac:chgData name="منى الثبيتي" userId="cb151b56e55a1c37" providerId="LiveId" clId="{A2CCDEBF-02A5-4043-AD03-7841A98E5785}" dt="2021-09-08T07:03:48.978" v="133"/>
          <ac:spMkLst>
            <pc:docMk/>
            <pc:sldMk cId="2051639381" sldId="273"/>
            <ac:spMk id="36" creationId="{FB6EAC3B-537E-4ECB-B9BB-BA7F56D810CA}"/>
          </ac:spMkLst>
        </pc:spChg>
        <pc:spChg chg="mod">
          <ac:chgData name="منى الثبيتي" userId="cb151b56e55a1c37" providerId="LiveId" clId="{A2CCDEBF-02A5-4043-AD03-7841A98E5785}" dt="2021-09-08T07:04:21.575" v="135"/>
          <ac:spMkLst>
            <pc:docMk/>
            <pc:sldMk cId="2051639381" sldId="273"/>
            <ac:spMk id="37" creationId="{2E8DD698-139B-4765-8D21-B742AFE60736}"/>
          </ac:spMkLst>
        </pc:spChg>
        <pc:picChg chg="mod">
          <ac:chgData name="منى الثبيتي" userId="cb151b56e55a1c37" providerId="LiveId" clId="{A2CCDEBF-02A5-4043-AD03-7841A98E5785}" dt="2021-09-08T07:05:01.627" v="137"/>
          <ac:picMkLst>
            <pc:docMk/>
            <pc:sldMk cId="2051639381" sldId="273"/>
            <ac:picMk id="16" creationId="{375F703F-BCE7-46D3-9A03-C378A28A6113}"/>
          </ac:picMkLst>
        </pc:picChg>
        <pc:picChg chg="mod">
          <ac:chgData name="منى الثبيتي" userId="cb151b56e55a1c37" providerId="LiveId" clId="{A2CCDEBF-02A5-4043-AD03-7841A98E5785}" dt="2021-09-08T07:03:39.907" v="131"/>
          <ac:picMkLst>
            <pc:docMk/>
            <pc:sldMk cId="2051639381" sldId="273"/>
            <ac:picMk id="34" creationId="{1155E6D6-38D6-4949-9E4C-A3F9DA13ECFA}"/>
          </ac:picMkLst>
        </pc:picChg>
        <pc:picChg chg="mod">
          <ac:chgData name="منى الثبيتي" userId="cb151b56e55a1c37" providerId="LiveId" clId="{A2CCDEBF-02A5-4043-AD03-7841A98E5785}" dt="2021-09-08T07:05:17.965" v="139"/>
          <ac:picMkLst>
            <pc:docMk/>
            <pc:sldMk cId="2051639381" sldId="273"/>
            <ac:picMk id="38" creationId="{825D7181-9E59-4E1A-A7FD-ECD356A2E677}"/>
          </ac:picMkLst>
        </pc:picChg>
        <pc:picChg chg="mod">
          <ac:chgData name="منى الثبيتي" userId="cb151b56e55a1c37" providerId="LiveId" clId="{A2CCDEBF-02A5-4043-AD03-7841A98E5785}" dt="2021-09-08T07:03:19.155" v="128"/>
          <ac:picMkLst>
            <pc:docMk/>
            <pc:sldMk cId="2051639381" sldId="273"/>
            <ac:picMk id="1030" creationId="{05E6FA70-FA71-4916-923E-7531BBB18259}"/>
          </ac:picMkLst>
        </pc:picChg>
      </pc:sldChg>
      <pc:sldChg chg="modSp add del mod ord modTransition">
        <pc:chgData name="منى الثبيتي" userId="cb151b56e55a1c37" providerId="LiveId" clId="{A2CCDEBF-02A5-4043-AD03-7841A98E5785}" dt="2021-09-08T05:38:28.183" v="108" actId="2696"/>
        <pc:sldMkLst>
          <pc:docMk/>
          <pc:sldMk cId="2608944028" sldId="273"/>
        </pc:sldMkLst>
        <pc:spChg chg="mod">
          <ac:chgData name="منى الثبيتي" userId="cb151b56e55a1c37" providerId="LiveId" clId="{A2CCDEBF-02A5-4043-AD03-7841A98E5785}" dt="2021-09-08T05:38:26.447" v="101"/>
          <ac:spMkLst>
            <pc:docMk/>
            <pc:sldMk cId="2608944028" sldId="273"/>
            <ac:spMk id="17" creationId="{8440CC24-8787-4F6C-B36A-573E1435AAE7}"/>
          </ac:spMkLst>
        </pc:spChg>
        <pc:picChg chg="mod">
          <ac:chgData name="منى الثبيتي" userId="cb151b56e55a1c37" providerId="LiveId" clId="{A2CCDEBF-02A5-4043-AD03-7841A98E5785}" dt="2021-09-08T05:38:27.996" v="105"/>
          <ac:picMkLst>
            <pc:docMk/>
            <pc:sldMk cId="2608944028" sldId="273"/>
            <ac:picMk id="23" creationId="{D898492C-C7E8-4FD2-9E99-A81BC76B74B1}"/>
          </ac:picMkLst>
        </pc:picChg>
        <pc:picChg chg="mod">
          <ac:chgData name="منى الثبيتي" userId="cb151b56e55a1c37" providerId="LiveId" clId="{A2CCDEBF-02A5-4043-AD03-7841A98E5785}" dt="2021-09-08T05:38:27.996" v="107"/>
          <ac:picMkLst>
            <pc:docMk/>
            <pc:sldMk cId="2608944028" sldId="273"/>
            <ac:picMk id="25" creationId="{C8182158-AB72-4276-83D1-0A1CE568ACEF}"/>
          </ac:picMkLst>
        </pc:picChg>
      </pc:sldChg>
      <pc:sldChg chg="modSp add del ord modTransition">
        <pc:chgData name="منى الثبيتي" userId="cb151b56e55a1c37" providerId="LiveId" clId="{A2CCDEBF-02A5-4043-AD03-7841A98E5785}" dt="2021-09-08T07:14:21.956" v="158" actId="2696"/>
        <pc:sldMkLst>
          <pc:docMk/>
          <pc:sldMk cId="2678250524" sldId="273"/>
        </pc:sldMkLst>
        <pc:spChg chg="mod">
          <ac:chgData name="منى الثبيتي" userId="cb151b56e55a1c37" providerId="LiveId" clId="{A2CCDEBF-02A5-4043-AD03-7841A98E5785}" dt="2021-09-08T07:14:21.796" v="157"/>
          <ac:spMkLst>
            <pc:docMk/>
            <pc:sldMk cId="2678250524" sldId="273"/>
            <ac:spMk id="24" creationId="{835F4533-2C33-483D-9FA6-43AAB046BC89}"/>
          </ac:spMkLst>
        </pc:spChg>
      </pc:sldChg>
      <pc:sldChg chg="modSp add del ord modTransition">
        <pc:chgData name="منى الثبيتي" userId="cb151b56e55a1c37" providerId="LiveId" clId="{A2CCDEBF-02A5-4043-AD03-7841A98E5785}" dt="2021-09-08T08:18:45.297" v="204" actId="2696"/>
        <pc:sldMkLst>
          <pc:docMk/>
          <pc:sldMk cId="2815672728" sldId="273"/>
        </pc:sldMkLst>
        <pc:spChg chg="mod">
          <ac:chgData name="منى الثبيتي" userId="cb151b56e55a1c37" providerId="LiveId" clId="{A2CCDEBF-02A5-4043-AD03-7841A98E5785}" dt="2021-09-08T08:18:44.962" v="203"/>
          <ac:spMkLst>
            <pc:docMk/>
            <pc:sldMk cId="2815672728" sldId="273"/>
            <ac:spMk id="14" creationId="{94BFAB68-CBC8-42B5-A89B-7B44744D73C3}"/>
          </ac:spMkLst>
        </pc:spChg>
      </pc:sldChg>
      <pc:sldChg chg="add del ord modTransition">
        <pc:chgData name="منى الثبيتي" userId="cb151b56e55a1c37" providerId="LiveId" clId="{A2CCDEBF-02A5-4043-AD03-7841A98E5785}" dt="2021-09-08T08:13:12.019" v="184" actId="2696"/>
        <pc:sldMkLst>
          <pc:docMk/>
          <pc:sldMk cId="3120233970" sldId="273"/>
        </pc:sldMkLst>
      </pc:sldChg>
      <pc:sldChg chg="add del ord modTransition">
        <pc:chgData name="منى الثبيتي" userId="cb151b56e55a1c37" providerId="LiveId" clId="{A2CCDEBF-02A5-4043-AD03-7841A98E5785}" dt="2021-09-08T09:52:41.399" v="212" actId="2696"/>
        <pc:sldMkLst>
          <pc:docMk/>
          <pc:sldMk cId="3244443417" sldId="273"/>
        </pc:sldMkLst>
      </pc:sldChg>
      <pc:sldChg chg="modSp add del ord modTransition">
        <pc:chgData name="منى الثبيتي" userId="cb151b56e55a1c37" providerId="LiveId" clId="{A2CCDEBF-02A5-4043-AD03-7841A98E5785}" dt="2021-09-08T05:26:07.952" v="70" actId="2696"/>
        <pc:sldMkLst>
          <pc:docMk/>
          <pc:sldMk cId="3276609993" sldId="273"/>
        </pc:sldMkLst>
        <pc:spChg chg="mod">
          <ac:chgData name="منى الثبيتي" userId="cb151b56e55a1c37" providerId="LiveId" clId="{A2CCDEBF-02A5-4043-AD03-7841A98E5785}" dt="2021-09-08T05:26:07.758" v="69"/>
          <ac:spMkLst>
            <pc:docMk/>
            <pc:sldMk cId="3276609993" sldId="273"/>
            <ac:spMk id="49" creationId="{15FB2026-DDEA-45D3-968E-FA9106B64754}"/>
          </ac:spMkLst>
        </pc:spChg>
      </pc:sldChg>
      <pc:sldChg chg="modSp add del ord modTransition">
        <pc:chgData name="منى الثبيتي" userId="cb151b56e55a1c37" providerId="LiveId" clId="{A2CCDEBF-02A5-4043-AD03-7841A98E5785}" dt="2021-09-08T07:17:55.491" v="167" actId="2696"/>
        <pc:sldMkLst>
          <pc:docMk/>
          <pc:sldMk cId="3310963978" sldId="273"/>
        </pc:sldMkLst>
        <pc:spChg chg="mod">
          <ac:chgData name="منى الثبيتي" userId="cb151b56e55a1c37" providerId="LiveId" clId="{A2CCDEBF-02A5-4043-AD03-7841A98E5785}" dt="2021-09-08T07:17:55.198" v="166"/>
          <ac:spMkLst>
            <pc:docMk/>
            <pc:sldMk cId="3310963978" sldId="273"/>
            <ac:spMk id="16" creationId="{FFBCABED-6814-4902-9344-4D6355F80916}"/>
          </ac:spMkLst>
        </pc:spChg>
      </pc:sldChg>
      <pc:sldChg chg="modSp add del ord modTransition">
        <pc:chgData name="منى الثبيتي" userId="cb151b56e55a1c37" providerId="LiveId" clId="{A2CCDEBF-02A5-4043-AD03-7841A98E5785}" dt="2021-09-08T05:15:52.618" v="44" actId="2696"/>
        <pc:sldMkLst>
          <pc:docMk/>
          <pc:sldMk cId="3355890305" sldId="273"/>
        </pc:sldMkLst>
        <pc:spChg chg="mod">
          <ac:chgData name="منى الثبيتي" userId="cb151b56e55a1c37" providerId="LiveId" clId="{A2CCDEBF-02A5-4043-AD03-7841A98E5785}" dt="2021-09-08T05:15:52.392" v="43"/>
          <ac:spMkLst>
            <pc:docMk/>
            <pc:sldMk cId="3355890305" sldId="273"/>
            <ac:spMk id="14" creationId="{11A0EF85-9D3A-420B-A256-6FB516EA15E7}"/>
          </ac:spMkLst>
        </pc:spChg>
      </pc:sldChg>
      <pc:sldChg chg="modSp add del ord modTransition">
        <pc:chgData name="منى الثبيتي" userId="cb151b56e55a1c37" providerId="LiveId" clId="{A2CCDEBF-02A5-4043-AD03-7841A98E5785}" dt="2021-09-08T05:17:16.251" v="53" actId="2696"/>
        <pc:sldMkLst>
          <pc:docMk/>
          <pc:sldMk cId="3935660480" sldId="273"/>
        </pc:sldMkLst>
        <pc:spChg chg="mod">
          <ac:chgData name="منى الثبيتي" userId="cb151b56e55a1c37" providerId="LiveId" clId="{A2CCDEBF-02A5-4043-AD03-7841A98E5785}" dt="2021-09-08T05:17:16.020" v="52"/>
          <ac:spMkLst>
            <pc:docMk/>
            <pc:sldMk cId="3935660480" sldId="273"/>
            <ac:spMk id="24" creationId="{835F4533-2C33-483D-9FA6-43AAB046BC89}"/>
          </ac:spMkLst>
        </pc:spChg>
      </pc:sldChg>
      <pc:sldChg chg="add del ord modTransition">
        <pc:chgData name="منى الثبيتي" userId="cb151b56e55a1c37" providerId="LiveId" clId="{A2CCDEBF-02A5-4043-AD03-7841A98E5785}" dt="2021-09-08T05:33:22.310" v="87" actId="2696"/>
        <pc:sldMkLst>
          <pc:docMk/>
          <pc:sldMk cId="4265884784" sldId="273"/>
        </pc:sldMkLst>
      </pc:sldChg>
      <pc:sldChg chg="add del ord modTransition">
        <pc:chgData name="منى الثبيتي" userId="cb151b56e55a1c37" providerId="LiveId" clId="{A2CCDEBF-02A5-4043-AD03-7841A98E5785}" dt="2021-09-08T07:17:55.497" v="168" actId="2696"/>
        <pc:sldMkLst>
          <pc:docMk/>
          <pc:sldMk cId="48448789" sldId="274"/>
        </pc:sldMkLst>
      </pc:sldChg>
      <pc:sldChg chg="add del ord modTransition">
        <pc:chgData name="منى الثبيتي" userId="cb151b56e55a1c37" providerId="LiveId" clId="{A2CCDEBF-02A5-4043-AD03-7841A98E5785}" dt="2021-09-08T05:22:07.079" v="62" actId="2696"/>
        <pc:sldMkLst>
          <pc:docMk/>
          <pc:sldMk cId="282431974" sldId="274"/>
        </pc:sldMkLst>
      </pc:sldChg>
      <pc:sldChg chg="add del ord modTransition">
        <pc:chgData name="منى الثبيتي" userId="cb151b56e55a1c37" providerId="LiveId" clId="{A2CCDEBF-02A5-4043-AD03-7841A98E5785}" dt="2021-09-08T05:17:16.252" v="54" actId="2696"/>
        <pc:sldMkLst>
          <pc:docMk/>
          <pc:sldMk cId="570564251" sldId="274"/>
        </pc:sldMkLst>
      </pc:sldChg>
      <pc:sldChg chg="add del ord modTransition">
        <pc:chgData name="منى الثبيتي" userId="cb151b56e55a1c37" providerId="LiveId" clId="{A2CCDEBF-02A5-4043-AD03-7841A98E5785}" dt="2021-09-08T07:14:21.956" v="159" actId="2696"/>
        <pc:sldMkLst>
          <pc:docMk/>
          <pc:sldMk cId="759564573" sldId="274"/>
        </pc:sldMkLst>
      </pc:sldChg>
      <pc:sldChg chg="add del ord modTransition">
        <pc:chgData name="منى الثبيتي" userId="cb151b56e55a1c37" providerId="LiveId" clId="{A2CCDEBF-02A5-4043-AD03-7841A98E5785}" dt="2021-09-08T08:14:22.125" v="196" actId="2696"/>
        <pc:sldMkLst>
          <pc:docMk/>
          <pc:sldMk cId="1279445007" sldId="274"/>
        </pc:sldMkLst>
      </pc:sldChg>
      <pc:sldChg chg="add del ord modTransition">
        <pc:chgData name="منى الثبيتي" userId="cb151b56e55a1c37" providerId="LiveId" clId="{A2CCDEBF-02A5-4043-AD03-7841A98E5785}" dt="2021-09-08T05:33:22.318" v="88" actId="2696"/>
        <pc:sldMkLst>
          <pc:docMk/>
          <pc:sldMk cId="1584486082" sldId="274"/>
        </pc:sldMkLst>
      </pc:sldChg>
      <pc:sldChg chg="add del ord modTransition">
        <pc:chgData name="منى الثبيتي" userId="cb151b56e55a1c37" providerId="LiveId" clId="{A2CCDEBF-02A5-4043-AD03-7841A98E5785}" dt="2021-09-08T05:38:28.183" v="109" actId="2696"/>
        <pc:sldMkLst>
          <pc:docMk/>
          <pc:sldMk cId="1690778989" sldId="274"/>
        </pc:sldMkLst>
      </pc:sldChg>
      <pc:sldChg chg="add del ord modTransition">
        <pc:chgData name="منى الثبيتي" userId="cb151b56e55a1c37" providerId="LiveId" clId="{A2CCDEBF-02A5-4043-AD03-7841A98E5785}" dt="2021-09-08T08:13:12.025" v="185" actId="2696"/>
        <pc:sldMkLst>
          <pc:docMk/>
          <pc:sldMk cId="1770254983" sldId="274"/>
        </pc:sldMkLst>
      </pc:sldChg>
      <pc:sldChg chg="add del ord modTransition">
        <pc:chgData name="منى الثبيتي" userId="cb151b56e55a1c37" providerId="LiveId" clId="{A2CCDEBF-02A5-4043-AD03-7841A98E5785}" dt="2021-09-08T09:52:41.400" v="213" actId="2696"/>
        <pc:sldMkLst>
          <pc:docMk/>
          <pc:sldMk cId="2366177340" sldId="274"/>
        </pc:sldMkLst>
      </pc:sldChg>
      <pc:sldChg chg="add del ord modTransition">
        <pc:chgData name="منى الثبيتي" userId="cb151b56e55a1c37" providerId="LiveId" clId="{A2CCDEBF-02A5-4043-AD03-7841A98E5785}" dt="2021-09-08T05:15:52.634" v="45" actId="2696"/>
        <pc:sldMkLst>
          <pc:docMk/>
          <pc:sldMk cId="2441716231" sldId="274"/>
        </pc:sldMkLst>
      </pc:sldChg>
      <pc:sldChg chg="add del ord modTransition">
        <pc:chgData name="منى الثبيتي" userId="cb151b56e55a1c37" providerId="LiveId" clId="{A2CCDEBF-02A5-4043-AD03-7841A98E5785}" dt="2021-09-08T07:05:18.122" v="141" actId="2696"/>
        <pc:sldMkLst>
          <pc:docMk/>
          <pc:sldMk cId="2581117094" sldId="274"/>
        </pc:sldMkLst>
      </pc:sldChg>
      <pc:sldChg chg="add del ord modTransition">
        <pc:chgData name="منى الثبيتي" userId="cb151b56e55a1c37" providerId="LiveId" clId="{A2CCDEBF-02A5-4043-AD03-7841A98E5785}" dt="2021-09-08T05:26:07.952" v="71" actId="2696"/>
        <pc:sldMkLst>
          <pc:docMk/>
          <pc:sldMk cId="2697286711" sldId="274"/>
        </pc:sldMkLst>
      </pc:sldChg>
      <pc:sldChg chg="add del ord modTransition">
        <pc:chgData name="منى الثبيتي" userId="cb151b56e55a1c37" providerId="LiveId" clId="{A2CCDEBF-02A5-4043-AD03-7841A98E5785}" dt="2021-09-08T05:33:02.769" v="80" actId="2696"/>
        <pc:sldMkLst>
          <pc:docMk/>
          <pc:sldMk cId="2812700044" sldId="274"/>
        </pc:sldMkLst>
      </pc:sldChg>
      <pc:sldChg chg="add del ord modTransition">
        <pc:chgData name="منى الثبيتي" userId="cb151b56e55a1c37" providerId="LiveId" clId="{A2CCDEBF-02A5-4043-AD03-7841A98E5785}" dt="2021-09-08T08:18:45.301" v="205" actId="2696"/>
        <pc:sldMkLst>
          <pc:docMk/>
          <pc:sldMk cId="2925719911" sldId="274"/>
        </pc:sldMkLst>
      </pc:sldChg>
      <pc:sldChg chg="add del ord modTransition">
        <pc:chgData name="منى الثبيتي" userId="cb151b56e55a1c37" providerId="LiveId" clId="{A2CCDEBF-02A5-4043-AD03-7841A98E5785}" dt="2021-09-08T07:23:37.640" v="177" actId="2696"/>
        <pc:sldMkLst>
          <pc:docMk/>
          <pc:sldMk cId="3844962535" sldId="274"/>
        </pc:sldMkLst>
      </pc:sldChg>
      <pc:sldChg chg="add del ord modTransition">
        <pc:chgData name="منى الثبيتي" userId="cb151b56e55a1c37" providerId="LiveId" clId="{A2CCDEBF-02A5-4043-AD03-7841A98E5785}" dt="2021-09-08T05:09:47.497" v="36" actId="2696"/>
        <pc:sldMkLst>
          <pc:docMk/>
          <pc:sldMk cId="3973117131" sldId="274"/>
        </pc:sldMkLst>
      </pc:sldChg>
      <pc:sldChg chg="add del ord modTransition">
        <pc:chgData name="منى الثبيتي" userId="cb151b56e55a1c37" providerId="LiveId" clId="{A2CCDEBF-02A5-4043-AD03-7841A98E5785}" dt="2021-09-08T07:10:00.898" v="150" actId="2696"/>
        <pc:sldMkLst>
          <pc:docMk/>
          <pc:sldMk cId="4099526238" sldId="274"/>
        </pc:sldMkLst>
      </pc:sldChg>
    </pc:docChg>
  </pc:docChgLst>
  <pc:docChgLst>
    <pc:chgData name="منى الثبيتي" userId="cb151b56e55a1c37" providerId="LiveId" clId="{4080B302-F7FA-4309-B8F0-3BC2BB856CD0}"/>
    <pc:docChg chg="undo custSel addSld delSld modSld sldOrd">
      <pc:chgData name="منى الثبيتي" userId="cb151b56e55a1c37" providerId="LiveId" clId="{4080B302-F7FA-4309-B8F0-3BC2BB856CD0}" dt="2021-09-18T14:27:52.153" v="3007"/>
      <pc:docMkLst>
        <pc:docMk/>
      </pc:docMkLst>
      <pc:sldChg chg="addSp delSp modSp mod">
        <pc:chgData name="منى الثبيتي" userId="cb151b56e55a1c37" providerId="LiveId" clId="{4080B302-F7FA-4309-B8F0-3BC2BB856CD0}" dt="2021-09-18T14:21:55.377" v="2167" actId="14100"/>
        <pc:sldMkLst>
          <pc:docMk/>
          <pc:sldMk cId="0" sldId="256"/>
        </pc:sldMkLst>
        <pc:spChg chg="add mod">
          <ac:chgData name="منى الثبيتي" userId="cb151b56e55a1c37" providerId="LiveId" clId="{4080B302-F7FA-4309-B8F0-3BC2BB856CD0}" dt="2021-09-18T14:19:07.991" v="2116" actId="164"/>
          <ac:spMkLst>
            <pc:docMk/>
            <pc:sldMk cId="0" sldId="256"/>
            <ac:spMk id="2" creationId="{DCCB8622-2866-44A2-88EE-0BF9F6A44B57}"/>
          </ac:spMkLst>
        </pc:spChg>
        <pc:spChg chg="add mod">
          <ac:chgData name="منى الثبيتي" userId="cb151b56e55a1c37" providerId="LiveId" clId="{4080B302-F7FA-4309-B8F0-3BC2BB856CD0}" dt="2021-09-18T14:21:55.377" v="2167" actId="14100"/>
          <ac:spMkLst>
            <pc:docMk/>
            <pc:sldMk cId="0" sldId="256"/>
            <ac:spMk id="9" creationId="{3256906E-5D8E-43CF-91F3-F4D0C9BCD32F}"/>
          </ac:spMkLst>
        </pc:spChg>
        <pc:grpChg chg="add mod">
          <ac:chgData name="منى الثبيتي" userId="cb151b56e55a1c37" providerId="LiveId" clId="{4080B302-F7FA-4309-B8F0-3BC2BB856CD0}" dt="2021-09-18T14:19:07.991" v="2116" actId="164"/>
          <ac:grpSpMkLst>
            <pc:docMk/>
            <pc:sldMk cId="0" sldId="256"/>
            <ac:grpSpMk id="8" creationId="{B52EDDB6-F513-42B8-BBF4-0439C264D784}"/>
          </ac:grpSpMkLst>
        </pc:grpChg>
        <pc:picChg chg="add mod modCrop">
          <ac:chgData name="منى الثبيتي" userId="cb151b56e55a1c37" providerId="LiveId" clId="{4080B302-F7FA-4309-B8F0-3BC2BB856CD0}" dt="2021-09-13T19:33:14.665" v="630" actId="1076"/>
          <ac:picMkLst>
            <pc:docMk/>
            <pc:sldMk cId="0" sldId="256"/>
            <ac:picMk id="3" creationId="{451CE219-4194-4FF4-BC98-107631AFF360}"/>
          </ac:picMkLst>
        </pc:picChg>
        <pc:picChg chg="del">
          <ac:chgData name="منى الثبيتي" userId="cb151b56e55a1c37" providerId="LiveId" clId="{4080B302-F7FA-4309-B8F0-3BC2BB856CD0}" dt="2021-09-11T18:53:21.094" v="1" actId="478"/>
          <ac:picMkLst>
            <pc:docMk/>
            <pc:sldMk cId="0" sldId="256"/>
            <ac:picMk id="3" creationId="{455DB0E6-8055-43B5-BE2B-EE73535C8375}"/>
          </ac:picMkLst>
        </pc:picChg>
        <pc:picChg chg="add del mod">
          <ac:chgData name="منى الثبيتي" userId="cb151b56e55a1c37" providerId="LiveId" clId="{4080B302-F7FA-4309-B8F0-3BC2BB856CD0}" dt="2021-09-13T19:32:37.210" v="620" actId="478"/>
          <ac:picMkLst>
            <pc:docMk/>
            <pc:sldMk cId="0" sldId="256"/>
            <ac:picMk id="4" creationId="{555EF0AA-4BA5-4B2F-82FA-6B802C5CDFAA}"/>
          </ac:picMkLst>
        </pc:picChg>
        <pc:picChg chg="del">
          <ac:chgData name="منى الثبيتي" userId="cb151b56e55a1c37" providerId="LiveId" clId="{4080B302-F7FA-4309-B8F0-3BC2BB856CD0}" dt="2021-09-11T18:53:18.435" v="0" actId="478"/>
          <ac:picMkLst>
            <pc:docMk/>
            <pc:sldMk cId="0" sldId="256"/>
            <ac:picMk id="5" creationId="{64DFABD3-E932-4C2B-A932-AD90F6DD7814}"/>
          </ac:picMkLst>
        </pc:picChg>
        <pc:picChg chg="add mod">
          <ac:chgData name="منى الثبيتي" userId="cb151b56e55a1c37" providerId="LiveId" clId="{4080B302-F7FA-4309-B8F0-3BC2BB856CD0}" dt="2021-09-13T22:02:11.727" v="2032"/>
          <ac:picMkLst>
            <pc:docMk/>
            <pc:sldMk cId="0" sldId="256"/>
            <ac:picMk id="5" creationId="{DAC91746-BD49-4863-A48E-78239A69F4BD}"/>
          </ac:picMkLst>
        </pc:picChg>
        <pc:picChg chg="add del mod">
          <ac:chgData name="منى الثبيتي" userId="cb151b56e55a1c37" providerId="LiveId" clId="{4080B302-F7FA-4309-B8F0-3BC2BB856CD0}" dt="2021-09-18T14:10:25.026" v="2088" actId="478"/>
          <ac:picMkLst>
            <pc:docMk/>
            <pc:sldMk cId="0" sldId="256"/>
            <ac:picMk id="6" creationId="{EAA6F70A-E71E-421C-A593-7C24CFEA6DE2}"/>
          </ac:picMkLst>
        </pc:picChg>
        <pc:picChg chg="add mod">
          <ac:chgData name="منى الثبيتي" userId="cb151b56e55a1c37" providerId="LiveId" clId="{4080B302-F7FA-4309-B8F0-3BC2BB856CD0}" dt="2021-09-18T14:19:07.991" v="2116" actId="164"/>
          <ac:picMkLst>
            <pc:docMk/>
            <pc:sldMk cId="0" sldId="256"/>
            <ac:picMk id="7" creationId="{2F92869D-A1A4-4D9B-A587-E6DC995D5AB2}"/>
          </ac:picMkLst>
        </pc:picChg>
      </pc:sldChg>
      <pc:sldChg chg="addSp delSp modSp mod">
        <pc:chgData name="منى الثبيتي" userId="cb151b56e55a1c37" providerId="LiveId" clId="{4080B302-F7FA-4309-B8F0-3BC2BB856CD0}" dt="2021-09-18T14:22:05.618" v="2169"/>
        <pc:sldMkLst>
          <pc:docMk/>
          <pc:sldMk cId="0" sldId="257"/>
        </pc:sldMkLst>
        <pc:spChg chg="add mod">
          <ac:chgData name="منى الثبيتي" userId="cb151b56e55a1c37" providerId="LiveId" clId="{4080B302-F7FA-4309-B8F0-3BC2BB856CD0}" dt="2021-09-14T05:04:53.519" v="2087" actId="1076"/>
          <ac:spMkLst>
            <pc:docMk/>
            <pc:sldMk cId="0" sldId="257"/>
            <ac:spMk id="2" creationId="{74CC1402-8643-4586-A2C2-CD15C94DB517}"/>
          </ac:spMkLst>
        </pc:spChg>
        <pc:spChg chg="add del mod">
          <ac:chgData name="منى الثبيتي" userId="cb151b56e55a1c37" providerId="LiveId" clId="{4080B302-F7FA-4309-B8F0-3BC2BB856CD0}" dt="2021-09-11T20:01:40.824" v="133" actId="478"/>
          <ac:spMkLst>
            <pc:docMk/>
            <pc:sldMk cId="0" sldId="257"/>
            <ac:spMk id="10" creationId="{5AF5CB58-DC6C-4995-852A-DC3639F78FE3}"/>
          </ac:spMkLst>
        </pc:spChg>
        <pc:spChg chg="mod">
          <ac:chgData name="منى الثبيتي" userId="cb151b56e55a1c37" providerId="LiveId" clId="{4080B302-F7FA-4309-B8F0-3BC2BB856CD0}" dt="2021-09-18T14:22:05.618" v="2169"/>
          <ac:spMkLst>
            <pc:docMk/>
            <pc:sldMk cId="0" sldId="257"/>
            <ac:spMk id="13" creationId="{2AE70ACC-D94C-4A14-B4C7-1C65736225DF}"/>
          </ac:spMkLst>
        </pc:spChg>
        <pc:grpChg chg="add mod">
          <ac:chgData name="منى الثبيتي" userId="cb151b56e55a1c37" providerId="LiveId" clId="{4080B302-F7FA-4309-B8F0-3BC2BB856CD0}" dt="2021-09-18T14:22:05.618" v="2169"/>
          <ac:grpSpMkLst>
            <pc:docMk/>
            <pc:sldMk cId="0" sldId="257"/>
            <ac:grpSpMk id="11" creationId="{A11C0B7B-5841-4F1D-93DD-E8C139EACC08}"/>
          </ac:grpSpMkLst>
        </pc:grpChg>
        <pc:picChg chg="add del mod">
          <ac:chgData name="منى الثبيتي" userId="cb151b56e55a1c37" providerId="LiveId" clId="{4080B302-F7FA-4309-B8F0-3BC2BB856CD0}" dt="2021-09-11T18:56:37.186" v="20" actId="478"/>
          <ac:picMkLst>
            <pc:docMk/>
            <pc:sldMk cId="0" sldId="257"/>
            <ac:picMk id="3" creationId="{0ACC6056-5EA5-4CB6-BEE5-EA7548BB8A7B}"/>
          </ac:picMkLst>
        </pc:picChg>
        <pc:picChg chg="add mod">
          <ac:chgData name="منى الثبيتي" userId="cb151b56e55a1c37" providerId="LiveId" clId="{4080B302-F7FA-4309-B8F0-3BC2BB856CD0}" dt="2021-09-13T19:45:16.701" v="834" actId="1076"/>
          <ac:picMkLst>
            <pc:docMk/>
            <pc:sldMk cId="0" sldId="257"/>
            <ac:picMk id="3" creationId="{DB8F9571-2966-4959-B030-7EFCA0592D66}"/>
          </ac:picMkLst>
        </pc:picChg>
        <pc:picChg chg="add del mod">
          <ac:chgData name="منى الثبيتي" userId="cb151b56e55a1c37" providerId="LiveId" clId="{4080B302-F7FA-4309-B8F0-3BC2BB856CD0}" dt="2021-09-13T19:44:46.561" v="831" actId="478"/>
          <ac:picMkLst>
            <pc:docMk/>
            <pc:sldMk cId="0" sldId="257"/>
            <ac:picMk id="5" creationId="{5A4B36F3-3B5F-434A-A153-F9E3D70FE347}"/>
          </ac:picMkLst>
        </pc:picChg>
        <pc:picChg chg="add mod">
          <ac:chgData name="منى الثبيتي" userId="cb151b56e55a1c37" providerId="LiveId" clId="{4080B302-F7FA-4309-B8F0-3BC2BB856CD0}" dt="2021-09-13T19:45:48.652" v="838" actId="1076"/>
          <ac:picMkLst>
            <pc:docMk/>
            <pc:sldMk cId="0" sldId="257"/>
            <ac:picMk id="6" creationId="{EBB33F4B-D4D6-41B1-A31A-2EBC9FBA21AB}"/>
          </ac:picMkLst>
        </pc:picChg>
        <pc:picChg chg="mod">
          <ac:chgData name="منى الثبيتي" userId="cb151b56e55a1c37" providerId="LiveId" clId="{4080B302-F7FA-4309-B8F0-3BC2BB856CD0}" dt="2021-09-11T19:04:06.348" v="86" actId="1076"/>
          <ac:picMkLst>
            <pc:docMk/>
            <pc:sldMk cId="0" sldId="257"/>
            <ac:picMk id="7" creationId="{F23F9E3A-F5EA-4B60-9A3C-F1E1F3D59CA1}"/>
          </ac:picMkLst>
        </pc:picChg>
        <pc:picChg chg="add del mod">
          <ac:chgData name="منى الثبيتي" userId="cb151b56e55a1c37" providerId="LiveId" clId="{4080B302-F7FA-4309-B8F0-3BC2BB856CD0}" dt="2021-09-13T19:44:44.751" v="830" actId="478"/>
          <ac:picMkLst>
            <pc:docMk/>
            <pc:sldMk cId="0" sldId="257"/>
            <ac:picMk id="8" creationId="{027A1F26-AF19-49FA-B0FA-F86EFFE492CC}"/>
          </ac:picMkLst>
        </pc:picChg>
        <pc:picChg chg="del">
          <ac:chgData name="منى الثبيتي" userId="cb151b56e55a1c37" providerId="LiveId" clId="{4080B302-F7FA-4309-B8F0-3BC2BB856CD0}" dt="2021-09-11T18:56:07.529" v="10" actId="478"/>
          <ac:picMkLst>
            <pc:docMk/>
            <pc:sldMk cId="0" sldId="257"/>
            <ac:picMk id="9" creationId="{57CD49A8-169F-46FA-8376-6503D9F3FC94}"/>
          </ac:picMkLst>
        </pc:picChg>
        <pc:picChg chg="add mod">
          <ac:chgData name="منى الثبيتي" userId="cb151b56e55a1c37" providerId="LiveId" clId="{4080B302-F7FA-4309-B8F0-3BC2BB856CD0}" dt="2021-09-13T19:46:11.361" v="840" actId="1076"/>
          <ac:picMkLst>
            <pc:docMk/>
            <pc:sldMk cId="0" sldId="257"/>
            <ac:picMk id="10" creationId="{4399C797-17EA-4C10-8441-DB70F19413AC}"/>
          </ac:picMkLst>
        </pc:picChg>
        <pc:picChg chg="del">
          <ac:chgData name="منى الثبيتي" userId="cb151b56e55a1c37" providerId="LiveId" clId="{4080B302-F7FA-4309-B8F0-3BC2BB856CD0}" dt="2021-09-11T18:56:09.370" v="11" actId="478"/>
          <ac:picMkLst>
            <pc:docMk/>
            <pc:sldMk cId="0" sldId="257"/>
            <ac:picMk id="11" creationId="{896DF754-87AE-40E3-A0F7-D6B0CEE11BD2}"/>
          </ac:picMkLst>
        </pc:picChg>
        <pc:picChg chg="add mod">
          <ac:chgData name="منى الثبيتي" userId="cb151b56e55a1c37" providerId="LiveId" clId="{4080B302-F7FA-4309-B8F0-3BC2BB856CD0}" dt="2021-09-13T19:46:32.332" v="842" actId="1076"/>
          <ac:picMkLst>
            <pc:docMk/>
            <pc:sldMk cId="0" sldId="257"/>
            <ac:picMk id="12" creationId="{E14CD0A5-B2D7-4ECD-91A9-92334B9FA742}"/>
          </ac:picMkLst>
        </pc:picChg>
        <pc:picChg chg="del">
          <ac:chgData name="منى الثبيتي" userId="cb151b56e55a1c37" providerId="LiveId" clId="{4080B302-F7FA-4309-B8F0-3BC2BB856CD0}" dt="2021-09-11T18:56:11.171" v="12" actId="478"/>
          <ac:picMkLst>
            <pc:docMk/>
            <pc:sldMk cId="0" sldId="257"/>
            <ac:picMk id="13" creationId="{0300CE94-95A1-4652-9FD9-25FB28A9F29E}"/>
          </ac:picMkLst>
        </pc:picChg>
        <pc:picChg chg="add mod">
          <ac:chgData name="منى الثبيتي" userId="cb151b56e55a1c37" providerId="LiveId" clId="{4080B302-F7FA-4309-B8F0-3BC2BB856CD0}" dt="2021-09-13T19:46:58.559" v="848" actId="14100"/>
          <ac:picMkLst>
            <pc:docMk/>
            <pc:sldMk cId="0" sldId="257"/>
            <ac:picMk id="14" creationId="{661FE32C-2A75-4177-A649-7E8BC36029D6}"/>
          </ac:picMkLst>
        </pc:picChg>
        <pc:picChg chg="add del mod">
          <ac:chgData name="منى الثبيتي" userId="cb151b56e55a1c37" providerId="LiveId" clId="{4080B302-F7FA-4309-B8F0-3BC2BB856CD0}" dt="2021-09-11T20:02:30.264" v="136" actId="478"/>
          <ac:picMkLst>
            <pc:docMk/>
            <pc:sldMk cId="0" sldId="257"/>
            <ac:picMk id="14" creationId="{D0B4D3E8-8540-40EE-A39B-876A26967ABF}"/>
          </ac:picMkLst>
        </pc:picChg>
        <pc:picChg chg="mod">
          <ac:chgData name="منى الثبيتي" userId="cb151b56e55a1c37" providerId="LiveId" clId="{4080B302-F7FA-4309-B8F0-3BC2BB856CD0}" dt="2021-09-18T14:22:05.618" v="2169"/>
          <ac:picMkLst>
            <pc:docMk/>
            <pc:sldMk cId="0" sldId="257"/>
            <ac:picMk id="15" creationId="{07204DA6-4997-46E2-896F-5D77590C0E26}"/>
          </ac:picMkLst>
        </pc:picChg>
        <pc:picChg chg="add del mod">
          <ac:chgData name="منى الثبيتي" userId="cb151b56e55a1c37" providerId="LiveId" clId="{4080B302-F7FA-4309-B8F0-3BC2BB856CD0}" dt="2021-09-13T19:44:48.446" v="832" actId="478"/>
          <ac:picMkLst>
            <pc:docMk/>
            <pc:sldMk cId="0" sldId="257"/>
            <ac:picMk id="16" creationId="{E414FC8F-9B23-42D5-B8B3-CE07BF225BC1}"/>
          </ac:picMkLst>
        </pc:picChg>
        <pc:picChg chg="add mod">
          <ac:chgData name="منى الثبيتي" userId="cb151b56e55a1c37" providerId="LiveId" clId="{4080B302-F7FA-4309-B8F0-3BC2BB856CD0}" dt="2021-09-13T22:01:35.503" v="2027"/>
          <ac:picMkLst>
            <pc:docMk/>
            <pc:sldMk cId="0" sldId="257"/>
            <ac:picMk id="17" creationId="{11981DD5-28E0-47FC-8544-7C64781E9DEC}"/>
          </ac:picMkLst>
        </pc:picChg>
        <pc:picChg chg="add mod">
          <ac:chgData name="منى الثبيتي" userId="cb151b56e55a1c37" providerId="LiveId" clId="{4080B302-F7FA-4309-B8F0-3BC2BB856CD0}" dt="2021-09-13T22:01:35.503" v="2027"/>
          <ac:picMkLst>
            <pc:docMk/>
            <pc:sldMk cId="0" sldId="257"/>
            <ac:picMk id="18" creationId="{460660C6-BF27-4B58-BD94-094BBF658B90}"/>
          </ac:picMkLst>
        </pc:picChg>
      </pc:sldChg>
      <pc:sldChg chg="addSp delSp modSp mod delAnim modAnim">
        <pc:chgData name="منى الثبيتي" userId="cb151b56e55a1c37" providerId="LiveId" clId="{4080B302-F7FA-4309-B8F0-3BC2BB856CD0}" dt="2021-09-18T14:23:58.473" v="2259" actId="1037"/>
        <pc:sldMkLst>
          <pc:docMk/>
          <pc:sldMk cId="0" sldId="258"/>
        </pc:sldMkLst>
        <pc:spChg chg="add mod">
          <ac:chgData name="منى الثبيتي" userId="cb151b56e55a1c37" providerId="LiveId" clId="{4080B302-F7FA-4309-B8F0-3BC2BB856CD0}" dt="2021-09-13T19:49:44.010" v="909" actId="3062"/>
          <ac:spMkLst>
            <pc:docMk/>
            <pc:sldMk cId="0" sldId="258"/>
            <ac:spMk id="2" creationId="{0EA6DC7D-E664-41DF-A557-134968061CA9}"/>
          </ac:spMkLst>
        </pc:spChg>
        <pc:spChg chg="add mod">
          <ac:chgData name="منى الثبيتي" userId="cb151b56e55a1c37" providerId="LiveId" clId="{4080B302-F7FA-4309-B8F0-3BC2BB856CD0}" dt="2021-09-18T14:23:01.145" v="2209" actId="207"/>
          <ac:spMkLst>
            <pc:docMk/>
            <pc:sldMk cId="0" sldId="258"/>
            <ac:spMk id="3" creationId="{15D6F49F-1573-45B9-8387-F029D27C81BC}"/>
          </ac:spMkLst>
        </pc:spChg>
        <pc:spChg chg="add mod">
          <ac:chgData name="منى الثبيتي" userId="cb151b56e55a1c37" providerId="LiveId" clId="{4080B302-F7FA-4309-B8F0-3BC2BB856CD0}" dt="2021-09-13T19:51:02.424" v="941" actId="207"/>
          <ac:spMkLst>
            <pc:docMk/>
            <pc:sldMk cId="0" sldId="258"/>
            <ac:spMk id="4" creationId="{574BA12A-B749-449B-980D-157FE760DF31}"/>
          </ac:spMkLst>
        </pc:spChg>
        <pc:spChg chg="del">
          <ac:chgData name="منى الثبيتي" userId="cb151b56e55a1c37" providerId="LiveId" clId="{4080B302-F7FA-4309-B8F0-3BC2BB856CD0}" dt="2021-09-11T19:00:41.554" v="46" actId="478"/>
          <ac:spMkLst>
            <pc:docMk/>
            <pc:sldMk cId="0" sldId="258"/>
            <ac:spMk id="12" creationId="{4968CCCF-B630-4991-9F43-7E1E8CE6DDE2}"/>
          </ac:spMkLst>
        </pc:spChg>
        <pc:spChg chg="mod">
          <ac:chgData name="منى الثبيتي" userId="cb151b56e55a1c37" providerId="LiveId" clId="{4080B302-F7FA-4309-B8F0-3BC2BB856CD0}" dt="2021-09-13T19:48:48.184" v="905" actId="14100"/>
          <ac:spMkLst>
            <pc:docMk/>
            <pc:sldMk cId="0" sldId="258"/>
            <ac:spMk id="18" creationId="{0BDAB76B-C9F9-4452-91D2-D6FE661737AE}"/>
          </ac:spMkLst>
        </pc:spChg>
        <pc:spChg chg="mod">
          <ac:chgData name="منى الثبيتي" userId="cb151b56e55a1c37" providerId="LiveId" clId="{4080B302-F7FA-4309-B8F0-3BC2BB856CD0}" dt="2021-09-18T14:22:09.714" v="2170"/>
          <ac:spMkLst>
            <pc:docMk/>
            <pc:sldMk cId="0" sldId="258"/>
            <ac:spMk id="23" creationId="{A5A7AF58-C42D-4584-907E-7C0D7A3AD38A}"/>
          </ac:spMkLst>
        </pc:spChg>
        <pc:spChg chg="add mod">
          <ac:chgData name="منى الثبيتي" userId="cb151b56e55a1c37" providerId="LiveId" clId="{4080B302-F7FA-4309-B8F0-3BC2BB856CD0}" dt="2021-09-18T14:23:58.473" v="2259" actId="1037"/>
          <ac:spMkLst>
            <pc:docMk/>
            <pc:sldMk cId="0" sldId="258"/>
            <ac:spMk id="31" creationId="{7BB64A1C-D8F3-4BBC-BEE9-BABA5D975000}"/>
          </ac:spMkLst>
        </pc:spChg>
        <pc:spChg chg="del">
          <ac:chgData name="منى الثبيتي" userId="cb151b56e55a1c37" providerId="LiveId" clId="{4080B302-F7FA-4309-B8F0-3BC2BB856CD0}" dt="2021-09-11T19:00:46.362" v="47" actId="478"/>
          <ac:spMkLst>
            <pc:docMk/>
            <pc:sldMk cId="0" sldId="258"/>
            <ac:spMk id="36" creationId="{FB6EAC3B-537E-4ECB-B9BB-BA7F56D810CA}"/>
          </ac:spMkLst>
        </pc:spChg>
        <pc:spChg chg="del">
          <ac:chgData name="منى الثبيتي" userId="cb151b56e55a1c37" providerId="LiveId" clId="{4080B302-F7FA-4309-B8F0-3BC2BB856CD0}" dt="2021-09-11T19:00:50.571" v="48" actId="478"/>
          <ac:spMkLst>
            <pc:docMk/>
            <pc:sldMk cId="0" sldId="258"/>
            <ac:spMk id="37" creationId="{2E8DD698-139B-4765-8D21-B742AFE60736}"/>
          </ac:spMkLst>
        </pc:spChg>
        <pc:grpChg chg="add mod">
          <ac:chgData name="منى الثبيتي" userId="cb151b56e55a1c37" providerId="LiveId" clId="{4080B302-F7FA-4309-B8F0-3BC2BB856CD0}" dt="2021-09-18T14:22:09.714" v="2170"/>
          <ac:grpSpMkLst>
            <pc:docMk/>
            <pc:sldMk cId="0" sldId="258"/>
            <ac:grpSpMk id="20" creationId="{45BA4B10-08F5-4679-A20C-726687696001}"/>
          </ac:grpSpMkLst>
        </pc:grpChg>
        <pc:picChg chg="add del mod">
          <ac:chgData name="منى الثبيتي" userId="cb151b56e55a1c37" providerId="LiveId" clId="{4080B302-F7FA-4309-B8F0-3BC2BB856CD0}" dt="2021-09-13T19:47:10.097" v="850" actId="478"/>
          <ac:picMkLst>
            <pc:docMk/>
            <pc:sldMk cId="0" sldId="258"/>
            <ac:picMk id="3" creationId="{0C8179C2-7634-4414-A67E-7A3806A5EB7C}"/>
          </ac:picMkLst>
        </pc:picChg>
        <pc:picChg chg="add del mod">
          <ac:chgData name="منى الثبيتي" userId="cb151b56e55a1c37" providerId="LiveId" clId="{4080B302-F7FA-4309-B8F0-3BC2BB856CD0}" dt="2021-09-13T19:47:12.160" v="851" actId="478"/>
          <ac:picMkLst>
            <pc:docMk/>
            <pc:sldMk cId="0" sldId="258"/>
            <ac:picMk id="5" creationId="{5D67DD82-BF56-4F02-98D7-D680F72D073C}"/>
          </ac:picMkLst>
        </pc:picChg>
        <pc:picChg chg="add del mod">
          <ac:chgData name="منى الثبيتي" userId="cb151b56e55a1c37" providerId="LiveId" clId="{4080B302-F7FA-4309-B8F0-3BC2BB856CD0}" dt="2021-09-13T19:47:07.912" v="849" actId="478"/>
          <ac:picMkLst>
            <pc:docMk/>
            <pc:sldMk cId="0" sldId="258"/>
            <ac:picMk id="11" creationId="{F8D9FE1F-42B8-49E2-AD9C-C2041BDF5084}"/>
          </ac:picMkLst>
        </pc:picChg>
        <pc:picChg chg="del">
          <ac:chgData name="منى الثبيتي" userId="cb151b56e55a1c37" providerId="LiveId" clId="{4080B302-F7FA-4309-B8F0-3BC2BB856CD0}" dt="2021-09-13T19:50:09.614" v="914" actId="478"/>
          <ac:picMkLst>
            <pc:docMk/>
            <pc:sldMk cId="0" sldId="258"/>
            <ac:picMk id="14" creationId="{F8293C96-AB9C-4F4B-B8B7-CE1BD62389EF}"/>
          </ac:picMkLst>
        </pc:picChg>
        <pc:picChg chg="del">
          <ac:chgData name="منى الثبيتي" userId="cb151b56e55a1c37" providerId="LiveId" clId="{4080B302-F7FA-4309-B8F0-3BC2BB856CD0}" dt="2021-09-11T20:28:18.424" v="188" actId="478"/>
          <ac:picMkLst>
            <pc:docMk/>
            <pc:sldMk cId="0" sldId="258"/>
            <ac:picMk id="15" creationId="{77772402-9439-48DF-8164-CD31DB180466}"/>
          </ac:picMkLst>
        </pc:picChg>
        <pc:picChg chg="del">
          <ac:chgData name="منى الثبيتي" userId="cb151b56e55a1c37" providerId="LiveId" clId="{4080B302-F7FA-4309-B8F0-3BC2BB856CD0}" dt="2021-09-11T19:01:00.347" v="49" actId="478"/>
          <ac:picMkLst>
            <pc:docMk/>
            <pc:sldMk cId="0" sldId="258"/>
            <ac:picMk id="16" creationId="{375F703F-BCE7-46D3-9A03-C378A28A6113}"/>
          </ac:picMkLst>
        </pc:picChg>
        <pc:picChg chg="add del mod">
          <ac:chgData name="منى الثبيتي" userId="cb151b56e55a1c37" providerId="LiveId" clId="{4080B302-F7FA-4309-B8F0-3BC2BB856CD0}" dt="2021-09-13T19:47:13.977" v="852" actId="478"/>
          <ac:picMkLst>
            <pc:docMk/>
            <pc:sldMk cId="0" sldId="258"/>
            <ac:picMk id="17" creationId="{34FF9AA8-5471-4A25-84F8-2B704D6D0E59}"/>
          </ac:picMkLst>
        </pc:picChg>
        <pc:picChg chg="add del mod">
          <ac:chgData name="منى الثبيتي" userId="cb151b56e55a1c37" providerId="LiveId" clId="{4080B302-F7FA-4309-B8F0-3BC2BB856CD0}" dt="2021-09-13T19:47:31.331" v="853" actId="478"/>
          <ac:picMkLst>
            <pc:docMk/>
            <pc:sldMk cId="0" sldId="258"/>
            <ac:picMk id="23" creationId="{AB7D17A5-7A7A-4374-9336-27A66D927535}"/>
          </ac:picMkLst>
        </pc:picChg>
        <pc:picChg chg="add mod">
          <ac:chgData name="منى الثبيتي" userId="cb151b56e55a1c37" providerId="LiveId" clId="{4080B302-F7FA-4309-B8F0-3BC2BB856CD0}" dt="2021-09-13T22:01:31.624" v="2026"/>
          <ac:picMkLst>
            <pc:docMk/>
            <pc:sldMk cId="0" sldId="258"/>
            <ac:picMk id="26" creationId="{03E0E957-F1ED-444D-9A48-A1CFCF441AA8}"/>
          </ac:picMkLst>
        </pc:picChg>
        <pc:picChg chg="mod">
          <ac:chgData name="منى الثبيتي" userId="cb151b56e55a1c37" providerId="LiveId" clId="{4080B302-F7FA-4309-B8F0-3BC2BB856CD0}" dt="2021-09-18T14:22:09.714" v="2170"/>
          <ac:picMkLst>
            <pc:docMk/>
            <pc:sldMk cId="0" sldId="258"/>
            <ac:picMk id="27" creationId="{583D88AE-D061-46A5-95CD-9424CBD42A5D}"/>
          </ac:picMkLst>
        </pc:picChg>
        <pc:picChg chg="add del mod">
          <ac:chgData name="منى الثبيتي" userId="cb151b56e55a1c37" providerId="LiveId" clId="{4080B302-F7FA-4309-B8F0-3BC2BB856CD0}" dt="2021-09-13T19:49:47.568" v="910" actId="478"/>
          <ac:picMkLst>
            <pc:docMk/>
            <pc:sldMk cId="0" sldId="258"/>
            <ac:picMk id="27" creationId="{7BC69A06-8816-482F-80A2-C1C0BD04F137}"/>
          </ac:picMkLst>
        </pc:picChg>
        <pc:picChg chg="add mod">
          <ac:chgData name="منى الثبيتي" userId="cb151b56e55a1c37" providerId="LiveId" clId="{4080B302-F7FA-4309-B8F0-3BC2BB856CD0}" dt="2021-09-13T22:01:31.624" v="2026"/>
          <ac:picMkLst>
            <pc:docMk/>
            <pc:sldMk cId="0" sldId="258"/>
            <ac:picMk id="28" creationId="{EC61E177-8D5E-4063-8327-C66BC8D04D5C}"/>
          </ac:picMkLst>
        </pc:picChg>
        <pc:picChg chg="add del mod">
          <ac:chgData name="منى الثبيتي" userId="cb151b56e55a1c37" providerId="LiveId" clId="{4080B302-F7FA-4309-B8F0-3BC2BB856CD0}" dt="2021-09-13T19:49:51.008" v="911" actId="478"/>
          <ac:picMkLst>
            <pc:docMk/>
            <pc:sldMk cId="0" sldId="258"/>
            <ac:picMk id="31" creationId="{24CEE4AC-5BFD-49A1-B6AB-24C4FB2FDE08}"/>
          </ac:picMkLst>
        </pc:picChg>
        <pc:picChg chg="add mod">
          <ac:chgData name="منى الثبيتي" userId="cb151b56e55a1c37" providerId="LiveId" clId="{4080B302-F7FA-4309-B8F0-3BC2BB856CD0}" dt="2021-09-13T19:53:01.193" v="943"/>
          <ac:picMkLst>
            <pc:docMk/>
            <pc:sldMk cId="0" sldId="258"/>
            <ac:picMk id="33" creationId="{6F925617-0B58-441C-B06C-8C78EC75AECF}"/>
          </ac:picMkLst>
        </pc:picChg>
        <pc:picChg chg="del">
          <ac:chgData name="منى الثبيتي" userId="cb151b56e55a1c37" providerId="LiveId" clId="{4080B302-F7FA-4309-B8F0-3BC2BB856CD0}" dt="2021-09-11T19:00:32.256" v="44" actId="478"/>
          <ac:picMkLst>
            <pc:docMk/>
            <pc:sldMk cId="0" sldId="258"/>
            <ac:picMk id="34" creationId="{1155E6D6-38D6-4949-9E4C-A3F9DA13ECFA}"/>
          </ac:picMkLst>
        </pc:picChg>
        <pc:picChg chg="del">
          <ac:chgData name="منى الثبيتي" userId="cb151b56e55a1c37" providerId="LiveId" clId="{4080B302-F7FA-4309-B8F0-3BC2BB856CD0}" dt="2021-09-11T19:01:02.465" v="50" actId="478"/>
          <ac:picMkLst>
            <pc:docMk/>
            <pc:sldMk cId="0" sldId="258"/>
            <ac:picMk id="38" creationId="{825D7181-9E59-4E1A-A7FD-ECD356A2E677}"/>
          </ac:picMkLst>
        </pc:picChg>
        <pc:picChg chg="add del mod">
          <ac:chgData name="منى الثبيتي" userId="cb151b56e55a1c37" providerId="LiveId" clId="{4080B302-F7FA-4309-B8F0-3BC2BB856CD0}" dt="2021-09-13T19:50:07.743" v="913" actId="478"/>
          <ac:picMkLst>
            <pc:docMk/>
            <pc:sldMk cId="0" sldId="258"/>
            <ac:picMk id="39" creationId="{48F0203D-048B-4EF1-A754-BCC81970588D}"/>
          </ac:picMkLst>
        </pc:picChg>
        <pc:picChg chg="del">
          <ac:chgData name="منى الثبيتي" userId="cb151b56e55a1c37" providerId="LiveId" clId="{4080B302-F7FA-4309-B8F0-3BC2BB856CD0}" dt="2021-09-11T19:00:34.323" v="45" actId="478"/>
          <ac:picMkLst>
            <pc:docMk/>
            <pc:sldMk cId="0" sldId="258"/>
            <ac:picMk id="1030" creationId="{05E6FA70-FA71-4916-923E-7531BBB18259}"/>
          </ac:picMkLst>
        </pc:picChg>
      </pc:sldChg>
      <pc:sldChg chg="addSp delSp modSp mod delAnim modAnim">
        <pc:chgData name="منى الثبيتي" userId="cb151b56e55a1c37" providerId="LiveId" clId="{4080B302-F7FA-4309-B8F0-3BC2BB856CD0}" dt="2021-09-18T14:24:22.608" v="2263"/>
        <pc:sldMkLst>
          <pc:docMk/>
          <pc:sldMk cId="0" sldId="259"/>
        </pc:sldMkLst>
        <pc:spChg chg="mod">
          <ac:chgData name="منى الثبيتي" userId="cb151b56e55a1c37" providerId="LiveId" clId="{4080B302-F7FA-4309-B8F0-3BC2BB856CD0}" dt="2021-09-13T20:56:22.244" v="1063" actId="3062"/>
          <ac:spMkLst>
            <pc:docMk/>
            <pc:sldMk cId="0" sldId="259"/>
            <ac:spMk id="14" creationId="{11A0EF85-9D3A-420B-A256-6FB516EA15E7}"/>
          </ac:spMkLst>
        </pc:spChg>
        <pc:spChg chg="mod">
          <ac:chgData name="منى الثبيتي" userId="cb151b56e55a1c37" providerId="LiveId" clId="{4080B302-F7FA-4309-B8F0-3BC2BB856CD0}" dt="2021-09-13T20:56:53.965" v="1067" actId="207"/>
          <ac:spMkLst>
            <pc:docMk/>
            <pc:sldMk cId="0" sldId="259"/>
            <ac:spMk id="16" creationId="{D38815B1-DA2C-43B3-9966-E1374A30202E}"/>
          </ac:spMkLst>
        </pc:spChg>
        <pc:spChg chg="mod">
          <ac:chgData name="منى الثبيتي" userId="cb151b56e55a1c37" providerId="LiveId" clId="{4080B302-F7FA-4309-B8F0-3BC2BB856CD0}" dt="2021-09-18T14:24:22.608" v="2263"/>
          <ac:spMkLst>
            <pc:docMk/>
            <pc:sldMk cId="0" sldId="259"/>
            <ac:spMk id="19" creationId="{0E346E33-F84C-4BCF-B017-24908794338C}"/>
          </ac:spMkLst>
        </pc:spChg>
        <pc:spChg chg="add mod">
          <ac:chgData name="منى الثبيتي" userId="cb151b56e55a1c37" providerId="LiveId" clId="{4080B302-F7FA-4309-B8F0-3BC2BB856CD0}" dt="2021-09-13T19:53:41.811" v="977" actId="1038"/>
          <ac:spMkLst>
            <pc:docMk/>
            <pc:sldMk cId="0" sldId="259"/>
            <ac:spMk id="20" creationId="{D3E38DF4-2EC1-4C0C-A4D7-34FB22D685E4}"/>
          </ac:spMkLst>
        </pc:spChg>
        <pc:spChg chg="add mod">
          <ac:chgData name="منى الثبيتي" userId="cb151b56e55a1c37" providerId="LiveId" clId="{4080B302-F7FA-4309-B8F0-3BC2BB856CD0}" dt="2021-09-13T20:34:05.453" v="1019" actId="20577"/>
          <ac:spMkLst>
            <pc:docMk/>
            <pc:sldMk cId="0" sldId="259"/>
            <ac:spMk id="22" creationId="{B078CA2C-B305-4FB6-9ABF-2113BFC37707}"/>
          </ac:spMkLst>
        </pc:spChg>
        <pc:grpChg chg="add mod">
          <ac:chgData name="منى الثبيتي" userId="cb151b56e55a1c37" providerId="LiveId" clId="{4080B302-F7FA-4309-B8F0-3BC2BB856CD0}" dt="2021-09-18T14:24:22.608" v="2263"/>
          <ac:grpSpMkLst>
            <pc:docMk/>
            <pc:sldMk cId="0" sldId="259"/>
            <ac:grpSpMk id="15" creationId="{5FDBF10B-105F-4F17-B656-2EA13EC7FA62}"/>
          </ac:grpSpMkLst>
        </pc:grpChg>
        <pc:picChg chg="add mod">
          <ac:chgData name="منى الثبيتي" userId="cb151b56e55a1c37" providerId="LiveId" clId="{4080B302-F7FA-4309-B8F0-3BC2BB856CD0}" dt="2021-09-13T20:29:51.433" v="982" actId="14100"/>
          <ac:picMkLst>
            <pc:docMk/>
            <pc:sldMk cId="0" sldId="259"/>
            <ac:picMk id="3" creationId="{12D6E365-1B9D-48E8-A718-A09C9F82A320}"/>
          </ac:picMkLst>
        </pc:picChg>
        <pc:picChg chg="add del mod">
          <ac:chgData name="منى الثبيتي" userId="cb151b56e55a1c37" providerId="LiveId" clId="{4080B302-F7FA-4309-B8F0-3BC2BB856CD0}" dt="2021-09-11T20:29:34.592" v="193" actId="478"/>
          <ac:picMkLst>
            <pc:docMk/>
            <pc:sldMk cId="0" sldId="259"/>
            <ac:picMk id="3" creationId="{5485B8B0-1231-499B-8868-026189100D80}"/>
          </ac:picMkLst>
        </pc:picChg>
        <pc:picChg chg="del">
          <ac:chgData name="منى الثبيتي" userId="cb151b56e55a1c37" providerId="LiveId" clId="{4080B302-F7FA-4309-B8F0-3BC2BB856CD0}" dt="2021-09-13T19:53:14.933" v="945" actId="478"/>
          <ac:picMkLst>
            <pc:docMk/>
            <pc:sldMk cId="0" sldId="259"/>
            <ac:picMk id="5" creationId="{F9D0B56D-55BB-462C-8D2E-A88C4B5CFA78}"/>
          </ac:picMkLst>
        </pc:picChg>
        <pc:picChg chg="add mod">
          <ac:chgData name="منى الثبيتي" userId="cb151b56e55a1c37" providerId="LiveId" clId="{4080B302-F7FA-4309-B8F0-3BC2BB856CD0}" dt="2021-09-13T20:30:28.938" v="985" actId="1076"/>
          <ac:picMkLst>
            <pc:docMk/>
            <pc:sldMk cId="0" sldId="259"/>
            <ac:picMk id="6" creationId="{50E958B5-3045-4B6A-A246-59AF11657D22}"/>
          </ac:picMkLst>
        </pc:picChg>
        <pc:picChg chg="del">
          <ac:chgData name="منى الثبيتي" userId="cb151b56e55a1c37" providerId="LiveId" clId="{4080B302-F7FA-4309-B8F0-3BC2BB856CD0}" dt="2021-09-11T20:27:24.715" v="183" actId="478"/>
          <ac:picMkLst>
            <pc:docMk/>
            <pc:sldMk cId="0" sldId="259"/>
            <ac:picMk id="6" creationId="{C34B9FD9-A4F4-4EC0-A187-5C7D328E06C1}"/>
          </ac:picMkLst>
        </pc:picChg>
        <pc:picChg chg="del">
          <ac:chgData name="منى الثبيتي" userId="cb151b56e55a1c37" providerId="LiveId" clId="{4080B302-F7FA-4309-B8F0-3BC2BB856CD0}" dt="2021-09-11T20:22:56.084" v="176" actId="478"/>
          <ac:picMkLst>
            <pc:docMk/>
            <pc:sldMk cId="0" sldId="259"/>
            <ac:picMk id="7" creationId="{1F3BB305-E725-41DC-B9E4-385030A6C728}"/>
          </ac:picMkLst>
        </pc:picChg>
        <pc:picChg chg="add del mod">
          <ac:chgData name="منى الثبيتي" userId="cb151b56e55a1c37" providerId="LiveId" clId="{4080B302-F7FA-4309-B8F0-3BC2BB856CD0}" dt="2021-09-13T19:53:16.834" v="946" actId="478"/>
          <ac:picMkLst>
            <pc:docMk/>
            <pc:sldMk cId="0" sldId="259"/>
            <ac:picMk id="8" creationId="{0FAD14D2-FF87-4D89-B82F-D442933E9D6F}"/>
          </ac:picMkLst>
        </pc:picChg>
        <pc:picChg chg="del">
          <ac:chgData name="منى الثبيتي" userId="cb151b56e55a1c37" providerId="LiveId" clId="{4080B302-F7FA-4309-B8F0-3BC2BB856CD0}" dt="2021-09-11T20:22:49.614" v="173" actId="478"/>
          <ac:picMkLst>
            <pc:docMk/>
            <pc:sldMk cId="0" sldId="259"/>
            <ac:picMk id="9" creationId="{7F519C6B-101A-4DCB-B660-25CEE9D6232A}"/>
          </ac:picMkLst>
        </pc:picChg>
        <pc:picChg chg="del">
          <ac:chgData name="منى الثبيتي" userId="cb151b56e55a1c37" providerId="LiveId" clId="{4080B302-F7FA-4309-B8F0-3BC2BB856CD0}" dt="2021-09-11T20:22:51.994" v="174" actId="478"/>
          <ac:picMkLst>
            <pc:docMk/>
            <pc:sldMk cId="0" sldId="259"/>
            <ac:picMk id="11" creationId="{14D1E747-9011-42F9-B448-A3351F979337}"/>
          </ac:picMkLst>
        </pc:picChg>
        <pc:picChg chg="add del mod">
          <ac:chgData name="منى الثبيتي" userId="cb151b56e55a1c37" providerId="LiveId" clId="{4080B302-F7FA-4309-B8F0-3BC2BB856CD0}" dt="2021-09-13T19:53:18.425" v="947" actId="478"/>
          <ac:picMkLst>
            <pc:docMk/>
            <pc:sldMk cId="0" sldId="259"/>
            <ac:picMk id="12" creationId="{6235759C-15A8-463E-8AB8-6CE0CEA29DC6}"/>
          </ac:picMkLst>
        </pc:picChg>
        <pc:picChg chg="add del mod">
          <ac:chgData name="منى الثبيتي" userId="cb151b56e55a1c37" providerId="LiveId" clId="{4080B302-F7FA-4309-B8F0-3BC2BB856CD0}" dt="2021-09-13T19:53:13.020" v="944" actId="478"/>
          <ac:picMkLst>
            <pc:docMk/>
            <pc:sldMk cId="0" sldId="259"/>
            <ac:picMk id="15" creationId="{D6C5D9A3-8B58-434C-B95E-B658AA0C1869}"/>
          </ac:picMkLst>
        </pc:picChg>
        <pc:picChg chg="add del mod">
          <ac:chgData name="منى الثبيتي" userId="cb151b56e55a1c37" providerId="LiveId" clId="{4080B302-F7FA-4309-B8F0-3BC2BB856CD0}" dt="2021-09-13T19:53:23.554" v="949" actId="478"/>
          <ac:picMkLst>
            <pc:docMk/>
            <pc:sldMk cId="0" sldId="259"/>
            <ac:picMk id="19" creationId="{9EFDFE73-D2F1-4600-A5E4-44978E54F501}"/>
          </ac:picMkLst>
        </pc:picChg>
        <pc:picChg chg="del">
          <ac:chgData name="منى الثبيتي" userId="cb151b56e55a1c37" providerId="LiveId" clId="{4080B302-F7FA-4309-B8F0-3BC2BB856CD0}" dt="2021-09-11T20:22:53.897" v="175" actId="478"/>
          <ac:picMkLst>
            <pc:docMk/>
            <pc:sldMk cId="0" sldId="259"/>
            <ac:picMk id="19" creationId="{DAC4691E-11AC-41D8-964D-29FFC6B02851}"/>
          </ac:picMkLst>
        </pc:picChg>
        <pc:picChg chg="add del mod">
          <ac:chgData name="منى الثبيتي" userId="cb151b56e55a1c37" providerId="LiveId" clId="{4080B302-F7FA-4309-B8F0-3BC2BB856CD0}" dt="2021-09-13T19:53:20.380" v="948" actId="478"/>
          <ac:picMkLst>
            <pc:docMk/>
            <pc:sldMk cId="0" sldId="259"/>
            <ac:picMk id="21" creationId="{6E9B58E5-FA4E-4B4E-89EF-BDC25FB17B72}"/>
          </ac:picMkLst>
        </pc:picChg>
        <pc:picChg chg="mod">
          <ac:chgData name="منى الثبيتي" userId="cb151b56e55a1c37" providerId="LiveId" clId="{4080B302-F7FA-4309-B8F0-3BC2BB856CD0}" dt="2021-09-18T14:24:22.608" v="2263"/>
          <ac:picMkLst>
            <pc:docMk/>
            <pc:sldMk cId="0" sldId="259"/>
            <ac:picMk id="21" creationId="{F8A69B9B-7B1B-4E69-BA80-1020545686CA}"/>
          </ac:picMkLst>
        </pc:picChg>
        <pc:picChg chg="add mod">
          <ac:chgData name="منى الثبيتي" userId="cb151b56e55a1c37" providerId="LiveId" clId="{4080B302-F7FA-4309-B8F0-3BC2BB856CD0}" dt="2021-09-13T22:01:17.850" v="2023" actId="1076"/>
          <ac:picMkLst>
            <pc:docMk/>
            <pc:sldMk cId="0" sldId="259"/>
            <ac:picMk id="23" creationId="{37B53205-3CA3-477F-B75B-6A3E39B8CAD6}"/>
          </ac:picMkLst>
        </pc:picChg>
        <pc:picChg chg="add mod">
          <ac:chgData name="منى الثبيتي" userId="cb151b56e55a1c37" providerId="LiveId" clId="{4080B302-F7FA-4309-B8F0-3BC2BB856CD0}" dt="2021-09-13T22:01:17.850" v="2023" actId="1076"/>
          <ac:picMkLst>
            <pc:docMk/>
            <pc:sldMk cId="0" sldId="259"/>
            <ac:picMk id="24" creationId="{1DEA890D-99B3-4724-8014-4491C9319EC3}"/>
          </ac:picMkLst>
        </pc:picChg>
      </pc:sldChg>
      <pc:sldChg chg="addSp delSp modSp mod modAnim">
        <pc:chgData name="منى الثبيتي" userId="cb151b56e55a1c37" providerId="LiveId" clId="{4080B302-F7FA-4309-B8F0-3BC2BB856CD0}" dt="2021-09-18T14:25:43.663" v="2576" actId="1038"/>
        <pc:sldMkLst>
          <pc:docMk/>
          <pc:sldMk cId="0" sldId="260"/>
        </pc:sldMkLst>
        <pc:spChg chg="add mod">
          <ac:chgData name="منى الثبيتي" userId="cb151b56e55a1c37" providerId="LiveId" clId="{4080B302-F7FA-4309-B8F0-3BC2BB856CD0}" dt="2021-09-18T14:25:05.438" v="2331" actId="20577"/>
          <ac:spMkLst>
            <pc:docMk/>
            <pc:sldMk cId="0" sldId="260"/>
            <ac:spMk id="2" creationId="{38DFB3EB-ED0E-4C51-AF9C-1C8B98D381EC}"/>
          </ac:spMkLst>
        </pc:spChg>
        <pc:spChg chg="add mod">
          <ac:chgData name="منى الثبيتي" userId="cb151b56e55a1c37" providerId="LiveId" clId="{4080B302-F7FA-4309-B8F0-3BC2BB856CD0}" dt="2021-09-13T20:31:17.269" v="992" actId="3062"/>
          <ac:spMkLst>
            <pc:docMk/>
            <pc:sldMk cId="0" sldId="260"/>
            <ac:spMk id="11" creationId="{E74AD5CB-5802-40A3-B69D-9C6AFE87ACE4}"/>
          </ac:spMkLst>
        </pc:spChg>
        <pc:spChg chg="mod">
          <ac:chgData name="منى الثبيتي" userId="cb151b56e55a1c37" providerId="LiveId" clId="{4080B302-F7FA-4309-B8F0-3BC2BB856CD0}" dt="2021-09-13T20:34:22.169" v="1023" actId="1076"/>
          <ac:spMkLst>
            <pc:docMk/>
            <pc:sldMk cId="0" sldId="260"/>
            <ac:spMk id="19" creationId="{1DD6BE12-6076-4021-8D31-A4713D037A23}"/>
          </ac:spMkLst>
        </pc:spChg>
        <pc:spChg chg="mod">
          <ac:chgData name="منى الثبيتي" userId="cb151b56e55a1c37" providerId="LiveId" clId="{4080B302-F7FA-4309-B8F0-3BC2BB856CD0}" dt="2021-09-13T20:57:25.250" v="1068" actId="3062"/>
          <ac:spMkLst>
            <pc:docMk/>
            <pc:sldMk cId="0" sldId="260"/>
            <ac:spMk id="24" creationId="{835F4533-2C33-483D-9FA6-43AAB046BC89}"/>
          </ac:spMkLst>
        </pc:spChg>
        <pc:spChg chg="mod">
          <ac:chgData name="منى الثبيتي" userId="cb151b56e55a1c37" providerId="LiveId" clId="{4080B302-F7FA-4309-B8F0-3BC2BB856CD0}" dt="2021-09-13T20:57:32.737" v="1069" actId="207"/>
          <ac:spMkLst>
            <pc:docMk/>
            <pc:sldMk cId="0" sldId="260"/>
            <ac:spMk id="25" creationId="{FC42C9C9-7FD8-479E-B729-93FC69EEDD5A}"/>
          </ac:spMkLst>
        </pc:spChg>
        <pc:spChg chg="mod">
          <ac:chgData name="منى الثبيتي" userId="cb151b56e55a1c37" providerId="LiveId" clId="{4080B302-F7FA-4309-B8F0-3BC2BB856CD0}" dt="2021-09-18T14:24:26.224" v="2264"/>
          <ac:spMkLst>
            <pc:docMk/>
            <pc:sldMk cId="0" sldId="260"/>
            <ac:spMk id="28" creationId="{362040AF-57D1-4A05-BC3B-B705F2CE6BAC}"/>
          </ac:spMkLst>
        </pc:spChg>
        <pc:grpChg chg="add mod">
          <ac:chgData name="منى الثبيتي" userId="cb151b56e55a1c37" providerId="LiveId" clId="{4080B302-F7FA-4309-B8F0-3BC2BB856CD0}" dt="2021-09-18T14:25:43.663" v="2576" actId="1038"/>
          <ac:grpSpMkLst>
            <pc:docMk/>
            <pc:sldMk cId="0" sldId="260"/>
            <ac:grpSpMk id="20" creationId="{EBBA1306-98C0-45F2-AF16-4B792752961B}"/>
          </ac:grpSpMkLst>
        </pc:grpChg>
        <pc:picChg chg="add del mod">
          <ac:chgData name="منى الثبيتي" userId="cb151b56e55a1c37" providerId="LiveId" clId="{4080B302-F7FA-4309-B8F0-3BC2BB856CD0}" dt="2021-09-13T20:31:32.185" v="995" actId="478"/>
          <ac:picMkLst>
            <pc:docMk/>
            <pc:sldMk cId="0" sldId="260"/>
            <ac:picMk id="3" creationId="{239DBCE4-B534-43D8-951A-2903283D97F5}"/>
          </ac:picMkLst>
        </pc:picChg>
        <pc:picChg chg="add mod">
          <ac:chgData name="منى الثبيتي" userId="cb151b56e55a1c37" providerId="LiveId" clId="{4080B302-F7FA-4309-B8F0-3BC2BB856CD0}" dt="2021-09-13T20:32:06.877" v="997" actId="1076"/>
          <ac:picMkLst>
            <pc:docMk/>
            <pc:sldMk cId="0" sldId="260"/>
            <ac:picMk id="4" creationId="{10F7B7E5-941E-48AA-81AA-0EB37260C4E0}"/>
          </ac:picMkLst>
        </pc:picChg>
        <pc:picChg chg="add mod">
          <ac:chgData name="منى الثبيتي" userId="cb151b56e55a1c37" providerId="LiveId" clId="{4080B302-F7FA-4309-B8F0-3BC2BB856CD0}" dt="2021-09-13T20:33:02.621" v="1006"/>
          <ac:picMkLst>
            <pc:docMk/>
            <pc:sldMk cId="0" sldId="260"/>
            <ac:picMk id="6" creationId="{DBE60505-79CA-427F-8AA2-5835FE87ED33}"/>
          </ac:picMkLst>
        </pc:picChg>
        <pc:picChg chg="del">
          <ac:chgData name="منى الثبيتي" userId="cb151b56e55a1c37" providerId="LiveId" clId="{4080B302-F7FA-4309-B8F0-3BC2BB856CD0}" dt="2021-09-11T20:42:32.616" v="222" actId="478"/>
          <ac:picMkLst>
            <pc:docMk/>
            <pc:sldMk cId="0" sldId="260"/>
            <ac:picMk id="7" creationId="{0B541670-F29C-4980-BAEA-7F3D89CA2300}"/>
          </ac:picMkLst>
        </pc:picChg>
        <pc:picChg chg="del">
          <ac:chgData name="منى الثبيتي" userId="cb151b56e55a1c37" providerId="LiveId" clId="{4080B302-F7FA-4309-B8F0-3BC2BB856CD0}" dt="2021-09-13T20:30:53.468" v="987" actId="478"/>
          <ac:picMkLst>
            <pc:docMk/>
            <pc:sldMk cId="0" sldId="260"/>
            <ac:picMk id="8" creationId="{DD2008F7-91F0-4F44-95A0-C2C9687F7C72}"/>
          </ac:picMkLst>
        </pc:picChg>
        <pc:picChg chg="del">
          <ac:chgData name="منى الثبيتي" userId="cb151b56e55a1c37" providerId="LiveId" clId="{4080B302-F7FA-4309-B8F0-3BC2BB856CD0}" dt="2021-09-11T20:43:11.763" v="231" actId="478"/>
          <ac:picMkLst>
            <pc:docMk/>
            <pc:sldMk cId="0" sldId="260"/>
            <ac:picMk id="9" creationId="{EBDF911C-F916-4EBD-822A-E6289C9E1517}"/>
          </ac:picMkLst>
        </pc:picChg>
        <pc:picChg chg="del">
          <ac:chgData name="منى الثبيتي" userId="cb151b56e55a1c37" providerId="LiveId" clId="{4080B302-F7FA-4309-B8F0-3BC2BB856CD0}" dt="2021-09-11T20:42:41.613" v="225" actId="478"/>
          <ac:picMkLst>
            <pc:docMk/>
            <pc:sldMk cId="0" sldId="260"/>
            <ac:picMk id="11" creationId="{0E984DBF-E794-41DE-BD41-E73EBC18BB02}"/>
          </ac:picMkLst>
        </pc:picChg>
        <pc:picChg chg="del">
          <ac:chgData name="منى الثبيتي" userId="cb151b56e55a1c37" providerId="LiveId" clId="{4080B302-F7FA-4309-B8F0-3BC2BB856CD0}" dt="2021-09-11T20:43:09.366" v="230" actId="478"/>
          <ac:picMkLst>
            <pc:docMk/>
            <pc:sldMk cId="0" sldId="260"/>
            <ac:picMk id="13" creationId="{7999D43B-3B66-4751-B256-6C04A3F0CF78}"/>
          </ac:picMkLst>
        </pc:picChg>
        <pc:picChg chg="del mod">
          <ac:chgData name="منى الثبيتي" userId="cb151b56e55a1c37" providerId="LiveId" clId="{4080B302-F7FA-4309-B8F0-3BC2BB856CD0}" dt="2021-09-11T20:42:44.222" v="227" actId="478"/>
          <ac:picMkLst>
            <pc:docMk/>
            <pc:sldMk cId="0" sldId="260"/>
            <ac:picMk id="14" creationId="{1132F5FE-B0E5-45A2-8224-4D2D34FC2002}"/>
          </ac:picMkLst>
        </pc:picChg>
        <pc:picChg chg="del">
          <ac:chgData name="منى الثبيتي" userId="cb151b56e55a1c37" providerId="LiveId" clId="{4080B302-F7FA-4309-B8F0-3BC2BB856CD0}" dt="2021-09-11T20:43:07.372" v="229" actId="478"/>
          <ac:picMkLst>
            <pc:docMk/>
            <pc:sldMk cId="0" sldId="260"/>
            <ac:picMk id="16" creationId="{90E1793F-10BB-46FC-B3BB-DD29D79C4D9E}"/>
          </ac:picMkLst>
        </pc:picChg>
        <pc:picChg chg="add mod">
          <ac:chgData name="منى الثبيتي" userId="cb151b56e55a1c37" providerId="LiveId" clId="{4080B302-F7FA-4309-B8F0-3BC2BB856CD0}" dt="2021-09-13T20:37:58.707" v="1042" actId="1076"/>
          <ac:picMkLst>
            <pc:docMk/>
            <pc:sldMk cId="0" sldId="260"/>
            <ac:picMk id="16" creationId="{A12DE087-9194-4C5F-A35C-C01283596AB5}"/>
          </ac:picMkLst>
        </pc:picChg>
        <pc:picChg chg="add mod">
          <ac:chgData name="منى الثبيتي" userId="cb151b56e55a1c37" providerId="LiveId" clId="{4080B302-F7FA-4309-B8F0-3BC2BB856CD0}" dt="2021-09-13T21:06:13.773" v="1327" actId="1076"/>
          <ac:picMkLst>
            <pc:docMk/>
            <pc:sldMk cId="0" sldId="260"/>
            <ac:picMk id="17" creationId="{B92A6C31-FEC7-4639-9DA8-1B88E22CD8F8}"/>
          </ac:picMkLst>
        </pc:picChg>
        <pc:picChg chg="del">
          <ac:chgData name="منى الثبيتي" userId="cb151b56e55a1c37" providerId="LiveId" clId="{4080B302-F7FA-4309-B8F0-3BC2BB856CD0}" dt="2021-09-11T20:43:05.504" v="228" actId="478"/>
          <ac:picMkLst>
            <pc:docMk/>
            <pc:sldMk cId="0" sldId="260"/>
            <ac:picMk id="18" creationId="{9E4BA8D1-A03B-4699-BA16-9E30AC0AD0A3}"/>
          </ac:picMkLst>
        </pc:picChg>
        <pc:picChg chg="add mod">
          <ac:chgData name="منى الثبيتي" userId="cb151b56e55a1c37" providerId="LiveId" clId="{4080B302-F7FA-4309-B8F0-3BC2BB856CD0}" dt="2021-09-13T21:06:32.684" v="1329" actId="1076"/>
          <ac:picMkLst>
            <pc:docMk/>
            <pc:sldMk cId="0" sldId="260"/>
            <ac:picMk id="18" creationId="{D2EC170D-A4B5-4916-AF7D-21D4E5F5ED32}"/>
          </ac:picMkLst>
        </pc:picChg>
        <pc:picChg chg="add del mod">
          <ac:chgData name="منى الثبيتي" userId="cb151b56e55a1c37" providerId="LiveId" clId="{4080B302-F7FA-4309-B8F0-3BC2BB856CD0}" dt="2021-09-13T20:30:51.452" v="986" actId="478"/>
          <ac:picMkLst>
            <pc:docMk/>
            <pc:sldMk cId="0" sldId="260"/>
            <ac:picMk id="20" creationId="{FFDB153F-52F8-4FF2-8E4F-F8EB10404962}"/>
          </ac:picMkLst>
        </pc:picChg>
        <pc:picChg chg="add mod">
          <ac:chgData name="منى الثبيتي" userId="cb151b56e55a1c37" providerId="LiveId" clId="{4080B302-F7FA-4309-B8F0-3BC2BB856CD0}" dt="2021-09-13T22:01:08.458" v="2021" actId="1076"/>
          <ac:picMkLst>
            <pc:docMk/>
            <pc:sldMk cId="0" sldId="260"/>
            <ac:picMk id="21" creationId="{B9B6C5BF-6344-4BE0-B2D8-C42133F29475}"/>
          </ac:picMkLst>
        </pc:picChg>
        <pc:picChg chg="add mod">
          <ac:chgData name="منى الثبيتي" userId="cb151b56e55a1c37" providerId="LiveId" clId="{4080B302-F7FA-4309-B8F0-3BC2BB856CD0}" dt="2021-09-13T22:01:08.458" v="2021" actId="1076"/>
          <ac:picMkLst>
            <pc:docMk/>
            <pc:sldMk cId="0" sldId="260"/>
            <ac:picMk id="27" creationId="{C561A36B-0048-4342-883F-E14B9C4DAD3F}"/>
          </ac:picMkLst>
        </pc:picChg>
        <pc:picChg chg="mod">
          <ac:chgData name="منى الثبيتي" userId="cb151b56e55a1c37" providerId="LiveId" clId="{4080B302-F7FA-4309-B8F0-3BC2BB856CD0}" dt="2021-09-18T14:24:26.224" v="2264"/>
          <ac:picMkLst>
            <pc:docMk/>
            <pc:sldMk cId="0" sldId="260"/>
            <ac:picMk id="29" creationId="{C778B2FE-9249-47EB-9855-F69EDA9A11DA}"/>
          </ac:picMkLst>
        </pc:picChg>
      </pc:sldChg>
      <pc:sldChg chg="addSp delSp modSp mod ord">
        <pc:chgData name="منى الثبيتي" userId="cb151b56e55a1c37" providerId="LiveId" clId="{4080B302-F7FA-4309-B8F0-3BC2BB856CD0}" dt="2021-09-18T14:27:09.619" v="2847" actId="1038"/>
        <pc:sldMkLst>
          <pc:docMk/>
          <pc:sldMk cId="0" sldId="261"/>
        </pc:sldMkLst>
        <pc:spChg chg="mod">
          <ac:chgData name="منى الثبيتي" userId="cb151b56e55a1c37" providerId="LiveId" clId="{4080B302-F7FA-4309-B8F0-3BC2BB856CD0}" dt="2021-09-13T21:23:47.684" v="1477" actId="255"/>
          <ac:spMkLst>
            <pc:docMk/>
            <pc:sldMk cId="0" sldId="261"/>
            <ac:spMk id="4" creationId="{F87B09AA-92B2-4606-B737-B97FF864D422}"/>
          </ac:spMkLst>
        </pc:spChg>
        <pc:spChg chg="mod">
          <ac:chgData name="منى الثبيتي" userId="cb151b56e55a1c37" providerId="LiveId" clId="{4080B302-F7FA-4309-B8F0-3BC2BB856CD0}" dt="2021-09-18T14:26:58.893" v="2729"/>
          <ac:spMkLst>
            <pc:docMk/>
            <pc:sldMk cId="0" sldId="261"/>
            <ac:spMk id="8" creationId="{4AA28C9E-AE63-48B2-B3FE-4BA7250B15B6}"/>
          </ac:spMkLst>
        </pc:spChg>
        <pc:grpChg chg="add mod">
          <ac:chgData name="منى الثبيتي" userId="cb151b56e55a1c37" providerId="LiveId" clId="{4080B302-F7FA-4309-B8F0-3BC2BB856CD0}" dt="2021-09-18T14:27:09.619" v="2847" actId="1038"/>
          <ac:grpSpMkLst>
            <pc:docMk/>
            <pc:sldMk cId="0" sldId="261"/>
            <ac:grpSpMk id="7" creationId="{13FA47D9-73CA-4CCD-92A6-DE26A8CC367A}"/>
          </ac:grpSpMkLst>
        </pc:grpChg>
        <pc:picChg chg="add mod">
          <ac:chgData name="منى الثبيتي" userId="cb151b56e55a1c37" providerId="LiveId" clId="{4080B302-F7FA-4309-B8F0-3BC2BB856CD0}" dt="2021-09-13T22:08:21.097" v="2035"/>
          <ac:picMkLst>
            <pc:docMk/>
            <pc:sldMk cId="0" sldId="261"/>
            <ac:picMk id="3" creationId="{35A263BA-EF14-43CC-AF40-1FB75775F38F}"/>
          </ac:picMkLst>
        </pc:picChg>
        <pc:picChg chg="add mod">
          <ac:chgData name="منى الثبيتي" userId="cb151b56e55a1c37" providerId="LiveId" clId="{4080B302-F7FA-4309-B8F0-3BC2BB856CD0}" dt="2021-09-13T22:00:24.434" v="1716" actId="1038"/>
          <ac:picMkLst>
            <pc:docMk/>
            <pc:sldMk cId="0" sldId="261"/>
            <ac:picMk id="5" creationId="{F6D3FECB-D008-459E-83A4-C48A4D475E40}"/>
          </ac:picMkLst>
        </pc:picChg>
        <pc:picChg chg="add del mod">
          <ac:chgData name="منى الثبيتي" userId="cb151b56e55a1c37" providerId="LiveId" clId="{4080B302-F7FA-4309-B8F0-3BC2BB856CD0}" dt="2021-09-18T14:27:02.145" v="2730" actId="478"/>
          <ac:picMkLst>
            <pc:docMk/>
            <pc:sldMk cId="0" sldId="261"/>
            <ac:picMk id="6" creationId="{09770879-C2D0-4BEB-AC1D-B6B1B7B5E119}"/>
          </ac:picMkLst>
        </pc:picChg>
        <pc:picChg chg="mod">
          <ac:chgData name="منى الثبيتي" userId="cb151b56e55a1c37" providerId="LiveId" clId="{4080B302-F7FA-4309-B8F0-3BC2BB856CD0}" dt="2021-09-18T14:26:58.893" v="2729"/>
          <ac:picMkLst>
            <pc:docMk/>
            <pc:sldMk cId="0" sldId="261"/>
            <ac:picMk id="9" creationId="{AFF58574-CABD-4B7B-9963-166128157F8E}"/>
          </ac:picMkLst>
        </pc:picChg>
      </pc:sldChg>
      <pc:sldChg chg="addSp delSp modSp mod">
        <pc:chgData name="منى الثبيتي" userId="cb151b56e55a1c37" providerId="LiveId" clId="{4080B302-F7FA-4309-B8F0-3BC2BB856CD0}" dt="2021-09-18T14:26:53.572" v="2728" actId="20577"/>
        <pc:sldMkLst>
          <pc:docMk/>
          <pc:sldMk cId="0" sldId="262"/>
        </pc:sldMkLst>
        <pc:spChg chg="add mod">
          <ac:chgData name="منى الثبيتي" userId="cb151b56e55a1c37" providerId="LiveId" clId="{4080B302-F7FA-4309-B8F0-3BC2BB856CD0}" dt="2021-09-18T14:26:53.572" v="2728" actId="20577"/>
          <ac:spMkLst>
            <pc:docMk/>
            <pc:sldMk cId="0" sldId="262"/>
            <ac:spMk id="2" creationId="{2EB127EC-35E6-4057-BF19-C904C0CB0E24}"/>
          </ac:spMkLst>
        </pc:spChg>
        <pc:spChg chg="mod">
          <ac:chgData name="منى الثبيتي" userId="cb151b56e55a1c37" providerId="LiveId" clId="{4080B302-F7FA-4309-B8F0-3BC2BB856CD0}" dt="2021-09-13T20:39:49.420" v="1051" actId="207"/>
          <ac:spMkLst>
            <pc:docMk/>
            <pc:sldMk cId="0" sldId="262"/>
            <ac:spMk id="10" creationId="{1BFBF91E-87EB-4054-A8F0-B0304D7DE75A}"/>
          </ac:spMkLst>
        </pc:spChg>
        <pc:spChg chg="mod">
          <ac:chgData name="منى الثبيتي" userId="cb151b56e55a1c37" providerId="LiveId" clId="{4080B302-F7FA-4309-B8F0-3BC2BB856CD0}" dt="2021-09-18T14:26:27.687" v="2594"/>
          <ac:spMkLst>
            <pc:docMk/>
            <pc:sldMk cId="0" sldId="262"/>
            <ac:spMk id="13" creationId="{AB057330-F136-43C5-9FC8-0E8B5F8A6042}"/>
          </ac:spMkLst>
        </pc:spChg>
        <pc:spChg chg="add mod">
          <ac:chgData name="منى الثبيتي" userId="cb151b56e55a1c37" providerId="LiveId" clId="{4080B302-F7FA-4309-B8F0-3BC2BB856CD0}" dt="2021-09-13T20:38:53.549" v="1046" actId="3062"/>
          <ac:spMkLst>
            <pc:docMk/>
            <pc:sldMk cId="0" sldId="262"/>
            <ac:spMk id="17" creationId="{9AD35BC7-D280-4EE6-B948-6489DD5A195B}"/>
          </ac:spMkLst>
        </pc:spChg>
        <pc:grpChg chg="add mod">
          <ac:chgData name="منى الثبيتي" userId="cb151b56e55a1c37" providerId="LiveId" clId="{4080B302-F7FA-4309-B8F0-3BC2BB856CD0}" dt="2021-09-18T14:26:34.722" v="2713" actId="1038"/>
          <ac:grpSpMkLst>
            <pc:docMk/>
            <pc:sldMk cId="0" sldId="262"/>
            <ac:grpSpMk id="11" creationId="{F7181461-B96B-49AF-99E5-EE4D552DE125}"/>
          </ac:grpSpMkLst>
        </pc:grpChg>
        <pc:picChg chg="add del mod modCrop">
          <ac:chgData name="منى الثبيتي" userId="cb151b56e55a1c37" providerId="LiveId" clId="{4080B302-F7FA-4309-B8F0-3BC2BB856CD0}" dt="2021-09-13T20:37:26.681" v="1035" actId="478"/>
          <ac:picMkLst>
            <pc:docMk/>
            <pc:sldMk cId="0" sldId="262"/>
            <ac:picMk id="3" creationId="{93916836-190B-4CD0-9F89-BCE377504A60}"/>
          </ac:picMkLst>
        </pc:picChg>
        <pc:picChg chg="add mod">
          <ac:chgData name="منى الثبيتي" userId="cb151b56e55a1c37" providerId="LiveId" clId="{4080B302-F7FA-4309-B8F0-3BC2BB856CD0}" dt="2021-09-13T21:10:11.761" v="1346" actId="14100"/>
          <ac:picMkLst>
            <pc:docMk/>
            <pc:sldMk cId="0" sldId="262"/>
            <ac:picMk id="4" creationId="{B885424A-4762-4911-B8C5-3DDCDEF20B3E}"/>
          </ac:picMkLst>
        </pc:picChg>
        <pc:picChg chg="del">
          <ac:chgData name="منى الثبيتي" userId="cb151b56e55a1c37" providerId="LiveId" clId="{4080B302-F7FA-4309-B8F0-3BC2BB856CD0}" dt="2021-09-13T20:37:30.845" v="1037" actId="478"/>
          <ac:picMkLst>
            <pc:docMk/>
            <pc:sldMk cId="0" sldId="262"/>
            <ac:picMk id="5" creationId="{6B196187-8F4F-4AB8-AE13-85060E723B45}"/>
          </ac:picMkLst>
        </pc:picChg>
        <pc:picChg chg="del">
          <ac:chgData name="منى الثبيتي" userId="cb151b56e55a1c37" providerId="LiveId" clId="{4080B302-F7FA-4309-B8F0-3BC2BB856CD0}" dt="2021-09-13T20:38:39.420" v="1044" actId="478"/>
          <ac:picMkLst>
            <pc:docMk/>
            <pc:sldMk cId="0" sldId="262"/>
            <ac:picMk id="6" creationId="{EDF3DE65-FDFE-4253-A62A-F30798933033}"/>
          </ac:picMkLst>
        </pc:picChg>
        <pc:picChg chg="del">
          <ac:chgData name="منى الثبيتي" userId="cb151b56e55a1c37" providerId="LiveId" clId="{4080B302-F7FA-4309-B8F0-3BC2BB856CD0}" dt="2021-09-11T20:46:46.627" v="260" actId="478"/>
          <ac:picMkLst>
            <pc:docMk/>
            <pc:sldMk cId="0" sldId="262"/>
            <ac:picMk id="7" creationId="{288CF54D-6766-4C19-96BD-5C5F51B8BF0F}"/>
          </ac:picMkLst>
        </pc:picChg>
        <pc:picChg chg="add del mod">
          <ac:chgData name="منى الثبيتي" userId="cb151b56e55a1c37" providerId="LiveId" clId="{4080B302-F7FA-4309-B8F0-3BC2BB856CD0}" dt="2021-09-13T20:37:21.473" v="1033" actId="478"/>
          <ac:picMkLst>
            <pc:docMk/>
            <pc:sldMk cId="0" sldId="262"/>
            <ac:picMk id="8" creationId="{4418A90E-EA95-44C6-A064-A4787AED181D}"/>
          </ac:picMkLst>
        </pc:picChg>
        <pc:picChg chg="del">
          <ac:chgData name="منى الثبيتي" userId="cb151b56e55a1c37" providerId="LiveId" clId="{4080B302-F7FA-4309-B8F0-3BC2BB856CD0}" dt="2021-09-13T20:37:28.780" v="1036" actId="478"/>
          <ac:picMkLst>
            <pc:docMk/>
            <pc:sldMk cId="0" sldId="262"/>
            <ac:picMk id="9" creationId="{587002BC-13C3-4B12-9F45-EB05B223C62B}"/>
          </ac:picMkLst>
        </pc:picChg>
        <pc:picChg chg="add del mod">
          <ac:chgData name="منى الثبيتي" userId="cb151b56e55a1c37" providerId="LiveId" clId="{4080B302-F7FA-4309-B8F0-3BC2BB856CD0}" dt="2021-09-13T20:38:37.061" v="1043" actId="478"/>
          <ac:picMkLst>
            <pc:docMk/>
            <pc:sldMk cId="0" sldId="262"/>
            <ac:picMk id="13" creationId="{7ABF4397-B1CB-476F-8742-7A25E6972ABC}"/>
          </ac:picMkLst>
        </pc:picChg>
        <pc:picChg chg="mod">
          <ac:chgData name="منى الثبيتي" userId="cb151b56e55a1c37" providerId="LiveId" clId="{4080B302-F7FA-4309-B8F0-3BC2BB856CD0}" dt="2021-09-13T20:37:36.470" v="1038" actId="1076"/>
          <ac:picMkLst>
            <pc:docMk/>
            <pc:sldMk cId="0" sldId="262"/>
            <ac:picMk id="14" creationId="{54364A99-975B-4D0D-A216-FA564E81F290}"/>
          </ac:picMkLst>
        </pc:picChg>
        <pc:picChg chg="add del mod">
          <ac:chgData name="منى الثبيتي" userId="cb151b56e55a1c37" providerId="LiveId" clId="{4080B302-F7FA-4309-B8F0-3BC2BB856CD0}" dt="2021-09-13T20:37:13.014" v="1031" actId="478"/>
          <ac:picMkLst>
            <pc:docMk/>
            <pc:sldMk cId="0" sldId="262"/>
            <ac:picMk id="15" creationId="{03C5E47C-628A-49F6-99DD-22F27196F1AD}"/>
          </ac:picMkLst>
        </pc:picChg>
        <pc:picChg chg="mod">
          <ac:chgData name="منى الثبيتي" userId="cb151b56e55a1c37" providerId="LiveId" clId="{4080B302-F7FA-4309-B8F0-3BC2BB856CD0}" dt="2021-09-18T14:26:27.687" v="2594"/>
          <ac:picMkLst>
            <pc:docMk/>
            <pc:sldMk cId="0" sldId="262"/>
            <ac:picMk id="15" creationId="{96E10D80-E45F-49A1-A6BE-41AFFE9E77F4}"/>
          </ac:picMkLst>
        </pc:picChg>
        <pc:picChg chg="add mod">
          <ac:chgData name="منى الثبيتي" userId="cb151b56e55a1c37" providerId="LiveId" clId="{4080B302-F7FA-4309-B8F0-3BC2BB856CD0}" dt="2021-09-13T22:00:33.214" v="1801" actId="1038"/>
          <ac:picMkLst>
            <pc:docMk/>
            <pc:sldMk cId="0" sldId="262"/>
            <ac:picMk id="18" creationId="{3B84D2D2-0E81-4032-AF9A-49880E24E358}"/>
          </ac:picMkLst>
        </pc:picChg>
        <pc:picChg chg="del">
          <ac:chgData name="منى الثبيتي" userId="cb151b56e55a1c37" providerId="LiveId" clId="{4080B302-F7FA-4309-B8F0-3BC2BB856CD0}" dt="2021-09-11T20:47:10.214" v="263" actId="478"/>
          <ac:picMkLst>
            <pc:docMk/>
            <pc:sldMk cId="0" sldId="262"/>
            <ac:picMk id="18" creationId="{D62416E5-A942-4483-B92F-9A45708D8488}"/>
          </ac:picMkLst>
        </pc:picChg>
        <pc:picChg chg="add del mod">
          <ac:chgData name="منى الثبيتي" userId="cb151b56e55a1c37" providerId="LiveId" clId="{4080B302-F7FA-4309-B8F0-3BC2BB856CD0}" dt="2021-09-18T14:26:37.128" v="2714" actId="478"/>
          <ac:picMkLst>
            <pc:docMk/>
            <pc:sldMk cId="0" sldId="262"/>
            <ac:picMk id="19" creationId="{6B5B5022-3C08-456C-B6B7-6E581C6808FA}"/>
          </ac:picMkLst>
        </pc:picChg>
        <pc:cxnChg chg="del">
          <ac:chgData name="منى الثبيتي" userId="cb151b56e55a1c37" providerId="LiveId" clId="{4080B302-F7FA-4309-B8F0-3BC2BB856CD0}" dt="2021-09-13T20:37:24.153" v="1034" actId="478"/>
          <ac:cxnSpMkLst>
            <pc:docMk/>
            <pc:sldMk cId="0" sldId="262"/>
            <ac:cxnSpMk id="22" creationId="{243CF78E-C9A9-4E8F-9DC6-2748CD789748}"/>
          </ac:cxnSpMkLst>
        </pc:cxnChg>
        <pc:cxnChg chg="del">
          <ac:chgData name="منى الثبيتي" userId="cb151b56e55a1c37" providerId="LiveId" clId="{4080B302-F7FA-4309-B8F0-3BC2BB856CD0}" dt="2021-09-13T20:37:18.980" v="1032" actId="478"/>
          <ac:cxnSpMkLst>
            <pc:docMk/>
            <pc:sldMk cId="0" sldId="262"/>
            <ac:cxnSpMk id="26" creationId="{3B453618-EE6A-43AE-B4B8-14CBAFA41610}"/>
          </ac:cxnSpMkLst>
        </pc:cxnChg>
      </pc:sldChg>
      <pc:sldChg chg="addSp delSp modSp mod modAnim">
        <pc:chgData name="منى الثبيتي" userId="cb151b56e55a1c37" providerId="LiveId" clId="{4080B302-F7FA-4309-B8F0-3BC2BB856CD0}" dt="2021-09-18T14:27:43.134" v="3005" actId="1037"/>
        <pc:sldMkLst>
          <pc:docMk/>
          <pc:sldMk cId="0" sldId="263"/>
        </pc:sldMkLst>
        <pc:spChg chg="add mod">
          <ac:chgData name="منى الثبيتي" userId="cb151b56e55a1c37" providerId="LiveId" clId="{4080B302-F7FA-4309-B8F0-3BC2BB856CD0}" dt="2021-09-13T21:18:46.526" v="1390" actId="1076"/>
          <ac:spMkLst>
            <pc:docMk/>
            <pc:sldMk cId="0" sldId="263"/>
            <ac:spMk id="4" creationId="{25B65C12-CEDB-4611-8301-EF0CEB160F34}"/>
          </ac:spMkLst>
        </pc:spChg>
        <pc:spChg chg="add mod">
          <ac:chgData name="منى الثبيتي" userId="cb151b56e55a1c37" providerId="LiveId" clId="{4080B302-F7FA-4309-B8F0-3BC2BB856CD0}" dt="2021-09-13T21:19:28.848" v="1401" actId="115"/>
          <ac:spMkLst>
            <pc:docMk/>
            <pc:sldMk cId="0" sldId="263"/>
            <ac:spMk id="5" creationId="{FD5CEA04-0721-460C-AA25-0668CCCB97ED}"/>
          </ac:spMkLst>
        </pc:spChg>
        <pc:spChg chg="mod">
          <ac:chgData name="منى الثبيتي" userId="cb151b56e55a1c37" providerId="LiveId" clId="{4080B302-F7FA-4309-B8F0-3BC2BB856CD0}" dt="2021-09-13T21:10:58.706" v="1349" actId="3062"/>
          <ac:spMkLst>
            <pc:docMk/>
            <pc:sldMk cId="0" sldId="263"/>
            <ac:spMk id="16" creationId="{FFBCABED-6814-4902-9344-4D6355F80916}"/>
          </ac:spMkLst>
        </pc:spChg>
        <pc:spChg chg="mod">
          <ac:chgData name="منى الثبيتي" userId="cb151b56e55a1c37" providerId="LiveId" clId="{4080B302-F7FA-4309-B8F0-3BC2BB856CD0}" dt="2021-09-13T21:10:49.737" v="1347" actId="207"/>
          <ac:spMkLst>
            <pc:docMk/>
            <pc:sldMk cId="0" sldId="263"/>
            <ac:spMk id="17" creationId="{8440CC24-8787-4F6C-B36A-573E1435AAE7}"/>
          </ac:spMkLst>
        </pc:spChg>
        <pc:spChg chg="del mod">
          <ac:chgData name="منى الثبيتي" userId="cb151b56e55a1c37" providerId="LiveId" clId="{4080B302-F7FA-4309-B8F0-3BC2BB856CD0}" dt="2021-09-13T20:40:35.954" v="1052" actId="478"/>
          <ac:spMkLst>
            <pc:docMk/>
            <pc:sldMk cId="0" sldId="263"/>
            <ac:spMk id="19" creationId="{7ECDB6FF-F95C-4EF4-BD3C-56C64CD44C20}"/>
          </ac:spMkLst>
        </pc:spChg>
        <pc:spChg chg="mod">
          <ac:chgData name="منى الثبيتي" userId="cb151b56e55a1c37" providerId="LiveId" clId="{4080B302-F7FA-4309-B8F0-3BC2BB856CD0}" dt="2021-09-18T14:27:33.177" v="2849"/>
          <ac:spMkLst>
            <pc:docMk/>
            <pc:sldMk cId="0" sldId="263"/>
            <ac:spMk id="19" creationId="{992EBB70-4B56-489E-8307-27CE43A2E05D}"/>
          </ac:spMkLst>
        </pc:spChg>
        <pc:spChg chg="del mod">
          <ac:chgData name="منى الثبيتي" userId="cb151b56e55a1c37" providerId="LiveId" clId="{4080B302-F7FA-4309-B8F0-3BC2BB856CD0}" dt="2021-09-13T20:40:39.393" v="1053" actId="478"/>
          <ac:spMkLst>
            <pc:docMk/>
            <pc:sldMk cId="0" sldId="263"/>
            <ac:spMk id="20" creationId="{A0DBFFDA-BD02-4891-A559-CC6569C0B5AA}"/>
          </ac:spMkLst>
        </pc:spChg>
        <pc:grpChg chg="add mod">
          <ac:chgData name="منى الثبيتي" userId="cb151b56e55a1c37" providerId="LiveId" clId="{4080B302-F7FA-4309-B8F0-3BC2BB856CD0}" dt="2021-09-18T14:27:43.134" v="3005" actId="1037"/>
          <ac:grpSpMkLst>
            <pc:docMk/>
            <pc:sldMk cId="0" sldId="263"/>
            <ac:grpSpMk id="18" creationId="{FD10C05E-9C42-4C80-8A57-ACE64412699B}"/>
          </ac:grpSpMkLst>
        </pc:grpChg>
        <pc:picChg chg="add mod">
          <ac:chgData name="منى الثبيتي" userId="cb151b56e55a1c37" providerId="LiveId" clId="{4080B302-F7FA-4309-B8F0-3BC2BB856CD0}" dt="2021-09-13T21:17:57.022" v="1356" actId="1076"/>
          <ac:picMkLst>
            <pc:docMk/>
            <pc:sldMk cId="0" sldId="263"/>
            <ac:picMk id="3" creationId="{D561C972-C43A-499E-9C1A-6F26CB36B1F1}"/>
          </ac:picMkLst>
        </pc:picChg>
        <pc:picChg chg="add mod">
          <ac:chgData name="منى الثبيتي" userId="cb151b56e55a1c37" providerId="LiveId" clId="{4080B302-F7FA-4309-B8F0-3BC2BB856CD0}" dt="2021-09-13T22:37:04.915" v="2066"/>
          <ac:picMkLst>
            <pc:docMk/>
            <pc:sldMk cId="0" sldId="263"/>
            <ac:picMk id="7" creationId="{279A0646-4098-4E8B-915A-C6FB7D5C4BFB}"/>
          </ac:picMkLst>
        </pc:picChg>
        <pc:picChg chg="del">
          <ac:chgData name="منى الثبيتي" userId="cb151b56e55a1c37" providerId="LiveId" clId="{4080B302-F7FA-4309-B8F0-3BC2BB856CD0}" dt="2021-09-13T20:40:41.410" v="1054" actId="478"/>
          <ac:picMkLst>
            <pc:docMk/>
            <pc:sldMk cId="0" sldId="263"/>
            <ac:picMk id="9" creationId="{D09EF4C3-68F1-4017-80BF-E0F83741CB03}"/>
          </ac:picMkLst>
        </pc:picChg>
        <pc:picChg chg="del">
          <ac:chgData name="منى الثبيتي" userId="cb151b56e55a1c37" providerId="LiveId" clId="{4080B302-F7FA-4309-B8F0-3BC2BB856CD0}" dt="2021-09-13T20:40:43.234" v="1055" actId="478"/>
          <ac:picMkLst>
            <pc:docMk/>
            <pc:sldMk cId="0" sldId="263"/>
            <ac:picMk id="11" creationId="{5E83C8CB-B633-4999-8542-A37E04CC25D6}"/>
          </ac:picMkLst>
        </pc:picChg>
        <pc:picChg chg="del">
          <ac:chgData name="منى الثبيتي" userId="cb151b56e55a1c37" providerId="LiveId" clId="{4080B302-F7FA-4309-B8F0-3BC2BB856CD0}" dt="2021-09-11T20:53:23.142" v="271" actId="478"/>
          <ac:picMkLst>
            <pc:docMk/>
            <pc:sldMk cId="0" sldId="263"/>
            <ac:picMk id="12" creationId="{9B79C4D3-C6E2-4236-B8CB-CC0265B7210D}"/>
          </ac:picMkLst>
        </pc:picChg>
        <pc:picChg chg="add del mod">
          <ac:chgData name="منى الثبيتي" userId="cb151b56e55a1c37" providerId="LiveId" clId="{4080B302-F7FA-4309-B8F0-3BC2BB856CD0}" dt="2021-09-13T20:40:44.958" v="1056" actId="478"/>
          <ac:picMkLst>
            <pc:docMk/>
            <pc:sldMk cId="0" sldId="263"/>
            <ac:picMk id="18" creationId="{2DEA0710-5F0C-4013-9F69-370927E855F8}"/>
          </ac:picMkLst>
        </pc:picChg>
        <pc:picChg chg="mod">
          <ac:chgData name="منى الثبيتي" userId="cb151b56e55a1c37" providerId="LiveId" clId="{4080B302-F7FA-4309-B8F0-3BC2BB856CD0}" dt="2021-09-18T14:27:33.177" v="2849"/>
          <ac:picMkLst>
            <pc:docMk/>
            <pc:sldMk cId="0" sldId="263"/>
            <ac:picMk id="20" creationId="{A41656FA-0D69-4282-98C9-49BBD2A01FC4}"/>
          </ac:picMkLst>
        </pc:picChg>
        <pc:picChg chg="add mod">
          <ac:chgData name="منى الثبيتي" userId="cb151b56e55a1c37" providerId="LiveId" clId="{4080B302-F7FA-4309-B8F0-3BC2BB856CD0}" dt="2021-09-13T22:02:30.865" v="2033" actId="1076"/>
          <ac:picMkLst>
            <pc:docMk/>
            <pc:sldMk cId="0" sldId="263"/>
            <ac:picMk id="21" creationId="{D7D242C3-291C-4B05-B2DF-D15BF930F57B}"/>
          </ac:picMkLst>
        </pc:picChg>
        <pc:picChg chg="add del mod">
          <ac:chgData name="منى الثبيتي" userId="cb151b56e55a1c37" providerId="LiveId" clId="{4080B302-F7FA-4309-B8F0-3BC2BB856CD0}" dt="2021-09-18T14:27:30.647" v="2848" actId="478"/>
          <ac:picMkLst>
            <pc:docMk/>
            <pc:sldMk cId="0" sldId="263"/>
            <ac:picMk id="22" creationId="{0E6BE182-4F4A-4CD9-96D0-93DF4D1D832E}"/>
          </ac:picMkLst>
        </pc:picChg>
      </pc:sldChg>
      <pc:sldChg chg="addSp delSp modSp del mod modAnim">
        <pc:chgData name="منى الثبيتي" userId="cb151b56e55a1c37" providerId="LiveId" clId="{4080B302-F7FA-4309-B8F0-3BC2BB856CD0}" dt="2021-09-13T21:22:36.658" v="1444" actId="2696"/>
        <pc:sldMkLst>
          <pc:docMk/>
          <pc:sldMk cId="0" sldId="264"/>
        </pc:sldMkLst>
        <pc:spChg chg="mod">
          <ac:chgData name="منى الثبيتي" userId="cb151b56e55a1c37" providerId="LiveId" clId="{4080B302-F7FA-4309-B8F0-3BC2BB856CD0}" dt="2021-09-11T21:06:04.904" v="296" actId="207"/>
          <ac:spMkLst>
            <pc:docMk/>
            <pc:sldMk cId="0" sldId="264"/>
            <ac:spMk id="49" creationId="{15FB2026-DDEA-45D3-968E-FA9106B64754}"/>
          </ac:spMkLst>
        </pc:spChg>
        <pc:spChg chg="mod">
          <ac:chgData name="منى الثبيتي" userId="cb151b56e55a1c37" providerId="LiveId" clId="{4080B302-F7FA-4309-B8F0-3BC2BB856CD0}" dt="2021-09-11T21:10:38.113" v="315" actId="20577"/>
          <ac:spMkLst>
            <pc:docMk/>
            <pc:sldMk cId="0" sldId="264"/>
            <ac:spMk id="56" creationId="{3DD856DA-C381-456E-A382-A72BE2804368}"/>
          </ac:spMkLst>
        </pc:spChg>
        <pc:picChg chg="add del mod">
          <ac:chgData name="منى الثبيتي" userId="cb151b56e55a1c37" providerId="LiveId" clId="{4080B302-F7FA-4309-B8F0-3BC2BB856CD0}" dt="2021-09-12T22:08:07.947" v="536" actId="478"/>
          <ac:picMkLst>
            <pc:docMk/>
            <pc:sldMk cId="0" sldId="264"/>
            <ac:picMk id="3" creationId="{59719764-B55C-4425-AE58-CF65028239EE}"/>
          </ac:picMkLst>
        </pc:picChg>
        <pc:picChg chg="add del mod">
          <ac:chgData name="منى الثبيتي" userId="cb151b56e55a1c37" providerId="LiveId" clId="{4080B302-F7FA-4309-B8F0-3BC2BB856CD0}" dt="2021-09-12T22:08:07.500" v="535" actId="478"/>
          <ac:picMkLst>
            <pc:docMk/>
            <pc:sldMk cId="0" sldId="264"/>
            <ac:picMk id="5" creationId="{4153342E-F13A-4891-AF45-FEFFFFB7CAA6}"/>
          </ac:picMkLst>
        </pc:picChg>
        <pc:picChg chg="add del mod">
          <ac:chgData name="منى الثبيتي" userId="cb151b56e55a1c37" providerId="LiveId" clId="{4080B302-F7FA-4309-B8F0-3BC2BB856CD0}" dt="2021-09-12T22:08:06.769" v="534" actId="478"/>
          <ac:picMkLst>
            <pc:docMk/>
            <pc:sldMk cId="0" sldId="264"/>
            <ac:picMk id="7" creationId="{C1D8A52E-050A-48B0-A062-887AD78C6E4E}"/>
          </ac:picMkLst>
        </pc:picChg>
        <pc:picChg chg="add mod">
          <ac:chgData name="منى الثبيتي" userId="cb151b56e55a1c37" providerId="LiveId" clId="{4080B302-F7FA-4309-B8F0-3BC2BB856CD0}" dt="2021-09-11T21:05:41.170" v="294" actId="1076"/>
          <ac:picMkLst>
            <pc:docMk/>
            <pc:sldMk cId="0" sldId="264"/>
            <ac:picMk id="14" creationId="{28272D9E-9997-46ED-A29B-3BD42FC89E99}"/>
          </ac:picMkLst>
        </pc:picChg>
        <pc:picChg chg="del">
          <ac:chgData name="منى الثبيتي" userId="cb151b56e55a1c37" providerId="LiveId" clId="{4080B302-F7FA-4309-B8F0-3BC2BB856CD0}" dt="2021-09-11T21:05:36.295" v="292" actId="478"/>
          <ac:picMkLst>
            <pc:docMk/>
            <pc:sldMk cId="0" sldId="264"/>
            <ac:picMk id="45" creationId="{35E596AF-C21B-4C52-87DC-5B059F6130E9}"/>
          </ac:picMkLst>
        </pc:picChg>
        <pc:picChg chg="del">
          <ac:chgData name="منى الثبيتي" userId="cb151b56e55a1c37" providerId="LiveId" clId="{4080B302-F7FA-4309-B8F0-3BC2BB856CD0}" dt="2021-09-11T21:08:45.559" v="298" actId="478"/>
          <ac:picMkLst>
            <pc:docMk/>
            <pc:sldMk cId="0" sldId="264"/>
            <ac:picMk id="46" creationId="{8271C06B-3DEF-4D86-94AA-A11A7C9C0A48}"/>
          </ac:picMkLst>
        </pc:picChg>
        <pc:picChg chg="del">
          <ac:chgData name="منى الثبيتي" userId="cb151b56e55a1c37" providerId="LiveId" clId="{4080B302-F7FA-4309-B8F0-3BC2BB856CD0}" dt="2021-09-11T21:08:43.866" v="297" actId="478"/>
          <ac:picMkLst>
            <pc:docMk/>
            <pc:sldMk cId="0" sldId="264"/>
            <ac:picMk id="352" creationId="{6B12A0B4-C6E8-40F6-B54F-BE2DB4A104C4}"/>
          </ac:picMkLst>
        </pc:picChg>
        <pc:picChg chg="del">
          <ac:chgData name="منى الثبيتي" userId="cb151b56e55a1c37" providerId="LiveId" clId="{4080B302-F7FA-4309-B8F0-3BC2BB856CD0}" dt="2021-09-11T21:08:47.288" v="299" actId="478"/>
          <ac:picMkLst>
            <pc:docMk/>
            <pc:sldMk cId="0" sldId="264"/>
            <ac:picMk id="354" creationId="{5D2E410C-8596-49D1-9246-0F7CF4DE1CED}"/>
          </ac:picMkLst>
        </pc:picChg>
        <pc:picChg chg="del">
          <ac:chgData name="منى الثبيتي" userId="cb151b56e55a1c37" providerId="LiveId" clId="{4080B302-F7FA-4309-B8F0-3BC2BB856CD0}" dt="2021-09-11T21:08:48.930" v="300" actId="478"/>
          <ac:picMkLst>
            <pc:docMk/>
            <pc:sldMk cId="0" sldId="264"/>
            <ac:picMk id="356" creationId="{859F8AC4-C77C-41D8-B746-FE0C18F13CFF}"/>
          </ac:picMkLst>
        </pc:picChg>
      </pc:sldChg>
      <pc:sldChg chg="addSp delSp modSp del mod modAnim">
        <pc:chgData name="منى الثبيتي" userId="cb151b56e55a1c37" providerId="LiveId" clId="{4080B302-F7FA-4309-B8F0-3BC2BB856CD0}" dt="2021-09-13T21:22:41.586" v="1445" actId="2696"/>
        <pc:sldMkLst>
          <pc:docMk/>
          <pc:sldMk cId="0" sldId="265"/>
        </pc:sldMkLst>
        <pc:spChg chg="mod">
          <ac:chgData name="منى الثبيتي" userId="cb151b56e55a1c37" providerId="LiveId" clId="{4080B302-F7FA-4309-B8F0-3BC2BB856CD0}" dt="2021-09-11T21:11:32.051" v="323" actId="14100"/>
          <ac:spMkLst>
            <pc:docMk/>
            <pc:sldMk cId="0" sldId="265"/>
            <ac:spMk id="13" creationId="{55045312-2A4C-4390-B48A-8A4A2EA62737}"/>
          </ac:spMkLst>
        </pc:spChg>
        <pc:picChg chg="add mod">
          <ac:chgData name="منى الثبيتي" userId="cb151b56e55a1c37" providerId="LiveId" clId="{4080B302-F7FA-4309-B8F0-3BC2BB856CD0}" dt="2021-09-11T21:12:05.366" v="326" actId="1076"/>
          <ac:picMkLst>
            <pc:docMk/>
            <pc:sldMk cId="0" sldId="265"/>
            <ac:picMk id="3" creationId="{FC480F60-D0B2-4D36-BE9F-25E87A244D6B}"/>
          </ac:picMkLst>
        </pc:picChg>
        <pc:picChg chg="add mod">
          <ac:chgData name="منى الثبيتي" userId="cb151b56e55a1c37" providerId="LiveId" clId="{4080B302-F7FA-4309-B8F0-3BC2BB856CD0}" dt="2021-09-11T21:12:51.144" v="345" actId="1035"/>
          <ac:picMkLst>
            <pc:docMk/>
            <pc:sldMk cId="0" sldId="265"/>
            <ac:picMk id="5" creationId="{4AE592A1-438F-4F68-B8ED-1105E624FEEC}"/>
          </ac:picMkLst>
        </pc:picChg>
        <pc:picChg chg="del">
          <ac:chgData name="منى الثبيتي" userId="cb151b56e55a1c37" providerId="LiveId" clId="{4080B302-F7FA-4309-B8F0-3BC2BB856CD0}" dt="2021-09-11T21:10:58.416" v="319" actId="478"/>
          <ac:picMkLst>
            <pc:docMk/>
            <pc:sldMk cId="0" sldId="265"/>
            <ac:picMk id="7" creationId="{5A53E38C-597A-4967-B24A-BD05B28750A1}"/>
          </ac:picMkLst>
        </pc:picChg>
        <pc:picChg chg="del">
          <ac:chgData name="منى الثبيتي" userId="cb151b56e55a1c37" providerId="LiveId" clId="{4080B302-F7FA-4309-B8F0-3BC2BB856CD0}" dt="2021-09-11T21:15:21.713" v="365" actId="478"/>
          <ac:picMkLst>
            <pc:docMk/>
            <pc:sldMk cId="0" sldId="265"/>
            <ac:picMk id="9" creationId="{8682ADB7-DD47-4C2D-A63F-80700750D63F}"/>
          </ac:picMkLst>
        </pc:picChg>
        <pc:picChg chg="del">
          <ac:chgData name="منى الثبيتي" userId="cb151b56e55a1c37" providerId="LiveId" clId="{4080B302-F7FA-4309-B8F0-3BC2BB856CD0}" dt="2021-09-11T21:10:56.170" v="318" actId="478"/>
          <ac:picMkLst>
            <pc:docMk/>
            <pc:sldMk cId="0" sldId="265"/>
            <ac:picMk id="19" creationId="{2B69D494-FC7B-446E-959B-0C67175677B2}"/>
          </ac:picMkLst>
        </pc:picChg>
        <pc:picChg chg="del">
          <ac:chgData name="منى الثبيتي" userId="cb151b56e55a1c37" providerId="LiveId" clId="{4080B302-F7FA-4309-B8F0-3BC2BB856CD0}" dt="2021-09-11T21:10:51.350" v="317" actId="478"/>
          <ac:picMkLst>
            <pc:docMk/>
            <pc:sldMk cId="0" sldId="265"/>
            <ac:picMk id="21" creationId="{BEF46B40-260A-43E0-A682-9A41D6DE840D}"/>
          </ac:picMkLst>
        </pc:picChg>
        <pc:picChg chg="del">
          <ac:chgData name="منى الثبيتي" userId="cb151b56e55a1c37" providerId="LiveId" clId="{4080B302-F7FA-4309-B8F0-3BC2BB856CD0}" dt="2021-09-11T21:10:49.606" v="316" actId="478"/>
          <ac:picMkLst>
            <pc:docMk/>
            <pc:sldMk cId="0" sldId="265"/>
            <ac:picMk id="23" creationId="{ADE5A197-75B9-4591-9E5A-AB958BAE71BA}"/>
          </ac:picMkLst>
        </pc:picChg>
        <pc:picChg chg="add mod">
          <ac:chgData name="منى الثبيتي" userId="cb151b56e55a1c37" providerId="LiveId" clId="{4080B302-F7FA-4309-B8F0-3BC2BB856CD0}" dt="2021-09-11T21:16:00.205" v="405" actId="1035"/>
          <ac:picMkLst>
            <pc:docMk/>
            <pc:sldMk cId="0" sldId="265"/>
            <ac:picMk id="24" creationId="{6A6EA2A7-C419-4981-ACC1-AF51ADEAF618}"/>
          </ac:picMkLst>
        </pc:picChg>
        <pc:cxnChg chg="mod ord">
          <ac:chgData name="منى الثبيتي" userId="cb151b56e55a1c37" providerId="LiveId" clId="{4080B302-F7FA-4309-B8F0-3BC2BB856CD0}" dt="2021-09-11T21:13:09.929" v="348" actId="166"/>
          <ac:cxnSpMkLst>
            <pc:docMk/>
            <pc:sldMk cId="0" sldId="265"/>
            <ac:cxnSpMk id="25" creationId="{27EFE6C9-74B4-44C9-9EB0-6955B0B2CF94}"/>
          </ac:cxnSpMkLst>
        </pc:cxnChg>
        <pc:cxnChg chg="mod ord">
          <ac:chgData name="منى الثبيتي" userId="cb151b56e55a1c37" providerId="LiveId" clId="{4080B302-F7FA-4309-B8F0-3BC2BB856CD0}" dt="2021-09-11T21:13:19.394" v="350" actId="166"/>
          <ac:cxnSpMkLst>
            <pc:docMk/>
            <pc:sldMk cId="0" sldId="265"/>
            <ac:cxnSpMk id="28" creationId="{63382C80-F1D5-4F30-8AD9-0E45B5A8C3A0}"/>
          </ac:cxnSpMkLst>
        </pc:cxnChg>
      </pc:sldChg>
      <pc:sldChg chg="addSp delSp modSp del mod">
        <pc:chgData name="منى الثبيتي" userId="cb151b56e55a1c37" providerId="LiveId" clId="{4080B302-F7FA-4309-B8F0-3BC2BB856CD0}" dt="2021-09-13T21:22:45.564" v="1446" actId="2696"/>
        <pc:sldMkLst>
          <pc:docMk/>
          <pc:sldMk cId="1203657712" sldId="267"/>
        </pc:sldMkLst>
        <pc:spChg chg="del">
          <ac:chgData name="منى الثبيتي" userId="cb151b56e55a1c37" providerId="LiveId" clId="{4080B302-F7FA-4309-B8F0-3BC2BB856CD0}" dt="2021-09-11T21:13:35.014" v="351" actId="478"/>
          <ac:spMkLst>
            <pc:docMk/>
            <pc:sldMk cId="1203657712" sldId="267"/>
            <ac:spMk id="19" creationId="{7ECDB6FF-F95C-4EF4-BD3C-56C64CD44C20}"/>
          </ac:spMkLst>
        </pc:spChg>
        <pc:spChg chg="mod">
          <ac:chgData name="منى الثبيتي" userId="cb151b56e55a1c37" providerId="LiveId" clId="{4080B302-F7FA-4309-B8F0-3BC2BB856CD0}" dt="2021-09-11T21:13:50.731" v="357" actId="1076"/>
          <ac:spMkLst>
            <pc:docMk/>
            <pc:sldMk cId="1203657712" sldId="267"/>
            <ac:spMk id="20" creationId="{A0DBFFDA-BD02-4891-A559-CC6569C0B5AA}"/>
          </ac:spMkLst>
        </pc:spChg>
        <pc:picChg chg="add mod">
          <ac:chgData name="منى الثبيتي" userId="cb151b56e55a1c37" providerId="LiveId" clId="{4080B302-F7FA-4309-B8F0-3BC2BB856CD0}" dt="2021-09-11T21:14:27.026" v="361" actId="1076"/>
          <ac:picMkLst>
            <pc:docMk/>
            <pc:sldMk cId="1203657712" sldId="267"/>
            <ac:picMk id="3" creationId="{88BF5797-3157-4742-A0D5-DB14B5712ED5}"/>
          </ac:picMkLst>
        </pc:picChg>
        <pc:picChg chg="add mod">
          <ac:chgData name="منى الثبيتي" userId="cb151b56e55a1c37" providerId="LiveId" clId="{4080B302-F7FA-4309-B8F0-3BC2BB856CD0}" dt="2021-09-11T21:15:01.808" v="364"/>
          <ac:picMkLst>
            <pc:docMk/>
            <pc:sldMk cId="1203657712" sldId="267"/>
            <ac:picMk id="5" creationId="{EE795331-D172-4E0E-A6A2-472DCD0BE145}"/>
          </ac:picMkLst>
        </pc:picChg>
        <pc:picChg chg="del">
          <ac:chgData name="منى الثبيتي" userId="cb151b56e55a1c37" providerId="LiveId" clId="{4080B302-F7FA-4309-B8F0-3BC2BB856CD0}" dt="2021-09-11T21:15:34.542" v="366" actId="478"/>
          <ac:picMkLst>
            <pc:docMk/>
            <pc:sldMk cId="1203657712" sldId="267"/>
            <ac:picMk id="12" creationId="{9B79C4D3-C6E2-4236-B8CB-CC0265B7210D}"/>
          </ac:picMkLst>
        </pc:picChg>
        <pc:picChg chg="add mod">
          <ac:chgData name="منى الثبيتي" userId="cb151b56e55a1c37" providerId="LiveId" clId="{4080B302-F7FA-4309-B8F0-3BC2BB856CD0}" dt="2021-09-11T21:15:40.018" v="393" actId="1035"/>
          <ac:picMkLst>
            <pc:docMk/>
            <pc:sldMk cId="1203657712" sldId="267"/>
            <ac:picMk id="18" creationId="{6E7D651A-626A-4954-8BAE-73C0C2380981}"/>
          </ac:picMkLst>
        </pc:picChg>
      </pc:sldChg>
      <pc:sldChg chg="addSp delSp modSp add del mod modAnim">
        <pc:chgData name="منى الثبيتي" userId="cb151b56e55a1c37" providerId="LiveId" clId="{4080B302-F7FA-4309-B8F0-3BC2BB856CD0}" dt="2021-09-13T21:22:51.507" v="1447" actId="2696"/>
        <pc:sldMkLst>
          <pc:docMk/>
          <pc:sldMk cId="996590878" sldId="268"/>
        </pc:sldMkLst>
        <pc:spChg chg="mod">
          <ac:chgData name="منى الثبيتي" userId="cb151b56e55a1c37" providerId="LiveId" clId="{4080B302-F7FA-4309-B8F0-3BC2BB856CD0}" dt="2021-09-11T21:16:57.323" v="437" actId="20577"/>
          <ac:spMkLst>
            <pc:docMk/>
            <pc:sldMk cId="996590878" sldId="268"/>
            <ac:spMk id="19" creationId="{1DD6BE12-6076-4021-8D31-A4713D037A23}"/>
          </ac:spMkLst>
        </pc:spChg>
        <pc:spChg chg="mod">
          <ac:chgData name="منى الثبيتي" userId="cb151b56e55a1c37" providerId="LiveId" clId="{4080B302-F7FA-4309-B8F0-3BC2BB856CD0}" dt="2021-09-11T21:16:30.480" v="429" actId="207"/>
          <ac:spMkLst>
            <pc:docMk/>
            <pc:sldMk cId="996590878" sldId="268"/>
            <ac:spMk id="24" creationId="{835F4533-2C33-483D-9FA6-43AAB046BC89}"/>
          </ac:spMkLst>
        </pc:spChg>
        <pc:picChg chg="del">
          <ac:chgData name="منى الثبيتي" userId="cb151b56e55a1c37" providerId="LiveId" clId="{4080B302-F7FA-4309-B8F0-3BC2BB856CD0}" dt="2021-09-11T21:16:50.807" v="434" actId="478"/>
          <ac:picMkLst>
            <pc:docMk/>
            <pc:sldMk cId="996590878" sldId="268"/>
            <ac:picMk id="3" creationId="{ECAB59EB-0197-41B8-9BD5-7D003A8DAAB9}"/>
          </ac:picMkLst>
        </pc:picChg>
        <pc:picChg chg="add mod">
          <ac:chgData name="منى الثبيتي" userId="cb151b56e55a1c37" providerId="LiveId" clId="{4080B302-F7FA-4309-B8F0-3BC2BB856CD0}" dt="2021-09-11T21:17:38.102" v="439" actId="1076"/>
          <ac:picMkLst>
            <pc:docMk/>
            <pc:sldMk cId="996590878" sldId="268"/>
            <ac:picMk id="4" creationId="{00BE9DB6-52FE-4AF1-80D3-9311F77E48EF}"/>
          </ac:picMkLst>
        </pc:picChg>
        <pc:picChg chg="del">
          <ac:chgData name="منى الثبيتي" userId="cb151b56e55a1c37" providerId="LiveId" clId="{4080B302-F7FA-4309-B8F0-3BC2BB856CD0}" dt="2021-09-11T21:16:44.916" v="431" actId="478"/>
          <ac:picMkLst>
            <pc:docMk/>
            <pc:sldMk cId="996590878" sldId="268"/>
            <ac:picMk id="5" creationId="{408B90EC-A0F4-4CFE-952F-2B7CD8E99366}"/>
          </ac:picMkLst>
        </pc:picChg>
        <pc:picChg chg="add mod">
          <ac:chgData name="منى الثبيتي" userId="cb151b56e55a1c37" providerId="LiveId" clId="{4080B302-F7FA-4309-B8F0-3BC2BB856CD0}" dt="2021-09-11T21:17:59.375" v="442" actId="1076"/>
          <ac:picMkLst>
            <pc:docMk/>
            <pc:sldMk cId="996590878" sldId="268"/>
            <ac:picMk id="7" creationId="{42DFEBD0-B072-41F7-8809-142E35E484F5}"/>
          </ac:picMkLst>
        </pc:picChg>
        <pc:picChg chg="del">
          <ac:chgData name="منى الثبيتي" userId="cb151b56e55a1c37" providerId="LiveId" clId="{4080B302-F7FA-4309-B8F0-3BC2BB856CD0}" dt="2021-09-11T21:16:06.636" v="406" actId="478"/>
          <ac:picMkLst>
            <pc:docMk/>
            <pc:sldMk cId="996590878" sldId="268"/>
            <ac:picMk id="9" creationId="{EBDF911C-F916-4EBD-822A-E6289C9E1517}"/>
          </ac:picMkLst>
        </pc:picChg>
        <pc:picChg chg="del">
          <ac:chgData name="منى الثبيتي" userId="cb151b56e55a1c37" providerId="LiveId" clId="{4080B302-F7FA-4309-B8F0-3BC2BB856CD0}" dt="2021-09-11T21:16:43.088" v="430" actId="478"/>
          <ac:picMkLst>
            <pc:docMk/>
            <pc:sldMk cId="996590878" sldId="268"/>
            <ac:picMk id="10" creationId="{CAC44E3A-C83C-473B-964C-88C0E2815D96}"/>
          </ac:picMkLst>
        </pc:picChg>
        <pc:picChg chg="add mod">
          <ac:chgData name="منى الثبيتي" userId="cb151b56e55a1c37" providerId="LiveId" clId="{4080B302-F7FA-4309-B8F0-3BC2BB856CD0}" dt="2021-09-11T21:19:17.455" v="451" actId="1076"/>
          <ac:picMkLst>
            <pc:docMk/>
            <pc:sldMk cId="996590878" sldId="268"/>
            <ac:picMk id="12" creationId="{0A05ADC4-D192-4EEE-BFCA-3DC2424B47EA}"/>
          </ac:picMkLst>
        </pc:picChg>
        <pc:picChg chg="del">
          <ac:chgData name="منى الثبيتي" userId="cb151b56e55a1c37" providerId="LiveId" clId="{4080B302-F7FA-4309-B8F0-3BC2BB856CD0}" dt="2021-09-11T21:16:46.745" v="432" actId="478"/>
          <ac:picMkLst>
            <pc:docMk/>
            <pc:sldMk cId="996590878" sldId="268"/>
            <ac:picMk id="13" creationId="{7999D43B-3B66-4751-B256-6C04A3F0CF78}"/>
          </ac:picMkLst>
        </pc:picChg>
        <pc:picChg chg="add mod">
          <ac:chgData name="منى الثبيتي" userId="cb151b56e55a1c37" providerId="LiveId" clId="{4080B302-F7FA-4309-B8F0-3BC2BB856CD0}" dt="2021-09-11T21:16:11.359" v="425" actId="1036"/>
          <ac:picMkLst>
            <pc:docMk/>
            <pc:sldMk cId="996590878" sldId="268"/>
            <ac:picMk id="16" creationId="{017121A1-614D-4FA9-92AF-4231F70F7DE3}"/>
          </ac:picMkLst>
        </pc:picChg>
        <pc:picChg chg="del">
          <ac:chgData name="منى الثبيتي" userId="cb151b56e55a1c37" providerId="LiveId" clId="{4080B302-F7FA-4309-B8F0-3BC2BB856CD0}" dt="2021-09-11T21:16:48.956" v="433" actId="478"/>
          <ac:picMkLst>
            <pc:docMk/>
            <pc:sldMk cId="996590878" sldId="268"/>
            <ac:picMk id="20" creationId="{33EC3A9E-7EB4-4142-8B9E-1EAFE2DC8707}"/>
          </ac:picMkLst>
        </pc:picChg>
        <pc:picChg chg="del">
          <ac:chgData name="منى الثبيتي" userId="cb151b56e55a1c37" providerId="LiveId" clId="{4080B302-F7FA-4309-B8F0-3BC2BB856CD0}" dt="2021-09-11T21:16:52.636" v="435" actId="478"/>
          <ac:picMkLst>
            <pc:docMk/>
            <pc:sldMk cId="996590878" sldId="268"/>
            <ac:picMk id="21" creationId="{C9911921-ECBE-4CD1-B0FC-13834428F6EC}"/>
          </ac:picMkLst>
        </pc:picChg>
        <pc:picChg chg="add del mod">
          <ac:chgData name="منى الثبيتي" userId="cb151b56e55a1c37" providerId="LiveId" clId="{4080B302-F7FA-4309-B8F0-3BC2BB856CD0}" dt="2021-09-11T21:23:03.578" v="469" actId="478"/>
          <ac:picMkLst>
            <pc:docMk/>
            <pc:sldMk cId="996590878" sldId="268"/>
            <ac:picMk id="27" creationId="{014231B6-7196-4996-B49E-2E2874A3404F}"/>
          </ac:picMkLst>
        </pc:picChg>
      </pc:sldChg>
      <pc:sldChg chg="del">
        <pc:chgData name="منى الثبيتي" userId="cb151b56e55a1c37" providerId="LiveId" clId="{4080B302-F7FA-4309-B8F0-3BC2BB856CD0}" dt="2021-09-11T21:20:54.068" v="456" actId="2696"/>
        <pc:sldMkLst>
          <pc:docMk/>
          <pc:sldMk cId="2785042897" sldId="269"/>
        </pc:sldMkLst>
      </pc:sldChg>
      <pc:sldChg chg="addSp delSp modSp add del mod modAnim">
        <pc:chgData name="منى الثبيتي" userId="cb151b56e55a1c37" providerId="LiveId" clId="{4080B302-F7FA-4309-B8F0-3BC2BB856CD0}" dt="2021-09-13T21:22:55.250" v="1448" actId="2696"/>
        <pc:sldMkLst>
          <pc:docMk/>
          <pc:sldMk cId="4227365800" sldId="270"/>
        </pc:sldMkLst>
        <pc:spChg chg="mod">
          <ac:chgData name="منى الثبيتي" userId="cb151b56e55a1c37" providerId="LiveId" clId="{4080B302-F7FA-4309-B8F0-3BC2BB856CD0}" dt="2021-09-11T21:32:43.337" v="493" actId="20577"/>
          <ac:spMkLst>
            <pc:docMk/>
            <pc:sldMk cId="4227365800" sldId="270"/>
            <ac:spMk id="10" creationId="{76906872-E859-4155-AA7C-459640CF9FF7}"/>
          </ac:spMkLst>
        </pc:spChg>
        <pc:spChg chg="mod">
          <ac:chgData name="منى الثبيتي" userId="cb151b56e55a1c37" providerId="LiveId" clId="{4080B302-F7FA-4309-B8F0-3BC2BB856CD0}" dt="2021-09-11T21:35:04.692" v="508" actId="207"/>
          <ac:spMkLst>
            <pc:docMk/>
            <pc:sldMk cId="4227365800" sldId="270"/>
            <ac:spMk id="13" creationId="{55045312-2A4C-4390-B48A-8A4A2EA62737}"/>
          </ac:spMkLst>
        </pc:spChg>
        <pc:picChg chg="del">
          <ac:chgData name="منى الثبيتي" userId="cb151b56e55a1c37" providerId="LiveId" clId="{4080B302-F7FA-4309-B8F0-3BC2BB856CD0}" dt="2021-09-11T21:18:16.057" v="445" actId="478"/>
          <ac:picMkLst>
            <pc:docMk/>
            <pc:sldMk cId="4227365800" sldId="270"/>
            <ac:picMk id="3" creationId="{9B98F7BA-9CCA-4D52-B1FF-79174B0CCF24}"/>
          </ac:picMkLst>
        </pc:picChg>
        <pc:picChg chg="add mod">
          <ac:chgData name="منى الثبيتي" userId="cb151b56e55a1c37" providerId="LiveId" clId="{4080B302-F7FA-4309-B8F0-3BC2BB856CD0}" dt="2021-09-11T21:19:56.555" v="453" actId="1076"/>
          <ac:picMkLst>
            <pc:docMk/>
            <pc:sldMk cId="4227365800" sldId="270"/>
            <ac:picMk id="4" creationId="{C856427B-3275-425E-8EEE-92BB1B396940}"/>
          </ac:picMkLst>
        </pc:picChg>
        <pc:picChg chg="del">
          <ac:chgData name="منى الثبيتي" userId="cb151b56e55a1c37" providerId="LiveId" clId="{4080B302-F7FA-4309-B8F0-3BC2BB856CD0}" dt="2021-09-11T21:18:14.473" v="444" actId="478"/>
          <ac:picMkLst>
            <pc:docMk/>
            <pc:sldMk cId="4227365800" sldId="270"/>
            <ac:picMk id="5" creationId="{B3508032-F09D-43C4-8159-130DE9ABA506}"/>
          </ac:picMkLst>
        </pc:picChg>
        <pc:picChg chg="del">
          <ac:chgData name="منى الثبيتي" userId="cb151b56e55a1c37" providerId="LiveId" clId="{4080B302-F7FA-4309-B8F0-3BC2BB856CD0}" dt="2021-09-11T21:18:11.348" v="443" actId="478"/>
          <ac:picMkLst>
            <pc:docMk/>
            <pc:sldMk cId="4227365800" sldId="270"/>
            <ac:picMk id="7" creationId="{5A53E38C-597A-4967-B24A-BD05B28750A1}"/>
          </ac:picMkLst>
        </pc:picChg>
        <pc:picChg chg="del">
          <ac:chgData name="منى الثبيتي" userId="cb151b56e55a1c37" providerId="LiveId" clId="{4080B302-F7FA-4309-B8F0-3BC2BB856CD0}" dt="2021-09-11T21:21:26.914" v="460" actId="478"/>
          <ac:picMkLst>
            <pc:docMk/>
            <pc:sldMk cId="4227365800" sldId="270"/>
            <ac:picMk id="9" creationId="{8682ADB7-DD47-4C2D-A63F-80700750D63F}"/>
          </ac:picMkLst>
        </pc:picChg>
        <pc:picChg chg="del">
          <ac:chgData name="منى الثبيتي" userId="cb151b56e55a1c37" providerId="LiveId" clId="{4080B302-F7FA-4309-B8F0-3BC2BB856CD0}" dt="2021-09-11T21:18:22.301" v="448" actId="478"/>
          <ac:picMkLst>
            <pc:docMk/>
            <pc:sldMk cId="4227365800" sldId="270"/>
            <ac:picMk id="18" creationId="{37487E63-2F90-478A-8E99-A7C9E8B887DC}"/>
          </ac:picMkLst>
        </pc:picChg>
        <pc:picChg chg="add mod">
          <ac:chgData name="منى الثبيتي" userId="cb151b56e55a1c37" providerId="LiveId" clId="{4080B302-F7FA-4309-B8F0-3BC2BB856CD0}" dt="2021-09-11T21:20:26.665" v="455" actId="1076"/>
          <ac:picMkLst>
            <pc:docMk/>
            <pc:sldMk cId="4227365800" sldId="270"/>
            <ac:picMk id="19" creationId="{1BD12098-A652-49B8-A23E-03E039617B0B}"/>
          </ac:picMkLst>
        </pc:picChg>
        <pc:picChg chg="add mod">
          <ac:chgData name="منى الثبيتي" userId="cb151b56e55a1c37" providerId="LiveId" clId="{4080B302-F7FA-4309-B8F0-3BC2BB856CD0}" dt="2021-09-11T21:21:47.104" v="462" actId="1076"/>
          <ac:picMkLst>
            <pc:docMk/>
            <pc:sldMk cId="4227365800" sldId="270"/>
            <ac:picMk id="27" creationId="{D71BE28B-4A80-470E-8471-DBDD72DD4436}"/>
          </ac:picMkLst>
        </pc:picChg>
        <pc:cxnChg chg="del">
          <ac:chgData name="منى الثبيتي" userId="cb151b56e55a1c37" providerId="LiveId" clId="{4080B302-F7FA-4309-B8F0-3BC2BB856CD0}" dt="2021-09-11T21:18:18.174" v="446" actId="478"/>
          <ac:cxnSpMkLst>
            <pc:docMk/>
            <pc:sldMk cId="4227365800" sldId="270"/>
            <ac:cxnSpMk id="25" creationId="{27EFE6C9-74B4-44C9-9EB0-6955B0B2CF94}"/>
          </ac:cxnSpMkLst>
        </pc:cxnChg>
        <pc:cxnChg chg="del">
          <ac:chgData name="منى الثبيتي" userId="cb151b56e55a1c37" providerId="LiveId" clId="{4080B302-F7FA-4309-B8F0-3BC2BB856CD0}" dt="2021-09-11T21:18:20.292" v="447" actId="478"/>
          <ac:cxnSpMkLst>
            <pc:docMk/>
            <pc:sldMk cId="4227365800" sldId="270"/>
            <ac:cxnSpMk id="28" creationId="{63382C80-F1D5-4F30-8AD9-0E45B5A8C3A0}"/>
          </ac:cxnSpMkLst>
        </pc:cxnChg>
      </pc:sldChg>
      <pc:sldChg chg="del">
        <pc:chgData name="منى الثبيتي" userId="cb151b56e55a1c37" providerId="LiveId" clId="{4080B302-F7FA-4309-B8F0-3BC2BB856CD0}" dt="2021-09-11T21:21:13.159" v="457" actId="2696"/>
        <pc:sldMkLst>
          <pc:docMk/>
          <pc:sldMk cId="3917815829" sldId="271"/>
        </pc:sldMkLst>
      </pc:sldChg>
      <pc:sldChg chg="addSp delSp modSp del mod delAnim modAnim">
        <pc:chgData name="منى الثبيتي" userId="cb151b56e55a1c37" providerId="LiveId" clId="{4080B302-F7FA-4309-B8F0-3BC2BB856CD0}" dt="2021-09-13T21:23:01.473" v="1450" actId="2696"/>
        <pc:sldMkLst>
          <pc:docMk/>
          <pc:sldMk cId="2924400815" sldId="272"/>
        </pc:sldMkLst>
        <pc:spChg chg="mod">
          <ac:chgData name="منى الثبيتي" userId="cb151b56e55a1c37" providerId="LiveId" clId="{4080B302-F7FA-4309-B8F0-3BC2BB856CD0}" dt="2021-09-11T21:23:59.095" v="483" actId="1035"/>
          <ac:spMkLst>
            <pc:docMk/>
            <pc:sldMk cId="2924400815" sldId="272"/>
            <ac:spMk id="17" creationId="{8440CC24-8787-4F6C-B36A-573E1435AAE7}"/>
          </ac:spMkLst>
        </pc:spChg>
        <pc:spChg chg="mod">
          <ac:chgData name="منى الثبيتي" userId="cb151b56e55a1c37" providerId="LiveId" clId="{4080B302-F7FA-4309-B8F0-3BC2BB856CD0}" dt="2021-09-11T21:23:27.905" v="475" actId="20577"/>
          <ac:spMkLst>
            <pc:docMk/>
            <pc:sldMk cId="2924400815" sldId="272"/>
            <ac:spMk id="18" creationId="{0178709D-D589-434B-B28C-C680D445738A}"/>
          </ac:spMkLst>
        </pc:spChg>
        <pc:spChg chg="del mod">
          <ac:chgData name="منى الثبيتي" userId="cb151b56e55a1c37" providerId="LiveId" clId="{4080B302-F7FA-4309-B8F0-3BC2BB856CD0}" dt="2021-09-11T21:33:04.304" v="498" actId="478"/>
          <ac:spMkLst>
            <pc:docMk/>
            <pc:sldMk cId="2924400815" sldId="272"/>
            <ac:spMk id="20" creationId="{A0DBFFDA-BD02-4891-A559-CC6569C0B5AA}"/>
          </ac:spMkLst>
        </pc:spChg>
        <pc:picChg chg="del">
          <ac:chgData name="منى الثبيتي" userId="cb151b56e55a1c37" providerId="LiveId" clId="{4080B302-F7FA-4309-B8F0-3BC2BB856CD0}" dt="2021-09-11T21:32:58.179" v="497" actId="478"/>
          <ac:picMkLst>
            <pc:docMk/>
            <pc:sldMk cId="2924400815" sldId="272"/>
            <ac:picMk id="3" creationId="{9ED076A8-BF12-4D52-A207-C352A46460CF}"/>
          </ac:picMkLst>
        </pc:picChg>
        <pc:picChg chg="add del">
          <ac:chgData name="منى الثبيتي" userId="cb151b56e55a1c37" providerId="LiveId" clId="{4080B302-F7FA-4309-B8F0-3BC2BB856CD0}" dt="2021-09-11T21:32:50.300" v="494" actId="21"/>
          <ac:picMkLst>
            <pc:docMk/>
            <pc:sldMk cId="2924400815" sldId="272"/>
            <ac:picMk id="4" creationId="{E0B7C7E2-5832-40F0-B01C-FDF1C5636569}"/>
          </ac:picMkLst>
        </pc:picChg>
        <pc:picChg chg="add mod">
          <ac:chgData name="منى الثبيتي" userId="cb151b56e55a1c37" providerId="LiveId" clId="{4080B302-F7FA-4309-B8F0-3BC2BB856CD0}" dt="2021-09-11T21:36:14.488" v="515" actId="1076"/>
          <ac:picMkLst>
            <pc:docMk/>
            <pc:sldMk cId="2924400815" sldId="272"/>
            <ac:picMk id="6" creationId="{5098E5B2-C6FB-494D-A885-4B1D9FDD8D6C}"/>
          </ac:picMkLst>
        </pc:picChg>
        <pc:picChg chg="add mod">
          <ac:chgData name="منى الثبيتي" userId="cb151b56e55a1c37" providerId="LiveId" clId="{4080B302-F7FA-4309-B8F0-3BC2BB856CD0}" dt="2021-09-11T21:36:34.326" v="517" actId="1076"/>
          <ac:picMkLst>
            <pc:docMk/>
            <pc:sldMk cId="2924400815" sldId="272"/>
            <ac:picMk id="8" creationId="{AE222D05-9CC2-4CF7-AF29-FE45509A80D1}"/>
          </ac:picMkLst>
        </pc:picChg>
        <pc:picChg chg="del">
          <ac:chgData name="منى الثبيتي" userId="cb151b56e55a1c37" providerId="LiveId" clId="{4080B302-F7FA-4309-B8F0-3BC2BB856CD0}" dt="2021-09-11T21:22:43.446" v="465" actId="478"/>
          <ac:picMkLst>
            <pc:docMk/>
            <pc:sldMk cId="2924400815" sldId="272"/>
            <ac:picMk id="12" creationId="{9B79C4D3-C6E2-4236-B8CB-CC0265B7210D}"/>
          </ac:picMkLst>
        </pc:picChg>
        <pc:picChg chg="add mod">
          <ac:chgData name="منى الثبيتي" userId="cb151b56e55a1c37" providerId="LiveId" clId="{4080B302-F7FA-4309-B8F0-3BC2BB856CD0}" dt="2021-09-11T21:23:12.826" v="471" actId="1076"/>
          <ac:picMkLst>
            <pc:docMk/>
            <pc:sldMk cId="2924400815" sldId="272"/>
            <ac:picMk id="19" creationId="{C5074613-B1EC-4FA9-BE8E-FA7654910B27}"/>
          </ac:picMkLst>
        </pc:picChg>
        <pc:picChg chg="del">
          <ac:chgData name="منى الثبيتي" userId="cb151b56e55a1c37" providerId="LiveId" clId="{4080B302-F7FA-4309-B8F0-3BC2BB856CD0}" dt="2021-09-11T21:22:38.421" v="463" actId="478"/>
          <ac:picMkLst>
            <pc:docMk/>
            <pc:sldMk cId="2924400815" sldId="272"/>
            <ac:picMk id="21" creationId="{A9012994-3C59-4F28-B937-177716FBF31D}"/>
          </ac:picMkLst>
        </pc:picChg>
        <pc:picChg chg="mod">
          <ac:chgData name="منى الثبيتي" userId="cb151b56e55a1c37" providerId="LiveId" clId="{4080B302-F7FA-4309-B8F0-3BC2BB856CD0}" dt="2021-09-11T21:33:07.818" v="499" actId="1076"/>
          <ac:picMkLst>
            <pc:docMk/>
            <pc:sldMk cId="2924400815" sldId="272"/>
            <ac:picMk id="23" creationId="{D898492C-C7E8-4FD2-9E99-A81BC76B74B1}"/>
          </ac:picMkLst>
        </pc:picChg>
        <pc:picChg chg="del">
          <ac:chgData name="منى الثبيتي" userId="cb151b56e55a1c37" providerId="LiveId" clId="{4080B302-F7FA-4309-B8F0-3BC2BB856CD0}" dt="2021-09-11T21:22:40.886" v="464" actId="478"/>
          <ac:picMkLst>
            <pc:docMk/>
            <pc:sldMk cId="2924400815" sldId="272"/>
            <ac:picMk id="25" creationId="{C8182158-AB72-4276-83D1-0A1CE568ACEF}"/>
          </ac:picMkLst>
        </pc:picChg>
      </pc:sldChg>
      <pc:sldChg chg="addSp delSp modSp add mod ord">
        <pc:chgData name="منى الثبيتي" userId="cb151b56e55a1c37" providerId="LiveId" clId="{4080B302-F7FA-4309-B8F0-3BC2BB856CD0}" dt="2021-09-18T14:19:14.991" v="2117"/>
        <pc:sldMkLst>
          <pc:docMk/>
          <pc:sldMk cId="266496824" sldId="273"/>
        </pc:sldMkLst>
        <pc:spChg chg="add mod">
          <ac:chgData name="منى الثبيتي" userId="cb151b56e55a1c37" providerId="LiveId" clId="{4080B302-F7FA-4309-B8F0-3BC2BB856CD0}" dt="2021-09-13T22:20:09.062" v="2041" actId="20577"/>
          <ac:spMkLst>
            <pc:docMk/>
            <pc:sldMk cId="266496824" sldId="273"/>
            <ac:spMk id="2" creationId="{796FAA72-D57B-4195-91B2-C37DC55A012A}"/>
          </ac:spMkLst>
        </pc:spChg>
        <pc:spChg chg="mod">
          <ac:chgData name="منى الثبيتي" userId="cb151b56e55a1c37" providerId="LiveId" clId="{4080B302-F7FA-4309-B8F0-3BC2BB856CD0}" dt="2021-09-18T14:19:14.991" v="2117"/>
          <ac:spMkLst>
            <pc:docMk/>
            <pc:sldMk cId="266496824" sldId="273"/>
            <ac:spMk id="9" creationId="{FC6A0831-4A1D-4DD3-A6A2-0422B18CC3CA}"/>
          </ac:spMkLst>
        </pc:spChg>
        <pc:spChg chg="del">
          <ac:chgData name="منى الثبيتي" userId="cb151b56e55a1c37" providerId="LiveId" clId="{4080B302-F7FA-4309-B8F0-3BC2BB856CD0}" dt="2021-09-11T19:05:51.365" v="117" actId="478"/>
          <ac:spMkLst>
            <pc:docMk/>
            <pc:sldMk cId="266496824" sldId="273"/>
            <ac:spMk id="10" creationId="{5AF5CB58-DC6C-4995-852A-DC3639F78FE3}"/>
          </ac:spMkLst>
        </pc:spChg>
        <pc:grpChg chg="add mod">
          <ac:chgData name="منى الثبيتي" userId="cb151b56e55a1c37" providerId="LiveId" clId="{4080B302-F7FA-4309-B8F0-3BC2BB856CD0}" dt="2021-09-18T14:19:14.991" v="2117"/>
          <ac:grpSpMkLst>
            <pc:docMk/>
            <pc:sldMk cId="266496824" sldId="273"/>
            <ac:grpSpMk id="8" creationId="{4605016D-42FE-4E55-9224-A09ACAD01412}"/>
          </ac:grpSpMkLst>
        </pc:grpChg>
        <pc:picChg chg="add del mod">
          <ac:chgData name="منى الثبيتي" userId="cb151b56e55a1c37" providerId="LiveId" clId="{4080B302-F7FA-4309-B8F0-3BC2BB856CD0}" dt="2021-09-13T19:33:23.745" v="632" actId="478"/>
          <ac:picMkLst>
            <pc:docMk/>
            <pc:sldMk cId="266496824" sldId="273"/>
            <ac:picMk id="4" creationId="{D5CA490A-2EF7-49EA-863C-537200D0EF1D}"/>
          </ac:picMkLst>
        </pc:picChg>
        <pc:picChg chg="del">
          <ac:chgData name="منى الثبيتي" userId="cb151b56e55a1c37" providerId="LiveId" clId="{4080B302-F7FA-4309-B8F0-3BC2BB856CD0}" dt="2021-09-11T19:05:46.258" v="115" actId="478"/>
          <ac:picMkLst>
            <pc:docMk/>
            <pc:sldMk cId="266496824" sldId="273"/>
            <ac:picMk id="5" creationId="{5A4B36F3-3B5F-434A-A153-F9E3D70FE347}"/>
          </ac:picMkLst>
        </pc:picChg>
        <pc:picChg chg="add mod">
          <ac:chgData name="منى الثبيتي" userId="cb151b56e55a1c37" providerId="LiveId" clId="{4080B302-F7FA-4309-B8F0-3BC2BB856CD0}" dt="2021-09-13T22:02:05.833" v="2031"/>
          <ac:picMkLst>
            <pc:docMk/>
            <pc:sldMk cId="266496824" sldId="273"/>
            <ac:picMk id="5" creationId="{815FB109-4E0D-4943-A10E-81F5856AFE72}"/>
          </ac:picMkLst>
        </pc:picChg>
        <pc:picChg chg="add del mod">
          <ac:chgData name="منى الثبيتي" userId="cb151b56e55a1c37" providerId="LiveId" clId="{4080B302-F7FA-4309-B8F0-3BC2BB856CD0}" dt="2021-09-18T14:10:28.507" v="2089" actId="478"/>
          <ac:picMkLst>
            <pc:docMk/>
            <pc:sldMk cId="266496824" sldId="273"/>
            <ac:picMk id="6" creationId="{07AC5FF7-65DD-4905-AD6F-A9796410DA1D}"/>
          </ac:picMkLst>
        </pc:picChg>
        <pc:picChg chg="add mod">
          <ac:chgData name="منى الثبيتي" userId="cb151b56e55a1c37" providerId="LiveId" clId="{4080B302-F7FA-4309-B8F0-3BC2BB856CD0}" dt="2021-09-13T22:19:56.691" v="2037" actId="1076"/>
          <ac:picMkLst>
            <pc:docMk/>
            <pc:sldMk cId="266496824" sldId="273"/>
            <ac:picMk id="7" creationId="{573A9806-A0FA-4085-BC6F-A9BB86B94233}"/>
          </ac:picMkLst>
        </pc:picChg>
        <pc:picChg chg="del">
          <ac:chgData name="منى الثبيتي" userId="cb151b56e55a1c37" providerId="LiveId" clId="{4080B302-F7FA-4309-B8F0-3BC2BB856CD0}" dt="2021-09-11T19:04:37.566" v="93" actId="478"/>
          <ac:picMkLst>
            <pc:docMk/>
            <pc:sldMk cId="266496824" sldId="273"/>
            <ac:picMk id="7" creationId="{F23F9E3A-F5EA-4B60-9A3C-F1E1F3D59CA1}"/>
          </ac:picMkLst>
        </pc:picChg>
        <pc:picChg chg="del">
          <ac:chgData name="منى الثبيتي" userId="cb151b56e55a1c37" providerId="LiveId" clId="{4080B302-F7FA-4309-B8F0-3BC2BB856CD0}" dt="2021-09-11T19:05:48.276" v="116" actId="478"/>
          <ac:picMkLst>
            <pc:docMk/>
            <pc:sldMk cId="266496824" sldId="273"/>
            <ac:picMk id="8" creationId="{027A1F26-AF19-49FA-B0FA-F86EFFE492CC}"/>
          </ac:picMkLst>
        </pc:picChg>
        <pc:picChg chg="add del mod">
          <ac:chgData name="منى الثبيتي" userId="cb151b56e55a1c37" providerId="LiveId" clId="{4080B302-F7FA-4309-B8F0-3BC2BB856CD0}" dt="2021-09-13T19:33:21.911" v="631" actId="478"/>
          <ac:picMkLst>
            <pc:docMk/>
            <pc:sldMk cId="266496824" sldId="273"/>
            <ac:picMk id="9" creationId="{68FEEB88-FC1F-4020-AE37-B5C92D986A74}"/>
          </ac:picMkLst>
        </pc:picChg>
        <pc:picChg chg="mod">
          <ac:chgData name="منى الثبيتي" userId="cb151b56e55a1c37" providerId="LiveId" clId="{4080B302-F7FA-4309-B8F0-3BC2BB856CD0}" dt="2021-09-18T14:19:14.991" v="2117"/>
          <ac:picMkLst>
            <pc:docMk/>
            <pc:sldMk cId="266496824" sldId="273"/>
            <ac:picMk id="10" creationId="{343664D0-7902-4338-AB7A-DE67E925DAB3}"/>
          </ac:picMkLst>
        </pc:picChg>
      </pc:sldChg>
      <pc:sldChg chg="addSp delSp modSp add mod modAnim">
        <pc:chgData name="منى الثبيتي" userId="cb151b56e55a1c37" providerId="LiveId" clId="{4080B302-F7FA-4309-B8F0-3BC2BB856CD0}" dt="2021-09-18T14:26:17.623" v="2593" actId="14100"/>
        <pc:sldMkLst>
          <pc:docMk/>
          <pc:sldMk cId="2780594211" sldId="274"/>
        </pc:sldMkLst>
        <pc:spChg chg="add mod">
          <ac:chgData name="منى الثبيتي" userId="cb151b56e55a1c37" providerId="LiveId" clId="{4080B302-F7FA-4309-B8F0-3BC2BB856CD0}" dt="2021-09-18T14:26:17.623" v="2593" actId="14100"/>
          <ac:spMkLst>
            <pc:docMk/>
            <pc:sldMk cId="2780594211" sldId="274"/>
            <ac:spMk id="2" creationId="{1EBF3B0B-F91B-4D93-B3B6-2F156167A70D}"/>
          </ac:spMkLst>
        </pc:spChg>
        <pc:spChg chg="add mod">
          <ac:chgData name="منى الثبيتي" userId="cb151b56e55a1c37" providerId="LiveId" clId="{4080B302-F7FA-4309-B8F0-3BC2BB856CD0}" dt="2021-09-13T20:33:47.917" v="1017"/>
          <ac:spMkLst>
            <pc:docMk/>
            <pc:sldMk cId="2780594211" sldId="274"/>
            <ac:spMk id="14" creationId="{B8D1CA9D-FAD1-476F-A115-909896E54A46}"/>
          </ac:spMkLst>
        </pc:spChg>
        <pc:spChg chg="mod">
          <ac:chgData name="منى الثبيتي" userId="cb151b56e55a1c37" providerId="LiveId" clId="{4080B302-F7FA-4309-B8F0-3BC2BB856CD0}" dt="2021-09-13T20:34:29.609" v="1024" actId="255"/>
          <ac:spMkLst>
            <pc:docMk/>
            <pc:sldMk cId="2780594211" sldId="274"/>
            <ac:spMk id="19" creationId="{1DD6BE12-6076-4021-8D31-A4713D037A23}"/>
          </ac:spMkLst>
        </pc:spChg>
        <pc:spChg chg="mod">
          <ac:chgData name="منى الثبيتي" userId="cb151b56e55a1c37" providerId="LiveId" clId="{4080B302-F7FA-4309-B8F0-3BC2BB856CD0}" dt="2021-09-18T14:25:16.962" v="2332"/>
          <ac:spMkLst>
            <pc:docMk/>
            <pc:sldMk cId="2780594211" sldId="274"/>
            <ac:spMk id="20" creationId="{A1EF974F-88AE-4AD0-9A13-48CA5A66D885}"/>
          </ac:spMkLst>
        </pc:spChg>
        <pc:spChg chg="mod">
          <ac:chgData name="منى الثبيتي" userId="cb151b56e55a1c37" providerId="LiveId" clId="{4080B302-F7FA-4309-B8F0-3BC2BB856CD0}" dt="2021-09-13T20:57:42.563" v="1070" actId="3062"/>
          <ac:spMkLst>
            <pc:docMk/>
            <pc:sldMk cId="2780594211" sldId="274"/>
            <ac:spMk id="24" creationId="{835F4533-2C33-483D-9FA6-43AAB046BC89}"/>
          </ac:spMkLst>
        </pc:spChg>
        <pc:spChg chg="mod">
          <ac:chgData name="منى الثبيتي" userId="cb151b56e55a1c37" providerId="LiveId" clId="{4080B302-F7FA-4309-B8F0-3BC2BB856CD0}" dt="2021-09-13T20:57:47.527" v="1071" actId="207"/>
          <ac:spMkLst>
            <pc:docMk/>
            <pc:sldMk cId="2780594211" sldId="274"/>
            <ac:spMk id="25" creationId="{FC42C9C9-7FD8-479E-B729-93FC69EEDD5A}"/>
          </ac:spMkLst>
        </pc:spChg>
        <pc:grpChg chg="add mod">
          <ac:chgData name="منى الثبيتي" userId="cb151b56e55a1c37" providerId="LiveId" clId="{4080B302-F7FA-4309-B8F0-3BC2BB856CD0}" dt="2021-09-18T14:25:30.518" v="2469" actId="1038"/>
          <ac:grpSpMkLst>
            <pc:docMk/>
            <pc:sldMk cId="2780594211" sldId="274"/>
            <ac:grpSpMk id="16" creationId="{B17490FF-7D6C-4B16-8396-6D32506F3994}"/>
          </ac:grpSpMkLst>
        </pc:grpChg>
        <pc:picChg chg="add mod">
          <ac:chgData name="منى الثبيتي" userId="cb151b56e55a1c37" providerId="LiveId" clId="{4080B302-F7FA-4309-B8F0-3BC2BB856CD0}" dt="2021-09-13T20:36:42.379" v="1030" actId="1076"/>
          <ac:picMkLst>
            <pc:docMk/>
            <pc:sldMk cId="2780594211" sldId="274"/>
            <ac:picMk id="3" creationId="{16EDBD4F-A309-4D05-A559-9DE0742B74DF}"/>
          </ac:picMkLst>
        </pc:picChg>
        <pc:picChg chg="del">
          <ac:chgData name="منى الثبيتي" userId="cb151b56e55a1c37" providerId="LiveId" clId="{4080B302-F7FA-4309-B8F0-3BC2BB856CD0}" dt="2021-09-11T20:43:57.488" v="238" actId="478"/>
          <ac:picMkLst>
            <pc:docMk/>
            <pc:sldMk cId="2780594211" sldId="274"/>
            <ac:picMk id="3" creationId="{239DBCE4-B534-43D8-951A-2903283D97F5}"/>
          </ac:picMkLst>
        </pc:picChg>
        <pc:picChg chg="add del mod">
          <ac:chgData name="منى الثبيتي" userId="cb151b56e55a1c37" providerId="LiveId" clId="{4080B302-F7FA-4309-B8F0-3BC2BB856CD0}" dt="2021-09-13T20:33:15.237" v="1007" actId="478"/>
          <ac:picMkLst>
            <pc:docMk/>
            <pc:sldMk cId="2780594211" sldId="274"/>
            <ac:picMk id="4" creationId="{725B61A4-3740-4DEF-BC69-5646B8C96A89}"/>
          </ac:picMkLst>
        </pc:picChg>
        <pc:picChg chg="add del mod">
          <ac:chgData name="منى الثبيتي" userId="cb151b56e55a1c37" providerId="LiveId" clId="{4080B302-F7FA-4309-B8F0-3BC2BB856CD0}" dt="2021-09-13T20:33:25.034" v="1012" actId="478"/>
          <ac:picMkLst>
            <pc:docMk/>
            <pc:sldMk cId="2780594211" sldId="274"/>
            <ac:picMk id="6" creationId="{C2F643D7-4095-4114-9614-6EAA628430DD}"/>
          </ac:picMkLst>
        </pc:picChg>
        <pc:picChg chg="add mod">
          <ac:chgData name="منى الثبيتي" userId="cb151b56e55a1c37" providerId="LiveId" clId="{4080B302-F7FA-4309-B8F0-3BC2BB856CD0}" dt="2021-09-13T21:08:13.830" v="1338" actId="1076"/>
          <ac:picMkLst>
            <pc:docMk/>
            <pc:sldMk cId="2780594211" sldId="274"/>
            <ac:picMk id="7" creationId="{1AF2525C-1A5A-4D1C-BF8F-AF8240D97C8F}"/>
          </ac:picMkLst>
        </pc:picChg>
        <pc:picChg chg="del">
          <ac:chgData name="منى الثبيتي" userId="cb151b56e55a1c37" providerId="LiveId" clId="{4080B302-F7FA-4309-B8F0-3BC2BB856CD0}" dt="2021-09-13T20:33:17.374" v="1008" actId="478"/>
          <ac:picMkLst>
            <pc:docMk/>
            <pc:sldMk cId="2780594211" sldId="274"/>
            <ac:picMk id="8" creationId="{DD2008F7-91F0-4F44-95A0-C2C9687F7C72}"/>
          </ac:picMkLst>
        </pc:picChg>
        <pc:picChg chg="add del mod modCrop">
          <ac:chgData name="منى الثبيتي" userId="cb151b56e55a1c37" providerId="LiveId" clId="{4080B302-F7FA-4309-B8F0-3BC2BB856CD0}" dt="2021-09-13T20:33:23.237" v="1011" actId="478"/>
          <ac:picMkLst>
            <pc:docMk/>
            <pc:sldMk cId="2780594211" sldId="274"/>
            <ac:picMk id="9" creationId="{74AE2C02-7508-48F2-B1C7-C2A8DC2A32D8}"/>
          </ac:picMkLst>
        </pc:picChg>
        <pc:picChg chg="add del mod">
          <ac:chgData name="منى الثبيتي" userId="cb151b56e55a1c37" providerId="LiveId" clId="{4080B302-F7FA-4309-B8F0-3BC2BB856CD0}" dt="2021-09-13T20:33:21.156" v="1010" actId="478"/>
          <ac:picMkLst>
            <pc:docMk/>
            <pc:sldMk cId="2780594211" sldId="274"/>
            <ac:picMk id="11" creationId="{BEB79B5E-C17B-46DD-91D8-2FE1FC3A8E8A}"/>
          </ac:picMkLst>
        </pc:picChg>
        <pc:picChg chg="add mod">
          <ac:chgData name="منى الثبيتي" userId="cb151b56e55a1c37" providerId="LiveId" clId="{4080B302-F7FA-4309-B8F0-3BC2BB856CD0}" dt="2021-09-13T20:37:49.694" v="1040" actId="1076"/>
          <ac:picMkLst>
            <pc:docMk/>
            <pc:sldMk cId="2780594211" sldId="274"/>
            <ac:picMk id="17" creationId="{3461BC65-C517-480E-B11D-752A1CCAED4E}"/>
          </ac:picMkLst>
        </pc:picChg>
        <pc:picChg chg="add mod">
          <ac:chgData name="منى الثبيتي" userId="cb151b56e55a1c37" providerId="LiveId" clId="{4080B302-F7FA-4309-B8F0-3BC2BB856CD0}" dt="2021-09-13T21:06:47.688" v="1330"/>
          <ac:picMkLst>
            <pc:docMk/>
            <pc:sldMk cId="2780594211" sldId="274"/>
            <ac:picMk id="18" creationId="{60D9D2D2-BF5E-4DB1-8097-32726BF11A15}"/>
          </ac:picMkLst>
        </pc:picChg>
        <pc:picChg chg="del">
          <ac:chgData name="منى الثبيتي" userId="cb151b56e55a1c37" providerId="LiveId" clId="{4080B302-F7FA-4309-B8F0-3BC2BB856CD0}" dt="2021-09-13T20:33:19.281" v="1009" actId="478"/>
          <ac:picMkLst>
            <pc:docMk/>
            <pc:sldMk cId="2780594211" sldId="274"/>
            <ac:picMk id="20" creationId="{FFDB153F-52F8-4FF2-8E4F-F8EB10404962}"/>
          </ac:picMkLst>
        </pc:picChg>
        <pc:picChg chg="add mod">
          <ac:chgData name="منى الثبيتي" userId="cb151b56e55a1c37" providerId="LiveId" clId="{4080B302-F7FA-4309-B8F0-3BC2BB856CD0}" dt="2021-09-13T21:06:47.688" v="1330"/>
          <ac:picMkLst>
            <pc:docMk/>
            <pc:sldMk cId="2780594211" sldId="274"/>
            <ac:picMk id="21" creationId="{62D12E5E-0B34-434B-9872-52455800BD7E}"/>
          </ac:picMkLst>
        </pc:picChg>
        <pc:picChg chg="add mod">
          <ac:chgData name="منى الثبيتي" userId="cb151b56e55a1c37" providerId="LiveId" clId="{4080B302-F7FA-4309-B8F0-3BC2BB856CD0}" dt="2021-09-13T22:00:54.670" v="2019" actId="1037"/>
          <ac:picMkLst>
            <pc:docMk/>
            <pc:sldMk cId="2780594211" sldId="274"/>
            <ac:picMk id="27" creationId="{18D3A51D-348E-4E0E-80E3-094A4B32FC2E}"/>
          </ac:picMkLst>
        </pc:picChg>
        <pc:picChg chg="add del mod">
          <ac:chgData name="منى الثبيتي" userId="cb151b56e55a1c37" providerId="LiveId" clId="{4080B302-F7FA-4309-B8F0-3BC2BB856CD0}" dt="2021-09-18T14:25:25.360" v="2426" actId="478"/>
          <ac:picMkLst>
            <pc:docMk/>
            <pc:sldMk cId="2780594211" sldId="274"/>
            <ac:picMk id="28" creationId="{8A47C299-6FDD-4A5B-A986-2F90977F0772}"/>
          </ac:picMkLst>
        </pc:picChg>
        <pc:picChg chg="mod">
          <ac:chgData name="منى الثبيتي" userId="cb151b56e55a1c37" providerId="LiveId" clId="{4080B302-F7FA-4309-B8F0-3BC2BB856CD0}" dt="2021-09-18T14:25:16.962" v="2332"/>
          <ac:picMkLst>
            <pc:docMk/>
            <pc:sldMk cId="2780594211" sldId="274"/>
            <ac:picMk id="29" creationId="{7E6ADF2E-BD32-4664-B0B5-1B2DDDE3BEBB}"/>
          </ac:picMkLst>
        </pc:picChg>
      </pc:sldChg>
      <pc:sldChg chg="addSp delSp modSp add del mod modAnim">
        <pc:chgData name="منى الثبيتي" userId="cb151b56e55a1c37" providerId="LiveId" clId="{4080B302-F7FA-4309-B8F0-3BC2BB856CD0}" dt="2021-09-13T21:22:58.515" v="1449" actId="2696"/>
        <pc:sldMkLst>
          <pc:docMk/>
          <pc:sldMk cId="3265652277" sldId="275"/>
        </pc:sldMkLst>
        <pc:spChg chg="del">
          <ac:chgData name="منى الثبيتي" userId="cb151b56e55a1c37" providerId="LiveId" clId="{4080B302-F7FA-4309-B8F0-3BC2BB856CD0}" dt="2021-09-11T21:32:30.673" v="491" actId="478"/>
          <ac:spMkLst>
            <pc:docMk/>
            <pc:sldMk cId="3265652277" sldId="275"/>
            <ac:spMk id="10" creationId="{76906872-E859-4155-AA7C-459640CF9FF7}"/>
          </ac:spMkLst>
        </pc:spChg>
        <pc:spChg chg="mod">
          <ac:chgData name="منى الثبيتي" userId="cb151b56e55a1c37" providerId="LiveId" clId="{4080B302-F7FA-4309-B8F0-3BC2BB856CD0}" dt="2021-09-11T21:34:46.213" v="505" actId="207"/>
          <ac:spMkLst>
            <pc:docMk/>
            <pc:sldMk cId="3265652277" sldId="275"/>
            <ac:spMk id="14" creationId="{94BFAB68-CBC8-42B5-A89B-7B44744D73C3}"/>
          </ac:spMkLst>
        </pc:spChg>
        <pc:spChg chg="add mod">
          <ac:chgData name="منى الثبيتي" userId="cb151b56e55a1c37" providerId="LiveId" clId="{4080B302-F7FA-4309-B8F0-3BC2BB856CD0}" dt="2021-09-11T21:32:24.602" v="490"/>
          <ac:spMkLst>
            <pc:docMk/>
            <pc:sldMk cId="3265652277" sldId="275"/>
            <ac:spMk id="18" creationId="{25669FCC-07BD-4BD3-BF7E-C395C84707C9}"/>
          </ac:spMkLst>
        </pc:spChg>
        <pc:picChg chg="add mod">
          <ac:chgData name="منى الثبيتي" userId="cb151b56e55a1c37" providerId="LiveId" clId="{4080B302-F7FA-4309-B8F0-3BC2BB856CD0}" dt="2021-09-11T21:33:30.829" v="501" actId="1076"/>
          <ac:picMkLst>
            <pc:docMk/>
            <pc:sldMk cId="3265652277" sldId="275"/>
            <ac:picMk id="3" creationId="{A9BDE350-7CDC-46C3-895B-F0E22E267F32}"/>
          </ac:picMkLst>
        </pc:picChg>
        <pc:picChg chg="del">
          <ac:chgData name="منى الثبيتي" userId="cb151b56e55a1c37" providerId="LiveId" clId="{4080B302-F7FA-4309-B8F0-3BC2BB856CD0}" dt="2021-09-11T21:32:19.187" v="488" actId="478"/>
          <ac:picMkLst>
            <pc:docMk/>
            <pc:sldMk cId="3265652277" sldId="275"/>
            <ac:picMk id="4" creationId="{C856427B-3275-425E-8EEE-92BB1B396940}"/>
          </ac:picMkLst>
        </pc:picChg>
        <pc:picChg chg="add mod">
          <ac:chgData name="منى الثبيتي" userId="cb151b56e55a1c37" providerId="LiveId" clId="{4080B302-F7FA-4309-B8F0-3BC2BB856CD0}" dt="2021-09-11T21:33:51.082" v="503" actId="1076"/>
          <ac:picMkLst>
            <pc:docMk/>
            <pc:sldMk cId="3265652277" sldId="275"/>
            <ac:picMk id="6" creationId="{4A96C8CF-A804-4A62-81CF-325825C07161}"/>
          </ac:picMkLst>
        </pc:picChg>
        <pc:picChg chg="del">
          <ac:chgData name="منى الثبيتي" userId="cb151b56e55a1c37" providerId="LiveId" clId="{4080B302-F7FA-4309-B8F0-3BC2BB856CD0}" dt="2021-09-11T21:32:15.194" v="486" actId="478"/>
          <ac:picMkLst>
            <pc:docMk/>
            <pc:sldMk cId="3265652277" sldId="275"/>
            <ac:picMk id="16" creationId="{F426BA30-04CF-48A4-AA25-BBC3CAF9BAEB}"/>
          </ac:picMkLst>
        </pc:picChg>
        <pc:picChg chg="del">
          <ac:chgData name="منى الثبيتي" userId="cb151b56e55a1c37" providerId="LiveId" clId="{4080B302-F7FA-4309-B8F0-3BC2BB856CD0}" dt="2021-09-11T21:32:17.236" v="487" actId="478"/>
          <ac:picMkLst>
            <pc:docMk/>
            <pc:sldMk cId="3265652277" sldId="275"/>
            <ac:picMk id="17" creationId="{9384C9EF-488D-4FB2-8F27-6D10DA99AA58}"/>
          </ac:picMkLst>
        </pc:picChg>
        <pc:picChg chg="del">
          <ac:chgData name="منى الثبيتي" userId="cb151b56e55a1c37" providerId="LiveId" clId="{4080B302-F7FA-4309-B8F0-3BC2BB856CD0}" dt="2021-09-11T21:32:20.705" v="489" actId="478"/>
          <ac:picMkLst>
            <pc:docMk/>
            <pc:sldMk cId="3265652277" sldId="275"/>
            <ac:picMk id="19" creationId="{1BD12098-A652-49B8-A23E-03E039617B0B}"/>
          </ac:picMkLst>
        </pc:picChg>
        <pc:picChg chg="add mod">
          <ac:chgData name="منى الثبيتي" userId="cb151b56e55a1c37" providerId="LiveId" clId="{4080B302-F7FA-4309-B8F0-3BC2BB856CD0}" dt="2021-09-11T21:32:24.602" v="490"/>
          <ac:picMkLst>
            <pc:docMk/>
            <pc:sldMk cId="3265652277" sldId="275"/>
            <ac:picMk id="20" creationId="{FBCBD8CB-2AF4-4AC8-A5AC-D8B965F53D96}"/>
          </ac:picMkLst>
        </pc:picChg>
        <pc:picChg chg="add mod">
          <ac:chgData name="منى الثبيتي" userId="cb151b56e55a1c37" providerId="LiveId" clId="{4080B302-F7FA-4309-B8F0-3BC2BB856CD0}" dt="2021-09-11T21:32:55.192" v="496" actId="1076"/>
          <ac:picMkLst>
            <pc:docMk/>
            <pc:sldMk cId="3265652277" sldId="275"/>
            <ac:picMk id="21" creationId="{57886663-339E-4FA2-B805-213791AB2A38}"/>
          </ac:picMkLst>
        </pc:picChg>
      </pc:sldChg>
      <pc:sldChg chg="delSp modSp add del mod ord">
        <pc:chgData name="منى الثبيتي" userId="cb151b56e55a1c37" providerId="LiveId" clId="{4080B302-F7FA-4309-B8F0-3BC2BB856CD0}" dt="2021-09-12T22:09:13.635" v="546" actId="2696"/>
        <pc:sldMkLst>
          <pc:docMk/>
          <pc:sldMk cId="1681458424" sldId="276"/>
        </pc:sldMkLst>
        <pc:spChg chg="mod">
          <ac:chgData name="منى الثبيتي" userId="cb151b56e55a1c37" providerId="LiveId" clId="{4080B302-F7FA-4309-B8F0-3BC2BB856CD0}" dt="2021-09-12T22:08:55.064" v="544" actId="3062"/>
          <ac:spMkLst>
            <pc:docMk/>
            <pc:sldMk cId="1681458424" sldId="276"/>
            <ac:spMk id="49" creationId="{15FB2026-DDEA-45D3-968E-FA9106B64754}"/>
          </ac:spMkLst>
        </pc:spChg>
        <pc:spChg chg="mod">
          <ac:chgData name="منى الثبيتي" userId="cb151b56e55a1c37" providerId="LiveId" clId="{4080B302-F7FA-4309-B8F0-3BC2BB856CD0}" dt="2021-09-12T22:09:08.683" v="545" actId="207"/>
          <ac:spMkLst>
            <pc:docMk/>
            <pc:sldMk cId="1681458424" sldId="276"/>
            <ac:spMk id="50" creationId="{9338876F-1A77-42BE-AB82-5221E3E05844}"/>
          </ac:spMkLst>
        </pc:spChg>
        <pc:spChg chg="del">
          <ac:chgData name="منى الثبيتي" userId="cb151b56e55a1c37" providerId="LiveId" clId="{4080B302-F7FA-4309-B8F0-3BC2BB856CD0}" dt="2021-09-12T22:08:28.847" v="543" actId="478"/>
          <ac:spMkLst>
            <pc:docMk/>
            <pc:sldMk cId="1681458424" sldId="276"/>
            <ac:spMk id="56" creationId="{3DD856DA-C381-456E-A382-A72BE2804368}"/>
          </ac:spMkLst>
        </pc:spChg>
        <pc:picChg chg="del">
          <ac:chgData name="منى الثبيتي" userId="cb151b56e55a1c37" providerId="LiveId" clId="{4080B302-F7FA-4309-B8F0-3BC2BB856CD0}" dt="2021-09-12T22:08:19.728" v="540" actId="478"/>
          <ac:picMkLst>
            <pc:docMk/>
            <pc:sldMk cId="1681458424" sldId="276"/>
            <ac:picMk id="3" creationId="{59719764-B55C-4425-AE58-CF65028239EE}"/>
          </ac:picMkLst>
        </pc:picChg>
        <pc:picChg chg="del">
          <ac:chgData name="منى الثبيتي" userId="cb151b56e55a1c37" providerId="LiveId" clId="{4080B302-F7FA-4309-B8F0-3BC2BB856CD0}" dt="2021-09-12T22:08:21.666" v="541" actId="478"/>
          <ac:picMkLst>
            <pc:docMk/>
            <pc:sldMk cId="1681458424" sldId="276"/>
            <ac:picMk id="5" creationId="{4153342E-F13A-4891-AF45-FEFFFFB7CAA6}"/>
          </ac:picMkLst>
        </pc:picChg>
        <pc:picChg chg="del">
          <ac:chgData name="منى الثبيتي" userId="cb151b56e55a1c37" providerId="LiveId" clId="{4080B302-F7FA-4309-B8F0-3BC2BB856CD0}" dt="2021-09-12T22:08:23.505" v="542" actId="478"/>
          <ac:picMkLst>
            <pc:docMk/>
            <pc:sldMk cId="1681458424" sldId="276"/>
            <ac:picMk id="7" creationId="{C1D8A52E-050A-48B0-A062-887AD78C6E4E}"/>
          </ac:picMkLst>
        </pc:picChg>
      </pc:sldChg>
      <pc:sldChg chg="addSp delSp modSp add mod ord">
        <pc:chgData name="منى الثبيتي" userId="cb151b56e55a1c37" providerId="LiveId" clId="{4080B302-F7FA-4309-B8F0-3BC2BB856CD0}" dt="2021-09-18T14:27:52.153" v="3007"/>
        <pc:sldMkLst>
          <pc:docMk/>
          <pc:sldMk cId="2352853650" sldId="276"/>
        </pc:sldMkLst>
        <pc:spChg chg="mod">
          <ac:chgData name="منى الثبيتي" userId="cb151b56e55a1c37" providerId="LiveId" clId="{4080B302-F7FA-4309-B8F0-3BC2BB856CD0}" dt="2021-09-13T21:22:26.902" v="1443" actId="6549"/>
          <ac:spMkLst>
            <pc:docMk/>
            <pc:sldMk cId="2352853650" sldId="276"/>
            <ac:spMk id="2" creationId="{796FAA72-D57B-4195-91B2-C37DC55A012A}"/>
          </ac:spMkLst>
        </pc:spChg>
        <pc:spChg chg="add del mod">
          <ac:chgData name="منى الثبيتي" userId="cb151b56e55a1c37" providerId="LiveId" clId="{4080B302-F7FA-4309-B8F0-3BC2BB856CD0}" dt="2021-09-13T21:21:50.001" v="1421" actId="478"/>
          <ac:spMkLst>
            <pc:docMk/>
            <pc:sldMk cId="2352853650" sldId="276"/>
            <ac:spMk id="3" creationId="{1CB136A9-957E-4E91-A1FD-8E64F90AAF33}"/>
          </ac:spMkLst>
        </pc:spChg>
        <pc:spChg chg="mod">
          <ac:chgData name="منى الثبيتي" userId="cb151b56e55a1c37" providerId="LiveId" clId="{4080B302-F7FA-4309-B8F0-3BC2BB856CD0}" dt="2021-09-18T14:27:52.153" v="3007"/>
          <ac:spMkLst>
            <pc:docMk/>
            <pc:sldMk cId="2352853650" sldId="276"/>
            <ac:spMk id="7" creationId="{95977557-3824-4EBC-B386-6FC7D80BC69A}"/>
          </ac:spMkLst>
        </pc:spChg>
        <pc:spChg chg="add mod">
          <ac:chgData name="منى الثبيتي" userId="cb151b56e55a1c37" providerId="LiveId" clId="{4080B302-F7FA-4309-B8F0-3BC2BB856CD0}" dt="2021-09-13T22:23:45.928" v="2062" actId="207"/>
          <ac:spMkLst>
            <pc:docMk/>
            <pc:sldMk cId="2352853650" sldId="276"/>
            <ac:spMk id="12" creationId="{E436C8AF-66A1-400B-B10F-0301E3AF6D65}"/>
          </ac:spMkLst>
        </pc:spChg>
        <pc:grpChg chg="add del mod">
          <ac:chgData name="منى الثبيتي" userId="cb151b56e55a1c37" providerId="LiveId" clId="{4080B302-F7FA-4309-B8F0-3BC2BB856CD0}" dt="2021-09-13T21:59:46.285" v="1516" actId="165"/>
          <ac:grpSpMkLst>
            <pc:docMk/>
            <pc:sldMk cId="2352853650" sldId="276"/>
            <ac:grpSpMk id="6" creationId="{53535BE9-E3A3-4664-B3FC-0BE4108417F1}"/>
          </ac:grpSpMkLst>
        </pc:grpChg>
        <pc:grpChg chg="add mod">
          <ac:chgData name="منى الثبيتي" userId="cb151b56e55a1c37" providerId="LiveId" clId="{4080B302-F7FA-4309-B8F0-3BC2BB856CD0}" dt="2021-09-18T14:27:52.153" v="3007"/>
          <ac:grpSpMkLst>
            <pc:docMk/>
            <pc:sldMk cId="2352853650" sldId="276"/>
            <ac:grpSpMk id="6" creationId="{F30A2313-B2FD-4CFD-919F-C888EE7FE0EF}"/>
          </ac:grpSpMkLst>
        </pc:grpChg>
        <pc:picChg chg="del">
          <ac:chgData name="منى الثبيتي" userId="cb151b56e55a1c37" providerId="LiveId" clId="{4080B302-F7FA-4309-B8F0-3BC2BB856CD0}" dt="2021-09-13T21:19:49.192" v="1405" actId="478"/>
          <ac:picMkLst>
            <pc:docMk/>
            <pc:sldMk cId="2352853650" sldId="276"/>
            <ac:picMk id="4" creationId="{D5CA490A-2EF7-49EA-863C-537200D0EF1D}"/>
          </ac:picMkLst>
        </pc:picChg>
        <pc:picChg chg="add del mod">
          <ac:chgData name="منى الثبيتي" userId="cb151b56e55a1c37" providerId="LiveId" clId="{4080B302-F7FA-4309-B8F0-3BC2BB856CD0}" dt="2021-09-13T21:19:47.423" v="1404" actId="478"/>
          <ac:picMkLst>
            <pc:docMk/>
            <pc:sldMk cId="2352853650" sldId="276"/>
            <ac:picMk id="5" creationId="{9A270247-A8AB-4D60-9C59-BF66A26557CC}"/>
          </ac:picMkLst>
        </pc:picChg>
        <pc:picChg chg="del mod topLvl">
          <ac:chgData name="منى الثبيتي" userId="cb151b56e55a1c37" providerId="LiveId" clId="{4080B302-F7FA-4309-B8F0-3BC2BB856CD0}" dt="2021-09-13T21:59:50.693" v="1518" actId="478"/>
          <ac:picMkLst>
            <pc:docMk/>
            <pc:sldMk cId="2352853650" sldId="276"/>
            <ac:picMk id="7" creationId="{FB42BAF7-0897-46DE-B221-4A21511029CF}"/>
          </ac:picMkLst>
        </pc:picChg>
        <pc:picChg chg="mod topLvl">
          <ac:chgData name="منى الثبيتي" userId="cb151b56e55a1c37" providerId="LiveId" clId="{4080B302-F7FA-4309-B8F0-3BC2BB856CD0}" dt="2021-09-13T22:00:00.338" v="1519" actId="1076"/>
          <ac:picMkLst>
            <pc:docMk/>
            <pc:sldMk cId="2352853650" sldId="276"/>
            <ac:picMk id="8" creationId="{5D97867F-0C27-4DB7-8CD3-EEE29F675E60}"/>
          </ac:picMkLst>
        </pc:picChg>
        <pc:picChg chg="del">
          <ac:chgData name="منى الثبيتي" userId="cb151b56e55a1c37" providerId="LiveId" clId="{4080B302-F7FA-4309-B8F0-3BC2BB856CD0}" dt="2021-09-13T05:03:52.129" v="590" actId="478"/>
          <ac:picMkLst>
            <pc:docMk/>
            <pc:sldMk cId="2352853650" sldId="276"/>
            <ac:picMk id="9" creationId="{68FEEB88-FC1F-4020-AE37-B5C92D986A74}"/>
          </ac:picMkLst>
        </pc:picChg>
        <pc:picChg chg="del mod topLvl">
          <ac:chgData name="منى الثبيتي" userId="cb151b56e55a1c37" providerId="LiveId" clId="{4080B302-F7FA-4309-B8F0-3BC2BB856CD0}" dt="2021-09-18T14:27:48.577" v="3006" actId="478"/>
          <ac:picMkLst>
            <pc:docMk/>
            <pc:sldMk cId="2352853650" sldId="276"/>
            <ac:picMk id="9" creationId="{9DCB6E33-F9CD-4923-8DFA-9C3A5EF3823A}"/>
          </ac:picMkLst>
        </pc:picChg>
        <pc:picChg chg="mod">
          <ac:chgData name="منى الثبيتي" userId="cb151b56e55a1c37" providerId="LiveId" clId="{4080B302-F7FA-4309-B8F0-3BC2BB856CD0}" dt="2021-09-18T14:27:52.153" v="3007"/>
          <ac:picMkLst>
            <pc:docMk/>
            <pc:sldMk cId="2352853650" sldId="276"/>
            <ac:picMk id="10" creationId="{AB0B926C-D75A-4129-B9DF-1D013469DB59}"/>
          </ac:picMkLst>
        </pc:picChg>
        <pc:picChg chg="add del">
          <ac:chgData name="منى الثبيتي" userId="cb151b56e55a1c37" providerId="LiveId" clId="{4080B302-F7FA-4309-B8F0-3BC2BB856CD0}" dt="2021-09-13T22:23:11.218" v="2043" actId="478"/>
          <ac:picMkLst>
            <pc:docMk/>
            <pc:sldMk cId="2352853650" sldId="276"/>
            <ac:picMk id="11" creationId="{91F2A95E-500F-4F0E-9276-00132FED860D}"/>
          </ac:picMkLst>
        </pc:picChg>
      </pc:sldChg>
      <pc:sldChg chg="addSp delSp modSp add mod ord delAnim">
        <pc:chgData name="منى الثبيتي" userId="cb151b56e55a1c37" providerId="LiveId" clId="{4080B302-F7FA-4309-B8F0-3BC2BB856CD0}" dt="2021-09-18T14:22:01.858" v="2168"/>
        <pc:sldMkLst>
          <pc:docMk/>
          <pc:sldMk cId="3237106162" sldId="277"/>
        </pc:sldMkLst>
        <pc:spChg chg="add mod">
          <ac:chgData name="منى الثبيتي" userId="cb151b56e55a1c37" providerId="LiveId" clId="{4080B302-F7FA-4309-B8F0-3BC2BB856CD0}" dt="2021-09-13T19:35:48.667" v="667" actId="1076"/>
          <ac:spMkLst>
            <pc:docMk/>
            <pc:sldMk cId="3237106162" sldId="277"/>
            <ac:spMk id="2" creationId="{F0243934-391F-482C-A28F-95A99F16197D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6" creationId="{9361E1DA-D64F-400F-B3B0-EB6AA307BAEB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7" creationId="{A790E907-DCA4-4D16-8A8A-58BBA69C624C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8" creationId="{063B6863-9523-418E-9A6E-93373B75F11A}"/>
          </ac:spMkLst>
        </pc:spChg>
        <pc:spChg chg="mod">
          <ac:chgData name="منى الثبيتي" userId="cb151b56e55a1c37" providerId="LiveId" clId="{4080B302-F7FA-4309-B8F0-3BC2BB856CD0}" dt="2021-09-18T14:22:01.858" v="2168"/>
          <ac:spMkLst>
            <pc:docMk/>
            <pc:sldMk cId="3237106162" sldId="277"/>
            <ac:spMk id="8" creationId="{19E17382-EBE6-4713-B8F9-10963E6241E1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9" creationId="{C76D54EC-5014-4F75-B121-EFD074B90D22}"/>
          </ac:spMkLst>
        </pc:spChg>
        <pc:spChg chg="add mod">
          <ac:chgData name="منى الثبيتي" userId="cb151b56e55a1c37" providerId="LiveId" clId="{4080B302-F7FA-4309-B8F0-3BC2BB856CD0}" dt="2021-09-13T19:44:35.923" v="829" actId="20577"/>
          <ac:spMkLst>
            <pc:docMk/>
            <pc:sldMk cId="3237106162" sldId="277"/>
            <ac:spMk id="12" creationId="{D73CC586-569A-4CDD-96EE-F49DD454DD64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18" creationId="{0BDAB76B-C9F9-4452-91D2-D6FE661737AE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19" creationId="{71F7C423-50E6-4508-BCDE-F28AF46A319B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21" creationId="{07260549-D265-4D58-971F-143114EAC859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22" creationId="{97AA2D94-5D88-4051-B877-2C94A8A514DD}"/>
          </ac:spMkLst>
        </pc:spChg>
        <pc:spChg chg="del">
          <ac:chgData name="منى الثبيتي" userId="cb151b56e55a1c37" providerId="LiveId" clId="{4080B302-F7FA-4309-B8F0-3BC2BB856CD0}" dt="2021-09-13T19:34:58.863" v="643" actId="478"/>
          <ac:spMkLst>
            <pc:docMk/>
            <pc:sldMk cId="3237106162" sldId="277"/>
            <ac:spMk id="24" creationId="{C0960F5A-3EF5-4EC0-864A-BFEAA09CADC5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25" creationId="{4CDEABEE-86A2-4412-886B-62BD5508B625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29" creationId="{49B7E0C3-140E-4CCB-941A-7787D869E2E4}"/>
          </ac:spMkLst>
        </pc:spChg>
        <pc:spChg chg="del">
          <ac:chgData name="منى الثبيتي" userId="cb151b56e55a1c37" providerId="LiveId" clId="{4080B302-F7FA-4309-B8F0-3BC2BB856CD0}" dt="2021-09-13T19:34:54.959" v="642" actId="478"/>
          <ac:spMkLst>
            <pc:docMk/>
            <pc:sldMk cId="3237106162" sldId="277"/>
            <ac:spMk id="30" creationId="{0AD7806E-0C83-413E-ACDB-1A16188EAD03}"/>
          </ac:spMkLst>
        </pc:spChg>
        <pc:grpChg chg="add mod">
          <ac:chgData name="منى الثبيتي" userId="cb151b56e55a1c37" providerId="LiveId" clId="{4080B302-F7FA-4309-B8F0-3BC2BB856CD0}" dt="2021-09-18T14:22:01.858" v="2168"/>
          <ac:grpSpMkLst>
            <pc:docMk/>
            <pc:sldMk cId="3237106162" sldId="277"/>
            <ac:grpSpMk id="7" creationId="{4FFD892D-BDA2-49E6-BDD1-C5BA6B7DD9F9}"/>
          </ac:grpSpMkLst>
        </pc:grpChg>
        <pc:picChg chg="del">
          <ac:chgData name="منى الثبيتي" userId="cb151b56e55a1c37" providerId="LiveId" clId="{4080B302-F7FA-4309-B8F0-3BC2BB856CD0}" dt="2021-09-13T19:34:54.959" v="642" actId="478"/>
          <ac:picMkLst>
            <pc:docMk/>
            <pc:sldMk cId="3237106162" sldId="277"/>
            <ac:picMk id="3" creationId="{0C8179C2-7634-4414-A67E-7A3806A5EB7C}"/>
          </ac:picMkLst>
        </pc:picChg>
        <pc:picChg chg="del">
          <ac:chgData name="منى الثبيتي" userId="cb151b56e55a1c37" providerId="LiveId" clId="{4080B302-F7FA-4309-B8F0-3BC2BB856CD0}" dt="2021-09-13T19:34:54.959" v="642" actId="478"/>
          <ac:picMkLst>
            <pc:docMk/>
            <pc:sldMk cId="3237106162" sldId="277"/>
            <ac:picMk id="5" creationId="{5D67DD82-BF56-4F02-98D7-D680F72D073C}"/>
          </ac:picMkLst>
        </pc:picChg>
        <pc:picChg chg="mod">
          <ac:chgData name="منى الثبيتي" userId="cb151b56e55a1c37" providerId="LiveId" clId="{4080B302-F7FA-4309-B8F0-3BC2BB856CD0}" dt="2021-09-18T14:22:01.858" v="2168"/>
          <ac:picMkLst>
            <pc:docMk/>
            <pc:sldMk cId="3237106162" sldId="277"/>
            <ac:picMk id="9" creationId="{C7F90567-B3D0-431C-A991-E9DC2267FF74}"/>
          </ac:picMkLst>
        </pc:picChg>
        <pc:picChg chg="add mod">
          <ac:chgData name="منى الثبيتي" userId="cb151b56e55a1c37" providerId="LiveId" clId="{4080B302-F7FA-4309-B8F0-3BC2BB856CD0}" dt="2021-09-13T19:36:40.308" v="674" actId="1076"/>
          <ac:picMkLst>
            <pc:docMk/>
            <pc:sldMk cId="3237106162" sldId="277"/>
            <ac:picMk id="10" creationId="{34080FE8-C468-467D-AF04-3E6C40E9A95B}"/>
          </ac:picMkLst>
        </pc:picChg>
        <pc:picChg chg="del">
          <ac:chgData name="منى الثبيتي" userId="cb151b56e55a1c37" providerId="LiveId" clId="{4080B302-F7FA-4309-B8F0-3BC2BB856CD0}" dt="2021-09-13T19:34:54.959" v="642" actId="478"/>
          <ac:picMkLst>
            <pc:docMk/>
            <pc:sldMk cId="3237106162" sldId="277"/>
            <ac:picMk id="11" creationId="{F8D9FE1F-42B8-49E2-AD9C-C2041BDF5084}"/>
          </ac:picMkLst>
        </pc:picChg>
        <pc:picChg chg="del">
          <ac:chgData name="منى الثبيتي" userId="cb151b56e55a1c37" providerId="LiveId" clId="{4080B302-F7FA-4309-B8F0-3BC2BB856CD0}" dt="2021-09-13T19:35:04.285" v="645" actId="478"/>
          <ac:picMkLst>
            <pc:docMk/>
            <pc:sldMk cId="3237106162" sldId="277"/>
            <ac:picMk id="14" creationId="{F8293C96-AB9C-4F4B-B8B7-CE1BD62389EF}"/>
          </ac:picMkLst>
        </pc:picChg>
        <pc:picChg chg="add del mod">
          <ac:chgData name="منى الثبيتي" userId="cb151b56e55a1c37" providerId="LiveId" clId="{4080B302-F7FA-4309-B8F0-3BC2BB856CD0}" dt="2021-09-13T19:43:50.868" v="814" actId="478"/>
          <ac:picMkLst>
            <pc:docMk/>
            <pc:sldMk cId="3237106162" sldId="277"/>
            <ac:picMk id="15" creationId="{F1124356-B18D-40E5-A7A4-0DDFC160E90B}"/>
          </ac:picMkLst>
        </pc:picChg>
        <pc:picChg chg="del">
          <ac:chgData name="منى الثبيتي" userId="cb151b56e55a1c37" providerId="LiveId" clId="{4080B302-F7FA-4309-B8F0-3BC2BB856CD0}" dt="2021-09-13T19:34:54.959" v="642" actId="478"/>
          <ac:picMkLst>
            <pc:docMk/>
            <pc:sldMk cId="3237106162" sldId="277"/>
            <ac:picMk id="17" creationId="{34FF9AA8-5471-4A25-84F8-2B704D6D0E59}"/>
          </ac:picMkLst>
        </pc:picChg>
        <pc:picChg chg="del">
          <ac:chgData name="منى الثبيتي" userId="cb151b56e55a1c37" providerId="LiveId" clId="{4080B302-F7FA-4309-B8F0-3BC2BB856CD0}" dt="2021-09-13T19:34:54.959" v="642" actId="478"/>
          <ac:picMkLst>
            <pc:docMk/>
            <pc:sldMk cId="3237106162" sldId="277"/>
            <ac:picMk id="23" creationId="{AB7D17A5-7A7A-4374-9336-27A66D927535}"/>
          </ac:picMkLst>
        </pc:picChg>
        <pc:picChg chg="del">
          <ac:chgData name="منى الثبيتي" userId="cb151b56e55a1c37" providerId="LiveId" clId="{4080B302-F7FA-4309-B8F0-3BC2BB856CD0}" dt="2021-09-13T19:34:54.959" v="642" actId="478"/>
          <ac:picMkLst>
            <pc:docMk/>
            <pc:sldMk cId="3237106162" sldId="277"/>
            <ac:picMk id="27" creationId="{7BC69A06-8816-482F-80A2-C1C0BD04F137}"/>
          </ac:picMkLst>
        </pc:picChg>
        <pc:picChg chg="del">
          <ac:chgData name="منى الثبيتي" userId="cb151b56e55a1c37" providerId="LiveId" clId="{4080B302-F7FA-4309-B8F0-3BC2BB856CD0}" dt="2021-09-13T19:34:54.959" v="642" actId="478"/>
          <ac:picMkLst>
            <pc:docMk/>
            <pc:sldMk cId="3237106162" sldId="277"/>
            <ac:picMk id="31" creationId="{24CEE4AC-5BFD-49A1-B6AB-24C4FB2FDE08}"/>
          </ac:picMkLst>
        </pc:picChg>
        <pc:picChg chg="add mod">
          <ac:chgData name="منى الثبيتي" userId="cb151b56e55a1c37" providerId="LiveId" clId="{4080B302-F7FA-4309-B8F0-3BC2BB856CD0}" dt="2021-09-13T22:01:39.972" v="2028"/>
          <ac:picMkLst>
            <pc:docMk/>
            <pc:sldMk cId="3237106162" sldId="277"/>
            <ac:picMk id="32" creationId="{9EDC1AFC-89BA-4C68-8CF7-D860A22AC0EB}"/>
          </ac:picMkLst>
        </pc:picChg>
        <pc:picChg chg="del">
          <ac:chgData name="منى الثبيتي" userId="cb151b56e55a1c37" providerId="LiveId" clId="{4080B302-F7FA-4309-B8F0-3BC2BB856CD0}" dt="2021-09-13T19:34:54.959" v="642" actId="478"/>
          <ac:picMkLst>
            <pc:docMk/>
            <pc:sldMk cId="3237106162" sldId="277"/>
            <ac:picMk id="33" creationId="{6F925617-0B58-441C-B06C-8C78EC75AECF}"/>
          </ac:picMkLst>
        </pc:picChg>
        <pc:picChg chg="add mod">
          <ac:chgData name="منى الثبيتي" userId="cb151b56e55a1c37" providerId="LiveId" clId="{4080B302-F7FA-4309-B8F0-3BC2BB856CD0}" dt="2021-09-13T22:01:39.972" v="2028"/>
          <ac:picMkLst>
            <pc:docMk/>
            <pc:sldMk cId="3237106162" sldId="277"/>
            <ac:picMk id="34" creationId="{EA3D8C76-2E62-4769-B544-D427F1E4642A}"/>
          </ac:picMkLst>
        </pc:picChg>
        <pc:picChg chg="del">
          <ac:chgData name="منى الثبيتي" userId="cb151b56e55a1c37" providerId="LiveId" clId="{4080B302-F7FA-4309-B8F0-3BC2BB856CD0}" dt="2021-09-13T19:35:02.174" v="644" actId="478"/>
          <ac:picMkLst>
            <pc:docMk/>
            <pc:sldMk cId="3237106162" sldId="277"/>
            <ac:picMk id="39" creationId="{48F0203D-048B-4EF1-A754-BCC81970588D}"/>
          </ac:picMkLst>
        </pc:picChg>
      </pc:sldChg>
      <pc:sldChg chg="addSp delSp modSp add mod ord">
        <pc:chgData name="منى الثبيتي" userId="cb151b56e55a1c37" providerId="LiveId" clId="{4080B302-F7FA-4309-B8F0-3BC2BB856CD0}" dt="2021-09-18T14:24:18.970" v="2262"/>
        <pc:sldMkLst>
          <pc:docMk/>
          <pc:sldMk cId="1291381460" sldId="278"/>
        </pc:sldMkLst>
        <pc:spChg chg="add mod">
          <ac:chgData name="منى الثبيتي" userId="cb151b56e55a1c37" providerId="LiveId" clId="{4080B302-F7FA-4309-B8F0-3BC2BB856CD0}" dt="2021-09-13T21:01:10.457" v="1155" actId="1076"/>
          <ac:spMkLst>
            <pc:docMk/>
            <pc:sldMk cId="1291381460" sldId="278"/>
            <ac:spMk id="2" creationId="{0C621B91-C5C6-407F-8D36-5E7BF4F84539}"/>
          </ac:spMkLst>
        </pc:spChg>
        <pc:spChg chg="add mod">
          <ac:chgData name="منى الثبيتي" userId="cb151b56e55a1c37" providerId="LiveId" clId="{4080B302-F7FA-4309-B8F0-3BC2BB856CD0}" dt="2021-09-13T21:01:34.235" v="1163" actId="1076"/>
          <ac:spMkLst>
            <pc:docMk/>
            <pc:sldMk cId="1291381460" sldId="278"/>
            <ac:spMk id="4" creationId="{DE9C90C5-8C3F-4117-BB56-1784932E5C6B}"/>
          </ac:spMkLst>
        </pc:spChg>
        <pc:spChg chg="add mod">
          <ac:chgData name="منى الثبيتي" userId="cb151b56e55a1c37" providerId="LiveId" clId="{4080B302-F7FA-4309-B8F0-3BC2BB856CD0}" dt="2021-09-13T21:04:35.469" v="1315" actId="20577"/>
          <ac:spMkLst>
            <pc:docMk/>
            <pc:sldMk cId="1291381460" sldId="278"/>
            <ac:spMk id="5" creationId="{96B47516-8610-49F0-9827-FE24EC043F66}"/>
          </ac:spMkLst>
        </pc:spChg>
        <pc:spChg chg="add del mod">
          <ac:chgData name="منى الثبيتي" userId="cb151b56e55a1c37" providerId="LiveId" clId="{4080B302-F7FA-4309-B8F0-3BC2BB856CD0}" dt="2021-09-18T14:24:07.828" v="2261" actId="478"/>
          <ac:spMkLst>
            <pc:docMk/>
            <pc:sldMk cId="1291381460" sldId="278"/>
            <ac:spMk id="15" creationId="{514FE87B-BAA8-4BA9-8A54-12B3A1BCB713}"/>
          </ac:spMkLst>
        </pc:spChg>
        <pc:spChg chg="del">
          <ac:chgData name="منى الثبيتي" userId="cb151b56e55a1c37" providerId="LiveId" clId="{4080B302-F7FA-4309-B8F0-3BC2BB856CD0}" dt="2021-09-13T20:56:02.796" v="1062" actId="478"/>
          <ac:spMkLst>
            <pc:docMk/>
            <pc:sldMk cId="1291381460" sldId="278"/>
            <ac:spMk id="22" creationId="{B078CA2C-B305-4FB6-9ABF-2113BFC37707}"/>
          </ac:spMkLst>
        </pc:spChg>
        <pc:spChg chg="mod">
          <ac:chgData name="منى الثبيتي" userId="cb151b56e55a1c37" providerId="LiveId" clId="{4080B302-F7FA-4309-B8F0-3BC2BB856CD0}" dt="2021-09-18T14:24:18.970" v="2262"/>
          <ac:spMkLst>
            <pc:docMk/>
            <pc:sldMk cId="1291381460" sldId="278"/>
            <ac:spMk id="23" creationId="{D2921C69-095C-450D-948B-9DAF7A59680C}"/>
          </ac:spMkLst>
        </pc:spChg>
        <pc:grpChg chg="add mod">
          <ac:chgData name="منى الثبيتي" userId="cb151b56e55a1c37" providerId="LiveId" clId="{4080B302-F7FA-4309-B8F0-3BC2BB856CD0}" dt="2021-09-18T14:24:18.970" v="2262"/>
          <ac:grpSpMkLst>
            <pc:docMk/>
            <pc:sldMk cId="1291381460" sldId="278"/>
            <ac:grpSpMk id="22" creationId="{708C4E97-F245-4BD8-B245-C16EE340CDF4}"/>
          </ac:grpSpMkLst>
        </pc:grpChg>
        <pc:picChg chg="del">
          <ac:chgData name="منى الثبيتي" userId="cb151b56e55a1c37" providerId="LiveId" clId="{4080B302-F7FA-4309-B8F0-3BC2BB856CD0}" dt="2021-09-13T20:52:16.462" v="1058" actId="478"/>
          <ac:picMkLst>
            <pc:docMk/>
            <pc:sldMk cId="1291381460" sldId="278"/>
            <ac:picMk id="3" creationId="{12D6E365-1B9D-48E8-A718-A09C9F82A320}"/>
          </ac:picMkLst>
        </pc:picChg>
        <pc:picChg chg="del">
          <ac:chgData name="منى الثبيتي" userId="cb151b56e55a1c37" providerId="LiveId" clId="{4080B302-F7FA-4309-B8F0-3BC2BB856CD0}" dt="2021-09-13T20:55:58.985" v="1061" actId="478"/>
          <ac:picMkLst>
            <pc:docMk/>
            <pc:sldMk cId="1291381460" sldId="278"/>
            <ac:picMk id="6" creationId="{50E958B5-3045-4B6A-A246-59AF11657D22}"/>
          </ac:picMkLst>
        </pc:picChg>
        <pc:picChg chg="add mod">
          <ac:chgData name="منى الثبيتي" userId="cb151b56e55a1c37" providerId="LiveId" clId="{4080B302-F7FA-4309-B8F0-3BC2BB856CD0}" dt="2021-09-13T21:05:26.845" v="1322" actId="1076"/>
          <ac:picMkLst>
            <pc:docMk/>
            <pc:sldMk cId="1291381460" sldId="278"/>
            <ac:picMk id="8" creationId="{9D9E305D-CC2D-44BF-B8E7-A10CAA551F9B}"/>
          </ac:picMkLst>
        </pc:picChg>
        <pc:picChg chg="add mod">
          <ac:chgData name="منى الثبيتي" userId="cb151b56e55a1c37" providerId="LiveId" clId="{4080B302-F7FA-4309-B8F0-3BC2BB856CD0}" dt="2021-09-13T22:01:26.631" v="2025" actId="1076"/>
          <ac:picMkLst>
            <pc:docMk/>
            <pc:sldMk cId="1291381460" sldId="278"/>
            <ac:picMk id="19" creationId="{E3BCD778-C8C6-4D50-A28A-E63C6BA6D472}"/>
          </ac:picMkLst>
        </pc:picChg>
        <pc:picChg chg="add mod">
          <ac:chgData name="منى الثبيتي" userId="cb151b56e55a1c37" providerId="LiveId" clId="{4080B302-F7FA-4309-B8F0-3BC2BB856CD0}" dt="2021-09-13T22:01:26.631" v="2025" actId="1076"/>
          <ac:picMkLst>
            <pc:docMk/>
            <pc:sldMk cId="1291381460" sldId="278"/>
            <ac:picMk id="21" creationId="{97A60222-4D1A-45A4-A87C-DF30F18A1258}"/>
          </ac:picMkLst>
        </pc:picChg>
        <pc:picChg chg="mod">
          <ac:chgData name="منى الثبيتي" userId="cb151b56e55a1c37" providerId="LiveId" clId="{4080B302-F7FA-4309-B8F0-3BC2BB856CD0}" dt="2021-09-18T14:24:18.970" v="2262"/>
          <ac:picMkLst>
            <pc:docMk/>
            <pc:sldMk cId="1291381460" sldId="278"/>
            <ac:picMk id="24" creationId="{6CC6CDB3-5FAC-4540-9451-76B5EFC333CD}"/>
          </ac:picMkLst>
        </pc:picChg>
      </pc:sldChg>
      <pc:sldChg chg="addSp delSp modSp new del mod">
        <pc:chgData name="منى الثبيتي" userId="cb151b56e55a1c37" providerId="LiveId" clId="{4080B302-F7FA-4309-B8F0-3BC2BB856CD0}" dt="2021-09-13T22:02:38.727" v="2034" actId="2696"/>
        <pc:sldMkLst>
          <pc:docMk/>
          <pc:sldMk cId="3290856958" sldId="279"/>
        </pc:sldMkLst>
        <pc:spChg chg="del">
          <ac:chgData name="منى الثبيتي" userId="cb151b56e55a1c37" providerId="LiveId" clId="{4080B302-F7FA-4309-B8F0-3BC2BB856CD0}" dt="2021-09-13T21:38:39.281" v="1484" actId="478"/>
          <ac:spMkLst>
            <pc:docMk/>
            <pc:sldMk cId="3290856958" sldId="279"/>
            <ac:spMk id="2" creationId="{B3F41448-66F8-413F-B42E-353E24723912}"/>
          </ac:spMkLst>
        </pc:spChg>
        <pc:spChg chg="del">
          <ac:chgData name="منى الثبيتي" userId="cb151b56e55a1c37" providerId="LiveId" clId="{4080B302-F7FA-4309-B8F0-3BC2BB856CD0}" dt="2021-09-13T21:38:36.921" v="1483" actId="478"/>
          <ac:spMkLst>
            <pc:docMk/>
            <pc:sldMk cId="3290856958" sldId="279"/>
            <ac:spMk id="3" creationId="{A4EAC3FD-9D2A-40A9-99B0-3B645F0CBE82}"/>
          </ac:spMkLst>
        </pc:spChg>
        <pc:grpChg chg="add mod">
          <ac:chgData name="منى الثبيتي" userId="cb151b56e55a1c37" providerId="LiveId" clId="{4080B302-F7FA-4309-B8F0-3BC2BB856CD0}" dt="2021-09-13T21:42:00.621" v="1512" actId="164"/>
          <ac:grpSpMkLst>
            <pc:docMk/>
            <pc:sldMk cId="3290856958" sldId="279"/>
            <ac:grpSpMk id="12" creationId="{0CC907EA-7A5B-4330-B1FC-88B4E135974D}"/>
          </ac:grpSpMkLst>
        </pc:grpChg>
        <pc:picChg chg="add del mod">
          <ac:chgData name="منى الثبيتي" userId="cb151b56e55a1c37" providerId="LiveId" clId="{4080B302-F7FA-4309-B8F0-3BC2BB856CD0}" dt="2021-09-13T21:39:17.624" v="1489" actId="478"/>
          <ac:picMkLst>
            <pc:docMk/>
            <pc:sldMk cId="3290856958" sldId="279"/>
            <ac:picMk id="5" creationId="{1DCB6428-B6E9-4295-AA74-0125687CB357}"/>
          </ac:picMkLst>
        </pc:picChg>
        <pc:picChg chg="add mod ord">
          <ac:chgData name="منى الثبيتي" userId="cb151b56e55a1c37" providerId="LiveId" clId="{4080B302-F7FA-4309-B8F0-3BC2BB856CD0}" dt="2021-09-13T21:42:00.621" v="1512" actId="164"/>
          <ac:picMkLst>
            <pc:docMk/>
            <pc:sldMk cId="3290856958" sldId="279"/>
            <ac:picMk id="7" creationId="{129CCCD1-5CC8-42C3-B2A5-768A5D0A973D}"/>
          </ac:picMkLst>
        </pc:picChg>
        <pc:picChg chg="add mod">
          <ac:chgData name="منى الثبيتي" userId="cb151b56e55a1c37" providerId="LiveId" clId="{4080B302-F7FA-4309-B8F0-3BC2BB856CD0}" dt="2021-09-13T21:42:00.621" v="1512" actId="164"/>
          <ac:picMkLst>
            <pc:docMk/>
            <pc:sldMk cId="3290856958" sldId="279"/>
            <ac:picMk id="9" creationId="{6F7D3572-DAC5-4281-BE4C-732E10259382}"/>
          </ac:picMkLst>
        </pc:picChg>
        <pc:picChg chg="add mod modCrop">
          <ac:chgData name="منى الثبيتي" userId="cb151b56e55a1c37" providerId="LiveId" clId="{4080B302-F7FA-4309-B8F0-3BC2BB856CD0}" dt="2021-09-13T21:42:00.621" v="1512" actId="164"/>
          <ac:picMkLst>
            <pc:docMk/>
            <pc:sldMk cId="3290856958" sldId="279"/>
            <ac:picMk id="11" creationId="{12E231DE-573D-4CF5-A9A0-77AC8CAEF77C}"/>
          </ac:picMkLst>
        </pc:picChg>
      </pc:sldChg>
      <pc:sldChg chg="add del">
        <pc:chgData name="منى الثبيتي" userId="cb151b56e55a1c37" providerId="LiveId" clId="{4080B302-F7FA-4309-B8F0-3BC2BB856CD0}" dt="2021-09-13T22:01:56.057" v="2030"/>
        <pc:sldMkLst>
          <pc:docMk/>
          <pc:sldMk cId="1500657535" sldId="280"/>
        </pc:sldMkLst>
      </pc:sldChg>
      <pc:sldMasterChg chg="delSldLayout">
        <pc:chgData name="منى الثبيتي" userId="cb151b56e55a1c37" providerId="LiveId" clId="{4080B302-F7FA-4309-B8F0-3BC2BB856CD0}" dt="2021-09-13T22:02:38.727" v="2034" actId="2696"/>
        <pc:sldMasterMkLst>
          <pc:docMk/>
          <pc:sldMasterMk cId="0" sldId="2147483658"/>
        </pc:sldMasterMkLst>
        <pc:sldLayoutChg chg="del">
          <pc:chgData name="منى الثبيتي" userId="cb151b56e55a1c37" providerId="LiveId" clId="{4080B302-F7FA-4309-B8F0-3BC2BB856CD0}" dt="2021-09-13T21:22:36.658" v="1444" actId="2696"/>
          <pc:sldLayoutMkLst>
            <pc:docMk/>
            <pc:sldMasterMk cId="0" sldId="2147483658"/>
            <pc:sldLayoutMk cId="0" sldId="2147483655"/>
          </pc:sldLayoutMkLst>
        </pc:sldLayoutChg>
        <pc:sldLayoutChg chg="del">
          <pc:chgData name="منى الثبيتي" userId="cb151b56e55a1c37" providerId="LiveId" clId="{4080B302-F7FA-4309-B8F0-3BC2BB856CD0}" dt="2021-09-13T22:02:38.727" v="2034" actId="2696"/>
          <pc:sldLayoutMkLst>
            <pc:docMk/>
            <pc:sldMasterMk cId="0" sldId="2147483658"/>
            <pc:sldLayoutMk cId="103637190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5a5c374d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65a5c374d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92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75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77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65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76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-400932">
            <a:off x="2038246" y="2294968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447585" y="322517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4071648" y="319490"/>
            <a:ext cx="4513337" cy="6219000"/>
            <a:chOff x="2198898" y="348540"/>
            <a:chExt cx="4513337" cy="6219000"/>
          </a:xfrm>
        </p:grpSpPr>
        <p:sp>
          <p:nvSpPr>
            <p:cNvPr id="15" name="Google Shape;15;p2"/>
            <p:cNvSpPr/>
            <p:nvPr/>
          </p:nvSpPr>
          <p:spPr>
            <a:xfrm>
              <a:off x="6470135" y="348540"/>
              <a:ext cx="242100" cy="6219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98898" y="1069159"/>
              <a:ext cx="762900" cy="21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98898" y="1821907"/>
              <a:ext cx="762900" cy="21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8898" y="2574655"/>
              <a:ext cx="762900" cy="21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198898" y="3327403"/>
              <a:ext cx="762900" cy="21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198898" y="4080151"/>
              <a:ext cx="762900" cy="21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8898" y="5585647"/>
              <a:ext cx="762900" cy="21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198898" y="4832899"/>
              <a:ext cx="762900" cy="218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160147" y="5064579"/>
            <a:ext cx="2828100" cy="9387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 rot="-432916">
            <a:off x="1986208" y="2407381"/>
            <a:ext cx="329627" cy="3759948"/>
            <a:chOff x="3015702" y="1986247"/>
            <a:chExt cx="329621" cy="3759877"/>
          </a:xfrm>
        </p:grpSpPr>
        <p:sp>
          <p:nvSpPr>
            <p:cNvPr id="25" name="Google Shape;25;p2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432916">
            <a:off x="1777680" y="2095025"/>
            <a:ext cx="429908" cy="1276891"/>
            <a:chOff x="2997536" y="1684476"/>
            <a:chExt cx="429900" cy="1276867"/>
          </a:xfrm>
        </p:grpSpPr>
        <p:sp>
          <p:nvSpPr>
            <p:cNvPr id="30" name="Google Shape;30;p2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2"/>
          <p:cNvSpPr/>
          <p:nvPr/>
        </p:nvSpPr>
        <p:spPr>
          <a:xfrm rot="-434708">
            <a:off x="1954910" y="3411387"/>
            <a:ext cx="230742" cy="3997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 txBox="1"/>
          <p:nvPr/>
        </p:nvSpPr>
        <p:spPr>
          <a:xfrm rot="4967268">
            <a:off x="1605115" y="4358358"/>
            <a:ext cx="1149394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400932">
            <a:off x="2844654" y="2507924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432916">
            <a:off x="2792617" y="2620337"/>
            <a:ext cx="329627" cy="3759948"/>
            <a:chOff x="3015702" y="1986247"/>
            <a:chExt cx="329621" cy="3759877"/>
          </a:xfrm>
        </p:grpSpPr>
        <p:sp>
          <p:nvSpPr>
            <p:cNvPr id="37" name="Google Shape;37;p2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-432916">
            <a:off x="2584089" y="2307981"/>
            <a:ext cx="429908" cy="1276891"/>
            <a:chOff x="2997536" y="1684476"/>
            <a:chExt cx="429900" cy="1276867"/>
          </a:xfrm>
        </p:grpSpPr>
        <p:sp>
          <p:nvSpPr>
            <p:cNvPr id="42" name="Google Shape;42;p2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 rot="-434708">
            <a:off x="2761319" y="3624342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 txBox="1"/>
          <p:nvPr/>
        </p:nvSpPr>
        <p:spPr>
          <a:xfrm rot="4967429">
            <a:off x="2417579" y="4564406"/>
            <a:ext cx="1135477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 rot="285">
            <a:off x="4934220" y="2316819"/>
            <a:ext cx="36138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10800000">
            <a:off x="5117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4702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015576" y="1053680"/>
            <a:ext cx="762900" cy="4734588"/>
            <a:chOff x="5853776" y="1053680"/>
            <a:chExt cx="762900" cy="4734588"/>
          </a:xfrm>
        </p:grpSpPr>
        <p:sp>
          <p:nvSpPr>
            <p:cNvPr id="119" name="Google Shape;119;p5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 rot="206533">
            <a:off x="10863140" y="1984738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174371">
            <a:off x="10812528" y="2081664"/>
            <a:ext cx="329617" cy="3759824"/>
            <a:chOff x="3015702" y="1986247"/>
            <a:chExt cx="329621" cy="3759877"/>
          </a:xfrm>
        </p:grpSpPr>
        <p:sp>
          <p:nvSpPr>
            <p:cNvPr id="128" name="Google Shape;128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174371">
            <a:off x="10879537" y="1765666"/>
            <a:ext cx="429894" cy="1276849"/>
            <a:chOff x="2997536" y="1684476"/>
            <a:chExt cx="429900" cy="1276867"/>
          </a:xfrm>
        </p:grpSpPr>
        <p:sp>
          <p:nvSpPr>
            <p:cNvPr id="133" name="Google Shape;133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/>
          <p:nvPr/>
        </p:nvSpPr>
        <p:spPr>
          <a:xfrm rot="169958">
            <a:off x="10901267" y="3082093"/>
            <a:ext cx="230682" cy="3998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5575180">
            <a:off x="10385901" y="4036558"/>
            <a:ext cx="1154398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206533">
            <a:off x="11509069" y="2507086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 rot="174371">
            <a:off x="11458458" y="2604012"/>
            <a:ext cx="329617" cy="3759824"/>
            <a:chOff x="3015702" y="1986247"/>
            <a:chExt cx="329621" cy="3759877"/>
          </a:xfrm>
        </p:grpSpPr>
        <p:sp>
          <p:nvSpPr>
            <p:cNvPr id="140" name="Google Shape;140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174371">
            <a:off x="11525466" y="2288015"/>
            <a:ext cx="429894" cy="1276849"/>
            <a:chOff x="2997536" y="1684476"/>
            <a:chExt cx="429900" cy="1276867"/>
          </a:xfrm>
        </p:grpSpPr>
        <p:sp>
          <p:nvSpPr>
            <p:cNvPr id="145" name="Google Shape;145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 rot="169958">
            <a:off x="11547196" y="3604441"/>
            <a:ext cx="230682" cy="3998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575015">
            <a:off x="11034380" y="4556508"/>
            <a:ext cx="1149589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819775" y="502650"/>
            <a:ext cx="4006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904600" y="2087725"/>
            <a:ext cx="4006200" cy="4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5973825" y="2163750"/>
            <a:ext cx="4140600" cy="392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87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10800000">
            <a:off x="5117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4702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015576" y="1053680"/>
            <a:ext cx="762900" cy="4734588"/>
            <a:chOff x="5853776" y="1053680"/>
            <a:chExt cx="762900" cy="4734588"/>
          </a:xfrm>
        </p:grpSpPr>
        <p:sp>
          <p:nvSpPr>
            <p:cNvPr id="119" name="Google Shape;119;p5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 rot="206533">
            <a:off x="10863140" y="1984738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174371">
            <a:off x="10812528" y="2081664"/>
            <a:ext cx="329617" cy="3759824"/>
            <a:chOff x="3015702" y="1986247"/>
            <a:chExt cx="329621" cy="3759877"/>
          </a:xfrm>
        </p:grpSpPr>
        <p:sp>
          <p:nvSpPr>
            <p:cNvPr id="128" name="Google Shape;128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174371">
            <a:off x="10879537" y="1765666"/>
            <a:ext cx="429894" cy="1276849"/>
            <a:chOff x="2997536" y="1684476"/>
            <a:chExt cx="429900" cy="1276867"/>
          </a:xfrm>
        </p:grpSpPr>
        <p:sp>
          <p:nvSpPr>
            <p:cNvPr id="133" name="Google Shape;133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/>
          <p:nvPr/>
        </p:nvSpPr>
        <p:spPr>
          <a:xfrm rot="169958">
            <a:off x="10901267" y="3082093"/>
            <a:ext cx="230682" cy="3998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5575180">
            <a:off x="10385901" y="4036558"/>
            <a:ext cx="1154398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206533">
            <a:off x="11509069" y="2507086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 rot="174371">
            <a:off x="11458458" y="2604012"/>
            <a:ext cx="329617" cy="3759824"/>
            <a:chOff x="3015702" y="1986247"/>
            <a:chExt cx="329621" cy="3759877"/>
          </a:xfrm>
        </p:grpSpPr>
        <p:sp>
          <p:nvSpPr>
            <p:cNvPr id="140" name="Google Shape;140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174371">
            <a:off x="11525466" y="2288015"/>
            <a:ext cx="429894" cy="1276849"/>
            <a:chOff x="2997536" y="1684476"/>
            <a:chExt cx="429900" cy="1276867"/>
          </a:xfrm>
        </p:grpSpPr>
        <p:sp>
          <p:nvSpPr>
            <p:cNvPr id="145" name="Google Shape;145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 rot="169958">
            <a:off x="11547196" y="3604441"/>
            <a:ext cx="230682" cy="3998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575015">
            <a:off x="11034380" y="4556508"/>
            <a:ext cx="1149589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819775" y="502650"/>
            <a:ext cx="4006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904600" y="2087725"/>
            <a:ext cx="4006200" cy="4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5973825" y="2163750"/>
            <a:ext cx="4140600" cy="392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15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10800000">
            <a:off x="5117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4702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015576" y="1053680"/>
            <a:ext cx="762900" cy="4734588"/>
            <a:chOff x="5853776" y="1053680"/>
            <a:chExt cx="762900" cy="4734588"/>
          </a:xfrm>
        </p:grpSpPr>
        <p:sp>
          <p:nvSpPr>
            <p:cNvPr id="119" name="Google Shape;119;p5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 rot="206533">
            <a:off x="10863140" y="1984738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174371">
            <a:off x="10812528" y="2081664"/>
            <a:ext cx="329617" cy="3759824"/>
            <a:chOff x="3015702" y="1986247"/>
            <a:chExt cx="329621" cy="3759877"/>
          </a:xfrm>
        </p:grpSpPr>
        <p:sp>
          <p:nvSpPr>
            <p:cNvPr id="128" name="Google Shape;128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174371">
            <a:off x="10879537" y="1765666"/>
            <a:ext cx="429894" cy="1276849"/>
            <a:chOff x="2997536" y="1684476"/>
            <a:chExt cx="429900" cy="1276867"/>
          </a:xfrm>
        </p:grpSpPr>
        <p:sp>
          <p:nvSpPr>
            <p:cNvPr id="133" name="Google Shape;133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/>
          <p:nvPr/>
        </p:nvSpPr>
        <p:spPr>
          <a:xfrm rot="169958">
            <a:off x="10901267" y="3082093"/>
            <a:ext cx="230682" cy="3998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5575180">
            <a:off x="10385901" y="4036558"/>
            <a:ext cx="1154398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206533">
            <a:off x="11509069" y="2507086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 rot="174371">
            <a:off x="11458458" y="2604012"/>
            <a:ext cx="329617" cy="3759824"/>
            <a:chOff x="3015702" y="1986247"/>
            <a:chExt cx="329621" cy="3759877"/>
          </a:xfrm>
        </p:grpSpPr>
        <p:sp>
          <p:nvSpPr>
            <p:cNvPr id="140" name="Google Shape;140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174371">
            <a:off x="11525466" y="2288015"/>
            <a:ext cx="429894" cy="1276849"/>
            <a:chOff x="2997536" y="1684476"/>
            <a:chExt cx="429900" cy="1276867"/>
          </a:xfrm>
        </p:grpSpPr>
        <p:sp>
          <p:nvSpPr>
            <p:cNvPr id="145" name="Google Shape;145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 rot="169958">
            <a:off x="11547196" y="3604441"/>
            <a:ext cx="230682" cy="3998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575015">
            <a:off x="11034380" y="4556508"/>
            <a:ext cx="1149589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819775" y="502650"/>
            <a:ext cx="4006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904600" y="2087725"/>
            <a:ext cx="4006200" cy="4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5973825" y="2163750"/>
            <a:ext cx="4140600" cy="392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66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10800000">
            <a:off x="5117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4702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015576" y="1053680"/>
            <a:ext cx="762900" cy="4734588"/>
            <a:chOff x="5853776" y="1053680"/>
            <a:chExt cx="762900" cy="4734588"/>
          </a:xfrm>
        </p:grpSpPr>
        <p:sp>
          <p:nvSpPr>
            <p:cNvPr id="119" name="Google Shape;119;p5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 rot="206533">
            <a:off x="10863140" y="1984738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174371">
            <a:off x="10812528" y="2081664"/>
            <a:ext cx="329617" cy="3759824"/>
            <a:chOff x="3015702" y="1986247"/>
            <a:chExt cx="329621" cy="3759877"/>
          </a:xfrm>
        </p:grpSpPr>
        <p:sp>
          <p:nvSpPr>
            <p:cNvPr id="128" name="Google Shape;128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174371">
            <a:off x="10879537" y="1765666"/>
            <a:ext cx="429894" cy="1276849"/>
            <a:chOff x="2997536" y="1684476"/>
            <a:chExt cx="429900" cy="1276867"/>
          </a:xfrm>
        </p:grpSpPr>
        <p:sp>
          <p:nvSpPr>
            <p:cNvPr id="133" name="Google Shape;133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/>
          <p:nvPr/>
        </p:nvSpPr>
        <p:spPr>
          <a:xfrm rot="169958">
            <a:off x="10901267" y="3082093"/>
            <a:ext cx="230682" cy="3998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5575180">
            <a:off x="10385901" y="4036558"/>
            <a:ext cx="1154398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206533">
            <a:off x="11509069" y="2507086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 rot="174371">
            <a:off x="11458458" y="2604012"/>
            <a:ext cx="329617" cy="3759824"/>
            <a:chOff x="3015702" y="1986247"/>
            <a:chExt cx="329621" cy="3759877"/>
          </a:xfrm>
        </p:grpSpPr>
        <p:sp>
          <p:nvSpPr>
            <p:cNvPr id="140" name="Google Shape;140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174371">
            <a:off x="11525466" y="2288015"/>
            <a:ext cx="429894" cy="1276849"/>
            <a:chOff x="2997536" y="1684476"/>
            <a:chExt cx="429900" cy="1276867"/>
          </a:xfrm>
        </p:grpSpPr>
        <p:sp>
          <p:nvSpPr>
            <p:cNvPr id="145" name="Google Shape;145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 rot="169958">
            <a:off x="11547196" y="3604441"/>
            <a:ext cx="230682" cy="3998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575015">
            <a:off x="11034380" y="4556508"/>
            <a:ext cx="1149589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819775" y="502650"/>
            <a:ext cx="4006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904600" y="2087725"/>
            <a:ext cx="4006200" cy="4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5973825" y="2163750"/>
            <a:ext cx="4140600" cy="392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15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10800000">
            <a:off x="5117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4702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015576" y="1053680"/>
            <a:ext cx="762900" cy="4734588"/>
            <a:chOff x="5853776" y="1053680"/>
            <a:chExt cx="762900" cy="4734588"/>
          </a:xfrm>
        </p:grpSpPr>
        <p:sp>
          <p:nvSpPr>
            <p:cNvPr id="119" name="Google Shape;119;p5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 rot="206533">
            <a:off x="10863140" y="1984738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174371">
            <a:off x="10812528" y="2081664"/>
            <a:ext cx="329617" cy="3759824"/>
            <a:chOff x="3015702" y="1986247"/>
            <a:chExt cx="329621" cy="3759877"/>
          </a:xfrm>
        </p:grpSpPr>
        <p:sp>
          <p:nvSpPr>
            <p:cNvPr id="128" name="Google Shape;128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174371">
            <a:off x="10879537" y="1765666"/>
            <a:ext cx="429894" cy="1276849"/>
            <a:chOff x="2997536" y="1684476"/>
            <a:chExt cx="429900" cy="1276867"/>
          </a:xfrm>
        </p:grpSpPr>
        <p:sp>
          <p:nvSpPr>
            <p:cNvPr id="133" name="Google Shape;133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/>
          <p:nvPr/>
        </p:nvSpPr>
        <p:spPr>
          <a:xfrm rot="169958">
            <a:off x="10901267" y="3082093"/>
            <a:ext cx="230682" cy="3998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5575180">
            <a:off x="10385901" y="4036558"/>
            <a:ext cx="1154398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206533">
            <a:off x="11509069" y="2507086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 rot="174371">
            <a:off x="11458458" y="2604012"/>
            <a:ext cx="329617" cy="3759824"/>
            <a:chOff x="3015702" y="1986247"/>
            <a:chExt cx="329621" cy="3759877"/>
          </a:xfrm>
        </p:grpSpPr>
        <p:sp>
          <p:nvSpPr>
            <p:cNvPr id="140" name="Google Shape;140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174371">
            <a:off x="11525466" y="2288015"/>
            <a:ext cx="429894" cy="1276849"/>
            <a:chOff x="2997536" y="1684476"/>
            <a:chExt cx="429900" cy="1276867"/>
          </a:xfrm>
        </p:grpSpPr>
        <p:sp>
          <p:nvSpPr>
            <p:cNvPr id="145" name="Google Shape;145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 rot="169958">
            <a:off x="11547196" y="3604441"/>
            <a:ext cx="230682" cy="3998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575015">
            <a:off x="11034380" y="4556508"/>
            <a:ext cx="1149589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819775" y="502650"/>
            <a:ext cx="4006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904600" y="2087725"/>
            <a:ext cx="4006200" cy="4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5973825" y="2163750"/>
            <a:ext cx="4140600" cy="392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02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-935892">
            <a:off x="1290287" y="722025"/>
            <a:ext cx="4148173" cy="55224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5714985" y="641896"/>
            <a:ext cx="4470600" cy="5913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5891609" y="829788"/>
            <a:ext cx="4148100" cy="55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6"/>
          <p:cNvGrpSpPr/>
          <p:nvPr/>
        </p:nvGrpSpPr>
        <p:grpSpPr>
          <a:xfrm>
            <a:off x="7175920" y="69639"/>
            <a:ext cx="1756200" cy="874921"/>
            <a:chOff x="2815867" y="-221031"/>
            <a:chExt cx="1756200" cy="874921"/>
          </a:xfrm>
        </p:grpSpPr>
        <p:sp>
          <p:nvSpPr>
            <p:cNvPr id="159" name="Google Shape;159;p6"/>
            <p:cNvSpPr/>
            <p:nvPr/>
          </p:nvSpPr>
          <p:spPr>
            <a:xfrm>
              <a:off x="3331607" y="-221031"/>
              <a:ext cx="695389" cy="442061"/>
            </a:xfrm>
            <a:custGeom>
              <a:avLst/>
              <a:gdLst/>
              <a:ahLst/>
              <a:cxnLst/>
              <a:rect l="l" t="t" r="r" b="b"/>
              <a:pathLst>
                <a:path w="695389" h="442061" extrusionOk="0">
                  <a:moveTo>
                    <a:pt x="349212" y="94863"/>
                  </a:moveTo>
                  <a:cubicBezTo>
                    <a:pt x="289565" y="94863"/>
                    <a:pt x="241212" y="143216"/>
                    <a:pt x="241212" y="202863"/>
                  </a:cubicBezTo>
                  <a:cubicBezTo>
                    <a:pt x="241212" y="262510"/>
                    <a:pt x="289565" y="310863"/>
                    <a:pt x="349212" y="310863"/>
                  </a:cubicBezTo>
                  <a:cubicBezTo>
                    <a:pt x="408859" y="310863"/>
                    <a:pt x="457212" y="262510"/>
                    <a:pt x="457212" y="202863"/>
                  </a:cubicBezTo>
                  <a:cubicBezTo>
                    <a:pt x="457212" y="143216"/>
                    <a:pt x="408859" y="94863"/>
                    <a:pt x="349212" y="94863"/>
                  </a:cubicBezTo>
                  <a:close/>
                  <a:moveTo>
                    <a:pt x="221031" y="0"/>
                  </a:moveTo>
                  <a:lnTo>
                    <a:pt x="474358" y="0"/>
                  </a:lnTo>
                  <a:cubicBezTo>
                    <a:pt x="596430" y="0"/>
                    <a:pt x="695389" y="98959"/>
                    <a:pt x="695389" y="221031"/>
                  </a:cubicBezTo>
                  <a:cubicBezTo>
                    <a:pt x="695389" y="294708"/>
                    <a:pt x="695388" y="368384"/>
                    <a:pt x="695388" y="442061"/>
                  </a:cubicBezTo>
                  <a:lnTo>
                    <a:pt x="0" y="442061"/>
                  </a:lnTo>
                  <a:lnTo>
                    <a:pt x="0" y="221031"/>
                  </a:lnTo>
                  <a:cubicBezTo>
                    <a:pt x="0" y="98959"/>
                    <a:pt x="98959" y="0"/>
                    <a:pt x="221031" y="0"/>
                  </a:cubicBez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815867" y="151390"/>
              <a:ext cx="1756200" cy="502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6"/>
          <p:cNvSpPr/>
          <p:nvPr/>
        </p:nvSpPr>
        <p:spPr>
          <a:xfrm rot="-400932">
            <a:off x="10834501" y="218605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6"/>
          <p:cNvGrpSpPr/>
          <p:nvPr/>
        </p:nvGrpSpPr>
        <p:grpSpPr>
          <a:xfrm rot="-432916">
            <a:off x="10782463" y="2298464"/>
            <a:ext cx="329627" cy="3759948"/>
            <a:chOff x="3015702" y="1986247"/>
            <a:chExt cx="329621" cy="3759877"/>
          </a:xfrm>
        </p:grpSpPr>
        <p:sp>
          <p:nvSpPr>
            <p:cNvPr id="163" name="Google Shape;163;p6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-432916">
            <a:off x="10573936" y="1986108"/>
            <a:ext cx="429908" cy="1276891"/>
            <a:chOff x="2997536" y="1684476"/>
            <a:chExt cx="429900" cy="1276867"/>
          </a:xfrm>
        </p:grpSpPr>
        <p:sp>
          <p:nvSpPr>
            <p:cNvPr id="168" name="Google Shape;168;p6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6"/>
          <p:cNvSpPr/>
          <p:nvPr/>
        </p:nvSpPr>
        <p:spPr>
          <a:xfrm rot="-434708">
            <a:off x="10751166" y="3302469"/>
            <a:ext cx="230742" cy="3997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/>
        </p:nvSpPr>
        <p:spPr>
          <a:xfrm rot="4967290">
            <a:off x="10399250" y="4251831"/>
            <a:ext cx="1154231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 rot="-400932">
            <a:off x="11562189" y="258673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 rot="-432916">
            <a:off x="11510151" y="2699143"/>
            <a:ext cx="329627" cy="3759948"/>
            <a:chOff x="3015702" y="1986247"/>
            <a:chExt cx="329621" cy="3759877"/>
          </a:xfrm>
        </p:grpSpPr>
        <p:sp>
          <p:nvSpPr>
            <p:cNvPr id="175" name="Google Shape;175;p6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6"/>
          <p:cNvGrpSpPr/>
          <p:nvPr/>
        </p:nvGrpSpPr>
        <p:grpSpPr>
          <a:xfrm rot="-432916">
            <a:off x="11301623" y="2386787"/>
            <a:ext cx="429908" cy="1276891"/>
            <a:chOff x="2997536" y="1684476"/>
            <a:chExt cx="429900" cy="1276867"/>
          </a:xfrm>
        </p:grpSpPr>
        <p:sp>
          <p:nvSpPr>
            <p:cNvPr id="180" name="Google Shape;180;p6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6"/>
          <p:cNvSpPr/>
          <p:nvPr/>
        </p:nvSpPr>
        <p:spPr>
          <a:xfrm rot="-434708">
            <a:off x="11478853" y="3703148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 txBox="1"/>
          <p:nvPr/>
        </p:nvSpPr>
        <p:spPr>
          <a:xfrm rot="4967257">
            <a:off x="11130107" y="4648904"/>
            <a:ext cx="1146975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 rot="-895174">
            <a:off x="1744034" y="908120"/>
            <a:ext cx="3176381" cy="475205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6282686" y="1852800"/>
            <a:ext cx="33951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384382" y="688485"/>
            <a:ext cx="99363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 rot="-400932">
            <a:off x="10834501" y="218605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 rot="-432916">
            <a:off x="10782463" y="2298464"/>
            <a:ext cx="329627" cy="3759948"/>
            <a:chOff x="3015702" y="1986247"/>
            <a:chExt cx="329621" cy="3759877"/>
          </a:xfrm>
        </p:grpSpPr>
        <p:sp>
          <p:nvSpPr>
            <p:cNvPr id="192" name="Google Shape;192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7"/>
          <p:cNvGrpSpPr/>
          <p:nvPr/>
        </p:nvGrpSpPr>
        <p:grpSpPr>
          <a:xfrm rot="-432916">
            <a:off x="10573936" y="1986108"/>
            <a:ext cx="429908" cy="1276891"/>
            <a:chOff x="2997536" y="1684476"/>
            <a:chExt cx="429900" cy="1276867"/>
          </a:xfrm>
        </p:grpSpPr>
        <p:sp>
          <p:nvSpPr>
            <p:cNvPr id="197" name="Google Shape;197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7"/>
          <p:cNvSpPr/>
          <p:nvPr/>
        </p:nvSpPr>
        <p:spPr>
          <a:xfrm rot="-434708">
            <a:off x="10751166" y="3302469"/>
            <a:ext cx="230742" cy="3997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 rot="4967100">
            <a:off x="10396377" y="4255130"/>
            <a:ext cx="1160892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 rot="-400932">
            <a:off x="11562189" y="258673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 rot="-432916">
            <a:off x="11510151" y="2699143"/>
            <a:ext cx="329627" cy="3759948"/>
            <a:chOff x="3015702" y="1986247"/>
            <a:chExt cx="329621" cy="3759877"/>
          </a:xfrm>
        </p:grpSpPr>
        <p:sp>
          <p:nvSpPr>
            <p:cNvPr id="204" name="Google Shape;204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7"/>
          <p:cNvGrpSpPr/>
          <p:nvPr/>
        </p:nvGrpSpPr>
        <p:grpSpPr>
          <a:xfrm rot="-432916">
            <a:off x="11301623" y="2386787"/>
            <a:ext cx="429908" cy="1276891"/>
            <a:chOff x="2997536" y="1684476"/>
            <a:chExt cx="429900" cy="1276867"/>
          </a:xfrm>
        </p:grpSpPr>
        <p:sp>
          <p:nvSpPr>
            <p:cNvPr id="209" name="Google Shape;209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7"/>
          <p:cNvSpPr/>
          <p:nvPr/>
        </p:nvSpPr>
        <p:spPr>
          <a:xfrm rot="-434708">
            <a:off x="11478853" y="3703148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 rot="4967020">
            <a:off x="11131465" y="4647404"/>
            <a:ext cx="1143961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991351" y="1051100"/>
            <a:ext cx="7614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991350" y="2491900"/>
            <a:ext cx="6956400" cy="30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1_Agenda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384382" y="688485"/>
            <a:ext cx="99363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 rot="-400932">
            <a:off x="10834501" y="218605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 rot="-432916">
            <a:off x="10782463" y="2298464"/>
            <a:ext cx="329627" cy="3759948"/>
            <a:chOff x="3015702" y="1986247"/>
            <a:chExt cx="329621" cy="3759877"/>
          </a:xfrm>
        </p:grpSpPr>
        <p:sp>
          <p:nvSpPr>
            <p:cNvPr id="192" name="Google Shape;192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7"/>
          <p:cNvGrpSpPr/>
          <p:nvPr/>
        </p:nvGrpSpPr>
        <p:grpSpPr>
          <a:xfrm rot="-432916">
            <a:off x="10573936" y="1986108"/>
            <a:ext cx="429908" cy="1276891"/>
            <a:chOff x="2997536" y="1684476"/>
            <a:chExt cx="429900" cy="1276867"/>
          </a:xfrm>
        </p:grpSpPr>
        <p:sp>
          <p:nvSpPr>
            <p:cNvPr id="197" name="Google Shape;197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7"/>
          <p:cNvSpPr/>
          <p:nvPr/>
        </p:nvSpPr>
        <p:spPr>
          <a:xfrm rot="-434708">
            <a:off x="10751166" y="3302469"/>
            <a:ext cx="230742" cy="3997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 rot="4967100">
            <a:off x="10396377" y="4255130"/>
            <a:ext cx="1160892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 rot="-400932">
            <a:off x="11562189" y="258673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 rot="-432916">
            <a:off x="11510151" y="2699143"/>
            <a:ext cx="329627" cy="3759948"/>
            <a:chOff x="3015702" y="1986247"/>
            <a:chExt cx="329621" cy="3759877"/>
          </a:xfrm>
        </p:grpSpPr>
        <p:sp>
          <p:nvSpPr>
            <p:cNvPr id="204" name="Google Shape;204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7"/>
          <p:cNvGrpSpPr/>
          <p:nvPr/>
        </p:nvGrpSpPr>
        <p:grpSpPr>
          <a:xfrm rot="-432916">
            <a:off x="11301623" y="2386787"/>
            <a:ext cx="429908" cy="1276891"/>
            <a:chOff x="2997536" y="1684476"/>
            <a:chExt cx="429900" cy="1276867"/>
          </a:xfrm>
        </p:grpSpPr>
        <p:sp>
          <p:nvSpPr>
            <p:cNvPr id="209" name="Google Shape;209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7"/>
          <p:cNvSpPr/>
          <p:nvPr/>
        </p:nvSpPr>
        <p:spPr>
          <a:xfrm rot="-434708">
            <a:off x="11478853" y="3703148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 rot="4967020">
            <a:off x="11131465" y="4647404"/>
            <a:ext cx="1143961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991351" y="1051100"/>
            <a:ext cx="7614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991350" y="2491900"/>
            <a:ext cx="6956400" cy="30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678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1_Agenda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384382" y="688485"/>
            <a:ext cx="99363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 rot="-400932">
            <a:off x="10834501" y="218605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 rot="-432916">
            <a:off x="10782463" y="2298464"/>
            <a:ext cx="329627" cy="3759948"/>
            <a:chOff x="3015702" y="1986247"/>
            <a:chExt cx="329621" cy="3759877"/>
          </a:xfrm>
        </p:grpSpPr>
        <p:sp>
          <p:nvSpPr>
            <p:cNvPr id="192" name="Google Shape;192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7"/>
          <p:cNvGrpSpPr/>
          <p:nvPr/>
        </p:nvGrpSpPr>
        <p:grpSpPr>
          <a:xfrm rot="-432916">
            <a:off x="10573936" y="1986108"/>
            <a:ext cx="429908" cy="1276891"/>
            <a:chOff x="2997536" y="1684476"/>
            <a:chExt cx="429900" cy="1276867"/>
          </a:xfrm>
        </p:grpSpPr>
        <p:sp>
          <p:nvSpPr>
            <p:cNvPr id="197" name="Google Shape;197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7"/>
          <p:cNvSpPr/>
          <p:nvPr/>
        </p:nvSpPr>
        <p:spPr>
          <a:xfrm rot="-434708">
            <a:off x="10751166" y="3302469"/>
            <a:ext cx="230742" cy="3997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 rot="4967100">
            <a:off x="10396377" y="4255130"/>
            <a:ext cx="1160892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 rot="-400932">
            <a:off x="11562189" y="258673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 rot="-432916">
            <a:off x="11510151" y="2699143"/>
            <a:ext cx="329627" cy="3759948"/>
            <a:chOff x="3015702" y="1986247"/>
            <a:chExt cx="329621" cy="3759877"/>
          </a:xfrm>
        </p:grpSpPr>
        <p:sp>
          <p:nvSpPr>
            <p:cNvPr id="204" name="Google Shape;204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7"/>
          <p:cNvGrpSpPr/>
          <p:nvPr/>
        </p:nvGrpSpPr>
        <p:grpSpPr>
          <a:xfrm rot="-432916">
            <a:off x="11301623" y="2386787"/>
            <a:ext cx="429908" cy="1276891"/>
            <a:chOff x="2997536" y="1684476"/>
            <a:chExt cx="429900" cy="1276867"/>
          </a:xfrm>
        </p:grpSpPr>
        <p:sp>
          <p:nvSpPr>
            <p:cNvPr id="209" name="Google Shape;209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7"/>
          <p:cNvSpPr/>
          <p:nvPr/>
        </p:nvSpPr>
        <p:spPr>
          <a:xfrm rot="-434708">
            <a:off x="11478853" y="3703148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 rot="4967020">
            <a:off x="11131465" y="4647404"/>
            <a:ext cx="1143961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991351" y="1051100"/>
            <a:ext cx="7614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991350" y="2491900"/>
            <a:ext cx="6956400" cy="30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01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1_Agenda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384382" y="688485"/>
            <a:ext cx="99363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 rot="-400932">
            <a:off x="10834501" y="218605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 rot="-432916">
            <a:off x="10782463" y="2298464"/>
            <a:ext cx="329627" cy="3759948"/>
            <a:chOff x="3015702" y="1986247"/>
            <a:chExt cx="329621" cy="3759877"/>
          </a:xfrm>
        </p:grpSpPr>
        <p:sp>
          <p:nvSpPr>
            <p:cNvPr id="192" name="Google Shape;192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7"/>
          <p:cNvGrpSpPr/>
          <p:nvPr/>
        </p:nvGrpSpPr>
        <p:grpSpPr>
          <a:xfrm rot="-432916">
            <a:off x="10573936" y="1986108"/>
            <a:ext cx="429908" cy="1276891"/>
            <a:chOff x="2997536" y="1684476"/>
            <a:chExt cx="429900" cy="1276867"/>
          </a:xfrm>
        </p:grpSpPr>
        <p:sp>
          <p:nvSpPr>
            <p:cNvPr id="197" name="Google Shape;197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7"/>
          <p:cNvSpPr/>
          <p:nvPr/>
        </p:nvSpPr>
        <p:spPr>
          <a:xfrm rot="-434708">
            <a:off x="10751166" y="3302469"/>
            <a:ext cx="230742" cy="3997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 rot="4967100">
            <a:off x="10396377" y="4255130"/>
            <a:ext cx="1160892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 rot="-400932">
            <a:off x="11562189" y="258673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 rot="-432916">
            <a:off x="11510151" y="2699143"/>
            <a:ext cx="329627" cy="3759948"/>
            <a:chOff x="3015702" y="1986247"/>
            <a:chExt cx="329621" cy="3759877"/>
          </a:xfrm>
        </p:grpSpPr>
        <p:sp>
          <p:nvSpPr>
            <p:cNvPr id="204" name="Google Shape;204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7"/>
          <p:cNvGrpSpPr/>
          <p:nvPr/>
        </p:nvGrpSpPr>
        <p:grpSpPr>
          <a:xfrm rot="-432916">
            <a:off x="11301623" y="2386787"/>
            <a:ext cx="429908" cy="1276891"/>
            <a:chOff x="2997536" y="1684476"/>
            <a:chExt cx="429900" cy="1276867"/>
          </a:xfrm>
        </p:grpSpPr>
        <p:sp>
          <p:nvSpPr>
            <p:cNvPr id="209" name="Google Shape;209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7"/>
          <p:cNvSpPr/>
          <p:nvPr/>
        </p:nvSpPr>
        <p:spPr>
          <a:xfrm rot="-434708">
            <a:off x="11478853" y="3703148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 rot="4967020">
            <a:off x="11131465" y="4647404"/>
            <a:ext cx="1143961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991351" y="1051100"/>
            <a:ext cx="7614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991350" y="2491900"/>
            <a:ext cx="6956400" cy="30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93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1873732" y="741010"/>
            <a:ext cx="99363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2357375" y="2867800"/>
            <a:ext cx="89394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3"/>
          <p:cNvSpPr/>
          <p:nvPr/>
        </p:nvSpPr>
        <p:spPr>
          <a:xfrm rot="585980">
            <a:off x="477915" y="1503847"/>
            <a:ext cx="399692" cy="398430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oogle Shape;54;p3"/>
          <p:cNvGrpSpPr/>
          <p:nvPr/>
        </p:nvGrpSpPr>
        <p:grpSpPr>
          <a:xfrm rot="554120">
            <a:off x="429613" y="1591611"/>
            <a:ext cx="329642" cy="3760115"/>
            <a:chOff x="3015702" y="1986247"/>
            <a:chExt cx="329621" cy="3759877"/>
          </a:xfrm>
        </p:grpSpPr>
        <p:sp>
          <p:nvSpPr>
            <p:cNvPr id="55" name="Google Shape;55;p3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3"/>
          <p:cNvGrpSpPr/>
          <p:nvPr/>
        </p:nvGrpSpPr>
        <p:grpSpPr>
          <a:xfrm rot="554120">
            <a:off x="667622" y="1297999"/>
            <a:ext cx="429927" cy="1276948"/>
            <a:chOff x="2997536" y="1684476"/>
            <a:chExt cx="429900" cy="1276867"/>
          </a:xfrm>
        </p:grpSpPr>
        <p:sp>
          <p:nvSpPr>
            <p:cNvPr id="60" name="Google Shape;60;p3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3"/>
          <p:cNvSpPr/>
          <p:nvPr/>
        </p:nvSpPr>
        <p:spPr>
          <a:xfrm rot="552304">
            <a:off x="592872" y="2600420"/>
            <a:ext cx="230671" cy="3996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 txBox="1"/>
          <p:nvPr/>
        </p:nvSpPr>
        <p:spPr>
          <a:xfrm rot="5953748">
            <a:off x="-941" y="3523762"/>
            <a:ext cx="1114832" cy="33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585980">
            <a:off x="1062323" y="2094221"/>
            <a:ext cx="399692" cy="398430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3"/>
          <p:cNvGrpSpPr/>
          <p:nvPr/>
        </p:nvGrpSpPr>
        <p:grpSpPr>
          <a:xfrm rot="554120">
            <a:off x="1014021" y="2181984"/>
            <a:ext cx="329642" cy="3760115"/>
            <a:chOff x="3015702" y="1986247"/>
            <a:chExt cx="329621" cy="3759877"/>
          </a:xfrm>
        </p:grpSpPr>
        <p:sp>
          <p:nvSpPr>
            <p:cNvPr id="67" name="Google Shape;67;p3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554120">
            <a:off x="1252030" y="1888372"/>
            <a:ext cx="429927" cy="1276948"/>
            <a:chOff x="2997536" y="1684476"/>
            <a:chExt cx="429900" cy="1276867"/>
          </a:xfrm>
        </p:grpSpPr>
        <p:sp>
          <p:nvSpPr>
            <p:cNvPr id="72" name="Google Shape;72;p3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3"/>
          <p:cNvSpPr/>
          <p:nvPr/>
        </p:nvSpPr>
        <p:spPr>
          <a:xfrm rot="552304">
            <a:off x="1177279" y="3190793"/>
            <a:ext cx="230671" cy="39969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 txBox="1"/>
          <p:nvPr/>
        </p:nvSpPr>
        <p:spPr>
          <a:xfrm rot="5954415">
            <a:off x="565694" y="4129138"/>
            <a:ext cx="1145261" cy="33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1_Agenda">
    <p:bg>
      <p:bgPr>
        <a:solidFill>
          <a:schemeClr val="accent6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384382" y="688485"/>
            <a:ext cx="99363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 rot="-400932">
            <a:off x="10834501" y="218605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7"/>
          <p:cNvGrpSpPr/>
          <p:nvPr/>
        </p:nvGrpSpPr>
        <p:grpSpPr>
          <a:xfrm rot="-432916">
            <a:off x="10782463" y="2298464"/>
            <a:ext cx="329627" cy="3759948"/>
            <a:chOff x="3015702" y="1986247"/>
            <a:chExt cx="329621" cy="3759877"/>
          </a:xfrm>
        </p:grpSpPr>
        <p:sp>
          <p:nvSpPr>
            <p:cNvPr id="192" name="Google Shape;192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7"/>
          <p:cNvGrpSpPr/>
          <p:nvPr/>
        </p:nvGrpSpPr>
        <p:grpSpPr>
          <a:xfrm rot="-432916">
            <a:off x="10573936" y="1986108"/>
            <a:ext cx="429908" cy="1276891"/>
            <a:chOff x="2997536" y="1684476"/>
            <a:chExt cx="429900" cy="1276867"/>
          </a:xfrm>
        </p:grpSpPr>
        <p:sp>
          <p:nvSpPr>
            <p:cNvPr id="197" name="Google Shape;197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7"/>
          <p:cNvSpPr/>
          <p:nvPr/>
        </p:nvSpPr>
        <p:spPr>
          <a:xfrm rot="-434708">
            <a:off x="10751166" y="3302469"/>
            <a:ext cx="230742" cy="3997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 rot="4967100">
            <a:off x="10396377" y="4255130"/>
            <a:ext cx="1160892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 rot="-400932">
            <a:off x="11562189" y="258673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 rot="-432916">
            <a:off x="11510151" y="2699143"/>
            <a:ext cx="329627" cy="3759948"/>
            <a:chOff x="3015702" y="1986247"/>
            <a:chExt cx="329621" cy="3759877"/>
          </a:xfrm>
        </p:grpSpPr>
        <p:sp>
          <p:nvSpPr>
            <p:cNvPr id="204" name="Google Shape;204;p7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7"/>
          <p:cNvGrpSpPr/>
          <p:nvPr/>
        </p:nvGrpSpPr>
        <p:grpSpPr>
          <a:xfrm rot="-432916">
            <a:off x="11301623" y="2386787"/>
            <a:ext cx="429908" cy="1276891"/>
            <a:chOff x="2997536" y="1684476"/>
            <a:chExt cx="429900" cy="1276867"/>
          </a:xfrm>
        </p:grpSpPr>
        <p:sp>
          <p:nvSpPr>
            <p:cNvPr id="209" name="Google Shape;209;p7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7"/>
          <p:cNvSpPr/>
          <p:nvPr/>
        </p:nvSpPr>
        <p:spPr>
          <a:xfrm rot="-434708">
            <a:off x="11478853" y="3703148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 rot="4967020">
            <a:off x="11131465" y="4647404"/>
            <a:ext cx="1143961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991351" y="1051100"/>
            <a:ext cx="76149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991350" y="2491900"/>
            <a:ext cx="6956400" cy="30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47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/>
          <p:nvPr/>
        </p:nvSpPr>
        <p:spPr>
          <a:xfrm>
            <a:off x="1764510" y="643896"/>
            <a:ext cx="4470600" cy="5913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941134" y="831788"/>
            <a:ext cx="4148100" cy="55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8"/>
          <p:cNvGrpSpPr/>
          <p:nvPr/>
        </p:nvGrpSpPr>
        <p:grpSpPr>
          <a:xfrm>
            <a:off x="3225445" y="71639"/>
            <a:ext cx="1756200" cy="874921"/>
            <a:chOff x="2815867" y="-221031"/>
            <a:chExt cx="1756200" cy="874921"/>
          </a:xfrm>
        </p:grpSpPr>
        <p:sp>
          <p:nvSpPr>
            <p:cNvPr id="221" name="Google Shape;221;p8"/>
            <p:cNvSpPr/>
            <p:nvPr/>
          </p:nvSpPr>
          <p:spPr>
            <a:xfrm>
              <a:off x="3331607" y="-221031"/>
              <a:ext cx="695389" cy="442061"/>
            </a:xfrm>
            <a:custGeom>
              <a:avLst/>
              <a:gdLst/>
              <a:ahLst/>
              <a:cxnLst/>
              <a:rect l="l" t="t" r="r" b="b"/>
              <a:pathLst>
                <a:path w="695389" h="442061" extrusionOk="0">
                  <a:moveTo>
                    <a:pt x="349212" y="94863"/>
                  </a:moveTo>
                  <a:cubicBezTo>
                    <a:pt x="289565" y="94863"/>
                    <a:pt x="241212" y="143216"/>
                    <a:pt x="241212" y="202863"/>
                  </a:cubicBezTo>
                  <a:cubicBezTo>
                    <a:pt x="241212" y="262510"/>
                    <a:pt x="289565" y="310863"/>
                    <a:pt x="349212" y="310863"/>
                  </a:cubicBezTo>
                  <a:cubicBezTo>
                    <a:pt x="408859" y="310863"/>
                    <a:pt x="457212" y="262510"/>
                    <a:pt x="457212" y="202863"/>
                  </a:cubicBezTo>
                  <a:cubicBezTo>
                    <a:pt x="457212" y="143216"/>
                    <a:pt x="408859" y="94863"/>
                    <a:pt x="349212" y="94863"/>
                  </a:cubicBezTo>
                  <a:close/>
                  <a:moveTo>
                    <a:pt x="221031" y="0"/>
                  </a:moveTo>
                  <a:lnTo>
                    <a:pt x="474358" y="0"/>
                  </a:lnTo>
                  <a:cubicBezTo>
                    <a:pt x="596430" y="0"/>
                    <a:pt x="695389" y="98959"/>
                    <a:pt x="695389" y="221031"/>
                  </a:cubicBezTo>
                  <a:cubicBezTo>
                    <a:pt x="695389" y="294708"/>
                    <a:pt x="695388" y="368384"/>
                    <a:pt x="695388" y="442061"/>
                  </a:cubicBezTo>
                  <a:lnTo>
                    <a:pt x="0" y="442061"/>
                  </a:lnTo>
                  <a:lnTo>
                    <a:pt x="0" y="221031"/>
                  </a:lnTo>
                  <a:cubicBezTo>
                    <a:pt x="0" y="98959"/>
                    <a:pt x="98959" y="0"/>
                    <a:pt x="221031" y="0"/>
                  </a:cubicBez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815867" y="151390"/>
              <a:ext cx="1756200" cy="502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8"/>
          <p:cNvSpPr/>
          <p:nvPr/>
        </p:nvSpPr>
        <p:spPr>
          <a:xfrm rot="-400932">
            <a:off x="6884026" y="218805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8"/>
          <p:cNvGrpSpPr/>
          <p:nvPr/>
        </p:nvGrpSpPr>
        <p:grpSpPr>
          <a:xfrm rot="-432916">
            <a:off x="6831988" y="2300464"/>
            <a:ext cx="329627" cy="3759948"/>
            <a:chOff x="3015702" y="1986247"/>
            <a:chExt cx="329621" cy="3759877"/>
          </a:xfrm>
        </p:grpSpPr>
        <p:sp>
          <p:nvSpPr>
            <p:cNvPr id="225" name="Google Shape;225;p8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8"/>
          <p:cNvGrpSpPr/>
          <p:nvPr/>
        </p:nvGrpSpPr>
        <p:grpSpPr>
          <a:xfrm rot="-432916">
            <a:off x="6623461" y="1988108"/>
            <a:ext cx="429908" cy="1276891"/>
            <a:chOff x="2997536" y="1684476"/>
            <a:chExt cx="429900" cy="1276867"/>
          </a:xfrm>
        </p:grpSpPr>
        <p:sp>
          <p:nvSpPr>
            <p:cNvPr id="230" name="Google Shape;230;p8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8"/>
          <p:cNvSpPr/>
          <p:nvPr/>
        </p:nvSpPr>
        <p:spPr>
          <a:xfrm rot="-434708">
            <a:off x="6800691" y="3304469"/>
            <a:ext cx="230742" cy="39975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 txBox="1"/>
          <p:nvPr/>
        </p:nvSpPr>
        <p:spPr>
          <a:xfrm rot="4967296">
            <a:off x="6469660" y="4230130"/>
            <a:ext cx="1106453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 rot="-400932">
            <a:off x="7611714" y="2588731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8"/>
          <p:cNvGrpSpPr/>
          <p:nvPr/>
        </p:nvGrpSpPr>
        <p:grpSpPr>
          <a:xfrm rot="-432916">
            <a:off x="7559676" y="2701143"/>
            <a:ext cx="329627" cy="3759948"/>
            <a:chOff x="3015702" y="1986247"/>
            <a:chExt cx="329621" cy="3759877"/>
          </a:xfrm>
        </p:grpSpPr>
        <p:sp>
          <p:nvSpPr>
            <p:cNvPr id="237" name="Google Shape;237;p8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8"/>
          <p:cNvGrpSpPr/>
          <p:nvPr/>
        </p:nvGrpSpPr>
        <p:grpSpPr>
          <a:xfrm rot="-432916">
            <a:off x="7351148" y="2388787"/>
            <a:ext cx="429908" cy="1276891"/>
            <a:chOff x="2997536" y="1684476"/>
            <a:chExt cx="429900" cy="1276867"/>
          </a:xfrm>
        </p:grpSpPr>
        <p:sp>
          <p:nvSpPr>
            <p:cNvPr id="242" name="Google Shape;242;p8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8"/>
          <p:cNvSpPr/>
          <p:nvPr/>
        </p:nvSpPr>
        <p:spPr>
          <a:xfrm rot="-434708">
            <a:off x="7528378" y="3705148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 rot="4967637">
            <a:off x="7174949" y="4656154"/>
            <a:ext cx="1157543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247" name="Google Shape;247;p8"/>
          <p:cNvSpPr txBox="1">
            <a:spLocks noGrp="1"/>
          </p:cNvSpPr>
          <p:nvPr>
            <p:ph type="title"/>
          </p:nvPr>
        </p:nvSpPr>
        <p:spPr>
          <a:xfrm>
            <a:off x="2344750" y="1249500"/>
            <a:ext cx="3420300" cy="480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48" name="Google Shape;248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1_Timeline or process">
    <p:bg>
      <p:bgPr>
        <a:solidFill>
          <a:schemeClr val="accen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384375" y="483975"/>
            <a:ext cx="11478000" cy="5052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415604" y="263842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7" name="Google Shape;257;p9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9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-10597407">
            <a:off x="4143596" y="5664379"/>
            <a:ext cx="4116277" cy="955329"/>
            <a:chOff x="4113435" y="5817592"/>
            <a:chExt cx="4116129" cy="955294"/>
          </a:xfrm>
        </p:grpSpPr>
        <p:sp>
          <p:nvSpPr>
            <p:cNvPr id="264" name="Google Shape;264;p9"/>
            <p:cNvSpPr/>
            <p:nvPr/>
          </p:nvSpPr>
          <p:spPr>
            <a:xfrm rot="-5800932">
              <a:off x="5915677" y="4255203"/>
              <a:ext cx="399615" cy="398458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p9"/>
            <p:cNvGrpSpPr/>
            <p:nvPr/>
          </p:nvGrpSpPr>
          <p:grpSpPr>
            <a:xfrm rot="-5832916">
              <a:off x="6178963" y="4441087"/>
              <a:ext cx="329627" cy="3759948"/>
              <a:chOff x="3015702" y="1986247"/>
              <a:chExt cx="329621" cy="3759877"/>
            </a:xfrm>
          </p:grpSpPr>
          <p:sp>
            <p:nvSpPr>
              <p:cNvPr id="266" name="Google Shape;266;p9"/>
              <p:cNvSpPr/>
              <p:nvPr/>
            </p:nvSpPr>
            <p:spPr>
              <a:xfrm>
                <a:off x="3015702" y="2864310"/>
                <a:ext cx="327000" cy="18408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016712" y="4736509"/>
                <a:ext cx="326100" cy="907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3035887" y="5674124"/>
                <a:ext cx="288000" cy="72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3017723" y="1986247"/>
                <a:ext cx="327600" cy="8487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9"/>
            <p:cNvGrpSpPr/>
            <p:nvPr/>
          </p:nvGrpSpPr>
          <p:grpSpPr>
            <a:xfrm rot="-5832916">
              <a:off x="4574938" y="5841002"/>
              <a:ext cx="429908" cy="1276891"/>
              <a:chOff x="2997536" y="1684476"/>
              <a:chExt cx="429900" cy="1276867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2997536" y="1768245"/>
                <a:ext cx="429900" cy="193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3095436" y="1684476"/>
                <a:ext cx="229200" cy="89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3337660" y="1920643"/>
                <a:ext cx="89700" cy="104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834708">
              <a:off x="5552312" y="6201925"/>
              <a:ext cx="230742" cy="3997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 rot="10287147">
              <a:off x="5951451" y="6127595"/>
              <a:ext cx="1164636" cy="338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/>
                <a:t>COLORS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763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1_Timeline or process">
    <p:bg>
      <p:bgPr>
        <a:solidFill>
          <a:schemeClr val="accen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384375" y="483975"/>
            <a:ext cx="11478000" cy="5052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415604" y="263842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7" name="Google Shape;257;p9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9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-10597407">
            <a:off x="4143596" y="5664379"/>
            <a:ext cx="4116277" cy="955329"/>
            <a:chOff x="4113435" y="5817592"/>
            <a:chExt cx="4116129" cy="955294"/>
          </a:xfrm>
        </p:grpSpPr>
        <p:sp>
          <p:nvSpPr>
            <p:cNvPr id="264" name="Google Shape;264;p9"/>
            <p:cNvSpPr/>
            <p:nvPr/>
          </p:nvSpPr>
          <p:spPr>
            <a:xfrm rot="-5800932">
              <a:off x="5915677" y="4255203"/>
              <a:ext cx="399615" cy="398458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p9"/>
            <p:cNvGrpSpPr/>
            <p:nvPr/>
          </p:nvGrpSpPr>
          <p:grpSpPr>
            <a:xfrm rot="-5832916">
              <a:off x="6178963" y="4441087"/>
              <a:ext cx="329627" cy="3759948"/>
              <a:chOff x="3015702" y="1986247"/>
              <a:chExt cx="329621" cy="3759877"/>
            </a:xfrm>
          </p:grpSpPr>
          <p:sp>
            <p:nvSpPr>
              <p:cNvPr id="266" name="Google Shape;266;p9"/>
              <p:cNvSpPr/>
              <p:nvPr/>
            </p:nvSpPr>
            <p:spPr>
              <a:xfrm>
                <a:off x="3015702" y="2864310"/>
                <a:ext cx="327000" cy="18408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016712" y="4736509"/>
                <a:ext cx="326100" cy="907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3035887" y="5674124"/>
                <a:ext cx="288000" cy="72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3017723" y="1986247"/>
                <a:ext cx="327600" cy="8487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9"/>
            <p:cNvGrpSpPr/>
            <p:nvPr/>
          </p:nvGrpSpPr>
          <p:grpSpPr>
            <a:xfrm rot="-5832916">
              <a:off x="4574938" y="5841002"/>
              <a:ext cx="429908" cy="1276891"/>
              <a:chOff x="2997536" y="1684476"/>
              <a:chExt cx="429900" cy="1276867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2997536" y="1768245"/>
                <a:ext cx="429900" cy="193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3095436" y="1684476"/>
                <a:ext cx="229200" cy="89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3337660" y="1920643"/>
                <a:ext cx="89700" cy="104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834708">
              <a:off x="5552312" y="6201925"/>
              <a:ext cx="230742" cy="3997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 rot="10287147">
              <a:off x="5951451" y="6127595"/>
              <a:ext cx="1164636" cy="338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/>
                <a:t>COLORS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0378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1_Timeline or process">
    <p:bg>
      <p:bgPr>
        <a:solidFill>
          <a:schemeClr val="accen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384375" y="483975"/>
            <a:ext cx="11478000" cy="5052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415604" y="263842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7" name="Google Shape;257;p9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9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-10597407">
            <a:off x="4143596" y="5664379"/>
            <a:ext cx="4116277" cy="955329"/>
            <a:chOff x="4113435" y="5817592"/>
            <a:chExt cx="4116129" cy="955294"/>
          </a:xfrm>
        </p:grpSpPr>
        <p:sp>
          <p:nvSpPr>
            <p:cNvPr id="264" name="Google Shape;264;p9"/>
            <p:cNvSpPr/>
            <p:nvPr/>
          </p:nvSpPr>
          <p:spPr>
            <a:xfrm rot="-5800932">
              <a:off x="5915677" y="4255203"/>
              <a:ext cx="399615" cy="398458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p9"/>
            <p:cNvGrpSpPr/>
            <p:nvPr/>
          </p:nvGrpSpPr>
          <p:grpSpPr>
            <a:xfrm rot="-5832916">
              <a:off x="6178963" y="4441087"/>
              <a:ext cx="329627" cy="3759948"/>
              <a:chOff x="3015702" y="1986247"/>
              <a:chExt cx="329621" cy="3759877"/>
            </a:xfrm>
          </p:grpSpPr>
          <p:sp>
            <p:nvSpPr>
              <p:cNvPr id="266" name="Google Shape;266;p9"/>
              <p:cNvSpPr/>
              <p:nvPr/>
            </p:nvSpPr>
            <p:spPr>
              <a:xfrm>
                <a:off x="3015702" y="2864310"/>
                <a:ext cx="327000" cy="18408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016712" y="4736509"/>
                <a:ext cx="326100" cy="9072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3035887" y="5674124"/>
                <a:ext cx="288000" cy="720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3017723" y="1986247"/>
                <a:ext cx="327600" cy="8487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9"/>
            <p:cNvGrpSpPr/>
            <p:nvPr/>
          </p:nvGrpSpPr>
          <p:grpSpPr>
            <a:xfrm rot="-5832916">
              <a:off x="4574938" y="5841002"/>
              <a:ext cx="429908" cy="1276891"/>
              <a:chOff x="2997536" y="1684476"/>
              <a:chExt cx="429900" cy="1276867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2997536" y="1768245"/>
                <a:ext cx="429900" cy="193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3095436" y="1684476"/>
                <a:ext cx="229200" cy="89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3337660" y="1920643"/>
                <a:ext cx="89700" cy="104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834708">
              <a:off x="5552312" y="6201925"/>
              <a:ext cx="230742" cy="3997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 rot="10287147">
              <a:off x="5951451" y="6127595"/>
              <a:ext cx="1164636" cy="338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/>
                <a:t>COLORS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3745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/>
          <p:nvPr/>
        </p:nvSpPr>
        <p:spPr>
          <a:xfrm>
            <a:off x="384374" y="688475"/>
            <a:ext cx="109971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 rot="317976">
            <a:off x="814248" y="1593820"/>
            <a:ext cx="399508" cy="398459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10"/>
          <p:cNvGrpSpPr/>
          <p:nvPr/>
        </p:nvGrpSpPr>
        <p:grpSpPr>
          <a:xfrm rot="285647">
            <a:off x="764433" y="1688095"/>
            <a:ext cx="329638" cy="3760066"/>
            <a:chOff x="3015702" y="1986247"/>
            <a:chExt cx="329621" cy="3759877"/>
          </a:xfrm>
        </p:grpSpPr>
        <p:sp>
          <p:nvSpPr>
            <p:cNvPr id="280" name="Google Shape;280;p10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 rot="285647">
            <a:off x="881793" y="1376686"/>
            <a:ext cx="429922" cy="1276931"/>
            <a:chOff x="2997536" y="1684476"/>
            <a:chExt cx="429900" cy="1276867"/>
          </a:xfrm>
        </p:grpSpPr>
        <p:sp>
          <p:nvSpPr>
            <p:cNvPr id="285" name="Google Shape;285;p10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0"/>
          <p:cNvSpPr/>
          <p:nvPr/>
        </p:nvSpPr>
        <p:spPr>
          <a:xfrm rot="281738">
            <a:off x="874937" y="2690067"/>
            <a:ext cx="230875" cy="39978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 rot="5686853">
            <a:off x="327183" y="3644614"/>
            <a:ext cx="1159033" cy="33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 rot="317976">
            <a:off x="1442928" y="2136807"/>
            <a:ext cx="399508" cy="3984595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10"/>
          <p:cNvGrpSpPr/>
          <p:nvPr/>
        </p:nvGrpSpPr>
        <p:grpSpPr>
          <a:xfrm rot="285647">
            <a:off x="1393113" y="2231082"/>
            <a:ext cx="329638" cy="3760066"/>
            <a:chOff x="3015702" y="1986247"/>
            <a:chExt cx="329621" cy="3759877"/>
          </a:xfrm>
        </p:grpSpPr>
        <p:sp>
          <p:nvSpPr>
            <p:cNvPr id="292" name="Google Shape;292;p10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 rot="285647">
            <a:off x="1510472" y="1919672"/>
            <a:ext cx="429922" cy="1276931"/>
            <a:chOff x="2997536" y="1684476"/>
            <a:chExt cx="429900" cy="1276867"/>
          </a:xfrm>
        </p:grpSpPr>
        <p:sp>
          <p:nvSpPr>
            <p:cNvPr id="297" name="Google Shape;297;p10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0"/>
          <p:cNvSpPr/>
          <p:nvPr/>
        </p:nvSpPr>
        <p:spPr>
          <a:xfrm rot="281738">
            <a:off x="1503616" y="3233053"/>
            <a:ext cx="230875" cy="39978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"/>
          <p:cNvSpPr txBox="1"/>
          <p:nvPr/>
        </p:nvSpPr>
        <p:spPr>
          <a:xfrm rot="5686576">
            <a:off x="970911" y="4173787"/>
            <a:ext cx="1131329" cy="33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3" name="Google Shape;303;p10"/>
          <p:cNvSpPr txBox="1">
            <a:spLocks noGrp="1"/>
          </p:cNvSpPr>
          <p:nvPr>
            <p:ph type="title"/>
          </p:nvPr>
        </p:nvSpPr>
        <p:spPr>
          <a:xfrm>
            <a:off x="2328800" y="1060950"/>
            <a:ext cx="83964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1873732" y="741010"/>
            <a:ext cx="99363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2357375" y="2867800"/>
            <a:ext cx="89394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3"/>
          <p:cNvSpPr/>
          <p:nvPr/>
        </p:nvSpPr>
        <p:spPr>
          <a:xfrm rot="585980">
            <a:off x="477915" y="1503847"/>
            <a:ext cx="399692" cy="398430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oogle Shape;54;p3"/>
          <p:cNvGrpSpPr/>
          <p:nvPr/>
        </p:nvGrpSpPr>
        <p:grpSpPr>
          <a:xfrm rot="554120">
            <a:off x="429613" y="1591611"/>
            <a:ext cx="329642" cy="3760115"/>
            <a:chOff x="3015702" y="1986247"/>
            <a:chExt cx="329621" cy="3759877"/>
          </a:xfrm>
        </p:grpSpPr>
        <p:sp>
          <p:nvSpPr>
            <p:cNvPr id="55" name="Google Shape;55;p3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3"/>
          <p:cNvGrpSpPr/>
          <p:nvPr/>
        </p:nvGrpSpPr>
        <p:grpSpPr>
          <a:xfrm rot="554120">
            <a:off x="667622" y="1297999"/>
            <a:ext cx="429927" cy="1276948"/>
            <a:chOff x="2997536" y="1684476"/>
            <a:chExt cx="429900" cy="1276867"/>
          </a:xfrm>
        </p:grpSpPr>
        <p:sp>
          <p:nvSpPr>
            <p:cNvPr id="60" name="Google Shape;60;p3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3"/>
          <p:cNvSpPr/>
          <p:nvPr/>
        </p:nvSpPr>
        <p:spPr>
          <a:xfrm rot="552304">
            <a:off x="592872" y="2600420"/>
            <a:ext cx="230671" cy="3996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 txBox="1"/>
          <p:nvPr/>
        </p:nvSpPr>
        <p:spPr>
          <a:xfrm rot="5953748">
            <a:off x="-941" y="3523762"/>
            <a:ext cx="1114832" cy="33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585980">
            <a:off x="1062323" y="2094221"/>
            <a:ext cx="399692" cy="398430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3"/>
          <p:cNvGrpSpPr/>
          <p:nvPr/>
        </p:nvGrpSpPr>
        <p:grpSpPr>
          <a:xfrm rot="554120">
            <a:off x="1014021" y="2181984"/>
            <a:ext cx="329642" cy="3760115"/>
            <a:chOff x="3015702" y="1986247"/>
            <a:chExt cx="329621" cy="3759877"/>
          </a:xfrm>
        </p:grpSpPr>
        <p:sp>
          <p:nvSpPr>
            <p:cNvPr id="67" name="Google Shape;67;p3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554120">
            <a:off x="1252030" y="1888372"/>
            <a:ext cx="429927" cy="1276948"/>
            <a:chOff x="2997536" y="1684476"/>
            <a:chExt cx="429900" cy="1276867"/>
          </a:xfrm>
        </p:grpSpPr>
        <p:sp>
          <p:nvSpPr>
            <p:cNvPr id="72" name="Google Shape;72;p3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3"/>
          <p:cNvSpPr/>
          <p:nvPr/>
        </p:nvSpPr>
        <p:spPr>
          <a:xfrm rot="552304">
            <a:off x="1177279" y="3190793"/>
            <a:ext cx="230671" cy="39969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 txBox="1"/>
          <p:nvPr/>
        </p:nvSpPr>
        <p:spPr>
          <a:xfrm rot="5954415">
            <a:off x="565694" y="4129138"/>
            <a:ext cx="1145261" cy="33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156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1873732" y="741010"/>
            <a:ext cx="9936300" cy="552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2357375" y="2867800"/>
            <a:ext cx="89394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3"/>
          <p:cNvSpPr/>
          <p:nvPr/>
        </p:nvSpPr>
        <p:spPr>
          <a:xfrm rot="585980">
            <a:off x="477915" y="1503847"/>
            <a:ext cx="399692" cy="398430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oogle Shape;54;p3"/>
          <p:cNvGrpSpPr/>
          <p:nvPr/>
        </p:nvGrpSpPr>
        <p:grpSpPr>
          <a:xfrm rot="554120">
            <a:off x="429613" y="1591611"/>
            <a:ext cx="329642" cy="3760115"/>
            <a:chOff x="3015702" y="1986247"/>
            <a:chExt cx="329621" cy="3759877"/>
          </a:xfrm>
        </p:grpSpPr>
        <p:sp>
          <p:nvSpPr>
            <p:cNvPr id="55" name="Google Shape;55;p3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3"/>
          <p:cNvGrpSpPr/>
          <p:nvPr/>
        </p:nvGrpSpPr>
        <p:grpSpPr>
          <a:xfrm rot="554120">
            <a:off x="667622" y="1297999"/>
            <a:ext cx="429927" cy="1276948"/>
            <a:chOff x="2997536" y="1684476"/>
            <a:chExt cx="429900" cy="1276867"/>
          </a:xfrm>
        </p:grpSpPr>
        <p:sp>
          <p:nvSpPr>
            <p:cNvPr id="60" name="Google Shape;60;p3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3"/>
          <p:cNvSpPr/>
          <p:nvPr/>
        </p:nvSpPr>
        <p:spPr>
          <a:xfrm rot="552304">
            <a:off x="592872" y="2600420"/>
            <a:ext cx="230671" cy="3996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 txBox="1"/>
          <p:nvPr/>
        </p:nvSpPr>
        <p:spPr>
          <a:xfrm rot="5953748">
            <a:off x="-941" y="3523762"/>
            <a:ext cx="1114832" cy="33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585980">
            <a:off x="1062323" y="2094221"/>
            <a:ext cx="399692" cy="398430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3"/>
          <p:cNvGrpSpPr/>
          <p:nvPr/>
        </p:nvGrpSpPr>
        <p:grpSpPr>
          <a:xfrm rot="554120">
            <a:off x="1014021" y="2181984"/>
            <a:ext cx="329642" cy="3760115"/>
            <a:chOff x="3015702" y="1986247"/>
            <a:chExt cx="329621" cy="3759877"/>
          </a:xfrm>
        </p:grpSpPr>
        <p:sp>
          <p:nvSpPr>
            <p:cNvPr id="67" name="Google Shape;67;p3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554120">
            <a:off x="1252030" y="1888372"/>
            <a:ext cx="429927" cy="1276948"/>
            <a:chOff x="2997536" y="1684476"/>
            <a:chExt cx="429900" cy="1276867"/>
          </a:xfrm>
        </p:grpSpPr>
        <p:sp>
          <p:nvSpPr>
            <p:cNvPr id="72" name="Google Shape;72;p3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3"/>
          <p:cNvSpPr/>
          <p:nvPr/>
        </p:nvSpPr>
        <p:spPr>
          <a:xfrm rot="552304">
            <a:off x="1177279" y="3190793"/>
            <a:ext cx="230671" cy="39969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 txBox="1"/>
          <p:nvPr/>
        </p:nvSpPr>
        <p:spPr>
          <a:xfrm rot="5954415">
            <a:off x="565694" y="4129138"/>
            <a:ext cx="1145261" cy="33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57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 rot="10800000">
            <a:off x="13499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63084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4"/>
          <p:cNvGrpSpPr/>
          <p:nvPr/>
        </p:nvGrpSpPr>
        <p:grpSpPr>
          <a:xfrm>
            <a:off x="5853776" y="1053680"/>
            <a:ext cx="762900" cy="4734588"/>
            <a:chOff x="5853776" y="1053680"/>
            <a:chExt cx="762900" cy="4734588"/>
          </a:xfrm>
        </p:grpSpPr>
        <p:sp>
          <p:nvSpPr>
            <p:cNvPr id="81" name="Google Shape;81;p4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 rot="-400932">
            <a:off x="417891" y="2295053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4"/>
          <p:cNvGrpSpPr/>
          <p:nvPr/>
        </p:nvGrpSpPr>
        <p:grpSpPr>
          <a:xfrm rot="-432916">
            <a:off x="365853" y="2407465"/>
            <a:ext cx="329627" cy="3759948"/>
            <a:chOff x="3015702" y="1986247"/>
            <a:chExt cx="329621" cy="3759877"/>
          </a:xfrm>
        </p:grpSpPr>
        <p:sp>
          <p:nvSpPr>
            <p:cNvPr id="90" name="Google Shape;90;p4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432916">
            <a:off x="157325" y="2095109"/>
            <a:ext cx="429908" cy="1276891"/>
            <a:chOff x="2997536" y="1684476"/>
            <a:chExt cx="429900" cy="1276867"/>
          </a:xfrm>
        </p:grpSpPr>
        <p:sp>
          <p:nvSpPr>
            <p:cNvPr id="95" name="Google Shape;95;p4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4"/>
          <p:cNvSpPr/>
          <p:nvPr/>
        </p:nvSpPr>
        <p:spPr>
          <a:xfrm rot="-434708">
            <a:off x="334555" y="3411471"/>
            <a:ext cx="230742" cy="3997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 rot="4966973">
            <a:off x="-8581" y="4350931"/>
            <a:ext cx="1134287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 rot="-400932">
            <a:off x="1145578" y="2695732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4"/>
          <p:cNvGrpSpPr/>
          <p:nvPr/>
        </p:nvGrpSpPr>
        <p:grpSpPr>
          <a:xfrm rot="-432916">
            <a:off x="1093540" y="2808144"/>
            <a:ext cx="329627" cy="3759948"/>
            <a:chOff x="3015702" y="1986247"/>
            <a:chExt cx="329621" cy="3759877"/>
          </a:xfrm>
        </p:grpSpPr>
        <p:sp>
          <p:nvSpPr>
            <p:cNvPr id="102" name="Google Shape;102;p4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 rot="-432916">
            <a:off x="885012" y="2495788"/>
            <a:ext cx="429908" cy="1276891"/>
            <a:chOff x="2997536" y="1684476"/>
            <a:chExt cx="429900" cy="1276867"/>
          </a:xfrm>
        </p:grpSpPr>
        <p:sp>
          <p:nvSpPr>
            <p:cNvPr id="107" name="Google Shape;107;p4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4"/>
          <p:cNvSpPr/>
          <p:nvPr/>
        </p:nvSpPr>
        <p:spPr>
          <a:xfrm rot="-434708">
            <a:off x="1062242" y="3812149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 rot="4967667">
            <a:off x="705641" y="4766754"/>
            <a:ext cx="1164799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775275" y="1361900"/>
            <a:ext cx="3696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6998801" y="1536625"/>
            <a:ext cx="3638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 rot="10800000">
            <a:off x="13499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63084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4"/>
          <p:cNvGrpSpPr/>
          <p:nvPr/>
        </p:nvGrpSpPr>
        <p:grpSpPr>
          <a:xfrm>
            <a:off x="5853776" y="1053680"/>
            <a:ext cx="762900" cy="4734588"/>
            <a:chOff x="5853776" y="1053680"/>
            <a:chExt cx="762900" cy="4734588"/>
          </a:xfrm>
        </p:grpSpPr>
        <p:sp>
          <p:nvSpPr>
            <p:cNvPr id="81" name="Google Shape;81;p4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 rot="-400932">
            <a:off x="417891" y="2295053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4"/>
          <p:cNvGrpSpPr/>
          <p:nvPr/>
        </p:nvGrpSpPr>
        <p:grpSpPr>
          <a:xfrm rot="-432916">
            <a:off x="365853" y="2407465"/>
            <a:ext cx="329627" cy="3759948"/>
            <a:chOff x="3015702" y="1986247"/>
            <a:chExt cx="329621" cy="3759877"/>
          </a:xfrm>
        </p:grpSpPr>
        <p:sp>
          <p:nvSpPr>
            <p:cNvPr id="90" name="Google Shape;90;p4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432916">
            <a:off x="157325" y="2095109"/>
            <a:ext cx="429908" cy="1276891"/>
            <a:chOff x="2997536" y="1684476"/>
            <a:chExt cx="429900" cy="1276867"/>
          </a:xfrm>
        </p:grpSpPr>
        <p:sp>
          <p:nvSpPr>
            <p:cNvPr id="95" name="Google Shape;95;p4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4"/>
          <p:cNvSpPr/>
          <p:nvPr/>
        </p:nvSpPr>
        <p:spPr>
          <a:xfrm rot="-434708">
            <a:off x="334555" y="3411471"/>
            <a:ext cx="230742" cy="3997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 rot="4966973">
            <a:off x="-8581" y="4350931"/>
            <a:ext cx="1134287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 rot="-400932">
            <a:off x="1145578" y="2695732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4"/>
          <p:cNvGrpSpPr/>
          <p:nvPr/>
        </p:nvGrpSpPr>
        <p:grpSpPr>
          <a:xfrm rot="-432916">
            <a:off x="1093540" y="2808144"/>
            <a:ext cx="329627" cy="3759948"/>
            <a:chOff x="3015702" y="1986247"/>
            <a:chExt cx="329621" cy="3759877"/>
          </a:xfrm>
        </p:grpSpPr>
        <p:sp>
          <p:nvSpPr>
            <p:cNvPr id="102" name="Google Shape;102;p4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 rot="-432916">
            <a:off x="885012" y="2495788"/>
            <a:ext cx="429908" cy="1276891"/>
            <a:chOff x="2997536" y="1684476"/>
            <a:chExt cx="429900" cy="1276867"/>
          </a:xfrm>
        </p:grpSpPr>
        <p:sp>
          <p:nvSpPr>
            <p:cNvPr id="107" name="Google Shape;107;p4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4"/>
          <p:cNvSpPr/>
          <p:nvPr/>
        </p:nvSpPr>
        <p:spPr>
          <a:xfrm rot="-434708">
            <a:off x="1062242" y="3812149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 rot="4967667">
            <a:off x="705641" y="4766754"/>
            <a:ext cx="1164799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775275" y="1361900"/>
            <a:ext cx="3696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6998801" y="1536625"/>
            <a:ext cx="3638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3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 rot="10800000">
            <a:off x="13499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63084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4"/>
          <p:cNvGrpSpPr/>
          <p:nvPr/>
        </p:nvGrpSpPr>
        <p:grpSpPr>
          <a:xfrm>
            <a:off x="5853776" y="1053680"/>
            <a:ext cx="762900" cy="4734588"/>
            <a:chOff x="5853776" y="1053680"/>
            <a:chExt cx="762900" cy="4734588"/>
          </a:xfrm>
        </p:grpSpPr>
        <p:sp>
          <p:nvSpPr>
            <p:cNvPr id="81" name="Google Shape;81;p4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 rot="-400932">
            <a:off x="417891" y="2295053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4"/>
          <p:cNvGrpSpPr/>
          <p:nvPr/>
        </p:nvGrpSpPr>
        <p:grpSpPr>
          <a:xfrm rot="-432916">
            <a:off x="365853" y="2407465"/>
            <a:ext cx="329627" cy="3759948"/>
            <a:chOff x="3015702" y="1986247"/>
            <a:chExt cx="329621" cy="3759877"/>
          </a:xfrm>
        </p:grpSpPr>
        <p:sp>
          <p:nvSpPr>
            <p:cNvPr id="90" name="Google Shape;90;p4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432916">
            <a:off x="157325" y="2095109"/>
            <a:ext cx="429908" cy="1276891"/>
            <a:chOff x="2997536" y="1684476"/>
            <a:chExt cx="429900" cy="1276867"/>
          </a:xfrm>
        </p:grpSpPr>
        <p:sp>
          <p:nvSpPr>
            <p:cNvPr id="95" name="Google Shape;95;p4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4"/>
          <p:cNvSpPr/>
          <p:nvPr/>
        </p:nvSpPr>
        <p:spPr>
          <a:xfrm rot="-434708">
            <a:off x="334555" y="3411471"/>
            <a:ext cx="230742" cy="3997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 rot="4966973">
            <a:off x="-8581" y="4350931"/>
            <a:ext cx="1134287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 rot="-400932">
            <a:off x="1145578" y="2695732"/>
            <a:ext cx="399615" cy="398458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4"/>
          <p:cNvGrpSpPr/>
          <p:nvPr/>
        </p:nvGrpSpPr>
        <p:grpSpPr>
          <a:xfrm rot="-432916">
            <a:off x="1093540" y="2808144"/>
            <a:ext cx="329627" cy="3759948"/>
            <a:chOff x="3015702" y="1986247"/>
            <a:chExt cx="329621" cy="3759877"/>
          </a:xfrm>
        </p:grpSpPr>
        <p:sp>
          <p:nvSpPr>
            <p:cNvPr id="102" name="Google Shape;102;p4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 rot="-432916">
            <a:off x="885012" y="2495788"/>
            <a:ext cx="429908" cy="1276891"/>
            <a:chOff x="2997536" y="1684476"/>
            <a:chExt cx="429900" cy="1276867"/>
          </a:xfrm>
        </p:grpSpPr>
        <p:sp>
          <p:nvSpPr>
            <p:cNvPr id="107" name="Google Shape;107;p4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4"/>
          <p:cNvSpPr/>
          <p:nvPr/>
        </p:nvSpPr>
        <p:spPr>
          <a:xfrm rot="-434708">
            <a:off x="1062242" y="3812149"/>
            <a:ext cx="230742" cy="3997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 rot="4967667">
            <a:off x="705641" y="4766754"/>
            <a:ext cx="1164799" cy="33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775275" y="1361900"/>
            <a:ext cx="3696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6998801" y="1536625"/>
            <a:ext cx="3638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92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10800000">
            <a:off x="5117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4702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015576" y="1053680"/>
            <a:ext cx="762900" cy="4734588"/>
            <a:chOff x="5853776" y="1053680"/>
            <a:chExt cx="762900" cy="4734588"/>
          </a:xfrm>
        </p:grpSpPr>
        <p:sp>
          <p:nvSpPr>
            <p:cNvPr id="119" name="Google Shape;119;p5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 rot="206533">
            <a:off x="10863140" y="1984738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174371">
            <a:off x="10812528" y="2081664"/>
            <a:ext cx="329617" cy="3759824"/>
            <a:chOff x="3015702" y="1986247"/>
            <a:chExt cx="329621" cy="3759877"/>
          </a:xfrm>
        </p:grpSpPr>
        <p:sp>
          <p:nvSpPr>
            <p:cNvPr id="128" name="Google Shape;128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174371">
            <a:off x="10879537" y="1765666"/>
            <a:ext cx="429894" cy="1276849"/>
            <a:chOff x="2997536" y="1684476"/>
            <a:chExt cx="429900" cy="1276867"/>
          </a:xfrm>
        </p:grpSpPr>
        <p:sp>
          <p:nvSpPr>
            <p:cNvPr id="133" name="Google Shape;133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/>
          <p:nvPr/>
        </p:nvSpPr>
        <p:spPr>
          <a:xfrm rot="169958">
            <a:off x="10901267" y="3082093"/>
            <a:ext cx="230682" cy="3998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5575180">
            <a:off x="10385901" y="4036558"/>
            <a:ext cx="1154398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206533">
            <a:off x="11509069" y="2507086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 rot="174371">
            <a:off x="11458458" y="2604012"/>
            <a:ext cx="329617" cy="3759824"/>
            <a:chOff x="3015702" y="1986247"/>
            <a:chExt cx="329621" cy="3759877"/>
          </a:xfrm>
        </p:grpSpPr>
        <p:sp>
          <p:nvSpPr>
            <p:cNvPr id="140" name="Google Shape;140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174371">
            <a:off x="11525466" y="2288015"/>
            <a:ext cx="429894" cy="1276849"/>
            <a:chOff x="2997536" y="1684476"/>
            <a:chExt cx="429900" cy="1276867"/>
          </a:xfrm>
        </p:grpSpPr>
        <p:sp>
          <p:nvSpPr>
            <p:cNvPr id="145" name="Google Shape;145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 rot="169958">
            <a:off x="11547196" y="3604441"/>
            <a:ext cx="230682" cy="3998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575015">
            <a:off x="11034380" y="4556508"/>
            <a:ext cx="1149589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819775" y="502650"/>
            <a:ext cx="4006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904600" y="2087725"/>
            <a:ext cx="4006200" cy="4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5973825" y="2163750"/>
            <a:ext cx="4140600" cy="392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10800000">
            <a:off x="511777" y="337061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470236" y="330032"/>
            <a:ext cx="4777800" cy="6201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177800" dir="2700000" algn="tl" rotWithShape="0">
              <a:srgbClr val="B2B2B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015576" y="1053680"/>
            <a:ext cx="762900" cy="4734588"/>
            <a:chOff x="5853776" y="1053680"/>
            <a:chExt cx="762900" cy="4734588"/>
          </a:xfrm>
        </p:grpSpPr>
        <p:sp>
          <p:nvSpPr>
            <p:cNvPr id="119" name="Google Shape;119;p5"/>
            <p:cNvSpPr/>
            <p:nvPr/>
          </p:nvSpPr>
          <p:spPr>
            <a:xfrm>
              <a:off x="5853776" y="105368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853776" y="180642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853776" y="2559176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853776" y="3311924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853776" y="4064672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53776" y="5570168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853776" y="4817420"/>
              <a:ext cx="762900" cy="21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/>
          <p:nvPr/>
        </p:nvSpPr>
        <p:spPr>
          <a:xfrm rot="206533">
            <a:off x="10863140" y="1984738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174371">
            <a:off x="10812528" y="2081664"/>
            <a:ext cx="329617" cy="3759824"/>
            <a:chOff x="3015702" y="1986247"/>
            <a:chExt cx="329621" cy="3759877"/>
          </a:xfrm>
        </p:grpSpPr>
        <p:sp>
          <p:nvSpPr>
            <p:cNvPr id="128" name="Google Shape;128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174371">
            <a:off x="10879537" y="1765666"/>
            <a:ext cx="429894" cy="1276849"/>
            <a:chOff x="2997536" y="1684476"/>
            <a:chExt cx="429900" cy="1276867"/>
          </a:xfrm>
        </p:grpSpPr>
        <p:sp>
          <p:nvSpPr>
            <p:cNvPr id="133" name="Google Shape;133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5"/>
          <p:cNvSpPr/>
          <p:nvPr/>
        </p:nvSpPr>
        <p:spPr>
          <a:xfrm rot="169958">
            <a:off x="10901267" y="3082093"/>
            <a:ext cx="230682" cy="3998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 rot="5575180">
            <a:off x="10385901" y="4036558"/>
            <a:ext cx="1154398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COLORS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206533">
            <a:off x="11509069" y="2507086"/>
            <a:ext cx="399721" cy="3984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 rot="174371">
            <a:off x="11458458" y="2604012"/>
            <a:ext cx="329617" cy="3759824"/>
            <a:chOff x="3015702" y="1986247"/>
            <a:chExt cx="329621" cy="3759877"/>
          </a:xfrm>
        </p:grpSpPr>
        <p:sp>
          <p:nvSpPr>
            <p:cNvPr id="140" name="Google Shape;140;p5"/>
            <p:cNvSpPr/>
            <p:nvPr/>
          </p:nvSpPr>
          <p:spPr>
            <a:xfrm>
              <a:off x="3015702" y="2864310"/>
              <a:ext cx="327000" cy="1840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016712" y="4736509"/>
              <a:ext cx="326100" cy="9072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035887" y="5674124"/>
              <a:ext cx="288000" cy="72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017723" y="1986247"/>
              <a:ext cx="327600" cy="848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 rot="174371">
            <a:off x="11525466" y="2288015"/>
            <a:ext cx="429894" cy="1276849"/>
            <a:chOff x="2997536" y="1684476"/>
            <a:chExt cx="429900" cy="1276867"/>
          </a:xfrm>
        </p:grpSpPr>
        <p:sp>
          <p:nvSpPr>
            <p:cNvPr id="145" name="Google Shape;145;p5"/>
            <p:cNvSpPr/>
            <p:nvPr/>
          </p:nvSpPr>
          <p:spPr>
            <a:xfrm>
              <a:off x="2997536" y="1768245"/>
              <a:ext cx="429900" cy="19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095436" y="1684476"/>
              <a:ext cx="229200" cy="89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337660" y="1920643"/>
              <a:ext cx="89700" cy="1040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5"/>
          <p:cNvSpPr/>
          <p:nvPr/>
        </p:nvSpPr>
        <p:spPr>
          <a:xfrm rot="169958">
            <a:off x="11547196" y="3604441"/>
            <a:ext cx="230682" cy="39982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575015">
            <a:off x="11034380" y="4556508"/>
            <a:ext cx="1149589" cy="33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BLACK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819775" y="502650"/>
            <a:ext cx="40062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904600" y="2087725"/>
            <a:ext cx="4006200" cy="400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5973825" y="2163750"/>
            <a:ext cx="4140600" cy="392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15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7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4" y="263842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 b="1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Patrick Hand"/>
              <a:buChar char="●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600"/>
              <a:buFont typeface="Patrick Hand"/>
              <a:buChar char="○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600"/>
              <a:buFont typeface="Patrick Hand"/>
              <a:buChar char="■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600"/>
              <a:buFont typeface="Patrick Hand"/>
              <a:buChar char="●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600"/>
              <a:buFont typeface="Patrick Hand"/>
              <a:buChar char="○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600"/>
              <a:buFont typeface="Patrick Hand"/>
              <a:buChar char="■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600"/>
              <a:buFont typeface="Patrick Hand"/>
              <a:buChar char="●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600"/>
              <a:buFont typeface="Patrick Hand"/>
              <a:buChar char="○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600"/>
              <a:buFont typeface="Patrick Hand"/>
              <a:buChar char="■"/>
              <a:defRPr sz="26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 rot="5400000">
            <a:off x="-588750" y="60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5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9" r:id="rId3"/>
    <p:sldLayoutId id="2147483661" r:id="rId4"/>
    <p:sldLayoutId id="2147483650" r:id="rId5"/>
    <p:sldLayoutId id="2147483670" r:id="rId6"/>
    <p:sldLayoutId id="2147483662" r:id="rId7"/>
    <p:sldLayoutId id="2147483651" r:id="rId8"/>
    <p:sldLayoutId id="2147483676" r:id="rId9"/>
    <p:sldLayoutId id="2147483671" r:id="rId10"/>
    <p:sldLayoutId id="2147483667" r:id="rId11"/>
    <p:sldLayoutId id="2147483666" r:id="rId12"/>
    <p:sldLayoutId id="2147483663" r:id="rId13"/>
    <p:sldLayoutId id="2147483659" r:id="rId14"/>
    <p:sldLayoutId id="2147483652" r:id="rId15"/>
    <p:sldLayoutId id="2147483653" r:id="rId16"/>
    <p:sldLayoutId id="2147483675" r:id="rId17"/>
    <p:sldLayoutId id="2147483673" r:id="rId18"/>
    <p:sldLayoutId id="2147483668" r:id="rId19"/>
    <p:sldLayoutId id="2147483665" r:id="rId20"/>
    <p:sldLayoutId id="2147483654" r:id="rId21"/>
    <p:sldLayoutId id="2147483674" r:id="rId22"/>
    <p:sldLayoutId id="2147483672" r:id="rId23"/>
    <p:sldLayoutId id="2147483664" r:id="rId24"/>
    <p:sldLayoutId id="214748365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sv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3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youtu.be/nCMYKW4YQ4k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20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openxmlformats.org/officeDocument/2006/relationships/image" Target="../media/image18.png"/><Relationship Id="rId1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2.wdp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.png"/><Relationship Id="rId3" Type="http://schemas.openxmlformats.org/officeDocument/2006/relationships/image" Target="../media/image13.jpg"/><Relationship Id="rId7" Type="http://schemas.openxmlformats.org/officeDocument/2006/relationships/image" Target="../media/image2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image" Target="../media/image24.png"/><Relationship Id="rId9" Type="http://schemas.openxmlformats.org/officeDocument/2006/relationships/image" Target="../media/image22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1CE219-4194-4FF4-BC98-107631AFF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55"/>
          <a:stretch/>
        </p:blipFill>
        <p:spPr>
          <a:xfrm>
            <a:off x="4847303" y="1891632"/>
            <a:ext cx="3392129" cy="2229161"/>
          </a:xfrm>
          <a:prstGeom prst="round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AC91746-BD49-4863-A48E-78239A69F4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0" y="94273"/>
            <a:ext cx="1013505" cy="70540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52EDDB6-F513-42B8-BBF4-0439C264D784}"/>
              </a:ext>
            </a:extLst>
          </p:cNvPr>
          <p:cNvGrpSpPr/>
          <p:nvPr/>
        </p:nvGrpSpPr>
        <p:grpSpPr>
          <a:xfrm>
            <a:off x="127098" y="6243485"/>
            <a:ext cx="1682038" cy="417309"/>
            <a:chOff x="127098" y="6243485"/>
            <a:chExt cx="1682038" cy="417309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DCCB8622-2866-44A2-88EE-0BF9F6A44B57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F92869D-A1A4-4D9B-A587-E6DC995D5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256906E-5D8E-43CF-91F3-F4D0C9BCD32F}"/>
              </a:ext>
            </a:extLst>
          </p:cNvPr>
          <p:cNvSpPr txBox="1"/>
          <p:nvPr/>
        </p:nvSpPr>
        <p:spPr>
          <a:xfrm>
            <a:off x="1946786" y="363794"/>
            <a:ext cx="187796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 </a:t>
            </a:r>
            <a:r>
              <a:rPr lang="ar-SA" sz="1600" b="1">
                <a:latin typeface="(A) Arslan Wessam A" panose="03020402040406030203" pitchFamily="66" charset="-78"/>
                <a:cs typeface="(A) Arslan Wessam A" panose="03020402040406030203" pitchFamily="66" charset="-78"/>
              </a:rPr>
              <a:t>7 / 2 / 1443 هـ </a:t>
            </a:r>
            <a:r>
              <a:rPr lang="en-US" sz="1600" b="1"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</a:t>
            </a:r>
            <a:r>
              <a:rPr lang="ar-SA" sz="1600" b="1"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الثلاثاء </a:t>
            </a:r>
            <a:r>
              <a:rPr lang="en-US" sz="1600" b="1"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</a:t>
            </a:r>
            <a:endParaRPr lang="ar-SA" sz="1600" b="1">
              <a:latin typeface="(A) Arslan Wessam A" panose="03020402040406030203" pitchFamily="66" charset="-78"/>
              <a:cs typeface="(A) Arslan Wessam A" panose="03020402040406030203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1BFBF91E-87EB-4054-A8F0-B0304D7DE75A}"/>
              </a:ext>
            </a:extLst>
          </p:cNvPr>
          <p:cNvSpPr/>
          <p:nvPr/>
        </p:nvSpPr>
        <p:spPr>
          <a:xfrm>
            <a:off x="8854156" y="91093"/>
            <a:ext cx="1798890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500" b="1" spc="5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ص/ 47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E9B8A03-B3B7-4BAC-AF42-C72EB1B213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6" b="89831" l="6356" r="93220">
                        <a14:foregroundMark x1="85593" y1="44915" x2="85593" y2="44915"/>
                        <a14:foregroundMark x1="89831" y1="39407" x2="87288" y2="55508"/>
                        <a14:foregroundMark x1="83051" y1="43220" x2="80085" y2="54237"/>
                        <a14:foregroundMark x1="93644" y1="41102" x2="93644" y2="41102"/>
                        <a14:foregroundMark x1="92797" y1="39831" x2="92797" y2="39831"/>
                        <a14:foregroundMark x1="6356" y1="41102" x2="6356" y2="41102"/>
                        <a14:foregroundMark x1="82627" y1="27966" x2="82627" y2="27966"/>
                        <a14:foregroundMark x1="80085" y1="25847" x2="80085" y2="25847"/>
                        <a14:foregroundMark x1="17797" y1="29661" x2="17797" y2="29661"/>
                        <a14:backgroundMark x1="88559" y1="27542" x2="88559" y2="27542"/>
                        <a14:backgroundMark x1="10169" y1="29661" x2="10169" y2="29661"/>
                        <a14:backgroundMark x1="11441" y1="36441" x2="11441" y2="36441"/>
                        <a14:backgroundMark x1="10593" y1="61864" x2="10593" y2="61864"/>
                        <a14:backgroundMark x1="88559" y1="69915" x2="88559" y2="69915"/>
                        <a14:backgroundMark x1="88559" y1="63559" x2="88559" y2="63559"/>
                        <a14:backgroundMark x1="78390" y1="25000" x2="78390" y2="25000"/>
                        <a14:backgroundMark x1="43220" y1="23305" x2="49153" y2="23305"/>
                        <a14:backgroundMark x1="54237" y1="25000" x2="72034" y2="25424"/>
                        <a14:backgroundMark x1="72034" y1="25424" x2="74153" y2="23305"/>
                        <a14:backgroundMark x1="23305" y1="23305" x2="36017" y2="24576"/>
                      </a14:backgroundRemoval>
                    </a14:imgEffect>
                  </a14:imgLayer>
                </a14:imgProps>
              </a:ext>
            </a:extLst>
          </a:blip>
          <a:srcRect t="18987" b="18356"/>
          <a:stretch/>
        </p:blipFill>
        <p:spPr>
          <a:xfrm>
            <a:off x="-99907" y="362170"/>
            <a:ext cx="3938728" cy="2467897"/>
          </a:xfrm>
          <a:prstGeom prst="rect">
            <a:avLst/>
          </a:prstGeom>
        </p:spPr>
      </p:pic>
      <p:pic>
        <p:nvPicPr>
          <p:cNvPr id="14" name="رسم 13" descr="Sonnerie d’alarme مع تعبئة خالصة">
            <a:extLst>
              <a:ext uri="{FF2B5EF4-FFF2-40B4-BE49-F238E27FC236}">
                <a16:creationId xmlns:a16="http://schemas.microsoft.com/office/drawing/2014/main" id="{54364A99-975B-4D0D-A216-FA564E81F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0808" y="955442"/>
            <a:ext cx="914400" cy="914400"/>
          </a:xfrm>
          <a:prstGeom prst="rect">
            <a:avLst/>
          </a:prstGeom>
        </p:spPr>
      </p:pic>
      <p:pic>
        <p:nvPicPr>
          <p:cNvPr id="16" name="رسم 15" descr="نجوم خطوط عريضة">
            <a:extLst>
              <a:ext uri="{FF2B5EF4-FFF2-40B4-BE49-F238E27FC236}">
                <a16:creationId xmlns:a16="http://schemas.microsoft.com/office/drawing/2014/main" id="{0D579740-256C-47B0-BE2D-998261073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62706"/>
            <a:ext cx="1149435" cy="1149435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9AD35BC7-D280-4EE6-B948-6489DD5A195B}"/>
              </a:ext>
            </a:extLst>
          </p:cNvPr>
          <p:cNvSpPr/>
          <p:nvPr/>
        </p:nvSpPr>
        <p:spPr>
          <a:xfrm>
            <a:off x="3163920" y="-4917"/>
            <a:ext cx="563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استراتيجية حل المسألة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885424A-4762-4911-B8C5-3DDCDEF20B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0150" y="875923"/>
            <a:ext cx="6396813" cy="2577174"/>
          </a:xfrm>
          <a:prstGeom prst="rect">
            <a:avLst/>
          </a:prstGeom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B84D2D2-0E81-4032-AF9A-49880E24E3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304801" y="5659350"/>
            <a:ext cx="1013505" cy="705407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F7181461-B96B-49AF-99E5-EE4D552DE125}"/>
              </a:ext>
            </a:extLst>
          </p:cNvPr>
          <p:cNvGrpSpPr/>
          <p:nvPr/>
        </p:nvGrpSpPr>
        <p:grpSpPr>
          <a:xfrm>
            <a:off x="9900399" y="6243485"/>
            <a:ext cx="1682038" cy="417309"/>
            <a:chOff x="127098" y="6243485"/>
            <a:chExt cx="1682038" cy="417309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AB057330-F136-43C5-9FC8-0E8B5F8A6042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96E10D80-E45F-49A1-A6BE-41AFFE9E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EB127EC-35E6-4057-BF19-C904C0CB0E24}"/>
              </a:ext>
            </a:extLst>
          </p:cNvPr>
          <p:cNvSpPr txBox="1"/>
          <p:nvPr/>
        </p:nvSpPr>
        <p:spPr>
          <a:xfrm>
            <a:off x="1612490" y="362170"/>
            <a:ext cx="17108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/>
              <a:t>لوحة التمييز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87B09AA-92B2-4606-B737-B97FF864D422}"/>
              </a:ext>
            </a:extLst>
          </p:cNvPr>
          <p:cNvSpPr/>
          <p:nvPr/>
        </p:nvSpPr>
        <p:spPr>
          <a:xfrm>
            <a:off x="2397553" y="2505220"/>
            <a:ext cx="3332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ورقة عمل تفاعلية </a:t>
            </a:r>
            <a:endParaRPr lang="ar-SA" sz="40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رسم 2" descr="مستند مع تعبئة خالصة">
            <a:extLst>
              <a:ext uri="{FF2B5EF4-FFF2-40B4-BE49-F238E27FC236}">
                <a16:creationId xmlns:a16="http://schemas.microsoft.com/office/drawing/2014/main" id="{35A263BA-EF14-43CC-AF40-1FB75775F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3303" y="3512574"/>
            <a:ext cx="1332271" cy="1332271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6D3FECB-D008-459E-83A4-C48A4D475E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157317" y="94273"/>
            <a:ext cx="1013505" cy="705407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3FA47D9-73CA-4CCD-92A6-DE26A8CC367A}"/>
              </a:ext>
            </a:extLst>
          </p:cNvPr>
          <p:cNvGrpSpPr/>
          <p:nvPr/>
        </p:nvGrpSpPr>
        <p:grpSpPr>
          <a:xfrm>
            <a:off x="10215033" y="6243485"/>
            <a:ext cx="1682038" cy="417309"/>
            <a:chOff x="127098" y="6243485"/>
            <a:chExt cx="1682038" cy="417309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AA28C9E-AE63-48B2-B3FE-4BA7250B15B6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FF58574-CABD-4B7B-9963-166128157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B8E1646D-9F43-416F-82F1-673070F3D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5075" b="6943"/>
          <a:stretch/>
        </p:blipFill>
        <p:spPr>
          <a:xfrm flipH="1">
            <a:off x="-72017" y="292944"/>
            <a:ext cx="2470402" cy="1926437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C1BF8331-4D4C-4C49-ABA8-5A9C3B1CDF5A}"/>
              </a:ext>
            </a:extLst>
          </p:cNvPr>
          <p:cNvSpPr/>
          <p:nvPr/>
        </p:nvSpPr>
        <p:spPr>
          <a:xfrm>
            <a:off x="1073966" y="384420"/>
            <a:ext cx="728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تركيز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D849F63-FA9E-436F-A6E8-B7E388099006}"/>
              </a:ext>
            </a:extLst>
          </p:cNvPr>
          <p:cNvSpPr/>
          <p:nvPr/>
        </p:nvSpPr>
        <p:spPr>
          <a:xfrm>
            <a:off x="1022295" y="665487"/>
            <a:ext cx="867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تدريس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FBCABED-6814-4902-9344-4D6355F80916}"/>
              </a:ext>
            </a:extLst>
          </p:cNvPr>
          <p:cNvSpPr/>
          <p:nvPr/>
        </p:nvSpPr>
        <p:spPr>
          <a:xfrm>
            <a:off x="1054196" y="947905"/>
            <a:ext cx="7906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تدريب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440CC24-8787-4F6C-B36A-573E1435AAE7}"/>
              </a:ext>
            </a:extLst>
          </p:cNvPr>
          <p:cNvSpPr/>
          <p:nvPr/>
        </p:nvSpPr>
        <p:spPr>
          <a:xfrm>
            <a:off x="1090105" y="1195580"/>
            <a:ext cx="7056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تقويم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561C972-C43A-499E-9C1A-6F26CB36B1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7342" y="2219381"/>
            <a:ext cx="3893574" cy="413864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5B65C12-CEDB-4611-8301-EF0CEB160F34}"/>
              </a:ext>
            </a:extLst>
          </p:cNvPr>
          <p:cNvSpPr/>
          <p:nvPr/>
        </p:nvSpPr>
        <p:spPr>
          <a:xfrm>
            <a:off x="5625769" y="318417"/>
            <a:ext cx="4285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من كتاب التمارين </a:t>
            </a:r>
          </a:p>
          <a:p>
            <a:pPr algn="ctr"/>
            <a:r>
              <a:rPr lang="ar-SA" sz="54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س 2 ، ص 14</a:t>
            </a:r>
            <a:endParaRPr lang="ar-SA" sz="5400" b="1" cap="none" spc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D5CEA04-0721-460C-AA25-0668CCCB97ED}"/>
              </a:ext>
            </a:extLst>
          </p:cNvPr>
          <p:cNvSpPr/>
          <p:nvPr/>
        </p:nvSpPr>
        <p:spPr>
          <a:xfrm>
            <a:off x="10316747" y="665487"/>
            <a:ext cx="1705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u="sng" cap="none" spc="5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التقويم</a:t>
            </a:r>
          </a:p>
        </p:txBody>
      </p:sp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7D242C3-291C-4B05-B2DF-D15BF930F5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10189607" y="58991"/>
            <a:ext cx="1013505" cy="705407"/>
          </a:xfrm>
          <a:prstGeom prst="rect">
            <a:avLst/>
          </a:prstGeom>
        </p:spPr>
      </p:pic>
      <p:pic>
        <p:nvPicPr>
          <p:cNvPr id="7" name="رسم 6" descr="Architectuur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279A0646-4098-4E8B-915A-C6FB7D5C4B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347" y="5650656"/>
            <a:ext cx="914400" cy="914400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FD10C05E-9C42-4C80-8A57-ACE64412699B}"/>
              </a:ext>
            </a:extLst>
          </p:cNvPr>
          <p:cNvGrpSpPr/>
          <p:nvPr/>
        </p:nvGrpSpPr>
        <p:grpSpPr>
          <a:xfrm>
            <a:off x="10038052" y="6243485"/>
            <a:ext cx="1682038" cy="417309"/>
            <a:chOff x="127098" y="6243485"/>
            <a:chExt cx="1682038" cy="417309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992EBB70-4B56-489E-8307-27CE43A2E05D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41656FA-0D69-4282-98C9-49BBD2A01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6FAA72-D57B-4195-91B2-C37DC55A012A}"/>
              </a:ext>
            </a:extLst>
          </p:cNvPr>
          <p:cNvSpPr txBox="1"/>
          <p:nvPr/>
        </p:nvSpPr>
        <p:spPr>
          <a:xfrm rot="20637629">
            <a:off x="1681317" y="2827033"/>
            <a:ext cx="29398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u="sng">
                <a:solidFill>
                  <a:srgbClr val="FF0000"/>
                </a:solidFill>
              </a:rPr>
              <a:t> الواجب : </a:t>
            </a:r>
            <a:endParaRPr lang="ar-SA" sz="4000" b="1">
              <a:solidFill>
                <a:srgbClr val="FF0000"/>
              </a:solidFill>
            </a:endParaRPr>
          </a:p>
        </p:txBody>
      </p:sp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D97867F-0C27-4DB7-8CD3-EEE29F675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0" y="94273"/>
            <a:ext cx="1013505" cy="70540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30A2313-B2FD-4CFD-919F-C888EE7FE0EF}"/>
              </a:ext>
            </a:extLst>
          </p:cNvPr>
          <p:cNvGrpSpPr/>
          <p:nvPr/>
        </p:nvGrpSpPr>
        <p:grpSpPr>
          <a:xfrm>
            <a:off x="127098" y="6243485"/>
            <a:ext cx="1682038" cy="417309"/>
            <a:chOff x="127098" y="6243485"/>
            <a:chExt cx="1682038" cy="417309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95977557-3824-4EBC-B386-6FC7D80BC69A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B0B926C-D75A-4129-B9DF-1D013469D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85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6FAA72-D57B-4195-91B2-C37DC55A012A}"/>
              </a:ext>
            </a:extLst>
          </p:cNvPr>
          <p:cNvSpPr txBox="1"/>
          <p:nvPr/>
        </p:nvSpPr>
        <p:spPr>
          <a:xfrm rot="20637629">
            <a:off x="1681317" y="2827035"/>
            <a:ext cx="29398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u="sng">
                <a:solidFill>
                  <a:srgbClr val="FF0000"/>
                </a:solidFill>
              </a:rPr>
              <a:t>حل الواجب :</a:t>
            </a: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15FB109-4E0D-4943-A10E-81F5856AF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0" y="94273"/>
            <a:ext cx="1013505" cy="70540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605016D-42FE-4E55-9224-A09ACAD01412}"/>
              </a:ext>
            </a:extLst>
          </p:cNvPr>
          <p:cNvGrpSpPr/>
          <p:nvPr/>
        </p:nvGrpSpPr>
        <p:grpSpPr>
          <a:xfrm>
            <a:off x="127098" y="6243485"/>
            <a:ext cx="1682038" cy="417309"/>
            <a:chOff x="127098" y="6243485"/>
            <a:chExt cx="1682038" cy="417309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C6A0831-4A1D-4DD3-A6A2-0422B18CC3CA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43664D0-7902-4338-AB7A-DE67E925D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9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0243934-391F-482C-A28F-95A99F16197D}"/>
              </a:ext>
            </a:extLst>
          </p:cNvPr>
          <p:cNvSpPr/>
          <p:nvPr/>
        </p:nvSpPr>
        <p:spPr>
          <a:xfrm>
            <a:off x="7995488" y="784574"/>
            <a:ext cx="1726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>
                <a:ln/>
                <a:solidFill>
                  <a:schemeClr val="accent4"/>
                </a:solidFill>
              </a:rPr>
              <a:t>قدرات 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080FE8-C468-467D-AF04-3E6C40E9A9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7DCDF"/>
              </a:clrFrom>
              <a:clrTo>
                <a:srgbClr val="97DC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238" y="709766"/>
            <a:ext cx="1430593" cy="107294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73CC586-569A-4CDD-96EE-F49DD454DD64}"/>
              </a:ext>
            </a:extLst>
          </p:cNvPr>
          <p:cNvSpPr/>
          <p:nvPr/>
        </p:nvSpPr>
        <p:spPr>
          <a:xfrm>
            <a:off x="602627" y="2043969"/>
            <a:ext cx="96738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اذا كان ( ل ) عددا فرديا ، فأي القيم التالية يجب أن يكون فرديا أيضا :</a:t>
            </a:r>
          </a:p>
          <a:p>
            <a:pPr algn="r"/>
            <a:r>
              <a:rPr lang="ar-SA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*  ل + 3 </a:t>
            </a:r>
          </a:p>
          <a:p>
            <a:pPr algn="r"/>
            <a:r>
              <a:rPr lang="ar-SA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*  ل – 1</a:t>
            </a:r>
          </a:p>
          <a:p>
            <a:pPr algn="r"/>
            <a:r>
              <a:rPr lang="ar-SA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*  ل ÷ 2</a:t>
            </a:r>
          </a:p>
          <a:p>
            <a:pPr algn="r"/>
            <a:r>
              <a:rPr lang="ar-SA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* ل + 4 </a:t>
            </a:r>
          </a:p>
        </p:txBody>
      </p:sp>
      <p:pic>
        <p:nvPicPr>
          <p:cNvPr id="32" name="صورة 3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EDC1AFC-89BA-4C68-8CF7-D860A22AC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0" y="94273"/>
            <a:ext cx="1013505" cy="70540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EA3D8C76-2E62-4769-B544-D427F1E46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27" y="132971"/>
            <a:ext cx="853212" cy="573462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FFD892D-BDA2-49E6-BDD1-C5BA6B7DD9F9}"/>
              </a:ext>
            </a:extLst>
          </p:cNvPr>
          <p:cNvGrpSpPr/>
          <p:nvPr/>
        </p:nvGrpSpPr>
        <p:grpSpPr>
          <a:xfrm>
            <a:off x="127098" y="6243485"/>
            <a:ext cx="1682038" cy="417309"/>
            <a:chOff x="127098" y="6243485"/>
            <a:chExt cx="1682038" cy="417309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19E17382-EBE6-4713-B8F9-10963E6241E1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C7F90567-B3D0-431C-A991-E9DC2267F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10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23F9E3A-F5EA-4B60-9A3C-F1E1F3D5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5702">
            <a:off x="1627524" y="2743200"/>
            <a:ext cx="3181060" cy="8780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B8F9571-2966-4959-B030-7EFCA0592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92002"/>
            <a:ext cx="3829584" cy="6096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BB33F4B-D4D6-41B1-A31A-2EBC9FBA2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373" y="2116163"/>
            <a:ext cx="4047211" cy="59063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399C797-17EA-4C10-8441-DB70F1941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685" y="2684672"/>
            <a:ext cx="2676899" cy="68589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14CD0A5-B2D7-4ECD-91A9-92334B9FA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321" y="3275304"/>
            <a:ext cx="3153215" cy="85737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61FE32C-2A75-4177-A649-7E8BC3602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151206"/>
            <a:ext cx="3829584" cy="752580"/>
          </a:xfrm>
          <a:prstGeom prst="rect">
            <a:avLst/>
          </a:prstGeom>
        </p:spPr>
      </p:pic>
      <p:pic>
        <p:nvPicPr>
          <p:cNvPr id="17" name="صورة 1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1981DD5-28E0-47FC-8544-7C64781E9D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0" y="94273"/>
            <a:ext cx="1013505" cy="70540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60660C6-BF27-4B58-BD94-094BBF658B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427" y="132971"/>
            <a:ext cx="853212" cy="57346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4CC1402-8643-4586-A2C2-CD15C94DB517}"/>
              </a:ext>
            </a:extLst>
          </p:cNvPr>
          <p:cNvSpPr txBox="1"/>
          <p:nvPr/>
        </p:nvSpPr>
        <p:spPr>
          <a:xfrm rot="20504994">
            <a:off x="2207743" y="3771551"/>
            <a:ext cx="26448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>
                <a:solidFill>
                  <a:srgbClr val="FF0000"/>
                </a:solidFill>
              </a:rPr>
              <a:t>س / 46 صـــ 45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11C0B7B-5841-4F1D-93DD-E8C139EACC08}"/>
              </a:ext>
            </a:extLst>
          </p:cNvPr>
          <p:cNvGrpSpPr/>
          <p:nvPr/>
        </p:nvGrpSpPr>
        <p:grpSpPr>
          <a:xfrm>
            <a:off x="127098" y="6243485"/>
            <a:ext cx="1682038" cy="417309"/>
            <a:chOff x="127098" y="6243485"/>
            <a:chExt cx="1682038" cy="417309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2AE70ACC-D94C-4A14-B4C7-1C65736225DF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7204DA6-4997-46E2-896F-5D77590C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361E1DA-D64F-400F-B3B0-EB6AA307BAEB}"/>
              </a:ext>
            </a:extLst>
          </p:cNvPr>
          <p:cNvSpPr/>
          <p:nvPr/>
        </p:nvSpPr>
        <p:spPr>
          <a:xfrm>
            <a:off x="7098890" y="2064774"/>
            <a:ext cx="2851355" cy="38149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BDAB76B-C9F9-4452-91D2-D6FE661737AE}"/>
              </a:ext>
            </a:extLst>
          </p:cNvPr>
          <p:cNvSpPr/>
          <p:nvPr/>
        </p:nvSpPr>
        <p:spPr>
          <a:xfrm>
            <a:off x="3992019" y="2064774"/>
            <a:ext cx="2964304" cy="38149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1F7C423-50E6-4508-BCDE-F28AF46A319B}"/>
              </a:ext>
            </a:extLst>
          </p:cNvPr>
          <p:cNvSpPr/>
          <p:nvPr/>
        </p:nvSpPr>
        <p:spPr>
          <a:xfrm>
            <a:off x="943896" y="2064774"/>
            <a:ext cx="2851355" cy="3814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790E907-DCA4-4D16-8A8A-58BBA69C624C}"/>
              </a:ext>
            </a:extLst>
          </p:cNvPr>
          <p:cNvSpPr/>
          <p:nvPr/>
        </p:nvSpPr>
        <p:spPr>
          <a:xfrm>
            <a:off x="7801899" y="973395"/>
            <a:ext cx="2040194" cy="11307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07260549-D265-4D58-971F-143114EAC859}"/>
              </a:ext>
            </a:extLst>
          </p:cNvPr>
          <p:cNvSpPr/>
          <p:nvPr/>
        </p:nvSpPr>
        <p:spPr>
          <a:xfrm>
            <a:off x="1475150" y="1071715"/>
            <a:ext cx="2040194" cy="113070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7AA2D94-5D88-4051-B877-2C94A8A514DD}"/>
              </a:ext>
            </a:extLst>
          </p:cNvPr>
          <p:cNvSpPr/>
          <p:nvPr/>
        </p:nvSpPr>
        <p:spPr>
          <a:xfrm>
            <a:off x="4849486" y="978310"/>
            <a:ext cx="2040194" cy="11307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63B6863-9523-418E-9A6E-93373B75F11A}"/>
              </a:ext>
            </a:extLst>
          </p:cNvPr>
          <p:cNvSpPr/>
          <p:nvPr/>
        </p:nvSpPr>
        <p:spPr>
          <a:xfrm>
            <a:off x="7133439" y="941389"/>
            <a:ext cx="81144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</a:t>
            </a:r>
          </a:p>
          <a:p>
            <a:pPr algn="ctr"/>
            <a:endParaRPr lang="ar-SA" sz="60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0960F5A-3EF5-4EC0-864A-BFEAA09CADC5}"/>
              </a:ext>
            </a:extLst>
          </p:cNvPr>
          <p:cNvSpPr/>
          <p:nvPr/>
        </p:nvSpPr>
        <p:spPr>
          <a:xfrm>
            <a:off x="678293" y="985634"/>
            <a:ext cx="92525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</a:t>
            </a:r>
          </a:p>
          <a:p>
            <a:pPr algn="ctr"/>
            <a:endParaRPr lang="ar-SA" sz="60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CDEABEE-86A2-4412-886B-62BD5508B625}"/>
              </a:ext>
            </a:extLst>
          </p:cNvPr>
          <p:cNvSpPr/>
          <p:nvPr/>
        </p:nvSpPr>
        <p:spPr>
          <a:xfrm>
            <a:off x="3759103" y="985634"/>
            <a:ext cx="115288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</a:t>
            </a:r>
          </a:p>
          <a:p>
            <a:pPr algn="ctr"/>
            <a:endParaRPr lang="ar-SA" sz="6000" b="1" cap="none" spc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76D54EC-5014-4F75-B121-EFD074B90D22}"/>
              </a:ext>
            </a:extLst>
          </p:cNvPr>
          <p:cNvSpPr/>
          <p:nvPr/>
        </p:nvSpPr>
        <p:spPr>
          <a:xfrm>
            <a:off x="8100760" y="1315411"/>
            <a:ext cx="14382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>
                <a:ln/>
                <a:solidFill>
                  <a:schemeClr val="accent3"/>
                </a:solidFill>
              </a:rPr>
              <a:t>ماذا أعرف ؟</a:t>
            </a:r>
            <a:endParaRPr lang="ar-SA" sz="2400"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49B7E0C3-140E-4CCB-941A-7787D869E2E4}"/>
              </a:ext>
            </a:extLst>
          </p:cNvPr>
          <p:cNvSpPr/>
          <p:nvPr/>
        </p:nvSpPr>
        <p:spPr>
          <a:xfrm>
            <a:off x="4782844" y="1315411"/>
            <a:ext cx="20377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>
                <a:ln/>
                <a:solidFill>
                  <a:schemeClr val="accent3"/>
                </a:solidFill>
              </a:rPr>
              <a:t>ماذا أريد أن أعرف</a:t>
            </a:r>
            <a:endParaRPr lang="ar-SA" sz="2400" b="1" cap="none" spc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0AD7806E-0C83-413E-ACDB-1A16188EAD03}"/>
              </a:ext>
            </a:extLst>
          </p:cNvPr>
          <p:cNvSpPr/>
          <p:nvPr/>
        </p:nvSpPr>
        <p:spPr>
          <a:xfrm>
            <a:off x="1752056" y="1337412"/>
            <a:ext cx="14318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>
                <a:ln/>
                <a:solidFill>
                  <a:schemeClr val="accent3"/>
                </a:solidFill>
              </a:rPr>
              <a:t>ماذا تعلمت ؟</a:t>
            </a:r>
            <a:endParaRPr lang="ar-SA" sz="2400" b="1" cap="none" spc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3" name="صورة 32" descr="صورة تحتوي على نص, إلكترونيات, عرض, إطار صورة&#10;&#10;تم إنشاء الوصف تلقائياً">
            <a:hlinkClick r:id="rId3"/>
            <a:extLst>
              <a:ext uri="{FF2B5EF4-FFF2-40B4-BE49-F238E27FC236}">
                <a16:creationId xmlns:a16="http://schemas.microsoft.com/office/drawing/2014/main" id="{6F925617-0B58-441C-B06C-8C78EC75AE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8887" y="3195483"/>
            <a:ext cx="1981372" cy="137934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EA6DC7D-E664-41DF-A557-134968061CA9}"/>
              </a:ext>
            </a:extLst>
          </p:cNvPr>
          <p:cNvSpPr/>
          <p:nvPr/>
        </p:nvSpPr>
        <p:spPr>
          <a:xfrm>
            <a:off x="4011680" y="3426541"/>
            <a:ext cx="29498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أحل المسائل باستعمال </a:t>
            </a:r>
          </a:p>
          <a:p>
            <a:pPr algn="ctr"/>
            <a:r>
              <a:rPr lang="ar-SA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استراتيجية البحث عن النمط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74BA12A-B749-449B-980D-157FE760DF31}"/>
              </a:ext>
            </a:extLst>
          </p:cNvPr>
          <p:cNvSpPr/>
          <p:nvPr/>
        </p:nvSpPr>
        <p:spPr>
          <a:xfrm>
            <a:off x="2808222" y="-63508"/>
            <a:ext cx="563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استراتيجية حل المسألة </a:t>
            </a:r>
          </a:p>
        </p:txBody>
      </p:sp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3E0E957-F1ED-444D-9A48-A1CFCF441A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0" y="94273"/>
            <a:ext cx="1013505" cy="70540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EC61E177-8D5E-4063-8327-C66BC8D04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27" y="132971"/>
            <a:ext cx="853212" cy="573462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45BA4B10-08F5-4679-A20C-726687696001}"/>
              </a:ext>
            </a:extLst>
          </p:cNvPr>
          <p:cNvGrpSpPr/>
          <p:nvPr/>
        </p:nvGrpSpPr>
        <p:grpSpPr>
          <a:xfrm>
            <a:off x="127098" y="6243485"/>
            <a:ext cx="1682038" cy="417309"/>
            <a:chOff x="127098" y="6243485"/>
            <a:chExt cx="1682038" cy="417309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5A7AF58-C42D-4584-907E-7C0D7A3AD38A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583D88AE-D061-46A5-95CD-9424CBD42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  <p:sp>
        <p:nvSpPr>
          <p:cNvPr id="3" name="مستطيل 2">
            <a:extLst>
              <a:ext uri="{FF2B5EF4-FFF2-40B4-BE49-F238E27FC236}">
                <a16:creationId xmlns:a16="http://schemas.microsoft.com/office/drawing/2014/main" id="{15D6F49F-1573-45B9-8387-F029D27C81BC}"/>
              </a:ext>
            </a:extLst>
          </p:cNvPr>
          <p:cNvSpPr/>
          <p:nvPr/>
        </p:nvSpPr>
        <p:spPr>
          <a:xfrm>
            <a:off x="7164646" y="2347624"/>
            <a:ext cx="25202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ماهي الخطوات </a:t>
            </a:r>
          </a:p>
          <a:p>
            <a:pPr algn="ctr"/>
            <a:r>
              <a:rPr lang="ar-SA" sz="2800" b="0" cap="none" spc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الأربع لحل المسألة ؟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7BB64A1C-D8F3-4BBC-BEE9-BABA5D975000}"/>
              </a:ext>
            </a:extLst>
          </p:cNvPr>
          <p:cNvSpPr/>
          <p:nvPr/>
        </p:nvSpPr>
        <p:spPr>
          <a:xfrm>
            <a:off x="7096581" y="3645011"/>
            <a:ext cx="28921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اذكري بعض الاستراتيجيات</a:t>
            </a:r>
          </a:p>
          <a:p>
            <a:pPr algn="ctr"/>
            <a:r>
              <a:rPr lang="ar-SA" sz="2400" b="0" cap="none" spc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التي سبق دراستها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BAF5366A-FEEF-499B-8DE2-A04B70C19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5075" b="6943"/>
          <a:stretch/>
        </p:blipFill>
        <p:spPr>
          <a:xfrm flipH="1">
            <a:off x="-163005" y="-2023"/>
            <a:ext cx="2470402" cy="1926437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11A0EF85-9D3A-420B-A256-6FB516EA15E7}"/>
              </a:ext>
            </a:extLst>
          </p:cNvPr>
          <p:cNvSpPr/>
          <p:nvPr/>
        </p:nvSpPr>
        <p:spPr>
          <a:xfrm>
            <a:off x="982978" y="89453"/>
            <a:ext cx="728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تركيز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38815B1-DA2C-43B3-9966-E1374A30202E}"/>
              </a:ext>
            </a:extLst>
          </p:cNvPr>
          <p:cNvSpPr/>
          <p:nvPr/>
        </p:nvSpPr>
        <p:spPr>
          <a:xfrm>
            <a:off x="931307" y="370520"/>
            <a:ext cx="867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تدريس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CD4F41A-3867-406B-BE07-A6BC163EEDED}"/>
              </a:ext>
            </a:extLst>
          </p:cNvPr>
          <p:cNvSpPr/>
          <p:nvPr/>
        </p:nvSpPr>
        <p:spPr>
          <a:xfrm>
            <a:off x="963208" y="652938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تدريب</a:t>
            </a:r>
            <a:endParaRPr lang="ar-SA" sz="2400" b="1" cap="none" spc="0">
              <a:ln w="10160">
                <a:noFill/>
                <a:prstDash val="solid"/>
              </a:ln>
              <a:solidFill>
                <a:schemeClr val="bg2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0ADFE20-1EBF-49BD-8CD3-34DAABAB2B22}"/>
              </a:ext>
            </a:extLst>
          </p:cNvPr>
          <p:cNvSpPr/>
          <p:nvPr/>
        </p:nvSpPr>
        <p:spPr>
          <a:xfrm>
            <a:off x="999117" y="900613"/>
            <a:ext cx="7056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تقويم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3E38DF4-2EC1-4C0C-A4D7-34FB22D685E4}"/>
              </a:ext>
            </a:extLst>
          </p:cNvPr>
          <p:cNvSpPr/>
          <p:nvPr/>
        </p:nvSpPr>
        <p:spPr>
          <a:xfrm>
            <a:off x="4056920" y="-63508"/>
            <a:ext cx="563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استراتيجية حل المسألة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C621B91-C5C6-407F-8D36-5E7BF4F84539}"/>
              </a:ext>
            </a:extLst>
          </p:cNvPr>
          <p:cNvSpPr/>
          <p:nvPr/>
        </p:nvSpPr>
        <p:spPr>
          <a:xfrm>
            <a:off x="7262734" y="755077"/>
            <a:ext cx="39301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>
                <a:ln/>
                <a:solidFill>
                  <a:schemeClr val="accent4"/>
                </a:solidFill>
              </a:rPr>
              <a:t> </a:t>
            </a:r>
            <a:r>
              <a:rPr lang="ar-SA" sz="5400" b="1" cap="none" spc="0">
                <a:ln/>
                <a:solidFill>
                  <a:schemeClr val="accent4"/>
                </a:solidFill>
                <a:effectLst/>
              </a:rPr>
              <a:t>17،9،5،3،2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E9C90C5-8C3F-4117-BB56-1784932E5C6B}"/>
              </a:ext>
            </a:extLst>
          </p:cNvPr>
          <p:cNvSpPr/>
          <p:nvPr/>
        </p:nvSpPr>
        <p:spPr>
          <a:xfrm>
            <a:off x="6356057" y="669780"/>
            <a:ext cx="1367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4"/>
                </a:solidFill>
                <a:effectLst/>
              </a:rPr>
              <a:t>، ...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6B47516-8610-49F0-9827-FE24EC043F66}"/>
              </a:ext>
            </a:extLst>
          </p:cNvPr>
          <p:cNvSpPr txBox="1"/>
          <p:nvPr/>
        </p:nvSpPr>
        <p:spPr>
          <a:xfrm>
            <a:off x="5476568" y="1678407"/>
            <a:ext cx="5240593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>
                <a:solidFill>
                  <a:srgbClr val="7030A0"/>
                </a:solidFill>
              </a:rPr>
              <a:t>ما الفرق بين الحد الأول والثاني ؟</a:t>
            </a:r>
          </a:p>
          <a:p>
            <a:pPr algn="r"/>
            <a:r>
              <a:rPr lang="ar-SA" sz="3600">
                <a:solidFill>
                  <a:srgbClr val="7030A0"/>
                </a:solidFill>
              </a:rPr>
              <a:t> </a:t>
            </a:r>
          </a:p>
          <a:p>
            <a:pPr algn="r"/>
            <a:r>
              <a:rPr lang="ar-SA" sz="3600">
                <a:solidFill>
                  <a:srgbClr val="7030A0"/>
                </a:solidFill>
              </a:rPr>
              <a:t>ما الفرق بين الحد الثاني والثالث ؟</a:t>
            </a:r>
          </a:p>
          <a:p>
            <a:pPr algn="r"/>
            <a:r>
              <a:rPr lang="ar-SA" sz="3600">
                <a:solidFill>
                  <a:srgbClr val="7030A0"/>
                </a:solidFill>
              </a:rPr>
              <a:t> </a:t>
            </a:r>
          </a:p>
          <a:p>
            <a:pPr algn="r"/>
            <a:r>
              <a:rPr lang="ar-SA" sz="3600">
                <a:solidFill>
                  <a:schemeClr val="accent4">
                    <a:lumMod val="75000"/>
                  </a:schemeClr>
                </a:solidFill>
              </a:rPr>
              <a:t>هل هناك نمط للفرق بين الحدود ؟</a:t>
            </a:r>
          </a:p>
          <a:p>
            <a:pPr algn="r"/>
            <a:r>
              <a:rPr lang="ar-SA" sz="360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ar-SA" sz="3600">
                <a:solidFill>
                  <a:schemeClr val="accent4">
                    <a:lumMod val="75000"/>
                  </a:schemeClr>
                </a:solidFill>
              </a:rPr>
              <a:t>اوجدي الحد التالي في المتتابعة ؟ </a:t>
            </a:r>
          </a:p>
        </p:txBody>
      </p:sp>
      <p:pic>
        <p:nvPicPr>
          <p:cNvPr id="8" name="صورة 7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9D9E305D-CC2D-44BF-B8E7-A10CAA551F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9FF"/>
              </a:clrFrom>
              <a:clrTo>
                <a:srgbClr val="F8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759" y="4933587"/>
            <a:ext cx="1803884" cy="1352913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3BCD778-C8C6-4D50-A28A-E63C6BA6D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9693117" y="109175"/>
            <a:ext cx="1013505" cy="70540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7A60222-4D1A-45A4-A87C-DF30F18A1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1544" y="147873"/>
            <a:ext cx="853212" cy="573462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08C4E97-F245-4BD8-B245-C16EE340CDF4}"/>
              </a:ext>
            </a:extLst>
          </p:cNvPr>
          <p:cNvGrpSpPr/>
          <p:nvPr/>
        </p:nvGrpSpPr>
        <p:grpSpPr>
          <a:xfrm>
            <a:off x="127098" y="6243485"/>
            <a:ext cx="1682038" cy="417309"/>
            <a:chOff x="127098" y="6243485"/>
            <a:chExt cx="1682038" cy="417309"/>
          </a:xfrm>
        </p:grpSpPr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D2921C69-095C-450D-948B-9DAF7A59680C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CC6CDB3-5FAC-4540-9451-76B5EFC33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38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BAF5366A-FEEF-499B-8DE2-A04B70C19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5075" b="6943"/>
          <a:stretch/>
        </p:blipFill>
        <p:spPr>
          <a:xfrm flipH="1">
            <a:off x="-163005" y="-2023"/>
            <a:ext cx="2470402" cy="1926437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11A0EF85-9D3A-420B-A256-6FB516EA15E7}"/>
              </a:ext>
            </a:extLst>
          </p:cNvPr>
          <p:cNvSpPr/>
          <p:nvPr/>
        </p:nvSpPr>
        <p:spPr>
          <a:xfrm>
            <a:off x="982978" y="89453"/>
            <a:ext cx="728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تركيز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D38815B1-DA2C-43B3-9966-E1374A30202E}"/>
              </a:ext>
            </a:extLst>
          </p:cNvPr>
          <p:cNvSpPr/>
          <p:nvPr/>
        </p:nvSpPr>
        <p:spPr>
          <a:xfrm>
            <a:off x="931307" y="370520"/>
            <a:ext cx="867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تدريس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9CD4F41A-3867-406B-BE07-A6BC163EEDED}"/>
              </a:ext>
            </a:extLst>
          </p:cNvPr>
          <p:cNvSpPr/>
          <p:nvPr/>
        </p:nvSpPr>
        <p:spPr>
          <a:xfrm>
            <a:off x="963208" y="652938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تدريب</a:t>
            </a:r>
            <a:endParaRPr lang="ar-SA" sz="2400" b="1" cap="none" spc="0">
              <a:ln w="10160">
                <a:noFill/>
                <a:prstDash val="solid"/>
              </a:ln>
              <a:solidFill>
                <a:schemeClr val="bg2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0ADFE20-1EBF-49BD-8CD3-34DAABAB2B22}"/>
              </a:ext>
            </a:extLst>
          </p:cNvPr>
          <p:cNvSpPr/>
          <p:nvPr/>
        </p:nvSpPr>
        <p:spPr>
          <a:xfrm>
            <a:off x="999117" y="900613"/>
            <a:ext cx="7056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تقويم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078CA2C-B305-4FB6-9ABF-2113BFC37707}"/>
              </a:ext>
            </a:extLst>
          </p:cNvPr>
          <p:cNvSpPr/>
          <p:nvPr/>
        </p:nvSpPr>
        <p:spPr>
          <a:xfrm>
            <a:off x="2742104" y="702452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 / 46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3E38DF4-2EC1-4C0C-A4D7-34FB22D685E4}"/>
              </a:ext>
            </a:extLst>
          </p:cNvPr>
          <p:cNvSpPr/>
          <p:nvPr/>
        </p:nvSpPr>
        <p:spPr>
          <a:xfrm>
            <a:off x="4056920" y="-63508"/>
            <a:ext cx="563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استراتيجية حل المسألة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2D6E365-1B9D-48E8-A718-A09C9F82A3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7"/>
              </a:clrFrom>
              <a:clrTo>
                <a:srgbClr val="FFFD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5084" y="1505124"/>
            <a:ext cx="7620897" cy="41244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0E958B5-3045-4B6A-A246-59AF11657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397" y="1718380"/>
            <a:ext cx="1621481" cy="1710620"/>
          </a:xfrm>
          <a:prstGeom prst="rect">
            <a:avLst/>
          </a:prstGeom>
        </p:spPr>
      </p:pic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7B53205-3CA3-477F-B75B-6A3E39B8CA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9853989" y="30551"/>
            <a:ext cx="1013505" cy="70540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DEA890D-99B3-4724-8014-4491C9319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416" y="69249"/>
            <a:ext cx="853212" cy="573462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DBF10B-105F-4F17-B656-2EA13EC7FA62}"/>
              </a:ext>
            </a:extLst>
          </p:cNvPr>
          <p:cNvGrpSpPr/>
          <p:nvPr/>
        </p:nvGrpSpPr>
        <p:grpSpPr>
          <a:xfrm>
            <a:off x="127098" y="6243485"/>
            <a:ext cx="1682038" cy="417309"/>
            <a:chOff x="127098" y="6243485"/>
            <a:chExt cx="1682038" cy="417309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0E346E33-F84C-4BCF-B017-24908794338C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F8A69B9B-7B1B-4E69-BA80-102054568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>
            <a:extLst>
              <a:ext uri="{FF2B5EF4-FFF2-40B4-BE49-F238E27FC236}">
                <a16:creationId xmlns:a16="http://schemas.microsoft.com/office/drawing/2014/main" id="{1DD6BE12-6076-4021-8D31-A4713D037A23}"/>
              </a:ext>
            </a:extLst>
          </p:cNvPr>
          <p:cNvSpPr/>
          <p:nvPr/>
        </p:nvSpPr>
        <p:spPr>
          <a:xfrm>
            <a:off x="8635508" y="516213"/>
            <a:ext cx="20332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ص/ 47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6AB9A8C-3CA4-4EFE-A8FB-F00C58639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5075" b="6943"/>
          <a:stretch/>
        </p:blipFill>
        <p:spPr>
          <a:xfrm flipH="1">
            <a:off x="-163005" y="-2023"/>
            <a:ext cx="2470402" cy="1926437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2DFE218B-7D56-4D6F-815A-2BE04ACD983A}"/>
              </a:ext>
            </a:extLst>
          </p:cNvPr>
          <p:cNvSpPr/>
          <p:nvPr/>
        </p:nvSpPr>
        <p:spPr>
          <a:xfrm>
            <a:off x="982978" y="89453"/>
            <a:ext cx="728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تركيز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35F4533-2C33-483D-9FA6-43AAB046BC89}"/>
              </a:ext>
            </a:extLst>
          </p:cNvPr>
          <p:cNvSpPr/>
          <p:nvPr/>
        </p:nvSpPr>
        <p:spPr>
          <a:xfrm>
            <a:off x="931307" y="370520"/>
            <a:ext cx="877828" cy="465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FC42C9C9-7FD8-479E-B729-93FC69EEDD5A}"/>
              </a:ext>
            </a:extLst>
          </p:cNvPr>
          <p:cNvSpPr/>
          <p:nvPr/>
        </p:nvSpPr>
        <p:spPr>
          <a:xfrm>
            <a:off x="963208" y="652938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تدريب</a:t>
            </a:r>
            <a:endParaRPr lang="ar-SA" sz="2400" b="1" cap="none" spc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7CF3897-FD1E-4331-9AF4-B8B19E1345F2}"/>
              </a:ext>
            </a:extLst>
          </p:cNvPr>
          <p:cNvSpPr/>
          <p:nvPr/>
        </p:nvSpPr>
        <p:spPr>
          <a:xfrm>
            <a:off x="999117" y="900613"/>
            <a:ext cx="7056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تقويم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74AD5CB-5802-40A3-B69D-9C6AFE87ACE4}"/>
              </a:ext>
            </a:extLst>
          </p:cNvPr>
          <p:cNvSpPr/>
          <p:nvPr/>
        </p:nvSpPr>
        <p:spPr>
          <a:xfrm>
            <a:off x="3163920" y="-4917"/>
            <a:ext cx="563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استراتيجية حل المسألة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F7B7E5-941E-48AA-81AA-0EB37260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191" y="1362278"/>
            <a:ext cx="3820058" cy="63826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BE60505-79CA-427F-8AA2-5835FE87ED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8525" y="2074791"/>
            <a:ext cx="4394129" cy="3913053"/>
          </a:xfrm>
          <a:prstGeom prst="rect">
            <a:avLst/>
          </a:prstGeom>
        </p:spPr>
      </p:pic>
      <p:pic>
        <p:nvPicPr>
          <p:cNvPr id="16" name="رسم 15" descr="Sonnerie d’alarme مع تعبئة خالصة">
            <a:extLst>
              <a:ext uri="{FF2B5EF4-FFF2-40B4-BE49-F238E27FC236}">
                <a16:creationId xmlns:a16="http://schemas.microsoft.com/office/drawing/2014/main" id="{A12DE087-9194-4C5F-A35C-C01283596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8525" y="1160391"/>
            <a:ext cx="914400" cy="9144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92A6C31-FEC7-4639-9DA8-1B88E22CD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46" b="89831" l="6356" r="93220">
                        <a14:foregroundMark x1="85593" y1="44915" x2="85593" y2="44915"/>
                        <a14:foregroundMark x1="89831" y1="39407" x2="87288" y2="55508"/>
                        <a14:foregroundMark x1="83051" y1="43220" x2="80085" y2="54237"/>
                        <a14:foregroundMark x1="93644" y1="41102" x2="93644" y2="41102"/>
                        <a14:foregroundMark x1="92797" y1="39831" x2="92797" y2="39831"/>
                        <a14:foregroundMark x1="6356" y1="41102" x2="6356" y2="41102"/>
                        <a14:foregroundMark x1="82627" y1="27966" x2="82627" y2="27966"/>
                        <a14:foregroundMark x1="80085" y1="25847" x2="80085" y2="25847"/>
                        <a14:foregroundMark x1="17797" y1="29661" x2="17797" y2="29661"/>
                        <a14:backgroundMark x1="88559" y1="27542" x2="88559" y2="27542"/>
                        <a14:backgroundMark x1="10169" y1="29661" x2="10169" y2="29661"/>
                        <a14:backgroundMark x1="11441" y1="36441" x2="11441" y2="36441"/>
                        <a14:backgroundMark x1="10593" y1="61864" x2="10593" y2="61864"/>
                        <a14:backgroundMark x1="88559" y1="69915" x2="88559" y2="69915"/>
                        <a14:backgroundMark x1="88559" y1="63559" x2="88559" y2="63559"/>
                        <a14:backgroundMark x1="78390" y1="25000" x2="78390" y2="25000"/>
                        <a14:backgroundMark x1="43220" y1="23305" x2="49153" y2="23305"/>
                        <a14:backgroundMark x1="54237" y1="25000" x2="72034" y2="25424"/>
                        <a14:backgroundMark x1="72034" y1="25424" x2="74153" y2="23305"/>
                        <a14:backgroundMark x1="23305" y1="23305" x2="36017" y2="24576"/>
                      </a14:backgroundRemoval>
                    </a14:imgEffect>
                  </a14:imgLayer>
                </a14:imgProps>
              </a:ext>
            </a:extLst>
          </a:blip>
          <a:srcRect t="18987" b="18356"/>
          <a:stretch/>
        </p:blipFill>
        <p:spPr>
          <a:xfrm>
            <a:off x="-482869" y="4749942"/>
            <a:ext cx="3364430" cy="2108058"/>
          </a:xfrm>
          <a:prstGeom prst="rect">
            <a:avLst/>
          </a:prstGeom>
        </p:spPr>
      </p:pic>
      <p:pic>
        <p:nvPicPr>
          <p:cNvPr id="18" name="رسم 17" descr="نجوم خطوط عريضة">
            <a:extLst>
              <a:ext uri="{FF2B5EF4-FFF2-40B4-BE49-F238E27FC236}">
                <a16:creationId xmlns:a16="http://schemas.microsoft.com/office/drawing/2014/main" id="{D2EC170D-A4B5-4916-AF7D-21D4E5F5ED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50318" y="4749942"/>
            <a:ext cx="1149435" cy="1149435"/>
          </a:xfrm>
          <a:prstGeom prst="rect">
            <a:avLst/>
          </a:prstGeom>
        </p:spPr>
      </p:pic>
      <p:pic>
        <p:nvPicPr>
          <p:cNvPr id="21" name="صورة 2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9B6C5BF-6344-4BE0-B2D8-C42133F294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10161965" y="82235"/>
            <a:ext cx="1013505" cy="70540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561A36B-0048-4342-883F-E14B9C4DAD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90392" y="120933"/>
            <a:ext cx="853212" cy="573462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BBA1306-98C0-45F2-AF16-4B792752961B}"/>
              </a:ext>
            </a:extLst>
          </p:cNvPr>
          <p:cNvGrpSpPr/>
          <p:nvPr/>
        </p:nvGrpSpPr>
        <p:grpSpPr>
          <a:xfrm>
            <a:off x="10952451" y="6400802"/>
            <a:ext cx="1682038" cy="417309"/>
            <a:chOff x="127098" y="6243485"/>
            <a:chExt cx="1682038" cy="417309"/>
          </a:xfrm>
        </p:grpSpPr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362040AF-57D1-4A05-BC3B-B705F2CE6BAC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C778B2FE-9249-47EB-9855-F69EDA9A1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8DFB3EB-ED0E-4C51-AF9C-1C8B98D381EC}"/>
              </a:ext>
            </a:extLst>
          </p:cNvPr>
          <p:cNvSpPr txBox="1"/>
          <p:nvPr/>
        </p:nvSpPr>
        <p:spPr>
          <a:xfrm>
            <a:off x="1331668" y="4749942"/>
            <a:ext cx="97572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/>
              <a:t>لوحة التمييز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>
            <a:extLst>
              <a:ext uri="{FF2B5EF4-FFF2-40B4-BE49-F238E27FC236}">
                <a16:creationId xmlns:a16="http://schemas.microsoft.com/office/drawing/2014/main" id="{1DD6BE12-6076-4021-8D31-A4713D037A23}"/>
              </a:ext>
            </a:extLst>
          </p:cNvPr>
          <p:cNvSpPr/>
          <p:nvPr/>
        </p:nvSpPr>
        <p:spPr>
          <a:xfrm>
            <a:off x="8957549" y="464717"/>
            <a:ext cx="1592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ص/ 47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6AB9A8C-3CA4-4EFE-A8FB-F00C58639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5075" b="6943"/>
          <a:stretch/>
        </p:blipFill>
        <p:spPr>
          <a:xfrm flipH="1">
            <a:off x="-163005" y="-2023"/>
            <a:ext cx="2470402" cy="1926437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2DFE218B-7D56-4D6F-815A-2BE04ACD983A}"/>
              </a:ext>
            </a:extLst>
          </p:cNvPr>
          <p:cNvSpPr/>
          <p:nvPr/>
        </p:nvSpPr>
        <p:spPr>
          <a:xfrm>
            <a:off x="982978" y="89453"/>
            <a:ext cx="7280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تركيز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35F4533-2C33-483D-9FA6-43AAB046BC89}"/>
              </a:ext>
            </a:extLst>
          </p:cNvPr>
          <p:cNvSpPr/>
          <p:nvPr/>
        </p:nvSpPr>
        <p:spPr>
          <a:xfrm>
            <a:off x="931307" y="370520"/>
            <a:ext cx="877828" cy="465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تدريس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FC42C9C9-7FD8-479E-B729-93FC69EEDD5A}"/>
              </a:ext>
            </a:extLst>
          </p:cNvPr>
          <p:cNvSpPr/>
          <p:nvPr/>
        </p:nvSpPr>
        <p:spPr>
          <a:xfrm>
            <a:off x="963208" y="652938"/>
            <a:ext cx="790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تدريب</a:t>
            </a:r>
            <a:endParaRPr lang="ar-SA" sz="2400" b="1" cap="none" spc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7CF3897-FD1E-4331-9AF4-B8B19E1345F2}"/>
              </a:ext>
            </a:extLst>
          </p:cNvPr>
          <p:cNvSpPr/>
          <p:nvPr/>
        </p:nvSpPr>
        <p:spPr>
          <a:xfrm>
            <a:off x="999117" y="900613"/>
            <a:ext cx="7056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تقويم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8D1CA9D-FAD1-476F-A115-909896E54A46}"/>
              </a:ext>
            </a:extLst>
          </p:cNvPr>
          <p:cNvSpPr/>
          <p:nvPr/>
        </p:nvSpPr>
        <p:spPr>
          <a:xfrm>
            <a:off x="3163920" y="-4917"/>
            <a:ext cx="563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استراتيجية حل المسألة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6EDBD4F-A309-4D05-A559-9DE0742B74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5907" y="1172603"/>
            <a:ext cx="4719366" cy="2626442"/>
          </a:xfrm>
          <a:prstGeom prst="rect">
            <a:avLst/>
          </a:prstGeom>
        </p:spPr>
      </p:pic>
      <p:pic>
        <p:nvPicPr>
          <p:cNvPr id="17" name="رسم 16" descr="Sonnerie d’alarme مع تعبئة خالصة">
            <a:extLst>
              <a:ext uri="{FF2B5EF4-FFF2-40B4-BE49-F238E27FC236}">
                <a16:creationId xmlns:a16="http://schemas.microsoft.com/office/drawing/2014/main" id="{3461BC65-C517-480E-B11D-752A1CCAE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2433" y="603131"/>
            <a:ext cx="914400" cy="9144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60D9D2D2-BF5E-4DB1-8097-32726BF11A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6" b="89831" l="6356" r="93220">
                        <a14:foregroundMark x1="85593" y1="44915" x2="85593" y2="44915"/>
                        <a14:foregroundMark x1="89831" y1="39407" x2="87288" y2="55508"/>
                        <a14:foregroundMark x1="83051" y1="43220" x2="80085" y2="54237"/>
                        <a14:foregroundMark x1="93644" y1="41102" x2="93644" y2="41102"/>
                        <a14:foregroundMark x1="92797" y1="39831" x2="92797" y2="39831"/>
                        <a14:foregroundMark x1="6356" y1="41102" x2="6356" y2="41102"/>
                        <a14:foregroundMark x1="82627" y1="27966" x2="82627" y2="27966"/>
                        <a14:foregroundMark x1="80085" y1="25847" x2="80085" y2="25847"/>
                        <a14:foregroundMark x1="17797" y1="29661" x2="17797" y2="29661"/>
                        <a14:backgroundMark x1="88559" y1="27542" x2="88559" y2="27542"/>
                        <a14:backgroundMark x1="10169" y1="29661" x2="10169" y2="29661"/>
                        <a14:backgroundMark x1="11441" y1="36441" x2="11441" y2="36441"/>
                        <a14:backgroundMark x1="10593" y1="61864" x2="10593" y2="61864"/>
                        <a14:backgroundMark x1="88559" y1="69915" x2="88559" y2="69915"/>
                        <a14:backgroundMark x1="88559" y1="63559" x2="88559" y2="63559"/>
                        <a14:backgroundMark x1="78390" y1="25000" x2="78390" y2="25000"/>
                        <a14:backgroundMark x1="43220" y1="23305" x2="49153" y2="23305"/>
                        <a14:backgroundMark x1="54237" y1="25000" x2="72034" y2="25424"/>
                        <a14:backgroundMark x1="72034" y1="25424" x2="74153" y2="23305"/>
                        <a14:backgroundMark x1="23305" y1="23305" x2="36017" y2="24576"/>
                      </a14:backgroundRemoval>
                    </a14:imgEffect>
                  </a14:imgLayer>
                </a14:imgProps>
              </a:ext>
            </a:extLst>
          </a:blip>
          <a:srcRect t="18987" b="18356"/>
          <a:stretch/>
        </p:blipFill>
        <p:spPr>
          <a:xfrm>
            <a:off x="-482869" y="4749942"/>
            <a:ext cx="3364430" cy="2108058"/>
          </a:xfrm>
          <a:prstGeom prst="rect">
            <a:avLst/>
          </a:prstGeom>
        </p:spPr>
      </p:pic>
      <p:pic>
        <p:nvPicPr>
          <p:cNvPr id="21" name="رسم 20" descr="نجوم خطوط عريضة">
            <a:extLst>
              <a:ext uri="{FF2B5EF4-FFF2-40B4-BE49-F238E27FC236}">
                <a16:creationId xmlns:a16="http://schemas.microsoft.com/office/drawing/2014/main" id="{62D12E5E-0B34-434B-9872-52455800BD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50318" y="4749942"/>
            <a:ext cx="1149435" cy="11494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F2525C-1A5A-4D1C-BF8F-AF8240D97C8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6DC"/>
              </a:clrFrom>
              <a:clrTo>
                <a:srgbClr val="FFF6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5279" y="4001317"/>
            <a:ext cx="3000621" cy="1783951"/>
          </a:xfrm>
          <a:prstGeom prst="rect">
            <a:avLst/>
          </a:prstGeom>
        </p:spPr>
      </p:pic>
      <p:pic>
        <p:nvPicPr>
          <p:cNvPr id="27" name="صورة 2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8D3A51D-348E-4E0E-80E3-094A4B32FC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27342" b="20632"/>
          <a:stretch/>
        </p:blipFill>
        <p:spPr>
          <a:xfrm>
            <a:off x="9340681" y="5885493"/>
            <a:ext cx="1013505" cy="70540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17490FF-7D6C-4B16-8396-6D32506F3994}"/>
              </a:ext>
            </a:extLst>
          </p:cNvPr>
          <p:cNvGrpSpPr/>
          <p:nvPr/>
        </p:nvGrpSpPr>
        <p:grpSpPr>
          <a:xfrm>
            <a:off x="10470668" y="6254869"/>
            <a:ext cx="1682038" cy="417309"/>
            <a:chOff x="127098" y="6243485"/>
            <a:chExt cx="1682038" cy="417309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1EF974F-88AE-4AD0-9A13-48CA5A66D885}"/>
                </a:ext>
              </a:extLst>
            </p:cNvPr>
            <p:cNvSpPr txBox="1"/>
            <p:nvPr/>
          </p:nvSpPr>
          <p:spPr>
            <a:xfrm>
              <a:off x="432620" y="6243485"/>
              <a:ext cx="137651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Brush Script MT" panose="03060802040406070304" pitchFamily="66" charset="0"/>
                </a:rPr>
                <a:t>@mimaalth</a:t>
              </a:r>
              <a:endParaRPr lang="ar-SA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endParaRPr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7E6ADF2E-BD32-4664-B0B5-1B2DDDE3B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7692" r="95385">
                          <a14:foregroundMark x1="92308" y1="17857" x2="92308" y2="17857"/>
                          <a14:foregroundMark x1="95769" y1="23929" x2="95769" y2="23929"/>
                          <a14:foregroundMark x1="9615" y1="33571" x2="9615" y2="21429"/>
                          <a14:foregroundMark x1="9615" y1="44643" x2="9615" y2="44643"/>
                          <a14:foregroundMark x1="7692" y1="77857" x2="7692" y2="778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098" y="6251936"/>
              <a:ext cx="379654" cy="408858"/>
            </a:xfrm>
            <a:prstGeom prst="rect">
              <a:avLst/>
            </a:prstGeom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EBF3B0B-F91B-4D93-B3B6-2F156167A70D}"/>
              </a:ext>
            </a:extLst>
          </p:cNvPr>
          <p:cNvSpPr txBox="1"/>
          <p:nvPr/>
        </p:nvSpPr>
        <p:spPr>
          <a:xfrm>
            <a:off x="1704759" y="4650658"/>
            <a:ext cx="101877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/>
              <a:t>لوحة التمييز</a:t>
            </a:r>
          </a:p>
        </p:txBody>
      </p:sp>
    </p:spTree>
    <p:extLst>
      <p:ext uri="{BB962C8B-B14F-4D97-AF65-F5344CB8AC3E}">
        <p14:creationId xmlns:p14="http://schemas.microsoft.com/office/powerpoint/2010/main" val="27805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0481734"/>
</p:tagLst>
</file>

<file path=ppt/theme/theme1.xml><?xml version="1.0" encoding="utf-8"?>
<a:theme xmlns:a="http://schemas.openxmlformats.org/drawingml/2006/main" name="0165_Ogawa_Template_SlidesMania">
  <a:themeElements>
    <a:clrScheme name="Simple Light">
      <a:dk1>
        <a:srgbClr val="000000"/>
      </a:dk1>
      <a:lt1>
        <a:srgbClr val="76A5AF"/>
      </a:lt1>
      <a:dk2>
        <a:srgbClr val="000000"/>
      </a:dk2>
      <a:lt2>
        <a:srgbClr val="8E7CC3"/>
      </a:lt2>
      <a:accent1>
        <a:srgbClr val="6FA8DC"/>
      </a:accent1>
      <a:accent2>
        <a:srgbClr val="E69138"/>
      </a:accent2>
      <a:accent3>
        <a:srgbClr val="C27BA0"/>
      </a:accent3>
      <a:accent4>
        <a:srgbClr val="E06666"/>
      </a:accent4>
      <a:accent5>
        <a:srgbClr val="93C47D"/>
      </a:accent5>
      <a:accent6>
        <a:srgbClr val="FFD966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219</Words>
  <Application>Microsoft Office PowerPoint</Application>
  <PresentationFormat>شاشة عريضة</PresentationFormat>
  <Paragraphs>81</Paragraphs>
  <Slides>13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(A) Arslan Wessam A</vt:lpstr>
      <vt:lpstr>Patrick Hand</vt:lpstr>
      <vt:lpstr>Barlow Condensed</vt:lpstr>
      <vt:lpstr>Brush Script MT</vt:lpstr>
      <vt:lpstr>Calibri</vt:lpstr>
      <vt:lpstr>Arial</vt:lpstr>
      <vt:lpstr>0165_Ogawa_Template_SlidesMania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title.</dc:title>
  <dc:creator>DELL</dc:creator>
  <cp:lastModifiedBy>منى الثبيتي</cp:lastModifiedBy>
  <cp:revision>56</cp:revision>
  <dcterms:modified xsi:type="dcterms:W3CDTF">2023-02-26T19:08:45Z</dcterms:modified>
</cp:coreProperties>
</file>