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8" r:id="rId2"/>
    <p:sldId id="256" r:id="rId3"/>
    <p:sldId id="257" r:id="rId4"/>
    <p:sldId id="259" r:id="rId5"/>
    <p:sldId id="261" r:id="rId6"/>
    <p:sldId id="262" r:id="rId7"/>
    <p:sldId id="263" r:id="rId8"/>
    <p:sldId id="264" r:id="rId9"/>
    <p:sldId id="266" r:id="rId10"/>
    <p:sldId id="265" r:id="rId11"/>
    <p:sldId id="268" r:id="rId12"/>
    <p:sldId id="267" r:id="rId13"/>
    <p:sldId id="26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D5A7"/>
    <a:srgbClr val="93DCAF"/>
    <a:srgbClr val="89D5A7"/>
    <a:srgbClr val="E3DFDC"/>
    <a:srgbClr val="201C19"/>
    <a:srgbClr val="B8B0AD"/>
    <a:srgbClr val="BCA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4B10DE8C-75F2-425B-90C2-709994E241B4}"/>
    <pc:docChg chg="undo custSel addSld modSld sldOrd">
      <pc:chgData name="منى الثبيتي" userId="cb151b56e55a1c37" providerId="LiveId" clId="{4B10DE8C-75F2-425B-90C2-709994E241B4}" dt="2021-10-03T07:48:34.656" v="1283"/>
      <pc:docMkLst>
        <pc:docMk/>
      </pc:docMkLst>
      <pc:sldChg chg="addSp delSp modSp mod modAnim">
        <pc:chgData name="منى الثبيتي" userId="cb151b56e55a1c37" providerId="LiveId" clId="{4B10DE8C-75F2-425B-90C2-709994E241B4}" dt="2021-10-03T07:48:30.668" v="1282" actId="21"/>
        <pc:sldMkLst>
          <pc:docMk/>
          <pc:sldMk cId="2237161492" sldId="256"/>
        </pc:sldMkLst>
        <pc:spChg chg="add del mod">
          <ac:chgData name="منى الثبيتي" userId="cb151b56e55a1c37" providerId="LiveId" clId="{4B10DE8C-75F2-425B-90C2-709994E241B4}" dt="2021-10-03T07:48:30.668" v="1282" actId="21"/>
          <ac:spMkLst>
            <pc:docMk/>
            <pc:sldMk cId="2237161492" sldId="256"/>
            <ac:spMk id="2" creationId="{9B50C96A-EFAB-4FA9-947D-FE043FFB8ADE}"/>
          </ac:spMkLst>
        </pc:spChg>
        <pc:spChg chg="add mod">
          <ac:chgData name="منى الثبيتي" userId="cb151b56e55a1c37" providerId="LiveId" clId="{4B10DE8C-75F2-425B-90C2-709994E241B4}" dt="2021-10-02T18:52:13.718" v="661" actId="164"/>
          <ac:spMkLst>
            <pc:docMk/>
            <pc:sldMk cId="2237161492" sldId="256"/>
            <ac:spMk id="4" creationId="{B27791C1-F93D-4276-87BD-990ACF6EF3B1}"/>
          </ac:spMkLst>
        </pc:spChg>
        <pc:grpChg chg="add mod">
          <ac:chgData name="منى الثبيتي" userId="cb151b56e55a1c37" providerId="LiveId" clId="{4B10DE8C-75F2-425B-90C2-709994E241B4}" dt="2021-10-02T18:54:19.076" v="668"/>
          <ac:grpSpMkLst>
            <pc:docMk/>
            <pc:sldMk cId="2237161492" sldId="256"/>
            <ac:grpSpMk id="5" creationId="{0E5E2504-79EE-467B-B93E-6AC93A4D764A}"/>
          </ac:grpSpMkLst>
        </pc:grpChg>
        <pc:picChg chg="add mod">
          <ac:chgData name="منى الثبيتي" userId="cb151b56e55a1c37" providerId="LiveId" clId="{4B10DE8C-75F2-425B-90C2-709994E241B4}" dt="2021-10-02T18:52:13.718" v="661" actId="164"/>
          <ac:picMkLst>
            <pc:docMk/>
            <pc:sldMk cId="2237161492" sldId="256"/>
            <ac:picMk id="3" creationId="{2AAD6956-E9EB-4DD7-A18B-C2859FC55B2B}"/>
          </ac:picMkLst>
        </pc:picChg>
      </pc:sldChg>
      <pc:sldChg chg="addSp modSp mod">
        <pc:chgData name="منى الثبيتي" userId="cb151b56e55a1c37" providerId="LiveId" clId="{4B10DE8C-75F2-425B-90C2-709994E241B4}" dt="2021-10-03T07:48:34.656" v="1283"/>
        <pc:sldMkLst>
          <pc:docMk/>
          <pc:sldMk cId="3115749357" sldId="257"/>
        </pc:sldMkLst>
        <pc:spChg chg="add mod">
          <ac:chgData name="منى الثبيتي" userId="cb151b56e55a1c37" providerId="LiveId" clId="{4B10DE8C-75F2-425B-90C2-709994E241B4}" dt="2021-10-03T07:48:34.656" v="1283"/>
          <ac:spMkLst>
            <pc:docMk/>
            <pc:sldMk cId="3115749357" sldId="257"/>
            <ac:spMk id="12" creationId="{9D10C89F-381C-4A25-BB9E-3F08F4BA75BB}"/>
          </ac:spMkLst>
        </pc:spChg>
        <pc:picChg chg="mod">
          <ac:chgData name="منى الثبيتي" userId="cb151b56e55a1c37" providerId="LiveId" clId="{4B10DE8C-75F2-425B-90C2-709994E241B4}" dt="2021-10-02T18:53:13.497" v="665" actId="14100"/>
          <ac:picMkLst>
            <pc:docMk/>
            <pc:sldMk cId="3115749357" sldId="257"/>
            <ac:picMk id="14" creationId="{A287A38C-2321-45CD-AEA3-712523D13C52}"/>
          </ac:picMkLst>
        </pc:picChg>
      </pc:sldChg>
      <pc:sldChg chg="addSp modSp mod modAnim">
        <pc:chgData name="منى الثبيتي" userId="cb151b56e55a1c37" providerId="LiveId" clId="{4B10DE8C-75F2-425B-90C2-709994E241B4}" dt="2021-10-02T17:52:21.464" v="73"/>
        <pc:sldMkLst>
          <pc:docMk/>
          <pc:sldMk cId="2601845579" sldId="262"/>
        </pc:sldMkLst>
        <pc:picChg chg="add mod">
          <ac:chgData name="منى الثبيتي" userId="cb151b56e55a1c37" providerId="LiveId" clId="{4B10DE8C-75F2-425B-90C2-709994E241B4}" dt="2021-10-02T17:52:00.348" v="61" actId="1076"/>
          <ac:picMkLst>
            <pc:docMk/>
            <pc:sldMk cId="2601845579" sldId="262"/>
            <ac:picMk id="5" creationId="{268E5946-C914-4A45-9954-399406C84340}"/>
          </ac:picMkLst>
        </pc:picChg>
      </pc:sldChg>
      <pc:sldChg chg="addSp delSp modSp mod modAnim">
        <pc:chgData name="منى الثبيتي" userId="cb151b56e55a1c37" providerId="LiveId" clId="{4B10DE8C-75F2-425B-90C2-709994E241B4}" dt="2021-10-02T18:45:19.010" v="612"/>
        <pc:sldMkLst>
          <pc:docMk/>
          <pc:sldMk cId="1159054022" sldId="263"/>
        </pc:sldMkLst>
        <pc:spChg chg="add mod ord">
          <ac:chgData name="منى الثبيتي" userId="cb151b56e55a1c37" providerId="LiveId" clId="{4B10DE8C-75F2-425B-90C2-709994E241B4}" dt="2021-10-02T17:59:16.249" v="112" actId="164"/>
          <ac:spMkLst>
            <pc:docMk/>
            <pc:sldMk cId="1159054022" sldId="263"/>
            <ac:spMk id="3" creationId="{DAE46E16-F760-4A2F-BCC1-FC28BABBA4C8}"/>
          </ac:spMkLst>
        </pc:spChg>
        <pc:spChg chg="add mod">
          <ac:chgData name="منى الثبيتي" userId="cb151b56e55a1c37" providerId="LiveId" clId="{4B10DE8C-75F2-425B-90C2-709994E241B4}" dt="2021-10-02T17:59:16.249" v="112" actId="164"/>
          <ac:spMkLst>
            <pc:docMk/>
            <pc:sldMk cId="1159054022" sldId="263"/>
            <ac:spMk id="4" creationId="{844ADA6C-8CE7-421B-9AA4-163CB309F31F}"/>
          </ac:spMkLst>
        </pc:spChg>
        <pc:spChg chg="add del mod">
          <ac:chgData name="منى الثبيتي" userId="cb151b56e55a1c37" providerId="LiveId" clId="{4B10DE8C-75F2-425B-90C2-709994E241B4}" dt="2021-10-02T18:19:27.626" v="153" actId="478"/>
          <ac:spMkLst>
            <pc:docMk/>
            <pc:sldMk cId="1159054022" sldId="263"/>
            <ac:spMk id="12" creationId="{8C81775A-5607-4BA9-8DD5-3D68752452E4}"/>
          </ac:spMkLst>
        </pc:spChg>
        <pc:spChg chg="add mod">
          <ac:chgData name="منى الثبيتي" userId="cb151b56e55a1c37" providerId="LiveId" clId="{4B10DE8C-75F2-425B-90C2-709994E241B4}" dt="2021-10-02T17:59:16.249" v="112" actId="164"/>
          <ac:spMkLst>
            <pc:docMk/>
            <pc:sldMk cId="1159054022" sldId="263"/>
            <ac:spMk id="15" creationId="{C984EBD8-E667-43AE-823F-5232EAE81821}"/>
          </ac:spMkLst>
        </pc:spChg>
        <pc:spChg chg="add mod">
          <ac:chgData name="منى الثبيتي" userId="cb151b56e55a1c37" providerId="LiveId" clId="{4B10DE8C-75F2-425B-90C2-709994E241B4}" dt="2021-10-02T17:58:55.898" v="111" actId="571"/>
          <ac:spMkLst>
            <pc:docMk/>
            <pc:sldMk cId="1159054022" sldId="263"/>
            <ac:spMk id="18" creationId="{B5E4C746-9875-40D4-9915-66AD0C9DBF53}"/>
          </ac:spMkLst>
        </pc:spChg>
        <pc:grpChg chg="add mod">
          <ac:chgData name="منى الثبيتي" userId="cb151b56e55a1c37" providerId="LiveId" clId="{4B10DE8C-75F2-425B-90C2-709994E241B4}" dt="2021-10-02T18:21:44.773" v="164" actId="164"/>
          <ac:grpSpMkLst>
            <pc:docMk/>
            <pc:sldMk cId="1159054022" sldId="263"/>
            <ac:grpSpMk id="5" creationId="{F0C4C3BD-3BE8-4C80-80C7-BF96AF13EB33}"/>
          </ac:grpSpMkLst>
        </pc:grpChg>
        <pc:grpChg chg="add mod">
          <ac:chgData name="منى الثبيتي" userId="cb151b56e55a1c37" providerId="LiveId" clId="{4B10DE8C-75F2-425B-90C2-709994E241B4}" dt="2021-10-02T18:21:44.773" v="164" actId="164"/>
          <ac:grpSpMkLst>
            <pc:docMk/>
            <pc:sldMk cId="1159054022" sldId="263"/>
            <ac:grpSpMk id="20" creationId="{282E9115-53FB-417E-A8E7-203402C887C7}"/>
          </ac:grpSpMkLst>
        </pc:grpChg>
        <pc:picChg chg="mod">
          <ac:chgData name="منى الثبيتي" userId="cb151b56e55a1c37" providerId="LiveId" clId="{4B10DE8C-75F2-425B-90C2-709994E241B4}" dt="2021-10-02T18:45:12.428" v="611" actId="1076"/>
          <ac:picMkLst>
            <pc:docMk/>
            <pc:sldMk cId="1159054022" sldId="263"/>
            <ac:picMk id="13" creationId="{13FA720B-2A4F-4F21-AF93-DF72F251DAB9}"/>
          </ac:picMkLst>
        </pc:picChg>
        <pc:picChg chg="add mod">
          <ac:chgData name="منى الثبيتي" userId="cb151b56e55a1c37" providerId="LiveId" clId="{4B10DE8C-75F2-425B-90C2-709994E241B4}" dt="2021-10-02T17:58:55.898" v="111" actId="571"/>
          <ac:picMkLst>
            <pc:docMk/>
            <pc:sldMk cId="1159054022" sldId="263"/>
            <ac:picMk id="17" creationId="{42474AF6-3D23-4389-AE94-E5737137FBD1}"/>
          </ac:picMkLst>
        </pc:picChg>
        <pc:picChg chg="add mod">
          <ac:chgData name="منى الثبيتي" userId="cb151b56e55a1c37" providerId="LiveId" clId="{4B10DE8C-75F2-425B-90C2-709994E241B4}" dt="2021-10-02T18:21:44.773" v="164" actId="164"/>
          <ac:picMkLst>
            <pc:docMk/>
            <pc:sldMk cId="1159054022" sldId="263"/>
            <ac:picMk id="19" creationId="{BE44B262-EE47-4A4B-BC04-FB3B7586A01A}"/>
          </ac:picMkLst>
        </pc:picChg>
        <pc:picChg chg="add del mod">
          <ac:chgData name="منى الثبيتي" userId="cb151b56e55a1c37" providerId="LiveId" clId="{4B10DE8C-75F2-425B-90C2-709994E241B4}" dt="2021-10-02T18:17:53.366" v="141" actId="478"/>
          <ac:picMkLst>
            <pc:docMk/>
            <pc:sldMk cId="1159054022" sldId="263"/>
            <ac:picMk id="1026" creationId="{74E781D5-B920-49A7-BFB1-64FF5F501B6C}"/>
          </ac:picMkLst>
        </pc:picChg>
        <pc:picChg chg="mod">
          <ac:chgData name="منى الثبيتي" userId="cb151b56e55a1c37" providerId="LiveId" clId="{4B10DE8C-75F2-425B-90C2-709994E241B4}" dt="2021-10-02T18:21:20.950" v="163" actId="1076"/>
          <ac:picMkLst>
            <pc:docMk/>
            <pc:sldMk cId="1159054022" sldId="263"/>
            <ac:picMk id="1028" creationId="{52F79CCF-1F0F-4830-9111-8ABE9F9F0293}"/>
          </ac:picMkLst>
        </pc:picChg>
        <pc:picChg chg="add mod">
          <ac:chgData name="منى الثبيتي" userId="cb151b56e55a1c37" providerId="LiveId" clId="{4B10DE8C-75F2-425B-90C2-709994E241B4}" dt="2021-10-02T18:21:44.773" v="164" actId="164"/>
          <ac:picMkLst>
            <pc:docMk/>
            <pc:sldMk cId="1159054022" sldId="263"/>
            <ac:picMk id="1030" creationId="{FBC11939-024A-4865-A77A-7D5A29CF4903}"/>
          </ac:picMkLst>
        </pc:picChg>
      </pc:sldChg>
      <pc:sldChg chg="addSp delSp modSp mod modAnim">
        <pc:chgData name="منى الثبيتي" userId="cb151b56e55a1c37" providerId="LiveId" clId="{4B10DE8C-75F2-425B-90C2-709994E241B4}" dt="2021-10-02T18:35:52.758" v="454" actId="1037"/>
        <pc:sldMkLst>
          <pc:docMk/>
          <pc:sldMk cId="3465416777" sldId="264"/>
        </pc:sldMkLst>
        <pc:spChg chg="mod">
          <ac:chgData name="منى الثبيتي" userId="cb151b56e55a1c37" providerId="LiveId" clId="{4B10DE8C-75F2-425B-90C2-709994E241B4}" dt="2021-10-02T18:35:52.758" v="454" actId="1037"/>
          <ac:spMkLst>
            <pc:docMk/>
            <pc:sldMk cId="3465416777" sldId="264"/>
            <ac:spMk id="10" creationId="{B2F3C6D6-6079-4946-A437-D7EDC4E6E1EB}"/>
          </ac:spMkLst>
        </pc:spChg>
        <pc:spChg chg="add del mod">
          <ac:chgData name="منى الثبيتي" userId="cb151b56e55a1c37" providerId="LiveId" clId="{4B10DE8C-75F2-425B-90C2-709994E241B4}" dt="2021-10-02T18:31:59.445" v="176" actId="478"/>
          <ac:spMkLst>
            <pc:docMk/>
            <pc:sldMk cId="3465416777" sldId="264"/>
            <ac:spMk id="11" creationId="{D206BE87-819C-4AC8-962D-8DAE10FC3F99}"/>
          </ac:spMkLst>
        </pc:spChg>
        <pc:spChg chg="add mod">
          <ac:chgData name="منى الثبيتي" userId="cb151b56e55a1c37" providerId="LiveId" clId="{4B10DE8C-75F2-425B-90C2-709994E241B4}" dt="2021-10-02T18:34:14.973" v="425" actId="164"/>
          <ac:spMkLst>
            <pc:docMk/>
            <pc:sldMk cId="3465416777" sldId="264"/>
            <ac:spMk id="15" creationId="{B27CDAA2-45C9-456C-84CA-66D841081B81}"/>
          </ac:spMkLst>
        </pc:spChg>
        <pc:spChg chg="add mod">
          <ac:chgData name="منى الثبيتي" userId="cb151b56e55a1c37" providerId="LiveId" clId="{4B10DE8C-75F2-425B-90C2-709994E241B4}" dt="2021-10-02T18:34:14.973" v="425" actId="164"/>
          <ac:spMkLst>
            <pc:docMk/>
            <pc:sldMk cId="3465416777" sldId="264"/>
            <ac:spMk id="18" creationId="{36F22AFF-22C9-420C-9B06-8FCC6DBD3F58}"/>
          </ac:spMkLst>
        </pc:spChg>
        <pc:spChg chg="add mod">
          <ac:chgData name="منى الثبيتي" userId="cb151b56e55a1c37" providerId="LiveId" clId="{4B10DE8C-75F2-425B-90C2-709994E241B4}" dt="2021-10-02T18:34:14.973" v="425" actId="164"/>
          <ac:spMkLst>
            <pc:docMk/>
            <pc:sldMk cId="3465416777" sldId="264"/>
            <ac:spMk id="19" creationId="{81A1375E-74D9-42F8-B268-75EF10EB57A2}"/>
          </ac:spMkLst>
        </pc:spChg>
        <pc:grpChg chg="mod">
          <ac:chgData name="منى الثبيتي" userId="cb151b56e55a1c37" providerId="LiveId" clId="{4B10DE8C-75F2-425B-90C2-709994E241B4}" dt="2021-10-02T18:35:44.146" v="437" actId="1035"/>
          <ac:grpSpMkLst>
            <pc:docMk/>
            <pc:sldMk cId="3465416777" sldId="264"/>
            <ac:grpSpMk id="6" creationId="{8ADB39F7-5959-46F8-9070-61E0769F6944}"/>
          </ac:grpSpMkLst>
        </pc:grpChg>
        <pc:grpChg chg="add mod">
          <ac:chgData name="منى الثبيتي" userId="cb151b56e55a1c37" providerId="LiveId" clId="{4B10DE8C-75F2-425B-90C2-709994E241B4}" dt="2021-10-02T18:34:14.973" v="425" actId="164"/>
          <ac:grpSpMkLst>
            <pc:docMk/>
            <pc:sldMk cId="3465416777" sldId="264"/>
            <ac:grpSpMk id="17" creationId="{F7C63B26-BC09-4B8D-A8E9-285925DBBA91}"/>
          </ac:grpSpMkLst>
        </pc:grpChg>
        <pc:picChg chg="add mod">
          <ac:chgData name="منى الثبيتي" userId="cb151b56e55a1c37" providerId="LiveId" clId="{4B10DE8C-75F2-425B-90C2-709994E241B4}" dt="2021-10-02T18:34:14.973" v="425" actId="164"/>
          <ac:picMkLst>
            <pc:docMk/>
            <pc:sldMk cId="3465416777" sldId="264"/>
            <ac:picMk id="5" creationId="{87FA789B-363C-4B66-9C43-0B0740483F39}"/>
          </ac:picMkLst>
        </pc:picChg>
      </pc:sldChg>
      <pc:sldChg chg="addSp modSp mod modAnim">
        <pc:chgData name="منى الثبيتي" userId="cb151b56e55a1c37" providerId="LiveId" clId="{4B10DE8C-75F2-425B-90C2-709994E241B4}" dt="2021-10-02T18:46:54.947" v="645" actId="20577"/>
        <pc:sldMkLst>
          <pc:docMk/>
          <pc:sldMk cId="1244400258" sldId="265"/>
        </pc:sldMkLst>
        <pc:spChg chg="mod">
          <ac:chgData name="منى الثبيتي" userId="cb151b56e55a1c37" providerId="LiveId" clId="{4B10DE8C-75F2-425B-90C2-709994E241B4}" dt="2021-10-02T18:46:34.531" v="635" actId="1038"/>
          <ac:spMkLst>
            <pc:docMk/>
            <pc:sldMk cId="1244400258" sldId="265"/>
            <ac:spMk id="20" creationId="{3EF79C6F-D4CB-4013-8AEC-C334D81AC60D}"/>
          </ac:spMkLst>
        </pc:spChg>
        <pc:spChg chg="mod">
          <ac:chgData name="منى الثبيتي" userId="cb151b56e55a1c37" providerId="LiveId" clId="{4B10DE8C-75F2-425B-90C2-709994E241B4}" dt="2021-10-02T18:46:46.972" v="639" actId="20577"/>
          <ac:spMkLst>
            <pc:docMk/>
            <pc:sldMk cId="1244400258" sldId="265"/>
            <ac:spMk id="21" creationId="{FAB3A7FD-2B9D-493B-976B-2B5D929227B5}"/>
          </ac:spMkLst>
        </pc:spChg>
        <pc:spChg chg="mod">
          <ac:chgData name="منى الثبيتي" userId="cb151b56e55a1c37" providerId="LiveId" clId="{4B10DE8C-75F2-425B-90C2-709994E241B4}" dt="2021-10-02T18:46:54.947" v="645" actId="20577"/>
          <ac:spMkLst>
            <pc:docMk/>
            <pc:sldMk cId="1244400258" sldId="265"/>
            <ac:spMk id="22" creationId="{778EDB20-28F1-4926-A3B8-F905A064AC80}"/>
          </ac:spMkLst>
        </pc:spChg>
        <pc:grpChg chg="add mod">
          <ac:chgData name="منى الثبيتي" userId="cb151b56e55a1c37" providerId="LiveId" clId="{4B10DE8C-75F2-425B-90C2-709994E241B4}" dt="2021-10-02T18:45:50.262" v="613"/>
          <ac:grpSpMkLst>
            <pc:docMk/>
            <pc:sldMk cId="1244400258" sldId="265"/>
            <ac:grpSpMk id="17" creationId="{48397790-E7C2-4B4D-B788-86D2A9E0CAF4}"/>
          </ac:grpSpMkLst>
        </pc:grpChg>
        <pc:picChg chg="mod">
          <ac:chgData name="منى الثبيتي" userId="cb151b56e55a1c37" providerId="LiveId" clId="{4B10DE8C-75F2-425B-90C2-709994E241B4}" dt="2021-10-02T18:45:50.262" v="613"/>
          <ac:picMkLst>
            <pc:docMk/>
            <pc:sldMk cId="1244400258" sldId="265"/>
            <ac:picMk id="18" creationId="{2764520F-226E-4B06-A885-A8865905437D}"/>
          </ac:picMkLst>
        </pc:picChg>
      </pc:sldChg>
      <pc:sldChg chg="addSp delSp modSp mod ord modAnim">
        <pc:chgData name="منى الثبيتي" userId="cb151b56e55a1c37" providerId="LiveId" clId="{4B10DE8C-75F2-425B-90C2-709994E241B4}" dt="2021-10-02T18:41:48.950" v="610"/>
        <pc:sldMkLst>
          <pc:docMk/>
          <pc:sldMk cId="3031284143" sldId="266"/>
        </pc:sldMkLst>
        <pc:spChg chg="mod">
          <ac:chgData name="منى الثبيتي" userId="cb151b56e55a1c37" providerId="LiveId" clId="{4B10DE8C-75F2-425B-90C2-709994E241B4}" dt="2021-10-02T12:57:24.650" v="6" actId="20577"/>
          <ac:spMkLst>
            <pc:docMk/>
            <pc:sldMk cId="3031284143" sldId="266"/>
            <ac:spMk id="2" creationId="{8FADC034-828C-418A-A3EB-FCB8BC57B15E}"/>
          </ac:spMkLst>
        </pc:spChg>
        <pc:spChg chg="add mod">
          <ac:chgData name="منى الثبيتي" userId="cb151b56e55a1c37" providerId="LiveId" clId="{4B10DE8C-75F2-425B-90C2-709994E241B4}" dt="2021-10-02T18:40:41.709" v="602" actId="164"/>
          <ac:spMkLst>
            <pc:docMk/>
            <pc:sldMk cId="3031284143" sldId="266"/>
            <ac:spMk id="12" creationId="{B704E46A-AE3E-4B07-A9A8-35A03BF2E592}"/>
          </ac:spMkLst>
        </pc:spChg>
        <pc:spChg chg="del">
          <ac:chgData name="منى الثبيتي" userId="cb151b56e55a1c37" providerId="LiveId" clId="{4B10DE8C-75F2-425B-90C2-709994E241B4}" dt="2021-10-02T13:01:59.810" v="14" actId="478"/>
          <ac:spMkLst>
            <pc:docMk/>
            <pc:sldMk cId="3031284143" sldId="266"/>
            <ac:spMk id="14" creationId="{E2EA1D93-1379-40D1-A380-7D07804AA7D6}"/>
          </ac:spMkLst>
        </pc:spChg>
        <pc:spChg chg="add mod">
          <ac:chgData name="منى الثبيتي" userId="cb151b56e55a1c37" providerId="LiveId" clId="{4B10DE8C-75F2-425B-90C2-709994E241B4}" dt="2021-10-02T18:40:41.709" v="602" actId="164"/>
          <ac:spMkLst>
            <pc:docMk/>
            <pc:sldMk cId="3031284143" sldId="266"/>
            <ac:spMk id="17" creationId="{CDF9868B-F461-4E5E-8839-B9FFA3130EFE}"/>
          </ac:spMkLst>
        </pc:spChg>
        <pc:grpChg chg="add mod">
          <ac:chgData name="منى الثبيتي" userId="cb151b56e55a1c37" providerId="LiveId" clId="{4B10DE8C-75F2-425B-90C2-709994E241B4}" dt="2021-10-02T18:40:41.709" v="602" actId="164"/>
          <ac:grpSpMkLst>
            <pc:docMk/>
            <pc:sldMk cId="3031284143" sldId="266"/>
            <ac:grpSpMk id="15" creationId="{3A09D42E-1CED-477D-BE88-6CDDCB52B92F}"/>
          </ac:grpSpMkLst>
        </pc:grpChg>
        <pc:picChg chg="add mod">
          <ac:chgData name="منى الثبيتي" userId="cb151b56e55a1c37" providerId="LiveId" clId="{4B10DE8C-75F2-425B-90C2-709994E241B4}" dt="2021-10-02T12:58:12.721" v="11" actId="1076"/>
          <ac:picMkLst>
            <pc:docMk/>
            <pc:sldMk cId="3031284143" sldId="266"/>
            <ac:picMk id="4" creationId="{D74E0CC3-E697-4E0C-8CFD-1323FCE5E5A4}"/>
          </ac:picMkLst>
        </pc:picChg>
        <pc:picChg chg="add mod">
          <ac:chgData name="منى الثبيتي" userId="cb151b56e55a1c37" providerId="LiveId" clId="{4B10DE8C-75F2-425B-90C2-709994E241B4}" dt="2021-10-02T18:40:41.709" v="602" actId="164"/>
          <ac:picMkLst>
            <pc:docMk/>
            <pc:sldMk cId="3031284143" sldId="266"/>
            <ac:picMk id="5" creationId="{D298D94D-BBE1-4381-8355-EB4FA57301FB}"/>
          </ac:picMkLst>
        </pc:picChg>
        <pc:picChg chg="add mod">
          <ac:chgData name="منى الثبيتي" userId="cb151b56e55a1c37" providerId="LiveId" clId="{4B10DE8C-75F2-425B-90C2-709994E241B4}" dt="2021-10-02T13:18:16.406" v="57" actId="1076"/>
          <ac:picMkLst>
            <pc:docMk/>
            <pc:sldMk cId="3031284143" sldId="266"/>
            <ac:picMk id="11" creationId="{C73B1807-438C-4E3C-9B37-46230A01C2D2}"/>
          </ac:picMkLst>
        </pc:picChg>
        <pc:picChg chg="add mod">
          <ac:chgData name="منى الثبيتي" userId="cb151b56e55a1c37" providerId="LiveId" clId="{4B10DE8C-75F2-425B-90C2-709994E241B4}" dt="2021-10-02T18:23:25.871" v="167"/>
          <ac:picMkLst>
            <pc:docMk/>
            <pc:sldMk cId="3031284143" sldId="266"/>
            <ac:picMk id="14" creationId="{DE138B09-162F-4AFC-82B2-6E68C0B700EE}"/>
          </ac:picMkLst>
        </pc:picChg>
        <pc:picChg chg="mod">
          <ac:chgData name="منى الثبيتي" userId="cb151b56e55a1c37" providerId="LiveId" clId="{4B10DE8C-75F2-425B-90C2-709994E241B4}" dt="2021-10-02T12:57:28.602" v="7" actId="1076"/>
          <ac:picMkLst>
            <pc:docMk/>
            <pc:sldMk cId="3031284143" sldId="266"/>
            <ac:picMk id="1028" creationId="{52F79CCF-1F0F-4830-9111-8ABE9F9F0293}"/>
          </ac:picMkLst>
        </pc:picChg>
      </pc:sldChg>
      <pc:sldChg chg="addSp modSp add mod modAnim">
        <pc:chgData name="منى الثبيتي" userId="cb151b56e55a1c37" providerId="LiveId" clId="{4B10DE8C-75F2-425B-90C2-709994E241B4}" dt="2021-10-02T13:13:00.087" v="53"/>
        <pc:sldMkLst>
          <pc:docMk/>
          <pc:sldMk cId="3091541824" sldId="267"/>
        </pc:sldMkLst>
        <pc:spChg chg="add mod">
          <ac:chgData name="منى الثبيتي" userId="cb151b56e55a1c37" providerId="LiveId" clId="{4B10DE8C-75F2-425B-90C2-709994E241B4}" dt="2021-10-02T13:09:41.316" v="25" actId="1076"/>
          <ac:spMkLst>
            <pc:docMk/>
            <pc:sldMk cId="3091541824" sldId="267"/>
            <ac:spMk id="3" creationId="{3E16131E-3E45-4CFD-B045-953080CBA3F7}"/>
          </ac:spMkLst>
        </pc:spChg>
        <pc:spChg chg="add mod">
          <ac:chgData name="منى الثبيتي" userId="cb151b56e55a1c37" providerId="LiveId" clId="{4B10DE8C-75F2-425B-90C2-709994E241B4}" dt="2021-10-02T13:12:44.290" v="52" actId="20577"/>
          <ac:spMkLst>
            <pc:docMk/>
            <pc:sldMk cId="3091541824" sldId="267"/>
            <ac:spMk id="4" creationId="{9E17C424-3C5B-4231-B8BF-B3C0B3FCAE1F}"/>
          </ac:spMkLst>
        </pc:spChg>
      </pc:sldChg>
      <pc:sldChg chg="addSp delSp modSp add mod ord addAnim delAnim modAnim">
        <pc:chgData name="منى الثبيتي" userId="cb151b56e55a1c37" providerId="LiveId" clId="{4B10DE8C-75F2-425B-90C2-709994E241B4}" dt="2021-10-02T20:57:00.445" v="1275"/>
        <pc:sldMkLst>
          <pc:docMk/>
          <pc:sldMk cId="860491118" sldId="268"/>
        </pc:sldMkLst>
        <pc:spChg chg="mod">
          <ac:chgData name="منى الثبيتي" userId="cb151b56e55a1c37" providerId="LiveId" clId="{4B10DE8C-75F2-425B-90C2-709994E241B4}" dt="2021-10-02T20:01:47.259" v="692" actId="20577"/>
          <ac:spMkLst>
            <pc:docMk/>
            <pc:sldMk cId="860491118" sldId="268"/>
            <ac:spMk id="2" creationId="{8FADC034-828C-418A-A3EB-FCB8BC57B15E}"/>
          </ac:spMkLst>
        </pc:spChg>
        <pc:spChg chg="del">
          <ac:chgData name="منى الثبيتي" userId="cb151b56e55a1c37" providerId="LiveId" clId="{4B10DE8C-75F2-425B-90C2-709994E241B4}" dt="2021-10-02T20:01:56.825" v="693" actId="478"/>
          <ac:spMkLst>
            <pc:docMk/>
            <pc:sldMk cId="860491118" sldId="268"/>
            <ac:spMk id="3" creationId="{3E16131E-3E45-4CFD-B045-953080CBA3F7}"/>
          </ac:spMkLst>
        </pc:spChg>
        <pc:spChg chg="del">
          <ac:chgData name="منى الثبيتي" userId="cb151b56e55a1c37" providerId="LiveId" clId="{4B10DE8C-75F2-425B-90C2-709994E241B4}" dt="2021-10-02T20:02:02.542" v="694" actId="478"/>
          <ac:spMkLst>
            <pc:docMk/>
            <pc:sldMk cId="860491118" sldId="268"/>
            <ac:spMk id="4" creationId="{9E17C424-3C5B-4231-B8BF-B3C0B3FCAE1F}"/>
          </ac:spMkLst>
        </pc:spChg>
        <pc:spChg chg="add mod">
          <ac:chgData name="منى الثبيتي" userId="cb151b56e55a1c37" providerId="LiveId" clId="{4B10DE8C-75F2-425B-90C2-709994E241B4}" dt="2021-10-02T20:49:25.067" v="1263" actId="113"/>
          <ac:spMkLst>
            <pc:docMk/>
            <pc:sldMk cId="860491118" sldId="268"/>
            <ac:spMk id="5" creationId="{54EBA596-3F4F-4270-B4E5-463282D85E1A}"/>
          </ac:spMkLst>
        </pc:spChg>
        <pc:spChg chg="add del mod">
          <ac:chgData name="منى الثبيتي" userId="cb151b56e55a1c37" providerId="LiveId" clId="{4B10DE8C-75F2-425B-90C2-709994E241B4}" dt="2021-10-02T20:07:22.190" v="813" actId="478"/>
          <ac:spMkLst>
            <pc:docMk/>
            <pc:sldMk cId="860491118" sldId="268"/>
            <ac:spMk id="11" creationId="{E8E495BE-777E-41DD-8E74-3B49C45AB4CC}"/>
          </ac:spMkLst>
        </pc:spChg>
        <pc:spChg chg="del">
          <ac:chgData name="منى الثبيتي" userId="cb151b56e55a1c37" providerId="LiveId" clId="{4B10DE8C-75F2-425B-90C2-709994E241B4}" dt="2021-10-02T20:02:12.129" v="695" actId="478"/>
          <ac:spMkLst>
            <pc:docMk/>
            <pc:sldMk cId="860491118" sldId="268"/>
            <ac:spMk id="14" creationId="{E2EA1D93-1379-40D1-A380-7D07804AA7D6}"/>
          </ac:spMkLst>
        </pc:spChg>
        <pc:spChg chg="mod">
          <ac:chgData name="منى الثبيتي" userId="cb151b56e55a1c37" providerId="LiveId" clId="{4B10DE8C-75F2-425B-90C2-709994E241B4}" dt="2021-10-02T20:08:51.382" v="866"/>
          <ac:spMkLst>
            <pc:docMk/>
            <pc:sldMk cId="860491118" sldId="268"/>
            <ac:spMk id="17" creationId="{9BD47CEC-2000-4A9A-B9D5-8D04FA0A53D1}"/>
          </ac:spMkLst>
        </pc:spChg>
        <pc:spChg chg="mod">
          <ac:chgData name="منى الثبيتي" userId="cb151b56e55a1c37" providerId="LiveId" clId="{4B10DE8C-75F2-425B-90C2-709994E241B4}" dt="2021-10-02T20:08:51.382" v="866"/>
          <ac:spMkLst>
            <pc:docMk/>
            <pc:sldMk cId="860491118" sldId="268"/>
            <ac:spMk id="18" creationId="{260027D5-AFD0-491E-96AB-821BB86F5CA3}"/>
          </ac:spMkLst>
        </pc:spChg>
        <pc:spChg chg="add mod">
          <ac:chgData name="منى الثبيتي" userId="cb151b56e55a1c37" providerId="LiveId" clId="{4B10DE8C-75F2-425B-90C2-709994E241B4}" dt="2021-10-02T20:31:55.763" v="1255" actId="20577"/>
          <ac:spMkLst>
            <pc:docMk/>
            <pc:sldMk cId="860491118" sldId="268"/>
            <ac:spMk id="20" creationId="{D0979726-BFDF-4BC5-AC66-5D35B1BF65E0}"/>
          </ac:spMkLst>
        </pc:spChg>
        <pc:spChg chg="add mod">
          <ac:chgData name="منى الثبيتي" userId="cb151b56e55a1c37" providerId="LiveId" clId="{4B10DE8C-75F2-425B-90C2-709994E241B4}" dt="2021-10-02T20:31:54.027" v="1253" actId="20577"/>
          <ac:spMkLst>
            <pc:docMk/>
            <pc:sldMk cId="860491118" sldId="268"/>
            <ac:spMk id="21" creationId="{37A3DBF1-97E3-4BD0-8D95-191A2E83CD3A}"/>
          </ac:spMkLst>
        </pc:spChg>
        <pc:spChg chg="add mod">
          <ac:chgData name="منى الثبيتي" userId="cb151b56e55a1c37" providerId="LiveId" clId="{4B10DE8C-75F2-425B-90C2-709994E241B4}" dt="2021-10-02T20:31:55.055" v="1254" actId="20577"/>
          <ac:spMkLst>
            <pc:docMk/>
            <pc:sldMk cId="860491118" sldId="268"/>
            <ac:spMk id="22" creationId="{3FF627EF-962C-4E39-AFBC-0F5C7FE87543}"/>
          </ac:spMkLst>
        </pc:spChg>
        <pc:spChg chg="add del mod">
          <ac:chgData name="منى الثبيتي" userId="cb151b56e55a1c37" providerId="LiveId" clId="{4B10DE8C-75F2-425B-90C2-709994E241B4}" dt="2021-10-02T20:31:57.402" v="1257" actId="47"/>
          <ac:spMkLst>
            <pc:docMk/>
            <pc:sldMk cId="860491118" sldId="268"/>
            <ac:spMk id="23" creationId="{0E03EECD-1A74-4F53-8A4A-E0A2CEBD6D84}"/>
          </ac:spMkLst>
        </pc:spChg>
        <pc:spChg chg="add del mod">
          <ac:chgData name="منى الثبيتي" userId="cb151b56e55a1c37" providerId="LiveId" clId="{4B10DE8C-75F2-425B-90C2-709994E241B4}" dt="2021-10-02T20:48:46.204" v="1259" actId="478"/>
          <ac:spMkLst>
            <pc:docMk/>
            <pc:sldMk cId="860491118" sldId="268"/>
            <ac:spMk id="26" creationId="{3B2CC4AE-E6FC-4A8D-9592-B18ECBD9C923}"/>
          </ac:spMkLst>
        </pc:spChg>
        <pc:grpChg chg="add del mod">
          <ac:chgData name="منى الثبيتي" userId="cb151b56e55a1c37" providerId="LiveId" clId="{4B10DE8C-75F2-425B-90C2-709994E241B4}" dt="2021-10-02T20:48:49.254" v="1260" actId="478"/>
          <ac:grpSpMkLst>
            <pc:docMk/>
            <pc:sldMk cId="860491118" sldId="268"/>
            <ac:grpSpMk id="15" creationId="{3003DB36-670D-4762-9DA9-52B93B9B7780}"/>
          </ac:grpSpMkLst>
        </pc:grpChg>
        <pc:picChg chg="mod">
          <ac:chgData name="منى الثبيتي" userId="cb151b56e55a1c37" providerId="LiveId" clId="{4B10DE8C-75F2-425B-90C2-709994E241B4}" dt="2021-10-02T20:27:55.447" v="1078" actId="1076"/>
          <ac:picMkLst>
            <pc:docMk/>
            <pc:sldMk cId="860491118" sldId="268"/>
            <ac:picMk id="13" creationId="{13FA720B-2A4F-4F21-AF93-DF72F251DAB9}"/>
          </ac:picMkLst>
        </pc:picChg>
        <pc:picChg chg="mod">
          <ac:chgData name="منى الثبيتي" userId="cb151b56e55a1c37" providerId="LiveId" clId="{4B10DE8C-75F2-425B-90C2-709994E241B4}" dt="2021-10-02T20:08:51.382" v="866"/>
          <ac:picMkLst>
            <pc:docMk/>
            <pc:sldMk cId="860491118" sldId="268"/>
            <ac:picMk id="16" creationId="{5590D5A5-B415-44BF-9B09-6E2AF70A7D47}"/>
          </ac:picMkLst>
        </pc:picChg>
        <pc:picChg chg="add mod">
          <ac:chgData name="منى الثبيتي" userId="cb151b56e55a1c37" providerId="LiveId" clId="{4B10DE8C-75F2-425B-90C2-709994E241B4}" dt="2021-10-02T20:57:00.445" v="1275"/>
          <ac:picMkLst>
            <pc:docMk/>
            <pc:sldMk cId="860491118" sldId="268"/>
            <ac:picMk id="19" creationId="{478BC5A6-1509-4CD1-B3E9-341D50EFB706}"/>
          </ac:picMkLst>
        </pc:picChg>
        <pc:picChg chg="add mod">
          <ac:chgData name="منى الثبيتي" userId="cb151b56e55a1c37" providerId="LiveId" clId="{4B10DE8C-75F2-425B-90C2-709994E241B4}" dt="2021-10-02T20:56:50.070" v="1274"/>
          <ac:picMkLst>
            <pc:docMk/>
            <pc:sldMk cId="860491118" sldId="268"/>
            <ac:picMk id="25" creationId="{EE3CBDF3-3D07-41E9-92B7-A7099833D55A}"/>
          </ac:picMkLst>
        </pc:picChg>
        <pc:picChg chg="mod">
          <ac:chgData name="منى الثبيتي" userId="cb151b56e55a1c37" providerId="LiveId" clId="{4B10DE8C-75F2-425B-90C2-709994E241B4}" dt="2021-10-02T20:31:53.047" v="1252" actId="1076"/>
          <ac:picMkLst>
            <pc:docMk/>
            <pc:sldMk cId="860491118" sldId="268"/>
            <ac:picMk id="1028" creationId="{52F79CCF-1F0F-4830-9111-8ABE9F9F0293}"/>
          </ac:picMkLst>
        </pc:picChg>
        <pc:picChg chg="mod">
          <ac:chgData name="منى الثبيتي" userId="cb151b56e55a1c37" providerId="LiveId" clId="{4B10DE8C-75F2-425B-90C2-709994E241B4}" dt="2021-10-02T20:27:32.668" v="1077" actId="1076"/>
          <ac:picMkLst>
            <pc:docMk/>
            <pc:sldMk cId="860491118" sldId="268"/>
            <ac:picMk id="12290" creationId="{88C82830-10FC-4236-90AE-705921953F5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43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143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973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751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49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453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226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5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82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34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564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37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slide" Target="slide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2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25.gif"/><Relationship Id="rId5" Type="http://schemas.microsoft.com/office/2007/relationships/hdphoto" Target="../media/hdphoto1.wdp"/><Relationship Id="rId10" Type="http://schemas.openxmlformats.org/officeDocument/2006/relationships/image" Target="../media/image24.jpe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28.JP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طر">
            <a:hlinkClick r:id="" action="ppaction://media"/>
            <a:extLst>
              <a:ext uri="{FF2B5EF4-FFF2-40B4-BE49-F238E27FC236}">
                <a16:creationId xmlns:a16="http://schemas.microsoft.com/office/drawing/2014/main" id="{9714D9D3-849C-4514-BEEA-7141E83456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57316"/>
            <a:ext cx="12290322" cy="7167716"/>
          </a:xfrm>
          <a:prstGeom prst="rect">
            <a:avLst/>
          </a:prstGeom>
        </p:spPr>
      </p:pic>
      <p:pic>
        <p:nvPicPr>
          <p:cNvPr id="2052" name="Picture 4" descr="يحتوي هذا على صورة لـ: {{ pinTitle }}">
            <a:extLst>
              <a:ext uri="{FF2B5EF4-FFF2-40B4-BE49-F238E27FC236}">
                <a16:creationId xmlns:a16="http://schemas.microsoft.com/office/drawing/2014/main" id="{07AC7A33-FD00-4AC6-844E-2394CC791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0"/>
          <a:stretch/>
        </p:blipFill>
        <p:spPr bwMode="auto">
          <a:xfrm flipH="1">
            <a:off x="375832" y="649351"/>
            <a:ext cx="7900419" cy="65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8D2813F-885D-4AEA-A79B-3044D4690C79}"/>
              </a:ext>
            </a:extLst>
          </p:cNvPr>
          <p:cNvSpPr/>
          <p:nvPr/>
        </p:nvSpPr>
        <p:spPr>
          <a:xfrm>
            <a:off x="5067784" y="1035898"/>
            <a:ext cx="21547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استراتيجية </a:t>
            </a:r>
          </a:p>
          <a:p>
            <a:pPr algn="ctr"/>
            <a:r>
              <a:rPr lang="ar-SA"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حل المسألة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B520C1B-0759-4D22-91E4-63D902035444}"/>
              </a:ext>
            </a:extLst>
          </p:cNvPr>
          <p:cNvSpPr/>
          <p:nvPr/>
        </p:nvSpPr>
        <p:spPr>
          <a:xfrm>
            <a:off x="10772775" y="6086475"/>
            <a:ext cx="962025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A71C5407-2EB2-41DD-8542-2BEFD37F00FE}"/>
              </a:ext>
            </a:extLst>
          </p:cNvPr>
          <p:cNvGrpSpPr/>
          <p:nvPr/>
        </p:nvGrpSpPr>
        <p:grpSpPr>
          <a:xfrm>
            <a:off x="9934575" y="5952240"/>
            <a:ext cx="2005418" cy="467610"/>
            <a:chOff x="9934575" y="5952240"/>
            <a:chExt cx="2005418" cy="46761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D1880E4A-6290-4CCE-B778-AAB11C54A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434343"/>
                </a:clrFrom>
                <a:clrTo>
                  <a:srgbClr val="434343">
                    <a:alpha val="0"/>
                  </a:srgbClr>
                </a:clrTo>
              </a:clrChange>
            </a:blip>
            <a:srcRect l="7926" t="31253" r="5427" b="48543"/>
            <a:stretch/>
          </p:blipFill>
          <p:spPr>
            <a:xfrm>
              <a:off x="9934575" y="5952240"/>
              <a:ext cx="2005418" cy="467610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FE913426-94BD-41BC-81A5-0D144CA4EF7A}"/>
                </a:ext>
              </a:extLst>
            </p:cNvPr>
            <p:cNvSpPr/>
            <p:nvPr/>
          </p:nvSpPr>
          <p:spPr>
            <a:xfrm>
              <a:off x="10734674" y="6086474"/>
              <a:ext cx="1038225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09F70E7-E532-4305-92DD-99EDB1B60E85}"/>
              </a:ext>
            </a:extLst>
          </p:cNvPr>
          <p:cNvSpPr txBox="1"/>
          <p:nvPr/>
        </p:nvSpPr>
        <p:spPr>
          <a:xfrm>
            <a:off x="10620374" y="5952240"/>
            <a:ext cx="13765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Brush Script MT" panose="03060802040406070304" pitchFamily="66" charset="0"/>
              </a:rPr>
              <a:t>@mimaalth</a:t>
            </a:r>
            <a:endParaRPr lang="ar-SA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6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13FA720B-2A4F-4F21-AF93-DF72F251D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01686" y="-2620347"/>
            <a:ext cx="6988628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F79CCF-1F0F-4830-9111-8ABE9F9F0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5945" y="-1912778"/>
            <a:ext cx="6615406" cy="10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FADC034-828C-418A-A3EB-FCB8BC57B15E}"/>
              </a:ext>
            </a:extLst>
          </p:cNvPr>
          <p:cNvSpPr/>
          <p:nvPr/>
        </p:nvSpPr>
        <p:spPr>
          <a:xfrm>
            <a:off x="4397737" y="972160"/>
            <a:ext cx="45031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9D5A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مسائل منوعة : 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ADB39F7-5959-46F8-9070-61E0769F6944}"/>
              </a:ext>
            </a:extLst>
          </p:cNvPr>
          <p:cNvGrpSpPr/>
          <p:nvPr/>
        </p:nvGrpSpPr>
        <p:grpSpPr>
          <a:xfrm>
            <a:off x="9934575" y="6484087"/>
            <a:ext cx="2005418" cy="467610"/>
            <a:chOff x="9934575" y="5952240"/>
            <a:chExt cx="2005418" cy="467610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D8E6F216-A192-4AD2-BE91-08E439CAA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434343"/>
                </a:clrFrom>
                <a:clrTo>
                  <a:srgbClr val="434343">
                    <a:alpha val="0"/>
                  </a:srgbClr>
                </a:clrTo>
              </a:clrChange>
            </a:blip>
            <a:srcRect l="7926" t="31253" r="5427" b="48543"/>
            <a:stretch/>
          </p:blipFill>
          <p:spPr>
            <a:xfrm>
              <a:off x="9934575" y="5952240"/>
              <a:ext cx="2005418" cy="467610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D162708D-5493-4B9A-9137-BC7A83D9F098}"/>
                </a:ext>
              </a:extLst>
            </p:cNvPr>
            <p:cNvSpPr/>
            <p:nvPr/>
          </p:nvSpPr>
          <p:spPr>
            <a:xfrm>
              <a:off x="10734674" y="6086474"/>
              <a:ext cx="1038225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2F3C6D6-6079-4946-A437-D7EDC4E6E1EB}"/>
              </a:ext>
            </a:extLst>
          </p:cNvPr>
          <p:cNvSpPr txBox="1"/>
          <p:nvPr/>
        </p:nvSpPr>
        <p:spPr>
          <a:xfrm>
            <a:off x="10620374" y="6484087"/>
            <a:ext cx="13765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Brush Script MT" panose="03060802040406070304" pitchFamily="66" charset="0"/>
              </a:rPr>
              <a:t>@mimaalth</a:t>
            </a:r>
            <a:endParaRPr lang="ar-SA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E3DFBE2-008D-49CF-9C71-343F237A6D57}"/>
              </a:ext>
            </a:extLst>
          </p:cNvPr>
          <p:cNvSpPr/>
          <p:nvPr/>
        </p:nvSpPr>
        <p:spPr>
          <a:xfrm>
            <a:off x="5114013" y="4274284"/>
            <a:ext cx="3247056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2EA1D93-1379-40D1-A380-7D07804AA7D6}"/>
              </a:ext>
            </a:extLst>
          </p:cNvPr>
          <p:cNvSpPr/>
          <p:nvPr/>
        </p:nvSpPr>
        <p:spPr>
          <a:xfrm>
            <a:off x="1322464" y="5160648"/>
            <a:ext cx="8322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71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6BB18B5-D333-424E-BF38-B990A9938A6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1601" y="2029800"/>
            <a:ext cx="6173402" cy="222621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8DF2060-44AA-425C-A14F-3AFB65D1576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3218" y="3680644"/>
            <a:ext cx="2862781" cy="148000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723897F-3ECE-474C-AB51-CFD8068FF20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5999" y="4233751"/>
            <a:ext cx="3579551" cy="757533"/>
          </a:xfrm>
          <a:prstGeom prst="rect">
            <a:avLst/>
          </a:prstGeom>
        </p:spPr>
      </p:pic>
      <p:pic>
        <p:nvPicPr>
          <p:cNvPr id="19" name="2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20A5C64B-8671-48DC-921A-67FCA83F91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576" y="153009"/>
            <a:ext cx="2084168" cy="1638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يحتوي هذا على صورة لـ: {{ pinTitle }}">
            <a:extLst>
              <a:ext uri="{FF2B5EF4-FFF2-40B4-BE49-F238E27FC236}">
                <a16:creationId xmlns:a16="http://schemas.microsoft.com/office/drawing/2014/main" id="{D479EA24-5727-4CA4-8972-8C546A756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486" y="4189704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8397790-E7C2-4B4D-B788-86D2A9E0CAF4}"/>
              </a:ext>
            </a:extLst>
          </p:cNvPr>
          <p:cNvGrpSpPr/>
          <p:nvPr/>
        </p:nvGrpSpPr>
        <p:grpSpPr>
          <a:xfrm>
            <a:off x="798078" y="2015825"/>
            <a:ext cx="2380182" cy="2106734"/>
            <a:chOff x="798078" y="2015825"/>
            <a:chExt cx="2380182" cy="2106734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2764520F-226E-4B06-A885-A88659054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8078" y="2015825"/>
              <a:ext cx="2332917" cy="2106734"/>
            </a:xfrm>
            <a:prstGeom prst="rect">
              <a:avLst/>
            </a:prstGeom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3EF79C6F-D4CB-4013-8AEC-C334D81AC60D}"/>
                </a:ext>
              </a:extLst>
            </p:cNvPr>
            <p:cNvSpPr/>
            <p:nvPr/>
          </p:nvSpPr>
          <p:spPr>
            <a:xfrm>
              <a:off x="1914525" y="2228850"/>
              <a:ext cx="1263735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0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خروف</a:t>
              </a:r>
            </a:p>
          </p:txBody>
        </p:sp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FAB3A7FD-2B9D-493B-976B-2B5D929227B5}"/>
                </a:ext>
              </a:extLst>
            </p:cNvPr>
            <p:cNvSpPr/>
            <p:nvPr/>
          </p:nvSpPr>
          <p:spPr>
            <a:xfrm>
              <a:off x="945429" y="2085975"/>
              <a:ext cx="1065521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0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بقرة</a:t>
              </a:r>
            </a:p>
          </p:txBody>
        </p:sp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778EDB20-28F1-4926-A3B8-F905A064AC80}"/>
                </a:ext>
              </a:extLst>
            </p:cNvPr>
            <p:cNvSpPr/>
            <p:nvPr/>
          </p:nvSpPr>
          <p:spPr>
            <a:xfrm>
              <a:off x="1495474" y="3475652"/>
              <a:ext cx="1065521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0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جمل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440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03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13FA720B-2A4F-4F21-AF93-DF72F251D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01686" y="-2501077"/>
            <a:ext cx="6988628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F79CCF-1F0F-4830-9111-8ABE9F9F0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88299" y="-1625272"/>
            <a:ext cx="6615406" cy="10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FADC034-828C-418A-A3EB-FCB8BC57B15E}"/>
              </a:ext>
            </a:extLst>
          </p:cNvPr>
          <p:cNvSpPr/>
          <p:nvPr/>
        </p:nvSpPr>
        <p:spPr>
          <a:xfrm>
            <a:off x="3837491" y="1513336"/>
            <a:ext cx="56236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9D5A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ورقة عمل تفاعلية : 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ADB39F7-5959-46F8-9070-61E0769F6944}"/>
              </a:ext>
            </a:extLst>
          </p:cNvPr>
          <p:cNvGrpSpPr/>
          <p:nvPr/>
        </p:nvGrpSpPr>
        <p:grpSpPr>
          <a:xfrm>
            <a:off x="9934575" y="6484087"/>
            <a:ext cx="2005418" cy="467610"/>
            <a:chOff x="9934575" y="5952240"/>
            <a:chExt cx="2005418" cy="467610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D8E6F216-A192-4AD2-BE91-08E439CAA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434343"/>
                </a:clrFrom>
                <a:clrTo>
                  <a:srgbClr val="434343">
                    <a:alpha val="0"/>
                  </a:srgbClr>
                </a:clrTo>
              </a:clrChange>
            </a:blip>
            <a:srcRect l="7926" t="31253" r="5427" b="48543"/>
            <a:stretch/>
          </p:blipFill>
          <p:spPr>
            <a:xfrm>
              <a:off x="9934575" y="5952240"/>
              <a:ext cx="2005418" cy="467610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D162708D-5493-4B9A-9137-BC7A83D9F098}"/>
                </a:ext>
              </a:extLst>
            </p:cNvPr>
            <p:cNvSpPr/>
            <p:nvPr/>
          </p:nvSpPr>
          <p:spPr>
            <a:xfrm>
              <a:off x="10734674" y="6086474"/>
              <a:ext cx="1038225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2F3C6D6-6079-4946-A437-D7EDC4E6E1EB}"/>
              </a:ext>
            </a:extLst>
          </p:cNvPr>
          <p:cNvSpPr txBox="1"/>
          <p:nvPr/>
        </p:nvSpPr>
        <p:spPr>
          <a:xfrm>
            <a:off x="10620374" y="6484087"/>
            <a:ext cx="13765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Brush Script MT" panose="03060802040406070304" pitchFamily="66" charset="0"/>
              </a:rPr>
              <a:t>@mimaalth</a:t>
            </a:r>
            <a:endParaRPr lang="ar-SA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E3DFBE2-008D-49CF-9C71-343F237A6D57}"/>
              </a:ext>
            </a:extLst>
          </p:cNvPr>
          <p:cNvSpPr/>
          <p:nvPr/>
        </p:nvSpPr>
        <p:spPr>
          <a:xfrm>
            <a:off x="5114013" y="4274284"/>
            <a:ext cx="3247056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8C82830-10FC-4236-90AE-705921953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827" y="3317458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4EBA596-3F4F-4270-B4E5-463282D85E1A}"/>
              </a:ext>
            </a:extLst>
          </p:cNvPr>
          <p:cNvSpPr txBox="1"/>
          <p:nvPr/>
        </p:nvSpPr>
        <p:spPr>
          <a:xfrm>
            <a:off x="326571" y="2920482"/>
            <a:ext cx="1623527" cy="292388"/>
          </a:xfrm>
          <a:prstGeom prst="rect">
            <a:avLst/>
          </a:prstGeom>
          <a:solidFill>
            <a:srgbClr val="93DCAF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1300" b="1"/>
              <a:t>كتاب التمارين ص 19</a:t>
            </a:r>
            <a:r>
              <a:rPr lang="en-US" sz="1300" b="1"/>
              <a:t> </a:t>
            </a:r>
            <a:endParaRPr lang="ar-SA" sz="1300" b="1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0E03EECD-1A74-4F53-8A4A-E0A2CEBD6D84}"/>
              </a:ext>
            </a:extLst>
          </p:cNvPr>
          <p:cNvSpPr/>
          <p:nvPr/>
        </p:nvSpPr>
        <p:spPr>
          <a:xfrm>
            <a:off x="6709352" y="2682771"/>
            <a:ext cx="1847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80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89D5A7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19" name="صورة 1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78BC5A6-1509-4CD1-B3E9-341D50EFB70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0344" y="3401355"/>
            <a:ext cx="4682112" cy="1111010"/>
          </a:xfrm>
          <a:prstGeom prst="rect">
            <a:avLst/>
          </a:prstGeom>
        </p:spPr>
      </p:pic>
      <p:pic>
        <p:nvPicPr>
          <p:cNvPr id="25" name="رسم 24" descr="إيماءة الضغط المزدوج مع تعبئة خالصة">
            <a:extLst>
              <a:ext uri="{FF2B5EF4-FFF2-40B4-BE49-F238E27FC236}">
                <a16:creationId xmlns:a16="http://schemas.microsoft.com/office/drawing/2014/main" id="{EE3CBDF3-3D07-41E9-92B7-A7099833D5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85883" y="4185382"/>
            <a:ext cx="1434234" cy="14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9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13FA720B-2A4F-4F21-AF93-DF72F251D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01686" y="-2620347"/>
            <a:ext cx="6988628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F79CCF-1F0F-4830-9111-8ABE9F9F0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5944" y="-1912778"/>
            <a:ext cx="6615406" cy="10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FADC034-828C-418A-A3EB-FCB8BC57B15E}"/>
              </a:ext>
            </a:extLst>
          </p:cNvPr>
          <p:cNvSpPr/>
          <p:nvPr/>
        </p:nvSpPr>
        <p:spPr>
          <a:xfrm>
            <a:off x="5337098" y="1513336"/>
            <a:ext cx="26244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9D5A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الواجب : 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ADB39F7-5959-46F8-9070-61E0769F6944}"/>
              </a:ext>
            </a:extLst>
          </p:cNvPr>
          <p:cNvGrpSpPr/>
          <p:nvPr/>
        </p:nvGrpSpPr>
        <p:grpSpPr>
          <a:xfrm>
            <a:off x="9934575" y="6484087"/>
            <a:ext cx="2005418" cy="467610"/>
            <a:chOff x="9934575" y="5952240"/>
            <a:chExt cx="2005418" cy="467610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D8E6F216-A192-4AD2-BE91-08E439CAA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434343"/>
                </a:clrFrom>
                <a:clrTo>
                  <a:srgbClr val="434343">
                    <a:alpha val="0"/>
                  </a:srgbClr>
                </a:clrTo>
              </a:clrChange>
            </a:blip>
            <a:srcRect l="7926" t="31253" r="5427" b="48543"/>
            <a:stretch/>
          </p:blipFill>
          <p:spPr>
            <a:xfrm>
              <a:off x="9934575" y="5952240"/>
              <a:ext cx="2005418" cy="467610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D162708D-5493-4B9A-9137-BC7A83D9F098}"/>
                </a:ext>
              </a:extLst>
            </p:cNvPr>
            <p:cNvSpPr/>
            <p:nvPr/>
          </p:nvSpPr>
          <p:spPr>
            <a:xfrm>
              <a:off x="10734674" y="6086474"/>
              <a:ext cx="1038225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2F3C6D6-6079-4946-A437-D7EDC4E6E1EB}"/>
              </a:ext>
            </a:extLst>
          </p:cNvPr>
          <p:cNvSpPr txBox="1"/>
          <p:nvPr/>
        </p:nvSpPr>
        <p:spPr>
          <a:xfrm>
            <a:off x="10620374" y="6484087"/>
            <a:ext cx="13765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Brush Script MT" panose="03060802040406070304" pitchFamily="66" charset="0"/>
              </a:rPr>
              <a:t>@mimaalth</a:t>
            </a:r>
            <a:endParaRPr lang="ar-SA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E3DFBE2-008D-49CF-9C71-343F237A6D57}"/>
              </a:ext>
            </a:extLst>
          </p:cNvPr>
          <p:cNvSpPr/>
          <p:nvPr/>
        </p:nvSpPr>
        <p:spPr>
          <a:xfrm>
            <a:off x="5114013" y="4274284"/>
            <a:ext cx="3247056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2EA1D93-1379-40D1-A380-7D07804AA7D6}"/>
              </a:ext>
            </a:extLst>
          </p:cNvPr>
          <p:cNvSpPr/>
          <p:nvPr/>
        </p:nvSpPr>
        <p:spPr>
          <a:xfrm>
            <a:off x="1322464" y="5160648"/>
            <a:ext cx="8322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71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8C82830-10FC-4236-90AE-705921953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40" y="2486025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54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13FA720B-2A4F-4F21-AF93-DF72F251D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01686" y="-2620347"/>
            <a:ext cx="6988628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F79CCF-1F0F-4830-9111-8ABE9F9F0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5945" y="-1856792"/>
            <a:ext cx="6615406" cy="10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يحتوي هذا على صورة لـ: {{ pinTitle }}">
            <a:extLst>
              <a:ext uri="{FF2B5EF4-FFF2-40B4-BE49-F238E27FC236}">
                <a16:creationId xmlns:a16="http://schemas.microsoft.com/office/drawing/2014/main" id="{5F226BD7-B72A-47A4-8905-07507649B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"/>
          <a:stretch/>
        </p:blipFill>
        <p:spPr bwMode="auto">
          <a:xfrm>
            <a:off x="9021536" y="2815124"/>
            <a:ext cx="2247900" cy="314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FADC034-828C-418A-A3EB-FCB8BC57B15E}"/>
              </a:ext>
            </a:extLst>
          </p:cNvPr>
          <p:cNvSpPr/>
          <p:nvPr/>
        </p:nvSpPr>
        <p:spPr>
          <a:xfrm>
            <a:off x="4314379" y="972160"/>
            <a:ext cx="46698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9D5A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أجيبي عما يلي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C477CFE-A3B9-4CCF-BC27-DA37D2555A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rcRect r="2752" b="2826"/>
          <a:stretch/>
        </p:blipFill>
        <p:spPr>
          <a:xfrm>
            <a:off x="-151236" y="478477"/>
            <a:ext cx="3247056" cy="27779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DB9D5CD-E916-43C4-9912-37FE3D29A1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6DC"/>
              </a:clrFrom>
              <a:clrTo>
                <a:srgbClr val="FFF6DC">
                  <a:alpha val="0"/>
                </a:srgbClr>
              </a:clrTo>
            </a:clrChange>
          </a:blip>
          <a:srcRect l="4210"/>
          <a:stretch/>
        </p:blipFill>
        <p:spPr>
          <a:xfrm>
            <a:off x="3620277" y="2246930"/>
            <a:ext cx="5803675" cy="7144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CD7ACF0-1E45-43C1-96FF-178AF89257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6DC"/>
              </a:clrFrom>
              <a:clrTo>
                <a:srgbClr val="FFF6DC">
                  <a:alpha val="0"/>
                </a:srgbClr>
              </a:clrTo>
            </a:clrChange>
          </a:blip>
          <a:srcRect l="3310"/>
          <a:stretch/>
        </p:blipFill>
        <p:spPr>
          <a:xfrm>
            <a:off x="3523904" y="3428999"/>
            <a:ext cx="5996419" cy="146705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E3DFBE2-008D-49CF-9C71-343F237A6D57}"/>
              </a:ext>
            </a:extLst>
          </p:cNvPr>
          <p:cNvSpPr/>
          <p:nvPr/>
        </p:nvSpPr>
        <p:spPr>
          <a:xfrm>
            <a:off x="3095820" y="4236175"/>
            <a:ext cx="3247056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E48EA7E-D39B-432B-BF2C-AFB76ABC660C}"/>
              </a:ext>
            </a:extLst>
          </p:cNvPr>
          <p:cNvSpPr/>
          <p:nvPr/>
        </p:nvSpPr>
        <p:spPr>
          <a:xfrm>
            <a:off x="1590675" y="5210543"/>
            <a:ext cx="835342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>
                <a:ln w="9525">
                  <a:solidFill>
                    <a:schemeClr val="bg1"/>
                  </a:solidFill>
                  <a:prstDash val="solid"/>
                </a:ln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كم عدد الطلاب الذين صوتوا لمادةالإنجليزي فقط </a:t>
            </a:r>
            <a:r>
              <a:rPr lang="ar-SA" sz="4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9D5A7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</a:t>
            </a:r>
            <a:r>
              <a:rPr lang="ar-SA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9D5A7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</a:t>
            </a:r>
            <a:r>
              <a:rPr lang="ar-SA" sz="4400" b="1">
                <a:ln w="9525">
                  <a:solidFill>
                    <a:schemeClr val="bg1"/>
                  </a:solidFill>
                  <a:prstDash val="solid"/>
                </a:ln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؟</a:t>
            </a:r>
            <a:endParaRPr lang="ar-SA" sz="4400" b="1" cap="none" spc="0">
              <a:ln w="9525">
                <a:solidFill>
                  <a:schemeClr val="bg1"/>
                </a:solidFill>
                <a:prstDash val="solid"/>
              </a:ln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ECC6BDC-410F-45AF-A65E-453D4ACEEAAE}"/>
              </a:ext>
            </a:extLst>
          </p:cNvPr>
          <p:cNvSpPr txBox="1"/>
          <p:nvPr/>
        </p:nvSpPr>
        <p:spPr>
          <a:xfrm>
            <a:off x="361950" y="3396341"/>
            <a:ext cx="10287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/>
              <a:t>دليل التقويم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B244AD9A-E0E1-43AF-B23A-A222EE64B599}"/>
              </a:ext>
            </a:extLst>
          </p:cNvPr>
          <p:cNvGrpSpPr/>
          <p:nvPr/>
        </p:nvGrpSpPr>
        <p:grpSpPr>
          <a:xfrm>
            <a:off x="9934575" y="6533265"/>
            <a:ext cx="2005418" cy="467610"/>
            <a:chOff x="9934575" y="5952240"/>
            <a:chExt cx="2005418" cy="467610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97F30621-4328-4905-AB58-88C0B0D8E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434343"/>
                </a:clrFrom>
                <a:clrTo>
                  <a:srgbClr val="434343">
                    <a:alpha val="0"/>
                  </a:srgbClr>
                </a:clrTo>
              </a:clrChange>
            </a:blip>
            <a:srcRect l="7926" t="31253" r="5427" b="48543"/>
            <a:stretch/>
          </p:blipFill>
          <p:spPr>
            <a:xfrm>
              <a:off x="9934575" y="5952240"/>
              <a:ext cx="2005418" cy="467610"/>
            </a:xfrm>
            <a:prstGeom prst="rect">
              <a:avLst/>
            </a:prstGeom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4609FA9E-815A-43B4-9660-E6F7EA6F6F07}"/>
                </a:ext>
              </a:extLst>
            </p:cNvPr>
            <p:cNvSpPr/>
            <p:nvPr/>
          </p:nvSpPr>
          <p:spPr>
            <a:xfrm>
              <a:off x="10734674" y="6086474"/>
              <a:ext cx="1038225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1AE0B1D-5DEF-4BD8-9B94-C4E8AC9AA9BF}"/>
              </a:ext>
            </a:extLst>
          </p:cNvPr>
          <p:cNvSpPr txBox="1"/>
          <p:nvPr/>
        </p:nvSpPr>
        <p:spPr>
          <a:xfrm>
            <a:off x="10620374" y="6533265"/>
            <a:ext cx="13765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Brush Script MT" panose="03060802040406070304" pitchFamily="66" charset="0"/>
              </a:rPr>
              <a:t>@mimaalth</a:t>
            </a:r>
            <a:endParaRPr lang="ar-SA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sp>
        <p:nvSpPr>
          <p:cNvPr id="5" name="وسيلة الشرح: خط منحني مزدوج 4">
            <a:extLst>
              <a:ext uri="{FF2B5EF4-FFF2-40B4-BE49-F238E27FC236}">
                <a16:creationId xmlns:a16="http://schemas.microsoft.com/office/drawing/2014/main" id="{DC282B8A-742D-4092-B594-B70906599283}"/>
              </a:ext>
            </a:extLst>
          </p:cNvPr>
          <p:cNvSpPr/>
          <p:nvPr/>
        </p:nvSpPr>
        <p:spPr>
          <a:xfrm>
            <a:off x="10202806" y="1770780"/>
            <a:ext cx="1510830" cy="1190625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71363"/>
              <a:gd name="adj8" fmla="val -49342"/>
            </a:avLst>
          </a:prstGeom>
          <a:noFill/>
          <a:ln w="28575">
            <a:solidFill>
              <a:srgbClr val="8BD5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DB58BB9-7A76-4789-B55E-D9D3AFDE7D12}"/>
              </a:ext>
            </a:extLst>
          </p:cNvPr>
          <p:cNvSpPr/>
          <p:nvPr/>
        </p:nvSpPr>
        <p:spPr>
          <a:xfrm>
            <a:off x="10118054" y="2110511"/>
            <a:ext cx="165301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500" b="1" cap="none" spc="0">
                <a:ln/>
                <a:solidFill>
                  <a:schemeClr val="accent3"/>
                </a:solidFill>
                <a:effectLst/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ماذا تعلمت </a:t>
            </a:r>
          </a:p>
        </p:txBody>
      </p:sp>
    </p:spTree>
    <p:extLst>
      <p:ext uri="{BB962C8B-B14F-4D97-AF65-F5344CB8AC3E}">
        <p14:creationId xmlns:p14="http://schemas.microsoft.com/office/powerpoint/2010/main" val="332643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13FA720B-2A4F-4F21-AF93-DF72F251D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569029" y="-2643673"/>
            <a:ext cx="7053942" cy="12192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04DA996-82E7-4EF3-890F-8CB145FF5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5129" y="-2067607"/>
            <a:ext cx="6615406" cy="1099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يحتوي هذا على صورة لـ: {{ pinTitle }}">
            <a:extLst>
              <a:ext uri="{FF2B5EF4-FFF2-40B4-BE49-F238E27FC236}">
                <a16:creationId xmlns:a16="http://schemas.microsoft.com/office/drawing/2014/main" id="{7F6E4A6F-CB40-4AD5-8B33-135BF2C0D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48" y="3722912"/>
            <a:ext cx="22383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فقاعة التفكير: على شكل سحابة 19">
            <a:extLst>
              <a:ext uri="{FF2B5EF4-FFF2-40B4-BE49-F238E27FC236}">
                <a16:creationId xmlns:a16="http://schemas.microsoft.com/office/drawing/2014/main" id="{5F6D3004-349F-4717-86C9-1EEA4A62B6B2}"/>
              </a:ext>
            </a:extLst>
          </p:cNvPr>
          <p:cNvSpPr/>
          <p:nvPr/>
        </p:nvSpPr>
        <p:spPr>
          <a:xfrm>
            <a:off x="6564050" y="977835"/>
            <a:ext cx="2721396" cy="1858150"/>
          </a:xfrm>
          <a:prstGeom prst="cloudCallout">
            <a:avLst>
              <a:gd name="adj1" fmla="val 33885"/>
              <a:gd name="adj2" fmla="val 111013"/>
            </a:avLst>
          </a:prstGeom>
          <a:gradFill flip="none" rotWithShape="1">
            <a:gsLst>
              <a:gs pos="0">
                <a:srgbClr val="93DCAF">
                  <a:tint val="66000"/>
                  <a:satMod val="160000"/>
                </a:srgbClr>
              </a:gs>
              <a:gs pos="50000">
                <a:srgbClr val="93DCAF">
                  <a:tint val="44500"/>
                  <a:satMod val="160000"/>
                </a:srgbClr>
              </a:gs>
              <a:gs pos="100000">
                <a:srgbClr val="93DCA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A6E18E67-F467-449A-8CA7-18727C1136D2}"/>
              </a:ext>
            </a:extLst>
          </p:cNvPr>
          <p:cNvSpPr/>
          <p:nvPr/>
        </p:nvSpPr>
        <p:spPr>
          <a:xfrm>
            <a:off x="6911490" y="1414244"/>
            <a:ext cx="20265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حل الواجب </a:t>
            </a: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3EAB4DBF-DFFB-4150-AAF6-26A47F5CCE34}"/>
              </a:ext>
            </a:extLst>
          </p:cNvPr>
          <p:cNvGrpSpPr/>
          <p:nvPr/>
        </p:nvGrpSpPr>
        <p:grpSpPr>
          <a:xfrm>
            <a:off x="9934575" y="6466590"/>
            <a:ext cx="2005418" cy="467610"/>
            <a:chOff x="9934575" y="5952240"/>
            <a:chExt cx="2005418" cy="467610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F5D1AAAC-69D1-47EF-90C1-D2FEA7A9A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434343"/>
                </a:clrFrom>
                <a:clrTo>
                  <a:srgbClr val="434343">
                    <a:alpha val="0"/>
                  </a:srgbClr>
                </a:clrTo>
              </a:clrChange>
            </a:blip>
            <a:srcRect l="7926" t="31253" r="5427" b="48543"/>
            <a:stretch/>
          </p:blipFill>
          <p:spPr>
            <a:xfrm>
              <a:off x="9934575" y="5952240"/>
              <a:ext cx="2005418" cy="467610"/>
            </a:xfrm>
            <a:prstGeom prst="rect">
              <a:avLst/>
            </a:prstGeom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62491F30-71F6-40B3-BF6D-8A61111ED9FA}"/>
                </a:ext>
              </a:extLst>
            </p:cNvPr>
            <p:cNvSpPr/>
            <p:nvPr/>
          </p:nvSpPr>
          <p:spPr>
            <a:xfrm>
              <a:off x="10734674" y="6086474"/>
              <a:ext cx="1038225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C5DD032-5593-4500-B708-DB7F91A4EB26}"/>
              </a:ext>
            </a:extLst>
          </p:cNvPr>
          <p:cNvSpPr txBox="1"/>
          <p:nvPr/>
        </p:nvSpPr>
        <p:spPr>
          <a:xfrm>
            <a:off x="10620374" y="6466590"/>
            <a:ext cx="13765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Brush Script MT" panose="03060802040406070304" pitchFamily="66" charset="0"/>
              </a:rPr>
              <a:t>@mimaalth</a:t>
            </a:r>
            <a:endParaRPr lang="ar-SA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16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13FA720B-2A4F-4F21-AF93-DF72F251D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01686" y="-2620347"/>
            <a:ext cx="6988628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F79CCF-1F0F-4830-9111-8ABE9F9F0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5945" y="-1856792"/>
            <a:ext cx="6615406" cy="10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FADC034-828C-418A-A3EB-FCB8BC57B15E}"/>
              </a:ext>
            </a:extLst>
          </p:cNvPr>
          <p:cNvSpPr/>
          <p:nvPr/>
        </p:nvSpPr>
        <p:spPr>
          <a:xfrm>
            <a:off x="6950748" y="1193820"/>
            <a:ext cx="21403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9D5A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تمهيد : 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A287A38C-2321-45CD-AEA3-712523D13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275" y="2247372"/>
            <a:ext cx="7677150" cy="218990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E3DFBE2-008D-49CF-9C71-343F237A6D57}"/>
              </a:ext>
            </a:extLst>
          </p:cNvPr>
          <p:cNvSpPr/>
          <p:nvPr/>
        </p:nvSpPr>
        <p:spPr>
          <a:xfrm>
            <a:off x="5468121" y="3729098"/>
            <a:ext cx="3247056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098" name="Picture 2" descr="يحتوي هذا على صورة لـ: {{ pinTitle }}">
            <a:extLst>
              <a:ext uri="{FF2B5EF4-FFF2-40B4-BE49-F238E27FC236}">
                <a16:creationId xmlns:a16="http://schemas.microsoft.com/office/drawing/2014/main" id="{1A26D2C9-3626-4E4B-A6EA-155221FA5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121" y="936109"/>
            <a:ext cx="15811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8BFE0502-0B7B-4B8C-88C3-47BAE75FEC4F}"/>
              </a:ext>
            </a:extLst>
          </p:cNvPr>
          <p:cNvGrpSpPr/>
          <p:nvPr/>
        </p:nvGrpSpPr>
        <p:grpSpPr>
          <a:xfrm>
            <a:off x="9934575" y="6549400"/>
            <a:ext cx="2005418" cy="467610"/>
            <a:chOff x="9934575" y="5952240"/>
            <a:chExt cx="2005418" cy="467610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B1EFF81C-AF89-4D99-B508-33AF084AA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434343"/>
                </a:clrFrom>
                <a:clrTo>
                  <a:srgbClr val="434343">
                    <a:alpha val="0"/>
                  </a:srgbClr>
                </a:clrTo>
              </a:clrChange>
            </a:blip>
            <a:srcRect l="7926" t="31253" r="5427" b="48543"/>
            <a:stretch/>
          </p:blipFill>
          <p:spPr>
            <a:xfrm>
              <a:off x="9934575" y="5952240"/>
              <a:ext cx="2005418" cy="467610"/>
            </a:xfrm>
            <a:prstGeom prst="rect">
              <a:avLst/>
            </a:prstGeom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351DA314-406A-4039-9EF3-87E8F4A66E20}"/>
                </a:ext>
              </a:extLst>
            </p:cNvPr>
            <p:cNvSpPr/>
            <p:nvPr/>
          </p:nvSpPr>
          <p:spPr>
            <a:xfrm>
              <a:off x="10734674" y="6086474"/>
              <a:ext cx="1038225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99DAA52-863E-4607-96B8-330037182012}"/>
              </a:ext>
            </a:extLst>
          </p:cNvPr>
          <p:cNvSpPr txBox="1"/>
          <p:nvPr/>
        </p:nvSpPr>
        <p:spPr>
          <a:xfrm>
            <a:off x="10620374" y="6549400"/>
            <a:ext cx="13765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Brush Script MT" panose="03060802040406070304" pitchFamily="66" charset="0"/>
              </a:rPr>
              <a:t>@mimaalth</a:t>
            </a:r>
            <a:endParaRPr lang="ar-SA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D10C89F-381C-4A25-BB9E-3F08F4BA75BB}"/>
              </a:ext>
            </a:extLst>
          </p:cNvPr>
          <p:cNvSpPr/>
          <p:nvPr/>
        </p:nvSpPr>
        <p:spPr>
          <a:xfrm>
            <a:off x="1042709" y="5092888"/>
            <a:ext cx="9861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311574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13FA720B-2A4F-4F21-AF93-DF72F251D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569029" y="-2643673"/>
            <a:ext cx="7053942" cy="12192000"/>
          </a:xfrm>
          <a:prstGeom prst="rect">
            <a:avLst/>
          </a:prstGeom>
        </p:spPr>
      </p:pic>
      <p:pic>
        <p:nvPicPr>
          <p:cNvPr id="4" name="صورة 3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59D80413-2897-4709-8875-27FAB06EC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27" y="773146"/>
            <a:ext cx="11308702" cy="5542383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FDE3B6B-002B-433D-AD17-C4E3A4968B3F}"/>
              </a:ext>
            </a:extLst>
          </p:cNvPr>
          <p:cNvSpPr/>
          <p:nvPr/>
        </p:nvSpPr>
        <p:spPr>
          <a:xfrm>
            <a:off x="803737" y="5234773"/>
            <a:ext cx="9428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التـعلم</a:t>
            </a:r>
          </a:p>
        </p:txBody>
      </p:sp>
      <p:pic>
        <p:nvPicPr>
          <p:cNvPr id="3074" name="Picture 2" descr="يحتوي هذا على صورة لـ: {{ pinTitle }}">
            <a:extLst>
              <a:ext uri="{FF2B5EF4-FFF2-40B4-BE49-F238E27FC236}">
                <a16:creationId xmlns:a16="http://schemas.microsoft.com/office/drawing/2014/main" id="{2C012B9F-48A6-46BB-9B14-A2C5C35DC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61540"/>
            <a:ext cx="4142792" cy="261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6ACD196-F489-4080-83D2-A5DB877629E6}"/>
              </a:ext>
            </a:extLst>
          </p:cNvPr>
          <p:cNvSpPr/>
          <p:nvPr/>
        </p:nvSpPr>
        <p:spPr>
          <a:xfrm>
            <a:off x="2071396" y="5244004"/>
            <a:ext cx="11624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جدول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2FC11CD-F640-48B0-A2FD-8F225DF2E234}"/>
              </a:ext>
            </a:extLst>
          </p:cNvPr>
          <p:cNvSpPr/>
          <p:nvPr/>
        </p:nvSpPr>
        <p:spPr>
          <a:xfrm>
            <a:off x="8025111" y="2528675"/>
            <a:ext cx="36824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ما العددان التاليان في النمط التالي :</a:t>
            </a:r>
          </a:p>
          <a:p>
            <a:pPr algn="ctr"/>
            <a:r>
              <a:rPr lang="ar-SA" sz="3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864 ، 432 ، 216 ، 108 ،... ،...</a:t>
            </a:r>
            <a:endParaRPr lang="ar-SA" sz="30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CD59314-895B-4FB1-ACA8-919321644E5C}"/>
              </a:ext>
            </a:extLst>
          </p:cNvPr>
          <p:cNvSpPr/>
          <p:nvPr/>
        </p:nvSpPr>
        <p:spPr>
          <a:xfrm>
            <a:off x="4898931" y="2233400"/>
            <a:ext cx="2569934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</a:t>
            </a:r>
            <a:r>
              <a:rPr lang="ar-SA" sz="30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تصفحي كتابك صــــ 70 </a:t>
            </a:r>
          </a:p>
          <a:p>
            <a:pPr algn="ctr"/>
            <a:r>
              <a:rPr lang="ar-SA" sz="3000" b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ماذا تريدين أن تعرفي </a:t>
            </a:r>
          </a:p>
          <a:p>
            <a:pPr algn="ctr"/>
            <a:r>
              <a:rPr lang="ar-SA" sz="3000" b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في درس اليوم ؟  </a:t>
            </a:r>
            <a:endParaRPr lang="ar-SA" sz="30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6AFA022-3E04-4DAD-9A9D-3AD00656EC8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4F5"/>
              </a:clrFrom>
              <a:clrTo>
                <a:srgbClr val="F6F4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1792" y="3786927"/>
            <a:ext cx="3667419" cy="2356697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F90F7E74-50A3-4C09-ACAB-74C68F808EA1}"/>
              </a:ext>
            </a:extLst>
          </p:cNvPr>
          <p:cNvSpPr/>
          <p:nvPr/>
        </p:nvSpPr>
        <p:spPr>
          <a:xfrm>
            <a:off x="4591420" y="4220836"/>
            <a:ext cx="3009157" cy="1708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5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فكرة</a:t>
            </a:r>
            <a:r>
              <a:rPr lang="ar-SA" sz="35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ar-SA" sz="35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الدرس:</a:t>
            </a:r>
          </a:p>
          <a:p>
            <a:pPr algn="ctr"/>
            <a:r>
              <a:rPr lang="ar-SA" sz="3500" b="1">
                <a:ln w="12700">
                  <a:noFill/>
                  <a:prstDash val="solid"/>
                </a:ln>
                <a:solidFill>
                  <a:srgbClr val="0070C0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أحل المسائل باستعمال</a:t>
            </a:r>
          </a:p>
          <a:p>
            <a:pPr algn="ctr"/>
            <a:r>
              <a:rPr lang="ar-SA" sz="3500" b="1">
                <a:ln w="12700">
                  <a:noFill/>
                  <a:prstDash val="solid"/>
                </a:ln>
                <a:solidFill>
                  <a:srgbClr val="0070C0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أشكال فن</a:t>
            </a:r>
            <a:endParaRPr lang="ar-SA" sz="3500" b="1" cap="none" spc="0">
              <a:ln w="12700">
                <a:noFill/>
                <a:prstDash val="solid"/>
              </a:ln>
              <a:solidFill>
                <a:srgbClr val="0070C0"/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18" name="رسم 17" descr="بداية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AC600AFD-E1F8-4A89-8884-E2D02319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54638" y="2734646"/>
            <a:ext cx="1303954" cy="1303954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82B53EC5-C3D9-4BBC-BA98-B042A45AED24}"/>
              </a:ext>
            </a:extLst>
          </p:cNvPr>
          <p:cNvGrpSpPr/>
          <p:nvPr/>
        </p:nvGrpSpPr>
        <p:grpSpPr>
          <a:xfrm>
            <a:off x="10001250" y="6380865"/>
            <a:ext cx="2005418" cy="467610"/>
            <a:chOff x="9934575" y="5952240"/>
            <a:chExt cx="2005418" cy="467610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35949CEF-1879-490F-B7DA-8C9A6A1CF8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434343"/>
                </a:clrFrom>
                <a:clrTo>
                  <a:srgbClr val="434343">
                    <a:alpha val="0"/>
                  </a:srgbClr>
                </a:clrTo>
              </a:clrChange>
            </a:blip>
            <a:srcRect l="7926" t="31253" r="5427" b="48543"/>
            <a:stretch/>
          </p:blipFill>
          <p:spPr>
            <a:xfrm>
              <a:off x="9934575" y="5952240"/>
              <a:ext cx="2005418" cy="467610"/>
            </a:xfrm>
            <a:prstGeom prst="rect">
              <a:avLst/>
            </a:prstGeom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37A59427-375B-4F30-9CF5-C1177E310D57}"/>
                </a:ext>
              </a:extLst>
            </p:cNvPr>
            <p:cNvSpPr/>
            <p:nvPr/>
          </p:nvSpPr>
          <p:spPr>
            <a:xfrm>
              <a:off x="10734674" y="6086474"/>
              <a:ext cx="1038225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7EF133E-DA93-48CF-BAC7-C7400D9DB5E0}"/>
              </a:ext>
            </a:extLst>
          </p:cNvPr>
          <p:cNvSpPr txBox="1"/>
          <p:nvPr/>
        </p:nvSpPr>
        <p:spPr>
          <a:xfrm>
            <a:off x="10687049" y="6380865"/>
            <a:ext cx="13765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Brush Script MT" panose="03060802040406070304" pitchFamily="66" charset="0"/>
              </a:rPr>
              <a:t>@mimaalth</a:t>
            </a:r>
            <a:endParaRPr lang="ar-SA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47AF4B9-7E7F-40CB-B594-3A4BB57C453B}"/>
              </a:ext>
            </a:extLst>
          </p:cNvPr>
          <p:cNvSpPr txBox="1"/>
          <p:nvPr/>
        </p:nvSpPr>
        <p:spPr>
          <a:xfrm>
            <a:off x="888613" y="3201957"/>
            <a:ext cx="13039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انتقل شريحة 11</a:t>
            </a:r>
          </a:p>
        </p:txBody>
      </p:sp>
    </p:spTree>
    <p:extLst>
      <p:ext uri="{BB962C8B-B14F-4D97-AF65-F5344CB8AC3E}">
        <p14:creationId xmlns:p14="http://schemas.microsoft.com/office/powerpoint/2010/main" val="31702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8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13FA720B-2A4F-4F21-AF93-DF72F251D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01686" y="-2620347"/>
            <a:ext cx="6988628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F79CCF-1F0F-4830-9111-8ABE9F9F0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5944" y="-1856792"/>
            <a:ext cx="6615406" cy="10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FADC034-828C-418A-A3EB-FCB8BC57B15E}"/>
              </a:ext>
            </a:extLst>
          </p:cNvPr>
          <p:cNvSpPr/>
          <p:nvPr/>
        </p:nvSpPr>
        <p:spPr>
          <a:xfrm>
            <a:off x="4681468" y="972160"/>
            <a:ext cx="393569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9D5A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استراتيجية حل المسألة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E3DFBE2-008D-49CF-9C71-343F237A6D57}"/>
              </a:ext>
            </a:extLst>
          </p:cNvPr>
          <p:cNvSpPr/>
          <p:nvPr/>
        </p:nvSpPr>
        <p:spPr>
          <a:xfrm>
            <a:off x="3095820" y="4236175"/>
            <a:ext cx="3247056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1" descr="صورة تحتوي على نص, بطاقة عمل&#10;&#10;تم إنشاء الوصف تلقائياً">
            <a:extLst>
              <a:ext uri="{FF2B5EF4-FFF2-40B4-BE49-F238E27FC236}">
                <a16:creationId xmlns:a16="http://schemas.microsoft.com/office/drawing/2014/main" id="{F5921B23-C865-4E31-8A4C-2F628769C8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06" b="63472" l="9833" r="89749">
                        <a14:foregroundMark x1="39540" y1="36944" x2="51255" y2="38056"/>
                        <a14:foregroundMark x1="37238" y1="63472" x2="48326" y2="63472"/>
                        <a14:foregroundMark x1="48326" y1="63472" x2="52510" y2="62639"/>
                      </a14:backgroundRemoval>
                    </a14:imgEffect>
                  </a14:imgLayer>
                </a14:imgProps>
              </a:ext>
            </a:extLst>
          </a:blip>
          <a:srcRect t="34830" b="34558"/>
          <a:stretch/>
        </p:blipFill>
        <p:spPr>
          <a:xfrm>
            <a:off x="8839394" y="1877230"/>
            <a:ext cx="4552950" cy="20993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661B765-88C1-44F0-873D-DBD748165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9284" y="2926924"/>
            <a:ext cx="2338011" cy="437157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0C0D86D8-86A0-486F-9EBF-56329DA2F579}"/>
              </a:ext>
            </a:extLst>
          </p:cNvPr>
          <p:cNvSpPr/>
          <p:nvPr/>
        </p:nvSpPr>
        <p:spPr>
          <a:xfrm>
            <a:off x="9700873" y="2219038"/>
            <a:ext cx="21948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فكرة الدرس:</a:t>
            </a:r>
          </a:p>
        </p:txBody>
      </p:sp>
      <p:pic>
        <p:nvPicPr>
          <p:cNvPr id="5122" name="Picture 2" descr="يحتوي هذا على صورة لـ: {{ pinTitle }}">
            <a:extLst>
              <a:ext uri="{FF2B5EF4-FFF2-40B4-BE49-F238E27FC236}">
                <a16:creationId xmlns:a16="http://schemas.microsoft.com/office/drawing/2014/main" id="{01ADFDB8-08B8-4299-A400-7FD08698D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0" b="7936"/>
          <a:stretch/>
        </p:blipFill>
        <p:spPr bwMode="auto">
          <a:xfrm>
            <a:off x="8740841" y="3504039"/>
            <a:ext cx="3188828" cy="177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A0E3504-0572-4C8D-9D38-E325CA1A7C3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1479" y="1753875"/>
            <a:ext cx="7575474" cy="2650173"/>
          </a:xfrm>
          <a:prstGeom prst="rect">
            <a:avLst/>
          </a:prstGeom>
        </p:spPr>
      </p:pic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33ECF046-1466-4658-9B0C-A860C4B9C139}"/>
              </a:ext>
            </a:extLst>
          </p:cNvPr>
          <p:cNvCxnSpPr/>
          <p:nvPr/>
        </p:nvCxnSpPr>
        <p:spPr>
          <a:xfrm flipH="1" flipV="1">
            <a:off x="8425543" y="3966891"/>
            <a:ext cx="783771" cy="9727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29B6831-95A7-462E-A987-2452E27CDEBC}"/>
              </a:ext>
            </a:extLst>
          </p:cNvPr>
          <p:cNvSpPr/>
          <p:nvPr/>
        </p:nvSpPr>
        <p:spPr>
          <a:xfrm>
            <a:off x="1163677" y="5457088"/>
            <a:ext cx="7393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70</a:t>
            </a: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FFE82C33-2FF7-42FD-936D-9184733CCA70}"/>
              </a:ext>
            </a:extLst>
          </p:cNvPr>
          <p:cNvGrpSpPr/>
          <p:nvPr/>
        </p:nvGrpSpPr>
        <p:grpSpPr>
          <a:xfrm>
            <a:off x="9934575" y="6438015"/>
            <a:ext cx="2005418" cy="467610"/>
            <a:chOff x="9934575" y="5952240"/>
            <a:chExt cx="2005418" cy="467610"/>
          </a:xfrm>
        </p:grpSpPr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A7C65722-906F-4CEC-9585-92D5416A6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434343"/>
                </a:clrFrom>
                <a:clrTo>
                  <a:srgbClr val="434343">
                    <a:alpha val="0"/>
                  </a:srgbClr>
                </a:clrTo>
              </a:clrChange>
            </a:blip>
            <a:srcRect l="7926" t="31253" r="5427" b="48543"/>
            <a:stretch/>
          </p:blipFill>
          <p:spPr>
            <a:xfrm>
              <a:off x="9934575" y="5952240"/>
              <a:ext cx="2005418" cy="467610"/>
            </a:xfrm>
            <a:prstGeom prst="rect">
              <a:avLst/>
            </a:prstGeom>
          </p:spPr>
        </p:pic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5269161B-1AD6-4C99-83D0-E5A109D159B2}"/>
                </a:ext>
              </a:extLst>
            </p:cNvPr>
            <p:cNvSpPr/>
            <p:nvPr/>
          </p:nvSpPr>
          <p:spPr>
            <a:xfrm>
              <a:off x="10734674" y="6086474"/>
              <a:ext cx="1038225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59D1AA2-6650-448F-A9F2-B7CBF71B8A56}"/>
              </a:ext>
            </a:extLst>
          </p:cNvPr>
          <p:cNvSpPr txBox="1"/>
          <p:nvPr/>
        </p:nvSpPr>
        <p:spPr>
          <a:xfrm>
            <a:off x="10620374" y="6438015"/>
            <a:ext cx="13765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Brush Script MT" panose="03060802040406070304" pitchFamily="66" charset="0"/>
              </a:rPr>
              <a:t>@mimaalth</a:t>
            </a:r>
            <a:endParaRPr lang="ar-SA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3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13FA720B-2A4F-4F21-AF93-DF72F251D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01686" y="-2620347"/>
            <a:ext cx="6988628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F79CCF-1F0F-4830-9111-8ABE9F9F0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5946" y="-1856792"/>
            <a:ext cx="6615406" cy="10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FADC034-828C-418A-A3EB-FCB8BC57B15E}"/>
              </a:ext>
            </a:extLst>
          </p:cNvPr>
          <p:cNvSpPr/>
          <p:nvPr/>
        </p:nvSpPr>
        <p:spPr>
          <a:xfrm>
            <a:off x="5056024" y="1233418"/>
            <a:ext cx="369043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9D5A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حلل الاستراتيجية : 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71D3274A-E6B9-4C72-AB9C-79B3EBC1EECE}"/>
              </a:ext>
            </a:extLst>
          </p:cNvPr>
          <p:cNvGrpSpPr/>
          <p:nvPr/>
        </p:nvGrpSpPr>
        <p:grpSpPr>
          <a:xfrm>
            <a:off x="9934575" y="6463675"/>
            <a:ext cx="2005418" cy="467610"/>
            <a:chOff x="9934575" y="5952240"/>
            <a:chExt cx="2005418" cy="467610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441FC561-D968-4070-BCDC-C3F324C38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434343"/>
                </a:clrFrom>
                <a:clrTo>
                  <a:srgbClr val="434343">
                    <a:alpha val="0"/>
                  </a:srgbClr>
                </a:clrTo>
              </a:clrChange>
            </a:blip>
            <a:srcRect l="7926" t="31253" r="5427" b="48543"/>
            <a:stretch/>
          </p:blipFill>
          <p:spPr>
            <a:xfrm>
              <a:off x="9934575" y="5952240"/>
              <a:ext cx="2005418" cy="467610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5F8290A4-4429-4135-B5A7-B0694A4963F1}"/>
                </a:ext>
              </a:extLst>
            </p:cNvPr>
            <p:cNvSpPr/>
            <p:nvPr/>
          </p:nvSpPr>
          <p:spPr>
            <a:xfrm>
              <a:off x="10734674" y="6086474"/>
              <a:ext cx="1038225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7EB4CC1-70D6-4907-A72E-89E4BE59B388}"/>
              </a:ext>
            </a:extLst>
          </p:cNvPr>
          <p:cNvSpPr txBox="1"/>
          <p:nvPr/>
        </p:nvSpPr>
        <p:spPr>
          <a:xfrm>
            <a:off x="10620374" y="6463675"/>
            <a:ext cx="13765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Brush Script MT" panose="03060802040406070304" pitchFamily="66" charset="0"/>
              </a:rPr>
              <a:t>@mimaalth</a:t>
            </a:r>
            <a:endParaRPr lang="ar-SA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11" name="صورة 10" descr="صورة تحتوي على نص, بطاقة عمل&#10;&#10;تم إنشاء الوصف تلقائياً">
            <a:extLst>
              <a:ext uri="{FF2B5EF4-FFF2-40B4-BE49-F238E27FC236}">
                <a16:creationId xmlns:a16="http://schemas.microsoft.com/office/drawing/2014/main" id="{B4CE074E-15C2-4F84-BF5D-F72C6AEBF2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806" b="63472" l="9833" r="89749">
                        <a14:foregroundMark x1="39540" y1="36944" x2="51255" y2="38056"/>
                        <a14:foregroundMark x1="37238" y1="63472" x2="48326" y2="63472"/>
                        <a14:foregroundMark x1="48326" y1="63472" x2="52510" y2="62639"/>
                      </a14:backgroundRemoval>
                    </a14:imgEffect>
                  </a14:imgLayer>
                </a14:imgProps>
              </a:ext>
            </a:extLst>
          </a:blip>
          <a:srcRect t="34830" b="34558"/>
          <a:stretch/>
        </p:blipFill>
        <p:spPr>
          <a:xfrm>
            <a:off x="8839394" y="1877230"/>
            <a:ext cx="4552950" cy="209938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45B495B-0DCE-4803-9961-04B0ABBF1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9284" y="2926924"/>
            <a:ext cx="2338011" cy="437157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5DE7B860-0621-44ED-A993-2E406139A331}"/>
              </a:ext>
            </a:extLst>
          </p:cNvPr>
          <p:cNvSpPr/>
          <p:nvPr/>
        </p:nvSpPr>
        <p:spPr>
          <a:xfrm>
            <a:off x="9700873" y="2219038"/>
            <a:ext cx="21948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فكرة الدرس:</a:t>
            </a:r>
          </a:p>
        </p:txBody>
      </p:sp>
      <p:pic>
        <p:nvPicPr>
          <p:cNvPr id="15" name="Picture 2" descr="يحتوي هذا على صورة لـ: {{ pinTitle }}">
            <a:extLst>
              <a:ext uri="{FF2B5EF4-FFF2-40B4-BE49-F238E27FC236}">
                <a16:creationId xmlns:a16="http://schemas.microsoft.com/office/drawing/2014/main" id="{98C77F6B-1D65-463F-AAD0-4B8BE76E1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0" b="7936"/>
          <a:stretch/>
        </p:blipFill>
        <p:spPr bwMode="auto">
          <a:xfrm>
            <a:off x="8740841" y="3504039"/>
            <a:ext cx="3188828" cy="177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002A24F-046A-4436-937C-63A68A81F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841" b="5920"/>
          <a:stretch/>
        </p:blipFill>
        <p:spPr>
          <a:xfrm>
            <a:off x="1352549" y="2346947"/>
            <a:ext cx="8031615" cy="130112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993FE13-F1DA-43D2-AAA8-7B30CC9A5B8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2891" y="4643784"/>
            <a:ext cx="6421889" cy="1097209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1BB55CFF-46B7-414A-9103-27D4FC8CEEB9}"/>
              </a:ext>
            </a:extLst>
          </p:cNvPr>
          <p:cNvSpPr/>
          <p:nvPr/>
        </p:nvSpPr>
        <p:spPr>
          <a:xfrm>
            <a:off x="1163677" y="5457088"/>
            <a:ext cx="7393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70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68E5946-C914-4A45-9954-399406C843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159" y="581491"/>
            <a:ext cx="2705417" cy="166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4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13FA720B-2A4F-4F21-AF93-DF72F251D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554061" y="-2620347"/>
            <a:ext cx="6988628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F79CCF-1F0F-4830-9111-8ABE9F9F0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5950" y="-1912778"/>
            <a:ext cx="6615406" cy="10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FADC034-828C-418A-A3EB-FCB8BC57B15E}"/>
              </a:ext>
            </a:extLst>
          </p:cNvPr>
          <p:cNvSpPr/>
          <p:nvPr/>
        </p:nvSpPr>
        <p:spPr>
          <a:xfrm>
            <a:off x="4397737" y="972160"/>
            <a:ext cx="45031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9D5A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مسائل منوعة : 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ADB39F7-5959-46F8-9070-61E0769F6944}"/>
              </a:ext>
            </a:extLst>
          </p:cNvPr>
          <p:cNvGrpSpPr/>
          <p:nvPr/>
        </p:nvGrpSpPr>
        <p:grpSpPr>
          <a:xfrm>
            <a:off x="9934575" y="6484087"/>
            <a:ext cx="2005418" cy="467610"/>
            <a:chOff x="9934575" y="5952240"/>
            <a:chExt cx="2005418" cy="467610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D8E6F216-A192-4AD2-BE91-08E439CAA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434343"/>
                </a:clrFrom>
                <a:clrTo>
                  <a:srgbClr val="434343">
                    <a:alpha val="0"/>
                  </a:srgbClr>
                </a:clrTo>
              </a:clrChange>
            </a:blip>
            <a:srcRect l="7926" t="31253" r="5427" b="48543"/>
            <a:stretch/>
          </p:blipFill>
          <p:spPr>
            <a:xfrm>
              <a:off x="9934575" y="5952240"/>
              <a:ext cx="2005418" cy="467610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D162708D-5493-4B9A-9137-BC7A83D9F098}"/>
                </a:ext>
              </a:extLst>
            </p:cNvPr>
            <p:cNvSpPr/>
            <p:nvPr/>
          </p:nvSpPr>
          <p:spPr>
            <a:xfrm>
              <a:off x="10734674" y="6086474"/>
              <a:ext cx="1038225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2F3C6D6-6079-4946-A437-D7EDC4E6E1EB}"/>
              </a:ext>
            </a:extLst>
          </p:cNvPr>
          <p:cNvSpPr txBox="1"/>
          <p:nvPr/>
        </p:nvSpPr>
        <p:spPr>
          <a:xfrm>
            <a:off x="10620374" y="6484087"/>
            <a:ext cx="13765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Brush Script MT" panose="03060802040406070304" pitchFamily="66" charset="0"/>
              </a:rPr>
              <a:t>@mimaalth</a:t>
            </a:r>
            <a:endParaRPr lang="ar-SA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E3DFBE2-008D-49CF-9C71-343F237A6D57}"/>
              </a:ext>
            </a:extLst>
          </p:cNvPr>
          <p:cNvSpPr/>
          <p:nvPr/>
        </p:nvSpPr>
        <p:spPr>
          <a:xfrm>
            <a:off x="5114013" y="4274284"/>
            <a:ext cx="3247056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32B7DBC-D1E8-4039-98F5-7FC29791469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9F6E6"/>
              </a:clrFrom>
              <a:clrTo>
                <a:srgbClr val="F9F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0975" y="2129571"/>
            <a:ext cx="5933675" cy="2598858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E2EA1D93-1379-40D1-A380-7D07804AA7D6}"/>
              </a:ext>
            </a:extLst>
          </p:cNvPr>
          <p:cNvSpPr/>
          <p:nvPr/>
        </p:nvSpPr>
        <p:spPr>
          <a:xfrm>
            <a:off x="1322464" y="5160648"/>
            <a:ext cx="8322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71</a:t>
            </a:r>
          </a:p>
        </p:txBody>
      </p:sp>
      <p:pic>
        <p:nvPicPr>
          <p:cNvPr id="16" name="2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6EFED248-47DA-46DF-A342-4C6782EF0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576" y="153009"/>
            <a:ext cx="2084168" cy="1638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يحتوي هذا على صورة لـ: {{ pinTitle }}">
            <a:extLst>
              <a:ext uri="{FF2B5EF4-FFF2-40B4-BE49-F238E27FC236}">
                <a16:creationId xmlns:a16="http://schemas.microsoft.com/office/drawing/2014/main" id="{9061BE3F-35EC-4227-9E18-935D9DCE3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86" y="4175642"/>
            <a:ext cx="22383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282E9115-53FB-417E-A8E7-203402C887C7}"/>
              </a:ext>
            </a:extLst>
          </p:cNvPr>
          <p:cNvGrpSpPr/>
          <p:nvPr/>
        </p:nvGrpSpPr>
        <p:grpSpPr>
          <a:xfrm>
            <a:off x="194405" y="1399418"/>
            <a:ext cx="3957719" cy="2598857"/>
            <a:chOff x="194405" y="1399418"/>
            <a:chExt cx="3957719" cy="2598857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F0C4C3BD-3BE8-4C80-80C7-BF96AF13EB33}"/>
                </a:ext>
              </a:extLst>
            </p:cNvPr>
            <p:cNvGrpSpPr/>
            <p:nvPr/>
          </p:nvGrpSpPr>
          <p:grpSpPr>
            <a:xfrm>
              <a:off x="194405" y="1399418"/>
              <a:ext cx="3957719" cy="2598857"/>
              <a:chOff x="697858" y="1399419"/>
              <a:chExt cx="3454265" cy="2398136"/>
            </a:xfrm>
          </p:grpSpPr>
          <p:sp>
            <p:nvSpPr>
              <p:cNvPr id="15" name="شكل بيضاوي 14">
                <a:extLst>
                  <a:ext uri="{FF2B5EF4-FFF2-40B4-BE49-F238E27FC236}">
                    <a16:creationId xmlns:a16="http://schemas.microsoft.com/office/drawing/2014/main" id="{C984EBD8-E667-43AE-823F-5232EAE81821}"/>
                  </a:ext>
                </a:extLst>
              </p:cNvPr>
              <p:cNvSpPr/>
              <p:nvPr/>
            </p:nvSpPr>
            <p:spPr>
              <a:xfrm>
                <a:off x="962290" y="1791310"/>
                <a:ext cx="1748649" cy="1388485"/>
              </a:xfrm>
              <a:prstGeom prst="ellipse">
                <a:avLst/>
              </a:prstGeom>
              <a:noFill/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3" name="شكل بيضاوي 2">
                <a:extLst>
                  <a:ext uri="{FF2B5EF4-FFF2-40B4-BE49-F238E27FC236}">
                    <a16:creationId xmlns:a16="http://schemas.microsoft.com/office/drawing/2014/main" id="{DAE46E16-F760-4A2F-BCC1-FC28BABBA4C8}"/>
                  </a:ext>
                </a:extLst>
              </p:cNvPr>
              <p:cNvSpPr/>
              <p:nvPr/>
            </p:nvSpPr>
            <p:spPr>
              <a:xfrm>
                <a:off x="2092893" y="1875282"/>
                <a:ext cx="1748649" cy="1388485"/>
              </a:xfrm>
              <a:prstGeom prst="ellips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844ADA6C-8CE7-421B-9AA4-163CB309F31F}"/>
                  </a:ext>
                </a:extLst>
              </p:cNvPr>
              <p:cNvSpPr/>
              <p:nvPr/>
            </p:nvSpPr>
            <p:spPr>
              <a:xfrm>
                <a:off x="697858" y="1399419"/>
                <a:ext cx="3454265" cy="2398136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pic>
          <p:nvPicPr>
            <p:cNvPr id="19" name="Picture 4" descr="مشاهدة صورة المصدر">
              <a:extLst>
                <a:ext uri="{FF2B5EF4-FFF2-40B4-BE49-F238E27FC236}">
                  <a16:creationId xmlns:a16="http://schemas.microsoft.com/office/drawing/2014/main" id="{BE44B262-EE47-4A4B-BC04-FB3B7586A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5946" y="2005819"/>
              <a:ext cx="712216" cy="71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مشاهدة صورة المصدر">
              <a:extLst>
                <a:ext uri="{FF2B5EF4-FFF2-40B4-BE49-F238E27FC236}">
                  <a16:creationId xmlns:a16="http://schemas.microsoft.com/office/drawing/2014/main" id="{FBC11939-024A-4865-A77A-7D5A29CF49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94" y="2003520"/>
              <a:ext cx="695326" cy="69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905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03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13FA720B-2A4F-4F21-AF93-DF72F251D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01686" y="-2620347"/>
            <a:ext cx="6988628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F79CCF-1F0F-4830-9111-8ABE9F9F0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5946" y="-1912778"/>
            <a:ext cx="6615406" cy="10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FADC034-828C-418A-A3EB-FCB8BC57B15E}"/>
              </a:ext>
            </a:extLst>
          </p:cNvPr>
          <p:cNvSpPr/>
          <p:nvPr/>
        </p:nvSpPr>
        <p:spPr>
          <a:xfrm>
            <a:off x="4397737" y="972160"/>
            <a:ext cx="45031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9D5A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مسائل منوعة : 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ADB39F7-5959-46F8-9070-61E0769F6944}"/>
              </a:ext>
            </a:extLst>
          </p:cNvPr>
          <p:cNvGrpSpPr/>
          <p:nvPr/>
        </p:nvGrpSpPr>
        <p:grpSpPr>
          <a:xfrm>
            <a:off x="9934575" y="6379312"/>
            <a:ext cx="2005418" cy="467610"/>
            <a:chOff x="9934575" y="5952240"/>
            <a:chExt cx="2005418" cy="467610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D8E6F216-A192-4AD2-BE91-08E439CAA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434343"/>
                </a:clrFrom>
                <a:clrTo>
                  <a:srgbClr val="434343">
                    <a:alpha val="0"/>
                  </a:srgbClr>
                </a:clrTo>
              </a:clrChange>
            </a:blip>
            <a:srcRect l="7926" t="31253" r="5427" b="48543"/>
            <a:stretch/>
          </p:blipFill>
          <p:spPr>
            <a:xfrm>
              <a:off x="9934575" y="5952240"/>
              <a:ext cx="2005418" cy="467610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D162708D-5493-4B9A-9137-BC7A83D9F098}"/>
                </a:ext>
              </a:extLst>
            </p:cNvPr>
            <p:cNvSpPr/>
            <p:nvPr/>
          </p:nvSpPr>
          <p:spPr>
            <a:xfrm>
              <a:off x="10734674" y="6086474"/>
              <a:ext cx="1038225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2F3C6D6-6079-4946-A437-D7EDC4E6E1EB}"/>
              </a:ext>
            </a:extLst>
          </p:cNvPr>
          <p:cNvSpPr txBox="1"/>
          <p:nvPr/>
        </p:nvSpPr>
        <p:spPr>
          <a:xfrm>
            <a:off x="10591799" y="6379312"/>
            <a:ext cx="13765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Brush Script MT" panose="03060802040406070304" pitchFamily="66" charset="0"/>
              </a:rPr>
              <a:t>@mimaalth</a:t>
            </a:r>
            <a:endParaRPr lang="ar-SA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E3DFBE2-008D-49CF-9C71-343F237A6D57}"/>
              </a:ext>
            </a:extLst>
          </p:cNvPr>
          <p:cNvSpPr/>
          <p:nvPr/>
        </p:nvSpPr>
        <p:spPr>
          <a:xfrm>
            <a:off x="5114013" y="4274284"/>
            <a:ext cx="3247056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2EA1D93-1379-40D1-A380-7D07804AA7D6}"/>
              </a:ext>
            </a:extLst>
          </p:cNvPr>
          <p:cNvSpPr/>
          <p:nvPr/>
        </p:nvSpPr>
        <p:spPr>
          <a:xfrm>
            <a:off x="1322464" y="5160648"/>
            <a:ext cx="8322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71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209C195-1EA0-4955-BE17-AA99257DF46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9924" y="2015825"/>
            <a:ext cx="6115571" cy="3580417"/>
          </a:xfrm>
          <a:prstGeom prst="rect">
            <a:avLst/>
          </a:prstGeom>
        </p:spPr>
      </p:pic>
      <p:pic>
        <p:nvPicPr>
          <p:cNvPr id="16" name="2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61080DF1-EE9F-45B0-9629-3CC5DBF265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576" y="153009"/>
            <a:ext cx="2084168" cy="1638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صورة 11" descr="صورة تحتوي على مربع&#10;&#10;تم إنشاء الوصف تلقائياً">
            <a:extLst>
              <a:ext uri="{FF2B5EF4-FFF2-40B4-BE49-F238E27FC236}">
                <a16:creationId xmlns:a16="http://schemas.microsoft.com/office/drawing/2014/main" id="{A5A21EED-E7A2-4D4A-AC6D-391E3BDB05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8584"/>
          <a:stretch/>
        </p:blipFill>
        <p:spPr>
          <a:xfrm flipH="1">
            <a:off x="9195897" y="2507593"/>
            <a:ext cx="1251852" cy="3175000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F7C63B26-BC09-4B8D-A8E9-285925DBBA91}"/>
              </a:ext>
            </a:extLst>
          </p:cNvPr>
          <p:cNvGrpSpPr/>
          <p:nvPr/>
        </p:nvGrpSpPr>
        <p:grpSpPr>
          <a:xfrm>
            <a:off x="798078" y="2015825"/>
            <a:ext cx="2332917" cy="2106734"/>
            <a:chOff x="798078" y="2015825"/>
            <a:chExt cx="2332917" cy="2106734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87FA789B-363C-4B66-9C43-0B0740483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8078" y="2015825"/>
              <a:ext cx="2332917" cy="2106734"/>
            </a:xfrm>
            <a:prstGeom prst="rect">
              <a:avLst/>
            </a:prstGeom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B27CDAA2-45C9-456C-84CA-66D841081B81}"/>
                </a:ext>
              </a:extLst>
            </p:cNvPr>
            <p:cNvSpPr/>
            <p:nvPr/>
          </p:nvSpPr>
          <p:spPr>
            <a:xfrm>
              <a:off x="2352675" y="2228850"/>
              <a:ext cx="60651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قمح</a:t>
              </a:r>
            </a:p>
          </p:txBody>
        </p: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36F22AFF-22C9-420C-9B06-8FCC6DBD3F58}"/>
                </a:ext>
              </a:extLst>
            </p:cNvPr>
            <p:cNvSpPr/>
            <p:nvPr/>
          </p:nvSpPr>
          <p:spPr>
            <a:xfrm>
              <a:off x="945429" y="2085975"/>
              <a:ext cx="1065521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0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أبيض</a:t>
              </a:r>
            </a:p>
          </p:txBody>
        </p:sp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81A1375E-74D9-42F8-B268-75EF10EB57A2}"/>
                </a:ext>
              </a:extLst>
            </p:cNvPr>
            <p:cNvSpPr/>
            <p:nvPr/>
          </p:nvSpPr>
          <p:spPr>
            <a:xfrm>
              <a:off x="1495474" y="3475652"/>
              <a:ext cx="1065521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0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نخالة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541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03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13FA720B-2A4F-4F21-AF93-DF72F251D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01686" y="-2620347"/>
            <a:ext cx="6988628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F79CCF-1F0F-4830-9111-8ABE9F9F0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5945" y="-1912778"/>
            <a:ext cx="6615406" cy="10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FADC034-828C-418A-A3EB-FCB8BC57B15E}"/>
              </a:ext>
            </a:extLst>
          </p:cNvPr>
          <p:cNvSpPr/>
          <p:nvPr/>
        </p:nvSpPr>
        <p:spPr>
          <a:xfrm>
            <a:off x="5211263" y="1513336"/>
            <a:ext cx="28761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9D5A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قدرات  : 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ADB39F7-5959-46F8-9070-61E0769F6944}"/>
              </a:ext>
            </a:extLst>
          </p:cNvPr>
          <p:cNvGrpSpPr/>
          <p:nvPr/>
        </p:nvGrpSpPr>
        <p:grpSpPr>
          <a:xfrm>
            <a:off x="9934575" y="6484087"/>
            <a:ext cx="2005418" cy="467610"/>
            <a:chOff x="9934575" y="5952240"/>
            <a:chExt cx="2005418" cy="467610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D8E6F216-A192-4AD2-BE91-08E439CAA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434343"/>
                </a:clrFrom>
                <a:clrTo>
                  <a:srgbClr val="434343">
                    <a:alpha val="0"/>
                  </a:srgbClr>
                </a:clrTo>
              </a:clrChange>
            </a:blip>
            <a:srcRect l="7926" t="31253" r="5427" b="48543"/>
            <a:stretch/>
          </p:blipFill>
          <p:spPr>
            <a:xfrm>
              <a:off x="9934575" y="5952240"/>
              <a:ext cx="2005418" cy="467610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D162708D-5493-4B9A-9137-BC7A83D9F098}"/>
                </a:ext>
              </a:extLst>
            </p:cNvPr>
            <p:cNvSpPr/>
            <p:nvPr/>
          </p:nvSpPr>
          <p:spPr>
            <a:xfrm>
              <a:off x="10734674" y="6086474"/>
              <a:ext cx="1038225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2F3C6D6-6079-4946-A437-D7EDC4E6E1EB}"/>
              </a:ext>
            </a:extLst>
          </p:cNvPr>
          <p:cNvSpPr txBox="1"/>
          <p:nvPr/>
        </p:nvSpPr>
        <p:spPr>
          <a:xfrm>
            <a:off x="10620374" y="6484087"/>
            <a:ext cx="13765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Brush Script MT" panose="03060802040406070304" pitchFamily="66" charset="0"/>
              </a:rPr>
              <a:t>@mimaalth</a:t>
            </a:r>
            <a:endParaRPr lang="ar-SA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E3DFBE2-008D-49CF-9C71-343F237A6D57}"/>
              </a:ext>
            </a:extLst>
          </p:cNvPr>
          <p:cNvSpPr/>
          <p:nvPr/>
        </p:nvSpPr>
        <p:spPr>
          <a:xfrm>
            <a:off x="5114013" y="4274284"/>
            <a:ext cx="3247056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8C82830-10FC-4236-90AE-705921953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40" y="2486025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74E0CC3-E697-4E0C-8CFD-1323FCE5E5A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7738" y="2531381"/>
            <a:ext cx="7401958" cy="262926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73B1807-438C-4E3C-9B37-46230A01C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9965" y="3580856"/>
            <a:ext cx="4982270" cy="3353268"/>
          </a:xfrm>
          <a:prstGeom prst="rect">
            <a:avLst/>
          </a:prstGeom>
        </p:spPr>
      </p:pic>
      <p:pic>
        <p:nvPicPr>
          <p:cNvPr id="14" name="2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DE138B09-162F-4AFC-82B2-6E68C0B700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576" y="153009"/>
            <a:ext cx="2084168" cy="1638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A09D42E-1CED-477D-BE88-6CDDCB52B92F}"/>
              </a:ext>
            </a:extLst>
          </p:cNvPr>
          <p:cNvGrpSpPr/>
          <p:nvPr/>
        </p:nvGrpSpPr>
        <p:grpSpPr>
          <a:xfrm>
            <a:off x="-499378" y="3800937"/>
            <a:ext cx="3341603" cy="2132676"/>
            <a:chOff x="-499378" y="3800937"/>
            <a:chExt cx="3341603" cy="2132676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D298D94D-BBE1-4381-8355-EB4FA5730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8012" y="3800937"/>
              <a:ext cx="2386257" cy="2132676"/>
            </a:xfrm>
            <a:prstGeom prst="rect">
              <a:avLst/>
            </a:prstGeom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B704E46A-AE3E-4B07-A9A8-35A03BF2E592}"/>
                </a:ext>
              </a:extLst>
            </p:cNvPr>
            <p:cNvSpPr/>
            <p:nvPr/>
          </p:nvSpPr>
          <p:spPr>
            <a:xfrm>
              <a:off x="-499378" y="4274284"/>
              <a:ext cx="2912978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000" b="1">
                  <a:ln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 العربية</a:t>
              </a:r>
              <a:endParaRPr lang="ar-SA" sz="3000" b="1" cap="none" spc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endParaRPr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CDF9868B-F461-4E5E-8839-B9FFA3130EFE}"/>
                </a:ext>
              </a:extLst>
            </p:cNvPr>
            <p:cNvSpPr/>
            <p:nvPr/>
          </p:nvSpPr>
          <p:spPr>
            <a:xfrm>
              <a:off x="1362075" y="4426684"/>
              <a:ext cx="1480150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000" b="1">
                  <a:ln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 الفرنسية</a:t>
              </a:r>
              <a:endParaRPr lang="ar-SA" sz="3000" b="1" cap="none" spc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28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03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معرض">
  <a:themeElements>
    <a:clrScheme name="معرض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معرض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عرض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معرض</Template>
  <TotalTime>912</TotalTime>
  <Words>142</Words>
  <Application>Microsoft Office PowerPoint</Application>
  <PresentationFormat>شاشة عريضة</PresentationFormat>
  <Paragraphs>58</Paragraphs>
  <Slides>13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8" baseType="lpstr">
      <vt:lpstr>(A) Arslan Wessam A</vt:lpstr>
      <vt:lpstr>Arial</vt:lpstr>
      <vt:lpstr>Brush Script MT</vt:lpstr>
      <vt:lpstr>Gill Sans MT</vt:lpstr>
      <vt:lpstr>معرض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منى الثبيتي</dc:creator>
  <cp:lastModifiedBy>منى الثبيتي</cp:lastModifiedBy>
  <cp:revision>43</cp:revision>
  <dcterms:created xsi:type="dcterms:W3CDTF">2021-10-01T18:53:43Z</dcterms:created>
  <dcterms:modified xsi:type="dcterms:W3CDTF">2023-02-26T19:00:43Z</dcterms:modified>
</cp:coreProperties>
</file>