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58" r:id="rId7"/>
    <p:sldId id="263" r:id="rId8"/>
    <p:sldId id="269" r:id="rId9"/>
    <p:sldId id="270" r:id="rId10"/>
    <p:sldId id="264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46D"/>
    <a:srgbClr val="004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45" d="100"/>
          <a:sy n="45" d="100"/>
        </p:scale>
        <p:origin x="1496" y="5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18/09/43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43B8EF-A985-4204-A9B6-D2E94D347D91}"/>
              </a:ext>
            </a:extLst>
          </p:cNvPr>
          <p:cNvSpPr txBox="1"/>
          <p:nvPr/>
        </p:nvSpPr>
        <p:spPr>
          <a:xfrm>
            <a:off x="1900239" y="2364045"/>
            <a:ext cx="74056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رقم 7 صفحة 111</a:t>
            </a:r>
          </a:p>
        </p:txBody>
      </p:sp>
    </p:spTree>
    <p:extLst>
      <p:ext uri="{BB962C8B-B14F-4D97-AF65-F5344CB8AC3E}">
        <p14:creationId xmlns:p14="http://schemas.microsoft.com/office/powerpoint/2010/main" val="5095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3869268" y="815321"/>
            <a:ext cx="44534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وحدات الطول غير</a:t>
            </a:r>
            <a:r>
              <a:rPr kumimoji="0" lang="ar-SA" sz="4400" b="1" i="0" u="none" strike="noStrike" kern="1200" cap="none" spc="0" normalizeH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القياسية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443473" y="1908040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F28D8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2558012" y="2782669"/>
            <a:ext cx="7075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6D8DB2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أختار وحدات غير قياسية ، وأستعملها في قياس الطول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1F25557-9C20-4CF6-B6A7-8084DA36443F}"/>
              </a:ext>
            </a:extLst>
          </p:cNvPr>
          <p:cNvSpPr/>
          <p:nvPr/>
        </p:nvSpPr>
        <p:spPr>
          <a:xfrm>
            <a:off x="8470586" y="3590638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F28D8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E564FF-7B73-4925-A397-43A953F65C50}"/>
              </a:ext>
            </a:extLst>
          </p:cNvPr>
          <p:cNvSpPr/>
          <p:nvPr/>
        </p:nvSpPr>
        <p:spPr>
          <a:xfrm>
            <a:off x="4712448" y="4465267"/>
            <a:ext cx="4921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6D8DB2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وحدة غير قياسية – أقيس – الطول . </a:t>
            </a:r>
          </a:p>
        </p:txBody>
      </p:sp>
    </p:spTree>
    <p:extLst>
      <p:ext uri="{BB962C8B-B14F-4D97-AF65-F5344CB8AC3E}">
        <p14:creationId xmlns:p14="http://schemas.microsoft.com/office/powerpoint/2010/main" val="37868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639300" y="386636"/>
            <a:ext cx="1314450" cy="523220"/>
          </a:xfrm>
          <a:custGeom>
            <a:avLst/>
            <a:gdLst>
              <a:gd name="connsiteX0" fmla="*/ 0 w 1314450"/>
              <a:gd name="connsiteY0" fmla="*/ 0 h 523220"/>
              <a:gd name="connsiteX1" fmla="*/ 1314450 w 1314450"/>
              <a:gd name="connsiteY1" fmla="*/ 0 h 523220"/>
              <a:gd name="connsiteX2" fmla="*/ 1314450 w 1314450"/>
              <a:gd name="connsiteY2" fmla="*/ 523220 h 523220"/>
              <a:gd name="connsiteX3" fmla="*/ 0 w 1314450"/>
              <a:gd name="connsiteY3" fmla="*/ 523220 h 523220"/>
              <a:gd name="connsiteX4" fmla="*/ 0 w 131445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523220" extrusionOk="0">
                <a:moveTo>
                  <a:pt x="0" y="0"/>
                </a:moveTo>
                <a:cubicBezTo>
                  <a:pt x="318753" y="-31658"/>
                  <a:pt x="1015483" y="-86777"/>
                  <a:pt x="1314450" y="0"/>
                </a:cubicBezTo>
                <a:cubicBezTo>
                  <a:pt x="1311099" y="108113"/>
                  <a:pt x="1294806" y="449507"/>
                  <a:pt x="1314450" y="523220"/>
                </a:cubicBezTo>
                <a:cubicBezTo>
                  <a:pt x="766815" y="573624"/>
                  <a:pt x="179279" y="585637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270AFB-5C8B-4C00-83A1-801DA9C1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37" y="1943100"/>
            <a:ext cx="3094191" cy="213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FBD7BDD-468E-45C8-9CE9-45F170A4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14" y="1257299"/>
            <a:ext cx="5657851" cy="390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639300" y="386636"/>
            <a:ext cx="1314450" cy="523220"/>
          </a:xfrm>
          <a:custGeom>
            <a:avLst/>
            <a:gdLst>
              <a:gd name="connsiteX0" fmla="*/ 0 w 1314450"/>
              <a:gd name="connsiteY0" fmla="*/ 0 h 523220"/>
              <a:gd name="connsiteX1" fmla="*/ 1314450 w 1314450"/>
              <a:gd name="connsiteY1" fmla="*/ 0 h 523220"/>
              <a:gd name="connsiteX2" fmla="*/ 1314450 w 1314450"/>
              <a:gd name="connsiteY2" fmla="*/ 523220 h 523220"/>
              <a:gd name="connsiteX3" fmla="*/ 0 w 1314450"/>
              <a:gd name="connsiteY3" fmla="*/ 523220 h 523220"/>
              <a:gd name="connsiteX4" fmla="*/ 0 w 131445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523220" extrusionOk="0">
                <a:moveTo>
                  <a:pt x="0" y="0"/>
                </a:moveTo>
                <a:cubicBezTo>
                  <a:pt x="318753" y="-31658"/>
                  <a:pt x="1015483" y="-86777"/>
                  <a:pt x="1314450" y="0"/>
                </a:cubicBezTo>
                <a:cubicBezTo>
                  <a:pt x="1311099" y="108113"/>
                  <a:pt x="1294806" y="449507"/>
                  <a:pt x="1314450" y="523220"/>
                </a:cubicBezTo>
                <a:cubicBezTo>
                  <a:pt x="766815" y="573624"/>
                  <a:pt x="179279" y="585637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822CC9-7BE6-468E-840C-A8679B9E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2072366"/>
            <a:ext cx="3635937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0B1F9D-16D3-495B-9737-DDC47182D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1576387"/>
            <a:ext cx="5367283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036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639300" y="386636"/>
            <a:ext cx="1314450" cy="523220"/>
          </a:xfrm>
          <a:custGeom>
            <a:avLst/>
            <a:gdLst>
              <a:gd name="connsiteX0" fmla="*/ 0 w 1314450"/>
              <a:gd name="connsiteY0" fmla="*/ 0 h 523220"/>
              <a:gd name="connsiteX1" fmla="*/ 1314450 w 1314450"/>
              <a:gd name="connsiteY1" fmla="*/ 0 h 523220"/>
              <a:gd name="connsiteX2" fmla="*/ 1314450 w 1314450"/>
              <a:gd name="connsiteY2" fmla="*/ 523220 h 523220"/>
              <a:gd name="connsiteX3" fmla="*/ 0 w 1314450"/>
              <a:gd name="connsiteY3" fmla="*/ 523220 h 523220"/>
              <a:gd name="connsiteX4" fmla="*/ 0 w 131445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523220" extrusionOk="0">
                <a:moveTo>
                  <a:pt x="0" y="0"/>
                </a:moveTo>
                <a:cubicBezTo>
                  <a:pt x="318753" y="-31658"/>
                  <a:pt x="1015483" y="-86777"/>
                  <a:pt x="1314450" y="0"/>
                </a:cubicBezTo>
                <a:cubicBezTo>
                  <a:pt x="1311099" y="108113"/>
                  <a:pt x="1294806" y="449507"/>
                  <a:pt x="1314450" y="523220"/>
                </a:cubicBezTo>
                <a:cubicBezTo>
                  <a:pt x="766815" y="573624"/>
                  <a:pt x="179279" y="585637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F54FA67-4CDC-46CE-80D9-81DE3931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556" y="2212045"/>
            <a:ext cx="3519488" cy="243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98AA63-B44F-4BE8-84A0-679391D1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52" y="1566862"/>
            <a:ext cx="5385386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487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68ADA18-3960-4536-81DE-13D71192F6ED}"/>
              </a:ext>
            </a:extLst>
          </p:cNvPr>
          <p:cNvGrpSpPr/>
          <p:nvPr/>
        </p:nvGrpSpPr>
        <p:grpSpPr>
          <a:xfrm>
            <a:off x="1657360" y="1023841"/>
            <a:ext cx="3113098" cy="3259906"/>
            <a:chOff x="1675546" y="3006115"/>
            <a:chExt cx="2315429" cy="2295845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137FF79-8692-4F41-9005-178B869B7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776" r="52148"/>
            <a:stretch/>
          </p:blipFill>
          <p:spPr>
            <a:xfrm>
              <a:off x="1675546" y="4562475"/>
              <a:ext cx="2315429" cy="714374"/>
            </a:xfrm>
            <a:prstGeom prst="rect">
              <a:avLst/>
            </a:prstGeom>
          </p:spPr>
        </p:pic>
        <p:pic>
          <p:nvPicPr>
            <p:cNvPr id="18" name="صورة 17" descr="صورة تحتوي على شخص, ولد, شاب&#10;&#10;تم إنشاء الوصف تلقائياً">
              <a:extLst>
                <a:ext uri="{FF2B5EF4-FFF2-40B4-BE49-F238E27FC236}">
                  <a16:creationId xmlns:a16="http://schemas.microsoft.com/office/drawing/2014/main" id="{4988CD12-5585-48DB-BBB5-077CCAEB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546" y="3006115"/>
              <a:ext cx="2314898" cy="2295845"/>
            </a:xfrm>
            <a:prstGeom prst="rect">
              <a:avLst/>
            </a:prstGeom>
          </p:spPr>
        </p:pic>
      </p:grpSp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D0A99D6B-67D3-4BCF-8670-7BF24BD0B556}"/>
              </a:ext>
            </a:extLst>
          </p:cNvPr>
          <p:cNvSpPr/>
          <p:nvPr/>
        </p:nvSpPr>
        <p:spPr>
          <a:xfrm>
            <a:off x="4962988" y="413585"/>
            <a:ext cx="3650528" cy="2009553"/>
          </a:xfrm>
          <a:prstGeom prst="wedgeEllipseCallout">
            <a:avLst>
              <a:gd name="adj1" fmla="val -75411"/>
              <a:gd name="adj2" fmla="val 34987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05EF9A9-40DA-4CE5-AF41-C0DA8936FC1E}"/>
              </a:ext>
            </a:extLst>
          </p:cNvPr>
          <p:cNvSpPr/>
          <p:nvPr/>
        </p:nvSpPr>
        <p:spPr>
          <a:xfrm>
            <a:off x="4962988" y="725865"/>
            <a:ext cx="345799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baseline="0" noProof="0" dirty="0">
                <a:ln w="0"/>
                <a:highlight>
                  <a:srgbClr val="FFFF00"/>
                </a:highligh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أقيس طول </a:t>
            </a:r>
            <a:r>
              <a:rPr kumimoji="0" lang="ar-SA" sz="28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قلم الرصاص</a:t>
            </a:r>
            <a:r>
              <a:rPr kumimoji="0" lang="ar-SA" sz="2800" b="1" i="0" u="none" strike="noStrike" kern="1200" normalizeH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مستعملا </a:t>
            </a:r>
            <a:r>
              <a:rPr kumimoji="0" lang="ar-SA" sz="2800" b="1" i="0" u="none" strike="noStrike" kern="1200" normalizeH="0" noProof="0" dirty="0">
                <a:ln w="0"/>
                <a:highlight>
                  <a:srgbClr val="FFFF00"/>
                </a:highligh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وحدات غير قياسية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: المكعبات و مشابك الورق </a:t>
            </a:r>
            <a:r>
              <a:rPr kumimoji="0" lang="ar-SA" sz="2800" b="1" i="0" u="none" strike="noStrike" kern="1200" normalizeH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normalizeH="0" baseline="0" noProof="0" dirty="0">
              <a:ln w="0"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FE65389-B6B3-4221-9CBB-5F17DD208231}"/>
              </a:ext>
            </a:extLst>
          </p:cNvPr>
          <p:cNvGrpSpPr/>
          <p:nvPr/>
        </p:nvGrpSpPr>
        <p:grpSpPr>
          <a:xfrm rot="21095021">
            <a:off x="8420986" y="3467547"/>
            <a:ext cx="3105219" cy="1725879"/>
            <a:chOff x="3046479" y="4837815"/>
            <a:chExt cx="3645507" cy="1850064"/>
          </a:xfrm>
        </p:grpSpPr>
        <p:sp>
          <p:nvSpPr>
            <p:cNvPr id="24" name="سحابة 23">
              <a:extLst>
                <a:ext uri="{FF2B5EF4-FFF2-40B4-BE49-F238E27FC236}">
                  <a16:creationId xmlns:a16="http://schemas.microsoft.com/office/drawing/2014/main" id="{934ACA9E-38BA-4FF0-8F6B-834101856C1B}"/>
                </a:ext>
              </a:extLst>
            </p:cNvPr>
            <p:cNvSpPr/>
            <p:nvPr/>
          </p:nvSpPr>
          <p:spPr>
            <a:xfrm>
              <a:off x="3046479" y="4837815"/>
              <a:ext cx="3645507" cy="185006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68873D72-3F6B-465B-AAA1-08004935C59E}"/>
                </a:ext>
              </a:extLst>
            </p:cNvPr>
            <p:cNvSpPr/>
            <p:nvPr/>
          </p:nvSpPr>
          <p:spPr>
            <a:xfrm>
              <a:off x="3290892" y="5032397"/>
              <a:ext cx="3144789" cy="10887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normalizeH="0" baseline="0" noProof="0" dirty="0">
                  <a:ln w="0"/>
                  <a:solidFill>
                    <a:srgbClr val="C00000"/>
                  </a:solidFill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أتذكر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normalizeH="0" baseline="0" noProof="0" dirty="0">
                  <a:ln w="0"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أجعل طرف</a:t>
              </a:r>
              <a:r>
                <a:rPr kumimoji="0" lang="ar-SA" sz="2000" b="1" i="0" u="none" strike="noStrike" kern="1200" normalizeH="0" noProof="0" dirty="0">
                  <a:ln w="0"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القلم الرصاص محاذياً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normalizeH="0" noProof="0" dirty="0">
                  <a:ln w="0"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لطرف وحدة القياس التي أستعملها </a:t>
              </a:r>
              <a:endParaRPr kumimoji="0" lang="ar-SA" sz="20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67AE012D-E282-4ADF-A339-A6EF550AE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7"/>
          <a:stretch/>
        </p:blipFill>
        <p:spPr>
          <a:xfrm>
            <a:off x="5200709" y="3003367"/>
            <a:ext cx="3297210" cy="834826"/>
          </a:xfrm>
          <a:prstGeom prst="rect">
            <a:avLst/>
          </a:prstGeom>
        </p:spPr>
      </p:pic>
      <p:sp>
        <p:nvSpPr>
          <p:cNvPr id="29" name="مستطيل 28">
            <a:extLst>
              <a:ext uri="{FF2B5EF4-FFF2-40B4-BE49-F238E27FC236}">
                <a16:creationId xmlns:a16="http://schemas.microsoft.com/office/drawing/2014/main" id="{B74FB24D-557F-48D0-897D-07D3CD6B7CD3}"/>
              </a:ext>
            </a:extLst>
          </p:cNvPr>
          <p:cNvSpPr/>
          <p:nvPr/>
        </p:nvSpPr>
        <p:spPr>
          <a:xfrm>
            <a:off x="7690414" y="2611619"/>
            <a:ext cx="38960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sng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 قلم الرصاص يساوي 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26AB203D-2AAD-4077-BD08-88B446DA7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5685" y="4110060"/>
            <a:ext cx="676315" cy="80155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A5E9E79-2447-4084-A876-3B6DBCF8D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5955" y="4117028"/>
            <a:ext cx="676315" cy="80155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F881DF1-E9CE-4557-8CE1-346831C67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675" y="4123997"/>
            <a:ext cx="676315" cy="80155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827EDB8-3B79-472E-A997-DB1C80314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4853" y="4123998"/>
            <a:ext cx="676315" cy="80155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61B6A61-67B3-4D5B-8766-E2EF7EA7F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8063" y="4123998"/>
            <a:ext cx="676315" cy="80155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F0E4CCDB-39F4-46A6-9C66-E66831ACA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1273" y="4123998"/>
            <a:ext cx="676315" cy="801558"/>
          </a:xfrm>
          <a:prstGeom prst="rect">
            <a:avLst/>
          </a:prstGeom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D12BE541-A676-45F2-8DDC-2831206C5001}"/>
              </a:ext>
            </a:extLst>
          </p:cNvPr>
          <p:cNvSpPr/>
          <p:nvPr/>
        </p:nvSpPr>
        <p:spPr>
          <a:xfrm>
            <a:off x="3075016" y="4306671"/>
            <a:ext cx="23679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 مكعبات تقريباً</a:t>
            </a: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17156AC0-80E6-468F-8345-6D723584F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39" y="5356296"/>
            <a:ext cx="443131" cy="239444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1B8F5B0E-7D95-4361-ACBB-D6445DDD4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26" y="5344739"/>
            <a:ext cx="443131" cy="239444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86C1B5B7-9AAC-492B-B9BF-E711FEFD4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33" y="5330803"/>
            <a:ext cx="428550" cy="23944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26FA2463-52EF-48F5-9E25-365C6073B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9" y="5347649"/>
            <a:ext cx="428550" cy="239444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BE5D4177-2D2F-49F0-9156-37325ED94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46" y="5344739"/>
            <a:ext cx="443131" cy="239444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7C687AD7-9051-497D-BA2D-35568CFDA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51" y="5330803"/>
            <a:ext cx="443131" cy="239444"/>
          </a:xfrm>
          <a:prstGeom prst="rect">
            <a:avLst/>
          </a:prstGeom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37F8721B-51D0-4119-89FF-F503D3A76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58" y="5316867"/>
            <a:ext cx="428550" cy="239444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4B793804-BD23-4184-98C4-E074ED5CE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04" y="5316867"/>
            <a:ext cx="428550" cy="239444"/>
          </a:xfrm>
          <a:prstGeom prst="rect">
            <a:avLst/>
          </a:prstGeom>
        </p:spPr>
      </p:pic>
      <p:sp>
        <p:nvSpPr>
          <p:cNvPr id="77" name="مستطيل 76">
            <a:extLst>
              <a:ext uri="{FF2B5EF4-FFF2-40B4-BE49-F238E27FC236}">
                <a16:creationId xmlns:a16="http://schemas.microsoft.com/office/drawing/2014/main" id="{2D3B0987-AFE6-485F-95DE-E9EB99F4BE1C}"/>
              </a:ext>
            </a:extLst>
          </p:cNvPr>
          <p:cNvSpPr/>
          <p:nvPr/>
        </p:nvSpPr>
        <p:spPr>
          <a:xfrm>
            <a:off x="2981428" y="5267552"/>
            <a:ext cx="23679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 مشابك تقريباً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375454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5C21A4C-A56C-46D8-8442-5D62C0A7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23" y="698619"/>
            <a:ext cx="6800850" cy="6096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12C9618-DB71-4AE1-8CF9-E5D2F5312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14"/>
          <a:stretch/>
        </p:blipFill>
        <p:spPr>
          <a:xfrm>
            <a:off x="6986793" y="2488924"/>
            <a:ext cx="4313997" cy="24210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797850B-EAD9-4850-99BE-2C71C6AAD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2967" y="2692702"/>
            <a:ext cx="755523" cy="89543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2173D1-BAF8-4A58-831B-F20C9CC20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0684" y="2705403"/>
            <a:ext cx="755523" cy="89543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7D15348-CC91-4C4E-8E70-A0769DB6D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46493" y="2718105"/>
            <a:ext cx="755523" cy="895434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51DB68AF-3BA3-4642-912E-106F47D085F0}"/>
              </a:ext>
            </a:extLst>
          </p:cNvPr>
          <p:cNvSpPr/>
          <p:nvPr/>
        </p:nvSpPr>
        <p:spPr>
          <a:xfrm>
            <a:off x="7043530" y="3567724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المكعب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E567AC1-4DFB-42C4-A9BC-674FDE499FB3}"/>
              </a:ext>
            </a:extLst>
          </p:cNvPr>
          <p:cNvSpPr/>
          <p:nvPr/>
        </p:nvSpPr>
        <p:spPr>
          <a:xfrm>
            <a:off x="7673008" y="4214055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6DB94AE-A359-4902-8F25-6CD1FFF5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811" y="2566374"/>
            <a:ext cx="4698873" cy="264902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89267D8-3B80-4C04-8A45-15D0ABE64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943" y="2594199"/>
            <a:ext cx="755523" cy="89543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F9BDC25-6C53-43FE-A41C-C9FC98D5E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2752" y="2603522"/>
            <a:ext cx="755523" cy="89543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3180673-9316-402C-9AC0-E94C7D792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5844" y="2612666"/>
            <a:ext cx="755523" cy="89543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E354796-8529-4B4C-93EF-7641A632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410" y="2621811"/>
            <a:ext cx="755523" cy="895434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3F75845B-898A-4F36-87DC-4B599D533972}"/>
              </a:ext>
            </a:extLst>
          </p:cNvPr>
          <p:cNvSpPr/>
          <p:nvPr/>
        </p:nvSpPr>
        <p:spPr>
          <a:xfrm>
            <a:off x="1819258" y="3726803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المكعب 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21AE2A7-03EE-4F36-B2E5-AF961E3CF70B}"/>
              </a:ext>
            </a:extLst>
          </p:cNvPr>
          <p:cNvSpPr/>
          <p:nvPr/>
        </p:nvSpPr>
        <p:spPr>
          <a:xfrm>
            <a:off x="2448736" y="4373134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62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62734" y="375453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5C21A4C-A56C-46D8-8442-5D62C0A7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23" y="698619"/>
            <a:ext cx="6800850" cy="6096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03345A-1DE3-4C77-9824-4700A8858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5"/>
          <a:stretch/>
        </p:blipFill>
        <p:spPr>
          <a:xfrm>
            <a:off x="1556749" y="1414463"/>
            <a:ext cx="8696913" cy="4544163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2444471A-C353-4057-A50C-809E697D35C2}"/>
              </a:ext>
            </a:extLst>
          </p:cNvPr>
          <p:cNvSpPr/>
          <p:nvPr/>
        </p:nvSpPr>
        <p:spPr>
          <a:xfrm>
            <a:off x="2300080" y="1414463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المكعب 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6DAE226-A610-40FA-B75C-F54FDF960EC2}"/>
              </a:ext>
            </a:extLst>
          </p:cNvPr>
          <p:cNvSpPr/>
          <p:nvPr/>
        </p:nvSpPr>
        <p:spPr>
          <a:xfrm>
            <a:off x="2929558" y="2287638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831C23A-46B3-4FE5-85F2-065D886FB4C0}"/>
              </a:ext>
            </a:extLst>
          </p:cNvPr>
          <p:cNvSpPr/>
          <p:nvPr/>
        </p:nvSpPr>
        <p:spPr>
          <a:xfrm>
            <a:off x="2606358" y="3792789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المكعب 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F0E77D1-FFBB-4C68-9245-1506CE6ABB11}"/>
              </a:ext>
            </a:extLst>
          </p:cNvPr>
          <p:cNvSpPr/>
          <p:nvPr/>
        </p:nvSpPr>
        <p:spPr>
          <a:xfrm>
            <a:off x="3235836" y="4794483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96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73879F8-E1EC-4034-B30E-7E11ED39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67038"/>
            <a:ext cx="9365769" cy="19096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62734" y="375453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5C21A4C-A56C-46D8-8442-5D62C0A7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123" y="698619"/>
            <a:ext cx="6800850" cy="609600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2444471A-C353-4057-A50C-809E697D35C2}"/>
              </a:ext>
            </a:extLst>
          </p:cNvPr>
          <p:cNvSpPr/>
          <p:nvPr/>
        </p:nvSpPr>
        <p:spPr>
          <a:xfrm>
            <a:off x="2633747" y="2418880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المكعب 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6DAE226-A610-40FA-B75C-F54FDF960EC2}"/>
              </a:ext>
            </a:extLst>
          </p:cNvPr>
          <p:cNvSpPr/>
          <p:nvPr/>
        </p:nvSpPr>
        <p:spPr>
          <a:xfrm>
            <a:off x="3429620" y="3363379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12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101</Words>
  <Application>Microsoft Office PowerPoint</Application>
  <PresentationFormat>شاشة عريضة</PresentationFormat>
  <Paragraphs>40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15</cp:revision>
  <dcterms:created xsi:type="dcterms:W3CDTF">2022-04-06T22:31:11Z</dcterms:created>
  <dcterms:modified xsi:type="dcterms:W3CDTF">2022-04-19T01:57:52Z</dcterms:modified>
</cp:coreProperties>
</file>