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5D"/>
    <a:srgbClr val="36A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18/09/43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639300" y="386636"/>
            <a:ext cx="1314450" cy="523220"/>
          </a:xfrm>
          <a:custGeom>
            <a:avLst/>
            <a:gdLst>
              <a:gd name="connsiteX0" fmla="*/ 0 w 1314450"/>
              <a:gd name="connsiteY0" fmla="*/ 0 h 523220"/>
              <a:gd name="connsiteX1" fmla="*/ 1314450 w 1314450"/>
              <a:gd name="connsiteY1" fmla="*/ 0 h 523220"/>
              <a:gd name="connsiteX2" fmla="*/ 1314450 w 1314450"/>
              <a:gd name="connsiteY2" fmla="*/ 523220 h 523220"/>
              <a:gd name="connsiteX3" fmla="*/ 0 w 1314450"/>
              <a:gd name="connsiteY3" fmla="*/ 523220 h 523220"/>
              <a:gd name="connsiteX4" fmla="*/ 0 w 131445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523220" extrusionOk="0">
                <a:moveTo>
                  <a:pt x="0" y="0"/>
                </a:moveTo>
                <a:cubicBezTo>
                  <a:pt x="318753" y="-31658"/>
                  <a:pt x="1015483" y="-86777"/>
                  <a:pt x="1314450" y="0"/>
                </a:cubicBezTo>
                <a:cubicBezTo>
                  <a:pt x="1311099" y="108113"/>
                  <a:pt x="1294806" y="449507"/>
                  <a:pt x="1314450" y="523220"/>
                </a:cubicBezTo>
                <a:cubicBezTo>
                  <a:pt x="766815" y="573624"/>
                  <a:pt x="179279" y="585637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الفصل 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543A2F-8F3F-4372-9BB9-CA5741A3DF75}"/>
              </a:ext>
            </a:extLst>
          </p:cNvPr>
          <p:cNvSpPr txBox="1"/>
          <p:nvPr/>
        </p:nvSpPr>
        <p:spPr>
          <a:xfrm>
            <a:off x="3827599" y="431716"/>
            <a:ext cx="45368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القياس : الطول و المساحة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28088F3-B78D-419C-93E0-E65A69500E97}"/>
              </a:ext>
            </a:extLst>
          </p:cNvPr>
          <p:cNvSpPr/>
          <p:nvPr/>
        </p:nvSpPr>
        <p:spPr>
          <a:xfrm>
            <a:off x="7283876" y="1369348"/>
            <a:ext cx="43107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600" b="1" u="sng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سنتعلم في هذا الفصل /</a:t>
            </a:r>
          </a:p>
          <a:p>
            <a:r>
              <a:rPr lang="ar-SA" sz="3600" b="1" dirty="0">
                <a:ln/>
                <a:solidFill>
                  <a:srgbClr val="6D8DB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وحدات الطول الغير قياسية.</a:t>
            </a:r>
          </a:p>
          <a:p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قياس الأطوال بالسنتمترات .</a:t>
            </a:r>
          </a:p>
          <a:p>
            <a:r>
              <a:rPr lang="ar-SA" sz="3600" b="1" dirty="0">
                <a:ln/>
                <a:solidFill>
                  <a:srgbClr val="6D8DB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مقارنة المساحات و ترتيبها .</a:t>
            </a:r>
            <a:endParaRPr lang="ar-SA" sz="3600" b="1" cap="none" spc="0" dirty="0">
              <a:ln/>
              <a:solidFill>
                <a:srgbClr val="6D8DB2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DE51B5A-EA28-4C21-9B7F-BF37D82A05DA}"/>
              </a:ext>
            </a:extLst>
          </p:cNvPr>
          <p:cNvSpPr/>
          <p:nvPr/>
        </p:nvSpPr>
        <p:spPr>
          <a:xfrm>
            <a:off x="7283876" y="3782040"/>
            <a:ext cx="19335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600" b="1" u="sng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المفردات:</a:t>
            </a:r>
          </a:p>
          <a:p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الطول.</a:t>
            </a:r>
          </a:p>
          <a:p>
            <a:r>
              <a:rPr lang="ar-SA" sz="3600" b="1" dirty="0">
                <a:ln/>
                <a:solidFill>
                  <a:srgbClr val="6D8DB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السنتمتر.</a:t>
            </a:r>
          </a:p>
          <a:p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المساحة.</a:t>
            </a:r>
          </a:p>
        </p:txBody>
      </p:sp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التهيئة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A1C86FA-EA9B-4062-8C46-7D772430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971550"/>
            <a:ext cx="4923650" cy="5908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614C186-6C1C-41F9-873C-7A7078F0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40"/>
          <a:stretch/>
        </p:blipFill>
        <p:spPr>
          <a:xfrm>
            <a:off x="885824" y="2426493"/>
            <a:ext cx="10215081" cy="200501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E2FB458-0E1B-4170-AB9E-B6171B69650B}"/>
              </a:ext>
            </a:extLst>
          </p:cNvPr>
          <p:cNvSpPr txBox="1"/>
          <p:nvPr/>
        </p:nvSpPr>
        <p:spPr>
          <a:xfrm>
            <a:off x="9638446" y="3512101"/>
            <a:ext cx="515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F765B-78D2-4181-A5C6-FF20102D628C}"/>
              </a:ext>
            </a:extLst>
          </p:cNvPr>
          <p:cNvSpPr txBox="1"/>
          <p:nvPr/>
        </p:nvSpPr>
        <p:spPr>
          <a:xfrm>
            <a:off x="3741875" y="3543057"/>
            <a:ext cx="515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35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التهيئة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A1C86FA-EA9B-4062-8C46-7D772430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971550"/>
            <a:ext cx="4923650" cy="5908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A4A4A10-662E-429D-8E7F-A6DD125C5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9" y="1867225"/>
            <a:ext cx="10058401" cy="312354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3826570-8F2B-4A5F-844D-AE5E9F86B5BC}"/>
              </a:ext>
            </a:extLst>
          </p:cNvPr>
          <p:cNvSpPr txBox="1"/>
          <p:nvPr/>
        </p:nvSpPr>
        <p:spPr>
          <a:xfrm>
            <a:off x="9333297" y="4064551"/>
            <a:ext cx="13442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18797DA-9E2F-4ECF-B6E5-2BD047CFEB8E}"/>
              </a:ext>
            </a:extLst>
          </p:cNvPr>
          <p:cNvSpPr txBox="1"/>
          <p:nvPr/>
        </p:nvSpPr>
        <p:spPr>
          <a:xfrm>
            <a:off x="3799272" y="4064551"/>
            <a:ext cx="13442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862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التهيئة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A1C86FA-EA9B-4062-8C46-7D772430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971550"/>
            <a:ext cx="4923650" cy="5908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CB70E39-51B8-47D2-8C46-9A00EE81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94" y="1890723"/>
            <a:ext cx="9230481" cy="268604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543B8EF-A985-4204-A9B6-D2E94D347D91}"/>
              </a:ext>
            </a:extLst>
          </p:cNvPr>
          <p:cNvSpPr txBox="1"/>
          <p:nvPr/>
        </p:nvSpPr>
        <p:spPr>
          <a:xfrm>
            <a:off x="8761797" y="3654976"/>
            <a:ext cx="13442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847BFAD-C674-4B10-8C2F-D1298786E302}"/>
              </a:ext>
            </a:extLst>
          </p:cNvPr>
          <p:cNvSpPr txBox="1"/>
          <p:nvPr/>
        </p:nvSpPr>
        <p:spPr>
          <a:xfrm>
            <a:off x="3762375" y="3654975"/>
            <a:ext cx="74294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095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التهيئة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D60BB0-2750-465F-9BCA-D329B209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202654"/>
            <a:ext cx="7743825" cy="401228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CAB5796-0A3C-426D-B1B6-E82085EBBDCE}"/>
              </a:ext>
            </a:extLst>
          </p:cNvPr>
          <p:cNvSpPr txBox="1"/>
          <p:nvPr/>
        </p:nvSpPr>
        <p:spPr>
          <a:xfrm>
            <a:off x="7961697" y="2193133"/>
            <a:ext cx="13442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3BE107-6E9F-446A-9C40-89B37E55CBAE}"/>
              </a:ext>
            </a:extLst>
          </p:cNvPr>
          <p:cNvSpPr txBox="1"/>
          <p:nvPr/>
        </p:nvSpPr>
        <p:spPr>
          <a:xfrm>
            <a:off x="7723572" y="3840958"/>
            <a:ext cx="13442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465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66</Words>
  <Application>Microsoft Office PowerPoint</Application>
  <PresentationFormat>شاشة عريضة</PresentationFormat>
  <Paragraphs>28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10</cp:revision>
  <dcterms:created xsi:type="dcterms:W3CDTF">2022-04-06T22:31:11Z</dcterms:created>
  <dcterms:modified xsi:type="dcterms:W3CDTF">2022-04-19T01:17:01Z</dcterms:modified>
</cp:coreProperties>
</file>