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813F"/>
    <a:srgbClr val="00455D"/>
    <a:srgbClr val="36A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68" y="3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590821" y="434261"/>
            <a:ext cx="1696304" cy="400110"/>
          </a:xfrm>
          <a:custGeom>
            <a:avLst/>
            <a:gdLst>
              <a:gd name="connsiteX0" fmla="*/ 0 w 1696304"/>
              <a:gd name="connsiteY0" fmla="*/ 0 h 400110"/>
              <a:gd name="connsiteX1" fmla="*/ 1696304 w 1696304"/>
              <a:gd name="connsiteY1" fmla="*/ 0 h 400110"/>
              <a:gd name="connsiteX2" fmla="*/ 1696304 w 1696304"/>
              <a:gd name="connsiteY2" fmla="*/ 400110 h 400110"/>
              <a:gd name="connsiteX3" fmla="*/ 0 w 1696304"/>
              <a:gd name="connsiteY3" fmla="*/ 400110 h 400110"/>
              <a:gd name="connsiteX4" fmla="*/ 0 w 169630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304" h="400110" extrusionOk="0">
                <a:moveTo>
                  <a:pt x="0" y="0"/>
                </a:moveTo>
                <a:cubicBezTo>
                  <a:pt x="267180" y="-6735"/>
                  <a:pt x="1510684" y="29268"/>
                  <a:pt x="1696304" y="0"/>
                </a:cubicBezTo>
                <a:cubicBezTo>
                  <a:pt x="1695179" y="48839"/>
                  <a:pt x="1726607" y="277712"/>
                  <a:pt x="1696304" y="400110"/>
                </a:cubicBezTo>
                <a:cubicBezTo>
                  <a:pt x="1457415" y="415655"/>
                  <a:pt x="176953" y="460254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643CE78-D9F9-4B88-BF5F-F7F59091470A}"/>
              </a:ext>
            </a:extLst>
          </p:cNvPr>
          <p:cNvSpPr txBox="1"/>
          <p:nvPr/>
        </p:nvSpPr>
        <p:spPr>
          <a:xfrm>
            <a:off x="7158421" y="252161"/>
            <a:ext cx="1614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الجدول /</a:t>
            </a:r>
          </a:p>
        </p:txBody>
      </p:sp>
      <p:graphicFrame>
        <p:nvGraphicFramePr>
          <p:cNvPr id="25" name="جدول 16">
            <a:extLst>
              <a:ext uri="{FF2B5EF4-FFF2-40B4-BE49-F238E27FC236}">
                <a16:creationId xmlns:a16="http://schemas.microsoft.com/office/drawing/2014/main" id="{5AA3FCC5-3F86-4B0F-B8D5-C171BCCD0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25116"/>
              </p:ext>
            </p:extLst>
          </p:nvPr>
        </p:nvGraphicFramePr>
        <p:xfrm>
          <a:off x="3141195" y="834371"/>
          <a:ext cx="5549070" cy="23889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49690">
                  <a:extLst>
                    <a:ext uri="{9D8B030D-6E8A-4147-A177-3AD203B41FA5}">
                      <a16:colId xmlns:a16="http://schemas.microsoft.com/office/drawing/2014/main" val="2520887646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945477533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3414987104"/>
                    </a:ext>
                  </a:extLst>
                </a:gridCol>
              </a:tblGrid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المقارنة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308468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الشكل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مثلث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مستطيل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28029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الأضلاع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481045"/>
                  </a:ext>
                </a:extLst>
              </a:tr>
              <a:tr h="59724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الرؤوس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303343"/>
                  </a:ext>
                </a:extLst>
              </a:tr>
            </a:tbl>
          </a:graphicData>
        </a:graphic>
      </p:graphicFrame>
      <p:sp>
        <p:nvSpPr>
          <p:cNvPr id="26" name="مثلث متساوي الساقين 25">
            <a:extLst>
              <a:ext uri="{FF2B5EF4-FFF2-40B4-BE49-F238E27FC236}">
                <a16:creationId xmlns:a16="http://schemas.microsoft.com/office/drawing/2014/main" id="{966ECD04-975F-4841-B2C6-285261BE3629}"/>
              </a:ext>
            </a:extLst>
          </p:cNvPr>
          <p:cNvSpPr/>
          <p:nvPr/>
        </p:nvSpPr>
        <p:spPr>
          <a:xfrm>
            <a:off x="5604848" y="900639"/>
            <a:ext cx="588196" cy="4914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58459ECB-F598-425A-A434-BB178F17CC41}"/>
              </a:ext>
            </a:extLst>
          </p:cNvPr>
          <p:cNvSpPr/>
          <p:nvPr/>
        </p:nvSpPr>
        <p:spPr>
          <a:xfrm>
            <a:off x="3603134" y="969067"/>
            <a:ext cx="809257" cy="384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8" name="جدول 16">
            <a:extLst>
              <a:ext uri="{FF2B5EF4-FFF2-40B4-BE49-F238E27FC236}">
                <a16:creationId xmlns:a16="http://schemas.microsoft.com/office/drawing/2014/main" id="{E11BAEEE-DC16-48D8-8F80-1985111AB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085074"/>
              </p:ext>
            </p:extLst>
          </p:nvPr>
        </p:nvGraphicFramePr>
        <p:xfrm>
          <a:off x="3141194" y="3392876"/>
          <a:ext cx="5549070" cy="29279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49690">
                  <a:extLst>
                    <a:ext uri="{9D8B030D-6E8A-4147-A177-3AD203B41FA5}">
                      <a16:colId xmlns:a16="http://schemas.microsoft.com/office/drawing/2014/main" val="2520887646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945477533"/>
                    </a:ext>
                  </a:extLst>
                </a:gridCol>
                <a:gridCol w="1849690">
                  <a:extLst>
                    <a:ext uri="{9D8B030D-6E8A-4147-A177-3AD203B41FA5}">
                      <a16:colId xmlns:a16="http://schemas.microsoft.com/office/drawing/2014/main" val="3414987104"/>
                    </a:ext>
                  </a:extLst>
                </a:gridCol>
              </a:tblGrid>
              <a:tr h="5855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المقارنة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308468"/>
                  </a:ext>
                </a:extLst>
              </a:tr>
              <a:tr h="5855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اسم الشكل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مخروط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اسطوانة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28029"/>
                  </a:ext>
                </a:extLst>
              </a:tr>
              <a:tr h="5855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الوجه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481045"/>
                  </a:ext>
                </a:extLst>
              </a:tr>
              <a:tr h="5855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الحرف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303343"/>
                  </a:ext>
                </a:extLst>
              </a:tr>
              <a:tr h="5855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الرأس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13970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FEAFD86-5D14-4318-A263-3DE1A6FDF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48" y="3416733"/>
            <a:ext cx="436293" cy="53413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11AB6FA3-3255-49AD-ABA8-B5735F617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7538" y="3501368"/>
            <a:ext cx="313594" cy="4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4866476" y="1352719"/>
            <a:ext cx="2680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تكوين الأشكال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484E-E07A-4CB1-BECD-E6B40910A714}"/>
              </a:ext>
            </a:extLst>
          </p:cNvPr>
          <p:cNvSpPr/>
          <p:nvPr/>
        </p:nvSpPr>
        <p:spPr>
          <a:xfrm>
            <a:off x="8554216" y="2554371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94CD4F-8039-4C28-A5E5-763E1CAC358A}"/>
              </a:ext>
            </a:extLst>
          </p:cNvPr>
          <p:cNvSpPr/>
          <p:nvPr/>
        </p:nvSpPr>
        <p:spPr>
          <a:xfrm>
            <a:off x="1585931" y="3429000"/>
            <a:ext cx="92416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أكون أشكالاً مستوية جديدة بتركيب أشكال ، أو بفصل بعضها عن بعض </a:t>
            </a:r>
          </a:p>
        </p:txBody>
      </p:sp>
    </p:spTree>
    <p:extLst>
      <p:ext uri="{BB962C8B-B14F-4D97-AF65-F5344CB8AC3E}">
        <p14:creationId xmlns:p14="http://schemas.microsoft.com/office/powerpoint/2010/main" val="2935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D15F1AB-BB89-4F25-82BF-84496F3CA294}"/>
              </a:ext>
            </a:extLst>
          </p:cNvPr>
          <p:cNvSpPr txBox="1"/>
          <p:nvPr/>
        </p:nvSpPr>
        <p:spPr>
          <a:xfrm>
            <a:off x="95717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16AABFE-0E13-4535-9849-44838472B784}"/>
              </a:ext>
            </a:extLst>
          </p:cNvPr>
          <p:cNvSpPr/>
          <p:nvPr/>
        </p:nvSpPr>
        <p:spPr>
          <a:xfrm>
            <a:off x="8063790" y="2247145"/>
            <a:ext cx="1181855" cy="118185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170240C2-FB00-4B6F-8080-4F69591C71A7}"/>
              </a:ext>
            </a:extLst>
          </p:cNvPr>
          <p:cNvSpPr/>
          <p:nvPr/>
        </p:nvSpPr>
        <p:spPr>
          <a:xfrm>
            <a:off x="6622182" y="510139"/>
            <a:ext cx="2422806" cy="1097280"/>
          </a:xfrm>
          <a:prstGeom prst="wedgeRoundRectCallout">
            <a:avLst>
              <a:gd name="adj1" fmla="val -14289"/>
              <a:gd name="adj2" fmla="val 8743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FD54EE-FBAB-4A4F-BF47-1422DFBB73E7}"/>
              </a:ext>
            </a:extLst>
          </p:cNvPr>
          <p:cNvSpPr txBox="1"/>
          <p:nvPr/>
        </p:nvSpPr>
        <p:spPr>
          <a:xfrm>
            <a:off x="6622182" y="615266"/>
            <a:ext cx="21753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اسم هذا الشكل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AD2981-D275-41D8-9DF0-0C9CAC38E862}"/>
              </a:ext>
            </a:extLst>
          </p:cNvPr>
          <p:cNvSpPr txBox="1"/>
          <p:nvPr/>
        </p:nvSpPr>
        <p:spPr>
          <a:xfrm>
            <a:off x="7516752" y="1057680"/>
            <a:ext cx="6336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مربع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68F4304-629D-4699-BEF4-889DD7EFBEB6}"/>
              </a:ext>
            </a:extLst>
          </p:cNvPr>
          <p:cNvSpPr/>
          <p:nvPr/>
        </p:nvSpPr>
        <p:spPr>
          <a:xfrm>
            <a:off x="4571067" y="2247145"/>
            <a:ext cx="1181855" cy="118185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0FB5D26F-470B-4A8D-9C64-C80D9FBE25EA}"/>
              </a:ext>
            </a:extLst>
          </p:cNvPr>
          <p:cNvSpPr/>
          <p:nvPr/>
        </p:nvSpPr>
        <p:spPr>
          <a:xfrm>
            <a:off x="3950593" y="509040"/>
            <a:ext cx="2422806" cy="1097280"/>
          </a:xfrm>
          <a:prstGeom prst="wedgeRoundRectCallout">
            <a:avLst>
              <a:gd name="adj1" fmla="val -46469"/>
              <a:gd name="adj2" fmla="val 8831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6BB7672-0D52-4781-B5D0-93EF2B6FE15B}"/>
              </a:ext>
            </a:extLst>
          </p:cNvPr>
          <p:cNvSpPr txBox="1"/>
          <p:nvPr/>
        </p:nvSpPr>
        <p:spPr>
          <a:xfrm>
            <a:off x="3950593" y="614167"/>
            <a:ext cx="21753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اسم هذا الشكل ؟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5D3BEF1-17B5-4A88-93F6-02BC966893E3}"/>
              </a:ext>
            </a:extLst>
          </p:cNvPr>
          <p:cNvSpPr txBox="1"/>
          <p:nvPr/>
        </p:nvSpPr>
        <p:spPr>
          <a:xfrm>
            <a:off x="4845163" y="1056581"/>
            <a:ext cx="6336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مربع </a:t>
            </a:r>
          </a:p>
        </p:txBody>
      </p:sp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id="{CA37BCC8-1B33-4D03-9609-3778EAA8229D}"/>
              </a:ext>
            </a:extLst>
          </p:cNvPr>
          <p:cNvSpPr/>
          <p:nvPr/>
        </p:nvSpPr>
        <p:spPr>
          <a:xfrm>
            <a:off x="3703097" y="3728655"/>
            <a:ext cx="2422806" cy="734589"/>
          </a:xfrm>
          <a:prstGeom prst="wedgeRoundRectCallout">
            <a:avLst>
              <a:gd name="adj1" fmla="val -88183"/>
              <a:gd name="adj2" fmla="val 7784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D38DF42-3A9A-4622-9911-D6FAC01E9BB5}"/>
              </a:ext>
            </a:extLst>
          </p:cNvPr>
          <p:cNvSpPr txBox="1"/>
          <p:nvPr/>
        </p:nvSpPr>
        <p:spPr>
          <a:xfrm>
            <a:off x="3556850" y="3735402"/>
            <a:ext cx="25781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عندما يجتمعان ماذا يحدث ؟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8E3FBE3-4044-42CB-8B5E-D1EBA262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57" y="1839609"/>
            <a:ext cx="709695" cy="163148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9F75C33-4ECE-454F-ADBC-1C44180E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91" y="1839609"/>
            <a:ext cx="709695" cy="16314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56AF62B-33DA-4F2B-92C9-A6DD33D5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874" y="4463244"/>
            <a:ext cx="709695" cy="1631482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406A2F0-255E-4F99-B6B4-4EB21F9BCDAB}"/>
              </a:ext>
            </a:extLst>
          </p:cNvPr>
          <p:cNvSpPr txBox="1"/>
          <p:nvPr/>
        </p:nvSpPr>
        <p:spPr>
          <a:xfrm>
            <a:off x="4077463" y="4013801"/>
            <a:ext cx="153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يكون مستطيل  </a:t>
            </a:r>
          </a:p>
        </p:txBody>
      </p:sp>
    </p:spTree>
    <p:extLst>
      <p:ext uri="{BB962C8B-B14F-4D97-AF65-F5344CB8AC3E}">
        <p14:creationId xmlns:p14="http://schemas.microsoft.com/office/powerpoint/2010/main" val="42246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1.11111E-6 L -0.09024 0.369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139 L 0.09948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 animBg="1"/>
      <p:bldP spid="10" grpId="1" animBg="1"/>
      <p:bldP spid="11" grpId="0" animBg="1"/>
      <p:bldP spid="12" grpId="0"/>
      <p:bldP spid="13" grpId="0"/>
      <p:bldP spid="14" grpId="0" animBg="1"/>
      <p:bldP spid="1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D15F1AB-BB89-4F25-82BF-84496F3CA294}"/>
              </a:ext>
            </a:extLst>
          </p:cNvPr>
          <p:cNvSpPr txBox="1"/>
          <p:nvPr/>
        </p:nvSpPr>
        <p:spPr>
          <a:xfrm>
            <a:off x="95717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5" name="سداسي 4">
            <a:extLst>
              <a:ext uri="{FF2B5EF4-FFF2-40B4-BE49-F238E27FC236}">
                <a16:creationId xmlns:a16="http://schemas.microsoft.com/office/drawing/2014/main" id="{F16AABFE-0E13-4535-9849-44838472B784}"/>
              </a:ext>
            </a:extLst>
          </p:cNvPr>
          <p:cNvSpPr/>
          <p:nvPr/>
        </p:nvSpPr>
        <p:spPr>
          <a:xfrm>
            <a:off x="6477802" y="1944947"/>
            <a:ext cx="1429931" cy="1181855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170240C2-FB00-4B6F-8080-4F69591C71A7}"/>
              </a:ext>
            </a:extLst>
          </p:cNvPr>
          <p:cNvSpPr/>
          <p:nvPr/>
        </p:nvSpPr>
        <p:spPr>
          <a:xfrm>
            <a:off x="5351647" y="415211"/>
            <a:ext cx="2422806" cy="1097280"/>
          </a:xfrm>
          <a:prstGeom prst="wedgeRoundRectCallout">
            <a:avLst>
              <a:gd name="adj1" fmla="val -14289"/>
              <a:gd name="adj2" fmla="val 87433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FD54EE-FBAB-4A4F-BF47-1422DFBB73E7}"/>
              </a:ext>
            </a:extLst>
          </p:cNvPr>
          <p:cNvSpPr txBox="1"/>
          <p:nvPr/>
        </p:nvSpPr>
        <p:spPr>
          <a:xfrm>
            <a:off x="5351647" y="520338"/>
            <a:ext cx="21753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اسم هذا الشكل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FAD2981-D275-41D8-9DF0-0C9CAC38E862}"/>
              </a:ext>
            </a:extLst>
          </p:cNvPr>
          <p:cNvSpPr txBox="1"/>
          <p:nvPr/>
        </p:nvSpPr>
        <p:spPr>
          <a:xfrm>
            <a:off x="5997434" y="952794"/>
            <a:ext cx="9053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سداسي</a:t>
            </a:r>
          </a:p>
        </p:txBody>
      </p:sp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id="{CA37BCC8-1B33-4D03-9609-3778EAA8229D}"/>
              </a:ext>
            </a:extLst>
          </p:cNvPr>
          <p:cNvSpPr/>
          <p:nvPr/>
        </p:nvSpPr>
        <p:spPr>
          <a:xfrm>
            <a:off x="8943739" y="3654186"/>
            <a:ext cx="2422806" cy="734589"/>
          </a:xfrm>
          <a:prstGeom prst="wedgeRoundRectCallout">
            <a:avLst>
              <a:gd name="adj1" fmla="val -88183"/>
              <a:gd name="adj2" fmla="val 7784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D38DF42-3A9A-4622-9911-D6FAC01E9BB5}"/>
              </a:ext>
            </a:extLst>
          </p:cNvPr>
          <p:cNvSpPr txBox="1"/>
          <p:nvPr/>
        </p:nvSpPr>
        <p:spPr>
          <a:xfrm>
            <a:off x="8797492" y="3660933"/>
            <a:ext cx="25781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يحدث عندما اقسمه إلى نصفين ؟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8E3FBE3-4044-42CB-8B5E-D1EBA2621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522" y="1744681"/>
            <a:ext cx="709695" cy="16314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56AF62B-33DA-4F2B-92C9-A6DD33D5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516" y="4388775"/>
            <a:ext cx="709695" cy="1631482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406A2F0-255E-4F99-B6B4-4EB21F9BCDAB}"/>
              </a:ext>
            </a:extLst>
          </p:cNvPr>
          <p:cNvSpPr txBox="1"/>
          <p:nvPr/>
        </p:nvSpPr>
        <p:spPr>
          <a:xfrm>
            <a:off x="8934600" y="3978687"/>
            <a:ext cx="153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شبه المنحرف </a:t>
            </a:r>
          </a:p>
        </p:txBody>
      </p:sp>
      <p:sp>
        <p:nvSpPr>
          <p:cNvPr id="3" name="شبه منحرف 2">
            <a:extLst>
              <a:ext uri="{FF2B5EF4-FFF2-40B4-BE49-F238E27FC236}">
                <a16:creationId xmlns:a16="http://schemas.microsoft.com/office/drawing/2014/main" id="{22C1AA93-4F5D-4F95-A8CA-0B30C492D5F1}"/>
              </a:ext>
            </a:extLst>
          </p:cNvPr>
          <p:cNvSpPr/>
          <p:nvPr/>
        </p:nvSpPr>
        <p:spPr>
          <a:xfrm>
            <a:off x="6458552" y="1944947"/>
            <a:ext cx="1471482" cy="615475"/>
          </a:xfrm>
          <a:prstGeom prst="trapezoid">
            <a:avLst>
              <a:gd name="adj" fmla="val 51586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به منحرف 18">
            <a:extLst>
              <a:ext uri="{FF2B5EF4-FFF2-40B4-BE49-F238E27FC236}">
                <a16:creationId xmlns:a16="http://schemas.microsoft.com/office/drawing/2014/main" id="{CD41C405-ACE0-486B-958D-F671F9AF231F}"/>
              </a:ext>
            </a:extLst>
          </p:cNvPr>
          <p:cNvSpPr/>
          <p:nvPr/>
        </p:nvSpPr>
        <p:spPr>
          <a:xfrm flipV="1">
            <a:off x="6455501" y="2560422"/>
            <a:ext cx="1471482" cy="615475"/>
          </a:xfrm>
          <a:prstGeom prst="trapezoid">
            <a:avLst>
              <a:gd name="adj" fmla="val 51586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72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7239 0.360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28099 0.38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4" grpId="0" animBg="1"/>
      <p:bldP spid="15" grpId="0"/>
      <p:bldP spid="23" grpId="0"/>
      <p:bldP spid="3" grpId="0" animBg="1"/>
      <p:bldP spid="3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77B24EE-5033-453F-A3F7-54DB95F5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25" y="1695389"/>
            <a:ext cx="8985906" cy="3246521"/>
          </a:xfrm>
          <a:prstGeom prst="rect">
            <a:avLst/>
          </a:prstGeom>
        </p:spPr>
      </p:pic>
      <p:sp>
        <p:nvSpPr>
          <p:cNvPr id="9" name="مثلث متساوي الساقين 8">
            <a:extLst>
              <a:ext uri="{FF2B5EF4-FFF2-40B4-BE49-F238E27FC236}">
                <a16:creationId xmlns:a16="http://schemas.microsoft.com/office/drawing/2014/main" id="{A6AA032B-3132-46D4-A3CF-7A5548874F1F}"/>
              </a:ext>
            </a:extLst>
          </p:cNvPr>
          <p:cNvSpPr/>
          <p:nvPr/>
        </p:nvSpPr>
        <p:spPr>
          <a:xfrm>
            <a:off x="3667225" y="4133134"/>
            <a:ext cx="606392" cy="54864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ثلث متساوي الساقين 9">
            <a:extLst>
              <a:ext uri="{FF2B5EF4-FFF2-40B4-BE49-F238E27FC236}">
                <a16:creationId xmlns:a16="http://schemas.microsoft.com/office/drawing/2014/main" id="{EDE16308-013F-426D-A756-E2FC78019F7A}"/>
              </a:ext>
            </a:extLst>
          </p:cNvPr>
          <p:cNvSpPr/>
          <p:nvPr/>
        </p:nvSpPr>
        <p:spPr>
          <a:xfrm flipV="1">
            <a:off x="3364029" y="4132217"/>
            <a:ext cx="606392" cy="54864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51E59C0D-1F1D-4E7F-93C2-7357A3827A91}"/>
              </a:ext>
            </a:extLst>
          </p:cNvPr>
          <p:cNvSpPr/>
          <p:nvPr/>
        </p:nvSpPr>
        <p:spPr>
          <a:xfrm>
            <a:off x="3060833" y="4131300"/>
            <a:ext cx="606392" cy="54864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به منحرف 11">
            <a:extLst>
              <a:ext uri="{FF2B5EF4-FFF2-40B4-BE49-F238E27FC236}">
                <a16:creationId xmlns:a16="http://schemas.microsoft.com/office/drawing/2014/main" id="{8CF23F71-621C-41EF-B033-18ECD5259DD9}"/>
              </a:ext>
            </a:extLst>
          </p:cNvPr>
          <p:cNvSpPr/>
          <p:nvPr/>
        </p:nvSpPr>
        <p:spPr>
          <a:xfrm>
            <a:off x="2892851" y="2896026"/>
            <a:ext cx="1077570" cy="464080"/>
          </a:xfrm>
          <a:prstGeom prst="trapezoid">
            <a:avLst>
              <a:gd name="adj" fmla="val 505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به منحرف 12">
            <a:extLst>
              <a:ext uri="{FF2B5EF4-FFF2-40B4-BE49-F238E27FC236}">
                <a16:creationId xmlns:a16="http://schemas.microsoft.com/office/drawing/2014/main" id="{562E6A53-DE35-4CCF-8E68-2B17B85FFC74}"/>
              </a:ext>
            </a:extLst>
          </p:cNvPr>
          <p:cNvSpPr/>
          <p:nvPr/>
        </p:nvSpPr>
        <p:spPr>
          <a:xfrm flipV="1">
            <a:off x="2892851" y="3357125"/>
            <a:ext cx="1077570" cy="464080"/>
          </a:xfrm>
          <a:prstGeom prst="trapezoid">
            <a:avLst>
              <a:gd name="adj" fmla="val 505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5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FFD7F71-D905-40C0-8A2B-01D85DF3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80" y="388742"/>
            <a:ext cx="57150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ثلث متساوي الساقين 7">
            <a:extLst>
              <a:ext uri="{FF2B5EF4-FFF2-40B4-BE49-F238E27FC236}">
                <a16:creationId xmlns:a16="http://schemas.microsoft.com/office/drawing/2014/main" id="{73F45E3E-241E-43CA-9ED5-7330E0BF94C1}"/>
              </a:ext>
            </a:extLst>
          </p:cNvPr>
          <p:cNvSpPr/>
          <p:nvPr/>
        </p:nvSpPr>
        <p:spPr>
          <a:xfrm>
            <a:off x="7087203" y="2983832"/>
            <a:ext cx="1713297" cy="1453415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ثلث متساوي الساقين 8">
            <a:extLst>
              <a:ext uri="{FF2B5EF4-FFF2-40B4-BE49-F238E27FC236}">
                <a16:creationId xmlns:a16="http://schemas.microsoft.com/office/drawing/2014/main" id="{D99F3D3C-A19B-4935-A9C8-25319FDBBA2C}"/>
              </a:ext>
            </a:extLst>
          </p:cNvPr>
          <p:cNvSpPr/>
          <p:nvPr/>
        </p:nvSpPr>
        <p:spPr>
          <a:xfrm flipV="1">
            <a:off x="7963101" y="2974207"/>
            <a:ext cx="1713297" cy="1453415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5251413-BCCE-4325-9DA4-A7AB61E481E4}"/>
              </a:ext>
            </a:extLst>
          </p:cNvPr>
          <p:cNvSpPr txBox="1"/>
          <p:nvPr/>
        </p:nvSpPr>
        <p:spPr>
          <a:xfrm>
            <a:off x="6947636" y="4803006"/>
            <a:ext cx="19924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متوازي الأضلاع </a:t>
            </a:r>
          </a:p>
        </p:txBody>
      </p:sp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9012FDF1-3293-4EC0-A283-7F29A82EA47A}"/>
              </a:ext>
            </a:extLst>
          </p:cNvPr>
          <p:cNvSpPr/>
          <p:nvPr/>
        </p:nvSpPr>
        <p:spPr>
          <a:xfrm>
            <a:off x="2004663" y="4029455"/>
            <a:ext cx="1713297" cy="1453415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ثلث متساوي الساقين 12">
            <a:extLst>
              <a:ext uri="{FF2B5EF4-FFF2-40B4-BE49-F238E27FC236}">
                <a16:creationId xmlns:a16="http://schemas.microsoft.com/office/drawing/2014/main" id="{8C93BED5-40BB-489A-838A-29AE99DCB08F}"/>
              </a:ext>
            </a:extLst>
          </p:cNvPr>
          <p:cNvSpPr/>
          <p:nvPr/>
        </p:nvSpPr>
        <p:spPr>
          <a:xfrm flipV="1">
            <a:off x="2880561" y="4026815"/>
            <a:ext cx="1713297" cy="1453415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ثلث متساوي الساقين 13">
            <a:extLst>
              <a:ext uri="{FF2B5EF4-FFF2-40B4-BE49-F238E27FC236}">
                <a16:creationId xmlns:a16="http://schemas.microsoft.com/office/drawing/2014/main" id="{6A4296EC-DB0D-4F0A-BFDD-31B1A689F0D3}"/>
              </a:ext>
            </a:extLst>
          </p:cNvPr>
          <p:cNvSpPr/>
          <p:nvPr/>
        </p:nvSpPr>
        <p:spPr>
          <a:xfrm>
            <a:off x="3737209" y="4026815"/>
            <a:ext cx="1713297" cy="1453415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51D78356-DDC2-4B4E-A15A-AC5EE78F7892}"/>
              </a:ext>
            </a:extLst>
          </p:cNvPr>
          <p:cNvSpPr/>
          <p:nvPr/>
        </p:nvSpPr>
        <p:spPr>
          <a:xfrm>
            <a:off x="2870936" y="2570760"/>
            <a:ext cx="1713297" cy="1453415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540D70B-2353-4B73-BC23-B171C0C38587}"/>
              </a:ext>
            </a:extLst>
          </p:cNvPr>
          <p:cNvSpPr txBox="1"/>
          <p:nvPr/>
        </p:nvSpPr>
        <p:spPr>
          <a:xfrm>
            <a:off x="2977314" y="5708520"/>
            <a:ext cx="888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مثلث</a:t>
            </a:r>
          </a:p>
        </p:txBody>
      </p:sp>
    </p:spTree>
    <p:extLst>
      <p:ext uri="{BB962C8B-B14F-4D97-AF65-F5344CB8AC3E}">
        <p14:creationId xmlns:p14="http://schemas.microsoft.com/office/powerpoint/2010/main" val="28283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5C9714A-CED2-4851-8252-31ABF0EE42B5}"/>
              </a:ext>
            </a:extLst>
          </p:cNvPr>
          <p:cNvSpPr txBox="1"/>
          <p:nvPr/>
        </p:nvSpPr>
        <p:spPr>
          <a:xfrm>
            <a:off x="9495571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تدرب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B038076-23CA-4C78-9C3E-A75C3F4A6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68" y="815321"/>
            <a:ext cx="7300103" cy="5205211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6C58901F-083C-42F4-BC0B-D58915B9632E}"/>
              </a:ext>
            </a:extLst>
          </p:cNvPr>
          <p:cNvSpPr/>
          <p:nvPr/>
        </p:nvSpPr>
        <p:spPr>
          <a:xfrm>
            <a:off x="4263991" y="1559293"/>
            <a:ext cx="654518" cy="539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00E35AE-4AD9-4245-A9E0-E8266F593B9F}"/>
              </a:ext>
            </a:extLst>
          </p:cNvPr>
          <p:cNvSpPr/>
          <p:nvPr/>
        </p:nvSpPr>
        <p:spPr>
          <a:xfrm>
            <a:off x="2483318" y="2645344"/>
            <a:ext cx="1268930" cy="539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1F074AB-84C6-46AC-8503-479D4059EE98}"/>
              </a:ext>
            </a:extLst>
          </p:cNvPr>
          <p:cNvSpPr/>
          <p:nvPr/>
        </p:nvSpPr>
        <p:spPr>
          <a:xfrm>
            <a:off x="6096000" y="3779520"/>
            <a:ext cx="1268930" cy="539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4A46263A-1831-4A2F-B39D-AB697EB9366A}"/>
              </a:ext>
            </a:extLst>
          </p:cNvPr>
          <p:cNvSpPr/>
          <p:nvPr/>
        </p:nvSpPr>
        <p:spPr>
          <a:xfrm>
            <a:off x="4790558" y="3779520"/>
            <a:ext cx="859471" cy="539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84FC2DBB-8BA0-4E09-9F13-FEC55609160C}"/>
              </a:ext>
            </a:extLst>
          </p:cNvPr>
          <p:cNvSpPr/>
          <p:nvPr/>
        </p:nvSpPr>
        <p:spPr>
          <a:xfrm>
            <a:off x="3521628" y="4929667"/>
            <a:ext cx="1268930" cy="539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8D51FC26-228B-4497-9D80-037ED41F4177}"/>
              </a:ext>
            </a:extLst>
          </p:cNvPr>
          <p:cNvSpPr/>
          <p:nvPr/>
        </p:nvSpPr>
        <p:spPr>
          <a:xfrm>
            <a:off x="4790558" y="4928901"/>
            <a:ext cx="859471" cy="5390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6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CDCE54F-DD7C-4C45-BB33-71B0C528C6F1}"/>
              </a:ext>
            </a:extLst>
          </p:cNvPr>
          <p:cNvSpPr/>
          <p:nvPr/>
        </p:nvSpPr>
        <p:spPr>
          <a:xfrm>
            <a:off x="4335277" y="1982450"/>
            <a:ext cx="40639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4400" b="1" i="0" u="none" strike="noStrike" kern="1200" cap="none" spc="0" normalizeH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رقم 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baseline="0" dirty="0">
                <a:ln/>
                <a:solidFill>
                  <a:srgbClr val="A5A5A5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10 -11 صفحة 103 </a:t>
            </a:r>
            <a:endParaRPr kumimoji="0" lang="ar-SA" sz="4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0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521AC7E-7A92-4472-B593-18114B121586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104</Words>
  <Application>Microsoft Office PowerPoint</Application>
  <PresentationFormat>شاشة عريضة</PresentationFormat>
  <Paragraphs>44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14</cp:revision>
  <dcterms:created xsi:type="dcterms:W3CDTF">2022-04-06T22:31:11Z</dcterms:created>
  <dcterms:modified xsi:type="dcterms:W3CDTF">2022-04-13T00:08:03Z</dcterms:modified>
</cp:coreProperties>
</file>