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7" r:id="rId7"/>
    <p:sldId id="268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5D"/>
    <a:srgbClr val="36A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1684" y="6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B8D9C2-2712-467E-BDE2-04414592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7C7AF2-ADEE-4848-8D8D-D816F44C8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C9C674-BCB5-4C55-8418-AC3C458D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D4B53B-9843-4648-B6BE-93DE2480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9512DF-B250-4FF5-8525-B2B38422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232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51347D-70C1-45CE-B9D2-D90FFC60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877408-7340-4C0C-983F-AA5B79A2F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4350F9-1924-4FE3-BAD5-2B01CD23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440559-D70E-420A-A253-B69C1AFC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EE96F7-203A-432D-AFA9-609E2288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79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9201D40-5F82-4DC8-81C5-72B4D3290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4E09E3-EB5D-496D-876E-782E17438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72B235-8A55-4E19-9202-6A3D290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FDBABC-3B14-46D3-9F1D-52D7E776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C73267-53ED-4560-BFD9-9209F1F7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40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4B401E-7CAA-4B44-8671-0058C5EA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D3E7A3-E215-467F-9D27-ECBAD05E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097D11-449E-4109-8C39-1BCB7DD8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B5CC4C-14BB-470A-8C99-3BDCD20F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54C30C-4665-4FFA-AA51-6713BB3C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0CA134A-D78C-424C-9270-DF62199F171C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6F53FE3-F5E6-4D6D-A587-CA72337508EE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96206F9-66FC-4D3A-AE7D-7FC66BE4BB9D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F08DACC-4AE2-4EC4-AE0A-40F32D3866CE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45F2FBD-1880-43D1-AE4D-A1D73F5BA2A3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88791E6-5621-41B5-A306-A4228573DD0C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8B4AF80-1EF4-461C-A63F-FC0D3DC2FC3B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46A4AAE-85BB-47C0-9CDA-182765AF8A14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C4A6291D-087A-4291-8DF1-0EC379EE2EE9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4CE951F4-661E-49C2-A485-C303BF7A6494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778AE0C3-9994-4B9D-B89C-9B5E40FCA91C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E791C3D5-569F-4B22-9743-BD9D5EBBB778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586AD5C6-53B9-42B6-9091-E51E9336011C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FA898FD3-7F17-4D00-80DF-70367B9FA55B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D88926DE-3EF5-4F92-AB37-F2BBC437E3A1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B0DBAF7A-5DA7-447F-979A-3F85B54CF496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F2EC609D-744F-4C05-AED3-230A1ED8DCA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7909E2E0-2A28-42EE-876F-29D3618FE0FF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B64F3D49-A5DF-425A-86B8-F1E4B9BEFE15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3BC6DEC3-D0A8-466A-B13A-DFCDC14AEC44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A91F711-E8DE-46BD-95E4-1F5AC1F61DC9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505F2BA-B970-4CBE-930D-CDF97801F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7ACAB7-9550-4BE7-979C-E70A3F1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B24A7C-E964-442F-B301-4AB8934C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4BBE93-9B2E-4D28-822C-22837FEF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D669BA-FD42-4E6F-A506-0E174EDF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7689F8-3C09-43A0-8782-E1BC01FB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7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64EC-F00F-48A5-A279-6F42DF01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612205-37F8-4FF2-ADC9-15182209F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DF4B85-A5BF-4B4C-B9A9-5D861300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8EF238-AD65-41C5-B815-FB95E256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AF3FB3-0450-48D9-A045-A33C4648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46C9DF-29C1-4585-BA0A-E746DE39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1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B95CA2-8479-4FDD-9EAE-F2D01D85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9E92AB-F481-4087-9942-49118C750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D56A0B-7A67-473E-BD0C-F681A65C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78F0153-C512-4D2A-BF9A-09E622D4F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4C13265-F257-4D81-8B6D-1C65711E6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4B43F7-1A6B-4CE0-9B14-0627CCD4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DADA3BB-E98C-418F-A59A-952BAC68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5E05D72-D3CB-4093-9E22-348915A6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793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74B2EA-AFEE-429D-9F40-542E8C42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2D66BB8-542A-4603-BC5F-C3DE84C0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4BB623-CBA0-408A-9CE7-81CA3D97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BCA9B3C-1EA9-4EFE-83D6-C5244FAA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375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639DF31-05A6-40AC-A92F-1B208038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F439617-A12A-4499-9711-2F83E438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E4A49D-0DF8-477D-84FD-1471B7FC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47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5C4AC3-8D22-4655-8B2E-048D939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EA623C-BF92-4716-B20E-64699353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9A17889-7D1E-43F0-976F-EA0528071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6BA90D-B2F7-4A4F-A8FF-BCB73950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E9C52B-4EF3-442F-8C98-8F2E8FAA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F366FE-74BF-48B4-938A-C34B5376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078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F25EE8-96A3-4B53-B032-36550A00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74F1E0F-CD3C-4843-8371-8438CA7B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F5026C-90F8-4869-BBFB-ABB17A09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4F4226-C408-417E-A29B-FE2EF54D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B14517-A8ED-40FC-97DE-4B489390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C635CB-F513-4E81-8C29-20C8FC5A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094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9F8E0B1-D8EA-4A3F-92D0-E6CEB74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634FA2-50F0-4FAA-82A5-83B713FE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18D895-7C0E-4106-9C06-5A585B5A8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1756-D0B7-45EB-B119-4497C4B30BB0}" type="datetimeFigureOut">
              <a:rPr lang="ar-SA" smtClean="0"/>
              <a:t>12/09/43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1A0798-8978-45FA-B8D1-60CC21BF5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03A707-E519-4EEF-985A-7F906117C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057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61B0777-6010-4F98-BDA4-414BEAE924AA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DE30C27-8207-4C52-841B-91704B76427A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B9F24D4-BCD8-4EC5-8CE3-E5E8C650F707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BF84D06-FA3C-4408-9271-9B47F9CBA4A3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EEF47A5D-7631-41B0-8758-85F2158F29CE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A82852D-5ED8-4D81-8DC8-0A42E716CB4E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6027390-82C7-450E-AF21-CE5D2658ABFE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AD64B4B9-4891-4FA8-ADB5-0DF9620D124E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B8A88550-35FE-40E1-904A-DB07F7F99F3B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6D23DAB-86EC-4610-8F1B-C6981BDB1B43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ACF44594-8093-42E7-A944-B7F413AC0B38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C4DE4FFE-37DC-4CE3-9226-F8692488A5AD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ثلث متساوي الساقين 15">
            <a:extLst>
              <a:ext uri="{FF2B5EF4-FFF2-40B4-BE49-F238E27FC236}">
                <a16:creationId xmlns:a16="http://schemas.microsoft.com/office/drawing/2014/main" id="{034B7A0E-5FC8-4F08-B52C-FF4B9C729EBE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ثلث متساوي الساقين 16">
            <a:extLst>
              <a:ext uri="{FF2B5EF4-FFF2-40B4-BE49-F238E27FC236}">
                <a16:creationId xmlns:a16="http://schemas.microsoft.com/office/drawing/2014/main" id="{27F54756-B395-458E-863A-E39DA8A85980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4A616DBB-5761-4301-AC5C-A4A60FEA0D2C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8EA21C44-0F85-4541-B2C2-C24B8F4898F9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F8E32E86-6A09-49BE-8C9C-F4FF54FBEDFF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24D8156-8AA0-4952-9AA1-7971C731C572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9139C2DD-F577-41C4-810C-3306C10BBA1C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80D521EF-836F-45BD-B5D0-E4C7040BCF5B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4E5F9D8-4D1C-4A90-8D8E-DF82CCC851FB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2F63FD2-4E77-45BF-9222-568B9FBCB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2EE8874-873D-4FD2-840A-BF599D794E0E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AE4D7B3-3C4E-4808-9035-DA0DAD5D49D8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A9BE94E-BC79-4281-B688-57708248FC8F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</p:spTree>
    <p:extLst>
      <p:ext uri="{BB962C8B-B14F-4D97-AF65-F5344CB8AC3E}">
        <p14:creationId xmlns:p14="http://schemas.microsoft.com/office/powerpoint/2010/main" val="55492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CDCE54F-DD7C-4C45-BB33-71B0C528C6F1}"/>
              </a:ext>
            </a:extLst>
          </p:cNvPr>
          <p:cNvSpPr/>
          <p:nvPr/>
        </p:nvSpPr>
        <p:spPr>
          <a:xfrm>
            <a:off x="5174532" y="1492439"/>
            <a:ext cx="24144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رقم 9 – 10 </a:t>
            </a:r>
          </a:p>
        </p:txBody>
      </p:sp>
    </p:spTree>
    <p:extLst>
      <p:ext uri="{BB962C8B-B14F-4D97-AF65-F5344CB8AC3E}">
        <p14:creationId xmlns:p14="http://schemas.microsoft.com/office/powerpoint/2010/main" val="14090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D356374-B48C-4101-A966-002C2257845E}"/>
              </a:ext>
            </a:extLst>
          </p:cNvPr>
          <p:cNvSpPr txBox="1"/>
          <p:nvPr/>
        </p:nvSpPr>
        <p:spPr>
          <a:xfrm>
            <a:off x="9590821" y="434261"/>
            <a:ext cx="1696304" cy="400110"/>
          </a:xfrm>
          <a:custGeom>
            <a:avLst/>
            <a:gdLst>
              <a:gd name="connsiteX0" fmla="*/ 0 w 1696304"/>
              <a:gd name="connsiteY0" fmla="*/ 0 h 400110"/>
              <a:gd name="connsiteX1" fmla="*/ 1696304 w 1696304"/>
              <a:gd name="connsiteY1" fmla="*/ 0 h 400110"/>
              <a:gd name="connsiteX2" fmla="*/ 1696304 w 1696304"/>
              <a:gd name="connsiteY2" fmla="*/ 400110 h 400110"/>
              <a:gd name="connsiteX3" fmla="*/ 0 w 1696304"/>
              <a:gd name="connsiteY3" fmla="*/ 400110 h 400110"/>
              <a:gd name="connsiteX4" fmla="*/ 0 w 169630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304" h="400110" extrusionOk="0">
                <a:moveTo>
                  <a:pt x="0" y="0"/>
                </a:moveTo>
                <a:cubicBezTo>
                  <a:pt x="267180" y="-6735"/>
                  <a:pt x="1510684" y="29268"/>
                  <a:pt x="1696304" y="0"/>
                </a:cubicBezTo>
                <a:cubicBezTo>
                  <a:pt x="1695179" y="48839"/>
                  <a:pt x="1726607" y="277712"/>
                  <a:pt x="1696304" y="400110"/>
                </a:cubicBezTo>
                <a:cubicBezTo>
                  <a:pt x="1457415" y="415655"/>
                  <a:pt x="176953" y="460254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543A2F-8F3F-4372-9BB9-CA5741A3DF75}"/>
              </a:ext>
            </a:extLst>
          </p:cNvPr>
          <p:cNvSpPr txBox="1"/>
          <p:nvPr/>
        </p:nvSpPr>
        <p:spPr>
          <a:xfrm>
            <a:off x="4356648" y="296719"/>
            <a:ext cx="29547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ارسم خطاً بين الشكل و اسمه :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EFBA722-4133-4701-BD2D-139C6D5DBAB8}"/>
              </a:ext>
            </a:extLst>
          </p:cNvPr>
          <p:cNvSpPr/>
          <p:nvPr/>
        </p:nvSpPr>
        <p:spPr>
          <a:xfrm>
            <a:off x="7686077" y="1186011"/>
            <a:ext cx="605549" cy="605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5E71EA66-5A6D-4FBE-BFDC-D84D737F0C35}"/>
              </a:ext>
            </a:extLst>
          </p:cNvPr>
          <p:cNvSpPr/>
          <p:nvPr/>
        </p:nvSpPr>
        <p:spPr>
          <a:xfrm>
            <a:off x="7686076" y="2329011"/>
            <a:ext cx="605549" cy="6055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ثلث متساوي الساقين 7">
            <a:extLst>
              <a:ext uri="{FF2B5EF4-FFF2-40B4-BE49-F238E27FC236}">
                <a16:creationId xmlns:a16="http://schemas.microsoft.com/office/drawing/2014/main" id="{E6A0523B-B7BA-493B-9A42-7EB2C97F9020}"/>
              </a:ext>
            </a:extLst>
          </p:cNvPr>
          <p:cNvSpPr/>
          <p:nvPr/>
        </p:nvSpPr>
        <p:spPr>
          <a:xfrm>
            <a:off x="7686075" y="3371822"/>
            <a:ext cx="605549" cy="605549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به منحرف 8">
            <a:extLst>
              <a:ext uri="{FF2B5EF4-FFF2-40B4-BE49-F238E27FC236}">
                <a16:creationId xmlns:a16="http://schemas.microsoft.com/office/drawing/2014/main" id="{40172353-D1E5-415E-AD21-F41832A3B659}"/>
              </a:ext>
            </a:extLst>
          </p:cNvPr>
          <p:cNvSpPr/>
          <p:nvPr/>
        </p:nvSpPr>
        <p:spPr>
          <a:xfrm>
            <a:off x="7399629" y="4649310"/>
            <a:ext cx="891995" cy="461665"/>
          </a:xfrm>
          <a:prstGeom prst="trapezoid">
            <a:avLst>
              <a:gd name="adj" fmla="val 5329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توازي أضلاع 9">
            <a:extLst>
              <a:ext uri="{FF2B5EF4-FFF2-40B4-BE49-F238E27FC236}">
                <a16:creationId xmlns:a16="http://schemas.microsoft.com/office/drawing/2014/main" id="{98675CEC-4F5F-44C3-8ED4-6609730009C7}"/>
              </a:ext>
            </a:extLst>
          </p:cNvPr>
          <p:cNvSpPr/>
          <p:nvPr/>
        </p:nvSpPr>
        <p:spPr>
          <a:xfrm>
            <a:off x="7399629" y="5913441"/>
            <a:ext cx="891995" cy="605549"/>
          </a:xfrm>
          <a:prstGeom prst="parallelogram">
            <a:avLst>
              <a:gd name="adj" fmla="val 4173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217F1BB-274A-40CC-81C8-FF4CF587B731}"/>
              </a:ext>
            </a:extLst>
          </p:cNvPr>
          <p:cNvSpPr txBox="1"/>
          <p:nvPr/>
        </p:nvSpPr>
        <p:spPr>
          <a:xfrm>
            <a:off x="3705832" y="1334387"/>
            <a:ext cx="1301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شبة المنحرف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D654009-5E3F-4FA1-94E9-CC84194AB637}"/>
              </a:ext>
            </a:extLst>
          </p:cNvPr>
          <p:cNvSpPr txBox="1"/>
          <p:nvPr/>
        </p:nvSpPr>
        <p:spPr>
          <a:xfrm>
            <a:off x="3531814" y="2372055"/>
            <a:ext cx="16496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متوازي الاضلاع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985549F-B8CC-4F77-B323-8ECEF55609D4}"/>
              </a:ext>
            </a:extLst>
          </p:cNvPr>
          <p:cNvSpPr txBox="1"/>
          <p:nvPr/>
        </p:nvSpPr>
        <p:spPr>
          <a:xfrm>
            <a:off x="3074825" y="3542135"/>
            <a:ext cx="16496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دائرة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8F024A8-D91E-4038-9894-2043D28C3414}"/>
              </a:ext>
            </a:extLst>
          </p:cNvPr>
          <p:cNvSpPr txBox="1"/>
          <p:nvPr/>
        </p:nvSpPr>
        <p:spPr>
          <a:xfrm>
            <a:off x="4135635" y="4649310"/>
            <a:ext cx="6055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مربع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989CFC-1146-408A-88F8-8408F7BFCF87}"/>
              </a:ext>
            </a:extLst>
          </p:cNvPr>
          <p:cNvSpPr txBox="1"/>
          <p:nvPr/>
        </p:nvSpPr>
        <p:spPr>
          <a:xfrm>
            <a:off x="3910652" y="5985382"/>
            <a:ext cx="8919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مثلث</a:t>
            </a:r>
          </a:p>
        </p:txBody>
      </p:sp>
    </p:spTree>
    <p:extLst>
      <p:ext uri="{BB962C8B-B14F-4D97-AF65-F5344CB8AC3E}">
        <p14:creationId xmlns:p14="http://schemas.microsoft.com/office/powerpoint/2010/main" val="352960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8634E98-AF01-4E7C-900F-342DBDC4133B}"/>
              </a:ext>
            </a:extLst>
          </p:cNvPr>
          <p:cNvSpPr/>
          <p:nvPr/>
        </p:nvSpPr>
        <p:spPr>
          <a:xfrm>
            <a:off x="3229790" y="1300126"/>
            <a:ext cx="59538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الأشكال المستوية : الأضلاع والرؤوس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9C8484E-E07A-4CB1-BECD-E6B40910A714}"/>
              </a:ext>
            </a:extLst>
          </p:cNvPr>
          <p:cNvSpPr/>
          <p:nvPr/>
        </p:nvSpPr>
        <p:spPr>
          <a:xfrm>
            <a:off x="8554216" y="2554371"/>
            <a:ext cx="1808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فكرة الدرس/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94CD4F-8039-4C28-A5E5-763E1CAC358A}"/>
              </a:ext>
            </a:extLst>
          </p:cNvPr>
          <p:cNvSpPr/>
          <p:nvPr/>
        </p:nvSpPr>
        <p:spPr>
          <a:xfrm>
            <a:off x="2869922" y="3429000"/>
            <a:ext cx="6673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أصف الشكل المستوي بحسب عدد أضلاعه ورؤوسه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1F25557-9C20-4CF6-B6A7-8084DA36443F}"/>
              </a:ext>
            </a:extLst>
          </p:cNvPr>
          <p:cNvSpPr/>
          <p:nvPr/>
        </p:nvSpPr>
        <p:spPr>
          <a:xfrm>
            <a:off x="8581329" y="4236969"/>
            <a:ext cx="1481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المفردات /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4E564FF-7B73-4925-A397-43A953F65C50}"/>
              </a:ext>
            </a:extLst>
          </p:cNvPr>
          <p:cNvSpPr/>
          <p:nvPr/>
        </p:nvSpPr>
        <p:spPr>
          <a:xfrm>
            <a:off x="7489501" y="4992587"/>
            <a:ext cx="1064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الضلع </a:t>
            </a:r>
          </a:p>
        </p:txBody>
      </p:sp>
    </p:spTree>
    <p:extLst>
      <p:ext uri="{BB962C8B-B14F-4D97-AF65-F5344CB8AC3E}">
        <p14:creationId xmlns:p14="http://schemas.microsoft.com/office/powerpoint/2010/main" val="29356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81F1840-F455-4F05-A2C4-3055AB35D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076" y="2141468"/>
            <a:ext cx="3457575" cy="2425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3DB4BB3-43D6-4154-94FB-96BA7FC32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1574706"/>
            <a:ext cx="5281613" cy="3708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055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ربع نص 62">
            <a:extLst>
              <a:ext uri="{FF2B5EF4-FFF2-40B4-BE49-F238E27FC236}">
                <a16:creationId xmlns:a16="http://schemas.microsoft.com/office/drawing/2014/main" id="{2D15F1AB-BB89-4F25-82BF-84496F3CA294}"/>
              </a:ext>
            </a:extLst>
          </p:cNvPr>
          <p:cNvSpPr txBox="1"/>
          <p:nvPr/>
        </p:nvSpPr>
        <p:spPr>
          <a:xfrm>
            <a:off x="9580674" y="431604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2" name="مثلث قائم الزاوية 1">
            <a:extLst>
              <a:ext uri="{FF2B5EF4-FFF2-40B4-BE49-F238E27FC236}">
                <a16:creationId xmlns:a16="http://schemas.microsoft.com/office/drawing/2014/main" id="{2A57D882-AF5B-412C-8A5E-BA3D43CAEFD0}"/>
              </a:ext>
            </a:extLst>
          </p:cNvPr>
          <p:cNvSpPr/>
          <p:nvPr/>
        </p:nvSpPr>
        <p:spPr>
          <a:xfrm>
            <a:off x="5036264" y="1467588"/>
            <a:ext cx="1752600" cy="1752600"/>
          </a:xfrm>
          <a:prstGeom prst="rt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FA0157E5-2CBE-4C7E-9E5B-4789F64ADA94}"/>
              </a:ext>
            </a:extLst>
          </p:cNvPr>
          <p:cNvCxnSpPr>
            <a:stCxn id="2" idx="0"/>
            <a:endCxn id="2" idx="4"/>
          </p:cNvCxnSpPr>
          <p:nvPr/>
        </p:nvCxnSpPr>
        <p:spPr>
          <a:xfrm>
            <a:off x="5036264" y="1467588"/>
            <a:ext cx="17526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: لليسار 7">
            <a:extLst>
              <a:ext uri="{FF2B5EF4-FFF2-40B4-BE49-F238E27FC236}">
                <a16:creationId xmlns:a16="http://schemas.microsoft.com/office/drawing/2014/main" id="{4AC6F9E7-4A04-4525-8304-F523EB1E8EF3}"/>
              </a:ext>
            </a:extLst>
          </p:cNvPr>
          <p:cNvSpPr/>
          <p:nvPr/>
        </p:nvSpPr>
        <p:spPr>
          <a:xfrm>
            <a:off x="6112589" y="2210538"/>
            <a:ext cx="1057275" cy="20002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D24D49C-97B1-4CAC-BC2E-0F0E1CC40713}"/>
              </a:ext>
            </a:extLst>
          </p:cNvPr>
          <p:cNvSpPr/>
          <p:nvPr/>
        </p:nvSpPr>
        <p:spPr>
          <a:xfrm>
            <a:off x="7140435" y="2039087"/>
            <a:ext cx="1057275" cy="5429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ضلع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5088EF7F-649F-4036-959F-C7369657A20C}"/>
              </a:ext>
            </a:extLst>
          </p:cNvPr>
          <p:cNvSpPr/>
          <p:nvPr/>
        </p:nvSpPr>
        <p:spPr>
          <a:xfrm>
            <a:off x="4983449" y="1433429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: لليسار 11">
            <a:extLst>
              <a:ext uri="{FF2B5EF4-FFF2-40B4-BE49-F238E27FC236}">
                <a16:creationId xmlns:a16="http://schemas.microsoft.com/office/drawing/2014/main" id="{D2529F5C-1BA4-4896-8CDA-A431E7CA1693}"/>
              </a:ext>
            </a:extLst>
          </p:cNvPr>
          <p:cNvSpPr/>
          <p:nvPr/>
        </p:nvSpPr>
        <p:spPr>
          <a:xfrm>
            <a:off x="5135849" y="1371516"/>
            <a:ext cx="1057275" cy="200025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C4FF44E3-2828-4C2B-B23B-BB7310BB6C88}"/>
              </a:ext>
            </a:extLst>
          </p:cNvPr>
          <p:cNvSpPr/>
          <p:nvPr/>
        </p:nvSpPr>
        <p:spPr>
          <a:xfrm>
            <a:off x="6193124" y="1229462"/>
            <a:ext cx="1057275" cy="5429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رأس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285F52B-6610-419C-91F1-FAEE1CF251C2}"/>
              </a:ext>
            </a:extLst>
          </p:cNvPr>
          <p:cNvSpPr/>
          <p:nvPr/>
        </p:nvSpPr>
        <p:spPr>
          <a:xfrm>
            <a:off x="5664486" y="3658339"/>
            <a:ext cx="4314917" cy="5429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أضلاع و رؤوس المثلث:</a:t>
            </a:r>
          </a:p>
        </p:txBody>
      </p:sp>
      <p:sp>
        <p:nvSpPr>
          <p:cNvPr id="15" name="مثلث قائم الزاوية 14">
            <a:extLst>
              <a:ext uri="{FF2B5EF4-FFF2-40B4-BE49-F238E27FC236}">
                <a16:creationId xmlns:a16="http://schemas.microsoft.com/office/drawing/2014/main" id="{A3D886BD-4509-4772-A4F8-B739E5E5BEB3}"/>
              </a:ext>
            </a:extLst>
          </p:cNvPr>
          <p:cNvSpPr/>
          <p:nvPr/>
        </p:nvSpPr>
        <p:spPr>
          <a:xfrm>
            <a:off x="5036264" y="4296515"/>
            <a:ext cx="1752600" cy="1752600"/>
          </a:xfrm>
          <a:prstGeom prst="rt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753A002A-ED41-41A2-A147-3D1F65A268F6}"/>
              </a:ext>
            </a:extLst>
          </p:cNvPr>
          <p:cNvCxnSpPr>
            <a:stCxn id="15" idx="0"/>
            <a:endCxn id="15" idx="4"/>
          </p:cNvCxnSpPr>
          <p:nvPr/>
        </p:nvCxnSpPr>
        <p:spPr>
          <a:xfrm>
            <a:off x="5036264" y="4296515"/>
            <a:ext cx="17526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AEA29B04-1289-4C75-9538-4DE34917D05C}"/>
              </a:ext>
            </a:extLst>
          </p:cNvPr>
          <p:cNvCxnSpPr>
            <a:cxnSpLocks/>
            <a:stCxn id="15" idx="2"/>
            <a:endCxn id="15" idx="4"/>
          </p:cNvCxnSpPr>
          <p:nvPr/>
        </p:nvCxnSpPr>
        <p:spPr>
          <a:xfrm>
            <a:off x="5036264" y="6049115"/>
            <a:ext cx="1752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04F0C1B5-E4D2-41AB-8567-0A47B352D530}"/>
              </a:ext>
            </a:extLst>
          </p:cNvPr>
          <p:cNvCxnSpPr>
            <a:cxnSpLocks/>
          </p:cNvCxnSpPr>
          <p:nvPr/>
        </p:nvCxnSpPr>
        <p:spPr>
          <a:xfrm>
            <a:off x="5036264" y="4296515"/>
            <a:ext cx="0" cy="17767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7D19157-0636-448A-AE44-64341FF094C7}"/>
              </a:ext>
            </a:extLst>
          </p:cNvPr>
          <p:cNvSpPr txBox="1"/>
          <p:nvPr/>
        </p:nvSpPr>
        <p:spPr>
          <a:xfrm>
            <a:off x="3174171" y="247916"/>
            <a:ext cx="5413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أصف الأشكال المستوية بحسب عدد أضلاعها و رؤوسها .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E98D4A95-CD8B-4BD3-BF00-BFCDB0B0A717}"/>
              </a:ext>
            </a:extLst>
          </p:cNvPr>
          <p:cNvSpPr/>
          <p:nvPr/>
        </p:nvSpPr>
        <p:spPr>
          <a:xfrm>
            <a:off x="1821671" y="4501150"/>
            <a:ext cx="2357143" cy="5429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أضلاع </a:t>
            </a:r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FC7BF485-7552-44B7-927D-D0D085FEF1A3}"/>
              </a:ext>
            </a:extLst>
          </p:cNvPr>
          <p:cNvSpPr/>
          <p:nvPr/>
        </p:nvSpPr>
        <p:spPr>
          <a:xfrm>
            <a:off x="4983449" y="4235695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62282F93-1ACE-4FE4-8B7B-EFC162459491}"/>
              </a:ext>
            </a:extLst>
          </p:cNvPr>
          <p:cNvSpPr/>
          <p:nvPr/>
        </p:nvSpPr>
        <p:spPr>
          <a:xfrm>
            <a:off x="6686256" y="5940593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A982A11E-9A8E-4FF4-9836-4B8D9F7D3BE4}"/>
              </a:ext>
            </a:extLst>
          </p:cNvPr>
          <p:cNvSpPr/>
          <p:nvPr/>
        </p:nvSpPr>
        <p:spPr>
          <a:xfrm>
            <a:off x="4960063" y="5981654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B0ACF3C5-EDD1-4F4E-B77C-524FFB54CB1F}"/>
              </a:ext>
            </a:extLst>
          </p:cNvPr>
          <p:cNvSpPr/>
          <p:nvPr/>
        </p:nvSpPr>
        <p:spPr>
          <a:xfrm>
            <a:off x="1821671" y="5288397"/>
            <a:ext cx="2357143" cy="5429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رؤوس</a:t>
            </a: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4CC699BF-CD65-41E7-9DBE-BBFA2E01270F}"/>
              </a:ext>
            </a:extLst>
          </p:cNvPr>
          <p:cNvSpPr/>
          <p:nvPr/>
        </p:nvSpPr>
        <p:spPr>
          <a:xfrm>
            <a:off x="9580674" y="1229462"/>
            <a:ext cx="2057218" cy="5638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المثلث </a:t>
            </a:r>
          </a:p>
        </p:txBody>
      </p:sp>
    </p:spTree>
    <p:extLst>
      <p:ext uri="{BB962C8B-B14F-4D97-AF65-F5344CB8AC3E}">
        <p14:creationId xmlns:p14="http://schemas.microsoft.com/office/powerpoint/2010/main" val="422462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ربع نص 62">
            <a:extLst>
              <a:ext uri="{FF2B5EF4-FFF2-40B4-BE49-F238E27FC236}">
                <a16:creationId xmlns:a16="http://schemas.microsoft.com/office/drawing/2014/main" id="{2D15F1AB-BB89-4F25-82BF-84496F3CA294}"/>
              </a:ext>
            </a:extLst>
          </p:cNvPr>
          <p:cNvSpPr txBox="1"/>
          <p:nvPr/>
        </p:nvSpPr>
        <p:spPr>
          <a:xfrm>
            <a:off x="9580674" y="431604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A57D882-AF5B-412C-8A5E-BA3D43CAEFD0}"/>
              </a:ext>
            </a:extLst>
          </p:cNvPr>
          <p:cNvSpPr/>
          <p:nvPr/>
        </p:nvSpPr>
        <p:spPr>
          <a:xfrm>
            <a:off x="5077360" y="1379786"/>
            <a:ext cx="1752600" cy="1752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FA0157E5-2CBE-4C7E-9E5B-4789F64ADA94}"/>
              </a:ext>
            </a:extLst>
          </p:cNvPr>
          <p:cNvCxnSpPr>
            <a:cxnSpLocks/>
          </p:cNvCxnSpPr>
          <p:nvPr/>
        </p:nvCxnSpPr>
        <p:spPr>
          <a:xfrm flipH="1">
            <a:off x="6820079" y="1379785"/>
            <a:ext cx="19193" cy="17526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: لليسار 7">
            <a:extLst>
              <a:ext uri="{FF2B5EF4-FFF2-40B4-BE49-F238E27FC236}">
                <a16:creationId xmlns:a16="http://schemas.microsoft.com/office/drawing/2014/main" id="{4AC6F9E7-4A04-4525-8304-F523EB1E8EF3}"/>
              </a:ext>
            </a:extLst>
          </p:cNvPr>
          <p:cNvSpPr/>
          <p:nvPr/>
        </p:nvSpPr>
        <p:spPr>
          <a:xfrm>
            <a:off x="7291495" y="2138652"/>
            <a:ext cx="1057275" cy="20002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D24D49C-97B1-4CAC-BC2E-0F0E1CC40713}"/>
              </a:ext>
            </a:extLst>
          </p:cNvPr>
          <p:cNvSpPr/>
          <p:nvPr/>
        </p:nvSpPr>
        <p:spPr>
          <a:xfrm>
            <a:off x="8287285" y="1948904"/>
            <a:ext cx="1057275" cy="5429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ضلع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5088EF7F-649F-4036-959F-C7369657A20C}"/>
              </a:ext>
            </a:extLst>
          </p:cNvPr>
          <p:cNvSpPr/>
          <p:nvPr/>
        </p:nvSpPr>
        <p:spPr>
          <a:xfrm>
            <a:off x="5024545" y="1345627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: لليسار 11">
            <a:extLst>
              <a:ext uri="{FF2B5EF4-FFF2-40B4-BE49-F238E27FC236}">
                <a16:creationId xmlns:a16="http://schemas.microsoft.com/office/drawing/2014/main" id="{D2529F5C-1BA4-4896-8CDA-A431E7CA1693}"/>
              </a:ext>
            </a:extLst>
          </p:cNvPr>
          <p:cNvSpPr/>
          <p:nvPr/>
        </p:nvSpPr>
        <p:spPr>
          <a:xfrm flipH="1">
            <a:off x="3897212" y="1313109"/>
            <a:ext cx="1057275" cy="200025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C4FF44E3-2828-4C2B-B23B-BB7310BB6C88}"/>
              </a:ext>
            </a:extLst>
          </p:cNvPr>
          <p:cNvSpPr/>
          <p:nvPr/>
        </p:nvSpPr>
        <p:spPr>
          <a:xfrm>
            <a:off x="2713529" y="1150364"/>
            <a:ext cx="1057275" cy="5429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رأس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285F52B-6610-419C-91F1-FAEE1CF251C2}"/>
              </a:ext>
            </a:extLst>
          </p:cNvPr>
          <p:cNvSpPr/>
          <p:nvPr/>
        </p:nvSpPr>
        <p:spPr>
          <a:xfrm>
            <a:off x="5705582" y="3570537"/>
            <a:ext cx="4314917" cy="5429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أضلاع و رؤوس المربع :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3D886BD-4509-4772-A4F8-B739E5E5BEB3}"/>
              </a:ext>
            </a:extLst>
          </p:cNvPr>
          <p:cNvSpPr/>
          <p:nvPr/>
        </p:nvSpPr>
        <p:spPr>
          <a:xfrm>
            <a:off x="5077360" y="4208713"/>
            <a:ext cx="1752600" cy="1752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753A002A-ED41-41A2-A147-3D1F65A268F6}"/>
              </a:ext>
            </a:extLst>
          </p:cNvPr>
          <p:cNvCxnSpPr>
            <a:cxnSpLocks/>
          </p:cNvCxnSpPr>
          <p:nvPr/>
        </p:nvCxnSpPr>
        <p:spPr>
          <a:xfrm>
            <a:off x="5122899" y="4208713"/>
            <a:ext cx="1716373" cy="120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AEA29B04-1289-4C75-9538-4DE34917D05C}"/>
              </a:ext>
            </a:extLst>
          </p:cNvPr>
          <p:cNvCxnSpPr>
            <a:cxnSpLocks/>
          </p:cNvCxnSpPr>
          <p:nvPr/>
        </p:nvCxnSpPr>
        <p:spPr>
          <a:xfrm>
            <a:off x="5077360" y="5961313"/>
            <a:ext cx="1752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04F0C1B5-E4D2-41AB-8567-0A47B352D530}"/>
              </a:ext>
            </a:extLst>
          </p:cNvPr>
          <p:cNvCxnSpPr>
            <a:cxnSpLocks/>
          </p:cNvCxnSpPr>
          <p:nvPr/>
        </p:nvCxnSpPr>
        <p:spPr>
          <a:xfrm>
            <a:off x="5077360" y="4208713"/>
            <a:ext cx="0" cy="17767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7D19157-0636-448A-AE44-64341FF094C7}"/>
              </a:ext>
            </a:extLst>
          </p:cNvPr>
          <p:cNvSpPr txBox="1"/>
          <p:nvPr/>
        </p:nvSpPr>
        <p:spPr>
          <a:xfrm>
            <a:off x="3174171" y="247916"/>
            <a:ext cx="5413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أصف الأشكال المستوية بحسب عدد أضلاعها و رؤوسها .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E98D4A95-CD8B-4BD3-BF00-BFCDB0B0A717}"/>
              </a:ext>
            </a:extLst>
          </p:cNvPr>
          <p:cNvSpPr/>
          <p:nvPr/>
        </p:nvSpPr>
        <p:spPr>
          <a:xfrm>
            <a:off x="1862767" y="4413348"/>
            <a:ext cx="2357143" cy="5429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أضلاع </a:t>
            </a:r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FC7BF485-7552-44B7-927D-D0D085FEF1A3}"/>
              </a:ext>
            </a:extLst>
          </p:cNvPr>
          <p:cNvSpPr/>
          <p:nvPr/>
        </p:nvSpPr>
        <p:spPr>
          <a:xfrm>
            <a:off x="5024545" y="4147893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A982A11E-9A8E-4FF4-9836-4B8D9F7D3BE4}"/>
              </a:ext>
            </a:extLst>
          </p:cNvPr>
          <p:cNvSpPr/>
          <p:nvPr/>
        </p:nvSpPr>
        <p:spPr>
          <a:xfrm>
            <a:off x="5001159" y="5893852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B0ACF3C5-EDD1-4F4E-B77C-524FFB54CB1F}"/>
              </a:ext>
            </a:extLst>
          </p:cNvPr>
          <p:cNvSpPr/>
          <p:nvPr/>
        </p:nvSpPr>
        <p:spPr>
          <a:xfrm>
            <a:off x="1862767" y="5200595"/>
            <a:ext cx="2357143" cy="5429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رؤوس</a:t>
            </a: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4CC699BF-CD65-41E7-9DBE-BBFA2E01270F}"/>
              </a:ext>
            </a:extLst>
          </p:cNvPr>
          <p:cNvSpPr/>
          <p:nvPr/>
        </p:nvSpPr>
        <p:spPr>
          <a:xfrm>
            <a:off x="9580674" y="1229462"/>
            <a:ext cx="2057218" cy="5638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المربع </a:t>
            </a: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A5C4FEC9-8E22-4712-82A7-7D4C6B754EE2}"/>
              </a:ext>
            </a:extLst>
          </p:cNvPr>
          <p:cNvCxnSpPr>
            <a:cxnSpLocks/>
          </p:cNvCxnSpPr>
          <p:nvPr/>
        </p:nvCxnSpPr>
        <p:spPr>
          <a:xfrm flipV="1">
            <a:off x="6800460" y="4193619"/>
            <a:ext cx="12059" cy="18145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62282F93-1ACE-4FE4-8B7B-EFC162459491}"/>
              </a:ext>
            </a:extLst>
          </p:cNvPr>
          <p:cNvSpPr/>
          <p:nvPr/>
        </p:nvSpPr>
        <p:spPr>
          <a:xfrm>
            <a:off x="6727352" y="5852791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BA065130-A26D-40E7-BF18-B29891401024}"/>
              </a:ext>
            </a:extLst>
          </p:cNvPr>
          <p:cNvSpPr/>
          <p:nvPr/>
        </p:nvSpPr>
        <p:spPr>
          <a:xfrm>
            <a:off x="6730375" y="4147893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47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8" grpId="0" animBg="1"/>
      <p:bldP spid="29" grpId="0" animBg="1"/>
      <p:bldP spid="31" grpId="0" animBg="1"/>
      <p:bldP spid="32" grpId="0" animBg="1"/>
      <p:bldP spid="30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ربع نص 62">
            <a:extLst>
              <a:ext uri="{FF2B5EF4-FFF2-40B4-BE49-F238E27FC236}">
                <a16:creationId xmlns:a16="http://schemas.microsoft.com/office/drawing/2014/main" id="{2D15F1AB-BB89-4F25-82BF-84496F3CA294}"/>
              </a:ext>
            </a:extLst>
          </p:cNvPr>
          <p:cNvSpPr txBox="1"/>
          <p:nvPr/>
        </p:nvSpPr>
        <p:spPr>
          <a:xfrm>
            <a:off x="9580674" y="431604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A57D882-AF5B-412C-8A5E-BA3D43CAEFD0}"/>
              </a:ext>
            </a:extLst>
          </p:cNvPr>
          <p:cNvSpPr/>
          <p:nvPr/>
        </p:nvSpPr>
        <p:spPr>
          <a:xfrm>
            <a:off x="5683535" y="1229462"/>
            <a:ext cx="1752600" cy="1752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285F52B-6610-419C-91F1-FAEE1CF251C2}"/>
              </a:ext>
            </a:extLst>
          </p:cNvPr>
          <p:cNvSpPr/>
          <p:nvPr/>
        </p:nvSpPr>
        <p:spPr>
          <a:xfrm>
            <a:off x="6879752" y="3283083"/>
            <a:ext cx="4314917" cy="5429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أضلاع و رؤوس الدائرة  :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7D19157-0636-448A-AE44-64341FF094C7}"/>
              </a:ext>
            </a:extLst>
          </p:cNvPr>
          <p:cNvSpPr txBox="1"/>
          <p:nvPr/>
        </p:nvSpPr>
        <p:spPr>
          <a:xfrm>
            <a:off x="3174171" y="247916"/>
            <a:ext cx="5413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أصف الأشكال المستوية بحسب عدد أضلاعها و رؤوسها .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E98D4A95-CD8B-4BD3-BF00-BFCDB0B0A717}"/>
              </a:ext>
            </a:extLst>
          </p:cNvPr>
          <p:cNvSpPr/>
          <p:nvPr/>
        </p:nvSpPr>
        <p:spPr>
          <a:xfrm>
            <a:off x="5273787" y="4444905"/>
            <a:ext cx="2357143" cy="5429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 أضلاع 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B0ACF3C5-EDD1-4F4E-B77C-524FFB54CB1F}"/>
              </a:ext>
            </a:extLst>
          </p:cNvPr>
          <p:cNvSpPr/>
          <p:nvPr/>
        </p:nvSpPr>
        <p:spPr>
          <a:xfrm>
            <a:off x="5273787" y="5232152"/>
            <a:ext cx="2357143" cy="5429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 رؤوس</a:t>
            </a: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4CC699BF-CD65-41E7-9DBE-BBFA2E01270F}"/>
              </a:ext>
            </a:extLst>
          </p:cNvPr>
          <p:cNvSpPr/>
          <p:nvPr/>
        </p:nvSpPr>
        <p:spPr>
          <a:xfrm>
            <a:off x="9580674" y="1229462"/>
            <a:ext cx="2057218" cy="5638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الدائرة </a:t>
            </a:r>
          </a:p>
        </p:txBody>
      </p:sp>
    </p:spTree>
    <p:extLst>
      <p:ext uri="{BB962C8B-B14F-4D97-AF65-F5344CB8AC3E}">
        <p14:creationId xmlns:p14="http://schemas.microsoft.com/office/powerpoint/2010/main" val="401433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5C9714A-CED2-4851-8252-31ABF0EE42B5}"/>
              </a:ext>
            </a:extLst>
          </p:cNvPr>
          <p:cNvSpPr txBox="1"/>
          <p:nvPr/>
        </p:nvSpPr>
        <p:spPr>
          <a:xfrm>
            <a:off x="9495571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85BC103-D9C4-4502-932E-0FEF89D7E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4" y="1419225"/>
            <a:ext cx="8496997" cy="366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14344C1-93D6-418E-B8E4-D2020FBBA4BD}"/>
              </a:ext>
            </a:extLst>
          </p:cNvPr>
          <p:cNvSpPr/>
          <p:nvPr/>
        </p:nvSpPr>
        <p:spPr>
          <a:xfrm>
            <a:off x="8048834" y="2013756"/>
            <a:ext cx="47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3600" b="1" cap="none" spc="0" dirty="0">
              <a:ln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334902A-1855-4201-89A6-84CE878D78E2}"/>
              </a:ext>
            </a:extLst>
          </p:cNvPr>
          <p:cNvSpPr/>
          <p:nvPr/>
        </p:nvSpPr>
        <p:spPr>
          <a:xfrm>
            <a:off x="8048834" y="2659559"/>
            <a:ext cx="47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3600" b="1" cap="none" spc="0" dirty="0">
              <a:ln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1394668-616B-480C-94B6-AA529EFE3921}"/>
              </a:ext>
            </a:extLst>
          </p:cNvPr>
          <p:cNvSpPr/>
          <p:nvPr/>
        </p:nvSpPr>
        <p:spPr>
          <a:xfrm>
            <a:off x="3476834" y="2126159"/>
            <a:ext cx="47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3600" b="1" cap="none" spc="0" dirty="0">
              <a:ln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795F79E-7BE8-40F3-B2EC-735A60769B75}"/>
              </a:ext>
            </a:extLst>
          </p:cNvPr>
          <p:cNvSpPr/>
          <p:nvPr/>
        </p:nvSpPr>
        <p:spPr>
          <a:xfrm>
            <a:off x="3476834" y="2783197"/>
            <a:ext cx="47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3600" b="1" cap="none" spc="0" dirty="0">
              <a:ln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671F261-04DC-46E9-B5A1-1372312E7702}"/>
              </a:ext>
            </a:extLst>
          </p:cNvPr>
          <p:cNvSpPr/>
          <p:nvPr/>
        </p:nvSpPr>
        <p:spPr>
          <a:xfrm>
            <a:off x="7915484" y="3648183"/>
            <a:ext cx="47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3600" b="1" cap="none" spc="0" dirty="0">
              <a:ln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27A9B83-9E46-4C7E-9829-415095B51142}"/>
              </a:ext>
            </a:extLst>
          </p:cNvPr>
          <p:cNvSpPr/>
          <p:nvPr/>
        </p:nvSpPr>
        <p:spPr>
          <a:xfrm>
            <a:off x="8012709" y="4266552"/>
            <a:ext cx="47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lang="ar-SA" sz="3600" b="1" cap="none" spc="0" dirty="0">
              <a:ln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D25A982-E6B3-44CE-B9EB-01EE1659E176}"/>
              </a:ext>
            </a:extLst>
          </p:cNvPr>
          <p:cNvSpPr/>
          <p:nvPr/>
        </p:nvSpPr>
        <p:spPr>
          <a:xfrm>
            <a:off x="3476834" y="3667897"/>
            <a:ext cx="47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3600" b="1" cap="none" spc="0" dirty="0">
              <a:ln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A403523-AF94-4A09-8553-FCAB16C393E3}"/>
              </a:ext>
            </a:extLst>
          </p:cNvPr>
          <p:cNvSpPr/>
          <p:nvPr/>
        </p:nvSpPr>
        <p:spPr>
          <a:xfrm>
            <a:off x="3525447" y="4266552"/>
            <a:ext cx="47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lang="ar-SA" sz="3600" b="1" cap="none" spc="0" dirty="0">
              <a:ln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551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5C9714A-CED2-4851-8252-31ABF0EE42B5}"/>
              </a:ext>
            </a:extLst>
          </p:cNvPr>
          <p:cNvSpPr txBox="1"/>
          <p:nvPr/>
        </p:nvSpPr>
        <p:spPr>
          <a:xfrm>
            <a:off x="9495571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26E49E4-E5AA-47AE-8B9A-5BC0F8BA4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240236"/>
            <a:ext cx="7391400" cy="4377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0B239AB-6583-479D-ABEC-1C82BD2BC996}"/>
              </a:ext>
            </a:extLst>
          </p:cNvPr>
          <p:cNvSpPr/>
          <p:nvPr/>
        </p:nvSpPr>
        <p:spPr>
          <a:xfrm>
            <a:off x="2619375" y="1562099"/>
            <a:ext cx="1428750" cy="1419225"/>
          </a:xfrm>
          <a:custGeom>
            <a:avLst/>
            <a:gdLst>
              <a:gd name="connsiteX0" fmla="*/ 0 w 1428750"/>
              <a:gd name="connsiteY0" fmla="*/ 236542 h 1419225"/>
              <a:gd name="connsiteX1" fmla="*/ 236542 w 1428750"/>
              <a:gd name="connsiteY1" fmla="*/ 0 h 1419225"/>
              <a:gd name="connsiteX2" fmla="*/ 1192208 w 1428750"/>
              <a:gd name="connsiteY2" fmla="*/ 0 h 1419225"/>
              <a:gd name="connsiteX3" fmla="*/ 1428750 w 1428750"/>
              <a:gd name="connsiteY3" fmla="*/ 236542 h 1419225"/>
              <a:gd name="connsiteX4" fmla="*/ 1428750 w 1428750"/>
              <a:gd name="connsiteY4" fmla="*/ 1182683 h 1419225"/>
              <a:gd name="connsiteX5" fmla="*/ 1192208 w 1428750"/>
              <a:gd name="connsiteY5" fmla="*/ 1419225 h 1419225"/>
              <a:gd name="connsiteX6" fmla="*/ 236542 w 1428750"/>
              <a:gd name="connsiteY6" fmla="*/ 1419225 h 1419225"/>
              <a:gd name="connsiteX7" fmla="*/ 0 w 1428750"/>
              <a:gd name="connsiteY7" fmla="*/ 1182683 h 1419225"/>
              <a:gd name="connsiteX8" fmla="*/ 0 w 1428750"/>
              <a:gd name="connsiteY8" fmla="*/ 236542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750" h="1419225" extrusionOk="0">
                <a:moveTo>
                  <a:pt x="0" y="236542"/>
                </a:moveTo>
                <a:cubicBezTo>
                  <a:pt x="-3372" y="111819"/>
                  <a:pt x="101855" y="-1671"/>
                  <a:pt x="236542" y="0"/>
                </a:cubicBezTo>
                <a:cubicBezTo>
                  <a:pt x="342567" y="-35013"/>
                  <a:pt x="832315" y="19460"/>
                  <a:pt x="1192208" y="0"/>
                </a:cubicBezTo>
                <a:cubicBezTo>
                  <a:pt x="1316866" y="1999"/>
                  <a:pt x="1422629" y="113141"/>
                  <a:pt x="1428750" y="236542"/>
                </a:cubicBezTo>
                <a:cubicBezTo>
                  <a:pt x="1436861" y="700904"/>
                  <a:pt x="1426716" y="870840"/>
                  <a:pt x="1428750" y="1182683"/>
                </a:cubicBezTo>
                <a:cubicBezTo>
                  <a:pt x="1430161" y="1311981"/>
                  <a:pt x="1337137" y="1420168"/>
                  <a:pt x="1192208" y="1419225"/>
                </a:cubicBezTo>
                <a:cubicBezTo>
                  <a:pt x="1027951" y="1491247"/>
                  <a:pt x="384035" y="1433669"/>
                  <a:pt x="236542" y="1419225"/>
                </a:cubicBezTo>
                <a:cubicBezTo>
                  <a:pt x="117480" y="1420904"/>
                  <a:pt x="-3051" y="1311929"/>
                  <a:pt x="0" y="1182683"/>
                </a:cubicBezTo>
                <a:cubicBezTo>
                  <a:pt x="-17726" y="872319"/>
                  <a:pt x="-19218" y="679547"/>
                  <a:pt x="0" y="236542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FF8BAED-2C30-4C57-A8F1-D093AD2DEB92}"/>
              </a:ext>
            </a:extLst>
          </p:cNvPr>
          <p:cNvSpPr/>
          <p:nvPr/>
        </p:nvSpPr>
        <p:spPr>
          <a:xfrm>
            <a:off x="5381625" y="2905125"/>
            <a:ext cx="962025" cy="1019174"/>
          </a:xfrm>
          <a:custGeom>
            <a:avLst/>
            <a:gdLst>
              <a:gd name="connsiteX0" fmla="*/ 0 w 962025"/>
              <a:gd name="connsiteY0" fmla="*/ 160341 h 1019174"/>
              <a:gd name="connsiteX1" fmla="*/ 160341 w 962025"/>
              <a:gd name="connsiteY1" fmla="*/ 0 h 1019174"/>
              <a:gd name="connsiteX2" fmla="*/ 801684 w 962025"/>
              <a:gd name="connsiteY2" fmla="*/ 0 h 1019174"/>
              <a:gd name="connsiteX3" fmla="*/ 962025 w 962025"/>
              <a:gd name="connsiteY3" fmla="*/ 160341 h 1019174"/>
              <a:gd name="connsiteX4" fmla="*/ 962025 w 962025"/>
              <a:gd name="connsiteY4" fmla="*/ 858833 h 1019174"/>
              <a:gd name="connsiteX5" fmla="*/ 801684 w 962025"/>
              <a:gd name="connsiteY5" fmla="*/ 1019174 h 1019174"/>
              <a:gd name="connsiteX6" fmla="*/ 160341 w 962025"/>
              <a:gd name="connsiteY6" fmla="*/ 1019174 h 1019174"/>
              <a:gd name="connsiteX7" fmla="*/ 0 w 962025"/>
              <a:gd name="connsiteY7" fmla="*/ 858833 h 1019174"/>
              <a:gd name="connsiteX8" fmla="*/ 0 w 962025"/>
              <a:gd name="connsiteY8" fmla="*/ 160341 h 10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2025" h="1019174" extrusionOk="0">
                <a:moveTo>
                  <a:pt x="0" y="160341"/>
                </a:moveTo>
                <a:cubicBezTo>
                  <a:pt x="-4360" y="79437"/>
                  <a:pt x="67589" y="-1734"/>
                  <a:pt x="160341" y="0"/>
                </a:cubicBezTo>
                <a:cubicBezTo>
                  <a:pt x="345889" y="-32998"/>
                  <a:pt x="638823" y="15298"/>
                  <a:pt x="801684" y="0"/>
                </a:cubicBezTo>
                <a:cubicBezTo>
                  <a:pt x="882510" y="2583"/>
                  <a:pt x="955356" y="79673"/>
                  <a:pt x="962025" y="160341"/>
                </a:cubicBezTo>
                <a:cubicBezTo>
                  <a:pt x="953237" y="251673"/>
                  <a:pt x="994924" y="653744"/>
                  <a:pt x="962025" y="858833"/>
                </a:cubicBezTo>
                <a:cubicBezTo>
                  <a:pt x="967577" y="942110"/>
                  <a:pt x="897103" y="1019627"/>
                  <a:pt x="801684" y="1019174"/>
                </a:cubicBezTo>
                <a:cubicBezTo>
                  <a:pt x="714528" y="1071522"/>
                  <a:pt x="244258" y="993406"/>
                  <a:pt x="160341" y="1019174"/>
                </a:cubicBezTo>
                <a:cubicBezTo>
                  <a:pt x="86300" y="1021279"/>
                  <a:pt x="-13182" y="941371"/>
                  <a:pt x="0" y="858833"/>
                </a:cubicBezTo>
                <a:cubicBezTo>
                  <a:pt x="29461" y="571102"/>
                  <a:pt x="56343" y="258356"/>
                  <a:pt x="0" y="160341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20629DE-0AE4-4661-8124-319D6F56E094}"/>
              </a:ext>
            </a:extLst>
          </p:cNvPr>
          <p:cNvSpPr/>
          <p:nvPr/>
        </p:nvSpPr>
        <p:spPr>
          <a:xfrm>
            <a:off x="2619375" y="3162300"/>
            <a:ext cx="1271587" cy="761999"/>
          </a:xfrm>
          <a:custGeom>
            <a:avLst/>
            <a:gdLst>
              <a:gd name="connsiteX0" fmla="*/ 0 w 1271587"/>
              <a:gd name="connsiteY0" fmla="*/ 127002 h 761999"/>
              <a:gd name="connsiteX1" fmla="*/ 127002 w 1271587"/>
              <a:gd name="connsiteY1" fmla="*/ 0 h 761999"/>
              <a:gd name="connsiteX2" fmla="*/ 1144585 w 1271587"/>
              <a:gd name="connsiteY2" fmla="*/ 0 h 761999"/>
              <a:gd name="connsiteX3" fmla="*/ 1271587 w 1271587"/>
              <a:gd name="connsiteY3" fmla="*/ 127002 h 761999"/>
              <a:gd name="connsiteX4" fmla="*/ 1271587 w 1271587"/>
              <a:gd name="connsiteY4" fmla="*/ 634997 h 761999"/>
              <a:gd name="connsiteX5" fmla="*/ 1144585 w 1271587"/>
              <a:gd name="connsiteY5" fmla="*/ 761999 h 761999"/>
              <a:gd name="connsiteX6" fmla="*/ 127002 w 1271587"/>
              <a:gd name="connsiteY6" fmla="*/ 761999 h 761999"/>
              <a:gd name="connsiteX7" fmla="*/ 0 w 1271587"/>
              <a:gd name="connsiteY7" fmla="*/ 634997 h 761999"/>
              <a:gd name="connsiteX8" fmla="*/ 0 w 1271587"/>
              <a:gd name="connsiteY8" fmla="*/ 127002 h 76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1587" h="761999" extrusionOk="0">
                <a:moveTo>
                  <a:pt x="0" y="127002"/>
                </a:moveTo>
                <a:cubicBezTo>
                  <a:pt x="-4325" y="64448"/>
                  <a:pt x="44060" y="-5286"/>
                  <a:pt x="127002" y="0"/>
                </a:cubicBezTo>
                <a:cubicBezTo>
                  <a:pt x="411630" y="9448"/>
                  <a:pt x="809776" y="-57393"/>
                  <a:pt x="1144585" y="0"/>
                </a:cubicBezTo>
                <a:cubicBezTo>
                  <a:pt x="1210140" y="1533"/>
                  <a:pt x="1269728" y="59059"/>
                  <a:pt x="1271587" y="127002"/>
                </a:cubicBezTo>
                <a:cubicBezTo>
                  <a:pt x="1305919" y="319659"/>
                  <a:pt x="1248201" y="396071"/>
                  <a:pt x="1271587" y="634997"/>
                </a:cubicBezTo>
                <a:cubicBezTo>
                  <a:pt x="1280902" y="696285"/>
                  <a:pt x="1218344" y="762238"/>
                  <a:pt x="1144585" y="761999"/>
                </a:cubicBezTo>
                <a:cubicBezTo>
                  <a:pt x="961320" y="704024"/>
                  <a:pt x="342872" y="712895"/>
                  <a:pt x="127002" y="761999"/>
                </a:cubicBezTo>
                <a:cubicBezTo>
                  <a:pt x="70589" y="763990"/>
                  <a:pt x="-12193" y="699573"/>
                  <a:pt x="0" y="634997"/>
                </a:cubicBezTo>
                <a:cubicBezTo>
                  <a:pt x="43017" y="448785"/>
                  <a:pt x="32931" y="308118"/>
                  <a:pt x="0" y="127002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69FA16F-6C6B-4EDC-B6E4-A2DF5E09B0ED}"/>
              </a:ext>
            </a:extLst>
          </p:cNvPr>
          <p:cNvSpPr/>
          <p:nvPr/>
        </p:nvSpPr>
        <p:spPr>
          <a:xfrm>
            <a:off x="4152900" y="4593830"/>
            <a:ext cx="871537" cy="761999"/>
          </a:xfrm>
          <a:custGeom>
            <a:avLst/>
            <a:gdLst>
              <a:gd name="connsiteX0" fmla="*/ 0 w 871537"/>
              <a:gd name="connsiteY0" fmla="*/ 127002 h 761999"/>
              <a:gd name="connsiteX1" fmla="*/ 127002 w 871537"/>
              <a:gd name="connsiteY1" fmla="*/ 0 h 761999"/>
              <a:gd name="connsiteX2" fmla="*/ 744535 w 871537"/>
              <a:gd name="connsiteY2" fmla="*/ 0 h 761999"/>
              <a:gd name="connsiteX3" fmla="*/ 871537 w 871537"/>
              <a:gd name="connsiteY3" fmla="*/ 127002 h 761999"/>
              <a:gd name="connsiteX4" fmla="*/ 871537 w 871537"/>
              <a:gd name="connsiteY4" fmla="*/ 634997 h 761999"/>
              <a:gd name="connsiteX5" fmla="*/ 744535 w 871537"/>
              <a:gd name="connsiteY5" fmla="*/ 761999 h 761999"/>
              <a:gd name="connsiteX6" fmla="*/ 127002 w 871537"/>
              <a:gd name="connsiteY6" fmla="*/ 761999 h 761999"/>
              <a:gd name="connsiteX7" fmla="*/ 0 w 871537"/>
              <a:gd name="connsiteY7" fmla="*/ 634997 h 761999"/>
              <a:gd name="connsiteX8" fmla="*/ 0 w 871537"/>
              <a:gd name="connsiteY8" fmla="*/ 127002 h 76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537" h="761999" extrusionOk="0">
                <a:moveTo>
                  <a:pt x="0" y="127002"/>
                </a:moveTo>
                <a:cubicBezTo>
                  <a:pt x="-4325" y="64448"/>
                  <a:pt x="44060" y="-5286"/>
                  <a:pt x="127002" y="0"/>
                </a:cubicBezTo>
                <a:cubicBezTo>
                  <a:pt x="394066" y="-5305"/>
                  <a:pt x="635577" y="-9149"/>
                  <a:pt x="744535" y="0"/>
                </a:cubicBezTo>
                <a:cubicBezTo>
                  <a:pt x="810090" y="1533"/>
                  <a:pt x="869678" y="59059"/>
                  <a:pt x="871537" y="127002"/>
                </a:cubicBezTo>
                <a:cubicBezTo>
                  <a:pt x="905869" y="319659"/>
                  <a:pt x="848151" y="396071"/>
                  <a:pt x="871537" y="634997"/>
                </a:cubicBezTo>
                <a:cubicBezTo>
                  <a:pt x="880852" y="696285"/>
                  <a:pt x="818294" y="762238"/>
                  <a:pt x="744535" y="761999"/>
                </a:cubicBezTo>
                <a:cubicBezTo>
                  <a:pt x="447937" y="807991"/>
                  <a:pt x="231323" y="728052"/>
                  <a:pt x="127002" y="761999"/>
                </a:cubicBezTo>
                <a:cubicBezTo>
                  <a:pt x="70589" y="763990"/>
                  <a:pt x="-12193" y="699573"/>
                  <a:pt x="0" y="634997"/>
                </a:cubicBezTo>
                <a:cubicBezTo>
                  <a:pt x="43017" y="448785"/>
                  <a:pt x="32931" y="308118"/>
                  <a:pt x="0" y="127002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1E05285-F129-46C5-A764-333643A0D6DA}"/>
              </a:ext>
            </a:extLst>
          </p:cNvPr>
          <p:cNvSpPr/>
          <p:nvPr/>
        </p:nvSpPr>
        <p:spPr>
          <a:xfrm>
            <a:off x="2752725" y="4390031"/>
            <a:ext cx="1138237" cy="1115419"/>
          </a:xfrm>
          <a:custGeom>
            <a:avLst/>
            <a:gdLst>
              <a:gd name="connsiteX0" fmla="*/ 0 w 1138237"/>
              <a:gd name="connsiteY0" fmla="*/ 185907 h 1115419"/>
              <a:gd name="connsiteX1" fmla="*/ 185907 w 1138237"/>
              <a:gd name="connsiteY1" fmla="*/ 0 h 1115419"/>
              <a:gd name="connsiteX2" fmla="*/ 952330 w 1138237"/>
              <a:gd name="connsiteY2" fmla="*/ 0 h 1115419"/>
              <a:gd name="connsiteX3" fmla="*/ 1138237 w 1138237"/>
              <a:gd name="connsiteY3" fmla="*/ 185907 h 1115419"/>
              <a:gd name="connsiteX4" fmla="*/ 1138237 w 1138237"/>
              <a:gd name="connsiteY4" fmla="*/ 929512 h 1115419"/>
              <a:gd name="connsiteX5" fmla="*/ 952330 w 1138237"/>
              <a:gd name="connsiteY5" fmla="*/ 1115419 h 1115419"/>
              <a:gd name="connsiteX6" fmla="*/ 185907 w 1138237"/>
              <a:gd name="connsiteY6" fmla="*/ 1115419 h 1115419"/>
              <a:gd name="connsiteX7" fmla="*/ 0 w 1138237"/>
              <a:gd name="connsiteY7" fmla="*/ 929512 h 1115419"/>
              <a:gd name="connsiteX8" fmla="*/ 0 w 1138237"/>
              <a:gd name="connsiteY8" fmla="*/ 185907 h 111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237" h="1115419" extrusionOk="0">
                <a:moveTo>
                  <a:pt x="0" y="185907"/>
                </a:moveTo>
                <a:cubicBezTo>
                  <a:pt x="-9083" y="99169"/>
                  <a:pt x="65926" y="-7147"/>
                  <a:pt x="185907" y="0"/>
                </a:cubicBezTo>
                <a:cubicBezTo>
                  <a:pt x="361112" y="39029"/>
                  <a:pt x="673341" y="-65458"/>
                  <a:pt x="952330" y="0"/>
                </a:cubicBezTo>
                <a:cubicBezTo>
                  <a:pt x="1038742" y="5435"/>
                  <a:pt x="1130558" y="92314"/>
                  <a:pt x="1138237" y="185907"/>
                </a:cubicBezTo>
                <a:cubicBezTo>
                  <a:pt x="1183916" y="512934"/>
                  <a:pt x="1205101" y="574335"/>
                  <a:pt x="1138237" y="929512"/>
                </a:cubicBezTo>
                <a:cubicBezTo>
                  <a:pt x="1146401" y="1024427"/>
                  <a:pt x="1071975" y="1116539"/>
                  <a:pt x="952330" y="1115419"/>
                </a:cubicBezTo>
                <a:cubicBezTo>
                  <a:pt x="783755" y="1179328"/>
                  <a:pt x="469350" y="1125011"/>
                  <a:pt x="185907" y="1115419"/>
                </a:cubicBezTo>
                <a:cubicBezTo>
                  <a:pt x="87662" y="1116061"/>
                  <a:pt x="-16482" y="1024664"/>
                  <a:pt x="0" y="929512"/>
                </a:cubicBezTo>
                <a:cubicBezTo>
                  <a:pt x="20543" y="641522"/>
                  <a:pt x="-45975" y="444907"/>
                  <a:pt x="0" y="185907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83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135</Words>
  <Application>Microsoft Office PowerPoint</Application>
  <PresentationFormat>شاشة عريضة</PresentationFormat>
  <Paragraphs>54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9</cp:revision>
  <dcterms:created xsi:type="dcterms:W3CDTF">2022-04-06T22:31:11Z</dcterms:created>
  <dcterms:modified xsi:type="dcterms:W3CDTF">2022-04-13T00:44:31Z</dcterms:modified>
</cp:coreProperties>
</file>