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7" r:id="rId5"/>
    <p:sldId id="283" r:id="rId6"/>
    <p:sldId id="285" r:id="rId7"/>
    <p:sldId id="288" r:id="rId8"/>
    <p:sldId id="284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68" r:id="rId18"/>
    <p:sldId id="265" r:id="rId19"/>
    <p:sldId id="269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</p:embeddedFont>
    <p:embeddedFont>
      <p:font typeface="Traditional Arabic" panose="02020603050405020304" pitchFamily="18" charset="-78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42"/>
    <a:srgbClr val="5B96A9"/>
    <a:srgbClr val="A0B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22" autoAdjust="0"/>
  </p:normalViewPr>
  <p:slideViewPr>
    <p:cSldViewPr>
      <p:cViewPr varScale="1">
        <p:scale>
          <a:sx n="60" d="100"/>
          <a:sy n="60" d="100"/>
        </p:scale>
        <p:origin x="36" y="2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C16DD6-36E6-4FA2-91B7-4D4074038BDF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146B11-4FD8-455F-9066-3AA898CD94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7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8.svg"/><Relationship Id="rId18" Type="http://schemas.openxmlformats.org/officeDocument/2006/relationships/image" Target="../media/image92.png"/><Relationship Id="rId3" Type="http://schemas.openxmlformats.org/officeDocument/2006/relationships/image" Target="../media/image14.svg"/><Relationship Id="rId7" Type="http://schemas.openxmlformats.org/officeDocument/2006/relationships/image" Target="../media/image56.svg"/><Relationship Id="rId12" Type="http://schemas.openxmlformats.org/officeDocument/2006/relationships/image" Target="../media/image67.png"/><Relationship Id="rId17" Type="http://schemas.openxmlformats.org/officeDocument/2006/relationships/image" Target="../media/image91.png"/><Relationship Id="rId2" Type="http://schemas.openxmlformats.org/officeDocument/2006/relationships/image" Target="../media/image13.png"/><Relationship Id="rId16" Type="http://schemas.openxmlformats.org/officeDocument/2006/relationships/image" Target="../media/image9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70.svg"/><Relationship Id="rId5" Type="http://schemas.openxmlformats.org/officeDocument/2006/relationships/image" Target="../media/image72.svg"/><Relationship Id="rId15" Type="http://schemas.openxmlformats.org/officeDocument/2006/relationships/image" Target="../media/image38.svg"/><Relationship Id="rId10" Type="http://schemas.openxmlformats.org/officeDocument/2006/relationships/image" Target="../media/image69.png"/><Relationship Id="rId19" Type="http://schemas.openxmlformats.org/officeDocument/2006/relationships/image" Target="../media/image23.png"/><Relationship Id="rId4" Type="http://schemas.openxmlformats.org/officeDocument/2006/relationships/image" Target="../media/image71.png"/><Relationship Id="rId9" Type="http://schemas.openxmlformats.org/officeDocument/2006/relationships/image" Target="../media/image36.sv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8.svg"/><Relationship Id="rId18" Type="http://schemas.openxmlformats.org/officeDocument/2006/relationships/image" Target="../media/image95.png"/><Relationship Id="rId3" Type="http://schemas.openxmlformats.org/officeDocument/2006/relationships/image" Target="../media/image14.svg"/><Relationship Id="rId21" Type="http://schemas.openxmlformats.org/officeDocument/2006/relationships/image" Target="../media/image24.png"/><Relationship Id="rId7" Type="http://schemas.openxmlformats.org/officeDocument/2006/relationships/image" Target="../media/image56.svg"/><Relationship Id="rId12" Type="http://schemas.openxmlformats.org/officeDocument/2006/relationships/image" Target="../media/image67.png"/><Relationship Id="rId17" Type="http://schemas.openxmlformats.org/officeDocument/2006/relationships/image" Target="../media/image94.png"/><Relationship Id="rId2" Type="http://schemas.openxmlformats.org/officeDocument/2006/relationships/image" Target="../media/image13.png"/><Relationship Id="rId16" Type="http://schemas.openxmlformats.org/officeDocument/2006/relationships/image" Target="../media/image93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70.svg"/><Relationship Id="rId5" Type="http://schemas.openxmlformats.org/officeDocument/2006/relationships/image" Target="../media/image72.svg"/><Relationship Id="rId15" Type="http://schemas.openxmlformats.org/officeDocument/2006/relationships/image" Target="../media/image38.svg"/><Relationship Id="rId10" Type="http://schemas.openxmlformats.org/officeDocument/2006/relationships/image" Target="../media/image69.png"/><Relationship Id="rId19" Type="http://schemas.openxmlformats.org/officeDocument/2006/relationships/image" Target="../media/image96.png"/><Relationship Id="rId4" Type="http://schemas.openxmlformats.org/officeDocument/2006/relationships/image" Target="../media/image71.png"/><Relationship Id="rId9" Type="http://schemas.openxmlformats.org/officeDocument/2006/relationships/image" Target="../media/image36.sv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8.svg"/><Relationship Id="rId18" Type="http://schemas.openxmlformats.org/officeDocument/2006/relationships/image" Target="../media/image39.png"/><Relationship Id="rId3" Type="http://schemas.openxmlformats.org/officeDocument/2006/relationships/image" Target="../media/image14.svg"/><Relationship Id="rId21" Type="http://schemas.openxmlformats.org/officeDocument/2006/relationships/image" Target="../media/image98.png"/><Relationship Id="rId7" Type="http://schemas.openxmlformats.org/officeDocument/2006/relationships/image" Target="../media/image70.svg"/><Relationship Id="rId12" Type="http://schemas.openxmlformats.org/officeDocument/2006/relationships/image" Target="../media/image67.png"/><Relationship Id="rId17" Type="http://schemas.openxmlformats.org/officeDocument/2006/relationships/image" Target="../media/image38.svg"/><Relationship Id="rId2" Type="http://schemas.openxmlformats.org/officeDocument/2006/relationships/image" Target="../media/image13.png"/><Relationship Id="rId16" Type="http://schemas.openxmlformats.org/officeDocument/2006/relationships/image" Target="../media/image37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6.svg"/><Relationship Id="rId24" Type="http://schemas.openxmlformats.org/officeDocument/2006/relationships/image" Target="../media/image24.png"/><Relationship Id="rId5" Type="http://schemas.openxmlformats.org/officeDocument/2006/relationships/image" Target="../media/image36.svg"/><Relationship Id="rId15" Type="http://schemas.openxmlformats.org/officeDocument/2006/relationships/image" Target="../media/image78.svg"/><Relationship Id="rId23" Type="http://schemas.openxmlformats.org/officeDocument/2006/relationships/image" Target="../media/image23.png"/><Relationship Id="rId10" Type="http://schemas.openxmlformats.org/officeDocument/2006/relationships/image" Target="../media/image75.png"/><Relationship Id="rId19" Type="http://schemas.openxmlformats.org/officeDocument/2006/relationships/image" Target="../media/image40.svg"/><Relationship Id="rId4" Type="http://schemas.openxmlformats.org/officeDocument/2006/relationships/image" Target="../media/image35.png"/><Relationship Id="rId9" Type="http://schemas.openxmlformats.org/officeDocument/2006/relationships/image" Target="../media/image74.svg"/><Relationship Id="rId14" Type="http://schemas.openxmlformats.org/officeDocument/2006/relationships/image" Target="../media/image77.png"/><Relationship Id="rId22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8.svg"/><Relationship Id="rId18" Type="http://schemas.openxmlformats.org/officeDocument/2006/relationships/image" Target="../media/image101.png"/><Relationship Id="rId3" Type="http://schemas.openxmlformats.org/officeDocument/2006/relationships/image" Target="../media/image14.svg"/><Relationship Id="rId7" Type="http://schemas.openxmlformats.org/officeDocument/2006/relationships/image" Target="../media/image56.svg"/><Relationship Id="rId12" Type="http://schemas.openxmlformats.org/officeDocument/2006/relationships/image" Target="../media/image67.png"/><Relationship Id="rId17" Type="http://schemas.openxmlformats.org/officeDocument/2006/relationships/image" Target="../media/image100.png"/><Relationship Id="rId2" Type="http://schemas.openxmlformats.org/officeDocument/2006/relationships/image" Target="../media/image13.png"/><Relationship Id="rId16" Type="http://schemas.openxmlformats.org/officeDocument/2006/relationships/image" Target="../media/image97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70.svg"/><Relationship Id="rId5" Type="http://schemas.openxmlformats.org/officeDocument/2006/relationships/image" Target="../media/image72.svg"/><Relationship Id="rId15" Type="http://schemas.openxmlformats.org/officeDocument/2006/relationships/image" Target="../media/image38.svg"/><Relationship Id="rId10" Type="http://schemas.openxmlformats.org/officeDocument/2006/relationships/image" Target="../media/image69.png"/><Relationship Id="rId19" Type="http://schemas.openxmlformats.org/officeDocument/2006/relationships/image" Target="../media/image23.png"/><Relationship Id="rId4" Type="http://schemas.openxmlformats.org/officeDocument/2006/relationships/image" Target="../media/image71.png"/><Relationship Id="rId9" Type="http://schemas.openxmlformats.org/officeDocument/2006/relationships/image" Target="../media/image36.sv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8.svg"/><Relationship Id="rId18" Type="http://schemas.openxmlformats.org/officeDocument/2006/relationships/image" Target="../media/image23.png"/><Relationship Id="rId3" Type="http://schemas.openxmlformats.org/officeDocument/2006/relationships/image" Target="../media/image14.svg"/><Relationship Id="rId7" Type="http://schemas.openxmlformats.org/officeDocument/2006/relationships/image" Target="../media/image56.svg"/><Relationship Id="rId12" Type="http://schemas.openxmlformats.org/officeDocument/2006/relationships/image" Target="../media/image67.png"/><Relationship Id="rId17" Type="http://schemas.openxmlformats.org/officeDocument/2006/relationships/image" Target="../media/image103.png"/><Relationship Id="rId2" Type="http://schemas.openxmlformats.org/officeDocument/2006/relationships/image" Target="../media/image13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70.svg"/><Relationship Id="rId5" Type="http://schemas.openxmlformats.org/officeDocument/2006/relationships/image" Target="../media/image72.svg"/><Relationship Id="rId15" Type="http://schemas.openxmlformats.org/officeDocument/2006/relationships/image" Target="../media/image38.svg"/><Relationship Id="rId10" Type="http://schemas.openxmlformats.org/officeDocument/2006/relationships/image" Target="../media/image69.png"/><Relationship Id="rId19" Type="http://schemas.openxmlformats.org/officeDocument/2006/relationships/image" Target="../media/image24.png"/><Relationship Id="rId4" Type="http://schemas.openxmlformats.org/officeDocument/2006/relationships/image" Target="../media/image71.png"/><Relationship Id="rId9" Type="http://schemas.openxmlformats.org/officeDocument/2006/relationships/image" Target="../media/image36.sv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8.svg"/><Relationship Id="rId18" Type="http://schemas.openxmlformats.org/officeDocument/2006/relationships/image" Target="../media/image39.png"/><Relationship Id="rId3" Type="http://schemas.openxmlformats.org/officeDocument/2006/relationships/image" Target="../media/image14.svg"/><Relationship Id="rId21" Type="http://schemas.openxmlformats.org/officeDocument/2006/relationships/image" Target="../media/image23.png"/><Relationship Id="rId7" Type="http://schemas.openxmlformats.org/officeDocument/2006/relationships/image" Target="../media/image70.svg"/><Relationship Id="rId12" Type="http://schemas.openxmlformats.org/officeDocument/2006/relationships/image" Target="../media/image67.png"/><Relationship Id="rId17" Type="http://schemas.openxmlformats.org/officeDocument/2006/relationships/image" Target="../media/image38.svg"/><Relationship Id="rId2" Type="http://schemas.openxmlformats.org/officeDocument/2006/relationships/image" Target="../media/image13.png"/><Relationship Id="rId16" Type="http://schemas.openxmlformats.org/officeDocument/2006/relationships/image" Target="../media/image37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6.svg"/><Relationship Id="rId5" Type="http://schemas.openxmlformats.org/officeDocument/2006/relationships/image" Target="../media/image36.svg"/><Relationship Id="rId15" Type="http://schemas.openxmlformats.org/officeDocument/2006/relationships/image" Target="../media/image78.svg"/><Relationship Id="rId23" Type="http://schemas.openxmlformats.org/officeDocument/2006/relationships/image" Target="../media/image105.gif"/><Relationship Id="rId10" Type="http://schemas.openxmlformats.org/officeDocument/2006/relationships/image" Target="../media/image75.png"/><Relationship Id="rId19" Type="http://schemas.openxmlformats.org/officeDocument/2006/relationships/image" Target="../media/image40.svg"/><Relationship Id="rId4" Type="http://schemas.openxmlformats.org/officeDocument/2006/relationships/image" Target="../media/image35.png"/><Relationship Id="rId9" Type="http://schemas.openxmlformats.org/officeDocument/2006/relationships/image" Target="../media/image74.svg"/><Relationship Id="rId14" Type="http://schemas.openxmlformats.org/officeDocument/2006/relationships/image" Target="../media/image77.png"/><Relationship Id="rId2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9.sv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12" Type="http://schemas.openxmlformats.org/officeDocument/2006/relationships/image" Target="../media/image108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6.svg"/><Relationship Id="rId5" Type="http://schemas.openxmlformats.org/officeDocument/2006/relationships/image" Target="../media/image8.svg"/><Relationship Id="rId15" Type="http://schemas.openxmlformats.org/officeDocument/2006/relationships/image" Target="../media/image23.pn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107.svg"/><Relationship Id="rId1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6.svg"/><Relationship Id="rId18" Type="http://schemas.openxmlformats.org/officeDocument/2006/relationships/image" Target="../media/image37.png"/><Relationship Id="rId3" Type="http://schemas.openxmlformats.org/officeDocument/2006/relationships/image" Target="../media/image14.svg"/><Relationship Id="rId21" Type="http://schemas.openxmlformats.org/officeDocument/2006/relationships/image" Target="../media/image40.svg"/><Relationship Id="rId7" Type="http://schemas.openxmlformats.org/officeDocument/2006/relationships/image" Target="../media/image36.svg"/><Relationship Id="rId12" Type="http://schemas.openxmlformats.org/officeDocument/2006/relationships/image" Target="../media/image75.png"/><Relationship Id="rId17" Type="http://schemas.openxmlformats.org/officeDocument/2006/relationships/image" Target="../media/image78.svg"/><Relationship Id="rId2" Type="http://schemas.openxmlformats.org/officeDocument/2006/relationships/image" Target="../media/image13.png"/><Relationship Id="rId16" Type="http://schemas.openxmlformats.org/officeDocument/2006/relationships/image" Target="../media/image7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4.svg"/><Relationship Id="rId24" Type="http://schemas.openxmlformats.org/officeDocument/2006/relationships/image" Target="../media/image24.png"/><Relationship Id="rId5" Type="http://schemas.openxmlformats.org/officeDocument/2006/relationships/image" Target="../media/image56.svg"/><Relationship Id="rId15" Type="http://schemas.openxmlformats.org/officeDocument/2006/relationships/image" Target="../media/image68.svg"/><Relationship Id="rId23" Type="http://schemas.openxmlformats.org/officeDocument/2006/relationships/image" Target="../media/image23.png"/><Relationship Id="rId10" Type="http://schemas.openxmlformats.org/officeDocument/2006/relationships/image" Target="../media/image73.png"/><Relationship Id="rId19" Type="http://schemas.openxmlformats.org/officeDocument/2006/relationships/image" Target="../media/image38.svg"/><Relationship Id="rId4" Type="http://schemas.openxmlformats.org/officeDocument/2006/relationships/image" Target="../media/image55.png"/><Relationship Id="rId9" Type="http://schemas.openxmlformats.org/officeDocument/2006/relationships/image" Target="../media/image70.svg"/><Relationship Id="rId14" Type="http://schemas.openxmlformats.org/officeDocument/2006/relationships/image" Target="../media/image67.png"/><Relationship Id="rId22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15.svg"/><Relationship Id="rId18" Type="http://schemas.openxmlformats.org/officeDocument/2006/relationships/image" Target="../media/image67.png"/><Relationship Id="rId26" Type="http://schemas.openxmlformats.org/officeDocument/2006/relationships/image" Target="../media/image123.jpeg"/><Relationship Id="rId3" Type="http://schemas.openxmlformats.org/officeDocument/2006/relationships/image" Target="../media/image4.svg"/><Relationship Id="rId21" Type="http://schemas.openxmlformats.org/officeDocument/2006/relationships/image" Target="../media/image119.svg"/><Relationship Id="rId7" Type="http://schemas.openxmlformats.org/officeDocument/2006/relationships/image" Target="../media/image58.svg"/><Relationship Id="rId12" Type="http://schemas.openxmlformats.org/officeDocument/2006/relationships/image" Target="../media/image114.png"/><Relationship Id="rId17" Type="http://schemas.openxmlformats.org/officeDocument/2006/relationships/image" Target="../media/image117.svg"/><Relationship Id="rId25" Type="http://schemas.openxmlformats.org/officeDocument/2006/relationships/image" Target="../media/image122.jpeg"/><Relationship Id="rId2" Type="http://schemas.openxmlformats.org/officeDocument/2006/relationships/image" Target="../media/image3.png"/><Relationship Id="rId16" Type="http://schemas.openxmlformats.org/officeDocument/2006/relationships/image" Target="../media/image116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13.svg"/><Relationship Id="rId24" Type="http://schemas.microsoft.com/office/2007/relationships/hdphoto" Target="../media/hdphoto1.wdp"/><Relationship Id="rId5" Type="http://schemas.openxmlformats.org/officeDocument/2006/relationships/image" Target="../media/image56.svg"/><Relationship Id="rId15" Type="http://schemas.openxmlformats.org/officeDocument/2006/relationships/image" Target="../media/image66.svg"/><Relationship Id="rId23" Type="http://schemas.openxmlformats.org/officeDocument/2006/relationships/image" Target="../media/image121.png"/><Relationship Id="rId28" Type="http://schemas.openxmlformats.org/officeDocument/2006/relationships/image" Target="../media/image24.png"/><Relationship Id="rId10" Type="http://schemas.openxmlformats.org/officeDocument/2006/relationships/image" Target="../media/image112.png"/><Relationship Id="rId19" Type="http://schemas.openxmlformats.org/officeDocument/2006/relationships/image" Target="../media/image68.svg"/><Relationship Id="rId4" Type="http://schemas.openxmlformats.org/officeDocument/2006/relationships/image" Target="../media/image55.png"/><Relationship Id="rId9" Type="http://schemas.openxmlformats.org/officeDocument/2006/relationships/image" Target="../media/image78.svg"/><Relationship Id="rId14" Type="http://schemas.openxmlformats.org/officeDocument/2006/relationships/image" Target="../media/image65.png"/><Relationship Id="rId22" Type="http://schemas.openxmlformats.org/officeDocument/2006/relationships/image" Target="../media/image120.jpeg"/><Relationship Id="rId27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9.svg"/><Relationship Id="rId18" Type="http://schemas.openxmlformats.org/officeDocument/2006/relationships/image" Target="../media/image118.png"/><Relationship Id="rId26" Type="http://schemas.openxmlformats.org/officeDocument/2006/relationships/image" Target="../media/image23.png"/><Relationship Id="rId3" Type="http://schemas.openxmlformats.org/officeDocument/2006/relationships/image" Target="../media/image4.svg"/><Relationship Id="rId21" Type="http://schemas.openxmlformats.org/officeDocument/2006/relationships/image" Target="../media/image66.svg"/><Relationship Id="rId7" Type="http://schemas.openxmlformats.org/officeDocument/2006/relationships/image" Target="../media/image14.svg"/><Relationship Id="rId12" Type="http://schemas.openxmlformats.org/officeDocument/2006/relationships/image" Target="../media/image108.png"/><Relationship Id="rId17" Type="http://schemas.openxmlformats.org/officeDocument/2006/relationships/image" Target="../media/image38.svg"/><Relationship Id="rId25" Type="http://schemas.openxmlformats.org/officeDocument/2006/relationships/image" Target="../media/image50.sv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6.svg"/><Relationship Id="rId24" Type="http://schemas.openxmlformats.org/officeDocument/2006/relationships/image" Target="../media/image49.png"/><Relationship Id="rId5" Type="http://schemas.openxmlformats.org/officeDocument/2006/relationships/image" Target="../media/image8.svg"/><Relationship Id="rId15" Type="http://schemas.openxmlformats.org/officeDocument/2006/relationships/hyperlink" Target="https://www.refaheducation.com/ar" TargetMode="External"/><Relationship Id="rId23" Type="http://schemas.openxmlformats.org/officeDocument/2006/relationships/image" Target="../media/image117.svg"/><Relationship Id="rId10" Type="http://schemas.openxmlformats.org/officeDocument/2006/relationships/image" Target="../media/image35.png"/><Relationship Id="rId19" Type="http://schemas.openxmlformats.org/officeDocument/2006/relationships/image" Target="../media/image119.svg"/><Relationship Id="rId4" Type="http://schemas.openxmlformats.org/officeDocument/2006/relationships/image" Target="../media/image7.png"/><Relationship Id="rId9" Type="http://schemas.openxmlformats.org/officeDocument/2006/relationships/image" Target="../media/image107.svg"/><Relationship Id="rId14" Type="http://schemas.openxmlformats.org/officeDocument/2006/relationships/hyperlink" Target="https://t.me/fatimahalsubeie" TargetMode="External"/><Relationship Id="rId22" Type="http://schemas.openxmlformats.org/officeDocument/2006/relationships/image" Target="../media/image116.png"/><Relationship Id="rId27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26.svg"/><Relationship Id="rId21" Type="http://schemas.openxmlformats.org/officeDocument/2006/relationships/image" Target="../media/image24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svg"/><Relationship Id="rId21" Type="http://schemas.openxmlformats.org/officeDocument/2006/relationships/image" Target="../media/image62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5" Type="http://schemas.openxmlformats.org/officeDocument/2006/relationships/image" Target="../media/image66.sv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24" Type="http://schemas.openxmlformats.org/officeDocument/2006/relationships/image" Target="../media/image65.png"/><Relationship Id="rId5" Type="http://schemas.openxmlformats.org/officeDocument/2006/relationships/image" Target="../media/image46.svg"/><Relationship Id="rId15" Type="http://schemas.openxmlformats.org/officeDocument/2006/relationships/image" Target="../media/image56.svg"/><Relationship Id="rId23" Type="http://schemas.openxmlformats.org/officeDocument/2006/relationships/image" Target="../media/image64.sv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svg"/><Relationship Id="rId31" Type="http://schemas.openxmlformats.org/officeDocument/2006/relationships/image" Target="../media/image24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svg"/><Relationship Id="rId30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74.svg"/><Relationship Id="rId18" Type="http://schemas.openxmlformats.org/officeDocument/2006/relationships/image" Target="../media/image77.png"/><Relationship Id="rId3" Type="http://schemas.openxmlformats.org/officeDocument/2006/relationships/image" Target="../media/image14.svg"/><Relationship Id="rId21" Type="http://schemas.openxmlformats.org/officeDocument/2006/relationships/image" Target="../media/image38.svg"/><Relationship Id="rId7" Type="http://schemas.openxmlformats.org/officeDocument/2006/relationships/image" Target="../media/image56.svg"/><Relationship Id="rId12" Type="http://schemas.openxmlformats.org/officeDocument/2006/relationships/image" Target="../media/image73.png"/><Relationship Id="rId17" Type="http://schemas.openxmlformats.org/officeDocument/2006/relationships/image" Target="../media/image68.svg"/><Relationship Id="rId25" Type="http://schemas.openxmlformats.org/officeDocument/2006/relationships/image" Target="../media/image24.png"/><Relationship Id="rId2" Type="http://schemas.openxmlformats.org/officeDocument/2006/relationships/image" Target="../media/image13.png"/><Relationship Id="rId16" Type="http://schemas.openxmlformats.org/officeDocument/2006/relationships/image" Target="../media/image67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70.svg"/><Relationship Id="rId24" Type="http://schemas.openxmlformats.org/officeDocument/2006/relationships/image" Target="../media/image23.png"/><Relationship Id="rId5" Type="http://schemas.openxmlformats.org/officeDocument/2006/relationships/image" Target="../media/image72.svg"/><Relationship Id="rId15" Type="http://schemas.openxmlformats.org/officeDocument/2006/relationships/image" Target="../media/image76.svg"/><Relationship Id="rId23" Type="http://schemas.openxmlformats.org/officeDocument/2006/relationships/image" Target="../media/image40.svg"/><Relationship Id="rId10" Type="http://schemas.openxmlformats.org/officeDocument/2006/relationships/image" Target="../media/image69.png"/><Relationship Id="rId19" Type="http://schemas.openxmlformats.org/officeDocument/2006/relationships/image" Target="../media/image78.svg"/><Relationship Id="rId4" Type="http://schemas.openxmlformats.org/officeDocument/2006/relationships/image" Target="../media/image71.png"/><Relationship Id="rId9" Type="http://schemas.openxmlformats.org/officeDocument/2006/relationships/image" Target="../media/image36.svg"/><Relationship Id="rId14" Type="http://schemas.openxmlformats.org/officeDocument/2006/relationships/image" Target="../media/image75.png"/><Relationship Id="rId2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8.svg"/><Relationship Id="rId18" Type="http://schemas.openxmlformats.org/officeDocument/2006/relationships/image" Target="../media/image39.png"/><Relationship Id="rId3" Type="http://schemas.openxmlformats.org/officeDocument/2006/relationships/image" Target="../media/image14.svg"/><Relationship Id="rId21" Type="http://schemas.openxmlformats.org/officeDocument/2006/relationships/image" Target="../media/image23.png"/><Relationship Id="rId7" Type="http://schemas.openxmlformats.org/officeDocument/2006/relationships/image" Target="../media/image70.svg"/><Relationship Id="rId12" Type="http://schemas.openxmlformats.org/officeDocument/2006/relationships/image" Target="../media/image67.png"/><Relationship Id="rId17" Type="http://schemas.openxmlformats.org/officeDocument/2006/relationships/image" Target="../media/image38.svg"/><Relationship Id="rId2" Type="http://schemas.openxmlformats.org/officeDocument/2006/relationships/image" Target="../media/image13.png"/><Relationship Id="rId16" Type="http://schemas.openxmlformats.org/officeDocument/2006/relationships/image" Target="../media/image37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6.svg"/><Relationship Id="rId5" Type="http://schemas.openxmlformats.org/officeDocument/2006/relationships/image" Target="../media/image36.svg"/><Relationship Id="rId15" Type="http://schemas.openxmlformats.org/officeDocument/2006/relationships/image" Target="../media/image78.svg"/><Relationship Id="rId10" Type="http://schemas.openxmlformats.org/officeDocument/2006/relationships/image" Target="../media/image75.png"/><Relationship Id="rId19" Type="http://schemas.openxmlformats.org/officeDocument/2006/relationships/image" Target="../media/image40.svg"/><Relationship Id="rId4" Type="http://schemas.openxmlformats.org/officeDocument/2006/relationships/image" Target="../media/image35.png"/><Relationship Id="rId9" Type="http://schemas.openxmlformats.org/officeDocument/2006/relationships/image" Target="../media/image74.svg"/><Relationship Id="rId14" Type="http://schemas.openxmlformats.org/officeDocument/2006/relationships/image" Target="../media/image77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6.svg"/><Relationship Id="rId18" Type="http://schemas.openxmlformats.org/officeDocument/2006/relationships/image" Target="../media/image37.png"/><Relationship Id="rId3" Type="http://schemas.openxmlformats.org/officeDocument/2006/relationships/image" Target="../media/image14.svg"/><Relationship Id="rId21" Type="http://schemas.openxmlformats.org/officeDocument/2006/relationships/image" Target="../media/image40.svg"/><Relationship Id="rId7" Type="http://schemas.openxmlformats.org/officeDocument/2006/relationships/image" Target="../media/image36.svg"/><Relationship Id="rId12" Type="http://schemas.openxmlformats.org/officeDocument/2006/relationships/image" Target="../media/image75.png"/><Relationship Id="rId17" Type="http://schemas.openxmlformats.org/officeDocument/2006/relationships/image" Target="../media/image78.svg"/><Relationship Id="rId25" Type="http://schemas.openxmlformats.org/officeDocument/2006/relationships/image" Target="../media/image24.png"/><Relationship Id="rId2" Type="http://schemas.openxmlformats.org/officeDocument/2006/relationships/image" Target="../media/image13.png"/><Relationship Id="rId16" Type="http://schemas.openxmlformats.org/officeDocument/2006/relationships/image" Target="../media/image7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4.svg"/><Relationship Id="rId24" Type="http://schemas.openxmlformats.org/officeDocument/2006/relationships/image" Target="../media/image23.png"/><Relationship Id="rId5" Type="http://schemas.openxmlformats.org/officeDocument/2006/relationships/image" Target="../media/image56.svg"/><Relationship Id="rId15" Type="http://schemas.openxmlformats.org/officeDocument/2006/relationships/image" Target="../media/image68.svg"/><Relationship Id="rId23" Type="http://schemas.openxmlformats.org/officeDocument/2006/relationships/image" Target="../media/image4.svg"/><Relationship Id="rId10" Type="http://schemas.openxmlformats.org/officeDocument/2006/relationships/image" Target="../media/image73.png"/><Relationship Id="rId19" Type="http://schemas.openxmlformats.org/officeDocument/2006/relationships/image" Target="../media/image38.svg"/><Relationship Id="rId4" Type="http://schemas.openxmlformats.org/officeDocument/2006/relationships/image" Target="../media/image55.png"/><Relationship Id="rId9" Type="http://schemas.openxmlformats.org/officeDocument/2006/relationships/image" Target="../media/image70.svg"/><Relationship Id="rId14" Type="http://schemas.openxmlformats.org/officeDocument/2006/relationships/image" Target="../media/image67.png"/><Relationship Id="rId2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8.svg"/><Relationship Id="rId18" Type="http://schemas.openxmlformats.org/officeDocument/2006/relationships/image" Target="../media/image39.png"/><Relationship Id="rId3" Type="http://schemas.openxmlformats.org/officeDocument/2006/relationships/image" Target="../media/image14.svg"/><Relationship Id="rId21" Type="http://schemas.openxmlformats.org/officeDocument/2006/relationships/image" Target="../media/image81.png"/><Relationship Id="rId7" Type="http://schemas.openxmlformats.org/officeDocument/2006/relationships/image" Target="../media/image70.svg"/><Relationship Id="rId12" Type="http://schemas.openxmlformats.org/officeDocument/2006/relationships/image" Target="../media/image67.png"/><Relationship Id="rId17" Type="http://schemas.openxmlformats.org/officeDocument/2006/relationships/image" Target="../media/image38.svg"/><Relationship Id="rId25" Type="http://schemas.openxmlformats.org/officeDocument/2006/relationships/image" Target="../media/image24.png"/><Relationship Id="rId2" Type="http://schemas.openxmlformats.org/officeDocument/2006/relationships/image" Target="../media/image13.png"/><Relationship Id="rId16" Type="http://schemas.openxmlformats.org/officeDocument/2006/relationships/image" Target="../media/image37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6.svg"/><Relationship Id="rId24" Type="http://schemas.openxmlformats.org/officeDocument/2006/relationships/image" Target="../media/image23.png"/><Relationship Id="rId5" Type="http://schemas.openxmlformats.org/officeDocument/2006/relationships/image" Target="../media/image36.svg"/><Relationship Id="rId15" Type="http://schemas.openxmlformats.org/officeDocument/2006/relationships/image" Target="../media/image78.svg"/><Relationship Id="rId23" Type="http://schemas.openxmlformats.org/officeDocument/2006/relationships/image" Target="../media/image83.jpeg"/><Relationship Id="rId10" Type="http://schemas.openxmlformats.org/officeDocument/2006/relationships/image" Target="../media/image75.png"/><Relationship Id="rId19" Type="http://schemas.openxmlformats.org/officeDocument/2006/relationships/image" Target="../media/image40.svg"/><Relationship Id="rId4" Type="http://schemas.openxmlformats.org/officeDocument/2006/relationships/image" Target="../media/image35.png"/><Relationship Id="rId9" Type="http://schemas.openxmlformats.org/officeDocument/2006/relationships/image" Target="../media/image74.svg"/><Relationship Id="rId14" Type="http://schemas.openxmlformats.org/officeDocument/2006/relationships/image" Target="../media/image77.png"/><Relationship Id="rId22" Type="http://schemas.openxmlformats.org/officeDocument/2006/relationships/image" Target="../media/image8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8.svg"/><Relationship Id="rId18" Type="http://schemas.openxmlformats.org/officeDocument/2006/relationships/image" Target="../media/image86.png"/><Relationship Id="rId3" Type="http://schemas.openxmlformats.org/officeDocument/2006/relationships/image" Target="../media/image14.svg"/><Relationship Id="rId7" Type="http://schemas.openxmlformats.org/officeDocument/2006/relationships/image" Target="../media/image56.svg"/><Relationship Id="rId12" Type="http://schemas.openxmlformats.org/officeDocument/2006/relationships/image" Target="../media/image67.png"/><Relationship Id="rId17" Type="http://schemas.openxmlformats.org/officeDocument/2006/relationships/image" Target="../media/image85.png"/><Relationship Id="rId2" Type="http://schemas.openxmlformats.org/officeDocument/2006/relationships/image" Target="../media/image13.png"/><Relationship Id="rId16" Type="http://schemas.openxmlformats.org/officeDocument/2006/relationships/image" Target="../media/image84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70.svg"/><Relationship Id="rId5" Type="http://schemas.openxmlformats.org/officeDocument/2006/relationships/image" Target="../media/image72.svg"/><Relationship Id="rId15" Type="http://schemas.openxmlformats.org/officeDocument/2006/relationships/image" Target="../media/image38.svg"/><Relationship Id="rId10" Type="http://schemas.openxmlformats.org/officeDocument/2006/relationships/image" Target="../media/image69.png"/><Relationship Id="rId19" Type="http://schemas.openxmlformats.org/officeDocument/2006/relationships/image" Target="../media/image23.png"/><Relationship Id="rId4" Type="http://schemas.openxmlformats.org/officeDocument/2006/relationships/image" Target="../media/image71.png"/><Relationship Id="rId9" Type="http://schemas.openxmlformats.org/officeDocument/2006/relationships/image" Target="../media/image36.sv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8.svg"/><Relationship Id="rId18" Type="http://schemas.openxmlformats.org/officeDocument/2006/relationships/image" Target="../media/image39.png"/><Relationship Id="rId3" Type="http://schemas.openxmlformats.org/officeDocument/2006/relationships/image" Target="../media/image14.svg"/><Relationship Id="rId21" Type="http://schemas.openxmlformats.org/officeDocument/2006/relationships/image" Target="../media/image88.png"/><Relationship Id="rId7" Type="http://schemas.openxmlformats.org/officeDocument/2006/relationships/image" Target="../media/image70.svg"/><Relationship Id="rId12" Type="http://schemas.openxmlformats.org/officeDocument/2006/relationships/image" Target="../media/image67.png"/><Relationship Id="rId17" Type="http://schemas.openxmlformats.org/officeDocument/2006/relationships/image" Target="../media/image38.svg"/><Relationship Id="rId2" Type="http://schemas.openxmlformats.org/officeDocument/2006/relationships/image" Target="../media/image13.png"/><Relationship Id="rId16" Type="http://schemas.openxmlformats.org/officeDocument/2006/relationships/image" Target="../media/image37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6.svg"/><Relationship Id="rId24" Type="http://schemas.openxmlformats.org/officeDocument/2006/relationships/image" Target="../media/image24.png"/><Relationship Id="rId5" Type="http://schemas.openxmlformats.org/officeDocument/2006/relationships/image" Target="../media/image36.svg"/><Relationship Id="rId15" Type="http://schemas.openxmlformats.org/officeDocument/2006/relationships/image" Target="../media/image78.svg"/><Relationship Id="rId23" Type="http://schemas.openxmlformats.org/officeDocument/2006/relationships/image" Target="../media/image23.png"/><Relationship Id="rId10" Type="http://schemas.openxmlformats.org/officeDocument/2006/relationships/image" Target="../media/image75.png"/><Relationship Id="rId19" Type="http://schemas.openxmlformats.org/officeDocument/2006/relationships/image" Target="../media/image40.svg"/><Relationship Id="rId4" Type="http://schemas.openxmlformats.org/officeDocument/2006/relationships/image" Target="../media/image35.png"/><Relationship Id="rId9" Type="http://schemas.openxmlformats.org/officeDocument/2006/relationships/image" Target="../media/image74.svg"/><Relationship Id="rId14" Type="http://schemas.openxmlformats.org/officeDocument/2006/relationships/image" Target="../media/image77.png"/><Relationship Id="rId22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57016">
            <a:off x="-1891839" y="7461879"/>
            <a:ext cx="4500755" cy="39719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84121" y="1467612"/>
            <a:ext cx="13571551" cy="7696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15000" y="6776086"/>
            <a:ext cx="7153979" cy="13688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423294">
            <a:off x="14364290" y="7447803"/>
            <a:ext cx="4930533" cy="27431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057016">
            <a:off x="-1606076" y="8255299"/>
            <a:ext cx="3541353" cy="31252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973645">
            <a:off x="12586197" y="-3392979"/>
            <a:ext cx="8842761" cy="58583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556307" y="-544246"/>
            <a:ext cx="3405986" cy="31458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621004">
            <a:off x="-2386378" y="-1179693"/>
            <a:ext cx="5067359" cy="650092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371145" y="3962910"/>
            <a:ext cx="9545709" cy="177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79"/>
              </a:lnSpc>
            </a:pPr>
            <a:r>
              <a:rPr lang="ar-SA" sz="12000" b="1" spc="600" dirty="0">
                <a:solidFill>
                  <a:srgbClr val="FBF6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التمثيل بالنقاط</a:t>
            </a:r>
            <a:endParaRPr lang="en-US" sz="12000" b="1" spc="600" dirty="0">
              <a:solidFill>
                <a:srgbClr val="FBF6E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832042">
            <a:off x="2916070" y="3439845"/>
            <a:ext cx="1698705" cy="18848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2752310" y="2888019"/>
            <a:ext cx="794530" cy="8832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642022" y="3771239"/>
            <a:ext cx="549665" cy="61102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096000" y="7019367"/>
            <a:ext cx="6147795" cy="677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2"/>
              </a:lnSpc>
            </a:pPr>
            <a:r>
              <a:rPr lang="ar-SA" sz="4400" b="1" spc="480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 / فاطمه السبيعي</a:t>
            </a:r>
            <a:endParaRPr lang="en-US" sz="4400" b="1" spc="480" dirty="0">
              <a:solidFill>
                <a:srgbClr val="5454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8D32DE85-51EF-107A-7B58-69CD675C8049}"/>
              </a:ext>
            </a:extLst>
          </p:cNvPr>
          <p:cNvSpPr txBox="1"/>
          <p:nvPr/>
        </p:nvSpPr>
        <p:spPr>
          <a:xfrm>
            <a:off x="6053542" y="2142086"/>
            <a:ext cx="5764469" cy="1779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79"/>
              </a:lnSpc>
            </a:pPr>
            <a:r>
              <a:rPr lang="ar-SA" sz="12000" b="1" spc="600" dirty="0">
                <a:solidFill>
                  <a:srgbClr val="FBF6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6 - 1</a:t>
            </a:r>
            <a:endParaRPr lang="en-US" sz="12000" b="1" spc="600" dirty="0">
              <a:solidFill>
                <a:srgbClr val="FBF6E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1475CD8-023D-D117-A910-79CD6448738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5" y="-42240"/>
            <a:ext cx="1509852" cy="150985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222C76C-309D-9EE0-221A-7DEB4C32479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742" y="8953500"/>
            <a:ext cx="1679319" cy="14152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089516" flipV="1">
            <a:off x="322961" y="5452826"/>
            <a:ext cx="1391213" cy="12849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80427" y="-2476500"/>
            <a:ext cx="7179991" cy="55644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067532" flipH="1">
            <a:off x="13947349" y="4647667"/>
            <a:ext cx="1234875" cy="11405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81634">
            <a:off x="13857147" y="8431494"/>
            <a:ext cx="8327950" cy="638129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38671">
            <a:off x="15997376" y="9485096"/>
            <a:ext cx="4047493" cy="10675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696283">
            <a:off x="757172" y="3716075"/>
            <a:ext cx="1268623" cy="53104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7800" y="739942"/>
            <a:ext cx="885098" cy="106175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576548">
            <a:off x="15153861" y="528416"/>
            <a:ext cx="1503511" cy="84589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816751" y="5953478"/>
            <a:ext cx="885098" cy="1061757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A922E83-2620-5679-E9ED-F329413CF564}"/>
              </a:ext>
            </a:extLst>
          </p:cNvPr>
          <p:cNvSpPr/>
          <p:nvPr/>
        </p:nvSpPr>
        <p:spPr>
          <a:xfrm>
            <a:off x="6418583" y="420482"/>
            <a:ext cx="8991600" cy="1061757"/>
          </a:xfrm>
          <a:prstGeom prst="roundRect">
            <a:avLst>
              <a:gd name="adj" fmla="val 31491"/>
            </a:avLst>
          </a:prstGeom>
          <a:solidFill>
            <a:srgbClr val="5B96A9"/>
          </a:solidFill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استعمال التمثيل بالنقاط لتحليل البيانات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3535E6A-6758-021C-4801-43E4B2FE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53" y="4974907"/>
            <a:ext cx="10222033" cy="769153"/>
          </a:xfrm>
          <a:prstGeom prst="rect">
            <a:avLst/>
          </a:prstGeom>
          <a:ln w="38100" cap="sq">
            <a:solidFill>
              <a:srgbClr val="FFA84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4" descr="C:\Users\4D11~1\AppData\Local\Temp\SNAGHTMLa88acf0.PNG">
            <a:extLst>
              <a:ext uri="{FF2B5EF4-FFF2-40B4-BE49-F238E27FC236}">
                <a16:creationId xmlns:a16="http://schemas.microsoft.com/office/drawing/2014/main" id="{85D0969B-4EB8-7977-2146-3FD7F299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94" y="6833838"/>
            <a:ext cx="11557284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وسيلة شرح مستطيلة مستديرة الزوايا 29">
            <a:extLst>
              <a:ext uri="{FF2B5EF4-FFF2-40B4-BE49-F238E27FC236}">
                <a16:creationId xmlns:a16="http://schemas.microsoft.com/office/drawing/2014/main" id="{25E3EE2D-ABD9-6A05-BAD8-8BAFE9BEE9F6}"/>
              </a:ext>
            </a:extLst>
          </p:cNvPr>
          <p:cNvSpPr/>
          <p:nvPr/>
        </p:nvSpPr>
        <p:spPr>
          <a:xfrm>
            <a:off x="12124189" y="6440444"/>
            <a:ext cx="1224888" cy="1064456"/>
          </a:xfrm>
          <a:prstGeom prst="wedgeRoundRectCallout">
            <a:avLst>
              <a:gd name="adj1" fmla="val 24144"/>
              <a:gd name="adj2" fmla="val 12999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SA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فجوة</a:t>
            </a:r>
          </a:p>
        </p:txBody>
      </p:sp>
      <p:sp>
        <p:nvSpPr>
          <p:cNvPr id="33" name="وسيلة شرح مستطيلة مستديرة الزوايا 30">
            <a:extLst>
              <a:ext uri="{FF2B5EF4-FFF2-40B4-BE49-F238E27FC236}">
                <a16:creationId xmlns:a16="http://schemas.microsoft.com/office/drawing/2014/main" id="{74895E5D-4C5C-AB25-6E22-512EB679DDD7}"/>
              </a:ext>
            </a:extLst>
          </p:cNvPr>
          <p:cNvSpPr/>
          <p:nvPr/>
        </p:nvSpPr>
        <p:spPr>
          <a:xfrm>
            <a:off x="10694134" y="6441432"/>
            <a:ext cx="1224888" cy="1064456"/>
          </a:xfrm>
          <a:prstGeom prst="wedgeRoundRectCallout">
            <a:avLst>
              <a:gd name="adj1" fmla="val 4592"/>
              <a:gd name="adj2" fmla="val 12386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SA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فجوة</a:t>
            </a:r>
          </a:p>
        </p:txBody>
      </p:sp>
      <p:sp>
        <p:nvSpPr>
          <p:cNvPr id="34" name="وسيلة شرح مستطيلة مستديرة الزوايا 31">
            <a:extLst>
              <a:ext uri="{FF2B5EF4-FFF2-40B4-BE49-F238E27FC236}">
                <a16:creationId xmlns:a16="http://schemas.microsoft.com/office/drawing/2014/main" id="{3CD07DE3-4F70-C166-E69F-DF205453D468}"/>
              </a:ext>
            </a:extLst>
          </p:cNvPr>
          <p:cNvSpPr/>
          <p:nvPr/>
        </p:nvSpPr>
        <p:spPr>
          <a:xfrm>
            <a:off x="4105402" y="6417455"/>
            <a:ext cx="1224888" cy="1064456"/>
          </a:xfrm>
          <a:prstGeom prst="wedgeRoundRectCallout">
            <a:avLst>
              <a:gd name="adj1" fmla="val 8147"/>
              <a:gd name="adj2" fmla="val 125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SA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فجوة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FDCBCA10-A9EC-B183-86F2-1987F442C65C}"/>
              </a:ext>
            </a:extLst>
          </p:cNvPr>
          <p:cNvGrpSpPr/>
          <p:nvPr/>
        </p:nvGrpSpPr>
        <p:grpSpPr>
          <a:xfrm>
            <a:off x="6046188" y="6401790"/>
            <a:ext cx="2897423" cy="2123402"/>
            <a:chOff x="2725971" y="3597463"/>
            <a:chExt cx="1931615" cy="1415601"/>
          </a:xfrm>
        </p:grpSpPr>
        <p:sp>
          <p:nvSpPr>
            <p:cNvPr id="36" name="مستطيل 35">
              <a:extLst>
                <a:ext uri="{FF2B5EF4-FFF2-40B4-BE49-F238E27FC236}">
                  <a16:creationId xmlns:a16="http://schemas.microsoft.com/office/drawing/2014/main" id="{B012E829-C4F6-0EB9-EE2E-81B22502537F}"/>
                </a:ext>
              </a:extLst>
            </p:cNvPr>
            <p:cNvSpPr/>
            <p:nvPr/>
          </p:nvSpPr>
          <p:spPr>
            <a:xfrm>
              <a:off x="2785586" y="4005064"/>
              <a:ext cx="1872000" cy="100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ar-SA" sz="27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07EDCFF5-0043-91D0-749D-560343C95219}"/>
                </a:ext>
              </a:extLst>
            </p:cNvPr>
            <p:cNvSpPr txBox="1"/>
            <p:nvPr/>
          </p:nvSpPr>
          <p:spPr>
            <a:xfrm>
              <a:off x="2725971" y="3597463"/>
              <a:ext cx="18024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ar-SA" sz="3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العنقود أو التجمع</a:t>
              </a:r>
            </a:p>
          </p:txBody>
        </p:sp>
      </p:grpSp>
      <p:sp>
        <p:nvSpPr>
          <p:cNvPr id="38" name="وسيلة شرح مستطيلة مستديرة الزوايا 37">
            <a:extLst>
              <a:ext uri="{FF2B5EF4-FFF2-40B4-BE49-F238E27FC236}">
                <a16:creationId xmlns:a16="http://schemas.microsoft.com/office/drawing/2014/main" id="{E7C3B631-A031-128A-B51A-49159AF41F96}"/>
              </a:ext>
            </a:extLst>
          </p:cNvPr>
          <p:cNvSpPr/>
          <p:nvPr/>
        </p:nvSpPr>
        <p:spPr>
          <a:xfrm>
            <a:off x="13438500" y="6417455"/>
            <a:ext cx="1898477" cy="1064456"/>
          </a:xfrm>
          <a:prstGeom prst="wedgeRoundRectCallout">
            <a:avLst>
              <a:gd name="adj1" fmla="val -18909"/>
              <a:gd name="adj2" fmla="val 12181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SA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قيمة متطرفة</a:t>
            </a:r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C080998-64EB-91FC-B944-DA6AC95BCFE5}"/>
              </a:ext>
            </a:extLst>
          </p:cNvPr>
          <p:cNvGrpSpPr/>
          <p:nvPr/>
        </p:nvGrpSpPr>
        <p:grpSpPr>
          <a:xfrm>
            <a:off x="3781366" y="8778054"/>
            <a:ext cx="10260000" cy="594000"/>
            <a:chOff x="2339752" y="5697296"/>
            <a:chExt cx="5904656" cy="39849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790FF661-3FED-8658-05B7-7A9B91A642C2}"/>
                </a:ext>
              </a:extLst>
            </p:cNvPr>
            <p:cNvCxnSpPr/>
            <p:nvPr/>
          </p:nvCxnSpPr>
          <p:spPr>
            <a:xfrm flipH="1">
              <a:off x="2339757" y="6093296"/>
              <a:ext cx="58894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1B70760-D50E-2456-231F-1441F14F7814}"/>
                </a:ext>
              </a:extLst>
            </p:cNvPr>
            <p:cNvCxnSpPr/>
            <p:nvPr/>
          </p:nvCxnSpPr>
          <p:spPr>
            <a:xfrm>
              <a:off x="8244408" y="5697296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3323EE85-08ED-BD56-40A5-CED0B451F7A4}"/>
                </a:ext>
              </a:extLst>
            </p:cNvPr>
            <p:cNvCxnSpPr/>
            <p:nvPr/>
          </p:nvCxnSpPr>
          <p:spPr>
            <a:xfrm>
              <a:off x="2339752" y="5699792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FE12E6A-4B49-10E7-5A83-3F3FC34948FC}"/>
              </a:ext>
            </a:extLst>
          </p:cNvPr>
          <p:cNvSpPr txBox="1"/>
          <p:nvPr/>
        </p:nvSpPr>
        <p:spPr>
          <a:xfrm>
            <a:off x="9490017" y="9534138"/>
            <a:ext cx="15281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المدى =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7BC08C-F0A8-E333-6154-0C0634198545}"/>
              </a:ext>
            </a:extLst>
          </p:cNvPr>
          <p:cNvSpPr txBox="1"/>
          <p:nvPr/>
        </p:nvSpPr>
        <p:spPr>
          <a:xfrm>
            <a:off x="6719426" y="9534138"/>
            <a:ext cx="27658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73 - 17 =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5CD1B373-4CC6-DCD3-AF16-68859C0C27E0}"/>
              </a:ext>
            </a:extLst>
          </p:cNvPr>
          <p:cNvSpPr txBox="1"/>
          <p:nvPr/>
        </p:nvSpPr>
        <p:spPr>
          <a:xfrm>
            <a:off x="6517265" y="9534138"/>
            <a:ext cx="878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46" name="وسيلة شرح مستطيلة مستديرة الزوايا 45">
            <a:extLst>
              <a:ext uri="{FF2B5EF4-FFF2-40B4-BE49-F238E27FC236}">
                <a16:creationId xmlns:a16="http://schemas.microsoft.com/office/drawing/2014/main" id="{AE2A10A0-F9E5-1059-334B-568191BA090F}"/>
              </a:ext>
            </a:extLst>
          </p:cNvPr>
          <p:cNvSpPr/>
          <p:nvPr/>
        </p:nvSpPr>
        <p:spPr>
          <a:xfrm>
            <a:off x="1991091" y="6480963"/>
            <a:ext cx="1898477" cy="1064456"/>
          </a:xfrm>
          <a:prstGeom prst="wedgeRoundRectCallout">
            <a:avLst>
              <a:gd name="adj1" fmla="val 43017"/>
              <a:gd name="adj2" fmla="val 1156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SA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قيمة متطرفة</a:t>
            </a:r>
          </a:p>
        </p:txBody>
      </p:sp>
      <p:pic>
        <p:nvPicPr>
          <p:cNvPr id="47" name="Picture 6">
            <a:extLst>
              <a:ext uri="{FF2B5EF4-FFF2-40B4-BE49-F238E27FC236}">
                <a16:creationId xmlns:a16="http://schemas.microsoft.com/office/drawing/2014/main" id="{B6879D43-1AF3-7B15-266A-9324C33C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45" y="1892390"/>
            <a:ext cx="14087906" cy="252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32ED0C2-D8DC-4E22-7D90-CD6391A872AD}"/>
              </a:ext>
            </a:extLst>
          </p:cNvPr>
          <p:cNvSpPr/>
          <p:nvPr/>
        </p:nvSpPr>
        <p:spPr>
          <a:xfrm>
            <a:off x="2371256" y="1229028"/>
            <a:ext cx="2686733" cy="707886"/>
          </a:xfrm>
          <a:prstGeom prst="roundRect">
            <a:avLst>
              <a:gd name="adj" fmla="val 31491"/>
            </a:avLst>
          </a:prstGeom>
          <a:noFill/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5B96A9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حوار ومناقشة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D8230B3-E9FD-5E37-14CD-3EDFB224422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677" y="-37138"/>
            <a:ext cx="1509852" cy="150985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45DDC43-E67A-8A78-0F73-3E898846B3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" y="8792749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3" grpId="0" animBg="1"/>
      <p:bldP spid="34" grpId="0" animBg="1"/>
      <p:bldP spid="38" grpId="0" animBg="1"/>
      <p:bldP spid="43" grpId="0"/>
      <p:bldP spid="44" grpId="0"/>
      <p:bldP spid="45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724483" flipV="1">
            <a:off x="1206946" y="1876560"/>
            <a:ext cx="1391213" cy="12849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45836" y="-2636551"/>
            <a:ext cx="7179991" cy="55644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202636" flipH="1">
            <a:off x="1284373" y="7893298"/>
            <a:ext cx="1234875" cy="11405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81634">
            <a:off x="13857147" y="8431494"/>
            <a:ext cx="8327950" cy="638129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38671">
            <a:off x="15997376" y="9485096"/>
            <a:ext cx="4047493" cy="10675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902274">
            <a:off x="14968817" y="6830755"/>
            <a:ext cx="1268623" cy="53104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7800" y="739942"/>
            <a:ext cx="885098" cy="106175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576548">
            <a:off x="15153861" y="528416"/>
            <a:ext cx="1503511" cy="84589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816751" y="5953478"/>
            <a:ext cx="885098" cy="1061757"/>
          </a:xfrm>
          <a:prstGeom prst="rect">
            <a:avLst/>
          </a:prstGeom>
          <a:effectLst/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A922E83-2620-5679-E9ED-F329413CF564}"/>
              </a:ext>
            </a:extLst>
          </p:cNvPr>
          <p:cNvSpPr/>
          <p:nvPr/>
        </p:nvSpPr>
        <p:spPr>
          <a:xfrm>
            <a:off x="6418583" y="420482"/>
            <a:ext cx="8991600" cy="1061757"/>
          </a:xfrm>
          <a:prstGeom prst="roundRect">
            <a:avLst>
              <a:gd name="adj" fmla="val 31491"/>
            </a:avLst>
          </a:prstGeom>
          <a:solidFill>
            <a:srgbClr val="5B96A9"/>
          </a:solidFill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استعمال التمثيل بالنقاط لتحليل البيانات</a:t>
            </a:r>
          </a:p>
        </p:txBody>
      </p: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E16929F7-4EC0-A5FA-2FA8-3030A0CDE1D2}"/>
              </a:ext>
            </a:extLst>
          </p:cNvPr>
          <p:cNvSpPr/>
          <p:nvPr/>
        </p:nvSpPr>
        <p:spPr>
          <a:xfrm>
            <a:off x="15905616" y="1753368"/>
            <a:ext cx="2209800" cy="8001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A842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مثال 2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2862AF-C095-0755-5C01-5F8B94D43BBE}"/>
              </a:ext>
            </a:extLst>
          </p:cNvPr>
          <p:cNvSpPr txBox="1"/>
          <p:nvPr/>
        </p:nvSpPr>
        <p:spPr>
          <a:xfrm>
            <a:off x="9958492" y="6419420"/>
            <a:ext cx="1528154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المدى =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CA6C855-722B-7330-06A3-D60013D459F0}"/>
              </a:ext>
            </a:extLst>
          </p:cNvPr>
          <p:cNvSpPr txBox="1"/>
          <p:nvPr/>
        </p:nvSpPr>
        <p:spPr>
          <a:xfrm>
            <a:off x="7864693" y="6419420"/>
            <a:ext cx="2089014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40 ــ 6 =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C95361B-3E19-A430-A9CB-ACE15DCD5145}"/>
              </a:ext>
            </a:extLst>
          </p:cNvPr>
          <p:cNvSpPr txBox="1"/>
          <p:nvPr/>
        </p:nvSpPr>
        <p:spPr>
          <a:xfrm>
            <a:off x="7259320" y="6419420"/>
            <a:ext cx="878954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34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AE23FA-A446-37D5-4FBA-BB9E8F36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816968"/>
            <a:ext cx="12268200" cy="1296144"/>
          </a:xfrm>
          <a:prstGeom prst="rect">
            <a:avLst/>
          </a:prstGeom>
          <a:ln w="9525" cap="sq">
            <a:solidFill>
              <a:srgbClr val="A0B29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3B53877-EA5A-2C0E-2959-8D11B2598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"/>
          <a:stretch/>
        </p:blipFill>
        <p:spPr bwMode="auto">
          <a:xfrm>
            <a:off x="4033817" y="4050989"/>
            <a:ext cx="9829092" cy="20368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وسيلة شرح مستطيلة مستديرة الزوايا 28">
            <a:extLst>
              <a:ext uri="{FF2B5EF4-FFF2-40B4-BE49-F238E27FC236}">
                <a16:creationId xmlns:a16="http://schemas.microsoft.com/office/drawing/2014/main" id="{F42FC278-9AB1-FE57-5147-5EDD59CEA8EE}"/>
              </a:ext>
            </a:extLst>
          </p:cNvPr>
          <p:cNvSpPr/>
          <p:nvPr/>
        </p:nvSpPr>
        <p:spPr>
          <a:xfrm>
            <a:off x="10622549" y="3518761"/>
            <a:ext cx="1224888" cy="1064456"/>
          </a:xfrm>
          <a:prstGeom prst="wedgeRoundRectCallout">
            <a:avLst>
              <a:gd name="adj1" fmla="val 20750"/>
              <a:gd name="adj2" fmla="val 92901"/>
              <a:gd name="adj3" fmla="val 16667"/>
            </a:avLst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فجوة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EFDD29BE-1500-FD9D-B3E1-B736172F4315}"/>
              </a:ext>
            </a:extLst>
          </p:cNvPr>
          <p:cNvGrpSpPr/>
          <p:nvPr/>
        </p:nvGrpSpPr>
        <p:grpSpPr>
          <a:xfrm>
            <a:off x="6410393" y="3215899"/>
            <a:ext cx="2808000" cy="2123402"/>
            <a:chOff x="2785586" y="3597463"/>
            <a:chExt cx="1872000" cy="1415601"/>
          </a:xfrm>
          <a:effectLst/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BF141F40-B830-4858-76A1-2BFD9CFFCB6B}"/>
                </a:ext>
              </a:extLst>
            </p:cNvPr>
            <p:cNvSpPr/>
            <p:nvPr/>
          </p:nvSpPr>
          <p:spPr>
            <a:xfrm>
              <a:off x="2785586" y="4005064"/>
              <a:ext cx="1872000" cy="10080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13716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35C1B09F-9AEF-9E94-7E4A-D4078415743C}"/>
                </a:ext>
              </a:extLst>
            </p:cNvPr>
            <p:cNvSpPr txBox="1"/>
            <p:nvPr/>
          </p:nvSpPr>
          <p:spPr>
            <a:xfrm>
              <a:off x="2813827" y="3597463"/>
              <a:ext cx="171463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13716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العنقود أو التجمع</a:t>
              </a:r>
            </a:p>
          </p:txBody>
        </p:sp>
      </p:grpSp>
      <p:sp>
        <p:nvSpPr>
          <p:cNvPr id="12" name="وسيلة شرح مستطيلة مستديرة الزوايا 32">
            <a:extLst>
              <a:ext uri="{FF2B5EF4-FFF2-40B4-BE49-F238E27FC236}">
                <a16:creationId xmlns:a16="http://schemas.microsoft.com/office/drawing/2014/main" id="{BD65C5AC-CDD3-7CEB-BBAB-83B4CFF94419}"/>
              </a:ext>
            </a:extLst>
          </p:cNvPr>
          <p:cNvSpPr/>
          <p:nvPr/>
        </p:nvSpPr>
        <p:spPr>
          <a:xfrm>
            <a:off x="12545983" y="3518761"/>
            <a:ext cx="1898477" cy="1064456"/>
          </a:xfrm>
          <a:prstGeom prst="wedgeRoundRectCallout">
            <a:avLst>
              <a:gd name="adj1" fmla="val -20004"/>
              <a:gd name="adj2" fmla="val 86672"/>
              <a:gd name="adj3" fmla="val 16667"/>
            </a:avLst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قيمة متطرفة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964E16C-6E29-56A8-21C2-17234C10DF7C}"/>
              </a:ext>
            </a:extLst>
          </p:cNvPr>
          <p:cNvGrpSpPr/>
          <p:nvPr/>
        </p:nvGrpSpPr>
        <p:grpSpPr>
          <a:xfrm>
            <a:off x="5911586" y="5663336"/>
            <a:ext cx="7182000" cy="594000"/>
            <a:chOff x="2339752" y="5697296"/>
            <a:chExt cx="5904656" cy="398496"/>
          </a:xfrm>
          <a:effectLst/>
        </p:grpSpPr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D243FC9E-DD29-B88B-6D55-69426B5F5464}"/>
                </a:ext>
              </a:extLst>
            </p:cNvPr>
            <p:cNvCxnSpPr/>
            <p:nvPr/>
          </p:nvCxnSpPr>
          <p:spPr>
            <a:xfrm flipH="1">
              <a:off x="2339757" y="6093296"/>
              <a:ext cx="588940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BDBEE494-053E-A73B-3D0F-68393B6B06C1}"/>
                </a:ext>
              </a:extLst>
            </p:cNvPr>
            <p:cNvCxnSpPr/>
            <p:nvPr/>
          </p:nvCxnSpPr>
          <p:spPr>
            <a:xfrm>
              <a:off x="8244408" y="5697296"/>
              <a:ext cx="0" cy="39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863A1E54-361B-7FE2-47B6-CB503FB24140}"/>
                </a:ext>
              </a:extLst>
            </p:cNvPr>
            <p:cNvCxnSpPr/>
            <p:nvPr/>
          </p:nvCxnSpPr>
          <p:spPr>
            <a:xfrm>
              <a:off x="2339752" y="5699792"/>
              <a:ext cx="0" cy="39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</p:grpSp>
      <p:pic>
        <p:nvPicPr>
          <p:cNvPr id="22" name="Picture 4">
            <a:extLst>
              <a:ext uri="{FF2B5EF4-FFF2-40B4-BE49-F238E27FC236}">
                <a16:creationId xmlns:a16="http://schemas.microsoft.com/office/drawing/2014/main" id="{B683E963-6A3F-4C0D-73AF-BEE690A7F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243" y="7513626"/>
            <a:ext cx="11707513" cy="761801"/>
          </a:xfrm>
          <a:prstGeom prst="rect">
            <a:avLst/>
          </a:prstGeom>
          <a:ln w="19050" cap="sq">
            <a:solidFill>
              <a:srgbClr val="FFA84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E6C71AB-86A5-9E8C-AEF0-0CCDD27D2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81" y="8519179"/>
            <a:ext cx="12155441" cy="1316162"/>
          </a:xfrm>
          <a:prstGeom prst="rect">
            <a:avLst/>
          </a:prstGeom>
          <a:ln w="12700">
            <a:solidFill>
              <a:srgbClr val="FFA84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FC412D8A-CAB1-E139-C856-FED4DBF345BA}"/>
              </a:ext>
            </a:extLst>
          </p:cNvPr>
          <p:cNvSpPr/>
          <p:nvPr/>
        </p:nvSpPr>
        <p:spPr>
          <a:xfrm>
            <a:off x="2075802" y="1015951"/>
            <a:ext cx="2575581" cy="707886"/>
          </a:xfrm>
          <a:prstGeom prst="roundRect">
            <a:avLst>
              <a:gd name="adj" fmla="val 31491"/>
            </a:avLst>
          </a:prstGeom>
          <a:noFill/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5B96A9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حوار ومناقشة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1CBA4B6-0B6C-0100-E6F6-3B1C7313D55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664" y="-14984"/>
            <a:ext cx="1509852" cy="150985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B673B02-B316-03CE-F9F3-141E279A72F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" y="8792749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9" grpId="0" animBg="1"/>
      <p:bldP spid="2" grpId="0"/>
      <p:bldP spid="3" grpId="0"/>
      <p:bldP spid="4" grpId="0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4697359" y="1800000"/>
            <a:ext cx="1391213" cy="12849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269071" y="8238650"/>
            <a:ext cx="1234875" cy="114057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38671">
            <a:off x="15933927" y="7596612"/>
            <a:ext cx="4047493" cy="10675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512694">
            <a:off x="1016489" y="1537664"/>
            <a:ext cx="1268623" cy="76634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72119">
            <a:off x="-5501230" y="6697189"/>
            <a:ext cx="7690575" cy="628704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38400">
            <a:off x="-2344372" y="8438228"/>
            <a:ext cx="5245612" cy="316126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215282" y="706466"/>
            <a:ext cx="885098" cy="106175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4634">
            <a:off x="15319242" y="-2748528"/>
            <a:ext cx="7209588" cy="562347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576548">
            <a:off x="10920205" y="616064"/>
            <a:ext cx="2044554" cy="137751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816751" y="5953478"/>
            <a:ext cx="885098" cy="106175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0488">
            <a:off x="15335041" y="-1061211"/>
            <a:ext cx="3780472" cy="4114800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A922E83-2620-5679-E9ED-F329413CF564}"/>
              </a:ext>
            </a:extLst>
          </p:cNvPr>
          <p:cNvSpPr/>
          <p:nvPr/>
        </p:nvSpPr>
        <p:spPr>
          <a:xfrm>
            <a:off x="7307205" y="822959"/>
            <a:ext cx="3953533" cy="901588"/>
          </a:xfrm>
          <a:prstGeom prst="roundRect">
            <a:avLst>
              <a:gd name="adj" fmla="val 31491"/>
            </a:avLst>
          </a:prstGeom>
          <a:solidFill>
            <a:srgbClr val="5B96A9"/>
          </a:solidFill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تحقق من فهمك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BC4E781-7D00-823D-798A-F42D41C0E9A9}"/>
              </a:ext>
            </a:extLst>
          </p:cNvPr>
          <p:cNvSpPr/>
          <p:nvPr/>
        </p:nvSpPr>
        <p:spPr>
          <a:xfrm>
            <a:off x="13997583" y="2628900"/>
            <a:ext cx="1187721" cy="8001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A842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ب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54FF7C3-D4D9-218D-8E21-323D6B05E0D0}"/>
              </a:ext>
            </a:extLst>
          </p:cNvPr>
          <p:cNvSpPr/>
          <p:nvPr/>
        </p:nvSpPr>
        <p:spPr>
          <a:xfrm>
            <a:off x="2568031" y="1454667"/>
            <a:ext cx="1785246" cy="707886"/>
          </a:xfrm>
          <a:prstGeom prst="roundRect">
            <a:avLst>
              <a:gd name="adj" fmla="val 31491"/>
            </a:avLst>
          </a:prstGeom>
          <a:noFill/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5B96A9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فردي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1A61EAB-B086-F477-3729-C0C841C42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98" y="2827278"/>
            <a:ext cx="9572727" cy="540000"/>
          </a:xfrm>
          <a:prstGeom prst="rect">
            <a:avLst/>
          </a:prstGeom>
          <a:ln w="12700" cap="sq">
            <a:solidFill>
              <a:srgbClr val="5B96A9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id="{A5A3360D-CDB0-57D9-FF39-82B52ABB1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58" y="4531727"/>
            <a:ext cx="8132726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وسيلة شرح مستطيلة مستديرة الزوايا 30">
            <a:extLst>
              <a:ext uri="{FF2B5EF4-FFF2-40B4-BE49-F238E27FC236}">
                <a16:creationId xmlns:a16="http://schemas.microsoft.com/office/drawing/2014/main" id="{9BC7B936-BE99-0B50-8433-7F879874150A}"/>
              </a:ext>
            </a:extLst>
          </p:cNvPr>
          <p:cNvSpPr/>
          <p:nvPr/>
        </p:nvSpPr>
        <p:spPr>
          <a:xfrm>
            <a:off x="10053181" y="3742456"/>
            <a:ext cx="1224888" cy="1064456"/>
          </a:xfrm>
          <a:prstGeom prst="wedgeRoundRectCallout">
            <a:avLst>
              <a:gd name="adj1" fmla="val -19969"/>
              <a:gd name="adj2" fmla="val 9094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SA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فجوة</a:t>
            </a:r>
          </a:p>
        </p:txBody>
      </p: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834BA14F-52CC-5FE9-3B3E-F833A1800F8B}"/>
              </a:ext>
            </a:extLst>
          </p:cNvPr>
          <p:cNvGrpSpPr/>
          <p:nvPr/>
        </p:nvGrpSpPr>
        <p:grpSpPr>
          <a:xfrm>
            <a:off x="5133713" y="3799498"/>
            <a:ext cx="2955181" cy="1775959"/>
            <a:chOff x="2314044" y="4005973"/>
            <a:chExt cx="1970120" cy="1183972"/>
          </a:xfrm>
        </p:grpSpPr>
        <p:sp>
          <p:nvSpPr>
            <p:cNvPr id="55" name="مستطيل 54">
              <a:extLst>
                <a:ext uri="{FF2B5EF4-FFF2-40B4-BE49-F238E27FC236}">
                  <a16:creationId xmlns:a16="http://schemas.microsoft.com/office/drawing/2014/main" id="{EF71EA04-24EF-79FE-290B-4D83962E7A10}"/>
                </a:ext>
              </a:extLst>
            </p:cNvPr>
            <p:cNvSpPr/>
            <p:nvPr/>
          </p:nvSpPr>
          <p:spPr>
            <a:xfrm>
              <a:off x="2896426" y="4469945"/>
              <a:ext cx="1332000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ar-SA" sz="27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09F1ED8B-3734-977B-30EA-ECC29BB5D850}"/>
                </a:ext>
              </a:extLst>
            </p:cNvPr>
            <p:cNvSpPr txBox="1"/>
            <p:nvPr/>
          </p:nvSpPr>
          <p:spPr>
            <a:xfrm>
              <a:off x="2314044" y="4005973"/>
              <a:ext cx="197012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ar-SA" sz="3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العنقود أو التجمع</a:t>
              </a:r>
            </a:p>
          </p:txBody>
        </p:sp>
      </p:grpSp>
      <p:sp>
        <p:nvSpPr>
          <p:cNvPr id="57" name="وسيلة شرح مستطيلة مستديرة الزوايا 36">
            <a:extLst>
              <a:ext uri="{FF2B5EF4-FFF2-40B4-BE49-F238E27FC236}">
                <a16:creationId xmlns:a16="http://schemas.microsoft.com/office/drawing/2014/main" id="{714668DF-F9ED-91BC-3D9D-FC0565003657}"/>
              </a:ext>
            </a:extLst>
          </p:cNvPr>
          <p:cNvSpPr/>
          <p:nvPr/>
        </p:nvSpPr>
        <p:spPr>
          <a:xfrm>
            <a:off x="11457338" y="3742456"/>
            <a:ext cx="1898477" cy="1064456"/>
          </a:xfrm>
          <a:prstGeom prst="wedgeRoundRectCallout">
            <a:avLst>
              <a:gd name="adj1" fmla="val -61601"/>
              <a:gd name="adj2" fmla="val 886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SA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قيمة متطرفة</a:t>
            </a:r>
          </a:p>
        </p:txBody>
      </p:sp>
      <p:sp>
        <p:nvSpPr>
          <p:cNvPr id="58" name="وسيلة شرح مستطيلة مستديرة الزوايا 37">
            <a:extLst>
              <a:ext uri="{FF2B5EF4-FFF2-40B4-BE49-F238E27FC236}">
                <a16:creationId xmlns:a16="http://schemas.microsoft.com/office/drawing/2014/main" id="{08AF8C2E-3678-0866-DCDF-6A7FC6C4B55A}"/>
              </a:ext>
            </a:extLst>
          </p:cNvPr>
          <p:cNvSpPr/>
          <p:nvPr/>
        </p:nvSpPr>
        <p:spPr>
          <a:xfrm>
            <a:off x="8649025" y="3742456"/>
            <a:ext cx="1224888" cy="1064456"/>
          </a:xfrm>
          <a:prstGeom prst="wedgeRoundRectCallout">
            <a:avLst>
              <a:gd name="adj1" fmla="val -8093"/>
              <a:gd name="adj2" fmla="val 9290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SA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فجوة</a:t>
            </a:r>
          </a:p>
        </p:txBody>
      </p:sp>
      <p:pic>
        <p:nvPicPr>
          <p:cNvPr id="59" name="Picture 4">
            <a:extLst>
              <a:ext uri="{FF2B5EF4-FFF2-40B4-BE49-F238E27FC236}">
                <a16:creationId xmlns:a16="http://schemas.microsoft.com/office/drawing/2014/main" id="{36F39A87-DC43-47B7-F1B4-5828F0499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83" y="8046433"/>
            <a:ext cx="9904085" cy="702000"/>
          </a:xfrm>
          <a:prstGeom prst="rect">
            <a:avLst/>
          </a:prstGeom>
          <a:ln w="9525" cap="sq">
            <a:solidFill>
              <a:srgbClr val="5B96A9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" name="مربع نص 59">
            <a:extLst>
              <a:ext uri="{FF2B5EF4-FFF2-40B4-BE49-F238E27FC236}">
                <a16:creationId xmlns:a16="http://schemas.microsoft.com/office/drawing/2014/main" id="{EA572952-577C-E092-4C6F-3C5D164BCAA6}"/>
              </a:ext>
            </a:extLst>
          </p:cNvPr>
          <p:cNvSpPr txBox="1"/>
          <p:nvPr/>
        </p:nvSpPr>
        <p:spPr>
          <a:xfrm>
            <a:off x="6081410" y="9103209"/>
            <a:ext cx="59004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المدى يبقى ثابت عند 34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F3545C0E-24F0-D097-DDF1-2BB9D02BA653}"/>
              </a:ext>
            </a:extLst>
          </p:cNvPr>
          <p:cNvSpPr txBox="1"/>
          <p:nvPr/>
        </p:nvSpPr>
        <p:spPr>
          <a:xfrm>
            <a:off x="9227904" y="6709563"/>
            <a:ext cx="15281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المدى =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1554CFDA-0146-53CA-D032-80EEBF9C3179}"/>
              </a:ext>
            </a:extLst>
          </p:cNvPr>
          <p:cNvSpPr txBox="1"/>
          <p:nvPr/>
        </p:nvSpPr>
        <p:spPr>
          <a:xfrm>
            <a:off x="6954669" y="6709563"/>
            <a:ext cx="22684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60 -  26 =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40614AF7-EDD0-041F-ADB0-A437FB34A1C3}"/>
              </a:ext>
            </a:extLst>
          </p:cNvPr>
          <p:cNvSpPr txBox="1"/>
          <p:nvPr/>
        </p:nvSpPr>
        <p:spPr>
          <a:xfrm>
            <a:off x="6324351" y="6709563"/>
            <a:ext cx="878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175F828F-6DF8-58CE-FFB7-9DD53C641064}"/>
              </a:ext>
            </a:extLst>
          </p:cNvPr>
          <p:cNvGrpSpPr/>
          <p:nvPr/>
        </p:nvGrpSpPr>
        <p:grpSpPr>
          <a:xfrm>
            <a:off x="5180998" y="5953478"/>
            <a:ext cx="5886000" cy="594000"/>
            <a:chOff x="2339752" y="5697296"/>
            <a:chExt cx="5904656" cy="398496"/>
          </a:xfrm>
        </p:grpSpPr>
        <p:cxnSp>
          <p:nvCxnSpPr>
            <p:cNvPr id="65" name="رابط مستقيم 64">
              <a:extLst>
                <a:ext uri="{FF2B5EF4-FFF2-40B4-BE49-F238E27FC236}">
                  <a16:creationId xmlns:a16="http://schemas.microsoft.com/office/drawing/2014/main" id="{766C73C8-D165-D228-CF9B-D400BEC3693C}"/>
                </a:ext>
              </a:extLst>
            </p:cNvPr>
            <p:cNvCxnSpPr/>
            <p:nvPr/>
          </p:nvCxnSpPr>
          <p:spPr>
            <a:xfrm flipH="1">
              <a:off x="2339757" y="6093296"/>
              <a:ext cx="5889404" cy="0"/>
            </a:xfrm>
            <a:prstGeom prst="line">
              <a:avLst/>
            </a:prstGeom>
            <a:ln w="28575">
              <a:solidFill>
                <a:srgbClr val="FFA8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رابط مستقيم 65">
              <a:extLst>
                <a:ext uri="{FF2B5EF4-FFF2-40B4-BE49-F238E27FC236}">
                  <a16:creationId xmlns:a16="http://schemas.microsoft.com/office/drawing/2014/main" id="{89D07EE1-1E0E-8EFE-854B-B653EBDF59DB}"/>
                </a:ext>
              </a:extLst>
            </p:cNvPr>
            <p:cNvCxnSpPr/>
            <p:nvPr/>
          </p:nvCxnSpPr>
          <p:spPr>
            <a:xfrm>
              <a:off x="8244408" y="5697296"/>
              <a:ext cx="0" cy="396000"/>
            </a:xfrm>
            <a:prstGeom prst="line">
              <a:avLst/>
            </a:prstGeom>
            <a:ln w="28575">
              <a:solidFill>
                <a:srgbClr val="FFA84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رابط مستقيم 66">
              <a:extLst>
                <a:ext uri="{FF2B5EF4-FFF2-40B4-BE49-F238E27FC236}">
                  <a16:creationId xmlns:a16="http://schemas.microsoft.com/office/drawing/2014/main" id="{F81FBBF6-038E-53B7-8982-1B9B23E1F005}"/>
                </a:ext>
              </a:extLst>
            </p:cNvPr>
            <p:cNvCxnSpPr/>
            <p:nvPr/>
          </p:nvCxnSpPr>
          <p:spPr>
            <a:xfrm>
              <a:off x="2339752" y="5699792"/>
              <a:ext cx="0" cy="396000"/>
            </a:xfrm>
            <a:prstGeom prst="line">
              <a:avLst/>
            </a:prstGeom>
            <a:ln w="28575">
              <a:solidFill>
                <a:srgbClr val="FFA84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8">
            <a:extLst>
              <a:ext uri="{FF2B5EF4-FFF2-40B4-BE49-F238E27FC236}">
                <a16:creationId xmlns:a16="http://schemas.microsoft.com/office/drawing/2014/main" id="{5099F850-D6AF-ACE8-F39A-30B70D6F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5234274" y="7176120"/>
            <a:ext cx="1391213" cy="1284975"/>
          </a:xfrm>
          <a:prstGeom prst="rect">
            <a:avLst/>
          </a:prstGeom>
        </p:spPr>
      </p:pic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2254DDF5-C77B-B12C-C92F-E89896E8BB73}"/>
              </a:ext>
            </a:extLst>
          </p:cNvPr>
          <p:cNvSpPr/>
          <p:nvPr/>
        </p:nvSpPr>
        <p:spPr>
          <a:xfrm>
            <a:off x="14534498" y="8005020"/>
            <a:ext cx="1187721" cy="8001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A842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ج</a:t>
            </a:r>
          </a:p>
        </p:txBody>
      </p:sp>
      <p:pic>
        <p:nvPicPr>
          <p:cNvPr id="70" name="صورة 69">
            <a:extLst>
              <a:ext uri="{FF2B5EF4-FFF2-40B4-BE49-F238E27FC236}">
                <a16:creationId xmlns:a16="http://schemas.microsoft.com/office/drawing/2014/main" id="{A25A5C77-AAE8-22D0-9CEC-8560D2F5090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7" y="0"/>
            <a:ext cx="1509852" cy="1509852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0217EB54-A6B6-F36D-991B-29E30BA3EF9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640" y="8718773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1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53" grpId="0" animBg="1"/>
      <p:bldP spid="57" grpId="0" animBg="1"/>
      <p:bldP spid="58" grpId="0" animBg="1"/>
      <p:bldP spid="60" grpId="0"/>
      <p:bldP spid="61" grpId="0"/>
      <p:bldP spid="62" grpId="0"/>
      <p:bldP spid="63" grpId="0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724483" flipV="1">
            <a:off x="675576" y="2167619"/>
            <a:ext cx="1391213" cy="12849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04594" y="-2639017"/>
            <a:ext cx="7179991" cy="55644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928701" flipH="1">
            <a:off x="1506758" y="7966013"/>
            <a:ext cx="1234875" cy="11405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81634">
            <a:off x="13857147" y="8431494"/>
            <a:ext cx="8327950" cy="638129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38671">
            <a:off x="15997376" y="9485096"/>
            <a:ext cx="4047493" cy="10675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793678">
            <a:off x="2662083" y="5104345"/>
            <a:ext cx="1268623" cy="53104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7800" y="739942"/>
            <a:ext cx="885098" cy="106175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576548">
            <a:off x="11125759" y="594990"/>
            <a:ext cx="1503511" cy="845890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A922E83-2620-5679-E9ED-F329413CF564}"/>
              </a:ext>
            </a:extLst>
          </p:cNvPr>
          <p:cNvSpPr/>
          <p:nvPr/>
        </p:nvSpPr>
        <p:spPr>
          <a:xfrm>
            <a:off x="9230697" y="487056"/>
            <a:ext cx="2151383" cy="1061757"/>
          </a:xfrm>
          <a:prstGeom prst="roundRect">
            <a:avLst>
              <a:gd name="adj" fmla="val 31491"/>
            </a:avLst>
          </a:prstGeom>
          <a:solidFill>
            <a:srgbClr val="5B96A9"/>
          </a:solidFill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تأكد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0AE7657-9115-001D-481F-17DE69E31A66}"/>
              </a:ext>
            </a:extLst>
          </p:cNvPr>
          <p:cNvSpPr/>
          <p:nvPr/>
        </p:nvSpPr>
        <p:spPr>
          <a:xfrm>
            <a:off x="3126398" y="1249734"/>
            <a:ext cx="1924732" cy="707886"/>
          </a:xfrm>
          <a:prstGeom prst="roundRect">
            <a:avLst>
              <a:gd name="adj" fmla="val 31491"/>
            </a:avLst>
          </a:prstGeom>
          <a:noFill/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5B96A9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تعاوني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909271E-C0CF-9B55-7274-13375C9C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28" y="2508494"/>
            <a:ext cx="9572727" cy="540000"/>
          </a:xfrm>
          <a:prstGeom prst="rect">
            <a:avLst/>
          </a:prstGeom>
          <a:ln w="9525" cap="sq">
            <a:solidFill>
              <a:srgbClr val="FFA84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8480DC0C-F438-329E-001A-CBB1D429E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36" y="3412917"/>
            <a:ext cx="7275468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وسيلة شرح مستطيلة مستديرة الزوايا 28">
            <a:extLst>
              <a:ext uri="{FF2B5EF4-FFF2-40B4-BE49-F238E27FC236}">
                <a16:creationId xmlns:a16="http://schemas.microsoft.com/office/drawing/2014/main" id="{FA28CFAF-2C20-FB53-A932-38FB473A5652}"/>
              </a:ext>
            </a:extLst>
          </p:cNvPr>
          <p:cNvSpPr/>
          <p:nvPr/>
        </p:nvSpPr>
        <p:spPr>
          <a:xfrm>
            <a:off x="9954927" y="4337117"/>
            <a:ext cx="1224888" cy="752131"/>
          </a:xfrm>
          <a:prstGeom prst="wedgeRoundRectCallout">
            <a:avLst>
              <a:gd name="adj1" fmla="val -19969"/>
              <a:gd name="adj2" fmla="val 9094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فجوة</a:t>
            </a: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E4D19FF7-D513-280E-197C-514D05F7F25D}"/>
              </a:ext>
            </a:extLst>
          </p:cNvPr>
          <p:cNvGrpSpPr/>
          <p:nvPr/>
        </p:nvGrpSpPr>
        <p:grpSpPr>
          <a:xfrm>
            <a:off x="6963624" y="3736953"/>
            <a:ext cx="2438714" cy="2120838"/>
            <a:chOff x="2852239" y="3776053"/>
            <a:chExt cx="1625809" cy="1413892"/>
          </a:xfrm>
        </p:grpSpPr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716BD75A-2B85-136E-C0A0-48EF651A0F53}"/>
                </a:ext>
              </a:extLst>
            </p:cNvPr>
            <p:cNvSpPr/>
            <p:nvPr/>
          </p:nvSpPr>
          <p:spPr>
            <a:xfrm>
              <a:off x="2951845" y="4176163"/>
              <a:ext cx="1505793" cy="1013782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C163093-226F-2507-B045-1ACA80CC9EA9}"/>
                </a:ext>
              </a:extLst>
            </p:cNvPr>
            <p:cNvSpPr txBox="1"/>
            <p:nvPr/>
          </p:nvSpPr>
          <p:spPr>
            <a:xfrm>
              <a:off x="2852239" y="3776053"/>
              <a:ext cx="162580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العنقود أو التجمع</a:t>
              </a:r>
            </a:p>
          </p:txBody>
        </p:sp>
      </p:grpSp>
      <p:sp>
        <p:nvSpPr>
          <p:cNvPr id="36" name="وسيلة شرح مستطيلة مستديرة الزوايا 32">
            <a:extLst>
              <a:ext uri="{FF2B5EF4-FFF2-40B4-BE49-F238E27FC236}">
                <a16:creationId xmlns:a16="http://schemas.microsoft.com/office/drawing/2014/main" id="{E5E9F54B-BB37-665B-23EE-27980133B372}"/>
              </a:ext>
            </a:extLst>
          </p:cNvPr>
          <p:cNvSpPr/>
          <p:nvPr/>
        </p:nvSpPr>
        <p:spPr>
          <a:xfrm>
            <a:off x="11873627" y="4288945"/>
            <a:ext cx="1898477" cy="800303"/>
          </a:xfrm>
          <a:prstGeom prst="wedgeRoundRectCallout">
            <a:avLst>
              <a:gd name="adj1" fmla="val -61601"/>
              <a:gd name="adj2" fmla="val 8862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قيمة متطرفة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3D40D0D-6382-E075-9E1C-0FFAA19B1F0A}"/>
              </a:ext>
            </a:extLst>
          </p:cNvPr>
          <p:cNvSpPr txBox="1"/>
          <p:nvPr/>
        </p:nvSpPr>
        <p:spPr>
          <a:xfrm>
            <a:off x="9651111" y="6977314"/>
            <a:ext cx="15281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المدى =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37A46D1-B735-4134-772D-A4EA2800EBF0}"/>
              </a:ext>
            </a:extLst>
          </p:cNvPr>
          <p:cNvSpPr txBox="1"/>
          <p:nvPr/>
        </p:nvSpPr>
        <p:spPr>
          <a:xfrm>
            <a:off x="7377876" y="6977314"/>
            <a:ext cx="22684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20 ــ 4  =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A7352773-5C80-03AF-8681-0246E91DB9EE}"/>
              </a:ext>
            </a:extLst>
          </p:cNvPr>
          <p:cNvSpPr txBox="1"/>
          <p:nvPr/>
        </p:nvSpPr>
        <p:spPr>
          <a:xfrm>
            <a:off x="6810050" y="6977314"/>
            <a:ext cx="878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16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82BAAA38-19AC-B0B0-D9D8-20F18B35A0D7}"/>
              </a:ext>
            </a:extLst>
          </p:cNvPr>
          <p:cNvGrpSpPr/>
          <p:nvPr/>
        </p:nvGrpSpPr>
        <p:grpSpPr>
          <a:xfrm>
            <a:off x="6669468" y="6221229"/>
            <a:ext cx="4914000" cy="594000"/>
            <a:chOff x="2339752" y="5697296"/>
            <a:chExt cx="5904656" cy="398496"/>
          </a:xfrm>
        </p:grpSpPr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70C98B86-8E11-B7E1-F3D7-4E7774B013EF}"/>
                </a:ext>
              </a:extLst>
            </p:cNvPr>
            <p:cNvCxnSpPr/>
            <p:nvPr/>
          </p:nvCxnSpPr>
          <p:spPr>
            <a:xfrm flipH="1">
              <a:off x="2339757" y="6093296"/>
              <a:ext cx="588940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37052D89-B51D-1CFF-058B-30FD94EF3530}"/>
                </a:ext>
              </a:extLst>
            </p:cNvPr>
            <p:cNvCxnSpPr/>
            <p:nvPr/>
          </p:nvCxnSpPr>
          <p:spPr>
            <a:xfrm>
              <a:off x="8244408" y="5697296"/>
              <a:ext cx="0" cy="39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D0A86852-8609-714E-7C6E-509997BC08C9}"/>
                </a:ext>
              </a:extLst>
            </p:cNvPr>
            <p:cNvCxnSpPr/>
            <p:nvPr/>
          </p:nvCxnSpPr>
          <p:spPr>
            <a:xfrm>
              <a:off x="2339752" y="5699792"/>
              <a:ext cx="0" cy="39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</p:grpSp>
      <p:pic>
        <p:nvPicPr>
          <p:cNvPr id="44" name="Picture 3">
            <a:extLst>
              <a:ext uri="{FF2B5EF4-FFF2-40B4-BE49-F238E27FC236}">
                <a16:creationId xmlns:a16="http://schemas.microsoft.com/office/drawing/2014/main" id="{9C8F3A94-FCC7-F3C3-E2AD-4DD4C5DC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61" y="8001369"/>
            <a:ext cx="9174978" cy="702000"/>
          </a:xfrm>
          <a:prstGeom prst="rect">
            <a:avLst/>
          </a:prstGeom>
          <a:ln w="9525" cap="sq">
            <a:solidFill>
              <a:srgbClr val="FFA84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9BCB7DA8-53D6-1E1F-DD3F-FDCD86E10E9F}"/>
              </a:ext>
            </a:extLst>
          </p:cNvPr>
          <p:cNvSpPr txBox="1"/>
          <p:nvPr/>
        </p:nvSpPr>
        <p:spPr>
          <a:xfrm>
            <a:off x="10042625" y="9118346"/>
            <a:ext cx="15281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المدى =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6A1153CF-8D09-B515-43F4-438FFF14E1DD}"/>
              </a:ext>
            </a:extLst>
          </p:cNvPr>
          <p:cNvSpPr txBox="1"/>
          <p:nvPr/>
        </p:nvSpPr>
        <p:spPr>
          <a:xfrm>
            <a:off x="7769390" y="9118346"/>
            <a:ext cx="22684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20 ــ 3  =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1B1A5A3-060E-8F6F-875B-0D603F4985E3}"/>
              </a:ext>
            </a:extLst>
          </p:cNvPr>
          <p:cNvSpPr txBox="1"/>
          <p:nvPr/>
        </p:nvSpPr>
        <p:spPr>
          <a:xfrm>
            <a:off x="7201564" y="9118346"/>
            <a:ext cx="878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17</a:t>
            </a:r>
          </a:p>
        </p:txBody>
      </p:sp>
      <p:pic>
        <p:nvPicPr>
          <p:cNvPr id="48" name="Picture 8">
            <a:extLst>
              <a:ext uri="{FF2B5EF4-FFF2-40B4-BE49-F238E27FC236}">
                <a16:creationId xmlns:a16="http://schemas.microsoft.com/office/drawing/2014/main" id="{E94D837F-4633-4FEB-5041-4AB792D5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6014891" y="1543507"/>
            <a:ext cx="1391213" cy="1284975"/>
          </a:xfrm>
          <a:prstGeom prst="rect">
            <a:avLst/>
          </a:prstGeom>
        </p:spPr>
      </p:pic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FD521477-6712-BA93-910C-A7DC5BAD1DEC}"/>
              </a:ext>
            </a:extLst>
          </p:cNvPr>
          <p:cNvSpPr/>
          <p:nvPr/>
        </p:nvSpPr>
        <p:spPr>
          <a:xfrm>
            <a:off x="14555504" y="7897877"/>
            <a:ext cx="1187721" cy="8001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A842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50" name="Picture 8">
            <a:extLst>
              <a:ext uri="{FF2B5EF4-FFF2-40B4-BE49-F238E27FC236}">
                <a16:creationId xmlns:a16="http://schemas.microsoft.com/office/drawing/2014/main" id="{578E7040-1E90-16E8-6161-AFA3EF4B6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5326979" y="7030433"/>
            <a:ext cx="1391213" cy="1284975"/>
          </a:xfrm>
          <a:prstGeom prst="rect">
            <a:avLst/>
          </a:prstGeom>
        </p:spPr>
      </p:pic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028CA16E-6EDC-3882-E00C-774C3E36B89E}"/>
              </a:ext>
            </a:extLst>
          </p:cNvPr>
          <p:cNvSpPr/>
          <p:nvPr/>
        </p:nvSpPr>
        <p:spPr>
          <a:xfrm>
            <a:off x="15495397" y="2530826"/>
            <a:ext cx="1187721" cy="8001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A842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592A3B69-97A1-A144-874F-31CE3DF1E5E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769" y="-31997"/>
            <a:ext cx="1509852" cy="1509852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1F283B99-DE80-0C2B-16CD-0EBA39A5A9B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" y="8792749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6" grpId="0" animBg="1"/>
      <p:bldP spid="37" grpId="0"/>
      <p:bldP spid="38" grpId="0"/>
      <p:bldP spid="39" grpId="0"/>
      <p:bldP spid="45" grpId="0"/>
      <p:bldP spid="46" grpId="0"/>
      <p:bldP spid="47" grpId="0"/>
      <p:bldP spid="49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724483" flipV="1">
            <a:off x="675576" y="2167619"/>
            <a:ext cx="1391213" cy="12849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04594" y="-2639017"/>
            <a:ext cx="7179991" cy="55644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71269" flipH="1">
            <a:off x="2879617" y="7853941"/>
            <a:ext cx="1234875" cy="11405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81634">
            <a:off x="13857147" y="8431494"/>
            <a:ext cx="8327950" cy="638129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38671">
            <a:off x="15997376" y="9485096"/>
            <a:ext cx="4047493" cy="10675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324424">
            <a:off x="15538279" y="6348426"/>
            <a:ext cx="1268623" cy="53104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7800" y="739942"/>
            <a:ext cx="885098" cy="106175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576548">
            <a:off x="11125759" y="594990"/>
            <a:ext cx="1503511" cy="845890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A922E83-2620-5679-E9ED-F329413CF564}"/>
              </a:ext>
            </a:extLst>
          </p:cNvPr>
          <p:cNvSpPr/>
          <p:nvPr/>
        </p:nvSpPr>
        <p:spPr>
          <a:xfrm>
            <a:off x="9230697" y="487056"/>
            <a:ext cx="2151383" cy="1061757"/>
          </a:xfrm>
          <a:prstGeom prst="roundRect">
            <a:avLst>
              <a:gd name="adj" fmla="val 31491"/>
            </a:avLst>
          </a:prstGeom>
          <a:solidFill>
            <a:srgbClr val="5B96A9"/>
          </a:solidFill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تأكد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0AE7657-9115-001D-481F-17DE69E31A66}"/>
              </a:ext>
            </a:extLst>
          </p:cNvPr>
          <p:cNvSpPr/>
          <p:nvPr/>
        </p:nvSpPr>
        <p:spPr>
          <a:xfrm>
            <a:off x="3126398" y="1249734"/>
            <a:ext cx="1924732" cy="707886"/>
          </a:xfrm>
          <a:prstGeom prst="roundRect">
            <a:avLst>
              <a:gd name="adj" fmla="val 31491"/>
            </a:avLst>
          </a:prstGeom>
          <a:noFill/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5B96A9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تعاوني</a:t>
            </a:r>
          </a:p>
        </p:txBody>
      </p:sp>
      <p:pic>
        <p:nvPicPr>
          <p:cNvPr id="48" name="Picture 8">
            <a:extLst>
              <a:ext uri="{FF2B5EF4-FFF2-40B4-BE49-F238E27FC236}">
                <a16:creationId xmlns:a16="http://schemas.microsoft.com/office/drawing/2014/main" id="{E94D837F-4633-4FEB-5041-4AB792D5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5108105" y="2282988"/>
            <a:ext cx="1391213" cy="1284975"/>
          </a:xfrm>
          <a:prstGeom prst="rect">
            <a:avLst/>
          </a:prstGeom>
        </p:spPr>
      </p:pic>
      <p:pic>
        <p:nvPicPr>
          <p:cNvPr id="2" name="Picture 2" descr="C:\Users\4D11~1\AppData\Local\Temp\SNAGHTML11c99a2b.PNG">
            <a:extLst>
              <a:ext uri="{FF2B5EF4-FFF2-40B4-BE49-F238E27FC236}">
                <a16:creationId xmlns:a16="http://schemas.microsoft.com/office/drawing/2014/main" id="{3F0A84E9-3770-1C6D-5205-F98F694E3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0463"/>
            <a:ext cx="105607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B78D37B-8622-D44C-E302-44F144C7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6834"/>
            <a:ext cx="3888432" cy="27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0357004-6C50-69C5-0F0D-2BB2BEF5E726}"/>
              </a:ext>
            </a:extLst>
          </p:cNvPr>
          <p:cNvSpPr txBox="1"/>
          <p:nvPr/>
        </p:nvSpPr>
        <p:spPr>
          <a:xfrm>
            <a:off x="10703281" y="6573728"/>
            <a:ext cx="22278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المدى =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BFCF833-CF1C-4FA2-7D7E-EF13E6A31F35}"/>
              </a:ext>
            </a:extLst>
          </p:cNvPr>
          <p:cNvSpPr txBox="1"/>
          <p:nvPr/>
        </p:nvSpPr>
        <p:spPr>
          <a:xfrm>
            <a:off x="8091067" y="6573728"/>
            <a:ext cx="33071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5 - 0  =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E484E41-CD6B-A122-D17A-4350CD238E01}"/>
              </a:ext>
            </a:extLst>
          </p:cNvPr>
          <p:cNvSpPr txBox="1"/>
          <p:nvPr/>
        </p:nvSpPr>
        <p:spPr>
          <a:xfrm>
            <a:off x="8382000" y="6573728"/>
            <a:ext cx="128142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C721323-956E-312A-FBA8-E98FB6B857AA}"/>
              </a:ext>
            </a:extLst>
          </p:cNvPr>
          <p:cNvSpPr txBox="1"/>
          <p:nvPr/>
        </p:nvSpPr>
        <p:spPr>
          <a:xfrm>
            <a:off x="6055083" y="4811996"/>
            <a:ext cx="3933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أو  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C5F99-BBFC-CE2D-3D5C-FE46B3A3826F}"/>
              </a:ext>
            </a:extLst>
          </p:cNvPr>
          <p:cNvSpPr txBox="1"/>
          <p:nvPr/>
        </p:nvSpPr>
        <p:spPr>
          <a:xfrm>
            <a:off x="6179778" y="5666638"/>
            <a:ext cx="3933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 أو  4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579E7D3-7C7A-7BE1-1103-2865FDC78505}"/>
              </a:ext>
            </a:extLst>
          </p:cNvPr>
          <p:cNvSpPr txBox="1"/>
          <p:nvPr/>
        </p:nvSpPr>
        <p:spPr>
          <a:xfrm>
            <a:off x="5802259" y="8457028"/>
            <a:ext cx="84633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المدى سوق يبقى ثابتا عند 5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A3A8378-5B53-C606-BE63-AAE3F1508B2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719" y="-14984"/>
            <a:ext cx="1509852" cy="150985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460001A-7551-2B38-91F0-F39DE2A475B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" y="8792749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4805881" y="1887902"/>
            <a:ext cx="1391213" cy="12849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269071" y="8238650"/>
            <a:ext cx="1234875" cy="114057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38671">
            <a:off x="15853951" y="7378384"/>
            <a:ext cx="4047493" cy="10675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512694">
            <a:off x="1082930" y="1505043"/>
            <a:ext cx="1268623" cy="76634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72119">
            <a:off x="-5501230" y="6697189"/>
            <a:ext cx="7690575" cy="628704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38400">
            <a:off x="-2344372" y="8438228"/>
            <a:ext cx="5245612" cy="316126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355224" y="773026"/>
            <a:ext cx="885098" cy="106175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4634">
            <a:off x="15319242" y="-2748528"/>
            <a:ext cx="7209588" cy="562347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576548">
            <a:off x="10920205" y="616064"/>
            <a:ext cx="2044554" cy="137751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7161584" y="5229668"/>
            <a:ext cx="885098" cy="106175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0488">
            <a:off x="15404036" y="-1049901"/>
            <a:ext cx="3780472" cy="4114800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A922E83-2620-5679-E9ED-F329413CF564}"/>
              </a:ext>
            </a:extLst>
          </p:cNvPr>
          <p:cNvSpPr/>
          <p:nvPr/>
        </p:nvSpPr>
        <p:spPr>
          <a:xfrm>
            <a:off x="6537694" y="892672"/>
            <a:ext cx="4467141" cy="901588"/>
          </a:xfrm>
          <a:prstGeom prst="roundRect">
            <a:avLst>
              <a:gd name="adj" fmla="val 31491"/>
            </a:avLst>
          </a:prstGeom>
          <a:solidFill>
            <a:srgbClr val="5B96A9"/>
          </a:solidFill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تدرب وحل المسائل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54FF7C3-D4D9-218D-8E21-323D6B05E0D0}"/>
              </a:ext>
            </a:extLst>
          </p:cNvPr>
          <p:cNvSpPr/>
          <p:nvPr/>
        </p:nvSpPr>
        <p:spPr>
          <a:xfrm>
            <a:off x="2568031" y="1454667"/>
            <a:ext cx="1785246" cy="707886"/>
          </a:xfrm>
          <a:prstGeom prst="roundRect">
            <a:avLst>
              <a:gd name="adj" fmla="val 31491"/>
            </a:avLst>
          </a:prstGeom>
          <a:noFill/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5B96A9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فردي</a:t>
            </a:r>
          </a:p>
        </p:txBody>
      </p:sp>
      <p:pic>
        <p:nvPicPr>
          <p:cNvPr id="68" name="Picture 8">
            <a:extLst>
              <a:ext uri="{FF2B5EF4-FFF2-40B4-BE49-F238E27FC236}">
                <a16:creationId xmlns:a16="http://schemas.microsoft.com/office/drawing/2014/main" id="{5099F850-D6AF-ACE8-F39A-30B70D6F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95731" flipV="1">
            <a:off x="980475" y="2562124"/>
            <a:ext cx="1391213" cy="12849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7E8FBB1-22CF-B136-4F2F-FE3149A6B9DB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2346" t="29102" r="33210" b="53704"/>
          <a:stretch/>
        </p:blipFill>
        <p:spPr>
          <a:xfrm>
            <a:off x="2362200" y="4773177"/>
            <a:ext cx="12573000" cy="3242617"/>
          </a:xfrm>
          <a:prstGeom prst="rect">
            <a:avLst/>
          </a:prstGeom>
          <a:ln>
            <a:solidFill>
              <a:srgbClr val="FFA842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56D055C-928F-2392-E990-D4599DA2218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7" y="0"/>
            <a:ext cx="1509852" cy="150985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DAA130C-D24D-CF90-F267-95527F75D6D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803" y="8723690"/>
            <a:ext cx="1679319" cy="1415202"/>
          </a:xfrm>
          <a:prstGeom prst="rect">
            <a:avLst/>
          </a:prstGeom>
        </p:spPr>
      </p:pic>
      <p:pic>
        <p:nvPicPr>
          <p:cNvPr id="2" name="Picture 30">
            <a:extLst>
              <a:ext uri="{FF2B5EF4-FFF2-40B4-BE49-F238E27FC236}">
                <a16:creationId xmlns:a16="http://schemas.microsoft.com/office/drawing/2014/main" id="{4CB82F86-0479-AC3F-7184-920DBC10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504" y="2442487"/>
            <a:ext cx="2556605" cy="26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0E6F85D-2C3A-64D7-B584-6603CE80174A}"/>
              </a:ext>
            </a:extLst>
          </p:cNvPr>
          <p:cNvSpPr/>
          <p:nvPr/>
        </p:nvSpPr>
        <p:spPr>
          <a:xfrm>
            <a:off x="10226017" y="3191957"/>
            <a:ext cx="2743200" cy="707886"/>
          </a:xfrm>
          <a:prstGeom prst="roundRect">
            <a:avLst>
              <a:gd name="adj" fmla="val 31491"/>
            </a:avLst>
          </a:prstGeom>
          <a:noFill/>
          <a:ln>
            <a:solidFill>
              <a:srgbClr val="FFA842"/>
            </a:solidFill>
            <a:extLst>
              <a:ext uri="{C807C97D-BFC1-408E-A445-0C87EB9F89A2}">
                <ask:lineSketchStyleProps xmlns:ask="http://schemas.microsoft.com/office/drawing/2018/sketchyshapes" sd="601996725">
                  <a:custGeom>
                    <a:avLst/>
                    <a:gdLst>
                      <a:gd name="connsiteX0" fmla="*/ 0 w 2743200"/>
                      <a:gd name="connsiteY0" fmla="*/ 222920 h 707886"/>
                      <a:gd name="connsiteX1" fmla="*/ 222920 w 2743200"/>
                      <a:gd name="connsiteY1" fmla="*/ 0 h 707886"/>
                      <a:gd name="connsiteX2" fmla="*/ 774286 w 2743200"/>
                      <a:gd name="connsiteY2" fmla="*/ 0 h 707886"/>
                      <a:gd name="connsiteX3" fmla="*/ 1325653 w 2743200"/>
                      <a:gd name="connsiteY3" fmla="*/ 0 h 707886"/>
                      <a:gd name="connsiteX4" fmla="*/ 1854046 w 2743200"/>
                      <a:gd name="connsiteY4" fmla="*/ 0 h 707886"/>
                      <a:gd name="connsiteX5" fmla="*/ 2520280 w 2743200"/>
                      <a:gd name="connsiteY5" fmla="*/ 0 h 707886"/>
                      <a:gd name="connsiteX6" fmla="*/ 2743200 w 2743200"/>
                      <a:gd name="connsiteY6" fmla="*/ 222920 h 707886"/>
                      <a:gd name="connsiteX7" fmla="*/ 2743200 w 2743200"/>
                      <a:gd name="connsiteY7" fmla="*/ 484966 h 707886"/>
                      <a:gd name="connsiteX8" fmla="*/ 2520280 w 2743200"/>
                      <a:gd name="connsiteY8" fmla="*/ 707886 h 707886"/>
                      <a:gd name="connsiteX9" fmla="*/ 1991887 w 2743200"/>
                      <a:gd name="connsiteY9" fmla="*/ 707886 h 707886"/>
                      <a:gd name="connsiteX10" fmla="*/ 1394574 w 2743200"/>
                      <a:gd name="connsiteY10" fmla="*/ 707886 h 707886"/>
                      <a:gd name="connsiteX11" fmla="*/ 797260 w 2743200"/>
                      <a:gd name="connsiteY11" fmla="*/ 707886 h 707886"/>
                      <a:gd name="connsiteX12" fmla="*/ 222920 w 2743200"/>
                      <a:gd name="connsiteY12" fmla="*/ 707886 h 707886"/>
                      <a:gd name="connsiteX13" fmla="*/ 0 w 2743200"/>
                      <a:gd name="connsiteY13" fmla="*/ 484966 h 707886"/>
                      <a:gd name="connsiteX14" fmla="*/ 0 w 2743200"/>
                      <a:gd name="connsiteY14" fmla="*/ 22292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43200" h="707886" fill="none" extrusionOk="0">
                        <a:moveTo>
                          <a:pt x="0" y="222920"/>
                        </a:moveTo>
                        <a:cubicBezTo>
                          <a:pt x="12002" y="80996"/>
                          <a:pt x="96949" y="-6005"/>
                          <a:pt x="222920" y="0"/>
                        </a:cubicBezTo>
                        <a:cubicBezTo>
                          <a:pt x="392761" y="7050"/>
                          <a:pt x="600516" y="3733"/>
                          <a:pt x="774286" y="0"/>
                        </a:cubicBezTo>
                        <a:cubicBezTo>
                          <a:pt x="948056" y="-3733"/>
                          <a:pt x="1117650" y="-20172"/>
                          <a:pt x="1325653" y="0"/>
                        </a:cubicBezTo>
                        <a:cubicBezTo>
                          <a:pt x="1533656" y="20172"/>
                          <a:pt x="1709283" y="5208"/>
                          <a:pt x="1854046" y="0"/>
                        </a:cubicBezTo>
                        <a:cubicBezTo>
                          <a:pt x="1998809" y="-5208"/>
                          <a:pt x="2269959" y="334"/>
                          <a:pt x="2520280" y="0"/>
                        </a:cubicBezTo>
                        <a:cubicBezTo>
                          <a:pt x="2625355" y="-7441"/>
                          <a:pt x="2744400" y="77383"/>
                          <a:pt x="2743200" y="222920"/>
                        </a:cubicBezTo>
                        <a:cubicBezTo>
                          <a:pt x="2738574" y="300864"/>
                          <a:pt x="2739061" y="417263"/>
                          <a:pt x="2743200" y="484966"/>
                        </a:cubicBezTo>
                        <a:cubicBezTo>
                          <a:pt x="2748068" y="609378"/>
                          <a:pt x="2647291" y="693075"/>
                          <a:pt x="2520280" y="707886"/>
                        </a:cubicBezTo>
                        <a:cubicBezTo>
                          <a:pt x="2313004" y="696483"/>
                          <a:pt x="2211417" y="699682"/>
                          <a:pt x="1991887" y="707886"/>
                        </a:cubicBezTo>
                        <a:cubicBezTo>
                          <a:pt x="1772357" y="716090"/>
                          <a:pt x="1629615" y="705315"/>
                          <a:pt x="1394574" y="707886"/>
                        </a:cubicBezTo>
                        <a:cubicBezTo>
                          <a:pt x="1159533" y="710457"/>
                          <a:pt x="940106" y="731092"/>
                          <a:pt x="797260" y="707886"/>
                        </a:cubicBezTo>
                        <a:cubicBezTo>
                          <a:pt x="654414" y="684680"/>
                          <a:pt x="489113" y="703462"/>
                          <a:pt x="222920" y="707886"/>
                        </a:cubicBezTo>
                        <a:cubicBezTo>
                          <a:pt x="117464" y="684967"/>
                          <a:pt x="-27873" y="610097"/>
                          <a:pt x="0" y="484966"/>
                        </a:cubicBezTo>
                        <a:cubicBezTo>
                          <a:pt x="7089" y="360604"/>
                          <a:pt x="-1594" y="313064"/>
                          <a:pt x="0" y="222920"/>
                        </a:cubicBezTo>
                        <a:close/>
                      </a:path>
                      <a:path w="2743200" h="707886" stroke="0" extrusionOk="0">
                        <a:moveTo>
                          <a:pt x="0" y="222920"/>
                        </a:moveTo>
                        <a:cubicBezTo>
                          <a:pt x="-9361" y="79173"/>
                          <a:pt x="87156" y="-14694"/>
                          <a:pt x="222920" y="0"/>
                        </a:cubicBezTo>
                        <a:cubicBezTo>
                          <a:pt x="496411" y="-21414"/>
                          <a:pt x="534836" y="21860"/>
                          <a:pt x="774286" y="0"/>
                        </a:cubicBezTo>
                        <a:cubicBezTo>
                          <a:pt x="1013736" y="-21860"/>
                          <a:pt x="1067717" y="6421"/>
                          <a:pt x="1279706" y="0"/>
                        </a:cubicBezTo>
                        <a:cubicBezTo>
                          <a:pt x="1491695" y="-6421"/>
                          <a:pt x="1646322" y="3995"/>
                          <a:pt x="1808098" y="0"/>
                        </a:cubicBezTo>
                        <a:cubicBezTo>
                          <a:pt x="1969874" y="-3995"/>
                          <a:pt x="2285709" y="-14493"/>
                          <a:pt x="2520280" y="0"/>
                        </a:cubicBezTo>
                        <a:cubicBezTo>
                          <a:pt x="2664965" y="83"/>
                          <a:pt x="2762708" y="99724"/>
                          <a:pt x="2743200" y="222920"/>
                        </a:cubicBezTo>
                        <a:cubicBezTo>
                          <a:pt x="2730794" y="281565"/>
                          <a:pt x="2737954" y="404243"/>
                          <a:pt x="2743200" y="484966"/>
                        </a:cubicBezTo>
                        <a:cubicBezTo>
                          <a:pt x="2731148" y="587712"/>
                          <a:pt x="2650547" y="701739"/>
                          <a:pt x="2520280" y="707886"/>
                        </a:cubicBezTo>
                        <a:cubicBezTo>
                          <a:pt x="2343539" y="680746"/>
                          <a:pt x="2115807" y="698140"/>
                          <a:pt x="1899993" y="707886"/>
                        </a:cubicBezTo>
                        <a:cubicBezTo>
                          <a:pt x="1684179" y="717632"/>
                          <a:pt x="1580145" y="714343"/>
                          <a:pt x="1279706" y="707886"/>
                        </a:cubicBezTo>
                        <a:cubicBezTo>
                          <a:pt x="979267" y="701429"/>
                          <a:pt x="898904" y="721867"/>
                          <a:pt x="774286" y="707886"/>
                        </a:cubicBezTo>
                        <a:cubicBezTo>
                          <a:pt x="649668" y="693905"/>
                          <a:pt x="369912" y="699482"/>
                          <a:pt x="222920" y="707886"/>
                        </a:cubicBezTo>
                        <a:cubicBezTo>
                          <a:pt x="114223" y="695647"/>
                          <a:pt x="16762" y="607180"/>
                          <a:pt x="0" y="484966"/>
                        </a:cubicBezTo>
                        <a:cubicBezTo>
                          <a:pt x="12981" y="418226"/>
                          <a:pt x="12974" y="328056"/>
                          <a:pt x="0" y="22292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A842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ar-SA" sz="3600" b="1" dirty="0">
                <a:solidFill>
                  <a:prstClr val="white"/>
                </a:solidFill>
                <a:highlight>
                  <a:srgbClr val="FFA84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سؤال ألماسي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A842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636033"/>
            <a:ext cx="6536217" cy="14737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93759">
            <a:off x="-979401" y="7849407"/>
            <a:ext cx="5330691" cy="26007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745738">
            <a:off x="12619794" y="683907"/>
            <a:ext cx="1560808" cy="14416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915869" flipH="1" flipV="1">
            <a:off x="15499793" y="7144372"/>
            <a:ext cx="5941746" cy="46048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338671">
            <a:off x="13812198" y="299180"/>
            <a:ext cx="6894205" cy="18183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782559" y="9655768"/>
            <a:ext cx="1569634" cy="33390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53E6229-CF65-848F-5097-3589319522F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926" t="27778" r="31235" b="28481"/>
          <a:stretch/>
        </p:blipFill>
        <p:spPr>
          <a:xfrm>
            <a:off x="2209800" y="2402934"/>
            <a:ext cx="12877316" cy="6317234"/>
          </a:xfrm>
          <a:prstGeom prst="rect">
            <a:avLst/>
          </a:prstGeom>
          <a:ln>
            <a:solidFill>
              <a:srgbClr val="FFA842"/>
            </a:solidFill>
          </a:ln>
        </p:spPr>
      </p:pic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B7CAF1C-B6D4-9CD7-4FFA-3A29BA0EF300}"/>
              </a:ext>
            </a:extLst>
          </p:cNvPr>
          <p:cNvSpPr/>
          <p:nvPr/>
        </p:nvSpPr>
        <p:spPr>
          <a:xfrm>
            <a:off x="6281343" y="916901"/>
            <a:ext cx="6358332" cy="901588"/>
          </a:xfrm>
          <a:prstGeom prst="roundRect">
            <a:avLst>
              <a:gd name="adj" fmla="val 3149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مسائل مهارات التفكير العليا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545A7073-BF03-512D-AE09-850FC1077F1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7" y="0"/>
            <a:ext cx="1509852" cy="150985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958C731-A5C2-4B79-9E97-DA015F84F87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8871798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5491051" y="3239066"/>
            <a:ext cx="1391213" cy="12849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915516" y="8568584"/>
            <a:ext cx="1059862" cy="9789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181634">
            <a:off x="13724397" y="8202974"/>
            <a:ext cx="8327950" cy="66869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38671">
            <a:off x="16264254" y="7800662"/>
            <a:ext cx="4047493" cy="10675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09689" y="8932278"/>
            <a:ext cx="1268623" cy="76634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72119">
            <a:off x="-5501230" y="6697189"/>
            <a:ext cx="7690575" cy="628704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938400">
            <a:off x="-2344372" y="8438228"/>
            <a:ext cx="5245612" cy="316126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86151" y="3881554"/>
            <a:ext cx="885098" cy="106175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54634">
            <a:off x="15319242" y="-2748528"/>
            <a:ext cx="7209588" cy="562347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9716662">
            <a:off x="1933376" y="1384050"/>
            <a:ext cx="1076340" cy="72518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816751" y="5953478"/>
            <a:ext cx="885098" cy="106175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80488">
            <a:off x="15315664" y="-1194742"/>
            <a:ext cx="3780472" cy="411480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DEED1C10-1987-32C9-F5AC-F0124A47A398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5211" t="20628" r="20515" b="31603"/>
          <a:stretch/>
        </p:blipFill>
        <p:spPr>
          <a:xfrm>
            <a:off x="2760243" y="2132998"/>
            <a:ext cx="12192978" cy="6638784"/>
          </a:xfrm>
          <a:prstGeom prst="rect">
            <a:avLst/>
          </a:prstGeom>
          <a:ln w="19050">
            <a:solidFill>
              <a:srgbClr val="5B96A9"/>
            </a:solidFill>
          </a:ln>
        </p:spPr>
      </p:pic>
      <p:pic>
        <p:nvPicPr>
          <p:cNvPr id="34" name="Picture 23">
            <a:extLst>
              <a:ext uri="{FF2B5EF4-FFF2-40B4-BE49-F238E27FC236}">
                <a16:creationId xmlns:a16="http://schemas.microsoft.com/office/drawing/2014/main" id="{54C201AD-BF1B-BADE-2B9C-C9FFBE4C29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549898" y="656220"/>
            <a:ext cx="885098" cy="1061757"/>
          </a:xfrm>
          <a:prstGeom prst="rect">
            <a:avLst/>
          </a:prstGeom>
        </p:spPr>
      </p:pic>
      <p:pic>
        <p:nvPicPr>
          <p:cNvPr id="35" name="Picture 29">
            <a:extLst>
              <a:ext uri="{FF2B5EF4-FFF2-40B4-BE49-F238E27FC236}">
                <a16:creationId xmlns:a16="http://schemas.microsoft.com/office/drawing/2014/main" id="{6C4916D5-E90F-7160-9123-2353A8898F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576548">
            <a:off x="11581870" y="514898"/>
            <a:ext cx="1433849" cy="1377518"/>
          </a:xfrm>
          <a:prstGeom prst="rect">
            <a:avLst/>
          </a:prstGeom>
        </p:spPr>
      </p:pic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DCA6E969-2A4E-E20B-A5FB-7EC1386A20CB}"/>
              </a:ext>
            </a:extLst>
          </p:cNvPr>
          <p:cNvSpPr/>
          <p:nvPr/>
        </p:nvSpPr>
        <p:spPr>
          <a:xfrm>
            <a:off x="6941330" y="706017"/>
            <a:ext cx="4467141" cy="901588"/>
          </a:xfrm>
          <a:prstGeom prst="roundRect">
            <a:avLst>
              <a:gd name="adj" fmla="val 31491"/>
            </a:avLst>
          </a:prstGeom>
          <a:solidFill>
            <a:srgbClr val="5B96A9"/>
          </a:solidFill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تدريب</a:t>
            </a:r>
            <a:r>
              <a:rPr kumimoji="0" lang="ar-SA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على اختبار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69DF336A-BB86-E27E-F862-CF5DA74FCBCC}"/>
              </a:ext>
            </a:extLst>
          </p:cNvPr>
          <p:cNvSpPr/>
          <p:nvPr/>
        </p:nvSpPr>
        <p:spPr>
          <a:xfrm>
            <a:off x="14039057" y="7124700"/>
            <a:ext cx="599370" cy="6096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041209D7-0F66-11A5-8D6B-60E001352FF9}"/>
              </a:ext>
            </a:extLst>
          </p:cNvPr>
          <p:cNvSpPr/>
          <p:nvPr/>
        </p:nvSpPr>
        <p:spPr>
          <a:xfrm>
            <a:off x="7733452" y="6327843"/>
            <a:ext cx="599370" cy="6096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27910C7A-EF1F-779E-AA55-78F9FD2B97F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0" y="51123"/>
            <a:ext cx="1509852" cy="1509852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E108D84E-5942-29BF-E434-880D823CE7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895" y="8607849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0" y="438980"/>
            <a:ext cx="4572000" cy="13105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-3506947" y="-3718773"/>
            <a:ext cx="9516261" cy="72918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628033">
            <a:off x="-869799" y="342155"/>
            <a:ext cx="3649572" cy="10337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70092">
            <a:off x="15369361" y="-2544841"/>
            <a:ext cx="7209588" cy="56234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252848">
            <a:off x="15192972" y="-258878"/>
            <a:ext cx="5245612" cy="31612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29907">
            <a:off x="-4207250" y="7956263"/>
            <a:ext cx="6420103" cy="5007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784374">
            <a:off x="-2335596" y="9052558"/>
            <a:ext cx="4671192" cy="2815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107437">
            <a:off x="15250837" y="6859853"/>
            <a:ext cx="4435378" cy="41379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55916" y="7831934"/>
            <a:ext cx="823151" cy="9150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32842" y="7831934"/>
            <a:ext cx="496598" cy="55203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470182" y="2697123"/>
            <a:ext cx="781001" cy="9368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65415" y="4918336"/>
            <a:ext cx="781001" cy="936883"/>
          </a:xfrm>
          <a:prstGeom prst="rect">
            <a:avLst/>
          </a:prstGeom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A244243-E499-4A17-6BA5-53AECEE7C1DE}"/>
              </a:ext>
            </a:extLst>
          </p:cNvPr>
          <p:cNvSpPr/>
          <p:nvPr/>
        </p:nvSpPr>
        <p:spPr>
          <a:xfrm>
            <a:off x="6192332" y="643466"/>
            <a:ext cx="6358332" cy="901588"/>
          </a:xfrm>
          <a:prstGeom prst="roundRect">
            <a:avLst>
              <a:gd name="adj" fmla="val 3149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ar-SA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مهمة ادائية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1" name="Group 5">
            <a:extLst>
              <a:ext uri="{FF2B5EF4-FFF2-40B4-BE49-F238E27FC236}">
                <a16:creationId xmlns:a16="http://schemas.microsoft.com/office/drawing/2014/main" id="{6A057D14-5AC2-AEA1-4621-F9DAC678BD83}"/>
              </a:ext>
            </a:extLst>
          </p:cNvPr>
          <p:cNvGrpSpPr/>
          <p:nvPr/>
        </p:nvGrpSpPr>
        <p:grpSpPr>
          <a:xfrm>
            <a:off x="3688379" y="2426491"/>
            <a:ext cx="10682642" cy="2463270"/>
            <a:chOff x="0" y="0"/>
            <a:chExt cx="1699955" cy="1124767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203D682-A170-D649-078C-A6E43E07A9A5}"/>
                </a:ext>
              </a:extLst>
            </p:cNvPr>
            <p:cNvSpPr/>
            <p:nvPr/>
          </p:nvSpPr>
          <p:spPr>
            <a:xfrm>
              <a:off x="0" y="0"/>
              <a:ext cx="1699955" cy="1124767"/>
            </a:xfrm>
            <a:custGeom>
              <a:avLst/>
              <a:gdLst/>
              <a:ahLst/>
              <a:cxnLst/>
              <a:rect l="l" t="t" r="r" b="b"/>
              <a:pathLst>
                <a:path w="1699955" h="1124767">
                  <a:moveTo>
                    <a:pt x="61172" y="0"/>
                  </a:moveTo>
                  <a:lnTo>
                    <a:pt x="1638782" y="0"/>
                  </a:lnTo>
                  <a:cubicBezTo>
                    <a:pt x="1672567" y="0"/>
                    <a:pt x="1699955" y="27388"/>
                    <a:pt x="1699955" y="61172"/>
                  </a:cubicBezTo>
                  <a:lnTo>
                    <a:pt x="1699955" y="1063594"/>
                  </a:lnTo>
                  <a:cubicBezTo>
                    <a:pt x="1699955" y="1079818"/>
                    <a:pt x="1693510" y="1095378"/>
                    <a:pt x="1682038" y="1106850"/>
                  </a:cubicBezTo>
                  <a:cubicBezTo>
                    <a:pt x="1670566" y="1118322"/>
                    <a:pt x="1655006" y="1124767"/>
                    <a:pt x="1638782" y="1124767"/>
                  </a:cubicBezTo>
                  <a:lnTo>
                    <a:pt x="61172" y="1124767"/>
                  </a:lnTo>
                  <a:cubicBezTo>
                    <a:pt x="27388" y="1124767"/>
                    <a:pt x="0" y="1097379"/>
                    <a:pt x="0" y="1063594"/>
                  </a:cubicBezTo>
                  <a:lnTo>
                    <a:pt x="0" y="61172"/>
                  </a:lnTo>
                  <a:cubicBezTo>
                    <a:pt x="0" y="27388"/>
                    <a:pt x="27388" y="0"/>
                    <a:pt x="61172" y="0"/>
                  </a:cubicBez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A0B29E"/>
              </a:solidFill>
            </a:ln>
          </p:spPr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12E411BE-E5A7-9976-FCD7-03043B82E7F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5616824B-C267-C5D8-863C-4A2C250C0A3F}"/>
              </a:ext>
            </a:extLst>
          </p:cNvPr>
          <p:cNvSpPr/>
          <p:nvPr/>
        </p:nvSpPr>
        <p:spPr>
          <a:xfrm>
            <a:off x="3758095" y="2559889"/>
            <a:ext cx="10439400" cy="2125386"/>
          </a:xfrm>
          <a:prstGeom prst="roundRect">
            <a:avLst>
              <a:gd name="adj" fmla="val 3149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طالبتي المبدعة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اجمعي المعلومات بسؤال عائلتك عن نوع الفاكهة المفضل لديهم وثم مثليها على خط الأعداد .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خط">
            <a:extLst>
              <a:ext uri="{FF2B5EF4-FFF2-40B4-BE49-F238E27FC236}">
                <a16:creationId xmlns:a16="http://schemas.microsoft.com/office/drawing/2014/main" id="{58AD1461-F95C-1405-4E0C-E4257560BF22}"/>
              </a:ext>
            </a:extLst>
          </p:cNvPr>
          <p:cNvSpPr/>
          <p:nvPr/>
        </p:nvSpPr>
        <p:spPr>
          <a:xfrm flipV="1">
            <a:off x="5029201" y="7727112"/>
            <a:ext cx="6629400" cy="12126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arrow"/>
            <a:tailEnd type="arrow"/>
          </a:ln>
        </p:spPr>
        <p:txBody>
          <a:bodyPr lIns="29100" tIns="29100" rIns="29100" bIns="29100" anchor="ctr"/>
          <a:lstStyle/>
          <a:p>
            <a:endParaRPr/>
          </a:p>
        </p:txBody>
      </p:sp>
      <p:sp>
        <p:nvSpPr>
          <p:cNvPr id="33" name="خط">
            <a:extLst>
              <a:ext uri="{FF2B5EF4-FFF2-40B4-BE49-F238E27FC236}">
                <a16:creationId xmlns:a16="http://schemas.microsoft.com/office/drawing/2014/main" id="{C0E749F1-5CA1-B2F6-2D81-A68CF77CB6E3}"/>
              </a:ext>
            </a:extLst>
          </p:cNvPr>
          <p:cNvSpPr/>
          <p:nvPr/>
        </p:nvSpPr>
        <p:spPr>
          <a:xfrm>
            <a:off x="6216398" y="7646541"/>
            <a:ext cx="1" cy="185393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29100" tIns="29100" rIns="29100" bIns="29100" anchor="ctr"/>
          <a:lstStyle/>
          <a:p>
            <a:endParaRPr/>
          </a:p>
        </p:txBody>
      </p:sp>
      <p:sp>
        <p:nvSpPr>
          <p:cNvPr id="34" name="خط">
            <a:extLst>
              <a:ext uri="{FF2B5EF4-FFF2-40B4-BE49-F238E27FC236}">
                <a16:creationId xmlns:a16="http://schemas.microsoft.com/office/drawing/2014/main" id="{8F6AE04A-E02D-02C6-E2E3-B36E16F4AEB9}"/>
              </a:ext>
            </a:extLst>
          </p:cNvPr>
          <p:cNvSpPr/>
          <p:nvPr/>
        </p:nvSpPr>
        <p:spPr>
          <a:xfrm>
            <a:off x="7598542" y="7646541"/>
            <a:ext cx="1" cy="185393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29100" tIns="29100" rIns="29100" bIns="29100" anchor="ctr"/>
          <a:lstStyle/>
          <a:p>
            <a:endParaRPr/>
          </a:p>
        </p:txBody>
      </p:sp>
      <p:sp>
        <p:nvSpPr>
          <p:cNvPr id="35" name="خط">
            <a:extLst>
              <a:ext uri="{FF2B5EF4-FFF2-40B4-BE49-F238E27FC236}">
                <a16:creationId xmlns:a16="http://schemas.microsoft.com/office/drawing/2014/main" id="{43E66564-859B-3EF9-43A6-538B5E2C0E22}"/>
              </a:ext>
            </a:extLst>
          </p:cNvPr>
          <p:cNvSpPr/>
          <p:nvPr/>
        </p:nvSpPr>
        <p:spPr>
          <a:xfrm>
            <a:off x="8980685" y="7646541"/>
            <a:ext cx="1" cy="185393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29100" tIns="29100" rIns="29100" bIns="29100" anchor="ctr"/>
          <a:lstStyle/>
          <a:p>
            <a:endParaRPr/>
          </a:p>
        </p:txBody>
      </p:sp>
      <p:sp>
        <p:nvSpPr>
          <p:cNvPr id="36" name="خط">
            <a:extLst>
              <a:ext uri="{FF2B5EF4-FFF2-40B4-BE49-F238E27FC236}">
                <a16:creationId xmlns:a16="http://schemas.microsoft.com/office/drawing/2014/main" id="{B0894C67-7FCF-15C0-08BC-407EB881EBF6}"/>
              </a:ext>
            </a:extLst>
          </p:cNvPr>
          <p:cNvSpPr/>
          <p:nvPr/>
        </p:nvSpPr>
        <p:spPr>
          <a:xfrm>
            <a:off x="10362829" y="7646541"/>
            <a:ext cx="1" cy="185393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29100" tIns="29100" rIns="29100" bIns="29100" anchor="ctr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59A52F-A099-B3B5-5E42-07899A5E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23" y="7896055"/>
            <a:ext cx="1372818" cy="13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AE756B8-6CE8-BB07-CF17-7BD84267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072">
            <a:off x="7031763" y="7953474"/>
            <a:ext cx="1135965" cy="19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A65C37A-A766-8658-94CE-EEA6D27DE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2" y="8046572"/>
            <a:ext cx="1115292" cy="13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841C280-B244-5B0D-3A5B-4ECEC56C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498" y="7912505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C9BC8C40-ECBC-0278-0CD6-0776A3259DE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10" y="142254"/>
            <a:ext cx="1509852" cy="1509852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4DA70F61-DAD4-8108-BDB5-9B9064F53BF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742" y="8684488"/>
            <a:ext cx="1679319" cy="1415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07884" y="772200"/>
            <a:ext cx="8614852" cy="18540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93759">
            <a:off x="-1510408" y="7003272"/>
            <a:ext cx="6174747" cy="34354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6625">
            <a:off x="2749032" y="595629"/>
            <a:ext cx="1684704" cy="15560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915869" flipH="1" flipV="1">
            <a:off x="15499793" y="7144372"/>
            <a:ext cx="5941746" cy="46048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338671">
            <a:off x="13812198" y="299180"/>
            <a:ext cx="6894205" cy="18183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300264" y="9662803"/>
            <a:ext cx="1952241" cy="415295"/>
          </a:xfrm>
          <a:prstGeom prst="rect">
            <a:avLst/>
          </a:prstGeom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B5CC0D3-1245-1919-E1CE-563DDC79C615}"/>
              </a:ext>
            </a:extLst>
          </p:cNvPr>
          <p:cNvSpPr/>
          <p:nvPr/>
        </p:nvSpPr>
        <p:spPr>
          <a:xfrm>
            <a:off x="4876481" y="1179778"/>
            <a:ext cx="7806132" cy="901588"/>
          </a:xfrm>
          <a:prstGeom prst="roundRect">
            <a:avLst>
              <a:gd name="adj" fmla="val 3149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1" i="0" u="none" strike="noStrike" kern="1200" cap="none" spc="0" normalizeH="0" baseline="0" noProof="0" dirty="0">
                <a:ln>
                  <a:solidFill>
                    <a:srgbClr val="5B96A9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الواجب منصة مدرستي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2EEF5A4-97A1-1FCA-8CC2-3F7A29D66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40943" y="3625495"/>
            <a:ext cx="8715766" cy="187575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AECB3A7-F1F4-65A3-42FF-6ED7F9F6A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81200" y="6414084"/>
            <a:ext cx="8614852" cy="1854032"/>
          </a:xfrm>
          <a:prstGeom prst="rect">
            <a:avLst/>
          </a:prstGeom>
        </p:spPr>
      </p:pic>
      <p:sp>
        <p:nvSpPr>
          <p:cNvPr id="21" name="Google Shape;781;p46">
            <a:hlinkClick r:id="rId14"/>
            <a:extLst>
              <a:ext uri="{FF2B5EF4-FFF2-40B4-BE49-F238E27FC236}">
                <a16:creationId xmlns:a16="http://schemas.microsoft.com/office/drawing/2014/main" id="{05E34C94-8C54-1848-EAFB-90D4822B2A53}"/>
              </a:ext>
            </a:extLst>
          </p:cNvPr>
          <p:cNvSpPr txBox="1"/>
          <p:nvPr/>
        </p:nvSpPr>
        <p:spPr>
          <a:xfrm>
            <a:off x="1967614" y="5975026"/>
            <a:ext cx="8381646" cy="205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6000" b="1" kern="0" dirty="0">
                <a:ln>
                  <a:solidFill>
                    <a:srgbClr val="5B96A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قناة الأستاذة فاطمه السبيعي</a:t>
            </a:r>
            <a:endParaRPr sz="6000" b="1" kern="0" dirty="0">
              <a:ln>
                <a:solidFill>
                  <a:srgbClr val="5B96A9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22" name="Google Shape;776;p46">
            <a:hlinkClick r:id="rId15"/>
            <a:extLst>
              <a:ext uri="{FF2B5EF4-FFF2-40B4-BE49-F238E27FC236}">
                <a16:creationId xmlns:a16="http://schemas.microsoft.com/office/drawing/2014/main" id="{8C0F5A13-2263-2C9E-4469-97C3C3044E50}"/>
              </a:ext>
            </a:extLst>
          </p:cNvPr>
          <p:cNvSpPr txBox="1"/>
          <p:nvPr/>
        </p:nvSpPr>
        <p:spPr>
          <a:xfrm>
            <a:off x="7391400" y="2976464"/>
            <a:ext cx="8614852" cy="224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6600" b="1" kern="0" dirty="0">
                <a:ln>
                  <a:solidFill>
                    <a:srgbClr val="5B96A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موقع رفعة التعليمية</a:t>
            </a:r>
            <a:endParaRPr sz="6600" b="1" kern="0" dirty="0">
              <a:ln>
                <a:solidFill>
                  <a:srgbClr val="5B96A9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pic>
        <p:nvPicPr>
          <p:cNvPr id="23" name="Picture 26">
            <a:extLst>
              <a:ext uri="{FF2B5EF4-FFF2-40B4-BE49-F238E27FC236}">
                <a16:creationId xmlns:a16="http://schemas.microsoft.com/office/drawing/2014/main" id="{24318878-F61D-3499-F689-2770A69905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15856396" y="4091381"/>
            <a:ext cx="1875750" cy="1263787"/>
          </a:xfrm>
          <a:prstGeom prst="rect">
            <a:avLst/>
          </a:prstGeom>
        </p:spPr>
      </p:pic>
      <p:pic>
        <p:nvPicPr>
          <p:cNvPr id="24" name="Picture 26">
            <a:extLst>
              <a:ext uri="{FF2B5EF4-FFF2-40B4-BE49-F238E27FC236}">
                <a16:creationId xmlns:a16="http://schemas.microsoft.com/office/drawing/2014/main" id="{4C0CA73E-5439-40A2-58B9-73F387F2A6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10376167" y="6762622"/>
            <a:ext cx="1875750" cy="1263787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F7A6CCF-F950-66EB-AEE3-80613FF2690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108195" y="7963330"/>
            <a:ext cx="986524" cy="1183427"/>
          </a:xfrm>
          <a:prstGeom prst="rect">
            <a:avLst/>
          </a:prstGeom>
        </p:spPr>
      </p:pic>
      <p:pic>
        <p:nvPicPr>
          <p:cNvPr id="28" name="Picture 21">
            <a:extLst>
              <a:ext uri="{FF2B5EF4-FFF2-40B4-BE49-F238E27FC236}">
                <a16:creationId xmlns:a16="http://schemas.microsoft.com/office/drawing/2014/main" id="{F9AB87EB-276C-2E6D-8959-D6E30CF5DC6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281748" y="5219700"/>
            <a:ext cx="823151" cy="915036"/>
          </a:xfrm>
          <a:prstGeom prst="rect">
            <a:avLst/>
          </a:prstGeom>
        </p:spPr>
      </p:pic>
      <p:pic>
        <p:nvPicPr>
          <p:cNvPr id="29" name="Picture 22">
            <a:extLst>
              <a:ext uri="{FF2B5EF4-FFF2-40B4-BE49-F238E27FC236}">
                <a16:creationId xmlns:a16="http://schemas.microsoft.com/office/drawing/2014/main" id="{F5AB74C9-4655-A7F1-F951-2E7E6DA4E9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258674" y="5219700"/>
            <a:ext cx="496598" cy="55203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5487703E-B66C-2CDB-9869-7EF03B26498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1573350">
            <a:off x="12640677" y="327680"/>
            <a:ext cx="1385418" cy="1279623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C247F603-B837-5DC8-A9E2-38689ED4E21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7" y="0"/>
            <a:ext cx="1509852" cy="1509852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A052369D-8D56-88A9-C9E0-57C71B27968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1" y="8871798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53000" y="647700"/>
            <a:ext cx="7696200" cy="15651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72119">
            <a:off x="-4027500" y="7028429"/>
            <a:ext cx="6954505" cy="56853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45365">
            <a:off x="-3055854" y="-2468841"/>
            <a:ext cx="7209588" cy="56234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274396">
            <a:off x="15217480" y="-4134269"/>
            <a:ext cx="6599876" cy="75309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869978">
            <a:off x="13905035" y="6743993"/>
            <a:ext cx="7181017" cy="55652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96030">
            <a:off x="-2146728" y="7665466"/>
            <a:ext cx="4321591" cy="11398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244374">
            <a:off x="12323239" y="756073"/>
            <a:ext cx="2323060" cy="1565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319511">
            <a:off x="-624259" y="-455361"/>
            <a:ext cx="3780472" cy="41148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19C6E08-376E-8AE2-6569-1343BC0578F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597303" y="3234878"/>
            <a:ext cx="11093393" cy="6135737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CEA3AB2B-3F05-E95E-CE96-0F03C45771B5}"/>
              </a:ext>
            </a:extLst>
          </p:cNvPr>
          <p:cNvSpPr/>
          <p:nvPr/>
        </p:nvSpPr>
        <p:spPr>
          <a:xfrm>
            <a:off x="5125055" y="652746"/>
            <a:ext cx="7524145" cy="15601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atin typeface="Calibri" panose="020F0502020204030204" pitchFamily="34" charset="0"/>
                <a:cs typeface="Calibri" panose="020F0502020204030204" pitchFamily="34" charset="0"/>
              </a:rPr>
              <a:t>الاستراتيجيات المستخدمة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52ACBA7-8BF4-5424-E720-04158004347A}"/>
              </a:ext>
            </a:extLst>
          </p:cNvPr>
          <p:cNvSpPr/>
          <p:nvPr/>
        </p:nvSpPr>
        <p:spPr>
          <a:xfrm>
            <a:off x="5381926" y="3638269"/>
            <a:ext cx="7524145" cy="5328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A0B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التصفح</a:t>
            </a:r>
          </a:p>
          <a:p>
            <a:pPr algn="ctr"/>
            <a:r>
              <a:rPr lang="ar-SA" sz="6600" b="1" dirty="0">
                <a:solidFill>
                  <a:srgbClr val="A0B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 التعاوني</a:t>
            </a:r>
          </a:p>
          <a:p>
            <a:pPr algn="ctr"/>
            <a:r>
              <a:rPr lang="ar-SA" sz="6600" b="1" dirty="0">
                <a:solidFill>
                  <a:srgbClr val="A0B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 الفردي</a:t>
            </a:r>
          </a:p>
          <a:p>
            <a:pPr algn="ctr"/>
            <a:r>
              <a:rPr lang="ar-SA" sz="6600" b="1" dirty="0">
                <a:solidFill>
                  <a:srgbClr val="A0B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الدقيقة الواحدة</a:t>
            </a:r>
          </a:p>
          <a:p>
            <a:pPr algn="ctr"/>
            <a:r>
              <a:rPr lang="ar-SA" sz="6600" b="1" dirty="0">
                <a:solidFill>
                  <a:srgbClr val="A0B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حوار ومناقشة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F457F73-4947-68DB-98D8-55FB3E12BDB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7" y="0"/>
            <a:ext cx="1509852" cy="150985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48E2C4A-6C62-ACDA-A40E-D3FD19D3230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" y="8792749"/>
            <a:ext cx="1679319" cy="1415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51593" y="7277100"/>
            <a:ext cx="6599876" cy="75309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2890293" y="2525794"/>
            <a:ext cx="5160001" cy="73474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V="1">
            <a:off x="2978787" y="2639040"/>
            <a:ext cx="4983010" cy="71209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0290532" y="2677213"/>
            <a:ext cx="4682007" cy="69750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0402596" y="2814209"/>
            <a:ext cx="4481899" cy="66769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585412">
            <a:off x="1011598" y="3570132"/>
            <a:ext cx="1437114" cy="13273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570092">
            <a:off x="15369361" y="-2544841"/>
            <a:ext cx="7209588" cy="56234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16046800" y="6936435"/>
            <a:ext cx="2246950" cy="24456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502837">
            <a:off x="-4446271" y="-2683878"/>
            <a:ext cx="8773926" cy="672302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3251452">
            <a:off x="-1499767" y="303648"/>
            <a:ext cx="4195033" cy="127376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672119">
            <a:off x="-4583549" y="7469183"/>
            <a:ext cx="6954505" cy="568530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419943">
            <a:off x="-1095889" y="8410733"/>
            <a:ext cx="2964477" cy="32266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8252848">
            <a:off x="15192972" y="-258878"/>
            <a:ext cx="5245612" cy="31612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707988" y="1321754"/>
            <a:ext cx="823151" cy="91503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462399" y="2111670"/>
            <a:ext cx="377708" cy="4198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3928584" y="2645736"/>
            <a:ext cx="885098" cy="106175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8445978" y="8381654"/>
            <a:ext cx="1396045" cy="843317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65CFC2A-0D15-05EF-EE66-9F1E10BED1A5}"/>
              </a:ext>
            </a:extLst>
          </p:cNvPr>
          <p:cNvSpPr/>
          <p:nvPr/>
        </p:nvSpPr>
        <p:spPr>
          <a:xfrm>
            <a:off x="6511925" y="1155480"/>
            <a:ext cx="5198345" cy="1560115"/>
          </a:xfrm>
          <a:prstGeom prst="roundRect">
            <a:avLst>
              <a:gd name="adj" fmla="val 50000"/>
            </a:avLst>
          </a:prstGeom>
          <a:noFill/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FFC000"/>
                </a:solidFill>
                <a:highlight>
                  <a:srgbClr val="A0B29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"  التصفح " </a:t>
            </a:r>
            <a:r>
              <a:rPr lang="ar-SA" sz="6600" b="1" dirty="0">
                <a:solidFill>
                  <a:srgbClr val="A0B29E"/>
                </a:solidFill>
                <a:highlight>
                  <a:srgbClr val="A0B29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1225BE2C-E234-B94F-4E43-7F0C07766998}"/>
              </a:ext>
            </a:extLst>
          </p:cNvPr>
          <p:cNvSpPr/>
          <p:nvPr/>
        </p:nvSpPr>
        <p:spPr>
          <a:xfrm>
            <a:off x="1542933" y="4258341"/>
            <a:ext cx="7524145" cy="5351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sz="4800" b="1" dirty="0">
                <a:solidFill>
                  <a:srgbClr val="FFA8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  <a:r>
              <a:rPr lang="ar-SA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ctr"/>
            <a:endParaRPr lang="ar-SA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الإحصاء  -  البيانات</a:t>
            </a:r>
          </a:p>
          <a:p>
            <a:pPr algn="ctr"/>
            <a:r>
              <a:rPr lang="ar-SA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التمثيل بالنقاط</a:t>
            </a:r>
          </a:p>
          <a:p>
            <a:pPr algn="ctr"/>
            <a:r>
              <a:rPr lang="ar-SA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القيمة المتطرفة</a:t>
            </a:r>
          </a:p>
          <a:p>
            <a:pPr algn="ctr"/>
            <a:r>
              <a:rPr lang="ar-SA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العنقود أو التجمع</a:t>
            </a:r>
          </a:p>
          <a:p>
            <a:pPr algn="ctr"/>
            <a:r>
              <a:rPr lang="ar-SA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المدى  -  التحليل</a:t>
            </a:r>
          </a:p>
          <a:p>
            <a:pPr algn="ctr"/>
            <a:endParaRPr lang="ar-SA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7F03498B-0A5D-B3D8-FFEF-A374965EB6D6}"/>
              </a:ext>
            </a:extLst>
          </p:cNvPr>
          <p:cNvSpPr/>
          <p:nvPr/>
        </p:nvSpPr>
        <p:spPr>
          <a:xfrm>
            <a:off x="9290771" y="4142253"/>
            <a:ext cx="7524145" cy="3920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sz="4800" b="1" dirty="0">
                <a:solidFill>
                  <a:srgbClr val="FFA8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فكرة الدرس </a:t>
            </a:r>
            <a:r>
              <a:rPr lang="ar-SA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ar-SA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أعرض البيانات وأحللها </a:t>
            </a:r>
          </a:p>
          <a:p>
            <a:pPr algn="ctr"/>
            <a:r>
              <a:rPr lang="ar-SA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باستعمال التمثيل بالنقاط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29FB61-F71B-26BE-0384-ADA2A634757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5" y="115120"/>
            <a:ext cx="1509852" cy="150985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E3D7C58-1D47-3D64-EBED-D3381EA9DE2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744" y="8658646"/>
            <a:ext cx="1679319" cy="1415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6763632" y="3220090"/>
            <a:ext cx="1391213" cy="12849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61296" y="-2641182"/>
            <a:ext cx="7179991" cy="55644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411261" y="2644564"/>
            <a:ext cx="1234875" cy="11405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81634">
            <a:off x="13857147" y="8431494"/>
            <a:ext cx="8327950" cy="638129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38671">
            <a:off x="16091728" y="7450610"/>
            <a:ext cx="4047493" cy="10675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509689" y="8932278"/>
            <a:ext cx="1268623" cy="76634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672119">
            <a:off x="-5501230" y="6697189"/>
            <a:ext cx="7690575" cy="628704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938400">
            <a:off x="-2344372" y="8438228"/>
            <a:ext cx="5245612" cy="316126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896863" y="709194"/>
            <a:ext cx="885098" cy="106175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54634">
            <a:off x="15319242" y="-2748528"/>
            <a:ext cx="7209588" cy="562347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5576548">
            <a:off x="11411976" y="568803"/>
            <a:ext cx="2044554" cy="137751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7237520" y="5259854"/>
            <a:ext cx="885098" cy="106175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80488">
            <a:off x="15315664" y="-1194742"/>
            <a:ext cx="3780472" cy="4114800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A922E83-2620-5679-E9ED-F329413CF564}"/>
              </a:ext>
            </a:extLst>
          </p:cNvPr>
          <p:cNvSpPr/>
          <p:nvPr/>
        </p:nvSpPr>
        <p:spPr>
          <a:xfrm>
            <a:off x="7071334" y="460016"/>
            <a:ext cx="4622591" cy="1560115"/>
          </a:xfrm>
          <a:prstGeom prst="roundRect">
            <a:avLst>
              <a:gd name="adj" fmla="val 31491"/>
            </a:avLst>
          </a:prstGeom>
          <a:solidFill>
            <a:srgbClr val="5B96A9"/>
          </a:solidFill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  تمهيد "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DB19788-5162-5F98-DB06-E827E1C2581E}"/>
              </a:ext>
            </a:extLst>
          </p:cNvPr>
          <p:cNvSpPr txBox="1"/>
          <p:nvPr/>
        </p:nvSpPr>
        <p:spPr>
          <a:xfrm>
            <a:off x="8395081" y="2878950"/>
            <a:ext cx="73135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مثل البيانات التالية على خط الأعداد .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3BDD8640-2D39-8CF6-B723-AE2F7F6A24E7}"/>
              </a:ext>
            </a:extLst>
          </p:cNvPr>
          <p:cNvSpPr/>
          <p:nvPr/>
        </p:nvSpPr>
        <p:spPr>
          <a:xfrm>
            <a:off x="6291416" y="4566776"/>
            <a:ext cx="871713" cy="524197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A3862B01-5B4C-764B-83A9-0A8E1D38445C}"/>
              </a:ext>
            </a:extLst>
          </p:cNvPr>
          <p:cNvSpPr/>
          <p:nvPr/>
        </p:nvSpPr>
        <p:spPr>
          <a:xfrm>
            <a:off x="5203425" y="4566777"/>
            <a:ext cx="871713" cy="524197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4C2399AD-3259-1572-0F84-DA3AD9A1A709}"/>
              </a:ext>
            </a:extLst>
          </p:cNvPr>
          <p:cNvSpPr/>
          <p:nvPr/>
        </p:nvSpPr>
        <p:spPr>
          <a:xfrm>
            <a:off x="10510708" y="4598942"/>
            <a:ext cx="871713" cy="524197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AB84A77D-6B02-028E-CBB6-F5016DB3B8BA}"/>
              </a:ext>
            </a:extLst>
          </p:cNvPr>
          <p:cNvSpPr/>
          <p:nvPr/>
        </p:nvSpPr>
        <p:spPr>
          <a:xfrm>
            <a:off x="9463806" y="4598943"/>
            <a:ext cx="871713" cy="524197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F08F1B7B-C10D-B29F-EF81-DB097DB71921}"/>
              </a:ext>
            </a:extLst>
          </p:cNvPr>
          <p:cNvSpPr/>
          <p:nvPr/>
        </p:nvSpPr>
        <p:spPr>
          <a:xfrm>
            <a:off x="8391887" y="4598944"/>
            <a:ext cx="871713" cy="524197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AE44D28D-C8F7-5D54-BDAD-9A760540DB5A}"/>
              </a:ext>
            </a:extLst>
          </p:cNvPr>
          <p:cNvSpPr/>
          <p:nvPr/>
        </p:nvSpPr>
        <p:spPr>
          <a:xfrm>
            <a:off x="7357787" y="4582477"/>
            <a:ext cx="871713" cy="524197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8D099BA5-0FBE-A0D0-C18F-6CEA521715E6}"/>
              </a:ext>
            </a:extLst>
          </p:cNvPr>
          <p:cNvSpPr/>
          <p:nvPr/>
        </p:nvSpPr>
        <p:spPr>
          <a:xfrm>
            <a:off x="14741753" y="4582717"/>
            <a:ext cx="871713" cy="524197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47EDA5C0-76A5-EDAE-B8FA-452161618AB8}"/>
              </a:ext>
            </a:extLst>
          </p:cNvPr>
          <p:cNvSpPr/>
          <p:nvPr/>
        </p:nvSpPr>
        <p:spPr>
          <a:xfrm>
            <a:off x="13619940" y="4600003"/>
            <a:ext cx="871713" cy="502046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BB14CD2A-A7C6-BE09-8C20-C46F1B746BE1}"/>
              </a:ext>
            </a:extLst>
          </p:cNvPr>
          <p:cNvSpPr/>
          <p:nvPr/>
        </p:nvSpPr>
        <p:spPr>
          <a:xfrm>
            <a:off x="12586925" y="4573524"/>
            <a:ext cx="871713" cy="524197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9A850582-398F-65F7-F767-64C1EEE3EAB9}"/>
              </a:ext>
            </a:extLst>
          </p:cNvPr>
          <p:cNvSpPr/>
          <p:nvPr/>
        </p:nvSpPr>
        <p:spPr>
          <a:xfrm>
            <a:off x="11566820" y="4588928"/>
            <a:ext cx="871713" cy="524197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2DB7B5C-D6D5-639F-863E-11FB2A6AD92F}"/>
              </a:ext>
            </a:extLst>
          </p:cNvPr>
          <p:cNvGrpSpPr/>
          <p:nvPr/>
        </p:nvGrpSpPr>
        <p:grpSpPr>
          <a:xfrm>
            <a:off x="4267200" y="7781874"/>
            <a:ext cx="9352740" cy="721207"/>
            <a:chOff x="2627784" y="4609618"/>
            <a:chExt cx="6120680" cy="721207"/>
          </a:xfrm>
        </p:grpSpPr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5A2BCD54-6294-801B-E6F1-F1B21E538EFE}"/>
                </a:ext>
              </a:extLst>
            </p:cNvPr>
            <p:cNvSpPr txBox="1"/>
            <p:nvPr/>
          </p:nvSpPr>
          <p:spPr>
            <a:xfrm>
              <a:off x="2990636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</a:p>
          </p:txBody>
        </p: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299E7C93-4D70-A82A-9CE6-776E32F6312A}"/>
                </a:ext>
              </a:extLst>
            </p:cNvPr>
            <p:cNvCxnSpPr/>
            <p:nvPr/>
          </p:nvCxnSpPr>
          <p:spPr>
            <a:xfrm flipH="1">
              <a:off x="2627784" y="4725144"/>
              <a:ext cx="612068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5AD857FC-DF3F-E512-4D06-023B657E1566}"/>
                </a:ext>
              </a:extLst>
            </p:cNvPr>
            <p:cNvCxnSpPr/>
            <p:nvPr/>
          </p:nvCxnSpPr>
          <p:spPr>
            <a:xfrm>
              <a:off x="8244408" y="4612095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ABD77214-8554-7948-A4E0-69386A9D7EBA}"/>
                </a:ext>
              </a:extLst>
            </p:cNvPr>
            <p:cNvCxnSpPr/>
            <p:nvPr/>
          </p:nvCxnSpPr>
          <p:spPr>
            <a:xfrm>
              <a:off x="7526134" y="4617144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" name="رابط مستقيم 48">
              <a:extLst>
                <a:ext uri="{FF2B5EF4-FFF2-40B4-BE49-F238E27FC236}">
                  <a16:creationId xmlns:a16="http://schemas.microsoft.com/office/drawing/2014/main" id="{A9D28425-B3DE-4F76-F279-DAF5B853F490}"/>
                </a:ext>
              </a:extLst>
            </p:cNvPr>
            <p:cNvCxnSpPr/>
            <p:nvPr/>
          </p:nvCxnSpPr>
          <p:spPr>
            <a:xfrm>
              <a:off x="6804248" y="4612095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600D56F8-020F-6AF2-84C6-F8E9D01C56C9}"/>
                </a:ext>
              </a:extLst>
            </p:cNvPr>
            <p:cNvCxnSpPr/>
            <p:nvPr/>
          </p:nvCxnSpPr>
          <p:spPr>
            <a:xfrm>
              <a:off x="6085974" y="4617144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BCF52821-9081-988F-225E-631016597DDD}"/>
                </a:ext>
              </a:extLst>
            </p:cNvPr>
            <p:cNvCxnSpPr/>
            <p:nvPr/>
          </p:nvCxnSpPr>
          <p:spPr>
            <a:xfrm>
              <a:off x="5362282" y="4619083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B628DD80-3A51-995D-895E-E3FF3B9711BF}"/>
                </a:ext>
              </a:extLst>
            </p:cNvPr>
            <p:cNvCxnSpPr/>
            <p:nvPr/>
          </p:nvCxnSpPr>
          <p:spPr>
            <a:xfrm>
              <a:off x="4644008" y="4609618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C0C402BC-A424-BE50-5C8C-FB7BBC48FCD1}"/>
                </a:ext>
              </a:extLst>
            </p:cNvPr>
            <p:cNvCxnSpPr/>
            <p:nvPr/>
          </p:nvCxnSpPr>
          <p:spPr>
            <a:xfrm>
              <a:off x="3922122" y="4619083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4" name="رابط مستقيم 53">
              <a:extLst>
                <a:ext uri="{FF2B5EF4-FFF2-40B4-BE49-F238E27FC236}">
                  <a16:creationId xmlns:a16="http://schemas.microsoft.com/office/drawing/2014/main" id="{E22C9F48-B059-23AE-9CB9-EF1AB1446537}"/>
                </a:ext>
              </a:extLst>
            </p:cNvPr>
            <p:cNvCxnSpPr/>
            <p:nvPr/>
          </p:nvCxnSpPr>
          <p:spPr>
            <a:xfrm>
              <a:off x="3203848" y="4609618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818D1727-6C99-EFCA-FB77-69D17655862A}"/>
                </a:ext>
              </a:extLst>
            </p:cNvPr>
            <p:cNvSpPr txBox="1"/>
            <p:nvPr/>
          </p:nvSpPr>
          <p:spPr>
            <a:xfrm>
              <a:off x="3699015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4090103C-3E99-B8E7-D72E-A36331CA6783}"/>
                </a:ext>
              </a:extLst>
            </p:cNvPr>
            <p:cNvSpPr txBox="1"/>
            <p:nvPr/>
          </p:nvSpPr>
          <p:spPr>
            <a:xfrm>
              <a:off x="4445310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8C1287A6-3684-E83C-CF6B-FE66AFFE2395}"/>
                </a:ext>
              </a:extLst>
            </p:cNvPr>
            <p:cNvSpPr txBox="1"/>
            <p:nvPr/>
          </p:nvSpPr>
          <p:spPr>
            <a:xfrm>
              <a:off x="5153689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DAFE9501-4BA3-24A8-54A1-2AC3267F0FAC}"/>
                </a:ext>
              </a:extLst>
            </p:cNvPr>
            <p:cNvSpPr txBox="1"/>
            <p:nvPr/>
          </p:nvSpPr>
          <p:spPr>
            <a:xfrm>
              <a:off x="5870956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5</a:t>
              </a:r>
            </a:p>
          </p:txBody>
        </p: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00ABB155-B5FF-09C0-1CBB-F872009EC267}"/>
                </a:ext>
              </a:extLst>
            </p:cNvPr>
            <p:cNvSpPr txBox="1"/>
            <p:nvPr/>
          </p:nvSpPr>
          <p:spPr>
            <a:xfrm>
              <a:off x="6579335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6</a:t>
              </a:r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C0700C82-EC81-E81A-E407-7D89C954693A}"/>
                </a:ext>
              </a:extLst>
            </p:cNvPr>
            <p:cNvSpPr txBox="1"/>
            <p:nvPr/>
          </p:nvSpPr>
          <p:spPr>
            <a:xfrm>
              <a:off x="7325630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7</a:t>
              </a:r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38720377-6515-107E-BC3D-3FFE3CC2EB54}"/>
                </a:ext>
              </a:extLst>
            </p:cNvPr>
            <p:cNvSpPr txBox="1"/>
            <p:nvPr/>
          </p:nvSpPr>
          <p:spPr>
            <a:xfrm>
              <a:off x="8034009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</a:t>
              </a:r>
            </a:p>
          </p:txBody>
        </p:sp>
      </p:grp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D56DC7E6-3E2A-BF90-067D-986A8FDED40A}"/>
              </a:ext>
            </a:extLst>
          </p:cNvPr>
          <p:cNvGrpSpPr/>
          <p:nvPr/>
        </p:nvGrpSpPr>
        <p:grpSpPr>
          <a:xfrm>
            <a:off x="4817301" y="5590892"/>
            <a:ext cx="788707" cy="2080642"/>
            <a:chOff x="1997744" y="2392422"/>
            <a:chExt cx="540280" cy="2080642"/>
          </a:xfrm>
        </p:grpSpPr>
        <p:sp>
          <p:nvSpPr>
            <p:cNvPr id="63" name="مستطيل 62">
              <a:extLst>
                <a:ext uri="{FF2B5EF4-FFF2-40B4-BE49-F238E27FC236}">
                  <a16:creationId xmlns:a16="http://schemas.microsoft.com/office/drawing/2014/main" id="{B9B0803E-C936-3D2E-9F61-B057353B68A1}"/>
                </a:ext>
              </a:extLst>
            </p:cNvPr>
            <p:cNvSpPr/>
            <p:nvPr/>
          </p:nvSpPr>
          <p:spPr>
            <a:xfrm>
              <a:off x="1997744" y="4005064"/>
              <a:ext cx="540000" cy="468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4" name="مستطيل 63">
              <a:extLst>
                <a:ext uri="{FF2B5EF4-FFF2-40B4-BE49-F238E27FC236}">
                  <a16:creationId xmlns:a16="http://schemas.microsoft.com/office/drawing/2014/main" id="{BF66FF12-8127-6561-DF34-5C415C1E043E}"/>
                </a:ext>
              </a:extLst>
            </p:cNvPr>
            <p:cNvSpPr/>
            <p:nvPr/>
          </p:nvSpPr>
          <p:spPr>
            <a:xfrm>
              <a:off x="1998024" y="3465056"/>
              <a:ext cx="540000" cy="468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5" name="مستطيل 64">
              <a:extLst>
                <a:ext uri="{FF2B5EF4-FFF2-40B4-BE49-F238E27FC236}">
                  <a16:creationId xmlns:a16="http://schemas.microsoft.com/office/drawing/2014/main" id="{E698D3B3-47E9-D7D1-DADB-4E86EF45644A}"/>
                </a:ext>
              </a:extLst>
            </p:cNvPr>
            <p:cNvSpPr/>
            <p:nvPr/>
          </p:nvSpPr>
          <p:spPr>
            <a:xfrm>
              <a:off x="1997744" y="2932430"/>
              <a:ext cx="540000" cy="468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6" name="مستطيل 65">
              <a:extLst>
                <a:ext uri="{FF2B5EF4-FFF2-40B4-BE49-F238E27FC236}">
                  <a16:creationId xmlns:a16="http://schemas.microsoft.com/office/drawing/2014/main" id="{B0237F88-6191-6158-CB00-5F68AF9778AF}"/>
                </a:ext>
              </a:extLst>
            </p:cNvPr>
            <p:cNvSpPr/>
            <p:nvPr/>
          </p:nvSpPr>
          <p:spPr>
            <a:xfrm>
              <a:off x="1998024" y="2392422"/>
              <a:ext cx="540000" cy="468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F97CEAA2-A3CD-B2ED-2B16-F5FCDE060471}"/>
              </a:ext>
            </a:extLst>
          </p:cNvPr>
          <p:cNvGrpSpPr/>
          <p:nvPr/>
        </p:nvGrpSpPr>
        <p:grpSpPr>
          <a:xfrm>
            <a:off x="5817981" y="6103774"/>
            <a:ext cx="809486" cy="1548120"/>
            <a:chOff x="2706122" y="2924944"/>
            <a:chExt cx="554514" cy="1548120"/>
          </a:xfrm>
        </p:grpSpPr>
        <p:sp>
          <p:nvSpPr>
            <p:cNvPr id="68" name="مستطيل 67">
              <a:extLst>
                <a:ext uri="{FF2B5EF4-FFF2-40B4-BE49-F238E27FC236}">
                  <a16:creationId xmlns:a16="http://schemas.microsoft.com/office/drawing/2014/main" id="{05D2EE18-5D9F-A6B5-84B4-4EF99F0CE0EC}"/>
                </a:ext>
              </a:extLst>
            </p:cNvPr>
            <p:cNvSpPr/>
            <p:nvPr/>
          </p:nvSpPr>
          <p:spPr>
            <a:xfrm>
              <a:off x="2720636" y="4005064"/>
              <a:ext cx="540000" cy="468000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9" name="مستطيل 68">
              <a:extLst>
                <a:ext uri="{FF2B5EF4-FFF2-40B4-BE49-F238E27FC236}">
                  <a16:creationId xmlns:a16="http://schemas.microsoft.com/office/drawing/2014/main" id="{A2AE007B-2659-5CAE-23A5-A4A054161494}"/>
                </a:ext>
              </a:extLst>
            </p:cNvPr>
            <p:cNvSpPr/>
            <p:nvPr/>
          </p:nvSpPr>
          <p:spPr>
            <a:xfrm>
              <a:off x="2706122" y="3471980"/>
              <a:ext cx="540000" cy="468000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0" name="مستطيل 69">
              <a:extLst>
                <a:ext uri="{FF2B5EF4-FFF2-40B4-BE49-F238E27FC236}">
                  <a16:creationId xmlns:a16="http://schemas.microsoft.com/office/drawing/2014/main" id="{011A75BA-C44A-5B50-3484-C53C60D4BFAC}"/>
                </a:ext>
              </a:extLst>
            </p:cNvPr>
            <p:cNvSpPr/>
            <p:nvPr/>
          </p:nvSpPr>
          <p:spPr>
            <a:xfrm>
              <a:off x="2706122" y="2924944"/>
              <a:ext cx="540000" cy="468000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3CB20E03-1D22-5410-915E-7AC9F5D0E71E}"/>
              </a:ext>
            </a:extLst>
          </p:cNvPr>
          <p:cNvGrpSpPr/>
          <p:nvPr/>
        </p:nvGrpSpPr>
        <p:grpSpPr>
          <a:xfrm>
            <a:off x="6928567" y="6644609"/>
            <a:ext cx="788298" cy="1001084"/>
            <a:chOff x="3437904" y="3471980"/>
            <a:chExt cx="540000" cy="1001084"/>
          </a:xfrm>
        </p:grpSpPr>
        <p:sp>
          <p:nvSpPr>
            <p:cNvPr id="72" name="مستطيل 71">
              <a:extLst>
                <a:ext uri="{FF2B5EF4-FFF2-40B4-BE49-F238E27FC236}">
                  <a16:creationId xmlns:a16="http://schemas.microsoft.com/office/drawing/2014/main" id="{457B25E3-9DB6-F88C-9855-3E98E1E6F884}"/>
                </a:ext>
              </a:extLst>
            </p:cNvPr>
            <p:cNvSpPr/>
            <p:nvPr/>
          </p:nvSpPr>
          <p:spPr>
            <a:xfrm>
              <a:off x="3437904" y="4005064"/>
              <a:ext cx="540000" cy="468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3" name="مستطيل 72">
              <a:extLst>
                <a:ext uri="{FF2B5EF4-FFF2-40B4-BE49-F238E27FC236}">
                  <a16:creationId xmlns:a16="http://schemas.microsoft.com/office/drawing/2014/main" id="{2A04B2F1-07D2-9FB6-3899-6B881043EC57}"/>
                </a:ext>
              </a:extLst>
            </p:cNvPr>
            <p:cNvSpPr/>
            <p:nvPr/>
          </p:nvSpPr>
          <p:spPr>
            <a:xfrm>
              <a:off x="3437904" y="3471980"/>
              <a:ext cx="540000" cy="468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F1458F45-44AA-ADA0-8103-EEFE0DE84541}"/>
              </a:ext>
            </a:extLst>
          </p:cNvPr>
          <p:cNvSpPr/>
          <p:nvPr/>
        </p:nvSpPr>
        <p:spPr>
          <a:xfrm>
            <a:off x="11368567" y="7224891"/>
            <a:ext cx="788298" cy="468000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0235E73-6CB6-8704-F679-B74C5B349A3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29" y="1521986"/>
            <a:ext cx="1509852" cy="150985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5E2E279-A045-32C8-8FF5-C1F0EE8CD35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410" y="8663727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6763632" y="3220090"/>
            <a:ext cx="1391213" cy="12849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572518" y="8127725"/>
            <a:ext cx="1234875" cy="114057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38671">
            <a:off x="15935086" y="7546812"/>
            <a:ext cx="4047493" cy="10675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512694">
            <a:off x="1983241" y="2284975"/>
            <a:ext cx="1268623" cy="76634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72119">
            <a:off x="-5501230" y="6697189"/>
            <a:ext cx="7690575" cy="628704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38400">
            <a:off x="-2344372" y="8438228"/>
            <a:ext cx="5245612" cy="316126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96863" y="709194"/>
            <a:ext cx="885098" cy="106175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4634">
            <a:off x="15319242" y="-2748528"/>
            <a:ext cx="7209588" cy="562347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576548">
            <a:off x="11029591" y="585264"/>
            <a:ext cx="2044554" cy="137751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608770" y="5517589"/>
            <a:ext cx="885098" cy="106175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0488">
            <a:off x="15315664" y="-1194742"/>
            <a:ext cx="3780472" cy="4114800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A922E83-2620-5679-E9ED-F329413CF564}"/>
              </a:ext>
            </a:extLst>
          </p:cNvPr>
          <p:cNvSpPr/>
          <p:nvPr/>
        </p:nvSpPr>
        <p:spPr>
          <a:xfrm>
            <a:off x="7071335" y="460016"/>
            <a:ext cx="4053866" cy="1560115"/>
          </a:xfrm>
          <a:prstGeom prst="roundRect">
            <a:avLst>
              <a:gd name="adj" fmla="val 31491"/>
            </a:avLst>
          </a:prstGeom>
          <a:solidFill>
            <a:srgbClr val="5B96A9"/>
          </a:solidFill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استعد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2A77832-8D56-EFE4-18DA-23AF2FD0BE7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6791" t="44815" r="36666" b="49259"/>
          <a:stretch/>
        </p:blipFill>
        <p:spPr>
          <a:xfrm>
            <a:off x="4800563" y="2671090"/>
            <a:ext cx="10572733" cy="1143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22488A-8EA1-54FE-CFAA-7AF27D7C07F9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0865" t="50741" r="63826" b="31805"/>
          <a:stretch/>
        </p:blipFill>
        <p:spPr>
          <a:xfrm>
            <a:off x="1635659" y="4154871"/>
            <a:ext cx="4800600" cy="364899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943C154-7285-3231-8386-461A1B389118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7161" t="50741" r="36666" b="44907"/>
          <a:stretch/>
        </p:blipFill>
        <p:spPr>
          <a:xfrm>
            <a:off x="7086602" y="4365920"/>
            <a:ext cx="8077197" cy="8954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6CA301E-2D9C-C5E9-CA1C-C0BDE2013E95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7161" t="55093" r="36666" b="35926"/>
          <a:stretch/>
        </p:blipFill>
        <p:spPr>
          <a:xfrm>
            <a:off x="7093240" y="6579346"/>
            <a:ext cx="8077197" cy="1847797"/>
          </a:xfrm>
          <a:prstGeom prst="rect">
            <a:avLst/>
          </a:prstGeom>
        </p:spPr>
      </p:pic>
      <p:sp>
        <p:nvSpPr>
          <p:cNvPr id="7" name="٦٠ تعد أكبر القيم ، ٢٦ تعد أصغر من بقية القيم">
            <a:extLst>
              <a:ext uri="{FF2B5EF4-FFF2-40B4-BE49-F238E27FC236}">
                <a16:creationId xmlns:a16="http://schemas.microsoft.com/office/drawing/2014/main" id="{B9B7F6A2-D971-3891-46FB-7416760E67D0}"/>
              </a:ext>
            </a:extLst>
          </p:cNvPr>
          <p:cNvSpPr txBox="1"/>
          <p:nvPr/>
        </p:nvSpPr>
        <p:spPr>
          <a:xfrm>
            <a:off x="7696200" y="5544831"/>
            <a:ext cx="6499641" cy="5002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0691" tIns="30691" rIns="30691" bIns="30691" anchor="ctr">
            <a:spAutoFit/>
          </a:bodyPr>
          <a:lstStyle>
            <a:lvl1pPr>
              <a:defRPr sz="27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 defTabSz="1828776" hangingPunct="0">
              <a:defRPr/>
            </a:pPr>
            <a:r>
              <a:rPr lang="ar-SA"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٦٠</a:t>
            </a:r>
            <a:r>
              <a:rPr lang="ar-SA"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تعد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أكبر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القيم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، ٢٦ </a:t>
            </a:r>
            <a:r>
              <a:rPr lang="ar-SA"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تعد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أصغر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بقية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القيم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9" name="ليس سهلاً  التوصل إلى الإجابة لأن القيم غير مرتبة">
            <a:extLst>
              <a:ext uri="{FF2B5EF4-FFF2-40B4-BE49-F238E27FC236}">
                <a16:creationId xmlns:a16="http://schemas.microsoft.com/office/drawing/2014/main" id="{8E50041B-EA13-FC3E-327E-5A4134E6C368}"/>
              </a:ext>
            </a:extLst>
          </p:cNvPr>
          <p:cNvSpPr txBox="1"/>
          <p:nvPr/>
        </p:nvSpPr>
        <p:spPr>
          <a:xfrm>
            <a:off x="7354023" y="8971393"/>
            <a:ext cx="6463589" cy="500243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0691" tIns="30691" rIns="30691" bIns="30691" anchor="ctr">
            <a:spAutoFit/>
          </a:bodyPr>
          <a:lstStyle>
            <a:lvl1pPr>
              <a:defRPr sz="27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 defTabSz="1828776" hangingPunct="0">
              <a:defRPr/>
            </a:pP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ليس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سهلاً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التوصل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إلى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الإجابة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لأن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القيم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غير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48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مرتبة</a:t>
            </a:r>
            <a:r>
              <a:rPr sz="2848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نعم">
            <a:extLst>
              <a:ext uri="{FF2B5EF4-FFF2-40B4-BE49-F238E27FC236}">
                <a16:creationId xmlns:a16="http://schemas.microsoft.com/office/drawing/2014/main" id="{AD71C3DD-2AE6-5399-2B7E-3E9550B60166}"/>
              </a:ext>
            </a:extLst>
          </p:cNvPr>
          <p:cNvSpPr txBox="1"/>
          <p:nvPr/>
        </p:nvSpPr>
        <p:spPr>
          <a:xfrm>
            <a:off x="7488404" y="8282151"/>
            <a:ext cx="6330963" cy="554424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0691" tIns="30691" rIns="30691" bIns="30691" anchor="ctr">
            <a:spAutoFit/>
          </a:bodyPr>
          <a:lstStyle>
            <a:lvl1pPr>
              <a:defRPr sz="27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 defTabSz="1828776" hangingPunct="0">
              <a:defRPr/>
            </a:pPr>
            <a:r>
              <a:rPr sz="3200" b="1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نعم</a:t>
            </a:r>
            <a:r>
              <a:rPr lang="ar-SA" sz="32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/  </a:t>
            </a:r>
            <a:r>
              <a:rPr lang="ar-SA" sz="3200" b="1" dirty="0">
                <a:solidFill>
                  <a:srgbClr val="00B050"/>
                </a:solidFill>
              </a:rPr>
              <a:t>٤٦ ، ٤٠  ، ٣٨ ، ٣٧ ، ٣٦ ، ٣٣  ، ٣٢ </a:t>
            </a:r>
            <a:r>
              <a:rPr sz="32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دائرة">
            <a:extLst>
              <a:ext uri="{FF2B5EF4-FFF2-40B4-BE49-F238E27FC236}">
                <a16:creationId xmlns:a16="http://schemas.microsoft.com/office/drawing/2014/main" id="{D8EC364B-8FBE-4FC8-85E1-A3AC27D4A873}"/>
              </a:ext>
            </a:extLst>
          </p:cNvPr>
          <p:cNvSpPr/>
          <p:nvPr/>
        </p:nvSpPr>
        <p:spPr>
          <a:xfrm>
            <a:off x="4637699" y="5508325"/>
            <a:ext cx="712904" cy="573254"/>
          </a:xfrm>
          <a:prstGeom prst="ellipse">
            <a:avLst/>
          </a:prstGeom>
          <a:ln w="38100">
            <a:solidFill>
              <a:srgbClr val="E22400"/>
            </a:solidFill>
            <a:miter lim="400000"/>
          </a:ln>
        </p:spPr>
        <p:txBody>
          <a:bodyPr lIns="30691" tIns="30691" rIns="30691" bIns="30691" anchor="ctr"/>
          <a:lstStyle/>
          <a:p>
            <a:pPr algn="ctr" defTabSz="616156" rtl="1" hangingPunct="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" name="دائرة">
            <a:extLst>
              <a:ext uri="{FF2B5EF4-FFF2-40B4-BE49-F238E27FC236}">
                <a16:creationId xmlns:a16="http://schemas.microsoft.com/office/drawing/2014/main" id="{873308F0-BDF4-FA59-3DD6-F5D546AE1BC4}"/>
              </a:ext>
            </a:extLst>
          </p:cNvPr>
          <p:cNvSpPr/>
          <p:nvPr/>
        </p:nvSpPr>
        <p:spPr>
          <a:xfrm>
            <a:off x="5488646" y="4935071"/>
            <a:ext cx="712904" cy="573254"/>
          </a:xfrm>
          <a:prstGeom prst="ellipse">
            <a:avLst/>
          </a:prstGeom>
          <a:ln w="38100">
            <a:solidFill>
              <a:srgbClr val="E22400"/>
            </a:solidFill>
            <a:miter lim="400000"/>
          </a:ln>
        </p:spPr>
        <p:txBody>
          <a:bodyPr lIns="30691" tIns="30691" rIns="30691" bIns="30691" anchor="ctr"/>
          <a:lstStyle/>
          <a:p>
            <a:pPr algn="ctr" defTabSz="616156" rtl="1" hangingPunct="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96D583B1-09F5-C1B5-B628-660CB4306925}"/>
              </a:ext>
            </a:extLst>
          </p:cNvPr>
          <p:cNvCxnSpPr>
            <a:cxnSpLocks/>
          </p:cNvCxnSpPr>
          <p:nvPr/>
        </p:nvCxnSpPr>
        <p:spPr>
          <a:xfrm flipH="1">
            <a:off x="2057400" y="7124700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E5770EC5-30AC-030E-F333-2A22F36BCC9B}"/>
              </a:ext>
            </a:extLst>
          </p:cNvPr>
          <p:cNvCxnSpPr>
            <a:cxnSpLocks/>
          </p:cNvCxnSpPr>
          <p:nvPr/>
        </p:nvCxnSpPr>
        <p:spPr>
          <a:xfrm flipH="1">
            <a:off x="3810000" y="6581003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1DBF3AEB-8A77-19D1-008D-09420D15065B}"/>
              </a:ext>
            </a:extLst>
          </p:cNvPr>
          <p:cNvCxnSpPr>
            <a:cxnSpLocks/>
          </p:cNvCxnSpPr>
          <p:nvPr/>
        </p:nvCxnSpPr>
        <p:spPr>
          <a:xfrm flipH="1">
            <a:off x="5606657" y="6579346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A3A2CB5D-915F-7AA5-1AA3-82948CECAAF1}"/>
              </a:ext>
            </a:extLst>
          </p:cNvPr>
          <p:cNvCxnSpPr>
            <a:cxnSpLocks/>
          </p:cNvCxnSpPr>
          <p:nvPr/>
        </p:nvCxnSpPr>
        <p:spPr>
          <a:xfrm flipH="1">
            <a:off x="4724400" y="6579346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4238C064-AC2B-17FC-62CC-7BD5C666658C}"/>
              </a:ext>
            </a:extLst>
          </p:cNvPr>
          <p:cNvCxnSpPr>
            <a:cxnSpLocks/>
          </p:cNvCxnSpPr>
          <p:nvPr/>
        </p:nvCxnSpPr>
        <p:spPr>
          <a:xfrm flipH="1">
            <a:off x="2941795" y="5963086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74">
            <a:extLst>
              <a:ext uri="{FF2B5EF4-FFF2-40B4-BE49-F238E27FC236}">
                <a16:creationId xmlns:a16="http://schemas.microsoft.com/office/drawing/2014/main" id="{54C7DC9F-43BF-D20B-F267-05312FFC0BC3}"/>
              </a:ext>
            </a:extLst>
          </p:cNvPr>
          <p:cNvCxnSpPr>
            <a:cxnSpLocks/>
          </p:cNvCxnSpPr>
          <p:nvPr/>
        </p:nvCxnSpPr>
        <p:spPr>
          <a:xfrm flipH="1">
            <a:off x="3810000" y="7110454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75">
            <a:extLst>
              <a:ext uri="{FF2B5EF4-FFF2-40B4-BE49-F238E27FC236}">
                <a16:creationId xmlns:a16="http://schemas.microsoft.com/office/drawing/2014/main" id="{090BF595-10BE-8AEE-7A40-36E016CCB886}"/>
              </a:ext>
            </a:extLst>
          </p:cNvPr>
          <p:cNvCxnSpPr>
            <a:cxnSpLocks/>
          </p:cNvCxnSpPr>
          <p:nvPr/>
        </p:nvCxnSpPr>
        <p:spPr>
          <a:xfrm flipH="1">
            <a:off x="2941795" y="6579346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>
            <a:extLst>
              <a:ext uri="{FF2B5EF4-FFF2-40B4-BE49-F238E27FC236}">
                <a16:creationId xmlns:a16="http://schemas.microsoft.com/office/drawing/2014/main" id="{3838A303-F7FB-5B39-DCE3-CE2DBB400CB3}"/>
              </a:ext>
            </a:extLst>
          </p:cNvPr>
          <p:cNvCxnSpPr>
            <a:cxnSpLocks/>
          </p:cNvCxnSpPr>
          <p:nvPr/>
        </p:nvCxnSpPr>
        <p:spPr>
          <a:xfrm flipH="1">
            <a:off x="2057400" y="6579346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>
            <a:extLst>
              <a:ext uri="{FF2B5EF4-FFF2-40B4-BE49-F238E27FC236}">
                <a16:creationId xmlns:a16="http://schemas.microsoft.com/office/drawing/2014/main" id="{2BDC2354-2F58-BF03-0421-D30A37DC6681}"/>
              </a:ext>
            </a:extLst>
          </p:cNvPr>
          <p:cNvCxnSpPr>
            <a:cxnSpLocks/>
          </p:cNvCxnSpPr>
          <p:nvPr/>
        </p:nvCxnSpPr>
        <p:spPr>
          <a:xfrm flipH="1">
            <a:off x="4724400" y="5448300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>
            <a:extLst>
              <a:ext uri="{FF2B5EF4-FFF2-40B4-BE49-F238E27FC236}">
                <a16:creationId xmlns:a16="http://schemas.microsoft.com/office/drawing/2014/main" id="{C1D4CAFF-697B-1B59-D605-35030DCB27A1}"/>
              </a:ext>
            </a:extLst>
          </p:cNvPr>
          <p:cNvCxnSpPr>
            <a:cxnSpLocks/>
          </p:cNvCxnSpPr>
          <p:nvPr/>
        </p:nvCxnSpPr>
        <p:spPr>
          <a:xfrm flipH="1">
            <a:off x="2057400" y="5442005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>
            <a:extLst>
              <a:ext uri="{FF2B5EF4-FFF2-40B4-BE49-F238E27FC236}">
                <a16:creationId xmlns:a16="http://schemas.microsoft.com/office/drawing/2014/main" id="{98E24728-DC2B-DB8C-5E54-641D7DBEC7F5}"/>
              </a:ext>
            </a:extLst>
          </p:cNvPr>
          <p:cNvCxnSpPr>
            <a:cxnSpLocks/>
          </p:cNvCxnSpPr>
          <p:nvPr/>
        </p:nvCxnSpPr>
        <p:spPr>
          <a:xfrm flipH="1">
            <a:off x="3810000" y="5442005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مستقيم 80">
            <a:extLst>
              <a:ext uri="{FF2B5EF4-FFF2-40B4-BE49-F238E27FC236}">
                <a16:creationId xmlns:a16="http://schemas.microsoft.com/office/drawing/2014/main" id="{AAB9074D-CE3D-84E2-0A38-A77F408944CB}"/>
              </a:ext>
            </a:extLst>
          </p:cNvPr>
          <p:cNvCxnSpPr>
            <a:cxnSpLocks/>
          </p:cNvCxnSpPr>
          <p:nvPr/>
        </p:nvCxnSpPr>
        <p:spPr>
          <a:xfrm flipH="1">
            <a:off x="4724400" y="7124700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ستقيم 81">
            <a:extLst>
              <a:ext uri="{FF2B5EF4-FFF2-40B4-BE49-F238E27FC236}">
                <a16:creationId xmlns:a16="http://schemas.microsoft.com/office/drawing/2014/main" id="{9EE6F704-D472-44DC-F303-56F1B544C426}"/>
              </a:ext>
            </a:extLst>
          </p:cNvPr>
          <p:cNvCxnSpPr>
            <a:cxnSpLocks/>
          </p:cNvCxnSpPr>
          <p:nvPr/>
        </p:nvCxnSpPr>
        <p:spPr>
          <a:xfrm flipH="1">
            <a:off x="2922596" y="7124700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AD879E9C-5BE3-A774-134E-9B68C15D63DF}"/>
              </a:ext>
            </a:extLst>
          </p:cNvPr>
          <p:cNvCxnSpPr>
            <a:cxnSpLocks/>
          </p:cNvCxnSpPr>
          <p:nvPr/>
        </p:nvCxnSpPr>
        <p:spPr>
          <a:xfrm flipH="1">
            <a:off x="5606657" y="5964743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مستقيم 83">
            <a:extLst>
              <a:ext uri="{FF2B5EF4-FFF2-40B4-BE49-F238E27FC236}">
                <a16:creationId xmlns:a16="http://schemas.microsoft.com/office/drawing/2014/main" id="{DD39DEA7-119E-3C6D-296F-AA2D2599C6E8}"/>
              </a:ext>
            </a:extLst>
          </p:cNvPr>
          <p:cNvCxnSpPr>
            <a:cxnSpLocks/>
          </p:cNvCxnSpPr>
          <p:nvPr/>
        </p:nvCxnSpPr>
        <p:spPr>
          <a:xfrm flipH="1">
            <a:off x="5554892" y="7110454"/>
            <a:ext cx="58041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4C2CC31A-38A7-6187-726B-A1FB897900E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7" y="0"/>
            <a:ext cx="1509852" cy="150985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28361E4-AB28-D4F1-8A1D-B696A6100B6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346" y="8716306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6763632" y="3220090"/>
            <a:ext cx="1391213" cy="12849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442136" y="5033101"/>
            <a:ext cx="1234875" cy="11405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181634">
            <a:off x="13857147" y="8431494"/>
            <a:ext cx="8327950" cy="638129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38671">
            <a:off x="16208018" y="7875800"/>
            <a:ext cx="4047493" cy="10675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198283">
            <a:off x="296331" y="5702188"/>
            <a:ext cx="1268623" cy="76634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72119">
            <a:off x="-5501230" y="6697189"/>
            <a:ext cx="7690575" cy="628704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938400">
            <a:off x="-2344372" y="8438228"/>
            <a:ext cx="5245612" cy="316126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896863" y="709194"/>
            <a:ext cx="885098" cy="106175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54634">
            <a:off x="15319242" y="-2748528"/>
            <a:ext cx="7209588" cy="562347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576548">
            <a:off x="11411976" y="568803"/>
            <a:ext cx="2044554" cy="137751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816751" y="5953478"/>
            <a:ext cx="885098" cy="106175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80488">
            <a:off x="15315664" y="-1194742"/>
            <a:ext cx="3780472" cy="4114800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A922E83-2620-5679-E9ED-F329413CF564}"/>
              </a:ext>
            </a:extLst>
          </p:cNvPr>
          <p:cNvSpPr/>
          <p:nvPr/>
        </p:nvSpPr>
        <p:spPr>
          <a:xfrm>
            <a:off x="7071334" y="460016"/>
            <a:ext cx="4622591" cy="1560115"/>
          </a:xfrm>
          <a:prstGeom prst="roundRect">
            <a:avLst>
              <a:gd name="adj" fmla="val 31491"/>
            </a:avLst>
          </a:prstGeom>
          <a:solidFill>
            <a:srgbClr val="5B96A9"/>
          </a:solidFill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علم الإحصاء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12D2DFB-EC8E-EE82-9442-3FB2B1EB05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274444" y="2588000"/>
            <a:ext cx="13069771" cy="3542834"/>
          </a:xfrm>
          <a:prstGeom prst="rect">
            <a:avLst/>
          </a:prstGeom>
        </p:spPr>
      </p:pic>
      <p:sp>
        <p:nvSpPr>
          <p:cNvPr id="4" name="علم يهتم بجمع البيانات">
            <a:extLst>
              <a:ext uri="{FF2B5EF4-FFF2-40B4-BE49-F238E27FC236}">
                <a16:creationId xmlns:a16="http://schemas.microsoft.com/office/drawing/2014/main" id="{2DA89754-8EB1-0B08-3810-A994CF3E8978}"/>
              </a:ext>
            </a:extLst>
          </p:cNvPr>
          <p:cNvSpPr/>
          <p:nvPr/>
        </p:nvSpPr>
        <p:spPr>
          <a:xfrm>
            <a:off x="3004934" y="2876311"/>
            <a:ext cx="11608792" cy="2919212"/>
          </a:xfrm>
          <a:prstGeom prst="roundRect">
            <a:avLst>
              <a:gd name="adj" fmla="val 17187"/>
            </a:avLst>
          </a:prstGeom>
          <a:ln w="635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691" tIns="30691" rIns="30691" bIns="30691" anchor="ctr"/>
          <a:lstStyle>
            <a:lvl1pPr defTabSz="584200">
              <a:defRPr sz="2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lvl="0" algn="ctr" defTabSz="616156" hangingPunct="0">
              <a:defRPr/>
            </a:pPr>
            <a:r>
              <a:rPr lang="ar-SA" sz="3200" b="1" dirty="0"/>
              <a:t>يتعامل الإحصاء مع جمع البيانات وتنظيمها وتفسيرها. والبيانات هي في الغالب  معلومات عددية</a:t>
            </a:r>
          </a:p>
          <a:p>
            <a:pPr lvl="0" algn="ctr" defTabSz="616156" hangingPunct="0">
              <a:defRPr/>
            </a:pPr>
            <a:r>
              <a:rPr lang="ar-SA" sz="3200" b="1" dirty="0"/>
              <a:t>ويستعمل التمثيل بالنقاط ؛ لتوضيح كيفية انتشار البيانات. </a:t>
            </a:r>
          </a:p>
          <a:p>
            <a:pPr lvl="0" algn="ctr" defTabSz="616156" hangingPunct="0">
              <a:defRPr/>
            </a:pPr>
            <a:r>
              <a:rPr lang="ar-SA" sz="3200" b="1" dirty="0"/>
              <a:t>فالتمثيل بالنقاط يعرض البيانات على شكل نقاط على خط الأعداد.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Khalid Art bold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C433D3C-6369-19DF-52CF-26E4D8FCD1BE}"/>
              </a:ext>
            </a:extLst>
          </p:cNvPr>
          <p:cNvSpPr txBox="1"/>
          <p:nvPr/>
        </p:nvSpPr>
        <p:spPr>
          <a:xfrm>
            <a:off x="4158163" y="7787491"/>
            <a:ext cx="1171322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A0B29E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قال تعالى: ( </a:t>
            </a:r>
            <a:r>
              <a:rPr lang="ar-SA" sz="3600" b="1" i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وَوُضِعَ الْكِتَابُ فَتَرَى الْمُجْرِمِينَ مُشْفِقِينَ مِمَّا فِيهِ وَيَقُولُونَ يَا وَيْلَتَنَا مَالِ هَٰذَا الْكِتَابِ لَا يُغَادِرُ صَغِيرَةً وَلَا كَبِيرَةً إِلَّا أَحْصَاهَا ۚ وَوَجَدُوا مَا عَمِلُوا حَاضِرًا ۗ وَلَا يَظْلِمُ رَبُّكَ أَحَدًا 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C0D689-6F38-E375-01F5-EB0C34F151E7}"/>
              </a:ext>
            </a:extLst>
          </p:cNvPr>
          <p:cNvSpPr txBox="1"/>
          <p:nvPr/>
        </p:nvSpPr>
        <p:spPr>
          <a:xfrm>
            <a:off x="1058517" y="6661292"/>
            <a:ext cx="1154083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A0B29E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قال الله تعالى </a:t>
            </a:r>
            <a:r>
              <a:rPr lang="ar-SA" sz="4000" b="1" i="0" dirty="0">
                <a:solidFill>
                  <a:srgbClr val="222222"/>
                </a:solidFill>
                <a:effectLst/>
                <a:latin typeface="conv_original-hafs"/>
              </a:rPr>
              <a:t>﴿ وَإِن تَعُدُّوا نِعْمَةَ اللَّهِ لَا تُحْصُوهَا ۗ إِنَّ اللَّهَ لَغَفُورٌ رَّحِيمٌ ﴾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8E29705-4DD7-24DE-F2A0-28BA0F204FD3}"/>
              </a:ext>
            </a:extLst>
          </p:cNvPr>
          <p:cNvSpPr/>
          <p:nvPr/>
        </p:nvSpPr>
        <p:spPr>
          <a:xfrm>
            <a:off x="3004934" y="9177738"/>
            <a:ext cx="3358004" cy="8001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A84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سورة الكهف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1B5B6F3-DB67-12C3-B70A-29A0693BE474}"/>
              </a:ext>
            </a:extLst>
          </p:cNvPr>
          <p:cNvSpPr/>
          <p:nvPr/>
        </p:nvSpPr>
        <p:spPr>
          <a:xfrm>
            <a:off x="12959424" y="6688648"/>
            <a:ext cx="3358004" cy="8001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A84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سورة النحل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65988B9-16B8-BE4D-1488-86F4E6D72D6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7" y="0"/>
            <a:ext cx="1509852" cy="150985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1473189-1A7F-C391-63FD-DE8A638D7AC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346" y="8719547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 animBg="1" advAuto="0"/>
      <p:bldP spid="5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6763632" y="3220090"/>
            <a:ext cx="1391213" cy="12849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269071" y="8238650"/>
            <a:ext cx="1234875" cy="114057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38671">
            <a:off x="15901037" y="7438773"/>
            <a:ext cx="4047493" cy="10675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512694">
            <a:off x="597338" y="2467274"/>
            <a:ext cx="1268623" cy="76634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72119">
            <a:off x="-5501230" y="6697189"/>
            <a:ext cx="7690575" cy="628704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38400">
            <a:off x="-2344372" y="8438228"/>
            <a:ext cx="5245612" cy="316126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55276" y="773945"/>
            <a:ext cx="885098" cy="106175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4634">
            <a:off x="15319242" y="-2748528"/>
            <a:ext cx="7209588" cy="562347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576548">
            <a:off x="12561027" y="616063"/>
            <a:ext cx="2044554" cy="137751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476200" y="5355420"/>
            <a:ext cx="885098" cy="106175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0488">
            <a:off x="15315664" y="-1194742"/>
            <a:ext cx="3780472" cy="4114800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A922E83-2620-5679-E9ED-F329413CF564}"/>
              </a:ext>
            </a:extLst>
          </p:cNvPr>
          <p:cNvSpPr/>
          <p:nvPr/>
        </p:nvSpPr>
        <p:spPr>
          <a:xfrm>
            <a:off x="4229499" y="638988"/>
            <a:ext cx="7810101" cy="1196714"/>
          </a:xfrm>
          <a:prstGeom prst="roundRect">
            <a:avLst>
              <a:gd name="adj" fmla="val 31491"/>
            </a:avLst>
          </a:prstGeom>
          <a:solidFill>
            <a:srgbClr val="5B96A9"/>
          </a:solidFill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ما الفائدة من التعداد</a:t>
            </a:r>
            <a:r>
              <a:rPr kumimoji="0" lang="ar-SA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السكاني </a:t>
            </a: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؟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E1FD9F72-3D3E-F7B7-E027-A2AAB0E68E8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9270" t="34203" r="12963" b="34445"/>
          <a:stretch/>
        </p:blipFill>
        <p:spPr>
          <a:xfrm>
            <a:off x="2286000" y="3200098"/>
            <a:ext cx="8458200" cy="5372402"/>
          </a:xfrm>
          <a:prstGeom prst="rect">
            <a:avLst/>
          </a:prstGeom>
          <a:ln>
            <a:solidFill>
              <a:srgbClr val="5B96A9"/>
            </a:solidFill>
          </a:ln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398040B3-143E-0E38-5FD1-22152775FB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729747" y="3139262"/>
            <a:ext cx="3734903" cy="3015934"/>
          </a:xfrm>
          <a:prstGeom prst="rect">
            <a:avLst/>
          </a:prstGeom>
        </p:spPr>
      </p:pic>
      <p:pic>
        <p:nvPicPr>
          <p:cNvPr id="1026" name="Picture 2" descr="الإحصاء: تعداد السعودية 2022 ركيزة أساسية لرؤية المملكة 2030 | مجلة سيدتي">
            <a:extLst>
              <a:ext uri="{FF2B5EF4-FFF2-40B4-BE49-F238E27FC236}">
                <a16:creationId xmlns:a16="http://schemas.microsoft.com/office/drawing/2014/main" id="{E9AEEFB2-BE71-CD39-A294-7B0BE505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404" y="6467578"/>
            <a:ext cx="4495800" cy="2847340"/>
          </a:xfrm>
          <a:prstGeom prst="rect">
            <a:avLst/>
          </a:prstGeom>
          <a:noFill/>
          <a:ln>
            <a:solidFill>
              <a:srgbClr val="5B96A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ED2C4A7-C266-1C5E-4154-95D22F67F1F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7" y="0"/>
            <a:ext cx="1509852" cy="150985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AD30D9-E713-A8D2-FF66-D4B2D41333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408" y="8741848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724483" flipV="1">
            <a:off x="675576" y="2167619"/>
            <a:ext cx="1391213" cy="12849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04594" y="-2639017"/>
            <a:ext cx="7179991" cy="55644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323314" flipH="1">
            <a:off x="1173620" y="7873205"/>
            <a:ext cx="1234875" cy="11405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81634">
            <a:off x="13857147" y="8431494"/>
            <a:ext cx="8327950" cy="638129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38671">
            <a:off x="15997376" y="9485096"/>
            <a:ext cx="4047493" cy="10675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992900" y="201276"/>
            <a:ext cx="1268623" cy="53104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7800" y="739942"/>
            <a:ext cx="885098" cy="106175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576548">
            <a:off x="15153861" y="528416"/>
            <a:ext cx="1503511" cy="84589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816751" y="5953478"/>
            <a:ext cx="885098" cy="1061757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A922E83-2620-5679-E9ED-F329413CF564}"/>
              </a:ext>
            </a:extLst>
          </p:cNvPr>
          <p:cNvSpPr/>
          <p:nvPr/>
        </p:nvSpPr>
        <p:spPr>
          <a:xfrm>
            <a:off x="6418583" y="420482"/>
            <a:ext cx="8991600" cy="1061757"/>
          </a:xfrm>
          <a:prstGeom prst="roundRect">
            <a:avLst>
              <a:gd name="adj" fmla="val 31491"/>
            </a:avLst>
          </a:prstGeom>
          <a:solidFill>
            <a:srgbClr val="5B96A9"/>
          </a:solidFill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استعمال التمثيل بالنقاط</a:t>
            </a:r>
            <a:r>
              <a:rPr kumimoji="0" lang="ar-SA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لعرض البيانات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837ACA3-0337-D5D5-1D1F-4CC8718F7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792" y="2679533"/>
            <a:ext cx="8478698" cy="800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5489AB0-BA80-E775-6F9A-715B8044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18" y="2573050"/>
            <a:ext cx="5508612" cy="340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958E6A4-901D-469A-3C81-7E38CCD43378}"/>
              </a:ext>
            </a:extLst>
          </p:cNvPr>
          <p:cNvSpPr txBox="1"/>
          <p:nvPr/>
        </p:nvSpPr>
        <p:spPr>
          <a:xfrm>
            <a:off x="9639277" y="6137446"/>
            <a:ext cx="5900429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defTabSz="1371600" rtl="1"/>
            <a:r>
              <a:rPr lang="ar-SA" sz="36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مثل البيانات على خط الأعداد 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9AACD4B-5B6E-AB74-CC78-702594F8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26" y="7785501"/>
            <a:ext cx="11449272" cy="95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A3AA6E9-414C-30CE-6F3D-BF6DA69863CB}"/>
              </a:ext>
            </a:extLst>
          </p:cNvPr>
          <p:cNvSpPr txBox="1"/>
          <p:nvPr/>
        </p:nvSpPr>
        <p:spPr>
          <a:xfrm>
            <a:off x="7717544" y="6245457"/>
            <a:ext cx="52375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4423974-858F-DF93-8617-1224C154D920}"/>
              </a:ext>
            </a:extLst>
          </p:cNvPr>
          <p:cNvSpPr/>
          <p:nvPr/>
        </p:nvSpPr>
        <p:spPr>
          <a:xfrm>
            <a:off x="5800562" y="4094309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2D6606-4458-85A0-920C-4B1EE70CE68E}"/>
              </a:ext>
            </a:extLst>
          </p:cNvPr>
          <p:cNvSpPr txBox="1"/>
          <p:nvPr/>
        </p:nvSpPr>
        <p:spPr>
          <a:xfrm>
            <a:off x="4304204" y="7348049"/>
            <a:ext cx="523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1F392B6-FA68-0574-A6C2-D1E4764EA48D}"/>
              </a:ext>
            </a:extLst>
          </p:cNvPr>
          <p:cNvSpPr txBox="1"/>
          <p:nvPr/>
        </p:nvSpPr>
        <p:spPr>
          <a:xfrm>
            <a:off x="5773328" y="6792325"/>
            <a:ext cx="5237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B0B6A36-E998-1754-DD99-D2316F0C5737}"/>
              </a:ext>
            </a:extLst>
          </p:cNvPr>
          <p:cNvSpPr txBox="1"/>
          <p:nvPr/>
        </p:nvSpPr>
        <p:spPr>
          <a:xfrm>
            <a:off x="6032894" y="6784129"/>
            <a:ext cx="5237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56B0249-6D0C-2992-0CDE-5782A2DAFDEE}"/>
              </a:ext>
            </a:extLst>
          </p:cNvPr>
          <p:cNvSpPr txBox="1"/>
          <p:nvPr/>
        </p:nvSpPr>
        <p:spPr>
          <a:xfrm>
            <a:off x="6507641" y="7343542"/>
            <a:ext cx="523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79D1107-3498-859E-05F8-5723231E6310}"/>
              </a:ext>
            </a:extLst>
          </p:cNvPr>
          <p:cNvSpPr txBox="1"/>
          <p:nvPr/>
        </p:nvSpPr>
        <p:spPr>
          <a:xfrm>
            <a:off x="6767207" y="6784129"/>
            <a:ext cx="5237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5296F3E-C5B3-A6C1-880B-2C91113DD0D7}"/>
              </a:ext>
            </a:extLst>
          </p:cNvPr>
          <p:cNvSpPr txBox="1"/>
          <p:nvPr/>
        </p:nvSpPr>
        <p:spPr>
          <a:xfrm>
            <a:off x="7005002" y="6777685"/>
            <a:ext cx="5237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1720D71-E0D2-D81D-B49F-649D833B2C06}"/>
              </a:ext>
            </a:extLst>
          </p:cNvPr>
          <p:cNvSpPr txBox="1"/>
          <p:nvPr/>
        </p:nvSpPr>
        <p:spPr>
          <a:xfrm>
            <a:off x="7241954" y="6777685"/>
            <a:ext cx="5237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269B1B7-EEF4-8817-17CA-656EC5C27FF8}"/>
              </a:ext>
            </a:extLst>
          </p:cNvPr>
          <p:cNvSpPr txBox="1"/>
          <p:nvPr/>
        </p:nvSpPr>
        <p:spPr>
          <a:xfrm>
            <a:off x="7955339" y="7343542"/>
            <a:ext cx="523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8B8BA9C-D696-18C2-C4BE-1C0C3246C18D}"/>
              </a:ext>
            </a:extLst>
          </p:cNvPr>
          <p:cNvSpPr txBox="1"/>
          <p:nvPr/>
        </p:nvSpPr>
        <p:spPr>
          <a:xfrm>
            <a:off x="9185327" y="6777685"/>
            <a:ext cx="5237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3522C57-C7F2-24F4-2B88-6C1307709E63}"/>
              </a:ext>
            </a:extLst>
          </p:cNvPr>
          <p:cNvSpPr txBox="1"/>
          <p:nvPr/>
        </p:nvSpPr>
        <p:spPr>
          <a:xfrm>
            <a:off x="10633868" y="7343542"/>
            <a:ext cx="523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8FCDD2F-9BF5-C9EA-DBAB-857FFF3F00E9}"/>
              </a:ext>
            </a:extLst>
          </p:cNvPr>
          <p:cNvSpPr txBox="1"/>
          <p:nvPr/>
        </p:nvSpPr>
        <p:spPr>
          <a:xfrm>
            <a:off x="12577241" y="7353454"/>
            <a:ext cx="523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75" name="شكل بيضاوي 74">
            <a:extLst>
              <a:ext uri="{FF2B5EF4-FFF2-40B4-BE49-F238E27FC236}">
                <a16:creationId xmlns:a16="http://schemas.microsoft.com/office/drawing/2014/main" id="{9993D814-7BB2-93AB-26C6-4DFB02CFB89F}"/>
              </a:ext>
            </a:extLst>
          </p:cNvPr>
          <p:cNvSpPr/>
          <p:nvPr/>
        </p:nvSpPr>
        <p:spPr>
          <a:xfrm>
            <a:off x="4719653" y="4736981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6" name="شكل بيضاوي 75">
            <a:extLst>
              <a:ext uri="{FF2B5EF4-FFF2-40B4-BE49-F238E27FC236}">
                <a16:creationId xmlns:a16="http://schemas.microsoft.com/office/drawing/2014/main" id="{143FA7F0-9882-BE22-AA7E-DF27E3E6F339}"/>
              </a:ext>
            </a:extLst>
          </p:cNvPr>
          <p:cNvSpPr/>
          <p:nvPr/>
        </p:nvSpPr>
        <p:spPr>
          <a:xfrm>
            <a:off x="2558516" y="5336417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0A172D82-96CA-A3EC-398F-DC7AF4735FED}"/>
              </a:ext>
            </a:extLst>
          </p:cNvPr>
          <p:cNvSpPr/>
          <p:nvPr/>
        </p:nvSpPr>
        <p:spPr>
          <a:xfrm>
            <a:off x="5756966" y="4731003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4376881A-0157-52BF-4988-9D4FC6606CD6}"/>
              </a:ext>
            </a:extLst>
          </p:cNvPr>
          <p:cNvSpPr/>
          <p:nvPr/>
        </p:nvSpPr>
        <p:spPr>
          <a:xfrm>
            <a:off x="6848939" y="4731003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9" name="شكل بيضاوي 78">
            <a:extLst>
              <a:ext uri="{FF2B5EF4-FFF2-40B4-BE49-F238E27FC236}">
                <a16:creationId xmlns:a16="http://schemas.microsoft.com/office/drawing/2014/main" id="{5820941A-2FD2-702B-9A45-8F80E2A7495F}"/>
              </a:ext>
            </a:extLst>
          </p:cNvPr>
          <p:cNvSpPr/>
          <p:nvPr/>
        </p:nvSpPr>
        <p:spPr>
          <a:xfrm>
            <a:off x="4719653" y="5331900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FB137ACA-C72A-A139-72D6-B13FED0A49BD}"/>
              </a:ext>
            </a:extLst>
          </p:cNvPr>
          <p:cNvSpPr/>
          <p:nvPr/>
        </p:nvSpPr>
        <p:spPr>
          <a:xfrm>
            <a:off x="5756966" y="5347694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4018684A-32BC-D708-8540-DD8290754D2A}"/>
              </a:ext>
            </a:extLst>
          </p:cNvPr>
          <p:cNvSpPr/>
          <p:nvPr/>
        </p:nvSpPr>
        <p:spPr>
          <a:xfrm>
            <a:off x="6848939" y="5347694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A0492F96-A8BB-487E-3341-00A8893E2136}"/>
              </a:ext>
            </a:extLst>
          </p:cNvPr>
          <p:cNvSpPr/>
          <p:nvPr/>
        </p:nvSpPr>
        <p:spPr>
          <a:xfrm>
            <a:off x="3640322" y="5331900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BC5910FE-7312-4767-0717-2B6D89B80921}"/>
              </a:ext>
            </a:extLst>
          </p:cNvPr>
          <p:cNvSpPr/>
          <p:nvPr/>
        </p:nvSpPr>
        <p:spPr>
          <a:xfrm>
            <a:off x="2558516" y="4725066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98C916EF-9B41-C3BD-6CBD-A39169E1FAD2}"/>
              </a:ext>
            </a:extLst>
          </p:cNvPr>
          <p:cNvSpPr/>
          <p:nvPr/>
        </p:nvSpPr>
        <p:spPr>
          <a:xfrm>
            <a:off x="3640322" y="4720550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18FBCA3C-D4FE-1E35-F5DD-AD3A781400E4}"/>
              </a:ext>
            </a:extLst>
          </p:cNvPr>
          <p:cNvSpPr/>
          <p:nvPr/>
        </p:nvSpPr>
        <p:spPr>
          <a:xfrm>
            <a:off x="4741486" y="4110680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6" name="شكل بيضاوي 85">
            <a:extLst>
              <a:ext uri="{FF2B5EF4-FFF2-40B4-BE49-F238E27FC236}">
                <a16:creationId xmlns:a16="http://schemas.microsoft.com/office/drawing/2014/main" id="{B5753F46-9C65-1912-C05E-96DAE2A02F7F}"/>
              </a:ext>
            </a:extLst>
          </p:cNvPr>
          <p:cNvSpPr/>
          <p:nvPr/>
        </p:nvSpPr>
        <p:spPr>
          <a:xfrm>
            <a:off x="6870772" y="4104702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7" name="شكل بيضاوي 86">
            <a:extLst>
              <a:ext uri="{FF2B5EF4-FFF2-40B4-BE49-F238E27FC236}">
                <a16:creationId xmlns:a16="http://schemas.microsoft.com/office/drawing/2014/main" id="{89856220-1035-A322-D65D-AEB535320775}"/>
              </a:ext>
            </a:extLst>
          </p:cNvPr>
          <p:cNvSpPr/>
          <p:nvPr/>
        </p:nvSpPr>
        <p:spPr>
          <a:xfrm>
            <a:off x="2580349" y="4098765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8" name="شكل بيضاوي 87">
            <a:extLst>
              <a:ext uri="{FF2B5EF4-FFF2-40B4-BE49-F238E27FC236}">
                <a16:creationId xmlns:a16="http://schemas.microsoft.com/office/drawing/2014/main" id="{05AEDA0F-CA0B-B1A9-6630-792DFEDC1509}"/>
              </a:ext>
            </a:extLst>
          </p:cNvPr>
          <p:cNvSpPr/>
          <p:nvPr/>
        </p:nvSpPr>
        <p:spPr>
          <a:xfrm>
            <a:off x="3662155" y="4094249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9" name="شكل بيضاوي 88">
            <a:extLst>
              <a:ext uri="{FF2B5EF4-FFF2-40B4-BE49-F238E27FC236}">
                <a16:creationId xmlns:a16="http://schemas.microsoft.com/office/drawing/2014/main" id="{5483C211-24D1-F1F0-F160-2B52B9B3DD41}"/>
              </a:ext>
            </a:extLst>
          </p:cNvPr>
          <p:cNvSpPr/>
          <p:nvPr/>
        </p:nvSpPr>
        <p:spPr>
          <a:xfrm>
            <a:off x="5800562" y="3473408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" name="شكل بيضاوي 89">
            <a:extLst>
              <a:ext uri="{FF2B5EF4-FFF2-40B4-BE49-F238E27FC236}">
                <a16:creationId xmlns:a16="http://schemas.microsoft.com/office/drawing/2014/main" id="{48C41C64-2C2E-D9EA-F0BC-0D1215020886}"/>
              </a:ext>
            </a:extLst>
          </p:cNvPr>
          <p:cNvSpPr/>
          <p:nvPr/>
        </p:nvSpPr>
        <p:spPr>
          <a:xfrm>
            <a:off x="4741486" y="3489779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1" name="شكل بيضاوي 90">
            <a:extLst>
              <a:ext uri="{FF2B5EF4-FFF2-40B4-BE49-F238E27FC236}">
                <a16:creationId xmlns:a16="http://schemas.microsoft.com/office/drawing/2014/main" id="{37384E8E-4EF3-C543-9176-98C6A6D42FBC}"/>
              </a:ext>
            </a:extLst>
          </p:cNvPr>
          <p:cNvSpPr/>
          <p:nvPr/>
        </p:nvSpPr>
        <p:spPr>
          <a:xfrm>
            <a:off x="6870772" y="3483801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" name="شكل بيضاوي 91">
            <a:extLst>
              <a:ext uri="{FF2B5EF4-FFF2-40B4-BE49-F238E27FC236}">
                <a16:creationId xmlns:a16="http://schemas.microsoft.com/office/drawing/2014/main" id="{4A882AF0-190C-884B-7BB7-2DD54D7E1A3D}"/>
              </a:ext>
            </a:extLst>
          </p:cNvPr>
          <p:cNvSpPr/>
          <p:nvPr/>
        </p:nvSpPr>
        <p:spPr>
          <a:xfrm>
            <a:off x="2580349" y="3477864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3" name="شكل بيضاوي 92">
            <a:extLst>
              <a:ext uri="{FF2B5EF4-FFF2-40B4-BE49-F238E27FC236}">
                <a16:creationId xmlns:a16="http://schemas.microsoft.com/office/drawing/2014/main" id="{8C3B77EB-833E-4765-C01F-D823AFA95024}"/>
              </a:ext>
            </a:extLst>
          </p:cNvPr>
          <p:cNvSpPr/>
          <p:nvPr/>
        </p:nvSpPr>
        <p:spPr>
          <a:xfrm>
            <a:off x="3662155" y="3473348"/>
            <a:ext cx="972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55961B3D-337F-1608-22D9-845509D06F0D}"/>
              </a:ext>
            </a:extLst>
          </p:cNvPr>
          <p:cNvSpPr txBox="1"/>
          <p:nvPr/>
        </p:nvSpPr>
        <p:spPr>
          <a:xfrm>
            <a:off x="8313939" y="3548023"/>
            <a:ext cx="7255586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defTabSz="1371600" rtl="1"/>
            <a:r>
              <a:rPr lang="ar-SA" sz="4000" b="1" dirty="0">
                <a:ln/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أصغر قيمة في الجدول ؟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0B349283-ED6A-FB13-A97D-2C4B0BB5A3C8}"/>
              </a:ext>
            </a:extLst>
          </p:cNvPr>
          <p:cNvSpPr txBox="1"/>
          <p:nvPr/>
        </p:nvSpPr>
        <p:spPr>
          <a:xfrm>
            <a:off x="8271870" y="4423132"/>
            <a:ext cx="7255586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defTabSz="1371600" rtl="1"/>
            <a:r>
              <a:rPr lang="ar-SA" sz="4000" b="1" dirty="0">
                <a:ln/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أكبر قيمة في الجدول ؟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066A597-EFB7-DFDC-6DC8-E592EBA03D46}"/>
              </a:ext>
            </a:extLst>
          </p:cNvPr>
          <p:cNvSpPr txBox="1"/>
          <p:nvPr/>
        </p:nvSpPr>
        <p:spPr>
          <a:xfrm>
            <a:off x="8720545" y="3558193"/>
            <a:ext cx="1284975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defTabSz="1371600" rtl="1"/>
            <a:r>
              <a:rPr lang="ar-SA" sz="4000" b="1" dirty="0">
                <a:ln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7B411563-65C6-2133-EF8F-C21926CD9ED4}"/>
              </a:ext>
            </a:extLst>
          </p:cNvPr>
          <p:cNvSpPr txBox="1"/>
          <p:nvPr/>
        </p:nvSpPr>
        <p:spPr>
          <a:xfrm>
            <a:off x="8804715" y="4407768"/>
            <a:ext cx="1284975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defTabSz="1371600" rtl="1"/>
            <a:r>
              <a:rPr lang="ar-SA" sz="4000" b="1" dirty="0">
                <a:ln/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65680E07-A098-4FE9-F0B8-3C186D67C351}"/>
              </a:ext>
            </a:extLst>
          </p:cNvPr>
          <p:cNvSpPr txBox="1"/>
          <p:nvPr/>
        </p:nvSpPr>
        <p:spPr>
          <a:xfrm>
            <a:off x="6416229" y="5226635"/>
            <a:ext cx="9111227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defTabSz="1371600" rtl="1"/>
            <a:r>
              <a:rPr lang="ar-SA" sz="4000" b="1" dirty="0">
                <a:ln/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ارسم خط أعداد بفترات طول كل منها 5</a:t>
            </a:r>
          </a:p>
        </p:txBody>
      </p: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E16929F7-4EC0-A5FA-2FA8-3030A0CDE1D2}"/>
              </a:ext>
            </a:extLst>
          </p:cNvPr>
          <p:cNvSpPr/>
          <p:nvPr/>
        </p:nvSpPr>
        <p:spPr>
          <a:xfrm>
            <a:off x="15905616" y="1753368"/>
            <a:ext cx="2209800" cy="8001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A84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مثال 1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0AE7657-9115-001D-481F-17DE69E31A66}"/>
              </a:ext>
            </a:extLst>
          </p:cNvPr>
          <p:cNvSpPr/>
          <p:nvPr/>
        </p:nvSpPr>
        <p:spPr>
          <a:xfrm>
            <a:off x="1961468" y="1185960"/>
            <a:ext cx="3138096" cy="707886"/>
          </a:xfrm>
          <a:prstGeom prst="roundRect">
            <a:avLst>
              <a:gd name="adj" fmla="val 31491"/>
            </a:avLst>
          </a:prstGeom>
          <a:noFill/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5B96A9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حوار ومناقشة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A418B7BC-ACBA-1B92-0158-523908C63BA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580" y="-22604"/>
            <a:ext cx="1509852" cy="150985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7696BFE-D7CE-C03D-B863-3FAD7438323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" y="8792749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0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/>
      <p:bldP spid="6" grpId="0"/>
      <p:bldP spid="7" grpId="0" animBg="1"/>
      <p:bldP spid="7" grpId="1" animBg="1"/>
      <p:bldP spid="9" grpId="0"/>
      <p:bldP spid="10" grpId="0"/>
      <p:bldP spid="11" grpId="0"/>
      <p:bldP spid="12" grpId="0"/>
      <p:bldP spid="13" grpId="0"/>
      <p:bldP spid="14" grpId="0"/>
      <p:bldP spid="16" grpId="0"/>
      <p:bldP spid="24" grpId="0"/>
      <p:bldP spid="25" grpId="0"/>
      <p:bldP spid="26" grpId="0"/>
      <p:bldP spid="27" grpId="0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/>
      <p:bldP spid="95" grpId="0"/>
      <p:bldP spid="96" grpId="0"/>
      <p:bldP spid="97" grpId="0"/>
      <p:bldP spid="98" grpId="0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4585307" y="1403510"/>
            <a:ext cx="1391213" cy="12849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269071" y="8238650"/>
            <a:ext cx="1234875" cy="114057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38671">
            <a:off x="15930288" y="7387926"/>
            <a:ext cx="4047493" cy="10675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512694">
            <a:off x="766471" y="2528487"/>
            <a:ext cx="1268623" cy="76634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72119">
            <a:off x="-5501230" y="6697189"/>
            <a:ext cx="7690575" cy="628704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38400">
            <a:off x="-2344372" y="8438228"/>
            <a:ext cx="5245612" cy="316126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215282" y="706466"/>
            <a:ext cx="885098" cy="106175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4634">
            <a:off x="15319242" y="-2748528"/>
            <a:ext cx="7209588" cy="562347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576548">
            <a:off x="10920205" y="616064"/>
            <a:ext cx="2044554" cy="137751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816751" y="5078267"/>
            <a:ext cx="885098" cy="106175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0488">
            <a:off x="15369064" y="-1123285"/>
            <a:ext cx="3780472" cy="4114800"/>
          </a:xfrm>
          <a:prstGeom prst="rect">
            <a:avLst/>
          </a:prstGeom>
        </p:spPr>
      </p:pic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A922E83-2620-5679-E9ED-F329413CF564}"/>
              </a:ext>
            </a:extLst>
          </p:cNvPr>
          <p:cNvSpPr/>
          <p:nvPr/>
        </p:nvSpPr>
        <p:spPr>
          <a:xfrm>
            <a:off x="7772400" y="638988"/>
            <a:ext cx="3048000" cy="1196714"/>
          </a:xfrm>
          <a:prstGeom prst="roundRect">
            <a:avLst>
              <a:gd name="adj" fmla="val 31491"/>
            </a:avLst>
          </a:prstGeom>
          <a:solidFill>
            <a:srgbClr val="5B96A9"/>
          </a:solidFill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تأكد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BC4E781-7D00-823D-798A-F42D41C0E9A9}"/>
              </a:ext>
            </a:extLst>
          </p:cNvPr>
          <p:cNvSpPr/>
          <p:nvPr/>
        </p:nvSpPr>
        <p:spPr>
          <a:xfrm>
            <a:off x="13792199" y="2235069"/>
            <a:ext cx="1187721" cy="8001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A84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EBE95C-537D-0A7C-7970-D90029FDDAD3}"/>
              </a:ext>
            </a:extLst>
          </p:cNvPr>
          <p:cNvSpPr txBox="1"/>
          <p:nvPr/>
        </p:nvSpPr>
        <p:spPr>
          <a:xfrm>
            <a:off x="8574277" y="7955442"/>
            <a:ext cx="5237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FFAE94C-AC47-5624-01D3-A220CB185A7C}"/>
              </a:ext>
            </a:extLst>
          </p:cNvPr>
          <p:cNvSpPr txBox="1"/>
          <p:nvPr/>
        </p:nvSpPr>
        <p:spPr>
          <a:xfrm>
            <a:off x="7581386" y="6892004"/>
            <a:ext cx="52375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F9D33AE-7C39-9D83-C7E0-63065349E651}"/>
              </a:ext>
            </a:extLst>
          </p:cNvPr>
          <p:cNvSpPr txBox="1"/>
          <p:nvPr/>
        </p:nvSpPr>
        <p:spPr>
          <a:xfrm>
            <a:off x="10322384" y="4455305"/>
            <a:ext cx="52951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Arial" panose="020B0604020202020204" pitchFamily="34" charset="0"/>
              </a:rPr>
              <a:t> أصغر قيمة في الجدول ؟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C8350C6-D7F5-F9FB-C250-8C24B6D44F23}"/>
              </a:ext>
            </a:extLst>
          </p:cNvPr>
          <p:cNvSpPr txBox="1"/>
          <p:nvPr/>
        </p:nvSpPr>
        <p:spPr>
          <a:xfrm>
            <a:off x="10280315" y="5330414"/>
            <a:ext cx="52951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Arial" panose="020B0604020202020204" pitchFamily="34" charset="0"/>
              </a:rPr>
              <a:t>أكبر قيمة في الجدول 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40CA03C-F5F4-225D-852B-4CDDDC3A1F3A}"/>
              </a:ext>
            </a:extLst>
          </p:cNvPr>
          <p:cNvSpPr txBox="1"/>
          <p:nvPr/>
        </p:nvSpPr>
        <p:spPr>
          <a:xfrm>
            <a:off x="9772308" y="4455305"/>
            <a:ext cx="11797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FF99D4B-4F6A-5FDD-93D6-DBF353F25862}"/>
              </a:ext>
            </a:extLst>
          </p:cNvPr>
          <p:cNvSpPr txBox="1"/>
          <p:nvPr/>
        </p:nvSpPr>
        <p:spPr>
          <a:xfrm>
            <a:off x="9566299" y="5330414"/>
            <a:ext cx="16073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E36AF16-1EEF-00DA-4CDF-6E26F78C5DBE}"/>
              </a:ext>
            </a:extLst>
          </p:cNvPr>
          <p:cNvSpPr txBox="1"/>
          <p:nvPr/>
        </p:nvSpPr>
        <p:spPr>
          <a:xfrm>
            <a:off x="7227994" y="7443944"/>
            <a:ext cx="52375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F901FF7-DD0D-1FED-B7E0-03505B35ACE7}"/>
              </a:ext>
            </a:extLst>
          </p:cNvPr>
          <p:cNvSpPr txBox="1"/>
          <p:nvPr/>
        </p:nvSpPr>
        <p:spPr>
          <a:xfrm>
            <a:off x="6866867" y="8554941"/>
            <a:ext cx="523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BB83854-9351-AD52-57E7-40F21375F0A2}"/>
              </a:ext>
            </a:extLst>
          </p:cNvPr>
          <p:cNvSpPr txBox="1"/>
          <p:nvPr/>
        </p:nvSpPr>
        <p:spPr>
          <a:xfrm>
            <a:off x="8914621" y="8530222"/>
            <a:ext cx="523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4323341-80B1-B962-E0E9-9E21849E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69" y="9147254"/>
            <a:ext cx="7850747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FC09F5-E012-51A6-ED66-F49CCF7B6439}"/>
              </a:ext>
            </a:extLst>
          </p:cNvPr>
          <p:cNvSpPr txBox="1"/>
          <p:nvPr/>
        </p:nvSpPr>
        <p:spPr>
          <a:xfrm>
            <a:off x="7880165" y="6889850"/>
            <a:ext cx="52375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B72454A-EE32-F74D-978B-7366AD498651}"/>
              </a:ext>
            </a:extLst>
          </p:cNvPr>
          <p:cNvSpPr txBox="1"/>
          <p:nvPr/>
        </p:nvSpPr>
        <p:spPr>
          <a:xfrm>
            <a:off x="8245766" y="7423162"/>
            <a:ext cx="52375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  <a:p>
            <a:pPr algn="r" defTabSz="1371600" rtl="1"/>
            <a:r>
              <a:rPr lang="ar-SA" sz="3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×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9146D9CA-EB4A-5B32-D6FE-8855A6FD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77" y="2462731"/>
            <a:ext cx="7885927" cy="96210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28BB241A-1CDF-40D5-363B-2E1F65AA17D4}"/>
              </a:ext>
            </a:extLst>
          </p:cNvPr>
          <p:cNvGrpSpPr/>
          <p:nvPr/>
        </p:nvGrpSpPr>
        <p:grpSpPr>
          <a:xfrm>
            <a:off x="2923522" y="3788135"/>
            <a:ext cx="5903720" cy="2542068"/>
            <a:chOff x="827583" y="2022549"/>
            <a:chExt cx="3935813" cy="1694712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039447DC-1605-0224-2EBC-4860EA099B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3" y="2022549"/>
              <a:ext cx="3935813" cy="16944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7AA10547-68B3-6F3E-0EC1-CD84C7738EDB}"/>
                </a:ext>
              </a:extLst>
            </p:cNvPr>
            <p:cNvSpPr txBox="1"/>
            <p:nvPr/>
          </p:nvSpPr>
          <p:spPr>
            <a:xfrm>
              <a:off x="2374271" y="3286374"/>
              <a:ext cx="34916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ar-SA" sz="36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59D0A367-5BFF-6B1A-CDD3-52102B23AB12}"/>
              </a:ext>
            </a:extLst>
          </p:cNvPr>
          <p:cNvSpPr/>
          <p:nvPr/>
        </p:nvSpPr>
        <p:spPr>
          <a:xfrm>
            <a:off x="6920063" y="4501786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75FD7FFD-3EEF-FEF9-C317-65271BFF9AA6}"/>
              </a:ext>
            </a:extLst>
          </p:cNvPr>
          <p:cNvSpPr/>
          <p:nvPr/>
        </p:nvSpPr>
        <p:spPr>
          <a:xfrm>
            <a:off x="5926123" y="5100916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37747679-3A11-2E84-0483-E3265F4F76A2}"/>
              </a:ext>
            </a:extLst>
          </p:cNvPr>
          <p:cNvSpPr/>
          <p:nvPr/>
        </p:nvSpPr>
        <p:spPr>
          <a:xfrm>
            <a:off x="4002689" y="5721134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CDC219C0-D89E-C86A-6D88-2450D424EC6A}"/>
              </a:ext>
            </a:extLst>
          </p:cNvPr>
          <p:cNvSpPr/>
          <p:nvPr/>
        </p:nvSpPr>
        <p:spPr>
          <a:xfrm>
            <a:off x="6897250" y="5115721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09B3FA2E-3682-F6BA-496D-ADD663B833B4}"/>
              </a:ext>
            </a:extLst>
          </p:cNvPr>
          <p:cNvSpPr/>
          <p:nvPr/>
        </p:nvSpPr>
        <p:spPr>
          <a:xfrm>
            <a:off x="7882801" y="5115721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AD937667-E049-64B6-7640-0B61AD909957}"/>
              </a:ext>
            </a:extLst>
          </p:cNvPr>
          <p:cNvSpPr/>
          <p:nvPr/>
        </p:nvSpPr>
        <p:spPr>
          <a:xfrm>
            <a:off x="5946905" y="5737400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B9DF4F59-588D-F77D-30BA-75311172D750}"/>
              </a:ext>
            </a:extLst>
          </p:cNvPr>
          <p:cNvSpPr/>
          <p:nvPr/>
        </p:nvSpPr>
        <p:spPr>
          <a:xfrm>
            <a:off x="6897250" y="5732411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44FB73D3-A4BA-8245-06E7-20BBCBEF6F0E}"/>
              </a:ext>
            </a:extLst>
          </p:cNvPr>
          <p:cNvSpPr/>
          <p:nvPr/>
        </p:nvSpPr>
        <p:spPr>
          <a:xfrm>
            <a:off x="7882801" y="5732411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E4D1ACC3-BBD5-87EC-A42B-E0A08957553D}"/>
              </a:ext>
            </a:extLst>
          </p:cNvPr>
          <p:cNvSpPr/>
          <p:nvPr/>
        </p:nvSpPr>
        <p:spPr>
          <a:xfrm>
            <a:off x="4974797" y="5737400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748B739A-FD70-DB6C-93BF-CCCCC485D6D2}"/>
              </a:ext>
            </a:extLst>
          </p:cNvPr>
          <p:cNvSpPr/>
          <p:nvPr/>
        </p:nvSpPr>
        <p:spPr>
          <a:xfrm>
            <a:off x="4002689" y="5109784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D451A641-761C-6517-CB28-BD9CAF22A5BF}"/>
              </a:ext>
            </a:extLst>
          </p:cNvPr>
          <p:cNvSpPr/>
          <p:nvPr/>
        </p:nvSpPr>
        <p:spPr>
          <a:xfrm>
            <a:off x="4974797" y="5105267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05AE9999-CD95-131C-0580-A4E9DD6A3545}"/>
              </a:ext>
            </a:extLst>
          </p:cNvPr>
          <p:cNvSpPr/>
          <p:nvPr/>
        </p:nvSpPr>
        <p:spPr>
          <a:xfrm>
            <a:off x="5947955" y="4497374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FD5B41AF-91EA-7149-38EA-9AD5C159A3F7}"/>
              </a:ext>
            </a:extLst>
          </p:cNvPr>
          <p:cNvSpPr/>
          <p:nvPr/>
        </p:nvSpPr>
        <p:spPr>
          <a:xfrm>
            <a:off x="7904633" y="4512179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6805FA74-71C1-3A30-E3DF-96B345661AD6}"/>
              </a:ext>
            </a:extLst>
          </p:cNvPr>
          <p:cNvSpPr/>
          <p:nvPr/>
        </p:nvSpPr>
        <p:spPr>
          <a:xfrm>
            <a:off x="4024522" y="4506242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954D4BF5-04A2-1857-B48A-D384838A644C}"/>
              </a:ext>
            </a:extLst>
          </p:cNvPr>
          <p:cNvSpPr/>
          <p:nvPr/>
        </p:nvSpPr>
        <p:spPr>
          <a:xfrm>
            <a:off x="4996630" y="4501726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0AAE2F63-0526-4876-3D88-7C0471294F03}"/>
              </a:ext>
            </a:extLst>
          </p:cNvPr>
          <p:cNvSpPr/>
          <p:nvPr/>
        </p:nvSpPr>
        <p:spPr>
          <a:xfrm>
            <a:off x="3035635" y="5720407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9BB7F09F-25B5-D4F9-B1AA-ABA6553DBDF2}"/>
              </a:ext>
            </a:extLst>
          </p:cNvPr>
          <p:cNvSpPr/>
          <p:nvPr/>
        </p:nvSpPr>
        <p:spPr>
          <a:xfrm>
            <a:off x="3035635" y="5109056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147B4436-1619-9698-06D4-E95E5E4E5774}"/>
              </a:ext>
            </a:extLst>
          </p:cNvPr>
          <p:cNvSpPr/>
          <p:nvPr/>
        </p:nvSpPr>
        <p:spPr>
          <a:xfrm>
            <a:off x="3057467" y="4505515"/>
            <a:ext cx="864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ar-SA" sz="27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FEF5F289-3771-82E3-8F58-BA34E7AC29FF}"/>
              </a:ext>
            </a:extLst>
          </p:cNvPr>
          <p:cNvSpPr txBox="1"/>
          <p:nvPr/>
        </p:nvSpPr>
        <p:spPr>
          <a:xfrm>
            <a:off x="11430000" y="6399781"/>
            <a:ext cx="4132194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defTabSz="1371600" rtl="1"/>
            <a:r>
              <a:rPr lang="ar-SA" sz="4800" b="1" dirty="0">
                <a:ln/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ارسم خط أعداد 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54FF7C3-D4D9-218D-8E21-323D6B05E0D0}"/>
              </a:ext>
            </a:extLst>
          </p:cNvPr>
          <p:cNvSpPr/>
          <p:nvPr/>
        </p:nvSpPr>
        <p:spPr>
          <a:xfrm>
            <a:off x="2568031" y="1454667"/>
            <a:ext cx="1785246" cy="707886"/>
          </a:xfrm>
          <a:prstGeom prst="roundRect">
            <a:avLst>
              <a:gd name="adj" fmla="val 31491"/>
            </a:avLst>
          </a:prstGeom>
          <a:noFill/>
          <a:ln>
            <a:solidFill>
              <a:srgbClr val="A0B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5B96A9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فردي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FDB23D01-59F4-40CA-B493-F1DA84B2BD2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7" y="0"/>
            <a:ext cx="1509852" cy="150985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D1ED95A4-7865-BCC6-7F8A-0CAACE6C988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318" y="8718774"/>
            <a:ext cx="1679319" cy="14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7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27" grpId="0" animBg="1"/>
      <p:bldP spid="27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مخصص</PresentationFormat>
  <Paragraphs>184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Helvetica Neue Medium</vt:lpstr>
      <vt:lpstr>Calibri</vt:lpstr>
      <vt:lpstr>Arial</vt:lpstr>
      <vt:lpstr>Traditional Arabic</vt:lpstr>
      <vt:lpstr>Khalid Art bold</vt:lpstr>
      <vt:lpstr>conv_original-hafs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قمراء السبيعي</dc:creator>
  <cp:lastModifiedBy>فاطمه السبيعي</cp:lastModifiedBy>
  <cp:revision>11</cp:revision>
  <dcterms:created xsi:type="dcterms:W3CDTF">2006-08-16T00:00:00Z</dcterms:created>
  <dcterms:modified xsi:type="dcterms:W3CDTF">2023-01-30T04:48:56Z</dcterms:modified>
  <dc:identifier>DAFY-uMMFXI</dc:identifier>
</cp:coreProperties>
</file>