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87" r:id="rId6"/>
    <p:sldId id="290" r:id="rId7"/>
    <p:sldId id="276" r:id="rId8"/>
    <p:sldId id="291" r:id="rId9"/>
    <p:sldId id="272" r:id="rId10"/>
    <p:sldId id="282" r:id="rId11"/>
    <p:sldId id="286" r:id="rId12"/>
    <p:sldId id="285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0738A07-6DE3-493B-8B84-D4FF00BA1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80963"/>
            <a:ext cx="5784111" cy="673950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ien.edu.sa/qr/L-GE-ME-K07-SM2-math-CH7-L3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sv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sv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C7RqwD5zzE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plan.ien.edu.sa/Exporter/LessonPlanReport?id=89206&amp;userId=ofinKp86RI1zOSFk3PMNaA2&amp;treeId=32085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10" y="1784150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55" y="3751540"/>
            <a:ext cx="832920" cy="1970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FA72B4F-11D6-42D6-B23F-6E9EC2962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479" y="1291301"/>
            <a:ext cx="2833094" cy="2137699"/>
          </a:xfrm>
          <a:custGeom>
            <a:avLst/>
            <a:gdLst>
              <a:gd name="connsiteX0" fmla="*/ 0 w 2833094"/>
              <a:gd name="connsiteY0" fmla="*/ 0 h 2137699"/>
              <a:gd name="connsiteX1" fmla="*/ 481626 w 2833094"/>
              <a:gd name="connsiteY1" fmla="*/ 0 h 2137699"/>
              <a:gd name="connsiteX2" fmla="*/ 1048245 w 2833094"/>
              <a:gd name="connsiteY2" fmla="*/ 0 h 2137699"/>
              <a:gd name="connsiteX3" fmla="*/ 1558202 w 2833094"/>
              <a:gd name="connsiteY3" fmla="*/ 0 h 2137699"/>
              <a:gd name="connsiteX4" fmla="*/ 2181482 w 2833094"/>
              <a:gd name="connsiteY4" fmla="*/ 0 h 2137699"/>
              <a:gd name="connsiteX5" fmla="*/ 2833094 w 2833094"/>
              <a:gd name="connsiteY5" fmla="*/ 0 h 2137699"/>
              <a:gd name="connsiteX6" fmla="*/ 2833094 w 2833094"/>
              <a:gd name="connsiteY6" fmla="*/ 555802 h 2137699"/>
              <a:gd name="connsiteX7" fmla="*/ 2833094 w 2833094"/>
              <a:gd name="connsiteY7" fmla="*/ 1026096 h 2137699"/>
              <a:gd name="connsiteX8" fmla="*/ 2833094 w 2833094"/>
              <a:gd name="connsiteY8" fmla="*/ 1496389 h 2137699"/>
              <a:gd name="connsiteX9" fmla="*/ 2833094 w 2833094"/>
              <a:gd name="connsiteY9" fmla="*/ 2137699 h 2137699"/>
              <a:gd name="connsiteX10" fmla="*/ 2209813 w 2833094"/>
              <a:gd name="connsiteY10" fmla="*/ 2137699 h 2137699"/>
              <a:gd name="connsiteX11" fmla="*/ 1728187 w 2833094"/>
              <a:gd name="connsiteY11" fmla="*/ 2137699 h 2137699"/>
              <a:gd name="connsiteX12" fmla="*/ 1189899 w 2833094"/>
              <a:gd name="connsiteY12" fmla="*/ 2137699 h 2137699"/>
              <a:gd name="connsiteX13" fmla="*/ 651612 w 2833094"/>
              <a:gd name="connsiteY13" fmla="*/ 2137699 h 2137699"/>
              <a:gd name="connsiteX14" fmla="*/ 0 w 2833094"/>
              <a:gd name="connsiteY14" fmla="*/ 2137699 h 2137699"/>
              <a:gd name="connsiteX15" fmla="*/ 0 w 2833094"/>
              <a:gd name="connsiteY15" fmla="*/ 1646028 h 2137699"/>
              <a:gd name="connsiteX16" fmla="*/ 0 w 2833094"/>
              <a:gd name="connsiteY16" fmla="*/ 1175734 h 2137699"/>
              <a:gd name="connsiteX17" fmla="*/ 0 w 2833094"/>
              <a:gd name="connsiteY17" fmla="*/ 662687 h 2137699"/>
              <a:gd name="connsiteX18" fmla="*/ 0 w 2833094"/>
              <a:gd name="connsiteY18" fmla="*/ 0 h 213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3094" h="2137699" fill="none" extrusionOk="0">
                <a:moveTo>
                  <a:pt x="0" y="0"/>
                </a:moveTo>
                <a:cubicBezTo>
                  <a:pt x="237455" y="-37553"/>
                  <a:pt x="319129" y="38914"/>
                  <a:pt x="481626" y="0"/>
                </a:cubicBezTo>
                <a:cubicBezTo>
                  <a:pt x="644123" y="-38914"/>
                  <a:pt x="823306" y="5914"/>
                  <a:pt x="1048245" y="0"/>
                </a:cubicBezTo>
                <a:cubicBezTo>
                  <a:pt x="1273184" y="-5914"/>
                  <a:pt x="1382121" y="39581"/>
                  <a:pt x="1558202" y="0"/>
                </a:cubicBezTo>
                <a:cubicBezTo>
                  <a:pt x="1734283" y="-39581"/>
                  <a:pt x="1986112" y="41211"/>
                  <a:pt x="2181482" y="0"/>
                </a:cubicBezTo>
                <a:cubicBezTo>
                  <a:pt x="2376852" y="-41211"/>
                  <a:pt x="2679369" y="35087"/>
                  <a:pt x="2833094" y="0"/>
                </a:cubicBezTo>
                <a:cubicBezTo>
                  <a:pt x="2846712" y="247000"/>
                  <a:pt x="2819441" y="393099"/>
                  <a:pt x="2833094" y="555802"/>
                </a:cubicBezTo>
                <a:cubicBezTo>
                  <a:pt x="2846747" y="718505"/>
                  <a:pt x="2822038" y="874299"/>
                  <a:pt x="2833094" y="1026096"/>
                </a:cubicBezTo>
                <a:cubicBezTo>
                  <a:pt x="2844150" y="1177893"/>
                  <a:pt x="2799949" y="1357915"/>
                  <a:pt x="2833094" y="1496389"/>
                </a:cubicBezTo>
                <a:cubicBezTo>
                  <a:pt x="2866239" y="1634863"/>
                  <a:pt x="2799595" y="1885069"/>
                  <a:pt x="2833094" y="2137699"/>
                </a:cubicBezTo>
                <a:cubicBezTo>
                  <a:pt x="2534362" y="2188979"/>
                  <a:pt x="2399228" y="2097393"/>
                  <a:pt x="2209813" y="2137699"/>
                </a:cubicBezTo>
                <a:cubicBezTo>
                  <a:pt x="2020398" y="2178005"/>
                  <a:pt x="1915796" y="2135372"/>
                  <a:pt x="1728187" y="2137699"/>
                </a:cubicBezTo>
                <a:cubicBezTo>
                  <a:pt x="1540578" y="2140026"/>
                  <a:pt x="1391475" y="2076483"/>
                  <a:pt x="1189899" y="2137699"/>
                </a:cubicBezTo>
                <a:cubicBezTo>
                  <a:pt x="988323" y="2198915"/>
                  <a:pt x="805426" y="2114592"/>
                  <a:pt x="651612" y="2137699"/>
                </a:cubicBezTo>
                <a:cubicBezTo>
                  <a:pt x="497798" y="2160806"/>
                  <a:pt x="305755" y="2120328"/>
                  <a:pt x="0" y="2137699"/>
                </a:cubicBezTo>
                <a:cubicBezTo>
                  <a:pt x="-23852" y="2012156"/>
                  <a:pt x="6049" y="1786197"/>
                  <a:pt x="0" y="1646028"/>
                </a:cubicBezTo>
                <a:cubicBezTo>
                  <a:pt x="-6049" y="1505859"/>
                  <a:pt x="6306" y="1340942"/>
                  <a:pt x="0" y="1175734"/>
                </a:cubicBezTo>
                <a:cubicBezTo>
                  <a:pt x="-6306" y="1010526"/>
                  <a:pt x="56482" y="870875"/>
                  <a:pt x="0" y="662687"/>
                </a:cubicBezTo>
                <a:cubicBezTo>
                  <a:pt x="-56482" y="454499"/>
                  <a:pt x="53251" y="277618"/>
                  <a:pt x="0" y="0"/>
                </a:cubicBezTo>
                <a:close/>
              </a:path>
              <a:path w="2833094" h="2137699" stroke="0" extrusionOk="0">
                <a:moveTo>
                  <a:pt x="0" y="0"/>
                </a:moveTo>
                <a:cubicBezTo>
                  <a:pt x="175236" y="-56973"/>
                  <a:pt x="350841" y="14487"/>
                  <a:pt x="509957" y="0"/>
                </a:cubicBezTo>
                <a:cubicBezTo>
                  <a:pt x="669073" y="-14487"/>
                  <a:pt x="815151" y="56344"/>
                  <a:pt x="1076576" y="0"/>
                </a:cubicBezTo>
                <a:cubicBezTo>
                  <a:pt x="1338001" y="-56344"/>
                  <a:pt x="1426852" y="59394"/>
                  <a:pt x="1586533" y="0"/>
                </a:cubicBezTo>
                <a:cubicBezTo>
                  <a:pt x="1746214" y="-59394"/>
                  <a:pt x="2048528" y="30774"/>
                  <a:pt x="2209813" y="0"/>
                </a:cubicBezTo>
                <a:cubicBezTo>
                  <a:pt x="2371098" y="-30774"/>
                  <a:pt x="2700476" y="56993"/>
                  <a:pt x="2833094" y="0"/>
                </a:cubicBezTo>
                <a:cubicBezTo>
                  <a:pt x="2843165" y="193942"/>
                  <a:pt x="2791656" y="290054"/>
                  <a:pt x="2833094" y="470294"/>
                </a:cubicBezTo>
                <a:cubicBezTo>
                  <a:pt x="2874532" y="650534"/>
                  <a:pt x="2792872" y="839305"/>
                  <a:pt x="2833094" y="961965"/>
                </a:cubicBezTo>
                <a:cubicBezTo>
                  <a:pt x="2873316" y="1084625"/>
                  <a:pt x="2804577" y="1287201"/>
                  <a:pt x="2833094" y="1453635"/>
                </a:cubicBezTo>
                <a:cubicBezTo>
                  <a:pt x="2861611" y="1620069"/>
                  <a:pt x="2776935" y="1822845"/>
                  <a:pt x="2833094" y="2137699"/>
                </a:cubicBezTo>
                <a:cubicBezTo>
                  <a:pt x="2725587" y="2184285"/>
                  <a:pt x="2583265" y="2108729"/>
                  <a:pt x="2351468" y="2137699"/>
                </a:cubicBezTo>
                <a:cubicBezTo>
                  <a:pt x="2119671" y="2166669"/>
                  <a:pt x="2068939" y="2093171"/>
                  <a:pt x="1869842" y="2137699"/>
                </a:cubicBezTo>
                <a:cubicBezTo>
                  <a:pt x="1670745" y="2182227"/>
                  <a:pt x="1564069" y="2118362"/>
                  <a:pt x="1303223" y="2137699"/>
                </a:cubicBezTo>
                <a:cubicBezTo>
                  <a:pt x="1042377" y="2157036"/>
                  <a:pt x="1000827" y="2080878"/>
                  <a:pt x="793266" y="2137699"/>
                </a:cubicBezTo>
                <a:cubicBezTo>
                  <a:pt x="585705" y="2194520"/>
                  <a:pt x="329136" y="2121453"/>
                  <a:pt x="0" y="2137699"/>
                </a:cubicBezTo>
                <a:cubicBezTo>
                  <a:pt x="-49666" y="1891571"/>
                  <a:pt x="35951" y="1732686"/>
                  <a:pt x="0" y="1603274"/>
                </a:cubicBezTo>
                <a:cubicBezTo>
                  <a:pt x="-35951" y="1473863"/>
                  <a:pt x="61763" y="1249343"/>
                  <a:pt x="0" y="1068850"/>
                </a:cubicBezTo>
                <a:cubicBezTo>
                  <a:pt x="-61763" y="888357"/>
                  <a:pt x="375" y="681369"/>
                  <a:pt x="0" y="555802"/>
                </a:cubicBezTo>
                <a:cubicBezTo>
                  <a:pt x="-375" y="430235"/>
                  <a:pt x="29080" y="24176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E5835F-8CDE-4A63-A252-05BCDBDA9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7479" y="3749325"/>
            <a:ext cx="2833094" cy="1790476"/>
          </a:xfrm>
          <a:custGeom>
            <a:avLst/>
            <a:gdLst>
              <a:gd name="connsiteX0" fmla="*/ 0 w 2833094"/>
              <a:gd name="connsiteY0" fmla="*/ 0 h 1790476"/>
              <a:gd name="connsiteX1" fmla="*/ 538288 w 2833094"/>
              <a:gd name="connsiteY1" fmla="*/ 0 h 1790476"/>
              <a:gd name="connsiteX2" fmla="*/ 1076576 w 2833094"/>
              <a:gd name="connsiteY2" fmla="*/ 0 h 1790476"/>
              <a:gd name="connsiteX3" fmla="*/ 1558202 w 2833094"/>
              <a:gd name="connsiteY3" fmla="*/ 0 h 1790476"/>
              <a:gd name="connsiteX4" fmla="*/ 2124821 w 2833094"/>
              <a:gd name="connsiteY4" fmla="*/ 0 h 1790476"/>
              <a:gd name="connsiteX5" fmla="*/ 2833094 w 2833094"/>
              <a:gd name="connsiteY5" fmla="*/ 0 h 1790476"/>
              <a:gd name="connsiteX6" fmla="*/ 2833094 w 2833094"/>
              <a:gd name="connsiteY6" fmla="*/ 578921 h 1790476"/>
              <a:gd name="connsiteX7" fmla="*/ 2833094 w 2833094"/>
              <a:gd name="connsiteY7" fmla="*/ 1157841 h 1790476"/>
              <a:gd name="connsiteX8" fmla="*/ 2833094 w 2833094"/>
              <a:gd name="connsiteY8" fmla="*/ 1790476 h 1790476"/>
              <a:gd name="connsiteX9" fmla="*/ 2209813 w 2833094"/>
              <a:gd name="connsiteY9" fmla="*/ 1790476 h 1790476"/>
              <a:gd name="connsiteX10" fmla="*/ 1614864 w 2833094"/>
              <a:gd name="connsiteY10" fmla="*/ 1790476 h 1790476"/>
              <a:gd name="connsiteX11" fmla="*/ 991583 w 2833094"/>
              <a:gd name="connsiteY11" fmla="*/ 1790476 h 1790476"/>
              <a:gd name="connsiteX12" fmla="*/ 0 w 2833094"/>
              <a:gd name="connsiteY12" fmla="*/ 1790476 h 1790476"/>
              <a:gd name="connsiteX13" fmla="*/ 0 w 2833094"/>
              <a:gd name="connsiteY13" fmla="*/ 1247365 h 1790476"/>
              <a:gd name="connsiteX14" fmla="*/ 0 w 2833094"/>
              <a:gd name="connsiteY14" fmla="*/ 668444 h 1790476"/>
              <a:gd name="connsiteX15" fmla="*/ 0 w 2833094"/>
              <a:gd name="connsiteY15" fmla="*/ 0 h 179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3094" h="1790476" fill="none" extrusionOk="0">
                <a:moveTo>
                  <a:pt x="0" y="0"/>
                </a:moveTo>
                <a:cubicBezTo>
                  <a:pt x="191600" y="-63186"/>
                  <a:pt x="396744" y="45686"/>
                  <a:pt x="538288" y="0"/>
                </a:cubicBezTo>
                <a:cubicBezTo>
                  <a:pt x="679832" y="-45686"/>
                  <a:pt x="957621" y="15685"/>
                  <a:pt x="1076576" y="0"/>
                </a:cubicBezTo>
                <a:cubicBezTo>
                  <a:pt x="1195531" y="-15685"/>
                  <a:pt x="1422241" y="44672"/>
                  <a:pt x="1558202" y="0"/>
                </a:cubicBezTo>
                <a:cubicBezTo>
                  <a:pt x="1694163" y="-44672"/>
                  <a:pt x="1970885" y="20107"/>
                  <a:pt x="2124821" y="0"/>
                </a:cubicBezTo>
                <a:cubicBezTo>
                  <a:pt x="2278757" y="-20107"/>
                  <a:pt x="2578083" y="53666"/>
                  <a:pt x="2833094" y="0"/>
                </a:cubicBezTo>
                <a:cubicBezTo>
                  <a:pt x="2839441" y="183504"/>
                  <a:pt x="2832214" y="316272"/>
                  <a:pt x="2833094" y="578921"/>
                </a:cubicBezTo>
                <a:cubicBezTo>
                  <a:pt x="2833974" y="841570"/>
                  <a:pt x="2781594" y="972595"/>
                  <a:pt x="2833094" y="1157841"/>
                </a:cubicBezTo>
                <a:cubicBezTo>
                  <a:pt x="2884594" y="1343087"/>
                  <a:pt x="2821378" y="1560358"/>
                  <a:pt x="2833094" y="1790476"/>
                </a:cubicBezTo>
                <a:cubicBezTo>
                  <a:pt x="2586833" y="1808706"/>
                  <a:pt x="2361874" y="1788134"/>
                  <a:pt x="2209813" y="1790476"/>
                </a:cubicBezTo>
                <a:cubicBezTo>
                  <a:pt x="2057752" y="1792818"/>
                  <a:pt x="1841137" y="1777446"/>
                  <a:pt x="1614864" y="1790476"/>
                </a:cubicBezTo>
                <a:cubicBezTo>
                  <a:pt x="1388591" y="1803506"/>
                  <a:pt x="1211382" y="1730786"/>
                  <a:pt x="991583" y="1790476"/>
                </a:cubicBezTo>
                <a:cubicBezTo>
                  <a:pt x="771784" y="1850166"/>
                  <a:pt x="321250" y="1749036"/>
                  <a:pt x="0" y="1790476"/>
                </a:cubicBezTo>
                <a:cubicBezTo>
                  <a:pt x="-13248" y="1566868"/>
                  <a:pt x="4308" y="1472633"/>
                  <a:pt x="0" y="1247365"/>
                </a:cubicBezTo>
                <a:cubicBezTo>
                  <a:pt x="-4308" y="1022097"/>
                  <a:pt x="21502" y="873355"/>
                  <a:pt x="0" y="668444"/>
                </a:cubicBezTo>
                <a:cubicBezTo>
                  <a:pt x="-21502" y="463533"/>
                  <a:pt x="74763" y="263222"/>
                  <a:pt x="0" y="0"/>
                </a:cubicBezTo>
                <a:close/>
              </a:path>
              <a:path w="2833094" h="1790476" stroke="0" extrusionOk="0">
                <a:moveTo>
                  <a:pt x="0" y="0"/>
                </a:moveTo>
                <a:cubicBezTo>
                  <a:pt x="138613" y="-5400"/>
                  <a:pt x="464453" y="30835"/>
                  <a:pt x="623281" y="0"/>
                </a:cubicBezTo>
                <a:cubicBezTo>
                  <a:pt x="782109" y="-30835"/>
                  <a:pt x="982505" y="35202"/>
                  <a:pt x="1218230" y="0"/>
                </a:cubicBezTo>
                <a:cubicBezTo>
                  <a:pt x="1453955" y="-35202"/>
                  <a:pt x="1569918" y="27351"/>
                  <a:pt x="1756518" y="0"/>
                </a:cubicBezTo>
                <a:cubicBezTo>
                  <a:pt x="1943118" y="-27351"/>
                  <a:pt x="2109350" y="29202"/>
                  <a:pt x="2266475" y="0"/>
                </a:cubicBezTo>
                <a:cubicBezTo>
                  <a:pt x="2423600" y="-29202"/>
                  <a:pt x="2669355" y="9258"/>
                  <a:pt x="2833094" y="0"/>
                </a:cubicBezTo>
                <a:cubicBezTo>
                  <a:pt x="2836217" y="303247"/>
                  <a:pt x="2822513" y="502585"/>
                  <a:pt x="2833094" y="632635"/>
                </a:cubicBezTo>
                <a:cubicBezTo>
                  <a:pt x="2843675" y="762686"/>
                  <a:pt x="2829459" y="1051557"/>
                  <a:pt x="2833094" y="1265270"/>
                </a:cubicBezTo>
                <a:cubicBezTo>
                  <a:pt x="2836729" y="1478983"/>
                  <a:pt x="2773803" y="1595993"/>
                  <a:pt x="2833094" y="1790476"/>
                </a:cubicBezTo>
                <a:cubicBezTo>
                  <a:pt x="2687220" y="1834682"/>
                  <a:pt x="2436094" y="1753012"/>
                  <a:pt x="2294806" y="1790476"/>
                </a:cubicBezTo>
                <a:cubicBezTo>
                  <a:pt x="2153518" y="1827940"/>
                  <a:pt x="1899547" y="1716150"/>
                  <a:pt x="1671525" y="1790476"/>
                </a:cubicBezTo>
                <a:cubicBezTo>
                  <a:pt x="1443503" y="1864802"/>
                  <a:pt x="1278605" y="1727928"/>
                  <a:pt x="1048245" y="1790476"/>
                </a:cubicBezTo>
                <a:cubicBezTo>
                  <a:pt x="817885" y="1853024"/>
                  <a:pt x="370803" y="1789674"/>
                  <a:pt x="0" y="1790476"/>
                </a:cubicBezTo>
                <a:cubicBezTo>
                  <a:pt x="-9407" y="1549208"/>
                  <a:pt x="43937" y="1500003"/>
                  <a:pt x="0" y="1211555"/>
                </a:cubicBezTo>
                <a:cubicBezTo>
                  <a:pt x="-43937" y="923107"/>
                  <a:pt x="61488" y="885241"/>
                  <a:pt x="0" y="668444"/>
                </a:cubicBezTo>
                <a:cubicBezTo>
                  <a:pt x="-61488" y="451647"/>
                  <a:pt x="7004" y="333268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1899755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1030760-1593-4315-98DD-54E8A3FE9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410" y="2584859"/>
            <a:ext cx="3580952" cy="780952"/>
          </a:xfrm>
          <a:custGeom>
            <a:avLst/>
            <a:gdLst>
              <a:gd name="connsiteX0" fmla="*/ 0 w 3580952"/>
              <a:gd name="connsiteY0" fmla="*/ 0 h 780952"/>
              <a:gd name="connsiteX1" fmla="*/ 525206 w 3580952"/>
              <a:gd name="connsiteY1" fmla="*/ 0 h 780952"/>
              <a:gd name="connsiteX2" fmla="*/ 1157841 w 3580952"/>
              <a:gd name="connsiteY2" fmla="*/ 0 h 780952"/>
              <a:gd name="connsiteX3" fmla="*/ 1683047 w 3580952"/>
              <a:gd name="connsiteY3" fmla="*/ 0 h 780952"/>
              <a:gd name="connsiteX4" fmla="*/ 2172444 w 3580952"/>
              <a:gd name="connsiteY4" fmla="*/ 0 h 780952"/>
              <a:gd name="connsiteX5" fmla="*/ 2661841 w 3580952"/>
              <a:gd name="connsiteY5" fmla="*/ 0 h 780952"/>
              <a:gd name="connsiteX6" fmla="*/ 3580952 w 3580952"/>
              <a:gd name="connsiteY6" fmla="*/ 0 h 780952"/>
              <a:gd name="connsiteX7" fmla="*/ 3580952 w 3580952"/>
              <a:gd name="connsiteY7" fmla="*/ 382666 h 780952"/>
              <a:gd name="connsiteX8" fmla="*/ 3580952 w 3580952"/>
              <a:gd name="connsiteY8" fmla="*/ 780952 h 780952"/>
              <a:gd name="connsiteX9" fmla="*/ 3019936 w 3580952"/>
              <a:gd name="connsiteY9" fmla="*/ 780952 h 780952"/>
              <a:gd name="connsiteX10" fmla="*/ 2458920 w 3580952"/>
              <a:gd name="connsiteY10" fmla="*/ 780952 h 780952"/>
              <a:gd name="connsiteX11" fmla="*/ 1897905 w 3580952"/>
              <a:gd name="connsiteY11" fmla="*/ 780952 h 780952"/>
              <a:gd name="connsiteX12" fmla="*/ 1301079 w 3580952"/>
              <a:gd name="connsiteY12" fmla="*/ 780952 h 780952"/>
              <a:gd name="connsiteX13" fmla="*/ 668444 w 3580952"/>
              <a:gd name="connsiteY13" fmla="*/ 780952 h 780952"/>
              <a:gd name="connsiteX14" fmla="*/ 0 w 3580952"/>
              <a:gd name="connsiteY14" fmla="*/ 780952 h 780952"/>
              <a:gd name="connsiteX15" fmla="*/ 0 w 3580952"/>
              <a:gd name="connsiteY15" fmla="*/ 406095 h 780952"/>
              <a:gd name="connsiteX16" fmla="*/ 0 w 3580952"/>
              <a:gd name="connsiteY16" fmla="*/ 0 h 78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0952" h="780952" fill="none" extrusionOk="0">
                <a:moveTo>
                  <a:pt x="0" y="0"/>
                </a:moveTo>
                <a:cubicBezTo>
                  <a:pt x="247375" y="-34044"/>
                  <a:pt x="326552" y="50198"/>
                  <a:pt x="525206" y="0"/>
                </a:cubicBezTo>
                <a:cubicBezTo>
                  <a:pt x="723860" y="-50198"/>
                  <a:pt x="882150" y="34925"/>
                  <a:pt x="1157841" y="0"/>
                </a:cubicBezTo>
                <a:cubicBezTo>
                  <a:pt x="1433532" y="-34925"/>
                  <a:pt x="1498303" y="53148"/>
                  <a:pt x="1683047" y="0"/>
                </a:cubicBezTo>
                <a:cubicBezTo>
                  <a:pt x="1867791" y="-53148"/>
                  <a:pt x="1986796" y="50956"/>
                  <a:pt x="2172444" y="0"/>
                </a:cubicBezTo>
                <a:cubicBezTo>
                  <a:pt x="2358092" y="-50956"/>
                  <a:pt x="2536498" y="53526"/>
                  <a:pt x="2661841" y="0"/>
                </a:cubicBezTo>
                <a:cubicBezTo>
                  <a:pt x="2787184" y="-53526"/>
                  <a:pt x="3356394" y="36956"/>
                  <a:pt x="3580952" y="0"/>
                </a:cubicBezTo>
                <a:cubicBezTo>
                  <a:pt x="3625097" y="182464"/>
                  <a:pt x="3541261" y="285909"/>
                  <a:pt x="3580952" y="382666"/>
                </a:cubicBezTo>
                <a:cubicBezTo>
                  <a:pt x="3620643" y="479423"/>
                  <a:pt x="3567125" y="675875"/>
                  <a:pt x="3580952" y="780952"/>
                </a:cubicBezTo>
                <a:cubicBezTo>
                  <a:pt x="3341919" y="811493"/>
                  <a:pt x="3297381" y="718573"/>
                  <a:pt x="3019936" y="780952"/>
                </a:cubicBezTo>
                <a:cubicBezTo>
                  <a:pt x="2742491" y="843331"/>
                  <a:pt x="2724320" y="772497"/>
                  <a:pt x="2458920" y="780952"/>
                </a:cubicBezTo>
                <a:cubicBezTo>
                  <a:pt x="2193520" y="789407"/>
                  <a:pt x="2047130" y="743590"/>
                  <a:pt x="1897905" y="780952"/>
                </a:cubicBezTo>
                <a:cubicBezTo>
                  <a:pt x="1748681" y="818314"/>
                  <a:pt x="1442734" y="733887"/>
                  <a:pt x="1301079" y="780952"/>
                </a:cubicBezTo>
                <a:cubicBezTo>
                  <a:pt x="1159424" y="828017"/>
                  <a:pt x="957582" y="747751"/>
                  <a:pt x="668444" y="780952"/>
                </a:cubicBezTo>
                <a:cubicBezTo>
                  <a:pt x="379307" y="814153"/>
                  <a:pt x="278797" y="767258"/>
                  <a:pt x="0" y="780952"/>
                </a:cubicBezTo>
                <a:cubicBezTo>
                  <a:pt x="-32467" y="650762"/>
                  <a:pt x="40585" y="504759"/>
                  <a:pt x="0" y="406095"/>
                </a:cubicBezTo>
                <a:cubicBezTo>
                  <a:pt x="-40585" y="307431"/>
                  <a:pt x="23457" y="103500"/>
                  <a:pt x="0" y="0"/>
                </a:cubicBezTo>
                <a:close/>
              </a:path>
              <a:path w="3580952" h="780952" stroke="0" extrusionOk="0">
                <a:moveTo>
                  <a:pt x="0" y="0"/>
                </a:moveTo>
                <a:cubicBezTo>
                  <a:pt x="295958" y="-20948"/>
                  <a:pt x="383637" y="62691"/>
                  <a:pt x="596825" y="0"/>
                </a:cubicBezTo>
                <a:cubicBezTo>
                  <a:pt x="810014" y="-62691"/>
                  <a:pt x="929718" y="3054"/>
                  <a:pt x="1229460" y="0"/>
                </a:cubicBezTo>
                <a:cubicBezTo>
                  <a:pt x="1529202" y="-3054"/>
                  <a:pt x="1580525" y="64637"/>
                  <a:pt x="1790476" y="0"/>
                </a:cubicBezTo>
                <a:cubicBezTo>
                  <a:pt x="2000427" y="-64637"/>
                  <a:pt x="2113711" y="5461"/>
                  <a:pt x="2387301" y="0"/>
                </a:cubicBezTo>
                <a:cubicBezTo>
                  <a:pt x="2660891" y="-5461"/>
                  <a:pt x="2780350" y="50946"/>
                  <a:pt x="3055746" y="0"/>
                </a:cubicBezTo>
                <a:cubicBezTo>
                  <a:pt x="3331143" y="-50946"/>
                  <a:pt x="3318771" y="62003"/>
                  <a:pt x="3580952" y="0"/>
                </a:cubicBezTo>
                <a:cubicBezTo>
                  <a:pt x="3620972" y="119616"/>
                  <a:pt x="3536620" y="239058"/>
                  <a:pt x="3580952" y="398286"/>
                </a:cubicBezTo>
                <a:cubicBezTo>
                  <a:pt x="3625284" y="557514"/>
                  <a:pt x="3540139" y="679763"/>
                  <a:pt x="3580952" y="780952"/>
                </a:cubicBezTo>
                <a:cubicBezTo>
                  <a:pt x="3370031" y="786957"/>
                  <a:pt x="3243016" y="719298"/>
                  <a:pt x="3055746" y="780952"/>
                </a:cubicBezTo>
                <a:cubicBezTo>
                  <a:pt x="2868476" y="842606"/>
                  <a:pt x="2646964" y="756424"/>
                  <a:pt x="2530539" y="780952"/>
                </a:cubicBezTo>
                <a:cubicBezTo>
                  <a:pt x="2414114" y="805480"/>
                  <a:pt x="2238001" y="754871"/>
                  <a:pt x="1969524" y="780952"/>
                </a:cubicBezTo>
                <a:cubicBezTo>
                  <a:pt x="1701048" y="807033"/>
                  <a:pt x="1494245" y="733250"/>
                  <a:pt x="1301079" y="780952"/>
                </a:cubicBezTo>
                <a:cubicBezTo>
                  <a:pt x="1107913" y="828654"/>
                  <a:pt x="1020448" y="768996"/>
                  <a:pt x="811682" y="780952"/>
                </a:cubicBezTo>
                <a:cubicBezTo>
                  <a:pt x="602916" y="792908"/>
                  <a:pt x="337583" y="773730"/>
                  <a:pt x="0" y="780952"/>
                </a:cubicBezTo>
                <a:cubicBezTo>
                  <a:pt x="-7646" y="657326"/>
                  <a:pt x="8880" y="523145"/>
                  <a:pt x="0" y="406095"/>
                </a:cubicBezTo>
                <a:cubicBezTo>
                  <a:pt x="-8880" y="289045"/>
                  <a:pt x="46768" y="114320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810291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D11F31C-8DD4-4015-B44D-D739906B0A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2310" y="3622418"/>
            <a:ext cx="5438095" cy="780952"/>
          </a:xfrm>
          <a:custGeom>
            <a:avLst/>
            <a:gdLst>
              <a:gd name="connsiteX0" fmla="*/ 0 w 5438095"/>
              <a:gd name="connsiteY0" fmla="*/ 0 h 780952"/>
              <a:gd name="connsiteX1" fmla="*/ 489429 w 5438095"/>
              <a:gd name="connsiteY1" fmla="*/ 0 h 780952"/>
              <a:gd name="connsiteX2" fmla="*/ 978857 w 5438095"/>
              <a:gd name="connsiteY2" fmla="*/ 0 h 780952"/>
              <a:gd name="connsiteX3" fmla="*/ 1413905 w 5438095"/>
              <a:gd name="connsiteY3" fmla="*/ 0 h 780952"/>
              <a:gd name="connsiteX4" fmla="*/ 1957714 w 5438095"/>
              <a:gd name="connsiteY4" fmla="*/ 0 h 780952"/>
              <a:gd name="connsiteX5" fmla="*/ 2610286 w 5438095"/>
              <a:gd name="connsiteY5" fmla="*/ 0 h 780952"/>
              <a:gd name="connsiteX6" fmla="*/ 3045333 w 5438095"/>
              <a:gd name="connsiteY6" fmla="*/ 0 h 780952"/>
              <a:gd name="connsiteX7" fmla="*/ 3697905 w 5438095"/>
              <a:gd name="connsiteY7" fmla="*/ 0 h 780952"/>
              <a:gd name="connsiteX8" fmla="*/ 4241714 w 5438095"/>
              <a:gd name="connsiteY8" fmla="*/ 0 h 780952"/>
              <a:gd name="connsiteX9" fmla="*/ 4676762 w 5438095"/>
              <a:gd name="connsiteY9" fmla="*/ 0 h 780952"/>
              <a:gd name="connsiteX10" fmla="*/ 5438095 w 5438095"/>
              <a:gd name="connsiteY10" fmla="*/ 0 h 780952"/>
              <a:gd name="connsiteX11" fmla="*/ 5438095 w 5438095"/>
              <a:gd name="connsiteY11" fmla="*/ 382666 h 780952"/>
              <a:gd name="connsiteX12" fmla="*/ 5438095 w 5438095"/>
              <a:gd name="connsiteY12" fmla="*/ 780952 h 780952"/>
              <a:gd name="connsiteX13" fmla="*/ 4785524 w 5438095"/>
              <a:gd name="connsiteY13" fmla="*/ 780952 h 780952"/>
              <a:gd name="connsiteX14" fmla="*/ 4296095 w 5438095"/>
              <a:gd name="connsiteY14" fmla="*/ 780952 h 780952"/>
              <a:gd name="connsiteX15" fmla="*/ 3697905 w 5438095"/>
              <a:gd name="connsiteY15" fmla="*/ 780952 h 780952"/>
              <a:gd name="connsiteX16" fmla="*/ 3208476 w 5438095"/>
              <a:gd name="connsiteY16" fmla="*/ 780952 h 780952"/>
              <a:gd name="connsiteX17" fmla="*/ 2773428 w 5438095"/>
              <a:gd name="connsiteY17" fmla="*/ 780952 h 780952"/>
              <a:gd name="connsiteX18" fmla="*/ 2229619 w 5438095"/>
              <a:gd name="connsiteY18" fmla="*/ 780952 h 780952"/>
              <a:gd name="connsiteX19" fmla="*/ 1740190 w 5438095"/>
              <a:gd name="connsiteY19" fmla="*/ 780952 h 780952"/>
              <a:gd name="connsiteX20" fmla="*/ 1359524 w 5438095"/>
              <a:gd name="connsiteY20" fmla="*/ 780952 h 780952"/>
              <a:gd name="connsiteX21" fmla="*/ 924476 w 5438095"/>
              <a:gd name="connsiteY21" fmla="*/ 780952 h 780952"/>
              <a:gd name="connsiteX22" fmla="*/ 489429 w 5438095"/>
              <a:gd name="connsiteY22" fmla="*/ 780952 h 780952"/>
              <a:gd name="connsiteX23" fmla="*/ 0 w 5438095"/>
              <a:gd name="connsiteY23" fmla="*/ 780952 h 780952"/>
              <a:gd name="connsiteX24" fmla="*/ 0 w 5438095"/>
              <a:gd name="connsiteY24" fmla="*/ 413905 h 780952"/>
              <a:gd name="connsiteX25" fmla="*/ 0 w 5438095"/>
              <a:gd name="connsiteY25" fmla="*/ 0 h 78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38095" h="780952" fill="none" extrusionOk="0">
                <a:moveTo>
                  <a:pt x="0" y="0"/>
                </a:moveTo>
                <a:cubicBezTo>
                  <a:pt x="226126" y="-37020"/>
                  <a:pt x="310405" y="36539"/>
                  <a:pt x="489429" y="0"/>
                </a:cubicBezTo>
                <a:cubicBezTo>
                  <a:pt x="668453" y="-36539"/>
                  <a:pt x="778819" y="36707"/>
                  <a:pt x="978857" y="0"/>
                </a:cubicBezTo>
                <a:cubicBezTo>
                  <a:pt x="1178895" y="-36707"/>
                  <a:pt x="1236392" y="41635"/>
                  <a:pt x="1413905" y="0"/>
                </a:cubicBezTo>
                <a:cubicBezTo>
                  <a:pt x="1591418" y="-41635"/>
                  <a:pt x="1698600" y="64539"/>
                  <a:pt x="1957714" y="0"/>
                </a:cubicBezTo>
                <a:cubicBezTo>
                  <a:pt x="2216828" y="-64539"/>
                  <a:pt x="2396686" y="24334"/>
                  <a:pt x="2610286" y="0"/>
                </a:cubicBezTo>
                <a:cubicBezTo>
                  <a:pt x="2823886" y="-24334"/>
                  <a:pt x="2904728" y="2512"/>
                  <a:pt x="3045333" y="0"/>
                </a:cubicBezTo>
                <a:cubicBezTo>
                  <a:pt x="3185938" y="-2512"/>
                  <a:pt x="3460032" y="23253"/>
                  <a:pt x="3697905" y="0"/>
                </a:cubicBezTo>
                <a:cubicBezTo>
                  <a:pt x="3935778" y="-23253"/>
                  <a:pt x="4087895" y="13954"/>
                  <a:pt x="4241714" y="0"/>
                </a:cubicBezTo>
                <a:cubicBezTo>
                  <a:pt x="4395533" y="-13954"/>
                  <a:pt x="4515934" y="13289"/>
                  <a:pt x="4676762" y="0"/>
                </a:cubicBezTo>
                <a:cubicBezTo>
                  <a:pt x="4837590" y="-13289"/>
                  <a:pt x="5166262" y="41107"/>
                  <a:pt x="5438095" y="0"/>
                </a:cubicBezTo>
                <a:cubicBezTo>
                  <a:pt x="5479409" y="139064"/>
                  <a:pt x="5395874" y="279342"/>
                  <a:pt x="5438095" y="382666"/>
                </a:cubicBezTo>
                <a:cubicBezTo>
                  <a:pt x="5480316" y="485990"/>
                  <a:pt x="5426056" y="653791"/>
                  <a:pt x="5438095" y="780952"/>
                </a:cubicBezTo>
                <a:cubicBezTo>
                  <a:pt x="5300994" y="798766"/>
                  <a:pt x="4960871" y="729664"/>
                  <a:pt x="4785524" y="780952"/>
                </a:cubicBezTo>
                <a:cubicBezTo>
                  <a:pt x="4610177" y="832240"/>
                  <a:pt x="4417406" y="738349"/>
                  <a:pt x="4296095" y="780952"/>
                </a:cubicBezTo>
                <a:cubicBezTo>
                  <a:pt x="4174784" y="823555"/>
                  <a:pt x="3990038" y="742037"/>
                  <a:pt x="3697905" y="780952"/>
                </a:cubicBezTo>
                <a:cubicBezTo>
                  <a:pt x="3405772" y="819867"/>
                  <a:pt x="3400352" y="752480"/>
                  <a:pt x="3208476" y="780952"/>
                </a:cubicBezTo>
                <a:cubicBezTo>
                  <a:pt x="3016600" y="809424"/>
                  <a:pt x="2909929" y="753329"/>
                  <a:pt x="2773428" y="780952"/>
                </a:cubicBezTo>
                <a:cubicBezTo>
                  <a:pt x="2636927" y="808575"/>
                  <a:pt x="2443694" y="759590"/>
                  <a:pt x="2229619" y="780952"/>
                </a:cubicBezTo>
                <a:cubicBezTo>
                  <a:pt x="2015544" y="802314"/>
                  <a:pt x="1980447" y="770763"/>
                  <a:pt x="1740190" y="780952"/>
                </a:cubicBezTo>
                <a:cubicBezTo>
                  <a:pt x="1499933" y="791141"/>
                  <a:pt x="1438304" y="755192"/>
                  <a:pt x="1359524" y="780952"/>
                </a:cubicBezTo>
                <a:cubicBezTo>
                  <a:pt x="1280744" y="806712"/>
                  <a:pt x="1076584" y="744924"/>
                  <a:pt x="924476" y="780952"/>
                </a:cubicBezTo>
                <a:cubicBezTo>
                  <a:pt x="772368" y="816980"/>
                  <a:pt x="612212" y="772143"/>
                  <a:pt x="489429" y="780952"/>
                </a:cubicBezTo>
                <a:cubicBezTo>
                  <a:pt x="366646" y="789761"/>
                  <a:pt x="205714" y="733068"/>
                  <a:pt x="0" y="780952"/>
                </a:cubicBezTo>
                <a:cubicBezTo>
                  <a:pt x="-17703" y="653773"/>
                  <a:pt x="28543" y="594319"/>
                  <a:pt x="0" y="413905"/>
                </a:cubicBezTo>
                <a:cubicBezTo>
                  <a:pt x="-28543" y="233491"/>
                  <a:pt x="43214" y="157673"/>
                  <a:pt x="0" y="0"/>
                </a:cubicBezTo>
                <a:close/>
              </a:path>
              <a:path w="5438095" h="780952" stroke="0" extrusionOk="0">
                <a:moveTo>
                  <a:pt x="0" y="0"/>
                </a:moveTo>
                <a:cubicBezTo>
                  <a:pt x="188808" y="-64902"/>
                  <a:pt x="299643" y="49410"/>
                  <a:pt x="598190" y="0"/>
                </a:cubicBezTo>
                <a:cubicBezTo>
                  <a:pt x="896737" y="-49410"/>
                  <a:pt x="926136" y="40193"/>
                  <a:pt x="1033238" y="0"/>
                </a:cubicBezTo>
                <a:cubicBezTo>
                  <a:pt x="1140340" y="-40193"/>
                  <a:pt x="1319853" y="33633"/>
                  <a:pt x="1522667" y="0"/>
                </a:cubicBezTo>
                <a:cubicBezTo>
                  <a:pt x="1725481" y="-33633"/>
                  <a:pt x="1802224" y="31810"/>
                  <a:pt x="1957714" y="0"/>
                </a:cubicBezTo>
                <a:cubicBezTo>
                  <a:pt x="2113204" y="-31810"/>
                  <a:pt x="2373200" y="57062"/>
                  <a:pt x="2610286" y="0"/>
                </a:cubicBezTo>
                <a:cubicBezTo>
                  <a:pt x="2847372" y="-57062"/>
                  <a:pt x="2835647" y="12221"/>
                  <a:pt x="2990952" y="0"/>
                </a:cubicBezTo>
                <a:cubicBezTo>
                  <a:pt x="3146257" y="-12221"/>
                  <a:pt x="3283167" y="46480"/>
                  <a:pt x="3426000" y="0"/>
                </a:cubicBezTo>
                <a:cubicBezTo>
                  <a:pt x="3568833" y="-46480"/>
                  <a:pt x="3674611" y="31212"/>
                  <a:pt x="3806666" y="0"/>
                </a:cubicBezTo>
                <a:cubicBezTo>
                  <a:pt x="3938721" y="-31212"/>
                  <a:pt x="4069259" y="30913"/>
                  <a:pt x="4296095" y="0"/>
                </a:cubicBezTo>
                <a:cubicBezTo>
                  <a:pt x="4522931" y="-30913"/>
                  <a:pt x="4515107" y="41495"/>
                  <a:pt x="4676762" y="0"/>
                </a:cubicBezTo>
                <a:cubicBezTo>
                  <a:pt x="4838417" y="-41495"/>
                  <a:pt x="5186052" y="11476"/>
                  <a:pt x="5438095" y="0"/>
                </a:cubicBezTo>
                <a:cubicBezTo>
                  <a:pt x="5481799" y="191357"/>
                  <a:pt x="5415875" y="295360"/>
                  <a:pt x="5438095" y="390476"/>
                </a:cubicBezTo>
                <a:cubicBezTo>
                  <a:pt x="5460315" y="485592"/>
                  <a:pt x="5432278" y="683434"/>
                  <a:pt x="5438095" y="780952"/>
                </a:cubicBezTo>
                <a:cubicBezTo>
                  <a:pt x="5319408" y="800700"/>
                  <a:pt x="5138945" y="776745"/>
                  <a:pt x="4948666" y="780952"/>
                </a:cubicBezTo>
                <a:cubicBezTo>
                  <a:pt x="4758387" y="785159"/>
                  <a:pt x="4603253" y="779130"/>
                  <a:pt x="4404857" y="780952"/>
                </a:cubicBezTo>
                <a:cubicBezTo>
                  <a:pt x="4206461" y="782774"/>
                  <a:pt x="4026668" y="780285"/>
                  <a:pt x="3915428" y="780952"/>
                </a:cubicBezTo>
                <a:cubicBezTo>
                  <a:pt x="3804188" y="781619"/>
                  <a:pt x="3533723" y="761773"/>
                  <a:pt x="3262857" y="780952"/>
                </a:cubicBezTo>
                <a:cubicBezTo>
                  <a:pt x="2991991" y="800131"/>
                  <a:pt x="2949341" y="737011"/>
                  <a:pt x="2827809" y="780952"/>
                </a:cubicBezTo>
                <a:cubicBezTo>
                  <a:pt x="2706277" y="824893"/>
                  <a:pt x="2400309" y="714558"/>
                  <a:pt x="2175238" y="780952"/>
                </a:cubicBezTo>
                <a:cubicBezTo>
                  <a:pt x="1950167" y="847346"/>
                  <a:pt x="1811964" y="768651"/>
                  <a:pt x="1685809" y="780952"/>
                </a:cubicBezTo>
                <a:cubicBezTo>
                  <a:pt x="1559654" y="793253"/>
                  <a:pt x="1374605" y="779419"/>
                  <a:pt x="1196381" y="780952"/>
                </a:cubicBezTo>
                <a:cubicBezTo>
                  <a:pt x="1018157" y="782485"/>
                  <a:pt x="825199" y="776586"/>
                  <a:pt x="706952" y="780952"/>
                </a:cubicBezTo>
                <a:cubicBezTo>
                  <a:pt x="588705" y="785318"/>
                  <a:pt x="341493" y="728364"/>
                  <a:pt x="0" y="780952"/>
                </a:cubicBezTo>
                <a:cubicBezTo>
                  <a:pt x="-1394" y="662130"/>
                  <a:pt x="39348" y="495323"/>
                  <a:pt x="0" y="382666"/>
                </a:cubicBezTo>
                <a:cubicBezTo>
                  <a:pt x="-39348" y="270009"/>
                  <a:pt x="43770" y="170545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919404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hlinkClick r:id="rId11"/>
            <a:extLst>
              <a:ext uri="{FF2B5EF4-FFF2-40B4-BE49-F238E27FC236}">
                <a16:creationId xmlns:a16="http://schemas.microsoft.com/office/drawing/2014/main" id="{318005D8-ECBD-45B0-B84C-4EAA5B463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677" y="620012"/>
            <a:ext cx="1109633" cy="1164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60D8C3F-A42F-4367-94D1-683707B3E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28" y="1257571"/>
            <a:ext cx="8356624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5" y="964392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110" y="336880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7DE5FF3-EC4E-4C82-9F1B-C4C65B0A7A57}"/>
              </a:ext>
            </a:extLst>
          </p:cNvPr>
          <p:cNvGrpSpPr/>
          <p:nvPr/>
        </p:nvGrpSpPr>
        <p:grpSpPr>
          <a:xfrm>
            <a:off x="1474310" y="4057815"/>
            <a:ext cx="9720000" cy="1620000"/>
            <a:chOff x="1474310" y="3632513"/>
            <a:chExt cx="9720000" cy="162000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DC336C86-61A7-445F-9752-591EFF05521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4310" y="3632513"/>
              <a:ext cx="9720000" cy="162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CB68398-5D82-49A8-9A9F-6DC92AEF7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95774" y="3895219"/>
              <a:ext cx="704886" cy="566611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349EF08-F415-45CF-9797-C9998A607C4E}"/>
              </a:ext>
            </a:extLst>
          </p:cNvPr>
          <p:cNvGrpSpPr/>
          <p:nvPr/>
        </p:nvGrpSpPr>
        <p:grpSpPr>
          <a:xfrm>
            <a:off x="1474310" y="1788100"/>
            <a:ext cx="9720000" cy="1620000"/>
            <a:chOff x="1474310" y="1788100"/>
            <a:chExt cx="9720000" cy="144000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1168F0C-999C-406B-8910-54071293F54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4310" y="1788100"/>
              <a:ext cx="9720000" cy="144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041B779B-4753-482A-BEEF-FB12075C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00660" y="1881391"/>
              <a:ext cx="580952" cy="4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67" y="887878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E0DAF4-E93E-4C4D-B5A3-964534683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837" y="1539688"/>
            <a:ext cx="9985965" cy="22453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43426A6-7FD6-4840-B1B2-B20D9DB6D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837" y="3785000"/>
            <a:ext cx="10179676" cy="193140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66FEF70-DCDB-44D5-81CB-5D9874D25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6844" y="4414936"/>
            <a:ext cx="539125" cy="53163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D39FC81-F84C-4A79-B353-E26A7094D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7727" y="4446393"/>
            <a:ext cx="570161" cy="5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4B4B08-5862-4C21-AFA3-B4851074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342" y="628475"/>
            <a:ext cx="1222423" cy="46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E12BFD9-551D-4AC7-ADC0-7E67FB613F5E}"/>
              </a:ext>
            </a:extLst>
          </p:cNvPr>
          <p:cNvGrpSpPr/>
          <p:nvPr/>
        </p:nvGrpSpPr>
        <p:grpSpPr>
          <a:xfrm>
            <a:off x="2955851" y="1094549"/>
            <a:ext cx="8128167" cy="5306251"/>
            <a:chOff x="2955851" y="1094549"/>
            <a:chExt cx="8128167" cy="530625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47F7925-5A55-47C8-946C-DC6EBEF7A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5851" y="1693749"/>
              <a:ext cx="8128167" cy="4707051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5E9B504-F2DA-4501-B338-C96FC8171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6093" y="1094549"/>
              <a:ext cx="1956820" cy="140759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91578" y="4674861"/>
            <a:ext cx="811182" cy="126873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979" y="2604224"/>
            <a:ext cx="881743" cy="20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F719D05-0C57-4A5D-B297-605876BA3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293" y="1233378"/>
            <a:ext cx="9272474" cy="39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8503E6A-1BC9-4551-BFCD-7FFFCE280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926" y="1446028"/>
            <a:ext cx="9323742" cy="37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5829804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71" y="4878979"/>
            <a:ext cx="832920" cy="13228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FE3F21-6442-42E9-B2D8-4EEF63DEF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131" y="1021871"/>
            <a:ext cx="2405469" cy="573011"/>
          </a:xfrm>
          <a:custGeom>
            <a:avLst/>
            <a:gdLst>
              <a:gd name="connsiteX0" fmla="*/ 0 w 2405469"/>
              <a:gd name="connsiteY0" fmla="*/ 0 h 573011"/>
              <a:gd name="connsiteX1" fmla="*/ 408930 w 2405469"/>
              <a:gd name="connsiteY1" fmla="*/ 0 h 573011"/>
              <a:gd name="connsiteX2" fmla="*/ 865969 w 2405469"/>
              <a:gd name="connsiteY2" fmla="*/ 0 h 573011"/>
              <a:gd name="connsiteX3" fmla="*/ 1298953 w 2405469"/>
              <a:gd name="connsiteY3" fmla="*/ 0 h 573011"/>
              <a:gd name="connsiteX4" fmla="*/ 1828156 w 2405469"/>
              <a:gd name="connsiteY4" fmla="*/ 0 h 573011"/>
              <a:gd name="connsiteX5" fmla="*/ 2405469 w 2405469"/>
              <a:gd name="connsiteY5" fmla="*/ 0 h 573011"/>
              <a:gd name="connsiteX6" fmla="*/ 2405469 w 2405469"/>
              <a:gd name="connsiteY6" fmla="*/ 573011 h 573011"/>
              <a:gd name="connsiteX7" fmla="*/ 1996539 w 2405469"/>
              <a:gd name="connsiteY7" fmla="*/ 573011 h 573011"/>
              <a:gd name="connsiteX8" fmla="*/ 1467336 w 2405469"/>
              <a:gd name="connsiteY8" fmla="*/ 573011 h 573011"/>
              <a:gd name="connsiteX9" fmla="*/ 1058406 w 2405469"/>
              <a:gd name="connsiteY9" fmla="*/ 573011 h 573011"/>
              <a:gd name="connsiteX10" fmla="*/ 601367 w 2405469"/>
              <a:gd name="connsiteY10" fmla="*/ 573011 h 573011"/>
              <a:gd name="connsiteX11" fmla="*/ 0 w 2405469"/>
              <a:gd name="connsiteY11" fmla="*/ 573011 h 573011"/>
              <a:gd name="connsiteX12" fmla="*/ 0 w 2405469"/>
              <a:gd name="connsiteY12" fmla="*/ 0 h 5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5469" h="573011" fill="none" extrusionOk="0">
                <a:moveTo>
                  <a:pt x="0" y="0"/>
                </a:moveTo>
                <a:cubicBezTo>
                  <a:pt x="172179" y="-23252"/>
                  <a:pt x="296359" y="25799"/>
                  <a:pt x="408930" y="0"/>
                </a:cubicBezTo>
                <a:cubicBezTo>
                  <a:pt x="521501" y="-25799"/>
                  <a:pt x="734009" y="4898"/>
                  <a:pt x="865969" y="0"/>
                </a:cubicBezTo>
                <a:cubicBezTo>
                  <a:pt x="997929" y="-4898"/>
                  <a:pt x="1208847" y="40169"/>
                  <a:pt x="1298953" y="0"/>
                </a:cubicBezTo>
                <a:cubicBezTo>
                  <a:pt x="1389059" y="-40169"/>
                  <a:pt x="1694245" y="1626"/>
                  <a:pt x="1828156" y="0"/>
                </a:cubicBezTo>
                <a:cubicBezTo>
                  <a:pt x="1962067" y="-1626"/>
                  <a:pt x="2208373" y="35769"/>
                  <a:pt x="2405469" y="0"/>
                </a:cubicBezTo>
                <a:cubicBezTo>
                  <a:pt x="2458463" y="271600"/>
                  <a:pt x="2400906" y="357835"/>
                  <a:pt x="2405469" y="573011"/>
                </a:cubicBezTo>
                <a:cubicBezTo>
                  <a:pt x="2203547" y="596091"/>
                  <a:pt x="2089784" y="524325"/>
                  <a:pt x="1996539" y="573011"/>
                </a:cubicBezTo>
                <a:cubicBezTo>
                  <a:pt x="1903294" y="621697"/>
                  <a:pt x="1589838" y="531453"/>
                  <a:pt x="1467336" y="573011"/>
                </a:cubicBezTo>
                <a:cubicBezTo>
                  <a:pt x="1344834" y="614569"/>
                  <a:pt x="1192481" y="534915"/>
                  <a:pt x="1058406" y="573011"/>
                </a:cubicBezTo>
                <a:cubicBezTo>
                  <a:pt x="924331" y="611107"/>
                  <a:pt x="794166" y="558749"/>
                  <a:pt x="601367" y="573011"/>
                </a:cubicBezTo>
                <a:cubicBezTo>
                  <a:pt x="408568" y="587273"/>
                  <a:pt x="202244" y="562919"/>
                  <a:pt x="0" y="573011"/>
                </a:cubicBezTo>
                <a:cubicBezTo>
                  <a:pt x="-4874" y="458315"/>
                  <a:pt x="57559" y="224236"/>
                  <a:pt x="0" y="0"/>
                </a:cubicBezTo>
                <a:close/>
              </a:path>
              <a:path w="2405469" h="573011" stroke="0" extrusionOk="0">
                <a:moveTo>
                  <a:pt x="0" y="0"/>
                </a:moveTo>
                <a:cubicBezTo>
                  <a:pt x="235674" y="-3605"/>
                  <a:pt x="348510" y="48584"/>
                  <a:pt x="481094" y="0"/>
                </a:cubicBezTo>
                <a:cubicBezTo>
                  <a:pt x="613678" y="-48584"/>
                  <a:pt x="866024" y="35794"/>
                  <a:pt x="986242" y="0"/>
                </a:cubicBezTo>
                <a:cubicBezTo>
                  <a:pt x="1106460" y="-35794"/>
                  <a:pt x="1237080" y="14158"/>
                  <a:pt x="1443281" y="0"/>
                </a:cubicBezTo>
                <a:cubicBezTo>
                  <a:pt x="1649482" y="-14158"/>
                  <a:pt x="1698849" y="183"/>
                  <a:pt x="1924375" y="0"/>
                </a:cubicBezTo>
                <a:cubicBezTo>
                  <a:pt x="2149901" y="-183"/>
                  <a:pt x="2304360" y="39463"/>
                  <a:pt x="2405469" y="0"/>
                </a:cubicBezTo>
                <a:cubicBezTo>
                  <a:pt x="2419107" y="267209"/>
                  <a:pt x="2366003" y="389655"/>
                  <a:pt x="2405469" y="573011"/>
                </a:cubicBezTo>
                <a:cubicBezTo>
                  <a:pt x="2286560" y="578844"/>
                  <a:pt x="2037819" y="532474"/>
                  <a:pt x="1900321" y="573011"/>
                </a:cubicBezTo>
                <a:cubicBezTo>
                  <a:pt x="1762823" y="613548"/>
                  <a:pt x="1578147" y="537462"/>
                  <a:pt x="1443281" y="573011"/>
                </a:cubicBezTo>
                <a:cubicBezTo>
                  <a:pt x="1308415" y="608560"/>
                  <a:pt x="1101202" y="553963"/>
                  <a:pt x="986242" y="573011"/>
                </a:cubicBezTo>
                <a:cubicBezTo>
                  <a:pt x="871282" y="592059"/>
                  <a:pt x="692337" y="549687"/>
                  <a:pt x="553258" y="573011"/>
                </a:cubicBezTo>
                <a:cubicBezTo>
                  <a:pt x="414179" y="596335"/>
                  <a:pt x="188879" y="541833"/>
                  <a:pt x="0" y="573011"/>
                </a:cubicBezTo>
                <a:cubicBezTo>
                  <a:pt x="-45603" y="433118"/>
                  <a:pt x="33979" y="165020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810291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510E4D-D43E-4091-9D60-C679FF62A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048" y="1087936"/>
            <a:ext cx="1474455" cy="4408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AC289F-9CC9-4980-A44A-6E0B94C2B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920" y="1779653"/>
            <a:ext cx="9363740" cy="26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5829804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71" y="4878979"/>
            <a:ext cx="832920" cy="13228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FE3F21-6442-42E9-B2D8-4EEF63DEF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131" y="1021871"/>
            <a:ext cx="2405469" cy="573011"/>
          </a:xfrm>
          <a:custGeom>
            <a:avLst/>
            <a:gdLst>
              <a:gd name="connsiteX0" fmla="*/ 0 w 2405469"/>
              <a:gd name="connsiteY0" fmla="*/ 0 h 573011"/>
              <a:gd name="connsiteX1" fmla="*/ 408930 w 2405469"/>
              <a:gd name="connsiteY1" fmla="*/ 0 h 573011"/>
              <a:gd name="connsiteX2" fmla="*/ 865969 w 2405469"/>
              <a:gd name="connsiteY2" fmla="*/ 0 h 573011"/>
              <a:gd name="connsiteX3" fmla="*/ 1298953 w 2405469"/>
              <a:gd name="connsiteY3" fmla="*/ 0 h 573011"/>
              <a:gd name="connsiteX4" fmla="*/ 1828156 w 2405469"/>
              <a:gd name="connsiteY4" fmla="*/ 0 h 573011"/>
              <a:gd name="connsiteX5" fmla="*/ 2405469 w 2405469"/>
              <a:gd name="connsiteY5" fmla="*/ 0 h 573011"/>
              <a:gd name="connsiteX6" fmla="*/ 2405469 w 2405469"/>
              <a:gd name="connsiteY6" fmla="*/ 573011 h 573011"/>
              <a:gd name="connsiteX7" fmla="*/ 1996539 w 2405469"/>
              <a:gd name="connsiteY7" fmla="*/ 573011 h 573011"/>
              <a:gd name="connsiteX8" fmla="*/ 1467336 w 2405469"/>
              <a:gd name="connsiteY8" fmla="*/ 573011 h 573011"/>
              <a:gd name="connsiteX9" fmla="*/ 1058406 w 2405469"/>
              <a:gd name="connsiteY9" fmla="*/ 573011 h 573011"/>
              <a:gd name="connsiteX10" fmla="*/ 601367 w 2405469"/>
              <a:gd name="connsiteY10" fmla="*/ 573011 h 573011"/>
              <a:gd name="connsiteX11" fmla="*/ 0 w 2405469"/>
              <a:gd name="connsiteY11" fmla="*/ 573011 h 573011"/>
              <a:gd name="connsiteX12" fmla="*/ 0 w 2405469"/>
              <a:gd name="connsiteY12" fmla="*/ 0 h 5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5469" h="573011" fill="none" extrusionOk="0">
                <a:moveTo>
                  <a:pt x="0" y="0"/>
                </a:moveTo>
                <a:cubicBezTo>
                  <a:pt x="172179" y="-23252"/>
                  <a:pt x="296359" y="25799"/>
                  <a:pt x="408930" y="0"/>
                </a:cubicBezTo>
                <a:cubicBezTo>
                  <a:pt x="521501" y="-25799"/>
                  <a:pt x="734009" y="4898"/>
                  <a:pt x="865969" y="0"/>
                </a:cubicBezTo>
                <a:cubicBezTo>
                  <a:pt x="997929" y="-4898"/>
                  <a:pt x="1208847" y="40169"/>
                  <a:pt x="1298953" y="0"/>
                </a:cubicBezTo>
                <a:cubicBezTo>
                  <a:pt x="1389059" y="-40169"/>
                  <a:pt x="1694245" y="1626"/>
                  <a:pt x="1828156" y="0"/>
                </a:cubicBezTo>
                <a:cubicBezTo>
                  <a:pt x="1962067" y="-1626"/>
                  <a:pt x="2208373" y="35769"/>
                  <a:pt x="2405469" y="0"/>
                </a:cubicBezTo>
                <a:cubicBezTo>
                  <a:pt x="2458463" y="271600"/>
                  <a:pt x="2400906" y="357835"/>
                  <a:pt x="2405469" y="573011"/>
                </a:cubicBezTo>
                <a:cubicBezTo>
                  <a:pt x="2203547" y="596091"/>
                  <a:pt x="2089784" y="524325"/>
                  <a:pt x="1996539" y="573011"/>
                </a:cubicBezTo>
                <a:cubicBezTo>
                  <a:pt x="1903294" y="621697"/>
                  <a:pt x="1589838" y="531453"/>
                  <a:pt x="1467336" y="573011"/>
                </a:cubicBezTo>
                <a:cubicBezTo>
                  <a:pt x="1344834" y="614569"/>
                  <a:pt x="1192481" y="534915"/>
                  <a:pt x="1058406" y="573011"/>
                </a:cubicBezTo>
                <a:cubicBezTo>
                  <a:pt x="924331" y="611107"/>
                  <a:pt x="794166" y="558749"/>
                  <a:pt x="601367" y="573011"/>
                </a:cubicBezTo>
                <a:cubicBezTo>
                  <a:pt x="408568" y="587273"/>
                  <a:pt x="202244" y="562919"/>
                  <a:pt x="0" y="573011"/>
                </a:cubicBezTo>
                <a:cubicBezTo>
                  <a:pt x="-4874" y="458315"/>
                  <a:pt x="57559" y="224236"/>
                  <a:pt x="0" y="0"/>
                </a:cubicBezTo>
                <a:close/>
              </a:path>
              <a:path w="2405469" h="573011" stroke="0" extrusionOk="0">
                <a:moveTo>
                  <a:pt x="0" y="0"/>
                </a:moveTo>
                <a:cubicBezTo>
                  <a:pt x="235674" y="-3605"/>
                  <a:pt x="348510" y="48584"/>
                  <a:pt x="481094" y="0"/>
                </a:cubicBezTo>
                <a:cubicBezTo>
                  <a:pt x="613678" y="-48584"/>
                  <a:pt x="866024" y="35794"/>
                  <a:pt x="986242" y="0"/>
                </a:cubicBezTo>
                <a:cubicBezTo>
                  <a:pt x="1106460" y="-35794"/>
                  <a:pt x="1237080" y="14158"/>
                  <a:pt x="1443281" y="0"/>
                </a:cubicBezTo>
                <a:cubicBezTo>
                  <a:pt x="1649482" y="-14158"/>
                  <a:pt x="1698849" y="183"/>
                  <a:pt x="1924375" y="0"/>
                </a:cubicBezTo>
                <a:cubicBezTo>
                  <a:pt x="2149901" y="-183"/>
                  <a:pt x="2304360" y="39463"/>
                  <a:pt x="2405469" y="0"/>
                </a:cubicBezTo>
                <a:cubicBezTo>
                  <a:pt x="2419107" y="267209"/>
                  <a:pt x="2366003" y="389655"/>
                  <a:pt x="2405469" y="573011"/>
                </a:cubicBezTo>
                <a:cubicBezTo>
                  <a:pt x="2286560" y="578844"/>
                  <a:pt x="2037819" y="532474"/>
                  <a:pt x="1900321" y="573011"/>
                </a:cubicBezTo>
                <a:cubicBezTo>
                  <a:pt x="1762823" y="613548"/>
                  <a:pt x="1578147" y="537462"/>
                  <a:pt x="1443281" y="573011"/>
                </a:cubicBezTo>
                <a:cubicBezTo>
                  <a:pt x="1308415" y="608560"/>
                  <a:pt x="1101202" y="553963"/>
                  <a:pt x="986242" y="573011"/>
                </a:cubicBezTo>
                <a:cubicBezTo>
                  <a:pt x="871282" y="592059"/>
                  <a:pt x="692337" y="549687"/>
                  <a:pt x="553258" y="573011"/>
                </a:cubicBezTo>
                <a:cubicBezTo>
                  <a:pt x="414179" y="596335"/>
                  <a:pt x="188879" y="541833"/>
                  <a:pt x="0" y="573011"/>
                </a:cubicBezTo>
                <a:cubicBezTo>
                  <a:pt x="-45603" y="433118"/>
                  <a:pt x="33979" y="165020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810291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F65FA07-151E-4747-95E9-B2A5ABF9A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106" y="1021871"/>
            <a:ext cx="1051067" cy="4810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9FFA6C1-D063-444A-A20F-AEF19902F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2171" y="1721768"/>
            <a:ext cx="9975429" cy="28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2" y="810437"/>
            <a:ext cx="832920" cy="11311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74DADDD-42AB-43E5-B5DF-18B608E9D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20" y="1064762"/>
            <a:ext cx="1474455" cy="4408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5D58A0-2594-4541-AC04-233462991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688" y="1008374"/>
            <a:ext cx="3765556" cy="588075"/>
          </a:xfrm>
          <a:custGeom>
            <a:avLst/>
            <a:gdLst>
              <a:gd name="connsiteX0" fmla="*/ 0 w 3765556"/>
              <a:gd name="connsiteY0" fmla="*/ 0 h 588075"/>
              <a:gd name="connsiteX1" fmla="*/ 537937 w 3765556"/>
              <a:gd name="connsiteY1" fmla="*/ 0 h 588075"/>
              <a:gd name="connsiteX2" fmla="*/ 1113529 w 3765556"/>
              <a:gd name="connsiteY2" fmla="*/ 0 h 588075"/>
              <a:gd name="connsiteX3" fmla="*/ 1538499 w 3765556"/>
              <a:gd name="connsiteY3" fmla="*/ 0 h 588075"/>
              <a:gd name="connsiteX4" fmla="*/ 2001124 w 3765556"/>
              <a:gd name="connsiteY4" fmla="*/ 0 h 588075"/>
              <a:gd name="connsiteX5" fmla="*/ 2501405 w 3765556"/>
              <a:gd name="connsiteY5" fmla="*/ 0 h 588075"/>
              <a:gd name="connsiteX6" fmla="*/ 3114653 w 3765556"/>
              <a:gd name="connsiteY6" fmla="*/ 0 h 588075"/>
              <a:gd name="connsiteX7" fmla="*/ 3765556 w 3765556"/>
              <a:gd name="connsiteY7" fmla="*/ 0 h 588075"/>
              <a:gd name="connsiteX8" fmla="*/ 3765556 w 3765556"/>
              <a:gd name="connsiteY8" fmla="*/ 588075 h 588075"/>
              <a:gd name="connsiteX9" fmla="*/ 3189964 w 3765556"/>
              <a:gd name="connsiteY9" fmla="*/ 588075 h 588075"/>
              <a:gd name="connsiteX10" fmla="*/ 2689683 w 3765556"/>
              <a:gd name="connsiteY10" fmla="*/ 588075 h 588075"/>
              <a:gd name="connsiteX11" fmla="*/ 2264713 w 3765556"/>
              <a:gd name="connsiteY11" fmla="*/ 588075 h 588075"/>
              <a:gd name="connsiteX12" fmla="*/ 1726776 w 3765556"/>
              <a:gd name="connsiteY12" fmla="*/ 588075 h 588075"/>
              <a:gd name="connsiteX13" fmla="*/ 1188840 w 3765556"/>
              <a:gd name="connsiteY13" fmla="*/ 588075 h 588075"/>
              <a:gd name="connsiteX14" fmla="*/ 688559 w 3765556"/>
              <a:gd name="connsiteY14" fmla="*/ 588075 h 588075"/>
              <a:gd name="connsiteX15" fmla="*/ 0 w 3765556"/>
              <a:gd name="connsiteY15" fmla="*/ 588075 h 588075"/>
              <a:gd name="connsiteX16" fmla="*/ 0 w 3765556"/>
              <a:gd name="connsiteY16" fmla="*/ 0 h 58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5556" h="588075" fill="none" extrusionOk="0">
                <a:moveTo>
                  <a:pt x="0" y="0"/>
                </a:moveTo>
                <a:cubicBezTo>
                  <a:pt x="135523" y="-64302"/>
                  <a:pt x="273843" y="15001"/>
                  <a:pt x="537937" y="0"/>
                </a:cubicBezTo>
                <a:cubicBezTo>
                  <a:pt x="802031" y="-15001"/>
                  <a:pt x="967038" y="12249"/>
                  <a:pt x="1113529" y="0"/>
                </a:cubicBezTo>
                <a:cubicBezTo>
                  <a:pt x="1260020" y="-12249"/>
                  <a:pt x="1381406" y="825"/>
                  <a:pt x="1538499" y="0"/>
                </a:cubicBezTo>
                <a:cubicBezTo>
                  <a:pt x="1695592" y="-825"/>
                  <a:pt x="1872624" y="10109"/>
                  <a:pt x="2001124" y="0"/>
                </a:cubicBezTo>
                <a:cubicBezTo>
                  <a:pt x="2129624" y="-10109"/>
                  <a:pt x="2372094" y="33536"/>
                  <a:pt x="2501405" y="0"/>
                </a:cubicBezTo>
                <a:cubicBezTo>
                  <a:pt x="2630716" y="-33536"/>
                  <a:pt x="2906638" y="8302"/>
                  <a:pt x="3114653" y="0"/>
                </a:cubicBezTo>
                <a:cubicBezTo>
                  <a:pt x="3322668" y="-8302"/>
                  <a:pt x="3545687" y="69786"/>
                  <a:pt x="3765556" y="0"/>
                </a:cubicBezTo>
                <a:cubicBezTo>
                  <a:pt x="3832995" y="123796"/>
                  <a:pt x="3728999" y="417770"/>
                  <a:pt x="3765556" y="588075"/>
                </a:cubicBezTo>
                <a:cubicBezTo>
                  <a:pt x="3499660" y="624858"/>
                  <a:pt x="3328003" y="522632"/>
                  <a:pt x="3189964" y="588075"/>
                </a:cubicBezTo>
                <a:cubicBezTo>
                  <a:pt x="3051925" y="653518"/>
                  <a:pt x="2929616" y="575067"/>
                  <a:pt x="2689683" y="588075"/>
                </a:cubicBezTo>
                <a:cubicBezTo>
                  <a:pt x="2449750" y="601083"/>
                  <a:pt x="2375752" y="570941"/>
                  <a:pt x="2264713" y="588075"/>
                </a:cubicBezTo>
                <a:cubicBezTo>
                  <a:pt x="2153674" y="605209"/>
                  <a:pt x="1906114" y="583307"/>
                  <a:pt x="1726776" y="588075"/>
                </a:cubicBezTo>
                <a:cubicBezTo>
                  <a:pt x="1547438" y="592843"/>
                  <a:pt x="1384445" y="572516"/>
                  <a:pt x="1188840" y="588075"/>
                </a:cubicBezTo>
                <a:cubicBezTo>
                  <a:pt x="993235" y="603634"/>
                  <a:pt x="898853" y="580458"/>
                  <a:pt x="688559" y="588075"/>
                </a:cubicBezTo>
                <a:cubicBezTo>
                  <a:pt x="478265" y="595692"/>
                  <a:pt x="221119" y="542558"/>
                  <a:pt x="0" y="588075"/>
                </a:cubicBezTo>
                <a:cubicBezTo>
                  <a:pt x="-113" y="395095"/>
                  <a:pt x="63060" y="227296"/>
                  <a:pt x="0" y="0"/>
                </a:cubicBezTo>
                <a:close/>
              </a:path>
              <a:path w="3765556" h="588075" stroke="0" extrusionOk="0">
                <a:moveTo>
                  <a:pt x="0" y="0"/>
                </a:moveTo>
                <a:cubicBezTo>
                  <a:pt x="182272" y="-5121"/>
                  <a:pt x="404211" y="51355"/>
                  <a:pt x="575592" y="0"/>
                </a:cubicBezTo>
                <a:cubicBezTo>
                  <a:pt x="746973" y="-51355"/>
                  <a:pt x="887818" y="2030"/>
                  <a:pt x="1038218" y="0"/>
                </a:cubicBezTo>
                <a:cubicBezTo>
                  <a:pt x="1188618" y="-2030"/>
                  <a:pt x="1311189" y="9420"/>
                  <a:pt x="1538499" y="0"/>
                </a:cubicBezTo>
                <a:cubicBezTo>
                  <a:pt x="1765809" y="-9420"/>
                  <a:pt x="1865954" y="38070"/>
                  <a:pt x="2001124" y="0"/>
                </a:cubicBezTo>
                <a:cubicBezTo>
                  <a:pt x="2136295" y="-38070"/>
                  <a:pt x="2309976" y="10484"/>
                  <a:pt x="2614372" y="0"/>
                </a:cubicBezTo>
                <a:cubicBezTo>
                  <a:pt x="2918768" y="-10484"/>
                  <a:pt x="2872244" y="43752"/>
                  <a:pt x="3039342" y="0"/>
                </a:cubicBezTo>
                <a:cubicBezTo>
                  <a:pt x="3206440" y="-43752"/>
                  <a:pt x="3548309" y="69438"/>
                  <a:pt x="3765556" y="0"/>
                </a:cubicBezTo>
                <a:cubicBezTo>
                  <a:pt x="3770462" y="246014"/>
                  <a:pt x="3759653" y="350108"/>
                  <a:pt x="3765556" y="588075"/>
                </a:cubicBezTo>
                <a:cubicBezTo>
                  <a:pt x="3513932" y="644151"/>
                  <a:pt x="3321958" y="573774"/>
                  <a:pt x="3152308" y="588075"/>
                </a:cubicBezTo>
                <a:cubicBezTo>
                  <a:pt x="2982658" y="602376"/>
                  <a:pt x="2914920" y="559976"/>
                  <a:pt x="2727338" y="588075"/>
                </a:cubicBezTo>
                <a:cubicBezTo>
                  <a:pt x="2539756" y="616174"/>
                  <a:pt x="2277008" y="560261"/>
                  <a:pt x="2151746" y="588075"/>
                </a:cubicBezTo>
                <a:cubicBezTo>
                  <a:pt x="2026484" y="615889"/>
                  <a:pt x="1908636" y="539363"/>
                  <a:pt x="1726776" y="588075"/>
                </a:cubicBezTo>
                <a:cubicBezTo>
                  <a:pt x="1544916" y="636787"/>
                  <a:pt x="1404586" y="587989"/>
                  <a:pt x="1301807" y="588075"/>
                </a:cubicBezTo>
                <a:cubicBezTo>
                  <a:pt x="1199028" y="588161"/>
                  <a:pt x="989934" y="570729"/>
                  <a:pt x="688559" y="588075"/>
                </a:cubicBezTo>
                <a:cubicBezTo>
                  <a:pt x="387184" y="605421"/>
                  <a:pt x="278182" y="572335"/>
                  <a:pt x="0" y="588075"/>
                </a:cubicBezTo>
                <a:cubicBezTo>
                  <a:pt x="-26482" y="361443"/>
                  <a:pt x="14792" y="273636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919404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4A675EA-F6B6-47E5-9D1C-E6E1FEEFC281}"/>
              </a:ext>
            </a:extLst>
          </p:cNvPr>
          <p:cNvGrpSpPr/>
          <p:nvPr/>
        </p:nvGrpSpPr>
        <p:grpSpPr>
          <a:xfrm>
            <a:off x="1694347" y="1302411"/>
            <a:ext cx="9687481" cy="3183731"/>
            <a:chOff x="1766864" y="1877366"/>
            <a:chExt cx="9687481" cy="318373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0002612-1193-4B76-AABF-E687E9A10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5545" y="2721513"/>
              <a:ext cx="9448800" cy="2339584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7AFD8FD-D760-46A9-AF5C-33AAC4E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6864" y="1877366"/>
              <a:ext cx="3765556" cy="1564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2" y="810437"/>
            <a:ext cx="832920" cy="113114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5D58A0-2594-4541-AC04-233462991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688" y="1008374"/>
            <a:ext cx="3765556" cy="588075"/>
          </a:xfrm>
          <a:custGeom>
            <a:avLst/>
            <a:gdLst>
              <a:gd name="connsiteX0" fmla="*/ 0 w 3765556"/>
              <a:gd name="connsiteY0" fmla="*/ 0 h 588075"/>
              <a:gd name="connsiteX1" fmla="*/ 537937 w 3765556"/>
              <a:gd name="connsiteY1" fmla="*/ 0 h 588075"/>
              <a:gd name="connsiteX2" fmla="*/ 1113529 w 3765556"/>
              <a:gd name="connsiteY2" fmla="*/ 0 h 588075"/>
              <a:gd name="connsiteX3" fmla="*/ 1538499 w 3765556"/>
              <a:gd name="connsiteY3" fmla="*/ 0 h 588075"/>
              <a:gd name="connsiteX4" fmla="*/ 2001124 w 3765556"/>
              <a:gd name="connsiteY4" fmla="*/ 0 h 588075"/>
              <a:gd name="connsiteX5" fmla="*/ 2501405 w 3765556"/>
              <a:gd name="connsiteY5" fmla="*/ 0 h 588075"/>
              <a:gd name="connsiteX6" fmla="*/ 3114653 w 3765556"/>
              <a:gd name="connsiteY6" fmla="*/ 0 h 588075"/>
              <a:gd name="connsiteX7" fmla="*/ 3765556 w 3765556"/>
              <a:gd name="connsiteY7" fmla="*/ 0 h 588075"/>
              <a:gd name="connsiteX8" fmla="*/ 3765556 w 3765556"/>
              <a:gd name="connsiteY8" fmla="*/ 588075 h 588075"/>
              <a:gd name="connsiteX9" fmla="*/ 3189964 w 3765556"/>
              <a:gd name="connsiteY9" fmla="*/ 588075 h 588075"/>
              <a:gd name="connsiteX10" fmla="*/ 2689683 w 3765556"/>
              <a:gd name="connsiteY10" fmla="*/ 588075 h 588075"/>
              <a:gd name="connsiteX11" fmla="*/ 2264713 w 3765556"/>
              <a:gd name="connsiteY11" fmla="*/ 588075 h 588075"/>
              <a:gd name="connsiteX12" fmla="*/ 1726776 w 3765556"/>
              <a:gd name="connsiteY12" fmla="*/ 588075 h 588075"/>
              <a:gd name="connsiteX13" fmla="*/ 1188840 w 3765556"/>
              <a:gd name="connsiteY13" fmla="*/ 588075 h 588075"/>
              <a:gd name="connsiteX14" fmla="*/ 688559 w 3765556"/>
              <a:gd name="connsiteY14" fmla="*/ 588075 h 588075"/>
              <a:gd name="connsiteX15" fmla="*/ 0 w 3765556"/>
              <a:gd name="connsiteY15" fmla="*/ 588075 h 588075"/>
              <a:gd name="connsiteX16" fmla="*/ 0 w 3765556"/>
              <a:gd name="connsiteY16" fmla="*/ 0 h 58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5556" h="588075" fill="none" extrusionOk="0">
                <a:moveTo>
                  <a:pt x="0" y="0"/>
                </a:moveTo>
                <a:cubicBezTo>
                  <a:pt x="135523" y="-64302"/>
                  <a:pt x="273843" y="15001"/>
                  <a:pt x="537937" y="0"/>
                </a:cubicBezTo>
                <a:cubicBezTo>
                  <a:pt x="802031" y="-15001"/>
                  <a:pt x="967038" y="12249"/>
                  <a:pt x="1113529" y="0"/>
                </a:cubicBezTo>
                <a:cubicBezTo>
                  <a:pt x="1260020" y="-12249"/>
                  <a:pt x="1381406" y="825"/>
                  <a:pt x="1538499" y="0"/>
                </a:cubicBezTo>
                <a:cubicBezTo>
                  <a:pt x="1695592" y="-825"/>
                  <a:pt x="1872624" y="10109"/>
                  <a:pt x="2001124" y="0"/>
                </a:cubicBezTo>
                <a:cubicBezTo>
                  <a:pt x="2129624" y="-10109"/>
                  <a:pt x="2372094" y="33536"/>
                  <a:pt x="2501405" y="0"/>
                </a:cubicBezTo>
                <a:cubicBezTo>
                  <a:pt x="2630716" y="-33536"/>
                  <a:pt x="2906638" y="8302"/>
                  <a:pt x="3114653" y="0"/>
                </a:cubicBezTo>
                <a:cubicBezTo>
                  <a:pt x="3322668" y="-8302"/>
                  <a:pt x="3545687" y="69786"/>
                  <a:pt x="3765556" y="0"/>
                </a:cubicBezTo>
                <a:cubicBezTo>
                  <a:pt x="3832995" y="123796"/>
                  <a:pt x="3728999" y="417770"/>
                  <a:pt x="3765556" y="588075"/>
                </a:cubicBezTo>
                <a:cubicBezTo>
                  <a:pt x="3499660" y="624858"/>
                  <a:pt x="3328003" y="522632"/>
                  <a:pt x="3189964" y="588075"/>
                </a:cubicBezTo>
                <a:cubicBezTo>
                  <a:pt x="3051925" y="653518"/>
                  <a:pt x="2929616" y="575067"/>
                  <a:pt x="2689683" y="588075"/>
                </a:cubicBezTo>
                <a:cubicBezTo>
                  <a:pt x="2449750" y="601083"/>
                  <a:pt x="2375752" y="570941"/>
                  <a:pt x="2264713" y="588075"/>
                </a:cubicBezTo>
                <a:cubicBezTo>
                  <a:pt x="2153674" y="605209"/>
                  <a:pt x="1906114" y="583307"/>
                  <a:pt x="1726776" y="588075"/>
                </a:cubicBezTo>
                <a:cubicBezTo>
                  <a:pt x="1547438" y="592843"/>
                  <a:pt x="1384445" y="572516"/>
                  <a:pt x="1188840" y="588075"/>
                </a:cubicBezTo>
                <a:cubicBezTo>
                  <a:pt x="993235" y="603634"/>
                  <a:pt x="898853" y="580458"/>
                  <a:pt x="688559" y="588075"/>
                </a:cubicBezTo>
                <a:cubicBezTo>
                  <a:pt x="478265" y="595692"/>
                  <a:pt x="221119" y="542558"/>
                  <a:pt x="0" y="588075"/>
                </a:cubicBezTo>
                <a:cubicBezTo>
                  <a:pt x="-113" y="395095"/>
                  <a:pt x="63060" y="227296"/>
                  <a:pt x="0" y="0"/>
                </a:cubicBezTo>
                <a:close/>
              </a:path>
              <a:path w="3765556" h="588075" stroke="0" extrusionOk="0">
                <a:moveTo>
                  <a:pt x="0" y="0"/>
                </a:moveTo>
                <a:cubicBezTo>
                  <a:pt x="182272" y="-5121"/>
                  <a:pt x="404211" y="51355"/>
                  <a:pt x="575592" y="0"/>
                </a:cubicBezTo>
                <a:cubicBezTo>
                  <a:pt x="746973" y="-51355"/>
                  <a:pt x="887818" y="2030"/>
                  <a:pt x="1038218" y="0"/>
                </a:cubicBezTo>
                <a:cubicBezTo>
                  <a:pt x="1188618" y="-2030"/>
                  <a:pt x="1311189" y="9420"/>
                  <a:pt x="1538499" y="0"/>
                </a:cubicBezTo>
                <a:cubicBezTo>
                  <a:pt x="1765809" y="-9420"/>
                  <a:pt x="1865954" y="38070"/>
                  <a:pt x="2001124" y="0"/>
                </a:cubicBezTo>
                <a:cubicBezTo>
                  <a:pt x="2136295" y="-38070"/>
                  <a:pt x="2309976" y="10484"/>
                  <a:pt x="2614372" y="0"/>
                </a:cubicBezTo>
                <a:cubicBezTo>
                  <a:pt x="2918768" y="-10484"/>
                  <a:pt x="2872244" y="43752"/>
                  <a:pt x="3039342" y="0"/>
                </a:cubicBezTo>
                <a:cubicBezTo>
                  <a:pt x="3206440" y="-43752"/>
                  <a:pt x="3548309" y="69438"/>
                  <a:pt x="3765556" y="0"/>
                </a:cubicBezTo>
                <a:cubicBezTo>
                  <a:pt x="3770462" y="246014"/>
                  <a:pt x="3759653" y="350108"/>
                  <a:pt x="3765556" y="588075"/>
                </a:cubicBezTo>
                <a:cubicBezTo>
                  <a:pt x="3513932" y="644151"/>
                  <a:pt x="3321958" y="573774"/>
                  <a:pt x="3152308" y="588075"/>
                </a:cubicBezTo>
                <a:cubicBezTo>
                  <a:pt x="2982658" y="602376"/>
                  <a:pt x="2914920" y="559976"/>
                  <a:pt x="2727338" y="588075"/>
                </a:cubicBezTo>
                <a:cubicBezTo>
                  <a:pt x="2539756" y="616174"/>
                  <a:pt x="2277008" y="560261"/>
                  <a:pt x="2151746" y="588075"/>
                </a:cubicBezTo>
                <a:cubicBezTo>
                  <a:pt x="2026484" y="615889"/>
                  <a:pt x="1908636" y="539363"/>
                  <a:pt x="1726776" y="588075"/>
                </a:cubicBezTo>
                <a:cubicBezTo>
                  <a:pt x="1544916" y="636787"/>
                  <a:pt x="1404586" y="587989"/>
                  <a:pt x="1301807" y="588075"/>
                </a:cubicBezTo>
                <a:cubicBezTo>
                  <a:pt x="1199028" y="588161"/>
                  <a:pt x="989934" y="570729"/>
                  <a:pt x="688559" y="588075"/>
                </a:cubicBezTo>
                <a:cubicBezTo>
                  <a:pt x="387184" y="605421"/>
                  <a:pt x="278182" y="572335"/>
                  <a:pt x="0" y="588075"/>
                </a:cubicBezTo>
                <a:cubicBezTo>
                  <a:pt x="-26482" y="361443"/>
                  <a:pt x="14792" y="273636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919404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AC6B696-4928-4C8B-82B7-1D27D0877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711" y="1061870"/>
            <a:ext cx="1051067" cy="4810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1E77982-948E-4017-AC5F-A6947C57F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508" y="1782094"/>
            <a:ext cx="9738736" cy="24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2454808" y="4310191"/>
            <a:ext cx="8059478" cy="705527"/>
          </a:xfrm>
          <a:custGeom>
            <a:avLst/>
            <a:gdLst>
              <a:gd name="connsiteX0" fmla="*/ 0 w 8059478"/>
              <a:gd name="connsiteY0" fmla="*/ 0 h 705527"/>
              <a:gd name="connsiteX1" fmla="*/ 429839 w 8059478"/>
              <a:gd name="connsiteY1" fmla="*/ 0 h 705527"/>
              <a:gd name="connsiteX2" fmla="*/ 859678 w 8059478"/>
              <a:gd name="connsiteY2" fmla="*/ 0 h 705527"/>
              <a:gd name="connsiteX3" fmla="*/ 1692490 w 8059478"/>
              <a:gd name="connsiteY3" fmla="*/ 0 h 705527"/>
              <a:gd name="connsiteX4" fmla="*/ 2283519 w 8059478"/>
              <a:gd name="connsiteY4" fmla="*/ 0 h 705527"/>
              <a:gd name="connsiteX5" fmla="*/ 3116331 w 8059478"/>
              <a:gd name="connsiteY5" fmla="*/ 0 h 705527"/>
              <a:gd name="connsiteX6" fmla="*/ 3546170 w 8059478"/>
              <a:gd name="connsiteY6" fmla="*/ 0 h 705527"/>
              <a:gd name="connsiteX7" fmla="*/ 4298388 w 8059478"/>
              <a:gd name="connsiteY7" fmla="*/ 0 h 705527"/>
              <a:gd name="connsiteX8" fmla="*/ 5131201 w 8059478"/>
              <a:gd name="connsiteY8" fmla="*/ 0 h 705527"/>
              <a:gd name="connsiteX9" fmla="*/ 5883419 w 8059478"/>
              <a:gd name="connsiteY9" fmla="*/ 0 h 705527"/>
              <a:gd name="connsiteX10" fmla="*/ 6716232 w 8059478"/>
              <a:gd name="connsiteY10" fmla="*/ 0 h 705527"/>
              <a:gd name="connsiteX11" fmla="*/ 7468450 w 8059478"/>
              <a:gd name="connsiteY11" fmla="*/ 0 h 705527"/>
              <a:gd name="connsiteX12" fmla="*/ 8059478 w 8059478"/>
              <a:gd name="connsiteY12" fmla="*/ 0 h 705527"/>
              <a:gd name="connsiteX13" fmla="*/ 8059478 w 8059478"/>
              <a:gd name="connsiteY13" fmla="*/ 359819 h 705527"/>
              <a:gd name="connsiteX14" fmla="*/ 8059478 w 8059478"/>
              <a:gd name="connsiteY14" fmla="*/ 705527 h 705527"/>
              <a:gd name="connsiteX15" fmla="*/ 7629639 w 8059478"/>
              <a:gd name="connsiteY15" fmla="*/ 705527 h 705527"/>
              <a:gd name="connsiteX16" fmla="*/ 7119206 w 8059478"/>
              <a:gd name="connsiteY16" fmla="*/ 705527 h 705527"/>
              <a:gd name="connsiteX17" fmla="*/ 6366988 w 8059478"/>
              <a:gd name="connsiteY17" fmla="*/ 705527 h 705527"/>
              <a:gd name="connsiteX18" fmla="*/ 5856554 w 8059478"/>
              <a:gd name="connsiteY18" fmla="*/ 705527 h 705527"/>
              <a:gd name="connsiteX19" fmla="*/ 5426715 w 8059478"/>
              <a:gd name="connsiteY19" fmla="*/ 705527 h 705527"/>
              <a:gd name="connsiteX20" fmla="*/ 4835687 w 8059478"/>
              <a:gd name="connsiteY20" fmla="*/ 705527 h 705527"/>
              <a:gd name="connsiteX21" fmla="*/ 4405848 w 8059478"/>
              <a:gd name="connsiteY21" fmla="*/ 705527 h 705527"/>
              <a:gd name="connsiteX22" fmla="*/ 3573035 w 8059478"/>
              <a:gd name="connsiteY22" fmla="*/ 705527 h 705527"/>
              <a:gd name="connsiteX23" fmla="*/ 2820817 w 8059478"/>
              <a:gd name="connsiteY23" fmla="*/ 705527 h 705527"/>
              <a:gd name="connsiteX24" fmla="*/ 2149194 w 8059478"/>
              <a:gd name="connsiteY24" fmla="*/ 705527 h 705527"/>
              <a:gd name="connsiteX25" fmla="*/ 1396976 w 8059478"/>
              <a:gd name="connsiteY25" fmla="*/ 705527 h 705527"/>
              <a:gd name="connsiteX26" fmla="*/ 644758 w 8059478"/>
              <a:gd name="connsiteY26" fmla="*/ 705527 h 705527"/>
              <a:gd name="connsiteX27" fmla="*/ 0 w 8059478"/>
              <a:gd name="connsiteY27" fmla="*/ 705527 h 705527"/>
              <a:gd name="connsiteX28" fmla="*/ 0 w 8059478"/>
              <a:gd name="connsiteY28" fmla="*/ 338653 h 705527"/>
              <a:gd name="connsiteX29" fmla="*/ 0 w 8059478"/>
              <a:gd name="connsiteY29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59478" h="705527" fill="none" extrusionOk="0">
                <a:moveTo>
                  <a:pt x="0" y="0"/>
                </a:moveTo>
                <a:cubicBezTo>
                  <a:pt x="156519" y="21314"/>
                  <a:pt x="309575" y="19466"/>
                  <a:pt x="429839" y="0"/>
                </a:cubicBezTo>
                <a:cubicBezTo>
                  <a:pt x="550103" y="-19466"/>
                  <a:pt x="732127" y="-11116"/>
                  <a:pt x="859678" y="0"/>
                </a:cubicBezTo>
                <a:cubicBezTo>
                  <a:pt x="987229" y="11116"/>
                  <a:pt x="1339216" y="-16669"/>
                  <a:pt x="1692490" y="0"/>
                </a:cubicBezTo>
                <a:cubicBezTo>
                  <a:pt x="2045764" y="16669"/>
                  <a:pt x="2001610" y="29114"/>
                  <a:pt x="2283519" y="0"/>
                </a:cubicBezTo>
                <a:cubicBezTo>
                  <a:pt x="2565428" y="-29114"/>
                  <a:pt x="2795742" y="28554"/>
                  <a:pt x="3116331" y="0"/>
                </a:cubicBezTo>
                <a:cubicBezTo>
                  <a:pt x="3436920" y="-28554"/>
                  <a:pt x="3381883" y="18276"/>
                  <a:pt x="3546170" y="0"/>
                </a:cubicBezTo>
                <a:cubicBezTo>
                  <a:pt x="3710457" y="-18276"/>
                  <a:pt x="3940323" y="-5303"/>
                  <a:pt x="4298388" y="0"/>
                </a:cubicBezTo>
                <a:cubicBezTo>
                  <a:pt x="4656453" y="5303"/>
                  <a:pt x="4926235" y="31213"/>
                  <a:pt x="5131201" y="0"/>
                </a:cubicBezTo>
                <a:cubicBezTo>
                  <a:pt x="5336167" y="-31213"/>
                  <a:pt x="5510910" y="24227"/>
                  <a:pt x="5883419" y="0"/>
                </a:cubicBezTo>
                <a:cubicBezTo>
                  <a:pt x="6255928" y="-24227"/>
                  <a:pt x="6519019" y="32552"/>
                  <a:pt x="6716232" y="0"/>
                </a:cubicBezTo>
                <a:cubicBezTo>
                  <a:pt x="6913445" y="-32552"/>
                  <a:pt x="7264434" y="7175"/>
                  <a:pt x="7468450" y="0"/>
                </a:cubicBezTo>
                <a:cubicBezTo>
                  <a:pt x="7672466" y="-7175"/>
                  <a:pt x="7837018" y="14803"/>
                  <a:pt x="8059478" y="0"/>
                </a:cubicBezTo>
                <a:cubicBezTo>
                  <a:pt x="8043374" y="81906"/>
                  <a:pt x="8072884" y="233474"/>
                  <a:pt x="8059478" y="359819"/>
                </a:cubicBezTo>
                <a:cubicBezTo>
                  <a:pt x="8046072" y="486164"/>
                  <a:pt x="8067712" y="538391"/>
                  <a:pt x="8059478" y="705527"/>
                </a:cubicBezTo>
                <a:cubicBezTo>
                  <a:pt x="7966381" y="725194"/>
                  <a:pt x="7762710" y="725647"/>
                  <a:pt x="7629639" y="705527"/>
                </a:cubicBezTo>
                <a:cubicBezTo>
                  <a:pt x="7496568" y="685407"/>
                  <a:pt x="7374248" y="719275"/>
                  <a:pt x="7119206" y="705527"/>
                </a:cubicBezTo>
                <a:cubicBezTo>
                  <a:pt x="6864164" y="691779"/>
                  <a:pt x="6555994" y="715486"/>
                  <a:pt x="6366988" y="705527"/>
                </a:cubicBezTo>
                <a:cubicBezTo>
                  <a:pt x="6177982" y="695568"/>
                  <a:pt x="5999655" y="712812"/>
                  <a:pt x="5856554" y="705527"/>
                </a:cubicBezTo>
                <a:cubicBezTo>
                  <a:pt x="5713453" y="698242"/>
                  <a:pt x="5564178" y="719797"/>
                  <a:pt x="5426715" y="705527"/>
                </a:cubicBezTo>
                <a:cubicBezTo>
                  <a:pt x="5289252" y="691257"/>
                  <a:pt x="5039594" y="687556"/>
                  <a:pt x="4835687" y="705527"/>
                </a:cubicBezTo>
                <a:cubicBezTo>
                  <a:pt x="4631780" y="723498"/>
                  <a:pt x="4575574" y="712221"/>
                  <a:pt x="4405848" y="705527"/>
                </a:cubicBezTo>
                <a:cubicBezTo>
                  <a:pt x="4236122" y="698833"/>
                  <a:pt x="3934419" y="703227"/>
                  <a:pt x="3573035" y="705527"/>
                </a:cubicBezTo>
                <a:cubicBezTo>
                  <a:pt x="3211651" y="707827"/>
                  <a:pt x="3002403" y="673095"/>
                  <a:pt x="2820817" y="705527"/>
                </a:cubicBezTo>
                <a:cubicBezTo>
                  <a:pt x="2639231" y="737959"/>
                  <a:pt x="2427525" y="730290"/>
                  <a:pt x="2149194" y="705527"/>
                </a:cubicBezTo>
                <a:cubicBezTo>
                  <a:pt x="1870863" y="680764"/>
                  <a:pt x="1722136" y="729714"/>
                  <a:pt x="1396976" y="705527"/>
                </a:cubicBezTo>
                <a:cubicBezTo>
                  <a:pt x="1071816" y="681340"/>
                  <a:pt x="937910" y="693863"/>
                  <a:pt x="644758" y="705527"/>
                </a:cubicBezTo>
                <a:cubicBezTo>
                  <a:pt x="351606" y="717191"/>
                  <a:pt x="292470" y="703209"/>
                  <a:pt x="0" y="705527"/>
                </a:cubicBezTo>
                <a:cubicBezTo>
                  <a:pt x="4047" y="624571"/>
                  <a:pt x="-5703" y="441430"/>
                  <a:pt x="0" y="338653"/>
                </a:cubicBezTo>
                <a:cubicBezTo>
                  <a:pt x="5703" y="235876"/>
                  <a:pt x="-14693" y="149312"/>
                  <a:pt x="0" y="0"/>
                </a:cubicBezTo>
                <a:close/>
              </a:path>
              <a:path w="8059478" h="705527" stroke="0" extrusionOk="0">
                <a:moveTo>
                  <a:pt x="0" y="0"/>
                </a:moveTo>
                <a:cubicBezTo>
                  <a:pt x="172864" y="-12264"/>
                  <a:pt x="539542" y="2957"/>
                  <a:pt x="832813" y="0"/>
                </a:cubicBezTo>
                <a:cubicBezTo>
                  <a:pt x="1126084" y="-2957"/>
                  <a:pt x="1114639" y="23672"/>
                  <a:pt x="1343246" y="0"/>
                </a:cubicBezTo>
                <a:cubicBezTo>
                  <a:pt x="1571853" y="-23672"/>
                  <a:pt x="2003538" y="22254"/>
                  <a:pt x="2176059" y="0"/>
                </a:cubicBezTo>
                <a:cubicBezTo>
                  <a:pt x="2348580" y="-22254"/>
                  <a:pt x="2680394" y="29972"/>
                  <a:pt x="3008872" y="0"/>
                </a:cubicBezTo>
                <a:cubicBezTo>
                  <a:pt x="3337350" y="-29972"/>
                  <a:pt x="3572773" y="-21457"/>
                  <a:pt x="3761090" y="0"/>
                </a:cubicBezTo>
                <a:cubicBezTo>
                  <a:pt x="3949407" y="21457"/>
                  <a:pt x="4294841" y="-6470"/>
                  <a:pt x="4593902" y="0"/>
                </a:cubicBezTo>
                <a:cubicBezTo>
                  <a:pt x="4892963" y="6470"/>
                  <a:pt x="4897258" y="515"/>
                  <a:pt x="5184931" y="0"/>
                </a:cubicBezTo>
                <a:cubicBezTo>
                  <a:pt x="5472604" y="-515"/>
                  <a:pt x="5775500" y="22306"/>
                  <a:pt x="6017744" y="0"/>
                </a:cubicBezTo>
                <a:cubicBezTo>
                  <a:pt x="6259988" y="-22306"/>
                  <a:pt x="6505991" y="7526"/>
                  <a:pt x="6689367" y="0"/>
                </a:cubicBezTo>
                <a:cubicBezTo>
                  <a:pt x="6872743" y="-7526"/>
                  <a:pt x="7747050" y="-45853"/>
                  <a:pt x="8059478" y="0"/>
                </a:cubicBezTo>
                <a:cubicBezTo>
                  <a:pt x="8060061" y="90967"/>
                  <a:pt x="8074584" y="189794"/>
                  <a:pt x="8059478" y="331598"/>
                </a:cubicBezTo>
                <a:cubicBezTo>
                  <a:pt x="8044372" y="473402"/>
                  <a:pt x="8059259" y="528183"/>
                  <a:pt x="8059478" y="705527"/>
                </a:cubicBezTo>
                <a:cubicBezTo>
                  <a:pt x="7881610" y="693072"/>
                  <a:pt x="7772642" y="708569"/>
                  <a:pt x="7549044" y="705527"/>
                </a:cubicBezTo>
                <a:cubicBezTo>
                  <a:pt x="7325446" y="702485"/>
                  <a:pt x="7078980" y="713986"/>
                  <a:pt x="6877421" y="705527"/>
                </a:cubicBezTo>
                <a:cubicBezTo>
                  <a:pt x="6675862" y="697068"/>
                  <a:pt x="6492258" y="699992"/>
                  <a:pt x="6125203" y="705527"/>
                </a:cubicBezTo>
                <a:cubicBezTo>
                  <a:pt x="5758148" y="711062"/>
                  <a:pt x="5780787" y="724628"/>
                  <a:pt x="5534175" y="705527"/>
                </a:cubicBezTo>
                <a:cubicBezTo>
                  <a:pt x="5287563" y="686426"/>
                  <a:pt x="5230457" y="696570"/>
                  <a:pt x="5104336" y="705527"/>
                </a:cubicBezTo>
                <a:cubicBezTo>
                  <a:pt x="4978215" y="714484"/>
                  <a:pt x="4541846" y="723595"/>
                  <a:pt x="4271523" y="705527"/>
                </a:cubicBezTo>
                <a:cubicBezTo>
                  <a:pt x="4001200" y="687459"/>
                  <a:pt x="3926676" y="709809"/>
                  <a:pt x="3761090" y="705527"/>
                </a:cubicBezTo>
                <a:cubicBezTo>
                  <a:pt x="3595504" y="701245"/>
                  <a:pt x="3356539" y="724548"/>
                  <a:pt x="3170061" y="705527"/>
                </a:cubicBezTo>
                <a:cubicBezTo>
                  <a:pt x="2983583" y="686506"/>
                  <a:pt x="2842637" y="694493"/>
                  <a:pt x="2579033" y="705527"/>
                </a:cubicBezTo>
                <a:cubicBezTo>
                  <a:pt x="2315429" y="716561"/>
                  <a:pt x="2299261" y="693250"/>
                  <a:pt x="2068599" y="705527"/>
                </a:cubicBezTo>
                <a:cubicBezTo>
                  <a:pt x="1837937" y="717804"/>
                  <a:pt x="1556902" y="727067"/>
                  <a:pt x="1396976" y="705527"/>
                </a:cubicBezTo>
                <a:cubicBezTo>
                  <a:pt x="1237050" y="683987"/>
                  <a:pt x="987051" y="681858"/>
                  <a:pt x="805948" y="705527"/>
                </a:cubicBezTo>
                <a:cubicBezTo>
                  <a:pt x="624845" y="729196"/>
                  <a:pt x="174847" y="681029"/>
                  <a:pt x="0" y="705527"/>
                </a:cubicBezTo>
                <a:cubicBezTo>
                  <a:pt x="17244" y="622134"/>
                  <a:pt x="-17951" y="490851"/>
                  <a:pt x="0" y="338653"/>
                </a:cubicBezTo>
                <a:cubicBezTo>
                  <a:pt x="17951" y="186455"/>
                  <a:pt x="13292" y="16202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97 ( 4-5-6-7-8-9-10-11-14-15-16 21-22-23-24)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6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8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49" y="5475779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AF9D99-755A-494F-ACA1-E4F12973B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172" y="1527730"/>
            <a:ext cx="10203712" cy="19012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172" y="2947748"/>
            <a:ext cx="832920" cy="19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13</Words>
  <Application>Microsoft Office PowerPoint</Application>
  <PresentationFormat>شاشة عريضة</PresentationFormat>
  <Paragraphs>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38</cp:revision>
  <dcterms:created xsi:type="dcterms:W3CDTF">2021-12-03T17:19:09Z</dcterms:created>
  <dcterms:modified xsi:type="dcterms:W3CDTF">2022-03-30T08:17:27Z</dcterms:modified>
</cp:coreProperties>
</file>