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>
        <p:scale>
          <a:sx n="40" d="100"/>
          <a:sy n="40" d="100"/>
        </p:scale>
        <p:origin x="1684" y="6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18839E-003A-421E-B2DC-AFECD1395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9579CF6-DC8B-4E0F-A5CE-4AD14840BD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CFB13C9-DCDC-460E-9199-1E393AA19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E02D-E825-4674-B8A3-5D9FE3D53EF1}" type="datetimeFigureOut">
              <a:rPr lang="ar-SA" smtClean="0"/>
              <a:t>28/08/43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777E1EA-044F-4437-9658-2A25833CD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F29432F-E9C4-42E7-9A25-3EBAE673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C7EE-036E-4492-8A6E-D6481B0876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2534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3F7E2D4-0F97-4F26-A93D-D7E64E3EB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6A971F5-CF27-413F-963A-F828D2254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B8C58A1-237D-472D-869C-8919B2A1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E02D-E825-4674-B8A3-5D9FE3D53EF1}" type="datetimeFigureOut">
              <a:rPr lang="ar-SA" smtClean="0"/>
              <a:t>28/08/43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130388-A26A-4183-9100-2DA2C7390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840C30-7BF0-4FED-8055-257CE649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C7EE-036E-4492-8A6E-D6481B0876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778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1E7930A-B841-4F49-A75B-2525785360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53269F0-5CFF-40F1-9D0B-081EA4FB84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46D821D-DFC1-45D3-9040-327D4EF87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E02D-E825-4674-B8A3-5D9FE3D53EF1}" type="datetimeFigureOut">
              <a:rPr lang="ar-SA" smtClean="0"/>
              <a:t>28/08/43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5C1D1F-EBD4-4863-90A0-6FD14BB55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26B8FF0-F32B-41F6-B84F-C8F6C3DFB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C7EE-036E-4492-8A6E-D6481B0876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750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D358DED-1A66-4CF9-A780-653975610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2DB2C73-4203-4F31-BBBC-FEF4F3D3F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A154ECD-B210-4A12-A8FA-857BD1F78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E02D-E825-4674-B8A3-5D9FE3D53EF1}" type="datetimeFigureOut">
              <a:rPr lang="ar-SA" smtClean="0"/>
              <a:t>28/08/43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B43F757-62FD-45C6-B6BD-E0DA98F1A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C3F9789-353D-41BF-B249-CBD0BFD2B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C7EE-036E-4492-8A6E-D6481B087670}" type="slidenum">
              <a:rPr lang="ar-SA" smtClean="0"/>
              <a:t>‹#›</a:t>
            </a:fld>
            <a:endParaRPr lang="ar-SA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F223A587-C7C0-44A7-9EF4-2239E89D1C37}"/>
              </a:ext>
            </a:extLst>
          </p:cNvPr>
          <p:cNvSpPr/>
          <p:nvPr userDrawn="1"/>
        </p:nvSpPr>
        <p:spPr>
          <a:xfrm>
            <a:off x="9869760" y="6379905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21AE72AD-27E3-4EE0-AAC3-72A4320330F5}"/>
              </a:ext>
            </a:extLst>
          </p:cNvPr>
          <p:cNvSpPr/>
          <p:nvPr userDrawn="1"/>
        </p:nvSpPr>
        <p:spPr>
          <a:xfrm>
            <a:off x="10190315" y="5170939"/>
            <a:ext cx="2641600" cy="2633542"/>
          </a:xfrm>
          <a:prstGeom prst="ellipse">
            <a:avLst/>
          </a:prstGeom>
          <a:solidFill>
            <a:srgbClr val="6D8DB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42EC20FA-1413-45FC-A85E-92F4D440B2E1}"/>
              </a:ext>
            </a:extLst>
          </p:cNvPr>
          <p:cNvSpPr/>
          <p:nvPr userDrawn="1"/>
        </p:nvSpPr>
        <p:spPr>
          <a:xfrm>
            <a:off x="699908" y="5533972"/>
            <a:ext cx="956656" cy="953738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E1A6B0DC-992A-4ED5-9820-08E2698AE01B}"/>
              </a:ext>
            </a:extLst>
          </p:cNvPr>
          <p:cNvSpPr/>
          <p:nvPr userDrawn="1"/>
        </p:nvSpPr>
        <p:spPr>
          <a:xfrm>
            <a:off x="-772523" y="5464629"/>
            <a:ext cx="2092234" cy="2085852"/>
          </a:xfrm>
          <a:prstGeom prst="ellipse">
            <a:avLst/>
          </a:prstGeom>
          <a:solidFill>
            <a:srgbClr val="B3DDE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5226C9A6-0DA5-4236-A2A6-A823C330228B}"/>
              </a:ext>
            </a:extLst>
          </p:cNvPr>
          <p:cNvSpPr/>
          <p:nvPr userDrawn="1"/>
        </p:nvSpPr>
        <p:spPr>
          <a:xfrm>
            <a:off x="44103" y="1425330"/>
            <a:ext cx="712733" cy="710559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204274F7-2755-43EB-A220-906C6A3A95D8}"/>
              </a:ext>
            </a:extLst>
          </p:cNvPr>
          <p:cNvSpPr/>
          <p:nvPr userDrawn="1"/>
        </p:nvSpPr>
        <p:spPr>
          <a:xfrm>
            <a:off x="-794335" y="1561136"/>
            <a:ext cx="1477553" cy="2495069"/>
          </a:xfrm>
          <a:prstGeom prst="ellipse">
            <a:avLst/>
          </a:prstGeom>
          <a:solidFill>
            <a:srgbClr val="6D88A9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7A358E4B-8215-41ED-9BF3-68BEE0A0C470}"/>
              </a:ext>
            </a:extLst>
          </p:cNvPr>
          <p:cNvGrpSpPr/>
          <p:nvPr userDrawn="1"/>
        </p:nvGrpSpPr>
        <p:grpSpPr>
          <a:xfrm>
            <a:off x="9414678" y="219026"/>
            <a:ext cx="2096437" cy="801216"/>
            <a:chOff x="8483600" y="624114"/>
            <a:chExt cx="3092829" cy="1182017"/>
          </a:xfrm>
        </p:grpSpPr>
        <p:sp>
          <p:nvSpPr>
            <p:cNvPr id="14" name="مستطيل: زوايا مستديرة 13">
              <a:extLst>
                <a:ext uri="{FF2B5EF4-FFF2-40B4-BE49-F238E27FC236}">
                  <a16:creationId xmlns:a16="http://schemas.microsoft.com/office/drawing/2014/main" id="{C67F3757-C44F-4A00-B8D7-E3653251F1F8}"/>
                </a:ext>
              </a:extLst>
            </p:cNvPr>
            <p:cNvSpPr/>
            <p:nvPr/>
          </p:nvSpPr>
          <p:spPr>
            <a:xfrm>
              <a:off x="8781143" y="624114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مستطيل: زوايا مستديرة 14">
              <a:extLst>
                <a:ext uri="{FF2B5EF4-FFF2-40B4-BE49-F238E27FC236}">
                  <a16:creationId xmlns:a16="http://schemas.microsoft.com/office/drawing/2014/main" id="{F16DD880-72E1-4A19-B02C-62EDC1635B21}"/>
                </a:ext>
              </a:extLst>
            </p:cNvPr>
            <p:cNvSpPr/>
            <p:nvPr/>
          </p:nvSpPr>
          <p:spPr>
            <a:xfrm>
              <a:off x="8483600" y="1048208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ستطيل: زوايا مستديرة 15">
              <a:extLst>
                <a:ext uri="{FF2B5EF4-FFF2-40B4-BE49-F238E27FC236}">
                  <a16:creationId xmlns:a16="http://schemas.microsoft.com/office/drawing/2014/main" id="{2492ABBB-0B24-4B8A-8CED-04AAA1F8C158}"/>
                </a:ext>
              </a:extLst>
            </p:cNvPr>
            <p:cNvSpPr/>
            <p:nvPr/>
          </p:nvSpPr>
          <p:spPr>
            <a:xfrm>
              <a:off x="8804201" y="1472302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مستطيل: زوايا مستديرة 16">
              <a:extLst>
                <a:ext uri="{FF2B5EF4-FFF2-40B4-BE49-F238E27FC236}">
                  <a16:creationId xmlns:a16="http://schemas.microsoft.com/office/drawing/2014/main" id="{06A741D6-5500-4A52-9579-8BDE8B8678E3}"/>
                </a:ext>
              </a:extLst>
            </p:cNvPr>
            <p:cNvSpPr/>
            <p:nvPr/>
          </p:nvSpPr>
          <p:spPr>
            <a:xfrm>
              <a:off x="9448800" y="641361"/>
              <a:ext cx="1124857" cy="1116703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" name="مثلث متساوي الساقين 17">
            <a:extLst>
              <a:ext uri="{FF2B5EF4-FFF2-40B4-BE49-F238E27FC236}">
                <a16:creationId xmlns:a16="http://schemas.microsoft.com/office/drawing/2014/main" id="{21CA8D16-B036-4C0D-B110-4F8CAD621E56}"/>
              </a:ext>
            </a:extLst>
          </p:cNvPr>
          <p:cNvSpPr/>
          <p:nvPr userDrawn="1"/>
        </p:nvSpPr>
        <p:spPr>
          <a:xfrm flipV="1">
            <a:off x="972457" y="99981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مثلث متساوي الساقين 18">
            <a:extLst>
              <a:ext uri="{FF2B5EF4-FFF2-40B4-BE49-F238E27FC236}">
                <a16:creationId xmlns:a16="http://schemas.microsoft.com/office/drawing/2014/main" id="{A162D237-0FE5-4A6A-8748-2392461C259E}"/>
              </a:ext>
            </a:extLst>
          </p:cNvPr>
          <p:cNvSpPr/>
          <p:nvPr userDrawn="1"/>
        </p:nvSpPr>
        <p:spPr>
          <a:xfrm flipV="1">
            <a:off x="972456" y="370290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مثلث متساوي الساقين 19">
            <a:extLst>
              <a:ext uri="{FF2B5EF4-FFF2-40B4-BE49-F238E27FC236}">
                <a16:creationId xmlns:a16="http://schemas.microsoft.com/office/drawing/2014/main" id="{8192034B-4AA7-4A9C-9BD1-5BD9DEAE5C95}"/>
              </a:ext>
            </a:extLst>
          </p:cNvPr>
          <p:cNvSpPr/>
          <p:nvPr userDrawn="1"/>
        </p:nvSpPr>
        <p:spPr>
          <a:xfrm flipV="1">
            <a:off x="972456" y="632758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مثلث متساوي الساقين 20">
            <a:extLst>
              <a:ext uri="{FF2B5EF4-FFF2-40B4-BE49-F238E27FC236}">
                <a16:creationId xmlns:a16="http://schemas.microsoft.com/office/drawing/2014/main" id="{3CBF22E6-4E73-46DD-8D37-CA078AF80872}"/>
              </a:ext>
            </a:extLst>
          </p:cNvPr>
          <p:cNvSpPr/>
          <p:nvPr userDrawn="1"/>
        </p:nvSpPr>
        <p:spPr>
          <a:xfrm flipV="1">
            <a:off x="972455" y="903067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مثلث متساوي الساقين 21">
            <a:extLst>
              <a:ext uri="{FF2B5EF4-FFF2-40B4-BE49-F238E27FC236}">
                <a16:creationId xmlns:a16="http://schemas.microsoft.com/office/drawing/2014/main" id="{65E440E1-50B6-47E5-8032-B055A6571637}"/>
              </a:ext>
            </a:extLst>
          </p:cNvPr>
          <p:cNvSpPr/>
          <p:nvPr userDrawn="1"/>
        </p:nvSpPr>
        <p:spPr>
          <a:xfrm flipV="1">
            <a:off x="972455" y="1175986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C9842A1A-2CD8-4E5F-B9FF-EABB44A11EBB}"/>
              </a:ext>
            </a:extLst>
          </p:cNvPr>
          <p:cNvCxnSpPr>
            <a:cxnSpLocks/>
          </p:cNvCxnSpPr>
          <p:nvPr userDrawn="1"/>
        </p:nvCxnSpPr>
        <p:spPr>
          <a:xfrm flipH="1">
            <a:off x="11937600" y="0"/>
            <a:ext cx="32727" cy="4156364"/>
          </a:xfrm>
          <a:prstGeom prst="line">
            <a:avLst/>
          </a:prstGeom>
          <a:ln w="28575">
            <a:solidFill>
              <a:srgbClr val="99C4D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DAA5EFAB-598D-4726-844C-268A79278683}"/>
              </a:ext>
            </a:extLst>
          </p:cNvPr>
          <p:cNvSpPr/>
          <p:nvPr userDrawn="1"/>
        </p:nvSpPr>
        <p:spPr>
          <a:xfrm>
            <a:off x="11840180" y="3752777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57DF6B5C-68C3-4D88-B00B-63408CEBDD35}"/>
              </a:ext>
            </a:extLst>
          </p:cNvPr>
          <p:cNvSpPr/>
          <p:nvPr userDrawn="1"/>
        </p:nvSpPr>
        <p:spPr>
          <a:xfrm>
            <a:off x="11839044" y="4027711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5F0908D1-1F56-4823-BF5D-8CD0977DE83C}"/>
              </a:ext>
            </a:extLst>
          </p:cNvPr>
          <p:cNvSpPr/>
          <p:nvPr userDrawn="1"/>
        </p:nvSpPr>
        <p:spPr>
          <a:xfrm>
            <a:off x="9549204" y="5751772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3DE068E1-3B50-472D-A7B1-BD0403C7E5EC}"/>
              </a:ext>
            </a:extLst>
          </p:cNvPr>
          <p:cNvSpPr/>
          <p:nvPr userDrawn="1"/>
        </p:nvSpPr>
        <p:spPr>
          <a:xfrm flipH="1">
            <a:off x="11839044" y="4325420"/>
            <a:ext cx="194840" cy="3030877"/>
          </a:xfrm>
          <a:prstGeom prst="rect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3560A666-92E9-42FA-8581-E64C86C56D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31" y="122830"/>
            <a:ext cx="1165462" cy="9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37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9E58DFE-D1F0-419A-B557-E5DC8EA18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8BB87A0-F097-48CC-8CCE-5FC30EA72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81AAF8D-C075-4186-B61D-BDFB0DFC6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E02D-E825-4674-B8A3-5D9FE3D53EF1}" type="datetimeFigureOut">
              <a:rPr lang="ar-SA" smtClean="0"/>
              <a:t>28/08/43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F61D03E-26B1-4AF6-8890-FD6A4BC99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8E2D414-A926-4EDD-B458-4EF03532A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C7EE-036E-4492-8A6E-D6481B0876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357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11A50F1-70DB-4381-9D88-3FF2B9032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32AEDB4-7BD7-4338-B5B1-89AE1FE6D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965A20C-779E-49E0-AA0A-A79DD8677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6E5F7CA-72C4-4662-B949-A112633FB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E02D-E825-4674-B8A3-5D9FE3D53EF1}" type="datetimeFigureOut">
              <a:rPr lang="ar-SA" smtClean="0"/>
              <a:t>28/08/43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4728A0F-88EA-4C2A-8C05-89876A2E0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E57AD8A-67F2-4117-A049-02D0AB0C1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C7EE-036E-4492-8A6E-D6481B0876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4269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C9C27D7-9C0B-4186-8DE0-7D01BA214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217EBD7-15E0-4B00-A3E5-85CAC9913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EFD33E8-8234-452F-8526-C30047876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E5D6A8D-F7C1-4352-BF1C-D9823B6070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236AF06-C274-4150-AB78-EDA720D9C9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143C20D-BCB0-47F4-B560-7DA402295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E02D-E825-4674-B8A3-5D9FE3D53EF1}" type="datetimeFigureOut">
              <a:rPr lang="ar-SA" smtClean="0"/>
              <a:t>28/08/43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3596B193-DA32-4DCF-876D-4BC5E76E4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E92941C-D411-444D-9843-CC3BEB1F0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C7EE-036E-4492-8A6E-D6481B0876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205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48F416-C005-4C0B-97FD-04AAA2A2A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A2BB333-C606-40E1-8E5A-FFF7F7E4B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E02D-E825-4674-B8A3-5D9FE3D53EF1}" type="datetimeFigureOut">
              <a:rPr lang="ar-SA" smtClean="0"/>
              <a:t>28/08/43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10E130C-BFF8-4202-8AAE-A7635DD5A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EC3016E-D2CB-4D92-AF28-A7017909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C7EE-036E-4492-8A6E-D6481B0876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2564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2F9A8C0-7E94-413A-9AAE-7C78FBCC6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E02D-E825-4674-B8A3-5D9FE3D53EF1}" type="datetimeFigureOut">
              <a:rPr lang="ar-SA" smtClean="0"/>
              <a:t>28/08/43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24831E6-84A9-4F6B-A53F-95225340D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F3184A3-4195-48B2-97EE-316DC479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C7EE-036E-4492-8A6E-D6481B0876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43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318E08C-89CC-4CDC-B74C-E05CDAB50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9A78C80-E3F2-4A41-89F3-3806FB180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4C3C7F2-34A9-4A92-A005-F6BD8F363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20AA7C4-DB42-49DD-A83C-567F47423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E02D-E825-4674-B8A3-5D9FE3D53EF1}" type="datetimeFigureOut">
              <a:rPr lang="ar-SA" smtClean="0"/>
              <a:t>28/08/43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DAC3F27-EA55-487B-836C-43541A6C9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5845707-CAEB-453F-88CD-FB906AFAB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C7EE-036E-4492-8A6E-D6481B0876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1188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FD46D72-FDFD-4816-B64E-F7E78D103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D00542C-7EE6-4817-A36C-F9E8398B0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6309408-5AEC-431B-B121-B050AEB2A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B8415C7-8B58-4041-A581-8990F467C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E02D-E825-4674-B8A3-5D9FE3D53EF1}" type="datetimeFigureOut">
              <a:rPr lang="ar-SA" smtClean="0"/>
              <a:t>28/08/43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0569D93-C739-4720-A274-0C62D6D9F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D64AA3E-E99A-41AF-B396-D0D9D5025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DC7EE-036E-4492-8A6E-D6481B0876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722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5E0A8F1-E5A5-4218-A7F9-09CC6FFA9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EDC6491-D20F-4C30-8988-31DACD218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B117C3E-9E08-449D-B834-A81BD85CED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2E02D-E825-4674-B8A3-5D9FE3D53EF1}" type="datetimeFigureOut">
              <a:rPr lang="ar-SA" smtClean="0"/>
              <a:t>28/08/43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C26EFDD-B110-40B1-9BC7-133515191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5C8B687-2E8F-428F-B9DA-FFD5B7BF1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DC7EE-036E-4492-8A6E-D6481B0876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43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A275AA42-9BFC-4204-9D80-E8035349C1BC}"/>
              </a:ext>
            </a:extLst>
          </p:cNvPr>
          <p:cNvSpPr/>
          <p:nvPr/>
        </p:nvSpPr>
        <p:spPr>
          <a:xfrm>
            <a:off x="9869760" y="6379905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B0230FD6-D90E-4F8E-B663-F0F58A861963}"/>
              </a:ext>
            </a:extLst>
          </p:cNvPr>
          <p:cNvSpPr/>
          <p:nvPr/>
        </p:nvSpPr>
        <p:spPr>
          <a:xfrm>
            <a:off x="10190315" y="5170939"/>
            <a:ext cx="2641600" cy="2633542"/>
          </a:xfrm>
          <a:prstGeom prst="ellipse">
            <a:avLst/>
          </a:prstGeom>
          <a:solidFill>
            <a:srgbClr val="6D8DB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4FCAC598-1F77-4852-B88A-CE1AF9248BDE}"/>
              </a:ext>
            </a:extLst>
          </p:cNvPr>
          <p:cNvSpPr/>
          <p:nvPr/>
        </p:nvSpPr>
        <p:spPr>
          <a:xfrm>
            <a:off x="699908" y="5533972"/>
            <a:ext cx="956656" cy="953738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500FB48E-7715-4A18-B3D1-49A4870EB260}"/>
              </a:ext>
            </a:extLst>
          </p:cNvPr>
          <p:cNvSpPr/>
          <p:nvPr/>
        </p:nvSpPr>
        <p:spPr>
          <a:xfrm>
            <a:off x="-772523" y="5464629"/>
            <a:ext cx="2092234" cy="2085852"/>
          </a:xfrm>
          <a:prstGeom prst="ellipse">
            <a:avLst/>
          </a:prstGeom>
          <a:solidFill>
            <a:srgbClr val="B3DDE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7E1D6845-1C5B-4B53-AB95-16CDD5AB5F38}"/>
              </a:ext>
            </a:extLst>
          </p:cNvPr>
          <p:cNvSpPr/>
          <p:nvPr/>
        </p:nvSpPr>
        <p:spPr>
          <a:xfrm>
            <a:off x="44103" y="1425330"/>
            <a:ext cx="712733" cy="710559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ABC2701D-1F22-4D2C-B5E9-E916A979A0AF}"/>
              </a:ext>
            </a:extLst>
          </p:cNvPr>
          <p:cNvSpPr/>
          <p:nvPr/>
        </p:nvSpPr>
        <p:spPr>
          <a:xfrm>
            <a:off x="-794335" y="1561136"/>
            <a:ext cx="1477553" cy="2495069"/>
          </a:xfrm>
          <a:prstGeom prst="ellipse">
            <a:avLst/>
          </a:prstGeom>
          <a:solidFill>
            <a:srgbClr val="6D88A9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882DE193-A94B-4DB1-92A4-562BDFCC1851}"/>
              </a:ext>
            </a:extLst>
          </p:cNvPr>
          <p:cNvGrpSpPr/>
          <p:nvPr/>
        </p:nvGrpSpPr>
        <p:grpSpPr>
          <a:xfrm>
            <a:off x="9414678" y="219026"/>
            <a:ext cx="2096437" cy="801216"/>
            <a:chOff x="8483600" y="624114"/>
            <a:chExt cx="3092829" cy="1182017"/>
          </a:xfrm>
        </p:grpSpPr>
        <p:sp>
          <p:nvSpPr>
            <p:cNvPr id="13" name="مستطيل: زوايا مستديرة 12">
              <a:extLst>
                <a:ext uri="{FF2B5EF4-FFF2-40B4-BE49-F238E27FC236}">
                  <a16:creationId xmlns:a16="http://schemas.microsoft.com/office/drawing/2014/main" id="{7B567E4F-279B-47AF-B29C-A395856B8C28}"/>
                </a:ext>
              </a:extLst>
            </p:cNvPr>
            <p:cNvSpPr/>
            <p:nvPr/>
          </p:nvSpPr>
          <p:spPr>
            <a:xfrm>
              <a:off x="8781143" y="624114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مستطيل: زوايا مستديرة 13">
              <a:extLst>
                <a:ext uri="{FF2B5EF4-FFF2-40B4-BE49-F238E27FC236}">
                  <a16:creationId xmlns:a16="http://schemas.microsoft.com/office/drawing/2014/main" id="{8F692181-DE12-4E58-B179-AC90712AD84D}"/>
                </a:ext>
              </a:extLst>
            </p:cNvPr>
            <p:cNvSpPr/>
            <p:nvPr/>
          </p:nvSpPr>
          <p:spPr>
            <a:xfrm>
              <a:off x="8483600" y="1048208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مستطيل: زوايا مستديرة 14">
              <a:extLst>
                <a:ext uri="{FF2B5EF4-FFF2-40B4-BE49-F238E27FC236}">
                  <a16:creationId xmlns:a16="http://schemas.microsoft.com/office/drawing/2014/main" id="{E9979DC0-CA2A-4054-972B-3A1DB1BE272C}"/>
                </a:ext>
              </a:extLst>
            </p:cNvPr>
            <p:cNvSpPr/>
            <p:nvPr/>
          </p:nvSpPr>
          <p:spPr>
            <a:xfrm>
              <a:off x="8804201" y="1472302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ستطيل: زوايا مستديرة 15">
              <a:extLst>
                <a:ext uri="{FF2B5EF4-FFF2-40B4-BE49-F238E27FC236}">
                  <a16:creationId xmlns:a16="http://schemas.microsoft.com/office/drawing/2014/main" id="{1DB5D7FA-3CA8-4B46-9FB7-DFEC5F36930D}"/>
                </a:ext>
              </a:extLst>
            </p:cNvPr>
            <p:cNvSpPr/>
            <p:nvPr/>
          </p:nvSpPr>
          <p:spPr>
            <a:xfrm>
              <a:off x="9448800" y="641361"/>
              <a:ext cx="1124857" cy="1116703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" name="مثلث متساوي الساقين 17">
            <a:extLst>
              <a:ext uri="{FF2B5EF4-FFF2-40B4-BE49-F238E27FC236}">
                <a16:creationId xmlns:a16="http://schemas.microsoft.com/office/drawing/2014/main" id="{27C63897-E161-4B0E-99C8-F428108BD20E}"/>
              </a:ext>
            </a:extLst>
          </p:cNvPr>
          <p:cNvSpPr/>
          <p:nvPr/>
        </p:nvSpPr>
        <p:spPr>
          <a:xfrm flipV="1">
            <a:off x="972457" y="99981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مثلث متساوي الساقين 18">
            <a:extLst>
              <a:ext uri="{FF2B5EF4-FFF2-40B4-BE49-F238E27FC236}">
                <a16:creationId xmlns:a16="http://schemas.microsoft.com/office/drawing/2014/main" id="{7A5AA8E0-9682-4094-AF7C-E724F9E9180D}"/>
              </a:ext>
            </a:extLst>
          </p:cNvPr>
          <p:cNvSpPr/>
          <p:nvPr/>
        </p:nvSpPr>
        <p:spPr>
          <a:xfrm flipV="1">
            <a:off x="972456" y="370290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مثلث متساوي الساقين 19">
            <a:extLst>
              <a:ext uri="{FF2B5EF4-FFF2-40B4-BE49-F238E27FC236}">
                <a16:creationId xmlns:a16="http://schemas.microsoft.com/office/drawing/2014/main" id="{8BA8DB6F-C039-43A1-8E6F-E03F4DEA4919}"/>
              </a:ext>
            </a:extLst>
          </p:cNvPr>
          <p:cNvSpPr/>
          <p:nvPr/>
        </p:nvSpPr>
        <p:spPr>
          <a:xfrm flipV="1">
            <a:off x="972456" y="632758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مثلث متساوي الساقين 20">
            <a:extLst>
              <a:ext uri="{FF2B5EF4-FFF2-40B4-BE49-F238E27FC236}">
                <a16:creationId xmlns:a16="http://schemas.microsoft.com/office/drawing/2014/main" id="{4CA21E98-5F7E-439D-90F7-D460C1DF59BE}"/>
              </a:ext>
            </a:extLst>
          </p:cNvPr>
          <p:cNvSpPr/>
          <p:nvPr/>
        </p:nvSpPr>
        <p:spPr>
          <a:xfrm flipV="1">
            <a:off x="972455" y="903067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مثلث متساوي الساقين 21">
            <a:extLst>
              <a:ext uri="{FF2B5EF4-FFF2-40B4-BE49-F238E27FC236}">
                <a16:creationId xmlns:a16="http://schemas.microsoft.com/office/drawing/2014/main" id="{410395E6-23B6-4A7D-A975-EFCCBDEF0274}"/>
              </a:ext>
            </a:extLst>
          </p:cNvPr>
          <p:cNvSpPr/>
          <p:nvPr/>
        </p:nvSpPr>
        <p:spPr>
          <a:xfrm flipV="1">
            <a:off x="972455" y="1175986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1BAE03A5-24EE-46B8-860B-E03BE19467BE}"/>
              </a:ext>
            </a:extLst>
          </p:cNvPr>
          <p:cNvCxnSpPr>
            <a:cxnSpLocks/>
          </p:cNvCxnSpPr>
          <p:nvPr/>
        </p:nvCxnSpPr>
        <p:spPr>
          <a:xfrm flipH="1">
            <a:off x="11937600" y="0"/>
            <a:ext cx="32727" cy="4156364"/>
          </a:xfrm>
          <a:prstGeom prst="line">
            <a:avLst/>
          </a:prstGeom>
          <a:ln w="28575">
            <a:solidFill>
              <a:srgbClr val="99C4D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شكل بيضاوي 28">
            <a:extLst>
              <a:ext uri="{FF2B5EF4-FFF2-40B4-BE49-F238E27FC236}">
                <a16:creationId xmlns:a16="http://schemas.microsoft.com/office/drawing/2014/main" id="{3C00F2C7-C9DD-4F38-96C0-ACF4680C0D10}"/>
              </a:ext>
            </a:extLst>
          </p:cNvPr>
          <p:cNvSpPr/>
          <p:nvPr/>
        </p:nvSpPr>
        <p:spPr>
          <a:xfrm>
            <a:off x="11840180" y="3752777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شكل بيضاوي 29">
            <a:extLst>
              <a:ext uri="{FF2B5EF4-FFF2-40B4-BE49-F238E27FC236}">
                <a16:creationId xmlns:a16="http://schemas.microsoft.com/office/drawing/2014/main" id="{4A48499C-BD84-4157-91F6-FFC815A35DBD}"/>
              </a:ext>
            </a:extLst>
          </p:cNvPr>
          <p:cNvSpPr/>
          <p:nvPr/>
        </p:nvSpPr>
        <p:spPr>
          <a:xfrm>
            <a:off x="11839044" y="4027711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شكل بيضاوي 31">
            <a:extLst>
              <a:ext uri="{FF2B5EF4-FFF2-40B4-BE49-F238E27FC236}">
                <a16:creationId xmlns:a16="http://schemas.microsoft.com/office/drawing/2014/main" id="{E30B64F8-FC61-49D1-B107-F2822A77ED51}"/>
              </a:ext>
            </a:extLst>
          </p:cNvPr>
          <p:cNvSpPr/>
          <p:nvPr/>
        </p:nvSpPr>
        <p:spPr>
          <a:xfrm>
            <a:off x="9549204" y="5751772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14A313C7-C831-4B90-940D-2A20BD967ADE}"/>
              </a:ext>
            </a:extLst>
          </p:cNvPr>
          <p:cNvSpPr/>
          <p:nvPr/>
        </p:nvSpPr>
        <p:spPr>
          <a:xfrm flipH="1">
            <a:off x="11839044" y="4325420"/>
            <a:ext cx="194840" cy="3030877"/>
          </a:xfrm>
          <a:prstGeom prst="rect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D4910C24-96EC-4CE5-AB9D-C40AE70E58FD}"/>
              </a:ext>
            </a:extLst>
          </p:cNvPr>
          <p:cNvSpPr txBox="1"/>
          <p:nvPr/>
        </p:nvSpPr>
        <p:spPr>
          <a:xfrm>
            <a:off x="10240515" y="225025"/>
            <a:ext cx="46858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2B561B79-AD28-40B1-93E2-8C61D2814849}"/>
              </a:ext>
            </a:extLst>
          </p:cNvPr>
          <p:cNvSpPr txBox="1"/>
          <p:nvPr/>
        </p:nvSpPr>
        <p:spPr>
          <a:xfrm>
            <a:off x="2415896" y="2187649"/>
            <a:ext cx="7653031" cy="1815882"/>
          </a:xfrm>
          <a:custGeom>
            <a:avLst/>
            <a:gdLst>
              <a:gd name="connsiteX0" fmla="*/ 0 w 7653031"/>
              <a:gd name="connsiteY0" fmla="*/ 0 h 1815882"/>
              <a:gd name="connsiteX1" fmla="*/ 7653031 w 7653031"/>
              <a:gd name="connsiteY1" fmla="*/ 0 h 1815882"/>
              <a:gd name="connsiteX2" fmla="*/ 7653031 w 7653031"/>
              <a:gd name="connsiteY2" fmla="*/ 1815882 h 1815882"/>
              <a:gd name="connsiteX3" fmla="*/ 0 w 7653031"/>
              <a:gd name="connsiteY3" fmla="*/ 1815882 h 1815882"/>
              <a:gd name="connsiteX4" fmla="*/ 0 w 7653031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3031" h="1815882" extrusionOk="0">
                <a:moveTo>
                  <a:pt x="0" y="0"/>
                </a:moveTo>
                <a:cubicBezTo>
                  <a:pt x="3511616" y="-63591"/>
                  <a:pt x="6439940" y="-137923"/>
                  <a:pt x="7653031" y="0"/>
                </a:cubicBezTo>
                <a:cubicBezTo>
                  <a:pt x="7606047" y="272056"/>
                  <a:pt x="7618503" y="1070685"/>
                  <a:pt x="7653031" y="1815882"/>
                </a:cubicBezTo>
                <a:cubicBezTo>
                  <a:pt x="4859102" y="1877060"/>
                  <a:pt x="2226461" y="1936615"/>
                  <a:pt x="0" y="1815882"/>
                </a:cubicBezTo>
                <a:cubicBezTo>
                  <a:pt x="-113983" y="1527844"/>
                  <a:pt x="93718" y="697008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28D89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اليوم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التاريخ/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المادة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الصف / 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F14BA851-07CA-45E4-BCAE-A4BA4A8736D6}"/>
              </a:ext>
            </a:extLst>
          </p:cNvPr>
          <p:cNvSpPr txBox="1"/>
          <p:nvPr/>
        </p:nvSpPr>
        <p:spPr>
          <a:xfrm>
            <a:off x="1431889" y="5819725"/>
            <a:ext cx="3994419" cy="523220"/>
          </a:xfrm>
          <a:custGeom>
            <a:avLst/>
            <a:gdLst>
              <a:gd name="connsiteX0" fmla="*/ 0 w 3994419"/>
              <a:gd name="connsiteY0" fmla="*/ 0 h 523220"/>
              <a:gd name="connsiteX1" fmla="*/ 3994419 w 3994419"/>
              <a:gd name="connsiteY1" fmla="*/ 0 h 523220"/>
              <a:gd name="connsiteX2" fmla="*/ 3994419 w 3994419"/>
              <a:gd name="connsiteY2" fmla="*/ 523220 h 523220"/>
              <a:gd name="connsiteX3" fmla="*/ 0 w 3994419"/>
              <a:gd name="connsiteY3" fmla="*/ 523220 h 523220"/>
              <a:gd name="connsiteX4" fmla="*/ 0 w 3994419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4419" h="523220" extrusionOk="0">
                <a:moveTo>
                  <a:pt x="0" y="0"/>
                </a:moveTo>
                <a:cubicBezTo>
                  <a:pt x="580335" y="-63591"/>
                  <a:pt x="3126651" y="-137923"/>
                  <a:pt x="3994419" y="0"/>
                </a:cubicBezTo>
                <a:cubicBezTo>
                  <a:pt x="3991068" y="108113"/>
                  <a:pt x="3974775" y="449507"/>
                  <a:pt x="3994419" y="523220"/>
                </a:cubicBezTo>
                <a:cubicBezTo>
                  <a:pt x="3277056" y="584398"/>
                  <a:pt x="430537" y="643953"/>
                  <a:pt x="0" y="523220"/>
                </a:cubicBezTo>
                <a:cubicBezTo>
                  <a:pt x="-46603" y="304218"/>
                  <a:pt x="-38368" y="15997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2AC860E0-81E6-4DB0-9C7C-DEC3C5956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31" y="122830"/>
            <a:ext cx="1165462" cy="9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89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CDAD8B97-8261-476D-A757-572B8F6D8F0A}"/>
              </a:ext>
            </a:extLst>
          </p:cNvPr>
          <p:cNvSpPr txBox="1"/>
          <p:nvPr/>
        </p:nvSpPr>
        <p:spPr>
          <a:xfrm>
            <a:off x="9608023" y="319677"/>
            <a:ext cx="1181855" cy="584775"/>
          </a:xfrm>
          <a:custGeom>
            <a:avLst/>
            <a:gdLst>
              <a:gd name="connsiteX0" fmla="*/ 0 w 1181855"/>
              <a:gd name="connsiteY0" fmla="*/ 0 h 584775"/>
              <a:gd name="connsiteX1" fmla="*/ 1181855 w 1181855"/>
              <a:gd name="connsiteY1" fmla="*/ 0 h 584775"/>
              <a:gd name="connsiteX2" fmla="*/ 1181855 w 1181855"/>
              <a:gd name="connsiteY2" fmla="*/ 584775 h 584775"/>
              <a:gd name="connsiteX3" fmla="*/ 0 w 1181855"/>
              <a:gd name="connsiteY3" fmla="*/ 584775 h 584775"/>
              <a:gd name="connsiteX4" fmla="*/ 0 w 1181855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584775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83283" y="216189"/>
                  <a:pt x="1176906" y="484305"/>
                  <a:pt x="1181855" y="584775"/>
                </a:cubicBezTo>
                <a:cubicBezTo>
                  <a:pt x="622933" y="678721"/>
                  <a:pt x="516213" y="573096"/>
                  <a:pt x="0" y="584775"/>
                </a:cubicBezTo>
                <a:cubicBezTo>
                  <a:pt x="-6825" y="383788"/>
                  <a:pt x="-37400" y="236309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أستعد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E99C24A-7C15-41A7-B77D-FD462A885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947" y="1576178"/>
            <a:ext cx="7777664" cy="37056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97931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5A9CDB74-EA71-49B6-883E-BF7F8005AD15}"/>
              </a:ext>
            </a:extLst>
          </p:cNvPr>
          <p:cNvSpPr txBox="1"/>
          <p:nvPr/>
        </p:nvSpPr>
        <p:spPr>
          <a:xfrm>
            <a:off x="9608023" y="319677"/>
            <a:ext cx="1181855" cy="584775"/>
          </a:xfrm>
          <a:custGeom>
            <a:avLst/>
            <a:gdLst>
              <a:gd name="connsiteX0" fmla="*/ 0 w 1181855"/>
              <a:gd name="connsiteY0" fmla="*/ 0 h 584775"/>
              <a:gd name="connsiteX1" fmla="*/ 1181855 w 1181855"/>
              <a:gd name="connsiteY1" fmla="*/ 0 h 584775"/>
              <a:gd name="connsiteX2" fmla="*/ 1181855 w 1181855"/>
              <a:gd name="connsiteY2" fmla="*/ 584775 h 584775"/>
              <a:gd name="connsiteX3" fmla="*/ 0 w 1181855"/>
              <a:gd name="connsiteY3" fmla="*/ 584775 h 584775"/>
              <a:gd name="connsiteX4" fmla="*/ 0 w 1181855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584775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83283" y="216189"/>
                  <a:pt x="1176906" y="484305"/>
                  <a:pt x="1181855" y="584775"/>
                </a:cubicBezTo>
                <a:cubicBezTo>
                  <a:pt x="622933" y="678721"/>
                  <a:pt x="516213" y="573096"/>
                  <a:pt x="0" y="584775"/>
                </a:cubicBezTo>
                <a:cubicBezTo>
                  <a:pt x="-6825" y="383788"/>
                  <a:pt x="-37400" y="236309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أتأكد</a:t>
            </a:r>
          </a:p>
        </p:txBody>
      </p:sp>
      <p:pic>
        <p:nvPicPr>
          <p:cNvPr id="6" name="IMG_0251.png" descr="IMG_0251.png">
            <a:extLst>
              <a:ext uri="{FF2B5EF4-FFF2-40B4-BE49-F238E27FC236}">
                <a16:creationId xmlns:a16="http://schemas.microsoft.com/office/drawing/2014/main" id="{B0560C07-1AE7-4963-A74C-D64284D34E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7567"/>
          <a:stretch>
            <a:fillRect/>
          </a:stretch>
        </p:blipFill>
        <p:spPr>
          <a:xfrm>
            <a:off x="3523094" y="477843"/>
            <a:ext cx="4992256" cy="681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G_0255.png" descr="IMG_0255.png">
            <a:extLst>
              <a:ext uri="{FF2B5EF4-FFF2-40B4-BE49-F238E27FC236}">
                <a16:creationId xmlns:a16="http://schemas.microsoft.com/office/drawing/2014/main" id="{3454494D-6DD3-490E-BE95-EF5DCB2C8F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561" b="30501"/>
          <a:stretch>
            <a:fillRect/>
          </a:stretch>
        </p:blipFill>
        <p:spPr>
          <a:xfrm>
            <a:off x="587884" y="1527148"/>
            <a:ext cx="11166581" cy="358593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٣٧٠">
            <a:extLst>
              <a:ext uri="{FF2B5EF4-FFF2-40B4-BE49-F238E27FC236}">
                <a16:creationId xmlns:a16="http://schemas.microsoft.com/office/drawing/2014/main" id="{77F46A35-A2C4-4BC1-AB95-6C1769484D66}"/>
              </a:ext>
            </a:extLst>
          </p:cNvPr>
          <p:cNvSpPr txBox="1"/>
          <p:nvPr/>
        </p:nvSpPr>
        <p:spPr>
          <a:xfrm>
            <a:off x="6677402" y="1450822"/>
            <a:ext cx="1473540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78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sz="5400" dirty="0">
                <a:ln w="12700" cap="flat">
                  <a:noFill/>
                  <a:prstDash val="solid"/>
                  <a:miter lim="400000"/>
                </a:ln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٣٧٠</a:t>
            </a:r>
          </a:p>
        </p:txBody>
      </p:sp>
      <p:sp>
        <p:nvSpPr>
          <p:cNvPr id="9" name="كل عدد يزيد ١٠ عن العدد السابق">
            <a:extLst>
              <a:ext uri="{FF2B5EF4-FFF2-40B4-BE49-F238E27FC236}">
                <a16:creationId xmlns:a16="http://schemas.microsoft.com/office/drawing/2014/main" id="{0684016B-7833-48CE-A6B0-297523393BAE}"/>
              </a:ext>
            </a:extLst>
          </p:cNvPr>
          <p:cNvSpPr txBox="1"/>
          <p:nvPr/>
        </p:nvSpPr>
        <p:spPr>
          <a:xfrm>
            <a:off x="7659329" y="2460737"/>
            <a:ext cx="1193002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32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lang="ar-SA" dirty="0">
                <a:ln w="12700" cap="flat">
                  <a:noFill/>
                  <a:prstDash val="solid"/>
                  <a:miter lim="400000"/>
                </a:ln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+ 10</a:t>
            </a:r>
            <a:endParaRPr dirty="0">
              <a:ln w="12700" cap="flat">
                <a:noFill/>
                <a:prstDash val="solid"/>
                <a:miter lim="400000"/>
              </a:ln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٥٨٠">
            <a:extLst>
              <a:ext uri="{FF2B5EF4-FFF2-40B4-BE49-F238E27FC236}">
                <a16:creationId xmlns:a16="http://schemas.microsoft.com/office/drawing/2014/main" id="{4D0BB9A1-74D5-4F36-96E3-93DD44CF8816}"/>
              </a:ext>
            </a:extLst>
          </p:cNvPr>
          <p:cNvSpPr txBox="1"/>
          <p:nvPr/>
        </p:nvSpPr>
        <p:spPr>
          <a:xfrm>
            <a:off x="2626854" y="1748239"/>
            <a:ext cx="89405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78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sz="3200" dirty="0">
                <a:ln w="12700" cap="flat">
                  <a:noFill/>
                  <a:prstDash val="solid"/>
                  <a:miter lim="400000"/>
                </a:ln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٥٨٠</a:t>
            </a:r>
          </a:p>
        </p:txBody>
      </p:sp>
      <p:sp>
        <p:nvSpPr>
          <p:cNvPr id="11" name="٥٨٢">
            <a:extLst>
              <a:ext uri="{FF2B5EF4-FFF2-40B4-BE49-F238E27FC236}">
                <a16:creationId xmlns:a16="http://schemas.microsoft.com/office/drawing/2014/main" id="{DA2F9B4C-C941-423E-822A-B6DB1B707D84}"/>
              </a:ext>
            </a:extLst>
          </p:cNvPr>
          <p:cNvSpPr txBox="1"/>
          <p:nvPr/>
        </p:nvSpPr>
        <p:spPr>
          <a:xfrm>
            <a:off x="750866" y="1715404"/>
            <a:ext cx="89405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78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sz="3200" dirty="0">
                <a:ln w="12700" cap="flat">
                  <a:noFill/>
                  <a:prstDash val="solid"/>
                  <a:miter lim="400000"/>
                </a:ln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٥٨٢</a:t>
            </a:r>
          </a:p>
        </p:txBody>
      </p:sp>
      <p:sp>
        <p:nvSpPr>
          <p:cNvPr id="12" name="نضيف بالآحاد ١">
            <a:extLst>
              <a:ext uri="{FF2B5EF4-FFF2-40B4-BE49-F238E27FC236}">
                <a16:creationId xmlns:a16="http://schemas.microsoft.com/office/drawing/2014/main" id="{D358E108-F437-48D9-B85E-1F823B1EBAE4}"/>
              </a:ext>
            </a:extLst>
          </p:cNvPr>
          <p:cNvSpPr txBox="1"/>
          <p:nvPr/>
        </p:nvSpPr>
        <p:spPr>
          <a:xfrm>
            <a:off x="2610904" y="2382234"/>
            <a:ext cx="104379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5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lang="ar-SA" sz="3600" dirty="0">
                <a:ln w="12700" cap="flat">
                  <a:noFill/>
                  <a:prstDash val="solid"/>
                  <a:miter lim="400000"/>
                </a:ln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+1 </a:t>
            </a:r>
            <a:endParaRPr sz="3600" dirty="0">
              <a:ln w="12700" cap="flat">
                <a:noFill/>
                <a:prstDash val="solid"/>
                <a:miter lim="400000"/>
              </a:ln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3" name="٧٤١">
            <a:extLst>
              <a:ext uri="{FF2B5EF4-FFF2-40B4-BE49-F238E27FC236}">
                <a16:creationId xmlns:a16="http://schemas.microsoft.com/office/drawing/2014/main" id="{997ED4EE-6FBF-441F-9C16-C21809BB7AE9}"/>
              </a:ext>
            </a:extLst>
          </p:cNvPr>
          <p:cNvSpPr txBox="1"/>
          <p:nvPr/>
        </p:nvSpPr>
        <p:spPr>
          <a:xfrm>
            <a:off x="7808805" y="3678468"/>
            <a:ext cx="89405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78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sz="3200" dirty="0">
                <a:ln w="12700" cap="flat">
                  <a:noFill/>
                  <a:prstDash val="solid"/>
                  <a:miter lim="400000"/>
                </a:ln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٧٤١</a:t>
            </a:r>
            <a:endParaRPr sz="2400" dirty="0">
              <a:ln w="12700" cap="flat">
                <a:noFill/>
                <a:prstDash val="solid"/>
                <a:miter lim="400000"/>
              </a:ln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4" name="كل مرة ينقص بمقدار ١٠٠عن العدد السابق">
            <a:extLst>
              <a:ext uri="{FF2B5EF4-FFF2-40B4-BE49-F238E27FC236}">
                <a16:creationId xmlns:a16="http://schemas.microsoft.com/office/drawing/2014/main" id="{DE77C49B-C1CE-4CAC-B66D-C2BF0679FDE8}"/>
              </a:ext>
            </a:extLst>
          </p:cNvPr>
          <p:cNvSpPr txBox="1"/>
          <p:nvPr/>
        </p:nvSpPr>
        <p:spPr>
          <a:xfrm>
            <a:off x="7472516" y="4331943"/>
            <a:ext cx="139047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30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lang="ar-SA" sz="3600" dirty="0">
                <a:ln w="12700" cap="flat">
                  <a:noFill/>
                  <a:prstDash val="solid"/>
                  <a:miter lim="400000"/>
                </a:ln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- 100</a:t>
            </a:r>
            <a:endParaRPr sz="3600" dirty="0">
              <a:ln w="12700" cap="flat">
                <a:noFill/>
                <a:prstDash val="solid"/>
                <a:miter lim="400000"/>
              </a:ln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٦٧٧">
            <a:extLst>
              <a:ext uri="{FF2B5EF4-FFF2-40B4-BE49-F238E27FC236}">
                <a16:creationId xmlns:a16="http://schemas.microsoft.com/office/drawing/2014/main" id="{D5ED40D8-9AD3-4A5B-B60F-411838A97DCA}"/>
              </a:ext>
            </a:extLst>
          </p:cNvPr>
          <p:cNvSpPr txBox="1"/>
          <p:nvPr/>
        </p:nvSpPr>
        <p:spPr>
          <a:xfrm>
            <a:off x="2626854" y="3678467"/>
            <a:ext cx="89405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70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sz="3200" dirty="0">
                <a:ln w="12700" cap="flat">
                  <a:noFill/>
                  <a:prstDash val="solid"/>
                  <a:miter lim="400000"/>
                </a:ln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٦٧٧</a:t>
            </a:r>
          </a:p>
        </p:txBody>
      </p:sp>
      <p:sp>
        <p:nvSpPr>
          <p:cNvPr id="16" name="٦٧٦">
            <a:extLst>
              <a:ext uri="{FF2B5EF4-FFF2-40B4-BE49-F238E27FC236}">
                <a16:creationId xmlns:a16="http://schemas.microsoft.com/office/drawing/2014/main" id="{ACCDD25D-1CCE-49F6-92BF-0F6AD4F9C09D}"/>
              </a:ext>
            </a:extLst>
          </p:cNvPr>
          <p:cNvSpPr txBox="1"/>
          <p:nvPr/>
        </p:nvSpPr>
        <p:spPr>
          <a:xfrm>
            <a:off x="1644916" y="3668394"/>
            <a:ext cx="89405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8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sz="3200" dirty="0">
                <a:ln w="12700" cap="flat">
                  <a:noFill/>
                  <a:prstDash val="solid"/>
                  <a:miter lim="400000"/>
                </a:ln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٦٧٦</a:t>
            </a:r>
          </a:p>
        </p:txBody>
      </p:sp>
      <p:sp>
        <p:nvSpPr>
          <p:cNvPr id="17" name="كل مرة ينقص بمقدار ١ عن العدد السابق">
            <a:extLst>
              <a:ext uri="{FF2B5EF4-FFF2-40B4-BE49-F238E27FC236}">
                <a16:creationId xmlns:a16="http://schemas.microsoft.com/office/drawing/2014/main" id="{FAA0AC31-602E-4FC6-A348-3DBDC899D4D5}"/>
              </a:ext>
            </a:extLst>
          </p:cNvPr>
          <p:cNvSpPr txBox="1"/>
          <p:nvPr/>
        </p:nvSpPr>
        <p:spPr>
          <a:xfrm>
            <a:off x="2086293" y="4364997"/>
            <a:ext cx="139047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30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lang="ar-SA" sz="3600" dirty="0">
                <a:ln w="12700" cap="flat">
                  <a:noFill/>
                  <a:prstDash val="solid"/>
                  <a:miter lim="400000"/>
                </a:ln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- 1</a:t>
            </a:r>
            <a:endParaRPr sz="3600" dirty="0">
              <a:ln w="12700" cap="flat">
                <a:noFill/>
                <a:prstDash val="solid"/>
                <a:miter lim="400000"/>
              </a:ln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59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dvAuto="0"/>
      <p:bldP spid="9" grpId="0" animBg="1" advAuto="0"/>
      <p:bldP spid="10" grpId="0" animBg="1" advAuto="0"/>
      <p:bldP spid="11" grpId="0" animBg="1" advAuto="0"/>
      <p:bldP spid="12" grpId="0" animBg="1" advAuto="0"/>
      <p:bldP spid="13" grpId="0" animBg="1" advAuto="0"/>
      <p:bldP spid="14" grpId="0" animBg="1" advAuto="0"/>
      <p:bldP spid="15" grpId="0" animBg="1" advAuto="0"/>
      <p:bldP spid="16" grpId="0" animBg="1" advAuto="0"/>
      <p:bldP spid="17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5A9CDB74-EA71-49B6-883E-BF7F8005AD15}"/>
              </a:ext>
            </a:extLst>
          </p:cNvPr>
          <p:cNvSpPr txBox="1"/>
          <p:nvPr/>
        </p:nvSpPr>
        <p:spPr>
          <a:xfrm>
            <a:off x="9608023" y="319677"/>
            <a:ext cx="1181855" cy="584775"/>
          </a:xfrm>
          <a:custGeom>
            <a:avLst/>
            <a:gdLst>
              <a:gd name="connsiteX0" fmla="*/ 0 w 1181855"/>
              <a:gd name="connsiteY0" fmla="*/ 0 h 584775"/>
              <a:gd name="connsiteX1" fmla="*/ 1181855 w 1181855"/>
              <a:gd name="connsiteY1" fmla="*/ 0 h 584775"/>
              <a:gd name="connsiteX2" fmla="*/ 1181855 w 1181855"/>
              <a:gd name="connsiteY2" fmla="*/ 584775 h 584775"/>
              <a:gd name="connsiteX3" fmla="*/ 0 w 1181855"/>
              <a:gd name="connsiteY3" fmla="*/ 584775 h 584775"/>
              <a:gd name="connsiteX4" fmla="*/ 0 w 1181855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584775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83283" y="216189"/>
                  <a:pt x="1176906" y="484305"/>
                  <a:pt x="1181855" y="584775"/>
                </a:cubicBezTo>
                <a:cubicBezTo>
                  <a:pt x="622933" y="678721"/>
                  <a:pt x="516213" y="573096"/>
                  <a:pt x="0" y="584775"/>
                </a:cubicBezTo>
                <a:cubicBezTo>
                  <a:pt x="-6825" y="383788"/>
                  <a:pt x="-37400" y="236309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أتأكد</a:t>
            </a:r>
          </a:p>
        </p:txBody>
      </p:sp>
      <p:pic>
        <p:nvPicPr>
          <p:cNvPr id="3" name="IMG_0260.png" descr="IMG_0260.png">
            <a:extLst>
              <a:ext uri="{FF2B5EF4-FFF2-40B4-BE49-F238E27FC236}">
                <a16:creationId xmlns:a16="http://schemas.microsoft.com/office/drawing/2014/main" id="{C09B243A-66B6-4D33-87F6-306BE953F0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293" t="13507" b="65850"/>
          <a:stretch>
            <a:fillRect/>
          </a:stretch>
        </p:blipFill>
        <p:spPr>
          <a:xfrm>
            <a:off x="2617049" y="476277"/>
            <a:ext cx="6624481" cy="639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G_0260.png" descr="IMG_0260.png">
            <a:extLst>
              <a:ext uri="{FF2B5EF4-FFF2-40B4-BE49-F238E27FC236}">
                <a16:creationId xmlns:a16="http://schemas.microsoft.com/office/drawing/2014/main" id="{76BB4A2C-E815-4F90-9462-8E7A44A8F4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986" t="34613"/>
          <a:stretch>
            <a:fillRect/>
          </a:stretch>
        </p:blipFill>
        <p:spPr>
          <a:xfrm>
            <a:off x="822488" y="2152936"/>
            <a:ext cx="10938296" cy="249659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دائرة">
            <a:extLst>
              <a:ext uri="{FF2B5EF4-FFF2-40B4-BE49-F238E27FC236}">
                <a16:creationId xmlns:a16="http://schemas.microsoft.com/office/drawing/2014/main" id="{6C7B3664-EB30-4AC3-9DC7-C2E71809C824}"/>
              </a:ext>
            </a:extLst>
          </p:cNvPr>
          <p:cNvSpPr/>
          <p:nvPr/>
        </p:nvSpPr>
        <p:spPr>
          <a:xfrm>
            <a:off x="10298020" y="2220631"/>
            <a:ext cx="539983" cy="779356"/>
          </a:xfrm>
          <a:prstGeom prst="ellipse">
            <a:avLst/>
          </a:prstGeom>
          <a:ln w="635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/>
          </a:p>
        </p:txBody>
      </p:sp>
      <p:sp>
        <p:nvSpPr>
          <p:cNvPr id="7" name="خط">
            <a:extLst>
              <a:ext uri="{FF2B5EF4-FFF2-40B4-BE49-F238E27FC236}">
                <a16:creationId xmlns:a16="http://schemas.microsoft.com/office/drawing/2014/main" id="{EA6B2618-E35C-4BC6-BE03-0D7EB50BFA45}"/>
              </a:ext>
            </a:extLst>
          </p:cNvPr>
          <p:cNvSpPr/>
          <p:nvPr/>
        </p:nvSpPr>
        <p:spPr>
          <a:xfrm>
            <a:off x="5559786" y="2975926"/>
            <a:ext cx="716323" cy="0"/>
          </a:xfrm>
          <a:prstGeom prst="line">
            <a:avLst/>
          </a:prstGeom>
          <a:ln w="127000">
            <a:solidFill>
              <a:srgbClr val="00B050"/>
            </a:solidFill>
            <a:miter lim="400000"/>
          </a:ln>
        </p:spPr>
        <p:txBody>
          <a:bodyPr lIns="50800" tIns="50800" rIns="50800" bIns="50800" anchor="ctr"/>
          <a:lstStyle/>
          <a:p>
            <a:endParaRPr sz="400"/>
          </a:p>
        </p:txBody>
      </p:sp>
      <p:sp>
        <p:nvSpPr>
          <p:cNvPr id="16" name="دائرة">
            <a:extLst>
              <a:ext uri="{FF2B5EF4-FFF2-40B4-BE49-F238E27FC236}">
                <a16:creationId xmlns:a16="http://schemas.microsoft.com/office/drawing/2014/main" id="{F1C6589C-A95E-4FBE-9818-3F96311791EE}"/>
              </a:ext>
            </a:extLst>
          </p:cNvPr>
          <p:cNvSpPr/>
          <p:nvPr/>
        </p:nvSpPr>
        <p:spPr>
          <a:xfrm>
            <a:off x="7963529" y="2259393"/>
            <a:ext cx="539983" cy="779356"/>
          </a:xfrm>
          <a:prstGeom prst="ellipse">
            <a:avLst/>
          </a:prstGeom>
          <a:ln w="635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/>
          </a:p>
        </p:txBody>
      </p:sp>
      <p:sp>
        <p:nvSpPr>
          <p:cNvPr id="17" name="خط">
            <a:extLst>
              <a:ext uri="{FF2B5EF4-FFF2-40B4-BE49-F238E27FC236}">
                <a16:creationId xmlns:a16="http://schemas.microsoft.com/office/drawing/2014/main" id="{918AF5FB-F866-4CE4-A1F7-F21FBE430D53}"/>
              </a:ext>
            </a:extLst>
          </p:cNvPr>
          <p:cNvSpPr/>
          <p:nvPr/>
        </p:nvSpPr>
        <p:spPr>
          <a:xfrm>
            <a:off x="3329204" y="2931561"/>
            <a:ext cx="716323" cy="0"/>
          </a:xfrm>
          <a:prstGeom prst="line">
            <a:avLst/>
          </a:prstGeom>
          <a:ln w="127000">
            <a:solidFill>
              <a:srgbClr val="00B050"/>
            </a:solidFill>
            <a:miter lim="400000"/>
          </a:ln>
        </p:spPr>
        <p:txBody>
          <a:bodyPr lIns="50800" tIns="50800" rIns="50800" bIns="50800" anchor="ctr"/>
          <a:lstStyle/>
          <a:p>
            <a:endParaRPr sz="400"/>
          </a:p>
        </p:txBody>
      </p:sp>
      <p:sp>
        <p:nvSpPr>
          <p:cNvPr id="18" name="دائرة">
            <a:extLst>
              <a:ext uri="{FF2B5EF4-FFF2-40B4-BE49-F238E27FC236}">
                <a16:creationId xmlns:a16="http://schemas.microsoft.com/office/drawing/2014/main" id="{9026727C-B12A-4DC5-AF65-4458B7C0C79E}"/>
              </a:ext>
            </a:extLst>
          </p:cNvPr>
          <p:cNvSpPr/>
          <p:nvPr/>
        </p:nvSpPr>
        <p:spPr>
          <a:xfrm>
            <a:off x="1179291" y="2228036"/>
            <a:ext cx="539983" cy="779356"/>
          </a:xfrm>
          <a:prstGeom prst="ellipse">
            <a:avLst/>
          </a:prstGeom>
          <a:ln w="635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/>
          </a:p>
        </p:txBody>
      </p:sp>
      <p:sp>
        <p:nvSpPr>
          <p:cNvPr id="19" name="دائرة">
            <a:extLst>
              <a:ext uri="{FF2B5EF4-FFF2-40B4-BE49-F238E27FC236}">
                <a16:creationId xmlns:a16="http://schemas.microsoft.com/office/drawing/2014/main" id="{95F31715-BC36-4031-AB6C-888DD64AA0FB}"/>
              </a:ext>
            </a:extLst>
          </p:cNvPr>
          <p:cNvSpPr/>
          <p:nvPr/>
        </p:nvSpPr>
        <p:spPr>
          <a:xfrm>
            <a:off x="10198950" y="3592708"/>
            <a:ext cx="539983" cy="779356"/>
          </a:xfrm>
          <a:prstGeom prst="ellipse">
            <a:avLst/>
          </a:prstGeom>
          <a:ln w="635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/>
          </a:p>
        </p:txBody>
      </p:sp>
      <p:sp>
        <p:nvSpPr>
          <p:cNvPr id="20" name="خط">
            <a:extLst>
              <a:ext uri="{FF2B5EF4-FFF2-40B4-BE49-F238E27FC236}">
                <a16:creationId xmlns:a16="http://schemas.microsoft.com/office/drawing/2014/main" id="{F2C5A987-30AE-4E7E-A86D-DC70A23575C5}"/>
              </a:ext>
            </a:extLst>
          </p:cNvPr>
          <p:cNvSpPr/>
          <p:nvPr/>
        </p:nvSpPr>
        <p:spPr>
          <a:xfrm>
            <a:off x="7787189" y="4236690"/>
            <a:ext cx="716323" cy="0"/>
          </a:xfrm>
          <a:prstGeom prst="line">
            <a:avLst/>
          </a:prstGeom>
          <a:ln w="127000">
            <a:solidFill>
              <a:srgbClr val="00B050"/>
            </a:solidFill>
            <a:miter lim="400000"/>
          </a:ln>
        </p:spPr>
        <p:txBody>
          <a:bodyPr lIns="50800" tIns="50800" rIns="50800" bIns="50800" anchor="ctr"/>
          <a:lstStyle/>
          <a:p>
            <a:endParaRPr sz="400"/>
          </a:p>
        </p:txBody>
      </p:sp>
      <p:sp>
        <p:nvSpPr>
          <p:cNvPr id="21" name="دائرة">
            <a:extLst>
              <a:ext uri="{FF2B5EF4-FFF2-40B4-BE49-F238E27FC236}">
                <a16:creationId xmlns:a16="http://schemas.microsoft.com/office/drawing/2014/main" id="{46C8F30C-037B-4DF0-B37E-BF440367AA8D}"/>
              </a:ext>
            </a:extLst>
          </p:cNvPr>
          <p:cNvSpPr/>
          <p:nvPr/>
        </p:nvSpPr>
        <p:spPr>
          <a:xfrm>
            <a:off x="5451764" y="3592708"/>
            <a:ext cx="814239" cy="779356"/>
          </a:xfrm>
          <a:prstGeom prst="ellipse">
            <a:avLst/>
          </a:prstGeom>
          <a:ln w="635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/>
          </a:p>
        </p:txBody>
      </p:sp>
      <p:sp>
        <p:nvSpPr>
          <p:cNvPr id="23" name="خط">
            <a:extLst>
              <a:ext uri="{FF2B5EF4-FFF2-40B4-BE49-F238E27FC236}">
                <a16:creationId xmlns:a16="http://schemas.microsoft.com/office/drawing/2014/main" id="{BA2101C0-6E32-4B8D-A427-3F49B5037513}"/>
              </a:ext>
            </a:extLst>
          </p:cNvPr>
          <p:cNvSpPr/>
          <p:nvPr/>
        </p:nvSpPr>
        <p:spPr>
          <a:xfrm>
            <a:off x="3229044" y="4236690"/>
            <a:ext cx="716323" cy="0"/>
          </a:xfrm>
          <a:prstGeom prst="line">
            <a:avLst/>
          </a:prstGeom>
          <a:ln w="127000">
            <a:solidFill>
              <a:srgbClr val="00B050"/>
            </a:solidFill>
            <a:miter lim="400000"/>
          </a:ln>
        </p:spPr>
        <p:txBody>
          <a:bodyPr lIns="50800" tIns="50800" rIns="50800" bIns="50800" anchor="ctr"/>
          <a:lstStyle/>
          <a:p>
            <a:endParaRPr sz="400"/>
          </a:p>
        </p:txBody>
      </p:sp>
      <p:sp>
        <p:nvSpPr>
          <p:cNvPr id="24" name="دائرة">
            <a:extLst>
              <a:ext uri="{FF2B5EF4-FFF2-40B4-BE49-F238E27FC236}">
                <a16:creationId xmlns:a16="http://schemas.microsoft.com/office/drawing/2014/main" id="{4D90B3EC-EFB1-438C-AEFE-0AB09A257493}"/>
              </a:ext>
            </a:extLst>
          </p:cNvPr>
          <p:cNvSpPr/>
          <p:nvPr/>
        </p:nvSpPr>
        <p:spPr>
          <a:xfrm>
            <a:off x="905035" y="3592708"/>
            <a:ext cx="814239" cy="779356"/>
          </a:xfrm>
          <a:prstGeom prst="ellipse">
            <a:avLst/>
          </a:prstGeom>
          <a:ln w="635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858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  <p:bldP spid="16" grpId="0" animBg="1" advAuto="0"/>
      <p:bldP spid="18" grpId="0" animBg="1" advAuto="0"/>
      <p:bldP spid="19" grpId="0" animBg="1" advAuto="0"/>
      <p:bldP spid="21" grpId="0" animBg="1" advAuto="0"/>
      <p:bldP spid="24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5A9CDB74-EA71-49B6-883E-BF7F8005AD15}"/>
              </a:ext>
            </a:extLst>
          </p:cNvPr>
          <p:cNvSpPr txBox="1"/>
          <p:nvPr/>
        </p:nvSpPr>
        <p:spPr>
          <a:xfrm>
            <a:off x="9608023" y="319677"/>
            <a:ext cx="1181855" cy="584775"/>
          </a:xfrm>
          <a:custGeom>
            <a:avLst/>
            <a:gdLst>
              <a:gd name="connsiteX0" fmla="*/ 0 w 1181855"/>
              <a:gd name="connsiteY0" fmla="*/ 0 h 584775"/>
              <a:gd name="connsiteX1" fmla="*/ 1181855 w 1181855"/>
              <a:gd name="connsiteY1" fmla="*/ 0 h 584775"/>
              <a:gd name="connsiteX2" fmla="*/ 1181855 w 1181855"/>
              <a:gd name="connsiteY2" fmla="*/ 584775 h 584775"/>
              <a:gd name="connsiteX3" fmla="*/ 0 w 1181855"/>
              <a:gd name="connsiteY3" fmla="*/ 584775 h 584775"/>
              <a:gd name="connsiteX4" fmla="*/ 0 w 1181855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584775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83283" y="216189"/>
                  <a:pt x="1176906" y="484305"/>
                  <a:pt x="1181855" y="584775"/>
                </a:cubicBezTo>
                <a:cubicBezTo>
                  <a:pt x="622933" y="678721"/>
                  <a:pt x="516213" y="573096"/>
                  <a:pt x="0" y="584775"/>
                </a:cubicBezTo>
                <a:cubicBezTo>
                  <a:pt x="-6825" y="383788"/>
                  <a:pt x="-37400" y="236309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أتدرب</a:t>
            </a:r>
          </a:p>
        </p:txBody>
      </p:sp>
      <p:pic>
        <p:nvPicPr>
          <p:cNvPr id="6" name="IMG_0251.png" descr="IMG_0251.png">
            <a:extLst>
              <a:ext uri="{FF2B5EF4-FFF2-40B4-BE49-F238E27FC236}">
                <a16:creationId xmlns:a16="http://schemas.microsoft.com/office/drawing/2014/main" id="{B0560C07-1AE7-4963-A74C-D64284D34E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7567"/>
          <a:stretch>
            <a:fillRect/>
          </a:stretch>
        </p:blipFill>
        <p:spPr>
          <a:xfrm>
            <a:off x="3523094" y="477843"/>
            <a:ext cx="4992256" cy="681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IMG_0259.png" descr="IMG_0259.png">
            <a:extLst>
              <a:ext uri="{FF2B5EF4-FFF2-40B4-BE49-F238E27FC236}">
                <a16:creationId xmlns:a16="http://schemas.microsoft.com/office/drawing/2014/main" id="{0CAB8DAB-769A-4BEE-B6C8-45F4F9B7C0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98" t="55054" r="4221" b="10950"/>
          <a:stretch>
            <a:fillRect/>
          </a:stretch>
        </p:blipFill>
        <p:spPr>
          <a:xfrm>
            <a:off x="567599" y="2355414"/>
            <a:ext cx="10903246" cy="127494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٥٢٠">
            <a:extLst>
              <a:ext uri="{FF2B5EF4-FFF2-40B4-BE49-F238E27FC236}">
                <a16:creationId xmlns:a16="http://schemas.microsoft.com/office/drawing/2014/main" id="{B1D62E2D-EFE9-4BD1-82E2-59BD0246662E}"/>
              </a:ext>
            </a:extLst>
          </p:cNvPr>
          <p:cNvSpPr txBox="1"/>
          <p:nvPr/>
        </p:nvSpPr>
        <p:spPr>
          <a:xfrm>
            <a:off x="7950805" y="2382692"/>
            <a:ext cx="121915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8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sz="4000" dirty="0">
                <a:ln w="12700" cap="flat">
                  <a:noFill/>
                  <a:prstDash val="solid"/>
                  <a:miter lim="400000"/>
                </a:ln>
                <a:solidFill>
                  <a:srgbClr val="C00000"/>
                </a:solidFill>
              </a:rPr>
              <a:t>٥٢٠</a:t>
            </a:r>
            <a:endParaRPr sz="4800" dirty="0">
              <a:ln w="12700" cap="flat">
                <a:noFill/>
                <a:prstDash val="solid"/>
                <a:miter lim="400000"/>
              </a:ln>
              <a:solidFill>
                <a:srgbClr val="C00000"/>
              </a:solidFill>
            </a:endParaRPr>
          </a:p>
        </p:txBody>
      </p:sp>
      <p:sp>
        <p:nvSpPr>
          <p:cNvPr id="21" name="٥٤٠">
            <a:extLst>
              <a:ext uri="{FF2B5EF4-FFF2-40B4-BE49-F238E27FC236}">
                <a16:creationId xmlns:a16="http://schemas.microsoft.com/office/drawing/2014/main" id="{CD6AC79E-2B33-455B-BB7A-D96DE575930B}"/>
              </a:ext>
            </a:extLst>
          </p:cNvPr>
          <p:cNvSpPr txBox="1"/>
          <p:nvPr/>
        </p:nvSpPr>
        <p:spPr>
          <a:xfrm>
            <a:off x="6159162" y="2355414"/>
            <a:ext cx="1219154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78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sz="4800" dirty="0">
                <a:ln w="12700" cap="flat">
                  <a:noFill/>
                  <a:prstDash val="solid"/>
                  <a:miter lim="400000"/>
                </a:ln>
                <a:solidFill>
                  <a:srgbClr val="C00000"/>
                </a:solidFill>
              </a:rPr>
              <a:t>٥٤٠</a:t>
            </a:r>
          </a:p>
        </p:txBody>
      </p:sp>
      <p:sp>
        <p:nvSpPr>
          <p:cNvPr id="22" name="إضافة ١٠">
            <a:extLst>
              <a:ext uri="{FF2B5EF4-FFF2-40B4-BE49-F238E27FC236}">
                <a16:creationId xmlns:a16="http://schemas.microsoft.com/office/drawing/2014/main" id="{DF7607C3-1EBD-41A3-800A-A7640CCC554A}"/>
              </a:ext>
            </a:extLst>
          </p:cNvPr>
          <p:cNvSpPr txBox="1"/>
          <p:nvPr/>
        </p:nvSpPr>
        <p:spPr>
          <a:xfrm>
            <a:off x="6768739" y="3071578"/>
            <a:ext cx="2197025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53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lang="ar-SA" sz="4400" dirty="0">
                <a:ln w="12700" cap="flat">
                  <a:noFill/>
                  <a:prstDash val="solid"/>
                  <a:miter lim="400000"/>
                </a:ln>
                <a:solidFill>
                  <a:srgbClr val="C00000"/>
                </a:solidFill>
              </a:rPr>
              <a:t>+ 10</a:t>
            </a:r>
            <a:endParaRPr sz="4400" dirty="0">
              <a:ln w="12700" cap="flat">
                <a:noFill/>
                <a:prstDash val="solid"/>
                <a:miter lim="400000"/>
              </a:ln>
              <a:solidFill>
                <a:srgbClr val="C00000"/>
              </a:solidFill>
            </a:endParaRPr>
          </a:p>
        </p:txBody>
      </p:sp>
      <p:sp>
        <p:nvSpPr>
          <p:cNvPr id="23" name="٣١٣">
            <a:extLst>
              <a:ext uri="{FF2B5EF4-FFF2-40B4-BE49-F238E27FC236}">
                <a16:creationId xmlns:a16="http://schemas.microsoft.com/office/drawing/2014/main" id="{8C76EFCD-8473-49F9-8B4B-194DEBDDADA6}"/>
              </a:ext>
            </a:extLst>
          </p:cNvPr>
          <p:cNvSpPr txBox="1"/>
          <p:nvPr/>
        </p:nvSpPr>
        <p:spPr>
          <a:xfrm>
            <a:off x="3523094" y="2416969"/>
            <a:ext cx="1032495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5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sz="4000" dirty="0">
                <a:ln w="12700" cap="flat">
                  <a:noFill/>
                  <a:prstDash val="solid"/>
                  <a:miter lim="400000"/>
                </a:ln>
                <a:solidFill>
                  <a:srgbClr val="C00000"/>
                </a:solidFill>
              </a:rPr>
              <a:t>٣١٣</a:t>
            </a:r>
          </a:p>
        </p:txBody>
      </p:sp>
      <p:sp>
        <p:nvSpPr>
          <p:cNvPr id="24" name="٣١٥">
            <a:extLst>
              <a:ext uri="{FF2B5EF4-FFF2-40B4-BE49-F238E27FC236}">
                <a16:creationId xmlns:a16="http://schemas.microsoft.com/office/drawing/2014/main" id="{BC2A2FFC-7762-496C-8FA3-270CA7784022}"/>
              </a:ext>
            </a:extLst>
          </p:cNvPr>
          <p:cNvSpPr txBox="1"/>
          <p:nvPr/>
        </p:nvSpPr>
        <p:spPr>
          <a:xfrm>
            <a:off x="1529099" y="2438566"/>
            <a:ext cx="103249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6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sz="3600" dirty="0">
                <a:ln w="12700" cap="flat">
                  <a:noFill/>
                  <a:prstDash val="solid"/>
                  <a:miter lim="400000"/>
                </a:ln>
                <a:solidFill>
                  <a:srgbClr val="C00000"/>
                </a:solidFill>
              </a:rPr>
              <a:t>٣١٥</a:t>
            </a:r>
            <a:endParaRPr sz="4400" dirty="0">
              <a:ln w="12700" cap="flat">
                <a:noFill/>
                <a:prstDash val="solid"/>
                <a:miter lim="400000"/>
              </a:ln>
              <a:solidFill>
                <a:srgbClr val="C00000"/>
              </a:solidFill>
            </a:endParaRPr>
          </a:p>
        </p:txBody>
      </p:sp>
      <p:sp>
        <p:nvSpPr>
          <p:cNvPr id="25" name="إضافة ١">
            <a:extLst>
              <a:ext uri="{FF2B5EF4-FFF2-40B4-BE49-F238E27FC236}">
                <a16:creationId xmlns:a16="http://schemas.microsoft.com/office/drawing/2014/main" id="{4C3EAF09-1EBF-42A0-84CE-D17888ACD6F4}"/>
              </a:ext>
            </a:extLst>
          </p:cNvPr>
          <p:cNvSpPr txBox="1"/>
          <p:nvPr/>
        </p:nvSpPr>
        <p:spPr>
          <a:xfrm>
            <a:off x="1546298" y="3071577"/>
            <a:ext cx="2197024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53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lang="ar-SA" sz="4400" dirty="0">
                <a:ln w="12700" cap="flat">
                  <a:noFill/>
                  <a:prstDash val="solid"/>
                  <a:miter lim="400000"/>
                </a:ln>
                <a:solidFill>
                  <a:srgbClr val="C00000"/>
                </a:solidFill>
              </a:rPr>
              <a:t>+ 1</a:t>
            </a:r>
            <a:endParaRPr sz="4400" dirty="0">
              <a:ln w="12700" cap="flat">
                <a:noFill/>
                <a:prstDash val="solid"/>
                <a:miter lim="400000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7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dvAuto="0"/>
      <p:bldP spid="21" grpId="0" animBg="1" advAuto="0"/>
      <p:bldP spid="22" grpId="0" animBg="1" advAuto="0"/>
      <p:bldP spid="23" grpId="0" animBg="1" advAuto="0"/>
      <p:bldP spid="24" grpId="0" animBg="1" advAuto="0"/>
      <p:bldP spid="25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5A9CDB74-EA71-49B6-883E-BF7F8005AD15}"/>
              </a:ext>
            </a:extLst>
          </p:cNvPr>
          <p:cNvSpPr txBox="1"/>
          <p:nvPr/>
        </p:nvSpPr>
        <p:spPr>
          <a:xfrm>
            <a:off x="9608023" y="319677"/>
            <a:ext cx="1181855" cy="584775"/>
          </a:xfrm>
          <a:custGeom>
            <a:avLst/>
            <a:gdLst>
              <a:gd name="connsiteX0" fmla="*/ 0 w 1181855"/>
              <a:gd name="connsiteY0" fmla="*/ 0 h 584775"/>
              <a:gd name="connsiteX1" fmla="*/ 1181855 w 1181855"/>
              <a:gd name="connsiteY1" fmla="*/ 0 h 584775"/>
              <a:gd name="connsiteX2" fmla="*/ 1181855 w 1181855"/>
              <a:gd name="connsiteY2" fmla="*/ 584775 h 584775"/>
              <a:gd name="connsiteX3" fmla="*/ 0 w 1181855"/>
              <a:gd name="connsiteY3" fmla="*/ 584775 h 584775"/>
              <a:gd name="connsiteX4" fmla="*/ 0 w 1181855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584775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83283" y="216189"/>
                  <a:pt x="1176906" y="484305"/>
                  <a:pt x="1181855" y="584775"/>
                </a:cubicBezTo>
                <a:cubicBezTo>
                  <a:pt x="622933" y="678721"/>
                  <a:pt x="516213" y="573096"/>
                  <a:pt x="0" y="584775"/>
                </a:cubicBezTo>
                <a:cubicBezTo>
                  <a:pt x="-6825" y="383788"/>
                  <a:pt x="-37400" y="236309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التقويم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CE44272-C327-4171-A286-3D79247E5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716" y="2108033"/>
            <a:ext cx="4724400" cy="200025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F03B410-AC9A-43D6-AC36-75639BF15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821" y="1579399"/>
            <a:ext cx="3639051" cy="3699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إضافة ١">
            <a:extLst>
              <a:ext uri="{FF2B5EF4-FFF2-40B4-BE49-F238E27FC236}">
                <a16:creationId xmlns:a16="http://schemas.microsoft.com/office/drawing/2014/main" id="{33ED2E36-9C10-4965-93D5-82B190B5C808}"/>
              </a:ext>
            </a:extLst>
          </p:cNvPr>
          <p:cNvSpPr txBox="1"/>
          <p:nvPr/>
        </p:nvSpPr>
        <p:spPr>
          <a:xfrm>
            <a:off x="1963393" y="4498899"/>
            <a:ext cx="2197024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53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lang="ar-SA" sz="4400" dirty="0">
                <a:ln w="12700" cap="flat">
                  <a:noFill/>
                  <a:prstDash val="solid"/>
                  <a:miter lim="400000"/>
                </a:ln>
                <a:solidFill>
                  <a:srgbClr val="C00000"/>
                </a:solidFill>
              </a:rPr>
              <a:t>800</a:t>
            </a:r>
            <a:endParaRPr sz="4400" dirty="0">
              <a:ln w="12700" cap="flat">
                <a:noFill/>
                <a:prstDash val="solid"/>
                <a:miter lim="400000"/>
              </a:ln>
              <a:solidFill>
                <a:srgbClr val="C00000"/>
              </a:solidFill>
            </a:endParaRPr>
          </a:p>
        </p:txBody>
      </p:sp>
      <p:sp>
        <p:nvSpPr>
          <p:cNvPr id="16" name="إضافة ١">
            <a:extLst>
              <a:ext uri="{FF2B5EF4-FFF2-40B4-BE49-F238E27FC236}">
                <a16:creationId xmlns:a16="http://schemas.microsoft.com/office/drawing/2014/main" id="{8DD41265-C5A2-4956-9C5E-1A525B8237E2}"/>
              </a:ext>
            </a:extLst>
          </p:cNvPr>
          <p:cNvSpPr txBox="1"/>
          <p:nvPr/>
        </p:nvSpPr>
        <p:spPr>
          <a:xfrm>
            <a:off x="7170820" y="3428999"/>
            <a:ext cx="1328985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53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lang="ar-SA" sz="4400" dirty="0">
                <a:ln w="12700" cap="flat">
                  <a:noFill/>
                  <a:prstDash val="solid"/>
                  <a:miter lim="400000"/>
                </a:ln>
                <a:solidFill>
                  <a:srgbClr val="C00000"/>
                </a:solidFill>
              </a:rPr>
              <a:t>800</a:t>
            </a:r>
            <a:endParaRPr sz="4400" dirty="0">
              <a:ln w="12700" cap="flat">
                <a:noFill/>
                <a:prstDash val="solid"/>
                <a:miter lim="400000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79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dvAuto="0"/>
      <p:bldP spid="16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5A9CDB74-EA71-49B6-883E-BF7F8005AD15}"/>
              </a:ext>
            </a:extLst>
          </p:cNvPr>
          <p:cNvSpPr txBox="1"/>
          <p:nvPr/>
        </p:nvSpPr>
        <p:spPr>
          <a:xfrm>
            <a:off x="9608023" y="319677"/>
            <a:ext cx="1181855" cy="584775"/>
          </a:xfrm>
          <a:custGeom>
            <a:avLst/>
            <a:gdLst>
              <a:gd name="connsiteX0" fmla="*/ 0 w 1181855"/>
              <a:gd name="connsiteY0" fmla="*/ 0 h 584775"/>
              <a:gd name="connsiteX1" fmla="*/ 1181855 w 1181855"/>
              <a:gd name="connsiteY1" fmla="*/ 0 h 584775"/>
              <a:gd name="connsiteX2" fmla="*/ 1181855 w 1181855"/>
              <a:gd name="connsiteY2" fmla="*/ 584775 h 584775"/>
              <a:gd name="connsiteX3" fmla="*/ 0 w 1181855"/>
              <a:gd name="connsiteY3" fmla="*/ 584775 h 584775"/>
              <a:gd name="connsiteX4" fmla="*/ 0 w 1181855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584775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83283" y="216189"/>
                  <a:pt x="1176906" y="484305"/>
                  <a:pt x="1181855" y="584775"/>
                </a:cubicBezTo>
                <a:cubicBezTo>
                  <a:pt x="622933" y="678721"/>
                  <a:pt x="516213" y="573096"/>
                  <a:pt x="0" y="584775"/>
                </a:cubicBezTo>
                <a:cubicBezTo>
                  <a:pt x="-6825" y="383788"/>
                  <a:pt x="-37400" y="236309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الواجب </a:t>
            </a:r>
          </a:p>
        </p:txBody>
      </p:sp>
      <p:sp>
        <p:nvSpPr>
          <p:cNvPr id="16" name="إضافة ١">
            <a:extLst>
              <a:ext uri="{FF2B5EF4-FFF2-40B4-BE49-F238E27FC236}">
                <a16:creationId xmlns:a16="http://schemas.microsoft.com/office/drawing/2014/main" id="{8DD41265-C5A2-4956-9C5E-1A525B8237E2}"/>
              </a:ext>
            </a:extLst>
          </p:cNvPr>
          <p:cNvSpPr txBox="1"/>
          <p:nvPr/>
        </p:nvSpPr>
        <p:spPr>
          <a:xfrm>
            <a:off x="2743200" y="2241883"/>
            <a:ext cx="6705600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53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lang="ar-SA" sz="4400" dirty="0">
                <a:ln w="12700" cap="flat">
                  <a:noFill/>
                  <a:prstDash val="solid"/>
                  <a:miter lim="400000"/>
                </a:ln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رقم  18 إلى رقم 33 صفحة 81 </a:t>
            </a:r>
            <a:endParaRPr sz="4400" dirty="0">
              <a:ln w="12700" cap="flat">
                <a:noFill/>
                <a:prstDash val="solid"/>
                <a:miter lim="400000"/>
              </a:ln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538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97418A23-1CB4-4197-87D2-6FFC3D7FD6B5}"/>
              </a:ext>
            </a:extLst>
          </p:cNvPr>
          <p:cNvSpPr txBox="1"/>
          <p:nvPr/>
        </p:nvSpPr>
        <p:spPr>
          <a:xfrm>
            <a:off x="9580728" y="415211"/>
            <a:ext cx="1577640" cy="400110"/>
          </a:xfrm>
          <a:custGeom>
            <a:avLst/>
            <a:gdLst>
              <a:gd name="connsiteX0" fmla="*/ 0 w 1577640"/>
              <a:gd name="connsiteY0" fmla="*/ 0 h 400110"/>
              <a:gd name="connsiteX1" fmla="*/ 1577640 w 1577640"/>
              <a:gd name="connsiteY1" fmla="*/ 0 h 400110"/>
              <a:gd name="connsiteX2" fmla="*/ 1577640 w 1577640"/>
              <a:gd name="connsiteY2" fmla="*/ 400110 h 400110"/>
              <a:gd name="connsiteX3" fmla="*/ 0 w 1577640"/>
              <a:gd name="connsiteY3" fmla="*/ 400110 h 400110"/>
              <a:gd name="connsiteX4" fmla="*/ 0 w 1577640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7640" h="400110" extrusionOk="0">
                <a:moveTo>
                  <a:pt x="0" y="0"/>
                </a:moveTo>
                <a:cubicBezTo>
                  <a:pt x="379370" y="-53498"/>
                  <a:pt x="834548" y="-2361"/>
                  <a:pt x="1577640" y="0"/>
                </a:cubicBezTo>
                <a:cubicBezTo>
                  <a:pt x="1576515" y="48839"/>
                  <a:pt x="1607943" y="277712"/>
                  <a:pt x="1577640" y="400110"/>
                </a:cubicBezTo>
                <a:cubicBezTo>
                  <a:pt x="849440" y="314863"/>
                  <a:pt x="498953" y="382852"/>
                  <a:pt x="0" y="400110"/>
                </a:cubicBezTo>
                <a:cubicBezTo>
                  <a:pt x="-27360" y="207052"/>
                  <a:pt x="-2418" y="14613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0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مراجعة ما سبق </a:t>
            </a:r>
          </a:p>
        </p:txBody>
      </p:sp>
      <p:sp>
        <p:nvSpPr>
          <p:cNvPr id="3" name="٧٢٤">
            <a:extLst>
              <a:ext uri="{FF2B5EF4-FFF2-40B4-BE49-F238E27FC236}">
                <a16:creationId xmlns:a16="http://schemas.microsoft.com/office/drawing/2014/main" id="{DA487D14-F132-4475-B545-D91F01DDED75}"/>
              </a:ext>
            </a:extLst>
          </p:cNvPr>
          <p:cNvSpPr txBox="1"/>
          <p:nvPr/>
        </p:nvSpPr>
        <p:spPr>
          <a:xfrm>
            <a:off x="3470605" y="1273237"/>
            <a:ext cx="525079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1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lang="ar-SA" sz="3200" dirty="0">
                <a:ln w="12700" cap="flat">
                  <a:noFill/>
                  <a:prstDash val="solid"/>
                  <a:miter lim="400000"/>
                </a:ln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أرتب الأعداد الآتية من الأصغر إلى الأكبر</a:t>
            </a:r>
            <a:endParaRPr sz="3200" dirty="0">
              <a:ln w="12700" cap="flat">
                <a:noFill/>
                <a:prstDash val="solid"/>
                <a:miter lim="400000"/>
              </a:ln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مستطيل: زاوية مطوية 3">
            <a:extLst>
              <a:ext uri="{FF2B5EF4-FFF2-40B4-BE49-F238E27FC236}">
                <a16:creationId xmlns:a16="http://schemas.microsoft.com/office/drawing/2014/main" id="{24687BF0-9093-4006-B849-300E245AB127}"/>
              </a:ext>
            </a:extLst>
          </p:cNvPr>
          <p:cNvSpPr/>
          <p:nvPr/>
        </p:nvSpPr>
        <p:spPr>
          <a:xfrm>
            <a:off x="2454324" y="2324498"/>
            <a:ext cx="3084394" cy="2461496"/>
          </a:xfrm>
          <a:prstGeom prst="foldedCorner">
            <a:avLst>
              <a:gd name="adj" fmla="val 28865"/>
            </a:avLst>
          </a:prstGeom>
          <a:solidFill>
            <a:srgbClr val="99C4D6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: زاوية مطوية 5">
            <a:extLst>
              <a:ext uri="{FF2B5EF4-FFF2-40B4-BE49-F238E27FC236}">
                <a16:creationId xmlns:a16="http://schemas.microsoft.com/office/drawing/2014/main" id="{2A009EA6-7D0D-4C2E-A063-744241E395CA}"/>
              </a:ext>
            </a:extLst>
          </p:cNvPr>
          <p:cNvSpPr/>
          <p:nvPr/>
        </p:nvSpPr>
        <p:spPr>
          <a:xfrm>
            <a:off x="6521130" y="2324498"/>
            <a:ext cx="3419233" cy="2461496"/>
          </a:xfrm>
          <a:prstGeom prst="foldedCorner">
            <a:avLst>
              <a:gd name="adj" fmla="val 33331"/>
            </a:avLst>
          </a:prstGeom>
          <a:solidFill>
            <a:srgbClr val="F3D6C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٧٢٤">
            <a:extLst>
              <a:ext uri="{FF2B5EF4-FFF2-40B4-BE49-F238E27FC236}">
                <a16:creationId xmlns:a16="http://schemas.microsoft.com/office/drawing/2014/main" id="{E48E56D0-8B27-4151-85D7-304A6997D2FB}"/>
              </a:ext>
            </a:extLst>
          </p:cNvPr>
          <p:cNvSpPr txBox="1"/>
          <p:nvPr/>
        </p:nvSpPr>
        <p:spPr>
          <a:xfrm>
            <a:off x="6941602" y="2641916"/>
            <a:ext cx="265494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1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lang="ar-SA" sz="3200" dirty="0">
                <a:ln w="12700" cap="flat">
                  <a:noFill/>
                  <a:prstDash val="solid"/>
                  <a:miter lim="400000"/>
                </a:ln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630 ، 622 ، 656</a:t>
            </a:r>
            <a:endParaRPr sz="3200" dirty="0">
              <a:ln w="12700" cap="flat">
                <a:noFill/>
                <a:prstDash val="solid"/>
                <a:miter lim="400000"/>
              </a:ln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٧٢٤">
            <a:extLst>
              <a:ext uri="{FF2B5EF4-FFF2-40B4-BE49-F238E27FC236}">
                <a16:creationId xmlns:a16="http://schemas.microsoft.com/office/drawing/2014/main" id="{E12A1098-BCDA-43FF-9D06-871151173CD8}"/>
              </a:ext>
            </a:extLst>
          </p:cNvPr>
          <p:cNvSpPr txBox="1"/>
          <p:nvPr/>
        </p:nvSpPr>
        <p:spPr>
          <a:xfrm>
            <a:off x="2585588" y="2641915"/>
            <a:ext cx="2816767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1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lang="ar-SA" sz="3200" dirty="0">
                <a:ln w="12700" cap="flat">
                  <a:noFill/>
                  <a:prstDash val="solid"/>
                  <a:miter lim="400000"/>
                </a:ln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122 ، 322 ، 222</a:t>
            </a:r>
            <a:endParaRPr sz="3200" dirty="0">
              <a:ln w="12700" cap="flat">
                <a:noFill/>
                <a:prstDash val="solid"/>
                <a:miter lim="400000"/>
              </a:ln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72571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AA9B3895-6973-4AF6-9542-3AF7E454035B}"/>
              </a:ext>
            </a:extLst>
          </p:cNvPr>
          <p:cNvSpPr txBox="1"/>
          <p:nvPr/>
        </p:nvSpPr>
        <p:spPr>
          <a:xfrm>
            <a:off x="9771796" y="415211"/>
            <a:ext cx="1181855" cy="400110"/>
          </a:xfrm>
          <a:custGeom>
            <a:avLst/>
            <a:gdLst>
              <a:gd name="connsiteX0" fmla="*/ 0 w 1181855"/>
              <a:gd name="connsiteY0" fmla="*/ 0 h 400110"/>
              <a:gd name="connsiteX1" fmla="*/ 1181855 w 1181855"/>
              <a:gd name="connsiteY1" fmla="*/ 0 h 400110"/>
              <a:gd name="connsiteX2" fmla="*/ 1181855 w 1181855"/>
              <a:gd name="connsiteY2" fmla="*/ 400110 h 400110"/>
              <a:gd name="connsiteX3" fmla="*/ 0 w 1181855"/>
              <a:gd name="connsiteY3" fmla="*/ 400110 h 400110"/>
              <a:gd name="connsiteX4" fmla="*/ 0 w 1181855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400110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80730" y="48839"/>
                  <a:pt x="1212158" y="277712"/>
                  <a:pt x="1181855" y="400110"/>
                </a:cubicBezTo>
                <a:cubicBezTo>
                  <a:pt x="622933" y="494056"/>
                  <a:pt x="516213" y="388431"/>
                  <a:pt x="0" y="400110"/>
                </a:cubicBezTo>
                <a:cubicBezTo>
                  <a:pt x="-27360" y="207052"/>
                  <a:pt x="-2418" y="14613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0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درس اليوم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4D0AA459-F6DE-40E9-9F02-426F3B72A652}"/>
              </a:ext>
            </a:extLst>
          </p:cNvPr>
          <p:cNvSpPr/>
          <p:nvPr/>
        </p:nvSpPr>
        <p:spPr>
          <a:xfrm>
            <a:off x="4963545" y="1370547"/>
            <a:ext cx="25378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chemeClr val="accent3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الأنماط العددية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D336D1EB-5A1F-4C53-8C4A-CD98FACCC61B}"/>
              </a:ext>
            </a:extLst>
          </p:cNvPr>
          <p:cNvSpPr/>
          <p:nvPr/>
        </p:nvSpPr>
        <p:spPr>
          <a:xfrm>
            <a:off x="8758360" y="2066803"/>
            <a:ext cx="18085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28D89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فكرة الدرس/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2A38CC26-C090-4AED-8A81-3C10C1FE7160}"/>
              </a:ext>
            </a:extLst>
          </p:cNvPr>
          <p:cNvSpPr/>
          <p:nvPr/>
        </p:nvSpPr>
        <p:spPr>
          <a:xfrm>
            <a:off x="2758385" y="2944538"/>
            <a:ext cx="63946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6D8DB2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أكتشف أنماط عددية .</a:t>
            </a:r>
          </a:p>
          <a:p>
            <a:pPr algn="ctr"/>
            <a:r>
              <a:rPr lang="ar-SA" sz="3600" b="1" cap="none" spc="0" dirty="0">
                <a:ln/>
                <a:solidFill>
                  <a:srgbClr val="6D8DB2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وأجد الأعداد الفردية و الزوجية في أنماط الأعداد .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21337EAB-D465-433F-A61E-812ECF89D0F2}"/>
              </a:ext>
            </a:extLst>
          </p:cNvPr>
          <p:cNvSpPr/>
          <p:nvPr/>
        </p:nvSpPr>
        <p:spPr>
          <a:xfrm>
            <a:off x="8921865" y="4456881"/>
            <a:ext cx="14814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28D89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المفردات /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22C7BF7E-DABE-452F-831E-904F57201B9B}"/>
              </a:ext>
            </a:extLst>
          </p:cNvPr>
          <p:cNvSpPr/>
          <p:nvPr/>
        </p:nvSpPr>
        <p:spPr>
          <a:xfrm>
            <a:off x="5171133" y="5103212"/>
            <a:ext cx="21226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6D8DB2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زوجي – فردي </a:t>
            </a:r>
          </a:p>
        </p:txBody>
      </p:sp>
    </p:spTree>
    <p:extLst>
      <p:ext uri="{BB962C8B-B14F-4D97-AF65-F5344CB8AC3E}">
        <p14:creationId xmlns:p14="http://schemas.microsoft.com/office/powerpoint/2010/main" val="330721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37802A51-04DA-48B2-871D-FED0F5ABE50C}"/>
              </a:ext>
            </a:extLst>
          </p:cNvPr>
          <p:cNvSpPr txBox="1"/>
          <p:nvPr/>
        </p:nvSpPr>
        <p:spPr>
          <a:xfrm>
            <a:off x="9771796" y="415211"/>
            <a:ext cx="1181855" cy="400110"/>
          </a:xfrm>
          <a:custGeom>
            <a:avLst/>
            <a:gdLst>
              <a:gd name="connsiteX0" fmla="*/ 0 w 1181855"/>
              <a:gd name="connsiteY0" fmla="*/ 0 h 400110"/>
              <a:gd name="connsiteX1" fmla="*/ 1181855 w 1181855"/>
              <a:gd name="connsiteY1" fmla="*/ 0 h 400110"/>
              <a:gd name="connsiteX2" fmla="*/ 1181855 w 1181855"/>
              <a:gd name="connsiteY2" fmla="*/ 400110 h 400110"/>
              <a:gd name="connsiteX3" fmla="*/ 0 w 1181855"/>
              <a:gd name="connsiteY3" fmla="*/ 400110 h 400110"/>
              <a:gd name="connsiteX4" fmla="*/ 0 w 1181855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400110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80730" y="48839"/>
                  <a:pt x="1212158" y="277712"/>
                  <a:pt x="1181855" y="400110"/>
                </a:cubicBezTo>
                <a:cubicBezTo>
                  <a:pt x="622933" y="494056"/>
                  <a:pt x="516213" y="388431"/>
                  <a:pt x="0" y="400110"/>
                </a:cubicBezTo>
                <a:cubicBezTo>
                  <a:pt x="-27360" y="207052"/>
                  <a:pt x="-2418" y="14613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0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المفردات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476DF023-FA12-4B09-975C-BEEE0D9E7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599" y="2205330"/>
            <a:ext cx="3523326" cy="2447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B1C9AAE-C711-4094-9CDC-6953DF6C5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137" y="1665325"/>
            <a:ext cx="5671427" cy="3953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38252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37802A51-04DA-48B2-871D-FED0F5ABE50C}"/>
              </a:ext>
            </a:extLst>
          </p:cNvPr>
          <p:cNvSpPr txBox="1"/>
          <p:nvPr/>
        </p:nvSpPr>
        <p:spPr>
          <a:xfrm>
            <a:off x="9771796" y="415211"/>
            <a:ext cx="1181855" cy="400110"/>
          </a:xfrm>
          <a:custGeom>
            <a:avLst/>
            <a:gdLst>
              <a:gd name="connsiteX0" fmla="*/ 0 w 1181855"/>
              <a:gd name="connsiteY0" fmla="*/ 0 h 400110"/>
              <a:gd name="connsiteX1" fmla="*/ 1181855 w 1181855"/>
              <a:gd name="connsiteY1" fmla="*/ 0 h 400110"/>
              <a:gd name="connsiteX2" fmla="*/ 1181855 w 1181855"/>
              <a:gd name="connsiteY2" fmla="*/ 400110 h 400110"/>
              <a:gd name="connsiteX3" fmla="*/ 0 w 1181855"/>
              <a:gd name="connsiteY3" fmla="*/ 400110 h 400110"/>
              <a:gd name="connsiteX4" fmla="*/ 0 w 1181855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400110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80730" y="48839"/>
                  <a:pt x="1212158" y="277712"/>
                  <a:pt x="1181855" y="400110"/>
                </a:cubicBezTo>
                <a:cubicBezTo>
                  <a:pt x="622933" y="494056"/>
                  <a:pt x="516213" y="388431"/>
                  <a:pt x="0" y="400110"/>
                </a:cubicBezTo>
                <a:cubicBezTo>
                  <a:pt x="-27360" y="207052"/>
                  <a:pt x="-2418" y="14613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0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المفردات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475A3AD-FF29-46AF-BF11-4C14D10F0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7798" y="2019867"/>
            <a:ext cx="3572429" cy="2442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EE213B0-56D5-485A-92BE-5BD725C20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49" y="1474172"/>
            <a:ext cx="5658419" cy="3909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82655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CDAD8B97-8261-476D-A757-572B8F6D8F0A}"/>
              </a:ext>
            </a:extLst>
          </p:cNvPr>
          <p:cNvSpPr txBox="1"/>
          <p:nvPr/>
        </p:nvSpPr>
        <p:spPr>
          <a:xfrm>
            <a:off x="9608023" y="319677"/>
            <a:ext cx="1181855" cy="584775"/>
          </a:xfrm>
          <a:custGeom>
            <a:avLst/>
            <a:gdLst>
              <a:gd name="connsiteX0" fmla="*/ 0 w 1181855"/>
              <a:gd name="connsiteY0" fmla="*/ 0 h 584775"/>
              <a:gd name="connsiteX1" fmla="*/ 1181855 w 1181855"/>
              <a:gd name="connsiteY1" fmla="*/ 0 h 584775"/>
              <a:gd name="connsiteX2" fmla="*/ 1181855 w 1181855"/>
              <a:gd name="connsiteY2" fmla="*/ 584775 h 584775"/>
              <a:gd name="connsiteX3" fmla="*/ 0 w 1181855"/>
              <a:gd name="connsiteY3" fmla="*/ 584775 h 584775"/>
              <a:gd name="connsiteX4" fmla="*/ 0 w 1181855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584775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83283" y="216189"/>
                  <a:pt x="1176906" y="484305"/>
                  <a:pt x="1181855" y="584775"/>
                </a:cubicBezTo>
                <a:cubicBezTo>
                  <a:pt x="622933" y="678721"/>
                  <a:pt x="516213" y="573096"/>
                  <a:pt x="0" y="584775"/>
                </a:cubicBezTo>
                <a:cubicBezTo>
                  <a:pt x="-6825" y="383788"/>
                  <a:pt x="-37400" y="236309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أستعد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1A16D79B-0363-47E2-BC83-BCAB3AA235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73"/>
          <a:stretch/>
        </p:blipFill>
        <p:spPr>
          <a:xfrm>
            <a:off x="2188060" y="1093767"/>
            <a:ext cx="7419963" cy="114446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783E85A-37A2-4BBA-9C8F-8D4E3523D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971" y="2427547"/>
            <a:ext cx="4040058" cy="3273483"/>
          </a:xfrm>
          <a:prstGeom prst="rect">
            <a:avLst/>
          </a:prstGeom>
        </p:spPr>
      </p:pic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7677459E-8630-4111-AF59-538539DA1251}"/>
              </a:ext>
            </a:extLst>
          </p:cNvPr>
          <p:cNvSpPr/>
          <p:nvPr/>
        </p:nvSpPr>
        <p:spPr>
          <a:xfrm>
            <a:off x="5871916" y="4517409"/>
            <a:ext cx="448168" cy="464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B34D9207-B2F5-479E-9D11-A1794B18C1C8}"/>
              </a:ext>
            </a:extLst>
          </p:cNvPr>
          <p:cNvSpPr/>
          <p:nvPr/>
        </p:nvSpPr>
        <p:spPr>
          <a:xfrm>
            <a:off x="5583528" y="3958728"/>
            <a:ext cx="448168" cy="464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58F504A0-4DF9-46B4-8BC8-1A4EE421CB07}"/>
              </a:ext>
            </a:extLst>
          </p:cNvPr>
          <p:cNvSpPr/>
          <p:nvPr/>
        </p:nvSpPr>
        <p:spPr>
          <a:xfrm>
            <a:off x="5376858" y="3400047"/>
            <a:ext cx="448168" cy="464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E8C74303-9634-470D-B908-5E929252C4B0}"/>
              </a:ext>
            </a:extLst>
          </p:cNvPr>
          <p:cNvSpPr/>
          <p:nvPr/>
        </p:nvSpPr>
        <p:spPr>
          <a:xfrm>
            <a:off x="5135360" y="2841366"/>
            <a:ext cx="448168" cy="464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B7B63825-7895-4477-9326-944F909E5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855" y="3268981"/>
            <a:ext cx="2161222" cy="1532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0635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D0FD36D-B2C7-4A46-9E6E-BAD982478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429"/>
          <a:stretch/>
        </p:blipFill>
        <p:spPr>
          <a:xfrm>
            <a:off x="4064077" y="2238232"/>
            <a:ext cx="4936095" cy="371339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CDAD8B97-8261-476D-A757-572B8F6D8F0A}"/>
              </a:ext>
            </a:extLst>
          </p:cNvPr>
          <p:cNvSpPr txBox="1"/>
          <p:nvPr/>
        </p:nvSpPr>
        <p:spPr>
          <a:xfrm>
            <a:off x="9608023" y="319677"/>
            <a:ext cx="1181855" cy="584775"/>
          </a:xfrm>
          <a:custGeom>
            <a:avLst/>
            <a:gdLst>
              <a:gd name="connsiteX0" fmla="*/ 0 w 1181855"/>
              <a:gd name="connsiteY0" fmla="*/ 0 h 584775"/>
              <a:gd name="connsiteX1" fmla="*/ 1181855 w 1181855"/>
              <a:gd name="connsiteY1" fmla="*/ 0 h 584775"/>
              <a:gd name="connsiteX2" fmla="*/ 1181855 w 1181855"/>
              <a:gd name="connsiteY2" fmla="*/ 584775 h 584775"/>
              <a:gd name="connsiteX3" fmla="*/ 0 w 1181855"/>
              <a:gd name="connsiteY3" fmla="*/ 584775 h 584775"/>
              <a:gd name="connsiteX4" fmla="*/ 0 w 1181855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584775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83283" y="216189"/>
                  <a:pt x="1176906" y="484305"/>
                  <a:pt x="1181855" y="584775"/>
                </a:cubicBezTo>
                <a:cubicBezTo>
                  <a:pt x="622933" y="678721"/>
                  <a:pt x="516213" y="573096"/>
                  <a:pt x="0" y="584775"/>
                </a:cubicBezTo>
                <a:cubicBezTo>
                  <a:pt x="-6825" y="383788"/>
                  <a:pt x="-37400" y="236309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أستعد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1A16D79B-0363-47E2-BC83-BCAB3AA235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73"/>
          <a:stretch/>
        </p:blipFill>
        <p:spPr>
          <a:xfrm>
            <a:off x="2188060" y="1093767"/>
            <a:ext cx="7419963" cy="1144465"/>
          </a:xfrm>
          <a:prstGeom prst="rect">
            <a:avLst/>
          </a:prstGeom>
        </p:spPr>
      </p:pic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7677459E-8630-4111-AF59-538539DA1251}"/>
              </a:ext>
            </a:extLst>
          </p:cNvPr>
          <p:cNvSpPr/>
          <p:nvPr/>
        </p:nvSpPr>
        <p:spPr>
          <a:xfrm>
            <a:off x="6083956" y="4619769"/>
            <a:ext cx="448168" cy="4640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B34D9207-B2F5-479E-9D11-A1794B18C1C8}"/>
              </a:ext>
            </a:extLst>
          </p:cNvPr>
          <p:cNvSpPr/>
          <p:nvPr/>
        </p:nvSpPr>
        <p:spPr>
          <a:xfrm>
            <a:off x="5750300" y="4064288"/>
            <a:ext cx="448168" cy="4640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58F504A0-4DF9-46B4-8BC8-1A4EE421CB07}"/>
              </a:ext>
            </a:extLst>
          </p:cNvPr>
          <p:cNvSpPr/>
          <p:nvPr/>
        </p:nvSpPr>
        <p:spPr>
          <a:xfrm>
            <a:off x="5536878" y="3422907"/>
            <a:ext cx="448168" cy="4640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E8C74303-9634-470D-B908-5E929252C4B0}"/>
              </a:ext>
            </a:extLst>
          </p:cNvPr>
          <p:cNvSpPr/>
          <p:nvPr/>
        </p:nvSpPr>
        <p:spPr>
          <a:xfrm>
            <a:off x="5192510" y="2841366"/>
            <a:ext cx="448168" cy="4640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0C38E9E-AF8D-4FCD-BEEB-3D37ABE8EF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088"/>
          <a:stretch/>
        </p:blipFill>
        <p:spPr>
          <a:xfrm>
            <a:off x="1614291" y="3422907"/>
            <a:ext cx="2668610" cy="1470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4553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A2BB191-9B46-4DA3-9256-8F23F6303F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886"/>
          <a:stretch/>
        </p:blipFill>
        <p:spPr>
          <a:xfrm>
            <a:off x="4753927" y="2238232"/>
            <a:ext cx="4229385" cy="357854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CDAD8B97-8261-476D-A757-572B8F6D8F0A}"/>
              </a:ext>
            </a:extLst>
          </p:cNvPr>
          <p:cNvSpPr txBox="1"/>
          <p:nvPr/>
        </p:nvSpPr>
        <p:spPr>
          <a:xfrm>
            <a:off x="9608023" y="319677"/>
            <a:ext cx="1181855" cy="584775"/>
          </a:xfrm>
          <a:custGeom>
            <a:avLst/>
            <a:gdLst>
              <a:gd name="connsiteX0" fmla="*/ 0 w 1181855"/>
              <a:gd name="connsiteY0" fmla="*/ 0 h 584775"/>
              <a:gd name="connsiteX1" fmla="*/ 1181855 w 1181855"/>
              <a:gd name="connsiteY1" fmla="*/ 0 h 584775"/>
              <a:gd name="connsiteX2" fmla="*/ 1181855 w 1181855"/>
              <a:gd name="connsiteY2" fmla="*/ 584775 h 584775"/>
              <a:gd name="connsiteX3" fmla="*/ 0 w 1181855"/>
              <a:gd name="connsiteY3" fmla="*/ 584775 h 584775"/>
              <a:gd name="connsiteX4" fmla="*/ 0 w 1181855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584775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83283" y="216189"/>
                  <a:pt x="1176906" y="484305"/>
                  <a:pt x="1181855" y="584775"/>
                </a:cubicBezTo>
                <a:cubicBezTo>
                  <a:pt x="622933" y="678721"/>
                  <a:pt x="516213" y="573096"/>
                  <a:pt x="0" y="584775"/>
                </a:cubicBezTo>
                <a:cubicBezTo>
                  <a:pt x="-6825" y="383788"/>
                  <a:pt x="-37400" y="236309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أستعد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1A16D79B-0363-47E2-BC83-BCAB3AA235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73"/>
          <a:stretch/>
        </p:blipFill>
        <p:spPr>
          <a:xfrm>
            <a:off x="2188060" y="1093767"/>
            <a:ext cx="7419963" cy="1144465"/>
          </a:xfrm>
          <a:prstGeom prst="rect">
            <a:avLst/>
          </a:prstGeom>
        </p:spPr>
      </p:pic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7677459E-8630-4111-AF59-538539DA1251}"/>
              </a:ext>
            </a:extLst>
          </p:cNvPr>
          <p:cNvSpPr/>
          <p:nvPr/>
        </p:nvSpPr>
        <p:spPr>
          <a:xfrm>
            <a:off x="6055380" y="4619769"/>
            <a:ext cx="448168" cy="46402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B34D9207-B2F5-479E-9D11-A1794B18C1C8}"/>
              </a:ext>
            </a:extLst>
          </p:cNvPr>
          <p:cNvSpPr/>
          <p:nvPr/>
        </p:nvSpPr>
        <p:spPr>
          <a:xfrm>
            <a:off x="5778874" y="4058533"/>
            <a:ext cx="448168" cy="46402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58F504A0-4DF9-46B4-8BC8-1A4EE421CB07}"/>
              </a:ext>
            </a:extLst>
          </p:cNvPr>
          <p:cNvSpPr/>
          <p:nvPr/>
        </p:nvSpPr>
        <p:spPr>
          <a:xfrm>
            <a:off x="5449873" y="3429000"/>
            <a:ext cx="448168" cy="46402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E8C74303-9634-470D-B908-5E929252C4B0}"/>
              </a:ext>
            </a:extLst>
          </p:cNvPr>
          <p:cNvSpPr/>
          <p:nvPr/>
        </p:nvSpPr>
        <p:spPr>
          <a:xfrm>
            <a:off x="5249662" y="2877086"/>
            <a:ext cx="448168" cy="46402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AD323A0D-6124-44C5-A0A6-AD6C34D0D4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241"/>
          <a:stretch/>
        </p:blipFill>
        <p:spPr>
          <a:xfrm>
            <a:off x="2290891" y="3398386"/>
            <a:ext cx="1838325" cy="1144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2477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CDAD8B97-8261-476D-A757-572B8F6D8F0A}"/>
              </a:ext>
            </a:extLst>
          </p:cNvPr>
          <p:cNvSpPr txBox="1"/>
          <p:nvPr/>
        </p:nvSpPr>
        <p:spPr>
          <a:xfrm>
            <a:off x="9608023" y="319677"/>
            <a:ext cx="1181855" cy="584775"/>
          </a:xfrm>
          <a:custGeom>
            <a:avLst/>
            <a:gdLst>
              <a:gd name="connsiteX0" fmla="*/ 0 w 1181855"/>
              <a:gd name="connsiteY0" fmla="*/ 0 h 584775"/>
              <a:gd name="connsiteX1" fmla="*/ 1181855 w 1181855"/>
              <a:gd name="connsiteY1" fmla="*/ 0 h 584775"/>
              <a:gd name="connsiteX2" fmla="*/ 1181855 w 1181855"/>
              <a:gd name="connsiteY2" fmla="*/ 584775 h 584775"/>
              <a:gd name="connsiteX3" fmla="*/ 0 w 1181855"/>
              <a:gd name="connsiteY3" fmla="*/ 584775 h 584775"/>
              <a:gd name="connsiteX4" fmla="*/ 0 w 1181855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584775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83283" y="216189"/>
                  <a:pt x="1176906" y="484305"/>
                  <a:pt x="1181855" y="584775"/>
                </a:cubicBezTo>
                <a:cubicBezTo>
                  <a:pt x="622933" y="678721"/>
                  <a:pt x="516213" y="573096"/>
                  <a:pt x="0" y="584775"/>
                </a:cubicBezTo>
                <a:cubicBezTo>
                  <a:pt x="-6825" y="383788"/>
                  <a:pt x="-37400" y="236309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أستعد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04EEE1C-6734-4A3E-A51F-8914D741F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984" y="1807745"/>
            <a:ext cx="4229100" cy="2914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2E21C57-998C-42BA-841A-756F26E80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1717508"/>
            <a:ext cx="4229100" cy="3095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5237573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5075</TotalTime>
  <Words>103</Words>
  <Application>Microsoft Office PowerPoint</Application>
  <PresentationFormat>شاشة عريضة</PresentationFormat>
  <Paragraphs>48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2" baseType="lpstr">
      <vt:lpstr>(A) Arslan Wessam B</vt:lpstr>
      <vt:lpstr>Arial</vt:lpstr>
      <vt:lpstr>Calibri</vt:lpstr>
      <vt:lpstr>Calibri Light</vt:lpstr>
      <vt:lpstr>Geeza Pro Regular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4</cp:revision>
  <dcterms:created xsi:type="dcterms:W3CDTF">2022-03-30T21:18:26Z</dcterms:created>
  <dcterms:modified xsi:type="dcterms:W3CDTF">2022-04-03T09:53:46Z</dcterms:modified>
</cp:coreProperties>
</file>