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6" r:id="rId9"/>
    <p:sldId id="267" r:id="rId10"/>
    <p:sldId id="268" r:id="rId11"/>
    <p:sldId id="265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C59EE2"/>
    <a:srgbClr val="FFC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-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5BE248-727B-4079-9EA1-47995CAED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43188CA-EA90-4524-84E5-28FC53CA6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4F1185-3F13-4B7A-87A2-94C5AAB5D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1AEEAA-A53A-4BF6-AF13-2194B6954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95ED26-7B47-484A-BF15-E71AB3FAB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539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124C96-C7BC-43A7-B2C4-9F4FCBAF1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B20C897-C6EC-4EAF-A203-7848528960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FB00AA-4F2B-4AB2-AEC9-5736F2B54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4AE6B2-CD4B-4E79-B67E-E2E12818A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4279D3-ACBF-433D-8BE6-FFFEE396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695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A566DF7-DD5D-4AD0-A60C-3CC0D6A558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3465FFD-F72E-4FEB-9FCC-128001223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4FF074-05D9-43C7-8344-E7FB2041D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D7DF27-C75F-4A46-948E-CF6B158DE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C3095A-C760-4137-85A6-6223805E9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92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ECD23D-5B71-4C55-8128-6A9D23950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C5F879D-C04C-43BA-9F24-70F547D65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E8F317-EC7A-4E46-BA30-470857A7D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8101F4-77F3-41E0-B502-66AA727B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CD44D2-F0B2-42F9-BA09-32085816F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066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C6F23A-EDBE-4480-9D2F-F9D766E9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164FA17-287E-4C0F-97E8-ACA73403F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948D86-EFE0-45BF-9DC7-D450FAFE8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0C4BEC-0E37-4A80-AF82-314DE411A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144C46-0924-4792-991F-61768C5E9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326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3E74BD-AB45-424F-81FA-4C47369D7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90A1F7C-4775-4A8E-B2A4-0997B66F0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C0A24B-8801-4497-B193-27EF3277B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83D943D-7770-49ED-9278-DD0A0B959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4352B7C-4E6C-45F1-84F5-560DB312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1F1AA7B-3F62-47C4-A9E1-B326EEFEE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85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D90A04-9D5D-4796-A855-3A1F9CBC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F4527F-0DF9-4829-B021-4EFCF2B7F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AB09DE4-A146-43B2-8565-7BB18032D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AE9DC82-02BF-4E81-986F-043819E1A4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9FFA841-DE71-49BB-ACDB-5465AD79B5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8370648-6914-4EB0-8189-BA7DE1A1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CAB1F89-4038-4854-9727-E932D217E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4406019-B3C6-481E-9A8C-4821A4268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447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A4F395-DE82-4D82-B014-EA482A62A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DBFBA54-2B3D-4BF0-BAED-3A7523C1A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DAF1E86-427D-44E1-B0F9-BCEE826A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9772974-0B9C-4775-816D-D0B6C41A9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593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74C0F4C-93A6-495E-A884-107B8D82A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A4D9AA5-555A-4A67-9F24-23B8E0D6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78E0B8B-587F-4715-A80A-EB2842FEF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1648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F9A44D-27D5-48AA-AC72-5CF6C49BA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2C65E2B-DCA3-4EBD-AD41-E99098850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F8CE149-74D8-497B-B3E0-48F4C59FE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576520-4F73-4ADD-B2CC-960952BB5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D1DAD53-5761-4380-AD96-2C9DDC6D5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44BC42F-F5B1-44AA-BB69-9A51B7CCE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44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F5DCE5-1DCD-490C-8D73-0DB3CB51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1DF9109-9AAA-44AD-95A4-C5DEF07D7F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78B0C23-97CC-4A1D-963C-3986C4264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1A0257-9FB3-4980-9DCA-B14ABCE3A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463943-89E5-4F6C-8FD5-F4D3578D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E2E4DE0-640D-4C43-8BF0-EF9A9127E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334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ECB9A68-C1F0-4D1A-BA30-9F36B86A7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A1C6C4D-E207-4E1B-93C8-29DCF9B7E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D92FDD-5343-4CEE-95D6-B812123F0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2629B1-3DF9-4B81-AB60-940D25659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DEC440-3E57-49FF-A9EE-67405DE391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945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إطار 2">
            <a:extLst>
              <a:ext uri="{FF2B5EF4-FFF2-40B4-BE49-F238E27FC236}">
                <a16:creationId xmlns:a16="http://schemas.microsoft.com/office/drawing/2014/main" id="{F9F9AAF2-EB87-4D58-BAF4-15E4538084D4}"/>
              </a:ext>
            </a:extLst>
          </p:cNvPr>
          <p:cNvSpPr/>
          <p:nvPr/>
        </p:nvSpPr>
        <p:spPr>
          <a:xfrm>
            <a:off x="1450647" y="1749518"/>
            <a:ext cx="9067800" cy="3487076"/>
          </a:xfrm>
          <a:custGeom>
            <a:avLst/>
            <a:gdLst>
              <a:gd name="connsiteX0" fmla="*/ 0 w 9067800"/>
              <a:gd name="connsiteY0" fmla="*/ 0 h 3487076"/>
              <a:gd name="connsiteX1" fmla="*/ 9067800 w 9067800"/>
              <a:gd name="connsiteY1" fmla="*/ 0 h 3487076"/>
              <a:gd name="connsiteX2" fmla="*/ 9067800 w 9067800"/>
              <a:gd name="connsiteY2" fmla="*/ 3487076 h 3487076"/>
              <a:gd name="connsiteX3" fmla="*/ 0 w 9067800"/>
              <a:gd name="connsiteY3" fmla="*/ 3487076 h 3487076"/>
              <a:gd name="connsiteX4" fmla="*/ 0 w 9067800"/>
              <a:gd name="connsiteY4" fmla="*/ 0 h 3487076"/>
              <a:gd name="connsiteX5" fmla="*/ 216826 w 9067800"/>
              <a:gd name="connsiteY5" fmla="*/ 216826 h 3487076"/>
              <a:gd name="connsiteX6" fmla="*/ 216826 w 9067800"/>
              <a:gd name="connsiteY6" fmla="*/ 3270250 h 3487076"/>
              <a:gd name="connsiteX7" fmla="*/ 8850974 w 9067800"/>
              <a:gd name="connsiteY7" fmla="*/ 3270250 h 3487076"/>
              <a:gd name="connsiteX8" fmla="*/ 8850974 w 9067800"/>
              <a:gd name="connsiteY8" fmla="*/ 216826 h 3487076"/>
              <a:gd name="connsiteX9" fmla="*/ 216826 w 9067800"/>
              <a:gd name="connsiteY9" fmla="*/ 216826 h 3487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67800" h="3487076" fill="none" extrusionOk="0">
                <a:moveTo>
                  <a:pt x="0" y="0"/>
                </a:moveTo>
                <a:cubicBezTo>
                  <a:pt x="1462231" y="-72415"/>
                  <a:pt x="5009604" y="78118"/>
                  <a:pt x="9067800" y="0"/>
                </a:cubicBezTo>
                <a:cubicBezTo>
                  <a:pt x="8995373" y="687339"/>
                  <a:pt x="9006381" y="2189023"/>
                  <a:pt x="9067800" y="3487076"/>
                </a:cubicBezTo>
                <a:cubicBezTo>
                  <a:pt x="5868885" y="3586849"/>
                  <a:pt x="1724878" y="3547997"/>
                  <a:pt x="0" y="3487076"/>
                </a:cubicBezTo>
                <a:cubicBezTo>
                  <a:pt x="-100876" y="2089358"/>
                  <a:pt x="107313" y="1627682"/>
                  <a:pt x="0" y="0"/>
                </a:cubicBezTo>
                <a:close/>
                <a:moveTo>
                  <a:pt x="216826" y="216826"/>
                </a:moveTo>
                <a:cubicBezTo>
                  <a:pt x="53098" y="1363353"/>
                  <a:pt x="329825" y="2435292"/>
                  <a:pt x="216826" y="3270250"/>
                </a:cubicBezTo>
                <a:cubicBezTo>
                  <a:pt x="3855292" y="3240423"/>
                  <a:pt x="4812573" y="3349556"/>
                  <a:pt x="8850974" y="3270250"/>
                </a:cubicBezTo>
                <a:cubicBezTo>
                  <a:pt x="9008855" y="2842425"/>
                  <a:pt x="8969923" y="953050"/>
                  <a:pt x="8850974" y="216826"/>
                </a:cubicBezTo>
                <a:cubicBezTo>
                  <a:pt x="6826058" y="166789"/>
                  <a:pt x="2583168" y="216056"/>
                  <a:pt x="216826" y="216826"/>
                </a:cubicBezTo>
                <a:close/>
              </a:path>
              <a:path w="9067800" h="3487076" stroke="0" extrusionOk="0">
                <a:moveTo>
                  <a:pt x="0" y="0"/>
                </a:moveTo>
                <a:cubicBezTo>
                  <a:pt x="2093200" y="-133594"/>
                  <a:pt x="5221393" y="63808"/>
                  <a:pt x="9067800" y="0"/>
                </a:cubicBezTo>
                <a:cubicBezTo>
                  <a:pt x="8944800" y="1209638"/>
                  <a:pt x="9164660" y="2737855"/>
                  <a:pt x="9067800" y="3487076"/>
                </a:cubicBezTo>
                <a:cubicBezTo>
                  <a:pt x="5581147" y="3428182"/>
                  <a:pt x="3654745" y="3501309"/>
                  <a:pt x="0" y="3487076"/>
                </a:cubicBezTo>
                <a:cubicBezTo>
                  <a:pt x="-3173" y="1915735"/>
                  <a:pt x="-94267" y="1261245"/>
                  <a:pt x="0" y="0"/>
                </a:cubicBezTo>
                <a:close/>
                <a:moveTo>
                  <a:pt x="216826" y="216826"/>
                </a:moveTo>
                <a:cubicBezTo>
                  <a:pt x="211073" y="1470194"/>
                  <a:pt x="268309" y="2161628"/>
                  <a:pt x="216826" y="3270250"/>
                </a:cubicBezTo>
                <a:cubicBezTo>
                  <a:pt x="2379384" y="3430957"/>
                  <a:pt x="4777215" y="3230583"/>
                  <a:pt x="8850974" y="3270250"/>
                </a:cubicBezTo>
                <a:cubicBezTo>
                  <a:pt x="8869932" y="2511444"/>
                  <a:pt x="8911615" y="627080"/>
                  <a:pt x="8850974" y="216826"/>
                </a:cubicBezTo>
                <a:cubicBezTo>
                  <a:pt x="6488196" y="184610"/>
                  <a:pt x="2755745" y="159620"/>
                  <a:pt x="216826" y="21682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852854689">
                  <a:prstGeom prst="frame">
                    <a:avLst>
                      <a:gd name="adj1" fmla="val 6218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FFC00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بسم الله الرحمن الرحيم</a:t>
            </a:r>
          </a:p>
          <a:p>
            <a:r>
              <a:rPr lang="ar-SA" sz="3600" dirty="0">
                <a:solidFill>
                  <a:srgbClr val="C59EE2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الصف/ الثاني</a:t>
            </a:r>
          </a:p>
          <a:p>
            <a:r>
              <a:rPr lang="ar-SA" sz="3600" dirty="0">
                <a:solidFill>
                  <a:schemeClr val="tx1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المادة / رياضيات</a:t>
            </a:r>
          </a:p>
          <a:p>
            <a:r>
              <a:rPr lang="ar-SA" sz="3600" dirty="0">
                <a:solidFill>
                  <a:srgbClr val="C59EE2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اليوم/</a:t>
            </a:r>
          </a:p>
          <a:p>
            <a:r>
              <a:rPr lang="ar-SA" sz="3600" dirty="0">
                <a:solidFill>
                  <a:schemeClr val="tx1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التاريخ/       / 1443هـ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58F4A2E-EC67-4AB9-8117-01D8E9B79472}"/>
              </a:ext>
            </a:extLst>
          </p:cNvPr>
          <p:cNvSpPr txBox="1"/>
          <p:nvPr/>
        </p:nvSpPr>
        <p:spPr>
          <a:xfrm>
            <a:off x="4179559" y="5424361"/>
            <a:ext cx="36099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7030A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معلمة المادة / مباركة الزبيدي</a:t>
            </a:r>
          </a:p>
        </p:txBody>
      </p:sp>
    </p:spTree>
    <p:extLst>
      <p:ext uri="{BB962C8B-B14F-4D97-AF65-F5344CB8AC3E}">
        <p14:creationId xmlns:p14="http://schemas.microsoft.com/office/powerpoint/2010/main" val="68822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A78104C7-FF33-4032-B938-AB56C0902E32}"/>
              </a:ext>
            </a:extLst>
          </p:cNvPr>
          <p:cNvSpPr/>
          <p:nvPr/>
        </p:nvSpPr>
        <p:spPr>
          <a:xfrm>
            <a:off x="8139812" y="381166"/>
            <a:ext cx="22397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4000" b="1" cap="none" spc="0" dirty="0">
                <a:ln/>
                <a:solidFill>
                  <a:srgbClr val="FF0000"/>
                </a:solidFill>
                <a:effectLst/>
              </a:rPr>
              <a:t>الفصل  9  :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B38E66B5-AA30-4426-9F7A-6198731AA54E}"/>
              </a:ext>
            </a:extLst>
          </p:cNvPr>
          <p:cNvSpPr/>
          <p:nvPr/>
        </p:nvSpPr>
        <p:spPr>
          <a:xfrm>
            <a:off x="5188170" y="442721"/>
            <a:ext cx="30941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0070C0"/>
                </a:solidFill>
                <a:effectLst/>
              </a:rPr>
              <a:t>الأعداد حتى 1000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8492B3BB-33CE-44C1-B69F-E933CB478D9D}"/>
              </a:ext>
            </a:extLst>
          </p:cNvPr>
          <p:cNvSpPr/>
          <p:nvPr/>
        </p:nvSpPr>
        <p:spPr>
          <a:xfrm>
            <a:off x="8294130" y="1565997"/>
            <a:ext cx="230704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>
                <a:ln/>
                <a:effectLst/>
              </a:rPr>
              <a:t>عنوان درس اليوم  /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F1B0C00E-2217-404B-8B4B-0B97B14C8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2872" y="1217383"/>
            <a:ext cx="810279" cy="810279"/>
          </a:xfrm>
          <a:prstGeom prst="rect">
            <a:avLst/>
          </a:prstGeom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A70F5BF-CE6E-41CA-8744-C5C52C170370}"/>
              </a:ext>
            </a:extLst>
          </p:cNvPr>
          <p:cNvSpPr/>
          <p:nvPr/>
        </p:nvSpPr>
        <p:spPr>
          <a:xfrm>
            <a:off x="6735228" y="2244060"/>
            <a:ext cx="10118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800" b="1" cap="none" spc="0" dirty="0">
                <a:ln/>
                <a:solidFill>
                  <a:srgbClr val="FF0000"/>
                </a:solidFill>
                <a:effectLst/>
              </a:rPr>
              <a:t>المئات </a:t>
            </a: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6CED9204-9003-4B1F-9F07-2747F8201CD4}"/>
              </a:ext>
            </a:extLst>
          </p:cNvPr>
          <p:cNvSpPr/>
          <p:nvPr/>
        </p:nvSpPr>
        <p:spPr>
          <a:xfrm>
            <a:off x="8720528" y="2951837"/>
            <a:ext cx="145424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>
                <a:ln/>
                <a:effectLst/>
              </a:rPr>
              <a:t>فكرة الدرس/</a:t>
            </a: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AA1902A2-0AC8-4389-89E0-68B911C650BA}"/>
              </a:ext>
            </a:extLst>
          </p:cNvPr>
          <p:cNvSpPr/>
          <p:nvPr/>
        </p:nvSpPr>
        <p:spPr>
          <a:xfrm>
            <a:off x="3568805" y="3891510"/>
            <a:ext cx="59474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>
                <a:ln/>
                <a:solidFill>
                  <a:srgbClr val="FF0000"/>
                </a:solidFill>
                <a:effectLst/>
              </a:rPr>
              <a:t>أكتب الأعداد في صورة مئات و عشرات و آحاد ، وأمثلها .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63C4882-20CE-4742-8836-93244FD25ED3}"/>
              </a:ext>
            </a:extLst>
          </p:cNvPr>
          <p:cNvSpPr/>
          <p:nvPr/>
        </p:nvSpPr>
        <p:spPr>
          <a:xfrm>
            <a:off x="8532976" y="4629905"/>
            <a:ext cx="182934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>
                <a:ln/>
                <a:effectLst/>
              </a:rPr>
              <a:t>مفردات الدرس /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C6EC00F7-5707-49D2-8174-42564D55B798}"/>
              </a:ext>
            </a:extLst>
          </p:cNvPr>
          <p:cNvSpPr/>
          <p:nvPr/>
        </p:nvSpPr>
        <p:spPr>
          <a:xfrm>
            <a:off x="7241135" y="5246572"/>
            <a:ext cx="8931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>
                <a:ln/>
                <a:solidFill>
                  <a:srgbClr val="FF0000"/>
                </a:solidFill>
                <a:effectLst/>
              </a:rPr>
              <a:t>المئات </a:t>
            </a:r>
          </a:p>
        </p:txBody>
      </p:sp>
    </p:spTree>
    <p:extLst>
      <p:ext uri="{BB962C8B-B14F-4D97-AF65-F5344CB8AC3E}">
        <p14:creationId xmlns:p14="http://schemas.microsoft.com/office/powerpoint/2010/main" val="404754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FC848284-AA79-4FF6-8AED-38B040924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3347" y="2124511"/>
            <a:ext cx="3767137" cy="260897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958C44B2-53D0-402A-B46E-FA411DEC7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830" y="1423987"/>
            <a:ext cx="5781675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574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8492B3BB-33CE-44C1-B69F-E933CB478D9D}"/>
              </a:ext>
            </a:extLst>
          </p:cNvPr>
          <p:cNvSpPr/>
          <p:nvPr/>
        </p:nvSpPr>
        <p:spPr>
          <a:xfrm>
            <a:off x="9946815" y="572427"/>
            <a:ext cx="11432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FF0000"/>
                </a:solidFill>
                <a:effectLst/>
              </a:rPr>
              <a:t>أستعد </a:t>
            </a:r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36EA9F70-A360-4523-8088-6A036E6459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26" t="43429" r="55025" b="6554"/>
          <a:stretch/>
        </p:blipFill>
        <p:spPr>
          <a:xfrm>
            <a:off x="1763273" y="2333625"/>
            <a:ext cx="2745500" cy="3133725"/>
          </a:xfrm>
          <a:prstGeom prst="rect">
            <a:avLst/>
          </a:prstGeom>
        </p:spPr>
      </p:pic>
      <p:sp>
        <p:nvSpPr>
          <p:cNvPr id="10" name="فقاعة الكلام: مستطيلة مستديرة الزوايا 9">
            <a:extLst>
              <a:ext uri="{FF2B5EF4-FFF2-40B4-BE49-F238E27FC236}">
                <a16:creationId xmlns:a16="http://schemas.microsoft.com/office/drawing/2014/main" id="{1B46C17A-BCA9-46B0-BE6C-A6324CBF66C4}"/>
              </a:ext>
            </a:extLst>
          </p:cNvPr>
          <p:cNvSpPr/>
          <p:nvPr/>
        </p:nvSpPr>
        <p:spPr>
          <a:xfrm>
            <a:off x="2613545" y="977555"/>
            <a:ext cx="2815705" cy="687119"/>
          </a:xfrm>
          <a:custGeom>
            <a:avLst/>
            <a:gdLst>
              <a:gd name="connsiteX0" fmla="*/ 0 w 2815705"/>
              <a:gd name="connsiteY0" fmla="*/ 114522 h 687119"/>
              <a:gd name="connsiteX1" fmla="*/ 114522 w 2815705"/>
              <a:gd name="connsiteY1" fmla="*/ 0 h 687119"/>
              <a:gd name="connsiteX2" fmla="*/ 469284 w 2815705"/>
              <a:gd name="connsiteY2" fmla="*/ 0 h 687119"/>
              <a:gd name="connsiteX3" fmla="*/ 469284 w 2815705"/>
              <a:gd name="connsiteY3" fmla="*/ 0 h 687119"/>
              <a:gd name="connsiteX4" fmla="*/ 1173210 w 2815705"/>
              <a:gd name="connsiteY4" fmla="*/ 0 h 687119"/>
              <a:gd name="connsiteX5" fmla="*/ 2701183 w 2815705"/>
              <a:gd name="connsiteY5" fmla="*/ 0 h 687119"/>
              <a:gd name="connsiteX6" fmla="*/ 2815705 w 2815705"/>
              <a:gd name="connsiteY6" fmla="*/ 114522 h 687119"/>
              <a:gd name="connsiteX7" fmla="*/ 2815705 w 2815705"/>
              <a:gd name="connsiteY7" fmla="*/ 400819 h 687119"/>
              <a:gd name="connsiteX8" fmla="*/ 2815705 w 2815705"/>
              <a:gd name="connsiteY8" fmla="*/ 400819 h 687119"/>
              <a:gd name="connsiteX9" fmla="*/ 2815705 w 2815705"/>
              <a:gd name="connsiteY9" fmla="*/ 572599 h 687119"/>
              <a:gd name="connsiteX10" fmla="*/ 2815705 w 2815705"/>
              <a:gd name="connsiteY10" fmla="*/ 572597 h 687119"/>
              <a:gd name="connsiteX11" fmla="*/ 2701183 w 2815705"/>
              <a:gd name="connsiteY11" fmla="*/ 687119 h 687119"/>
              <a:gd name="connsiteX12" fmla="*/ 1173210 w 2815705"/>
              <a:gd name="connsiteY12" fmla="*/ 687119 h 687119"/>
              <a:gd name="connsiteX13" fmla="*/ 923213 w 2815705"/>
              <a:gd name="connsiteY13" fmla="*/ 1242167 h 687119"/>
              <a:gd name="connsiteX14" fmla="*/ 469284 w 2815705"/>
              <a:gd name="connsiteY14" fmla="*/ 687119 h 687119"/>
              <a:gd name="connsiteX15" fmla="*/ 114522 w 2815705"/>
              <a:gd name="connsiteY15" fmla="*/ 687119 h 687119"/>
              <a:gd name="connsiteX16" fmla="*/ 0 w 2815705"/>
              <a:gd name="connsiteY16" fmla="*/ 572597 h 687119"/>
              <a:gd name="connsiteX17" fmla="*/ 0 w 2815705"/>
              <a:gd name="connsiteY17" fmla="*/ 572599 h 687119"/>
              <a:gd name="connsiteX18" fmla="*/ 0 w 2815705"/>
              <a:gd name="connsiteY18" fmla="*/ 400819 h 687119"/>
              <a:gd name="connsiteX19" fmla="*/ 0 w 2815705"/>
              <a:gd name="connsiteY19" fmla="*/ 400819 h 687119"/>
              <a:gd name="connsiteX20" fmla="*/ 0 w 2815705"/>
              <a:gd name="connsiteY20" fmla="*/ 114522 h 687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15705" h="687119" fill="none" extrusionOk="0">
                <a:moveTo>
                  <a:pt x="0" y="114522"/>
                </a:moveTo>
                <a:cubicBezTo>
                  <a:pt x="-2691" y="48848"/>
                  <a:pt x="52196" y="750"/>
                  <a:pt x="114522" y="0"/>
                </a:cubicBezTo>
                <a:cubicBezTo>
                  <a:pt x="169951" y="3034"/>
                  <a:pt x="315475" y="14449"/>
                  <a:pt x="469284" y="0"/>
                </a:cubicBezTo>
                <a:lnTo>
                  <a:pt x="469284" y="0"/>
                </a:lnTo>
                <a:cubicBezTo>
                  <a:pt x="749213" y="-49712"/>
                  <a:pt x="875806" y="-49369"/>
                  <a:pt x="1173210" y="0"/>
                </a:cubicBezTo>
                <a:cubicBezTo>
                  <a:pt x="1406169" y="110160"/>
                  <a:pt x="2312141" y="4419"/>
                  <a:pt x="2701183" y="0"/>
                </a:cubicBezTo>
                <a:cubicBezTo>
                  <a:pt x="2771780" y="-2626"/>
                  <a:pt x="2815753" y="52302"/>
                  <a:pt x="2815705" y="114522"/>
                </a:cubicBezTo>
                <a:cubicBezTo>
                  <a:pt x="2815760" y="210837"/>
                  <a:pt x="2820873" y="351920"/>
                  <a:pt x="2815705" y="400819"/>
                </a:cubicBezTo>
                <a:lnTo>
                  <a:pt x="2815705" y="400819"/>
                </a:lnTo>
                <a:cubicBezTo>
                  <a:pt x="2825491" y="428441"/>
                  <a:pt x="2824339" y="535611"/>
                  <a:pt x="2815705" y="572599"/>
                </a:cubicBezTo>
                <a:lnTo>
                  <a:pt x="2815705" y="572597"/>
                </a:lnTo>
                <a:cubicBezTo>
                  <a:pt x="2824802" y="630386"/>
                  <a:pt x="2766912" y="695092"/>
                  <a:pt x="2701183" y="687119"/>
                </a:cubicBezTo>
                <a:cubicBezTo>
                  <a:pt x="2281936" y="707374"/>
                  <a:pt x="1925988" y="600491"/>
                  <a:pt x="1173210" y="687119"/>
                </a:cubicBezTo>
                <a:cubicBezTo>
                  <a:pt x="1114223" y="937510"/>
                  <a:pt x="937849" y="1087988"/>
                  <a:pt x="923213" y="1242167"/>
                </a:cubicBezTo>
                <a:cubicBezTo>
                  <a:pt x="792116" y="1048598"/>
                  <a:pt x="656368" y="964884"/>
                  <a:pt x="469284" y="687119"/>
                </a:cubicBezTo>
                <a:cubicBezTo>
                  <a:pt x="329237" y="670661"/>
                  <a:pt x="234801" y="675683"/>
                  <a:pt x="114522" y="687119"/>
                </a:cubicBezTo>
                <a:cubicBezTo>
                  <a:pt x="53809" y="685898"/>
                  <a:pt x="5608" y="629435"/>
                  <a:pt x="0" y="572597"/>
                </a:cubicBezTo>
                <a:lnTo>
                  <a:pt x="0" y="572599"/>
                </a:lnTo>
                <a:cubicBezTo>
                  <a:pt x="3398" y="510527"/>
                  <a:pt x="-11792" y="450209"/>
                  <a:pt x="0" y="400819"/>
                </a:cubicBezTo>
                <a:lnTo>
                  <a:pt x="0" y="400819"/>
                </a:lnTo>
                <a:cubicBezTo>
                  <a:pt x="14972" y="334858"/>
                  <a:pt x="23373" y="151134"/>
                  <a:pt x="0" y="114522"/>
                </a:cubicBezTo>
                <a:close/>
              </a:path>
              <a:path w="2815705" h="687119" stroke="0" extrusionOk="0">
                <a:moveTo>
                  <a:pt x="0" y="114522"/>
                </a:moveTo>
                <a:cubicBezTo>
                  <a:pt x="-1325" y="51337"/>
                  <a:pt x="47115" y="6770"/>
                  <a:pt x="114522" y="0"/>
                </a:cubicBezTo>
                <a:cubicBezTo>
                  <a:pt x="221828" y="27748"/>
                  <a:pt x="305285" y="9082"/>
                  <a:pt x="469284" y="0"/>
                </a:cubicBezTo>
                <a:lnTo>
                  <a:pt x="469284" y="0"/>
                </a:lnTo>
                <a:cubicBezTo>
                  <a:pt x="687159" y="-52630"/>
                  <a:pt x="1074603" y="-49579"/>
                  <a:pt x="1173210" y="0"/>
                </a:cubicBezTo>
                <a:cubicBezTo>
                  <a:pt x="1387875" y="-121609"/>
                  <a:pt x="2481261" y="-38809"/>
                  <a:pt x="2701183" y="0"/>
                </a:cubicBezTo>
                <a:cubicBezTo>
                  <a:pt x="2764777" y="-2795"/>
                  <a:pt x="2813829" y="51786"/>
                  <a:pt x="2815705" y="114522"/>
                </a:cubicBezTo>
                <a:cubicBezTo>
                  <a:pt x="2810870" y="242330"/>
                  <a:pt x="2837528" y="280609"/>
                  <a:pt x="2815705" y="400819"/>
                </a:cubicBezTo>
                <a:lnTo>
                  <a:pt x="2815705" y="400819"/>
                </a:lnTo>
                <a:cubicBezTo>
                  <a:pt x="2804062" y="425452"/>
                  <a:pt x="2804494" y="495266"/>
                  <a:pt x="2815705" y="572599"/>
                </a:cubicBezTo>
                <a:lnTo>
                  <a:pt x="2815705" y="572597"/>
                </a:lnTo>
                <a:cubicBezTo>
                  <a:pt x="2820221" y="638938"/>
                  <a:pt x="2773011" y="689366"/>
                  <a:pt x="2701183" y="687119"/>
                </a:cubicBezTo>
                <a:cubicBezTo>
                  <a:pt x="2514175" y="555727"/>
                  <a:pt x="1683642" y="626882"/>
                  <a:pt x="1173210" y="687119"/>
                </a:cubicBezTo>
                <a:cubicBezTo>
                  <a:pt x="1138954" y="827434"/>
                  <a:pt x="980291" y="989649"/>
                  <a:pt x="923213" y="1242167"/>
                </a:cubicBezTo>
                <a:cubicBezTo>
                  <a:pt x="670077" y="1026214"/>
                  <a:pt x="688612" y="878911"/>
                  <a:pt x="469284" y="687119"/>
                </a:cubicBezTo>
                <a:cubicBezTo>
                  <a:pt x="348312" y="669794"/>
                  <a:pt x="186542" y="679232"/>
                  <a:pt x="114522" y="687119"/>
                </a:cubicBezTo>
                <a:cubicBezTo>
                  <a:pt x="45451" y="681479"/>
                  <a:pt x="6644" y="627727"/>
                  <a:pt x="0" y="572597"/>
                </a:cubicBezTo>
                <a:lnTo>
                  <a:pt x="0" y="572599"/>
                </a:lnTo>
                <a:cubicBezTo>
                  <a:pt x="-4769" y="499282"/>
                  <a:pt x="-10474" y="458996"/>
                  <a:pt x="0" y="400819"/>
                </a:cubicBezTo>
                <a:lnTo>
                  <a:pt x="0" y="400819"/>
                </a:lnTo>
                <a:cubicBezTo>
                  <a:pt x="23330" y="288935"/>
                  <a:pt x="12011" y="160870"/>
                  <a:pt x="0" y="11452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2835635769">
                  <a:prstGeom prst="wedgeRoundRectCallout">
                    <a:avLst>
                      <a:gd name="adj1" fmla="val -17212"/>
                      <a:gd name="adj2" fmla="val 130779"/>
                      <a:gd name="adj3" fmla="val 16667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2383C27-F472-460B-97C2-824D648E2FF3}"/>
              </a:ext>
            </a:extLst>
          </p:cNvPr>
          <p:cNvSpPr txBox="1"/>
          <p:nvPr/>
        </p:nvSpPr>
        <p:spPr>
          <a:xfrm>
            <a:off x="2797434" y="1132015"/>
            <a:ext cx="24479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يحتوي كل طبق على 100 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1022A603-7646-437F-9152-75D1E76B0169}"/>
              </a:ext>
            </a:extLst>
          </p:cNvPr>
          <p:cNvSpPr txBox="1"/>
          <p:nvPr/>
        </p:nvSpPr>
        <p:spPr>
          <a:xfrm>
            <a:off x="5744119" y="2110791"/>
            <a:ext cx="373325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المئة الواحدة</a:t>
            </a:r>
          </a:p>
        </p:txBody>
      </p:sp>
      <p:pic>
        <p:nvPicPr>
          <p:cNvPr id="24" name="صورة 23">
            <a:extLst>
              <a:ext uri="{FF2B5EF4-FFF2-40B4-BE49-F238E27FC236}">
                <a16:creationId xmlns:a16="http://schemas.microsoft.com/office/drawing/2014/main" id="{54BC12A9-FBB0-4628-AD42-602EFA0E742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440" t="14183" r="12157" b="12243"/>
          <a:stretch/>
        </p:blipFill>
        <p:spPr>
          <a:xfrm>
            <a:off x="8561308" y="2190701"/>
            <a:ext cx="626666" cy="6276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8" name="سهم: مخطط إلى اليمين 27">
            <a:extLst>
              <a:ext uri="{FF2B5EF4-FFF2-40B4-BE49-F238E27FC236}">
                <a16:creationId xmlns:a16="http://schemas.microsoft.com/office/drawing/2014/main" id="{7005896B-F2CF-498B-A58F-66EAEF3C2501}"/>
              </a:ext>
            </a:extLst>
          </p:cNvPr>
          <p:cNvSpPr/>
          <p:nvPr/>
        </p:nvSpPr>
        <p:spPr>
          <a:xfrm rot="3202954">
            <a:off x="7982137" y="3369859"/>
            <a:ext cx="1158342" cy="700711"/>
          </a:xfrm>
          <a:prstGeom prst="striped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8B22396-F0F7-4B37-A90D-9C1CDAA97BCD}"/>
              </a:ext>
            </a:extLst>
          </p:cNvPr>
          <p:cNvSpPr txBox="1"/>
          <p:nvPr/>
        </p:nvSpPr>
        <p:spPr>
          <a:xfrm>
            <a:off x="7986355" y="4429922"/>
            <a:ext cx="220984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10 عشرات</a:t>
            </a:r>
          </a:p>
        </p:txBody>
      </p:sp>
      <p:sp>
        <p:nvSpPr>
          <p:cNvPr id="30" name="سهم: مخطط إلى اليمين 29">
            <a:extLst>
              <a:ext uri="{FF2B5EF4-FFF2-40B4-BE49-F238E27FC236}">
                <a16:creationId xmlns:a16="http://schemas.microsoft.com/office/drawing/2014/main" id="{ED1A9A26-3758-4225-AD91-0C2ED0C2AC5B}"/>
              </a:ext>
            </a:extLst>
          </p:cNvPr>
          <p:cNvSpPr/>
          <p:nvPr/>
        </p:nvSpPr>
        <p:spPr>
          <a:xfrm rot="18397046" flipH="1">
            <a:off x="5781544" y="3335463"/>
            <a:ext cx="1158342" cy="700711"/>
          </a:xfrm>
          <a:prstGeom prst="striped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5FEC29C7-5A27-4252-A190-B0B911AE1398}"/>
              </a:ext>
            </a:extLst>
          </p:cNvPr>
          <p:cNvSpPr txBox="1"/>
          <p:nvPr/>
        </p:nvSpPr>
        <p:spPr>
          <a:xfrm>
            <a:off x="4639195" y="4429851"/>
            <a:ext cx="220984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100 آحاد </a:t>
            </a:r>
          </a:p>
        </p:txBody>
      </p:sp>
    </p:spTree>
    <p:extLst>
      <p:ext uri="{BB962C8B-B14F-4D97-AF65-F5344CB8AC3E}">
        <p14:creationId xmlns:p14="http://schemas.microsoft.com/office/powerpoint/2010/main" val="147515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28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8492B3BB-33CE-44C1-B69F-E933CB478D9D}"/>
              </a:ext>
            </a:extLst>
          </p:cNvPr>
          <p:cNvSpPr/>
          <p:nvPr/>
        </p:nvSpPr>
        <p:spPr>
          <a:xfrm>
            <a:off x="10096696" y="572427"/>
            <a:ext cx="8435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FF0000"/>
                </a:solidFill>
                <a:effectLst/>
              </a:rPr>
              <a:t>أتأكد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24BB9721-596C-49B3-BB7C-0A59F73E46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94"/>
          <a:stretch/>
        </p:blipFill>
        <p:spPr>
          <a:xfrm>
            <a:off x="2390774" y="978693"/>
            <a:ext cx="7622863" cy="490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29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8492B3BB-33CE-44C1-B69F-E933CB478D9D}"/>
              </a:ext>
            </a:extLst>
          </p:cNvPr>
          <p:cNvSpPr/>
          <p:nvPr/>
        </p:nvSpPr>
        <p:spPr>
          <a:xfrm>
            <a:off x="10013637" y="441195"/>
            <a:ext cx="10679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FF0000"/>
                </a:solidFill>
                <a:effectLst/>
              </a:rPr>
              <a:t>أتدرب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24BB9721-596C-49B3-BB7C-0A59F73E46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94" b="87971"/>
          <a:stretch/>
        </p:blipFill>
        <p:spPr>
          <a:xfrm>
            <a:off x="2390774" y="978693"/>
            <a:ext cx="7622863" cy="506281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D0238E2-FCFA-417A-9193-295ADA27CB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1547" y="1931091"/>
            <a:ext cx="702209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783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8492B3BB-33CE-44C1-B69F-E933CB478D9D}"/>
              </a:ext>
            </a:extLst>
          </p:cNvPr>
          <p:cNvSpPr/>
          <p:nvPr/>
        </p:nvSpPr>
        <p:spPr>
          <a:xfrm>
            <a:off x="10013637" y="441195"/>
            <a:ext cx="10679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FF0000"/>
                </a:solidFill>
                <a:effectLst/>
              </a:rPr>
              <a:t>أتدرب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24BB9721-596C-49B3-BB7C-0A59F73E46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94" b="87971"/>
          <a:stretch/>
        </p:blipFill>
        <p:spPr>
          <a:xfrm>
            <a:off x="2390774" y="978693"/>
            <a:ext cx="7622863" cy="506281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CFA5CB1-9A2F-4B1E-805A-A85ACBD01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0874" y="1931091"/>
            <a:ext cx="6862763" cy="278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84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8492B3BB-33CE-44C1-B69F-E933CB478D9D}"/>
              </a:ext>
            </a:extLst>
          </p:cNvPr>
          <p:cNvSpPr/>
          <p:nvPr/>
        </p:nvSpPr>
        <p:spPr>
          <a:xfrm>
            <a:off x="7342307" y="838643"/>
            <a:ext cx="12426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FF0000"/>
                </a:solidFill>
                <a:effectLst/>
              </a:rPr>
              <a:t>الواجب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565C24D0-5B1B-49D7-8A24-CEF29061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299" y="1119887"/>
            <a:ext cx="5323950" cy="5323950"/>
          </a:xfrm>
          <a:prstGeom prst="rect">
            <a:avLst/>
          </a:prstGeom>
        </p:spPr>
      </p:pic>
      <p:sp>
        <p:nvSpPr>
          <p:cNvPr id="22" name="مستطيل 21">
            <a:extLst>
              <a:ext uri="{FF2B5EF4-FFF2-40B4-BE49-F238E27FC236}">
                <a16:creationId xmlns:a16="http://schemas.microsoft.com/office/drawing/2014/main" id="{7466A406-E93B-4288-8EA9-FBB60E303042}"/>
              </a:ext>
            </a:extLst>
          </p:cNvPr>
          <p:cNvSpPr/>
          <p:nvPr/>
        </p:nvSpPr>
        <p:spPr>
          <a:xfrm>
            <a:off x="4193331" y="1847485"/>
            <a:ext cx="25458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r-SA" sz="4000" b="1" dirty="0">
                <a:ln/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منصة مدرستي</a:t>
            </a:r>
          </a:p>
        </p:txBody>
      </p:sp>
      <p:pic>
        <p:nvPicPr>
          <p:cNvPr id="23" name="صورة 22" descr="صورة تحتوي على قصاصة فنية&#10;&#10;تم إنشاء الوصف تلقائياً">
            <a:extLst>
              <a:ext uri="{FF2B5EF4-FFF2-40B4-BE49-F238E27FC236}">
                <a16:creationId xmlns:a16="http://schemas.microsoft.com/office/drawing/2014/main" id="{6EB0D42D-2F6A-4264-A9BD-F2FDE12AFE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4237" y="387054"/>
            <a:ext cx="1619738" cy="152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06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AA91889E5B76488505C3C6EE90A14C" ma:contentTypeVersion="5" ma:contentTypeDescription="Create a new document." ma:contentTypeScope="" ma:versionID="e66fba6d707ea8074874bea0be3c15ba">
  <xsd:schema xmlns:xsd="http://www.w3.org/2001/XMLSchema" xmlns:xs="http://www.w3.org/2001/XMLSchema" xmlns:p="http://schemas.microsoft.com/office/2006/metadata/properties" xmlns:ns3="5644b2f9-7d64-45e3-9573-53786dcb4448" targetNamespace="http://schemas.microsoft.com/office/2006/metadata/properties" ma:root="true" ma:fieldsID="748d89f33feb9915092514935364c1f3" ns3:_="">
    <xsd:import namespace="5644b2f9-7d64-45e3-9573-53786dcb444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44b2f9-7d64-45e3-9573-53786dcb44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44FB7EA-4280-4B25-91A6-E8D87DBAA9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44b2f9-7d64-45e3-9573-53786dcb44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0830A3-7112-41EF-B5DA-CC7A26330E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F0BEF7-0DD5-4279-81B6-D5941E8A4121}">
  <ds:schemaRefs>
    <ds:schemaRef ds:uri="http://www.w3.org/XML/1998/namespace"/>
    <ds:schemaRef ds:uri="http://purl.org/dc/terms/"/>
    <ds:schemaRef ds:uri="5644b2f9-7d64-45e3-9573-53786dcb4448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4067</TotalTime>
  <Words>71</Words>
  <Application>Microsoft Office PowerPoint</Application>
  <PresentationFormat>شاشة عريضة</PresentationFormat>
  <Paragraphs>24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4" baseType="lpstr">
      <vt:lpstr>(A) Arslan Wessam B</vt:lpstr>
      <vt:lpstr>Arial</vt:lpstr>
      <vt:lpstr>Calibri</vt:lpstr>
      <vt:lpstr>Calibri Light</vt:lpstr>
      <vt:lpstr>Traditional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صالح علي زيدي الزبيدي</dc:creator>
  <cp:lastModifiedBy>Mubarkah -- --</cp:lastModifiedBy>
  <cp:revision>7</cp:revision>
  <dcterms:created xsi:type="dcterms:W3CDTF">2022-03-04T12:01:01Z</dcterms:created>
  <dcterms:modified xsi:type="dcterms:W3CDTF">2022-03-22T19:43:16Z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0x01010062AA91889E5B76488505C3C6EE90A14C</vt:lpwstr>
  </property>
</Properties>
</file>