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EE2"/>
    <a:srgbClr val="FFC000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2A5E43-AE76-4182-8C58-D2EF8D196F4A}" v="9" dt="2022-03-07T07:01:45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5BE248-727B-4079-9EA1-47995CAED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43188CA-EA90-4524-84E5-28FC53CA6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4F1185-3F13-4B7A-87A2-94C5AAB5D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1AEEAA-A53A-4BF6-AF13-2194B695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95ED26-7B47-484A-BF15-E71AB3FA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539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124C96-C7BC-43A7-B2C4-9F4FCBAF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B20C897-C6EC-4EAF-A203-784852896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FB00AA-4F2B-4AB2-AEC9-5736F2B54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94AE6B2-CD4B-4E79-B67E-E2E12818A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4279D3-ACBF-433D-8BE6-FFFEE396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695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A566DF7-DD5D-4AD0-A60C-3CC0D6A55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3465FFD-F72E-4FEB-9FCC-1280012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4FF074-05D9-43C7-8344-E7FB2041D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D7DF27-C75F-4A46-948E-CF6B158D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C3095A-C760-4137-85A6-6223805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92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ECD23D-5B71-4C55-8128-6A9D2395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5F879D-C04C-43BA-9F24-70F547D6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E8F317-EC7A-4E46-BA30-470857A7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B8101F4-77F3-41E0-B502-66AA727B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CD44D2-F0B2-42F9-BA09-32085816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066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C6F23A-EDBE-4480-9D2F-F9D766E9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64FA17-287E-4C0F-97E8-ACA73403F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948D86-EFE0-45BF-9DC7-D450FAFE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0C4BEC-0E37-4A80-AF82-314DE411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144C46-0924-4792-991F-61768C5E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32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3E74BD-AB45-424F-81FA-4C47369D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0A1F7C-4775-4A8E-B2A4-0997B66F0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C0A24B-8801-4497-B193-27EF3277B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3D943D-7770-49ED-9278-DD0A0B95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4352B7C-4E6C-45F1-84F5-560DB312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1F1AA7B-3F62-47C4-A9E1-B326EEFE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8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D90A04-9D5D-4796-A855-3A1F9CBC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5F4527F-0DF9-4829-B021-4EFCF2B7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AB09DE4-A146-43B2-8565-7BB18032D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AE9DC82-02BF-4E81-986F-043819E1A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9FFA841-DE71-49BB-ACDB-5465AD79B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8370648-6914-4EB0-8189-BA7DE1A1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CAB1F89-4038-4854-9727-E932D217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4406019-B3C6-481E-9A8C-4821A4268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447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A4F395-DE82-4D82-B014-EA482A62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DBFBA54-2B3D-4BF0-BAED-3A7523C1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DAF1E86-427D-44E1-B0F9-BCEE826A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9772974-0B9C-4775-816D-D0B6C41A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593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74C0F4C-93A6-495E-A884-107B8D82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A4D9AA5-555A-4A67-9F24-23B8E0D6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78E0B8B-587F-4715-A80A-EB2842FE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4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F9A44D-27D5-48AA-AC72-5CF6C49BA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C65E2B-DCA3-4EBD-AD41-E99098850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8CE149-74D8-497B-B3E0-48F4C59FE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576520-4F73-4ADD-B2CC-960952BB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D1DAD53-5761-4380-AD96-2C9DDC6D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44BC42F-F5B1-44AA-BB69-9A51B7CC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4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F5DCE5-1DCD-490C-8D73-0DB3CB51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1DF9109-9AAA-44AD-95A4-C5DEF07D7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78B0C23-97CC-4A1D-963C-3986C4264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1A0257-9FB3-4980-9DCA-B14ABCE3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463943-89E5-4F6C-8FD5-F4D3578D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E2E4DE0-640D-4C43-8BF0-EF9A9127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34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ECB9A68-C1F0-4D1A-BA30-9F36B86A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1C6C4D-E207-4E1B-93C8-29DCF9B7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6D92FDD-5343-4CEE-95D6-B812123F0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BD1DA-DBF5-4BBF-B027-36B94A014BBA}" type="datetimeFigureOut">
              <a:rPr lang="ar-SA" smtClean="0"/>
              <a:t>19/08/43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32629B1-3DF9-4B81-AB60-940D25659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DEC440-3E57-49FF-A9EE-67405DE39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77E0-ECD2-4865-B215-B4B56C644B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945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هلة 12">
            <a:extLst>
              <a:ext uri="{FF2B5EF4-FFF2-40B4-BE49-F238E27FC236}">
                <a16:creationId xmlns:a16="http://schemas.microsoft.com/office/drawing/2014/main" id="{83E499DC-1A2E-422F-A491-163A52D64A67}"/>
              </a:ext>
            </a:extLst>
          </p:cNvPr>
          <p:cNvSpPr/>
          <p:nvPr/>
        </p:nvSpPr>
        <p:spPr>
          <a:xfrm rot="10800000">
            <a:off x="11416327" y="88888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>
            <a:extLst>
              <a:ext uri="{FF2B5EF4-FFF2-40B4-BE49-F238E27FC236}">
                <a16:creationId xmlns:a16="http://schemas.microsoft.com/office/drawing/2014/main" id="{132EB9A2-BA5B-4664-BF54-54673DA0A24C}"/>
              </a:ext>
            </a:extLst>
          </p:cNvPr>
          <p:cNvSpPr/>
          <p:nvPr/>
        </p:nvSpPr>
        <p:spPr>
          <a:xfrm rot="10800000">
            <a:off x="11582444" y="292036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6AA420-49C3-4750-A50B-93474663216E}"/>
              </a:ext>
            </a:extLst>
          </p:cNvPr>
          <p:cNvSpPr/>
          <p:nvPr/>
        </p:nvSpPr>
        <p:spPr>
          <a:xfrm>
            <a:off x="154263" y="321011"/>
            <a:ext cx="1278678" cy="1163963"/>
          </a:xfrm>
          <a:custGeom>
            <a:avLst/>
            <a:gdLst>
              <a:gd name="connsiteX0" fmla="*/ 0 w 1278678"/>
              <a:gd name="connsiteY0" fmla="*/ 581982 h 1163963"/>
              <a:gd name="connsiteX1" fmla="*/ 639339 w 1278678"/>
              <a:gd name="connsiteY1" fmla="*/ 0 h 1163963"/>
              <a:gd name="connsiteX2" fmla="*/ 1278678 w 1278678"/>
              <a:gd name="connsiteY2" fmla="*/ 581982 h 1163963"/>
              <a:gd name="connsiteX3" fmla="*/ 639339 w 1278678"/>
              <a:gd name="connsiteY3" fmla="*/ 1163964 h 1163963"/>
              <a:gd name="connsiteX4" fmla="*/ 0 w 1278678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78" h="1163963" extrusionOk="0">
                <a:moveTo>
                  <a:pt x="0" y="581982"/>
                </a:moveTo>
                <a:cubicBezTo>
                  <a:pt x="-44961" y="207691"/>
                  <a:pt x="313461" y="-9883"/>
                  <a:pt x="639339" y="0"/>
                </a:cubicBezTo>
                <a:cubicBezTo>
                  <a:pt x="973431" y="10678"/>
                  <a:pt x="1290000" y="257183"/>
                  <a:pt x="1278678" y="581982"/>
                </a:cubicBezTo>
                <a:cubicBezTo>
                  <a:pt x="1272991" y="892064"/>
                  <a:pt x="974811" y="1218807"/>
                  <a:pt x="639339" y="1163964"/>
                </a:cubicBezTo>
                <a:cubicBezTo>
                  <a:pt x="297271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دائرة جزئية 4">
            <a:extLst>
              <a:ext uri="{FF2B5EF4-FFF2-40B4-BE49-F238E27FC236}">
                <a16:creationId xmlns:a16="http://schemas.microsoft.com/office/drawing/2014/main" id="{0668CAFF-FA6B-49DD-9403-AEB98A8A93DC}"/>
              </a:ext>
            </a:extLst>
          </p:cNvPr>
          <p:cNvSpPr/>
          <p:nvPr/>
        </p:nvSpPr>
        <p:spPr>
          <a:xfrm rot="10800000">
            <a:off x="-893018" y="88888"/>
            <a:ext cx="1786035" cy="1660630"/>
          </a:xfrm>
          <a:prstGeom prst="pie">
            <a:avLst>
              <a:gd name="adj1" fmla="val 0"/>
              <a:gd name="adj2" fmla="val 16245612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32861A0-68FD-4657-8762-88B5FBFBD0BC}"/>
              </a:ext>
            </a:extLst>
          </p:cNvPr>
          <p:cNvSpPr/>
          <p:nvPr/>
        </p:nvSpPr>
        <p:spPr>
          <a:xfrm>
            <a:off x="10773507" y="5861856"/>
            <a:ext cx="1285639" cy="1163963"/>
          </a:xfrm>
          <a:custGeom>
            <a:avLst/>
            <a:gdLst>
              <a:gd name="connsiteX0" fmla="*/ 0 w 1285639"/>
              <a:gd name="connsiteY0" fmla="*/ 581982 h 1163963"/>
              <a:gd name="connsiteX1" fmla="*/ 642820 w 1285639"/>
              <a:gd name="connsiteY1" fmla="*/ 0 h 1163963"/>
              <a:gd name="connsiteX2" fmla="*/ 1285640 w 1285639"/>
              <a:gd name="connsiteY2" fmla="*/ 581982 h 1163963"/>
              <a:gd name="connsiteX3" fmla="*/ 642820 w 1285639"/>
              <a:gd name="connsiteY3" fmla="*/ 1163964 h 1163963"/>
              <a:gd name="connsiteX4" fmla="*/ 0 w 1285639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39" h="1163963" extrusionOk="0">
                <a:moveTo>
                  <a:pt x="0" y="581982"/>
                </a:moveTo>
                <a:cubicBezTo>
                  <a:pt x="-20886" y="236001"/>
                  <a:pt x="320925" y="-12027"/>
                  <a:pt x="642820" y="0"/>
                </a:cubicBezTo>
                <a:cubicBezTo>
                  <a:pt x="978835" y="10678"/>
                  <a:pt x="1296962" y="257183"/>
                  <a:pt x="1285640" y="581982"/>
                </a:cubicBezTo>
                <a:cubicBezTo>
                  <a:pt x="1268463" y="869155"/>
                  <a:pt x="996444" y="1168307"/>
                  <a:pt x="642820" y="1163964"/>
                </a:cubicBezTo>
                <a:cubicBezTo>
                  <a:pt x="298829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5EBCE8F9-469C-4B30-B55A-CD3FFA5F41AD}"/>
              </a:ext>
            </a:extLst>
          </p:cNvPr>
          <p:cNvSpPr/>
          <p:nvPr/>
        </p:nvSpPr>
        <p:spPr>
          <a:xfrm rot="10800000">
            <a:off x="9620569" y="6307973"/>
            <a:ext cx="1795758" cy="1660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خطط انسيابي: مهلة 19">
            <a:extLst>
              <a:ext uri="{FF2B5EF4-FFF2-40B4-BE49-F238E27FC236}">
                <a16:creationId xmlns:a16="http://schemas.microsoft.com/office/drawing/2014/main" id="{8FB75CEE-A0D2-430D-9DF7-4C3CA9171034}"/>
              </a:ext>
            </a:extLst>
          </p:cNvPr>
          <p:cNvSpPr/>
          <p:nvPr/>
        </p:nvSpPr>
        <p:spPr>
          <a:xfrm rot="10800000">
            <a:off x="-682357" y="6119446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هلة 20">
            <a:extLst>
              <a:ext uri="{FF2B5EF4-FFF2-40B4-BE49-F238E27FC236}">
                <a16:creationId xmlns:a16="http://schemas.microsoft.com/office/drawing/2014/main" id="{16B03E16-4E61-4DF3-8B2B-CF88848A1CD3}"/>
              </a:ext>
            </a:extLst>
          </p:cNvPr>
          <p:cNvSpPr/>
          <p:nvPr/>
        </p:nvSpPr>
        <p:spPr>
          <a:xfrm rot="10800000">
            <a:off x="-516240" y="6322594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إطار 2">
            <a:extLst>
              <a:ext uri="{FF2B5EF4-FFF2-40B4-BE49-F238E27FC236}">
                <a16:creationId xmlns:a16="http://schemas.microsoft.com/office/drawing/2014/main" id="{F9F9AAF2-EB87-4D58-BAF4-15E4538084D4}"/>
              </a:ext>
            </a:extLst>
          </p:cNvPr>
          <p:cNvSpPr/>
          <p:nvPr/>
        </p:nvSpPr>
        <p:spPr>
          <a:xfrm>
            <a:off x="1450647" y="1749518"/>
            <a:ext cx="9067800" cy="3487076"/>
          </a:xfrm>
          <a:custGeom>
            <a:avLst/>
            <a:gdLst>
              <a:gd name="connsiteX0" fmla="*/ 0 w 9067800"/>
              <a:gd name="connsiteY0" fmla="*/ 0 h 3487076"/>
              <a:gd name="connsiteX1" fmla="*/ 9067800 w 9067800"/>
              <a:gd name="connsiteY1" fmla="*/ 0 h 3487076"/>
              <a:gd name="connsiteX2" fmla="*/ 9067800 w 9067800"/>
              <a:gd name="connsiteY2" fmla="*/ 3487076 h 3487076"/>
              <a:gd name="connsiteX3" fmla="*/ 0 w 9067800"/>
              <a:gd name="connsiteY3" fmla="*/ 3487076 h 3487076"/>
              <a:gd name="connsiteX4" fmla="*/ 0 w 9067800"/>
              <a:gd name="connsiteY4" fmla="*/ 0 h 3487076"/>
              <a:gd name="connsiteX5" fmla="*/ 216826 w 9067800"/>
              <a:gd name="connsiteY5" fmla="*/ 216826 h 3487076"/>
              <a:gd name="connsiteX6" fmla="*/ 216826 w 9067800"/>
              <a:gd name="connsiteY6" fmla="*/ 3270250 h 3487076"/>
              <a:gd name="connsiteX7" fmla="*/ 8850974 w 9067800"/>
              <a:gd name="connsiteY7" fmla="*/ 3270250 h 3487076"/>
              <a:gd name="connsiteX8" fmla="*/ 8850974 w 9067800"/>
              <a:gd name="connsiteY8" fmla="*/ 216826 h 3487076"/>
              <a:gd name="connsiteX9" fmla="*/ 216826 w 9067800"/>
              <a:gd name="connsiteY9" fmla="*/ 216826 h 348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67800" h="3487076" fill="none" extrusionOk="0">
                <a:moveTo>
                  <a:pt x="0" y="0"/>
                </a:moveTo>
                <a:cubicBezTo>
                  <a:pt x="1462231" y="-72415"/>
                  <a:pt x="5009604" y="78118"/>
                  <a:pt x="9067800" y="0"/>
                </a:cubicBezTo>
                <a:cubicBezTo>
                  <a:pt x="8995373" y="687339"/>
                  <a:pt x="9006381" y="2189023"/>
                  <a:pt x="9067800" y="3487076"/>
                </a:cubicBezTo>
                <a:cubicBezTo>
                  <a:pt x="5868885" y="3586849"/>
                  <a:pt x="1724878" y="3547997"/>
                  <a:pt x="0" y="3487076"/>
                </a:cubicBezTo>
                <a:cubicBezTo>
                  <a:pt x="-100876" y="2089358"/>
                  <a:pt x="107313" y="1627682"/>
                  <a:pt x="0" y="0"/>
                </a:cubicBezTo>
                <a:close/>
                <a:moveTo>
                  <a:pt x="216826" y="216826"/>
                </a:moveTo>
                <a:cubicBezTo>
                  <a:pt x="53098" y="1363353"/>
                  <a:pt x="329825" y="2435292"/>
                  <a:pt x="216826" y="3270250"/>
                </a:cubicBezTo>
                <a:cubicBezTo>
                  <a:pt x="3855292" y="3240423"/>
                  <a:pt x="4812573" y="3349556"/>
                  <a:pt x="8850974" y="3270250"/>
                </a:cubicBezTo>
                <a:cubicBezTo>
                  <a:pt x="9008855" y="2842425"/>
                  <a:pt x="8969923" y="953050"/>
                  <a:pt x="8850974" y="216826"/>
                </a:cubicBezTo>
                <a:cubicBezTo>
                  <a:pt x="6826058" y="166789"/>
                  <a:pt x="2583168" y="216056"/>
                  <a:pt x="216826" y="216826"/>
                </a:cubicBezTo>
                <a:close/>
              </a:path>
              <a:path w="9067800" h="3487076" stroke="0" extrusionOk="0">
                <a:moveTo>
                  <a:pt x="0" y="0"/>
                </a:moveTo>
                <a:cubicBezTo>
                  <a:pt x="2093200" y="-133594"/>
                  <a:pt x="5221393" y="63808"/>
                  <a:pt x="9067800" y="0"/>
                </a:cubicBezTo>
                <a:cubicBezTo>
                  <a:pt x="8944800" y="1209638"/>
                  <a:pt x="9164660" y="2737855"/>
                  <a:pt x="9067800" y="3487076"/>
                </a:cubicBezTo>
                <a:cubicBezTo>
                  <a:pt x="5581147" y="3428182"/>
                  <a:pt x="3654745" y="3501309"/>
                  <a:pt x="0" y="3487076"/>
                </a:cubicBezTo>
                <a:cubicBezTo>
                  <a:pt x="-3173" y="1915735"/>
                  <a:pt x="-94267" y="1261245"/>
                  <a:pt x="0" y="0"/>
                </a:cubicBezTo>
                <a:close/>
                <a:moveTo>
                  <a:pt x="216826" y="216826"/>
                </a:moveTo>
                <a:cubicBezTo>
                  <a:pt x="211073" y="1470194"/>
                  <a:pt x="268309" y="2161628"/>
                  <a:pt x="216826" y="3270250"/>
                </a:cubicBezTo>
                <a:cubicBezTo>
                  <a:pt x="2379384" y="3430957"/>
                  <a:pt x="4777215" y="3230583"/>
                  <a:pt x="8850974" y="3270250"/>
                </a:cubicBezTo>
                <a:cubicBezTo>
                  <a:pt x="8869932" y="2511444"/>
                  <a:pt x="8911615" y="627080"/>
                  <a:pt x="8850974" y="216826"/>
                </a:cubicBezTo>
                <a:cubicBezTo>
                  <a:pt x="6488196" y="184610"/>
                  <a:pt x="2755745" y="159620"/>
                  <a:pt x="216826" y="2168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frame">
                    <a:avLst>
                      <a:gd name="adj1" fmla="val 621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C00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  <a:p>
            <a:r>
              <a:rPr lang="ar-SA" sz="3600" dirty="0">
                <a:solidFill>
                  <a:srgbClr val="C59EE2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  <a:p>
            <a:r>
              <a:rPr lang="ar-SA" sz="3600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  <a:p>
            <a:r>
              <a:rPr lang="ar-SA" sz="3600" dirty="0">
                <a:solidFill>
                  <a:srgbClr val="C59EE2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  <a:p>
            <a:r>
              <a:rPr lang="ar-SA" sz="3600" dirty="0">
                <a:solidFill>
                  <a:schemeClr val="tx1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       / 1443هـ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58F4A2E-EC67-4AB9-8117-01D8E9B79472}"/>
              </a:ext>
            </a:extLst>
          </p:cNvPr>
          <p:cNvSpPr txBox="1"/>
          <p:nvPr/>
        </p:nvSpPr>
        <p:spPr>
          <a:xfrm>
            <a:off x="4179559" y="5424361"/>
            <a:ext cx="36099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7030A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68822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هلة 12">
            <a:extLst>
              <a:ext uri="{FF2B5EF4-FFF2-40B4-BE49-F238E27FC236}">
                <a16:creationId xmlns:a16="http://schemas.microsoft.com/office/drawing/2014/main" id="{83E499DC-1A2E-422F-A491-163A52D64A67}"/>
              </a:ext>
            </a:extLst>
          </p:cNvPr>
          <p:cNvSpPr/>
          <p:nvPr/>
        </p:nvSpPr>
        <p:spPr>
          <a:xfrm rot="10800000">
            <a:off x="11416327" y="88888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>
            <a:extLst>
              <a:ext uri="{FF2B5EF4-FFF2-40B4-BE49-F238E27FC236}">
                <a16:creationId xmlns:a16="http://schemas.microsoft.com/office/drawing/2014/main" id="{132EB9A2-BA5B-4664-BF54-54673DA0A24C}"/>
              </a:ext>
            </a:extLst>
          </p:cNvPr>
          <p:cNvSpPr/>
          <p:nvPr/>
        </p:nvSpPr>
        <p:spPr>
          <a:xfrm rot="10800000">
            <a:off x="11582444" y="292036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6AA420-49C3-4750-A50B-93474663216E}"/>
              </a:ext>
            </a:extLst>
          </p:cNvPr>
          <p:cNvSpPr/>
          <p:nvPr/>
        </p:nvSpPr>
        <p:spPr>
          <a:xfrm>
            <a:off x="154263" y="321011"/>
            <a:ext cx="1278678" cy="1163963"/>
          </a:xfrm>
          <a:custGeom>
            <a:avLst/>
            <a:gdLst>
              <a:gd name="connsiteX0" fmla="*/ 0 w 1278678"/>
              <a:gd name="connsiteY0" fmla="*/ 581982 h 1163963"/>
              <a:gd name="connsiteX1" fmla="*/ 639339 w 1278678"/>
              <a:gd name="connsiteY1" fmla="*/ 0 h 1163963"/>
              <a:gd name="connsiteX2" fmla="*/ 1278678 w 1278678"/>
              <a:gd name="connsiteY2" fmla="*/ 581982 h 1163963"/>
              <a:gd name="connsiteX3" fmla="*/ 639339 w 1278678"/>
              <a:gd name="connsiteY3" fmla="*/ 1163964 h 1163963"/>
              <a:gd name="connsiteX4" fmla="*/ 0 w 1278678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78" h="1163963" extrusionOk="0">
                <a:moveTo>
                  <a:pt x="0" y="581982"/>
                </a:moveTo>
                <a:cubicBezTo>
                  <a:pt x="-44961" y="207691"/>
                  <a:pt x="313461" y="-9883"/>
                  <a:pt x="639339" y="0"/>
                </a:cubicBezTo>
                <a:cubicBezTo>
                  <a:pt x="973431" y="10678"/>
                  <a:pt x="1290000" y="257183"/>
                  <a:pt x="1278678" y="581982"/>
                </a:cubicBezTo>
                <a:cubicBezTo>
                  <a:pt x="1272991" y="892064"/>
                  <a:pt x="974811" y="1218807"/>
                  <a:pt x="639339" y="1163964"/>
                </a:cubicBezTo>
                <a:cubicBezTo>
                  <a:pt x="297271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دائرة جزئية 4">
            <a:extLst>
              <a:ext uri="{FF2B5EF4-FFF2-40B4-BE49-F238E27FC236}">
                <a16:creationId xmlns:a16="http://schemas.microsoft.com/office/drawing/2014/main" id="{0668CAFF-FA6B-49DD-9403-AEB98A8A93DC}"/>
              </a:ext>
            </a:extLst>
          </p:cNvPr>
          <p:cNvSpPr/>
          <p:nvPr/>
        </p:nvSpPr>
        <p:spPr>
          <a:xfrm rot="10800000">
            <a:off x="-893018" y="88888"/>
            <a:ext cx="1786035" cy="1660630"/>
          </a:xfrm>
          <a:prstGeom prst="pie">
            <a:avLst>
              <a:gd name="adj1" fmla="val 0"/>
              <a:gd name="adj2" fmla="val 16245612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32861A0-68FD-4657-8762-88B5FBFBD0BC}"/>
              </a:ext>
            </a:extLst>
          </p:cNvPr>
          <p:cNvSpPr/>
          <p:nvPr/>
        </p:nvSpPr>
        <p:spPr>
          <a:xfrm>
            <a:off x="10773507" y="5861856"/>
            <a:ext cx="1285639" cy="1163963"/>
          </a:xfrm>
          <a:custGeom>
            <a:avLst/>
            <a:gdLst>
              <a:gd name="connsiteX0" fmla="*/ 0 w 1285639"/>
              <a:gd name="connsiteY0" fmla="*/ 581982 h 1163963"/>
              <a:gd name="connsiteX1" fmla="*/ 642820 w 1285639"/>
              <a:gd name="connsiteY1" fmla="*/ 0 h 1163963"/>
              <a:gd name="connsiteX2" fmla="*/ 1285640 w 1285639"/>
              <a:gd name="connsiteY2" fmla="*/ 581982 h 1163963"/>
              <a:gd name="connsiteX3" fmla="*/ 642820 w 1285639"/>
              <a:gd name="connsiteY3" fmla="*/ 1163964 h 1163963"/>
              <a:gd name="connsiteX4" fmla="*/ 0 w 1285639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39" h="1163963" extrusionOk="0">
                <a:moveTo>
                  <a:pt x="0" y="581982"/>
                </a:moveTo>
                <a:cubicBezTo>
                  <a:pt x="-20886" y="236001"/>
                  <a:pt x="320925" y="-12027"/>
                  <a:pt x="642820" y="0"/>
                </a:cubicBezTo>
                <a:cubicBezTo>
                  <a:pt x="978835" y="10678"/>
                  <a:pt x="1296962" y="257183"/>
                  <a:pt x="1285640" y="581982"/>
                </a:cubicBezTo>
                <a:cubicBezTo>
                  <a:pt x="1268463" y="869155"/>
                  <a:pt x="996444" y="1168307"/>
                  <a:pt x="642820" y="1163964"/>
                </a:cubicBezTo>
                <a:cubicBezTo>
                  <a:pt x="298829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5EBCE8F9-469C-4B30-B55A-CD3FFA5F41AD}"/>
              </a:ext>
            </a:extLst>
          </p:cNvPr>
          <p:cNvSpPr/>
          <p:nvPr/>
        </p:nvSpPr>
        <p:spPr>
          <a:xfrm rot="10800000">
            <a:off x="9620569" y="6307973"/>
            <a:ext cx="1795758" cy="1660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خطط انسيابي: مهلة 19">
            <a:extLst>
              <a:ext uri="{FF2B5EF4-FFF2-40B4-BE49-F238E27FC236}">
                <a16:creationId xmlns:a16="http://schemas.microsoft.com/office/drawing/2014/main" id="{8FB75CEE-A0D2-430D-9DF7-4C3CA9171034}"/>
              </a:ext>
            </a:extLst>
          </p:cNvPr>
          <p:cNvSpPr/>
          <p:nvPr/>
        </p:nvSpPr>
        <p:spPr>
          <a:xfrm rot="10800000">
            <a:off x="-682357" y="6119446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هلة 20">
            <a:extLst>
              <a:ext uri="{FF2B5EF4-FFF2-40B4-BE49-F238E27FC236}">
                <a16:creationId xmlns:a16="http://schemas.microsoft.com/office/drawing/2014/main" id="{16B03E16-4E61-4DF3-8B2B-CF88848A1CD3}"/>
              </a:ext>
            </a:extLst>
          </p:cNvPr>
          <p:cNvSpPr/>
          <p:nvPr/>
        </p:nvSpPr>
        <p:spPr>
          <a:xfrm rot="10800000">
            <a:off x="-516240" y="6322594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78104C7-FF33-4032-B938-AB56C0902E32}"/>
              </a:ext>
            </a:extLst>
          </p:cNvPr>
          <p:cNvSpPr/>
          <p:nvPr/>
        </p:nvSpPr>
        <p:spPr>
          <a:xfrm>
            <a:off x="8139812" y="381166"/>
            <a:ext cx="2239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</a:rPr>
              <a:t>الفصل  9  :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38E66B5-AA30-4426-9F7A-6198731AA54E}"/>
              </a:ext>
            </a:extLst>
          </p:cNvPr>
          <p:cNvSpPr/>
          <p:nvPr/>
        </p:nvSpPr>
        <p:spPr>
          <a:xfrm>
            <a:off x="5188170" y="442721"/>
            <a:ext cx="3094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70C0"/>
                </a:solidFill>
                <a:effectLst/>
              </a:rPr>
              <a:t>الأعداد حتى 1000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8834135" y="1457130"/>
            <a:ext cx="1572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>
                <a:ln/>
                <a:solidFill>
                  <a:srgbClr val="FF0000"/>
                </a:solidFill>
                <a:effectLst/>
              </a:rPr>
              <a:t>أستكشف /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4F51745-2D83-483F-AD63-9723857D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2067101"/>
            <a:ext cx="2933700" cy="350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1B0C00E-2217-404B-8B4B-0B97B14C8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48" y="1295400"/>
            <a:ext cx="810279" cy="831274"/>
          </a:xfrm>
          <a:prstGeom prst="rect">
            <a:avLst/>
          </a:prstGeom>
        </p:spPr>
      </p:pic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id="{4D006D4B-F23B-4955-ABD2-6C0D745C5010}"/>
              </a:ext>
            </a:extLst>
          </p:cNvPr>
          <p:cNvSpPr/>
          <p:nvPr/>
        </p:nvSpPr>
        <p:spPr>
          <a:xfrm>
            <a:off x="5715000" y="2276475"/>
            <a:ext cx="4631848" cy="1540756"/>
          </a:xfrm>
          <a:custGeom>
            <a:avLst/>
            <a:gdLst>
              <a:gd name="connsiteX0" fmla="*/ 0 w 4631848"/>
              <a:gd name="connsiteY0" fmla="*/ 256798 h 1540756"/>
              <a:gd name="connsiteX1" fmla="*/ 256798 w 4631848"/>
              <a:gd name="connsiteY1" fmla="*/ 0 h 1540756"/>
              <a:gd name="connsiteX2" fmla="*/ 771975 w 4631848"/>
              <a:gd name="connsiteY2" fmla="*/ 0 h 1540756"/>
              <a:gd name="connsiteX3" fmla="*/ 771975 w 4631848"/>
              <a:gd name="connsiteY3" fmla="*/ 0 h 1540756"/>
              <a:gd name="connsiteX4" fmla="*/ 1316217 w 4631848"/>
              <a:gd name="connsiteY4" fmla="*/ 0 h 1540756"/>
              <a:gd name="connsiteX5" fmla="*/ 1929937 w 4631848"/>
              <a:gd name="connsiteY5" fmla="*/ 0 h 1540756"/>
              <a:gd name="connsiteX6" fmla="*/ 2467862 w 4631848"/>
              <a:gd name="connsiteY6" fmla="*/ 0 h 1540756"/>
              <a:gd name="connsiteX7" fmla="*/ 2956884 w 4631848"/>
              <a:gd name="connsiteY7" fmla="*/ 0 h 1540756"/>
              <a:gd name="connsiteX8" fmla="*/ 3372554 w 4631848"/>
              <a:gd name="connsiteY8" fmla="*/ 0 h 1540756"/>
              <a:gd name="connsiteX9" fmla="*/ 3837125 w 4631848"/>
              <a:gd name="connsiteY9" fmla="*/ 0 h 1540756"/>
              <a:gd name="connsiteX10" fmla="*/ 4375050 w 4631848"/>
              <a:gd name="connsiteY10" fmla="*/ 0 h 1540756"/>
              <a:gd name="connsiteX11" fmla="*/ 4631848 w 4631848"/>
              <a:gd name="connsiteY11" fmla="*/ 256798 h 1540756"/>
              <a:gd name="connsiteX12" fmla="*/ 4631848 w 4631848"/>
              <a:gd name="connsiteY12" fmla="*/ 571366 h 1540756"/>
              <a:gd name="connsiteX13" fmla="*/ 4631848 w 4631848"/>
              <a:gd name="connsiteY13" fmla="*/ 898774 h 1540756"/>
              <a:gd name="connsiteX14" fmla="*/ 4631848 w 4631848"/>
              <a:gd name="connsiteY14" fmla="*/ 898774 h 1540756"/>
              <a:gd name="connsiteX15" fmla="*/ 4631848 w 4631848"/>
              <a:gd name="connsiteY15" fmla="*/ 1283963 h 1540756"/>
              <a:gd name="connsiteX16" fmla="*/ 4631848 w 4631848"/>
              <a:gd name="connsiteY16" fmla="*/ 1283958 h 1540756"/>
              <a:gd name="connsiteX17" fmla="*/ 4375050 w 4631848"/>
              <a:gd name="connsiteY17" fmla="*/ 1540756 h 1540756"/>
              <a:gd name="connsiteX18" fmla="*/ 3959381 w 4631848"/>
              <a:gd name="connsiteY18" fmla="*/ 1540756 h 1540756"/>
              <a:gd name="connsiteX19" fmla="*/ 3494809 w 4631848"/>
              <a:gd name="connsiteY19" fmla="*/ 1540756 h 1540756"/>
              <a:gd name="connsiteX20" fmla="*/ 3030238 w 4631848"/>
              <a:gd name="connsiteY20" fmla="*/ 1540756 h 1540756"/>
              <a:gd name="connsiteX21" fmla="*/ 2516764 w 4631848"/>
              <a:gd name="connsiteY21" fmla="*/ 1540756 h 1540756"/>
              <a:gd name="connsiteX22" fmla="*/ 1929937 w 4631848"/>
              <a:gd name="connsiteY22" fmla="*/ 1540756 h 1540756"/>
              <a:gd name="connsiteX23" fmla="*/ 1398266 w 4631848"/>
              <a:gd name="connsiteY23" fmla="*/ 1644311 h 1540756"/>
              <a:gd name="connsiteX24" fmla="*/ 782646 w 4631848"/>
              <a:gd name="connsiteY24" fmla="*/ 1764217 h 1540756"/>
              <a:gd name="connsiteX25" fmla="*/ 306940 w 4631848"/>
              <a:gd name="connsiteY25" fmla="*/ 1856872 h 1540756"/>
              <a:gd name="connsiteX26" fmla="*/ -196748 w 4631848"/>
              <a:gd name="connsiteY26" fmla="*/ 1954977 h 1540756"/>
              <a:gd name="connsiteX27" fmla="*/ -868333 w 4631848"/>
              <a:gd name="connsiteY27" fmla="*/ 2085783 h 1540756"/>
              <a:gd name="connsiteX28" fmla="*/ -370773 w 4631848"/>
              <a:gd name="connsiteY28" fmla="*/ 1920458 h 1540756"/>
              <a:gd name="connsiteX29" fmla="*/ 159593 w 4631848"/>
              <a:gd name="connsiteY29" fmla="*/ 1744233 h 1540756"/>
              <a:gd name="connsiteX30" fmla="*/ 771975 w 4631848"/>
              <a:gd name="connsiteY30" fmla="*/ 1540756 h 1540756"/>
              <a:gd name="connsiteX31" fmla="*/ 256798 w 4631848"/>
              <a:gd name="connsiteY31" fmla="*/ 1540756 h 1540756"/>
              <a:gd name="connsiteX32" fmla="*/ 0 w 4631848"/>
              <a:gd name="connsiteY32" fmla="*/ 1283958 h 1540756"/>
              <a:gd name="connsiteX33" fmla="*/ 0 w 4631848"/>
              <a:gd name="connsiteY33" fmla="*/ 1283963 h 1540756"/>
              <a:gd name="connsiteX34" fmla="*/ 0 w 4631848"/>
              <a:gd name="connsiteY34" fmla="*/ 898774 h 1540756"/>
              <a:gd name="connsiteX35" fmla="*/ 0 w 4631848"/>
              <a:gd name="connsiteY35" fmla="*/ 898774 h 1540756"/>
              <a:gd name="connsiteX36" fmla="*/ 0 w 4631848"/>
              <a:gd name="connsiteY36" fmla="*/ 584206 h 1540756"/>
              <a:gd name="connsiteX37" fmla="*/ 0 w 4631848"/>
              <a:gd name="connsiteY37" fmla="*/ 256798 h 154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31848" h="1540756" fill="none" extrusionOk="0">
                <a:moveTo>
                  <a:pt x="0" y="256798"/>
                </a:moveTo>
                <a:cubicBezTo>
                  <a:pt x="-3554" y="117541"/>
                  <a:pt x="129937" y="-24258"/>
                  <a:pt x="256798" y="0"/>
                </a:cubicBezTo>
                <a:cubicBezTo>
                  <a:pt x="454083" y="-14597"/>
                  <a:pt x="522540" y="6510"/>
                  <a:pt x="771975" y="0"/>
                </a:cubicBezTo>
                <a:lnTo>
                  <a:pt x="771975" y="0"/>
                </a:lnTo>
                <a:cubicBezTo>
                  <a:pt x="909121" y="-1231"/>
                  <a:pt x="1094132" y="24305"/>
                  <a:pt x="1316217" y="0"/>
                </a:cubicBezTo>
                <a:cubicBezTo>
                  <a:pt x="1538302" y="-24305"/>
                  <a:pt x="1769460" y="67513"/>
                  <a:pt x="1929937" y="0"/>
                </a:cubicBezTo>
                <a:cubicBezTo>
                  <a:pt x="2158488" y="-35842"/>
                  <a:pt x="2291392" y="32957"/>
                  <a:pt x="2467862" y="0"/>
                </a:cubicBezTo>
                <a:cubicBezTo>
                  <a:pt x="2644332" y="-32957"/>
                  <a:pt x="2797806" y="4707"/>
                  <a:pt x="2956884" y="0"/>
                </a:cubicBezTo>
                <a:cubicBezTo>
                  <a:pt x="3115962" y="-4707"/>
                  <a:pt x="3266438" y="42125"/>
                  <a:pt x="3372554" y="0"/>
                </a:cubicBezTo>
                <a:cubicBezTo>
                  <a:pt x="3478670" y="-42125"/>
                  <a:pt x="3669224" y="38523"/>
                  <a:pt x="3837125" y="0"/>
                </a:cubicBezTo>
                <a:cubicBezTo>
                  <a:pt x="4005026" y="-38523"/>
                  <a:pt x="4130934" y="45439"/>
                  <a:pt x="4375050" y="0"/>
                </a:cubicBezTo>
                <a:cubicBezTo>
                  <a:pt x="4543346" y="33264"/>
                  <a:pt x="4640992" y="120453"/>
                  <a:pt x="4631848" y="256798"/>
                </a:cubicBezTo>
                <a:cubicBezTo>
                  <a:pt x="4633077" y="396931"/>
                  <a:pt x="4630302" y="461966"/>
                  <a:pt x="4631848" y="571366"/>
                </a:cubicBezTo>
                <a:cubicBezTo>
                  <a:pt x="4633394" y="680766"/>
                  <a:pt x="4597726" y="832620"/>
                  <a:pt x="4631848" y="898774"/>
                </a:cubicBezTo>
                <a:lnTo>
                  <a:pt x="4631848" y="898774"/>
                </a:lnTo>
                <a:cubicBezTo>
                  <a:pt x="4644431" y="976364"/>
                  <a:pt x="4618746" y="1198726"/>
                  <a:pt x="4631848" y="1283963"/>
                </a:cubicBezTo>
                <a:lnTo>
                  <a:pt x="4631848" y="1283958"/>
                </a:lnTo>
                <a:cubicBezTo>
                  <a:pt x="4602339" y="1398421"/>
                  <a:pt x="4489399" y="1547864"/>
                  <a:pt x="4375050" y="1540756"/>
                </a:cubicBezTo>
                <a:cubicBezTo>
                  <a:pt x="4248393" y="1581017"/>
                  <a:pt x="4055575" y="1507351"/>
                  <a:pt x="3959381" y="1540756"/>
                </a:cubicBezTo>
                <a:cubicBezTo>
                  <a:pt x="3863187" y="1574161"/>
                  <a:pt x="3641842" y="1500313"/>
                  <a:pt x="3494809" y="1540756"/>
                </a:cubicBezTo>
                <a:cubicBezTo>
                  <a:pt x="3347776" y="1581199"/>
                  <a:pt x="3125895" y="1524916"/>
                  <a:pt x="3030238" y="1540756"/>
                </a:cubicBezTo>
                <a:cubicBezTo>
                  <a:pt x="2934581" y="1556596"/>
                  <a:pt x="2701486" y="1490863"/>
                  <a:pt x="2516764" y="1540756"/>
                </a:cubicBezTo>
                <a:cubicBezTo>
                  <a:pt x="2332042" y="1590649"/>
                  <a:pt x="2205835" y="1495581"/>
                  <a:pt x="1929937" y="1540756"/>
                </a:cubicBezTo>
                <a:cubicBezTo>
                  <a:pt x="1752104" y="1595377"/>
                  <a:pt x="1519740" y="1584347"/>
                  <a:pt x="1398266" y="1644311"/>
                </a:cubicBezTo>
                <a:cubicBezTo>
                  <a:pt x="1276792" y="1704275"/>
                  <a:pt x="986382" y="1704849"/>
                  <a:pt x="782646" y="1764217"/>
                </a:cubicBezTo>
                <a:cubicBezTo>
                  <a:pt x="578910" y="1823585"/>
                  <a:pt x="487679" y="1767272"/>
                  <a:pt x="306940" y="1856872"/>
                </a:cubicBezTo>
                <a:cubicBezTo>
                  <a:pt x="126201" y="1946472"/>
                  <a:pt x="46420" y="1891529"/>
                  <a:pt x="-196748" y="1954977"/>
                </a:cubicBezTo>
                <a:cubicBezTo>
                  <a:pt x="-439916" y="2018424"/>
                  <a:pt x="-588267" y="1952994"/>
                  <a:pt x="-868333" y="2085783"/>
                </a:cubicBezTo>
                <a:cubicBezTo>
                  <a:pt x="-690369" y="1992293"/>
                  <a:pt x="-599572" y="2054070"/>
                  <a:pt x="-370773" y="1920458"/>
                </a:cubicBezTo>
                <a:cubicBezTo>
                  <a:pt x="-141974" y="1786846"/>
                  <a:pt x="58508" y="1820498"/>
                  <a:pt x="159593" y="1744233"/>
                </a:cubicBezTo>
                <a:cubicBezTo>
                  <a:pt x="260678" y="1667968"/>
                  <a:pt x="587403" y="1604409"/>
                  <a:pt x="771975" y="1540756"/>
                </a:cubicBezTo>
                <a:cubicBezTo>
                  <a:pt x="602803" y="1558487"/>
                  <a:pt x="416646" y="1481294"/>
                  <a:pt x="256798" y="1540756"/>
                </a:cubicBezTo>
                <a:cubicBezTo>
                  <a:pt x="122130" y="1531728"/>
                  <a:pt x="32769" y="1424561"/>
                  <a:pt x="0" y="1283958"/>
                </a:cubicBezTo>
                <a:lnTo>
                  <a:pt x="0" y="1283963"/>
                </a:lnTo>
                <a:cubicBezTo>
                  <a:pt x="-34009" y="1105226"/>
                  <a:pt x="26153" y="1040633"/>
                  <a:pt x="0" y="898774"/>
                </a:cubicBezTo>
                <a:lnTo>
                  <a:pt x="0" y="898774"/>
                </a:lnTo>
                <a:cubicBezTo>
                  <a:pt x="-7581" y="768570"/>
                  <a:pt x="22353" y="656193"/>
                  <a:pt x="0" y="584206"/>
                </a:cubicBezTo>
                <a:cubicBezTo>
                  <a:pt x="-22353" y="512219"/>
                  <a:pt x="23235" y="401296"/>
                  <a:pt x="0" y="256798"/>
                </a:cubicBezTo>
                <a:close/>
              </a:path>
              <a:path w="4631848" h="1540756" stroke="0" extrusionOk="0">
                <a:moveTo>
                  <a:pt x="0" y="256798"/>
                </a:moveTo>
                <a:cubicBezTo>
                  <a:pt x="24377" y="116974"/>
                  <a:pt x="80321" y="-12008"/>
                  <a:pt x="256798" y="0"/>
                </a:cubicBezTo>
                <a:cubicBezTo>
                  <a:pt x="500513" y="-16426"/>
                  <a:pt x="651355" y="41551"/>
                  <a:pt x="771975" y="0"/>
                </a:cubicBezTo>
                <a:lnTo>
                  <a:pt x="771975" y="0"/>
                </a:lnTo>
                <a:cubicBezTo>
                  <a:pt x="957733" y="-22127"/>
                  <a:pt x="1188161" y="40648"/>
                  <a:pt x="1327797" y="0"/>
                </a:cubicBezTo>
                <a:cubicBezTo>
                  <a:pt x="1467433" y="-40648"/>
                  <a:pt x="1804880" y="33326"/>
                  <a:pt x="1929937" y="0"/>
                </a:cubicBezTo>
                <a:cubicBezTo>
                  <a:pt x="2065467" y="-48226"/>
                  <a:pt x="2233228" y="37533"/>
                  <a:pt x="2345606" y="0"/>
                </a:cubicBezTo>
                <a:cubicBezTo>
                  <a:pt x="2457984" y="-37533"/>
                  <a:pt x="2707463" y="29678"/>
                  <a:pt x="2883531" y="0"/>
                </a:cubicBezTo>
                <a:cubicBezTo>
                  <a:pt x="3059600" y="-29678"/>
                  <a:pt x="3196920" y="19134"/>
                  <a:pt x="3397005" y="0"/>
                </a:cubicBezTo>
                <a:cubicBezTo>
                  <a:pt x="3597090" y="-19134"/>
                  <a:pt x="3683300" y="16683"/>
                  <a:pt x="3886027" y="0"/>
                </a:cubicBezTo>
                <a:cubicBezTo>
                  <a:pt x="4088754" y="-16683"/>
                  <a:pt x="4247389" y="52817"/>
                  <a:pt x="4375050" y="0"/>
                </a:cubicBezTo>
                <a:cubicBezTo>
                  <a:pt x="4496153" y="28170"/>
                  <a:pt x="4646996" y="102871"/>
                  <a:pt x="4631848" y="256798"/>
                </a:cubicBezTo>
                <a:cubicBezTo>
                  <a:pt x="4632369" y="416635"/>
                  <a:pt x="4623074" y="445886"/>
                  <a:pt x="4631848" y="584206"/>
                </a:cubicBezTo>
                <a:cubicBezTo>
                  <a:pt x="4640622" y="722526"/>
                  <a:pt x="4607982" y="832310"/>
                  <a:pt x="4631848" y="898774"/>
                </a:cubicBezTo>
                <a:lnTo>
                  <a:pt x="4631848" y="898774"/>
                </a:lnTo>
                <a:cubicBezTo>
                  <a:pt x="4636792" y="1058453"/>
                  <a:pt x="4600816" y="1185345"/>
                  <a:pt x="4631848" y="1283963"/>
                </a:cubicBezTo>
                <a:lnTo>
                  <a:pt x="4631848" y="1283958"/>
                </a:lnTo>
                <a:cubicBezTo>
                  <a:pt x="4628012" y="1421933"/>
                  <a:pt x="4499505" y="1549336"/>
                  <a:pt x="4375050" y="1540756"/>
                </a:cubicBezTo>
                <a:cubicBezTo>
                  <a:pt x="4154591" y="1553619"/>
                  <a:pt x="4019936" y="1511523"/>
                  <a:pt x="3837125" y="1540756"/>
                </a:cubicBezTo>
                <a:cubicBezTo>
                  <a:pt x="3654314" y="1569989"/>
                  <a:pt x="3553559" y="1510251"/>
                  <a:pt x="3299200" y="1540756"/>
                </a:cubicBezTo>
                <a:cubicBezTo>
                  <a:pt x="3044841" y="1571261"/>
                  <a:pt x="3036989" y="1501893"/>
                  <a:pt x="2810178" y="1540756"/>
                </a:cubicBezTo>
                <a:cubicBezTo>
                  <a:pt x="2583367" y="1579619"/>
                  <a:pt x="2471440" y="1514073"/>
                  <a:pt x="2370057" y="1540756"/>
                </a:cubicBezTo>
                <a:cubicBezTo>
                  <a:pt x="2268674" y="1567439"/>
                  <a:pt x="2083663" y="1498978"/>
                  <a:pt x="1929937" y="1540756"/>
                </a:cubicBezTo>
                <a:cubicBezTo>
                  <a:pt x="1742156" y="1604013"/>
                  <a:pt x="1537953" y="1607458"/>
                  <a:pt x="1398266" y="1644311"/>
                </a:cubicBezTo>
                <a:cubicBezTo>
                  <a:pt x="1258579" y="1681164"/>
                  <a:pt x="1023551" y="1690862"/>
                  <a:pt x="894577" y="1742416"/>
                </a:cubicBezTo>
                <a:cubicBezTo>
                  <a:pt x="765603" y="1793970"/>
                  <a:pt x="462128" y="1812504"/>
                  <a:pt x="278958" y="1862322"/>
                </a:cubicBezTo>
                <a:cubicBezTo>
                  <a:pt x="95788" y="1912140"/>
                  <a:pt x="-45047" y="1874368"/>
                  <a:pt x="-252714" y="1965877"/>
                </a:cubicBezTo>
                <a:cubicBezTo>
                  <a:pt x="-460381" y="2057386"/>
                  <a:pt x="-709541" y="1986031"/>
                  <a:pt x="-868333" y="2085783"/>
                </a:cubicBezTo>
                <a:cubicBezTo>
                  <a:pt x="-750396" y="2044476"/>
                  <a:pt x="-588395" y="2002199"/>
                  <a:pt x="-321564" y="1904107"/>
                </a:cubicBezTo>
                <a:cubicBezTo>
                  <a:pt x="-54733" y="1806016"/>
                  <a:pt x="25313" y="1814729"/>
                  <a:pt x="258012" y="1711531"/>
                </a:cubicBezTo>
                <a:cubicBezTo>
                  <a:pt x="490710" y="1608333"/>
                  <a:pt x="600105" y="1602740"/>
                  <a:pt x="771975" y="1540756"/>
                </a:cubicBezTo>
                <a:cubicBezTo>
                  <a:pt x="520818" y="1547089"/>
                  <a:pt x="426425" y="1482626"/>
                  <a:pt x="256798" y="1540756"/>
                </a:cubicBezTo>
                <a:cubicBezTo>
                  <a:pt x="133837" y="1571898"/>
                  <a:pt x="294" y="1389527"/>
                  <a:pt x="0" y="1283958"/>
                </a:cubicBezTo>
                <a:lnTo>
                  <a:pt x="0" y="1283963"/>
                </a:lnTo>
                <a:cubicBezTo>
                  <a:pt x="-24899" y="1105734"/>
                  <a:pt x="1518" y="1019878"/>
                  <a:pt x="0" y="898774"/>
                </a:cubicBezTo>
                <a:lnTo>
                  <a:pt x="0" y="898774"/>
                </a:lnTo>
                <a:cubicBezTo>
                  <a:pt x="-33173" y="812675"/>
                  <a:pt x="6158" y="713137"/>
                  <a:pt x="0" y="590626"/>
                </a:cubicBezTo>
                <a:cubicBezTo>
                  <a:pt x="-6158" y="468115"/>
                  <a:pt x="26089" y="406400"/>
                  <a:pt x="0" y="2567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05771528">
                  <a:prstGeom prst="wedgeRoundRectCallout">
                    <a:avLst>
                      <a:gd name="adj1" fmla="val -68747"/>
                      <a:gd name="adj2" fmla="val 85374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AC0EB3B-DCAF-4FE0-B034-7C4BEB156904}"/>
              </a:ext>
            </a:extLst>
          </p:cNvPr>
          <p:cNvSpPr txBox="1"/>
          <p:nvPr/>
        </p:nvSpPr>
        <p:spPr>
          <a:xfrm>
            <a:off x="6347362" y="2409983"/>
            <a:ext cx="38698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كم عدد الحيوانات في الصورة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8FBC8BE-D2E0-49FF-9B4E-C51A6C002599}"/>
              </a:ext>
            </a:extLst>
          </p:cNvPr>
          <p:cNvSpPr txBox="1"/>
          <p:nvPr/>
        </p:nvSpPr>
        <p:spPr>
          <a:xfrm>
            <a:off x="5659200" y="3098465"/>
            <a:ext cx="45249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هل هو أكثر من 100 رأس أم لا ؟</a:t>
            </a:r>
          </a:p>
        </p:txBody>
      </p:sp>
    </p:spTree>
    <p:extLst>
      <p:ext uri="{BB962C8B-B14F-4D97-AF65-F5344CB8AC3E}">
        <p14:creationId xmlns:p14="http://schemas.microsoft.com/office/powerpoint/2010/main" val="10203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هلة 12">
            <a:extLst>
              <a:ext uri="{FF2B5EF4-FFF2-40B4-BE49-F238E27FC236}">
                <a16:creationId xmlns:a16="http://schemas.microsoft.com/office/drawing/2014/main" id="{83E499DC-1A2E-422F-A491-163A52D64A67}"/>
              </a:ext>
            </a:extLst>
          </p:cNvPr>
          <p:cNvSpPr/>
          <p:nvPr/>
        </p:nvSpPr>
        <p:spPr>
          <a:xfrm rot="10800000">
            <a:off x="11416327" y="88888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>
            <a:extLst>
              <a:ext uri="{FF2B5EF4-FFF2-40B4-BE49-F238E27FC236}">
                <a16:creationId xmlns:a16="http://schemas.microsoft.com/office/drawing/2014/main" id="{132EB9A2-BA5B-4664-BF54-54673DA0A24C}"/>
              </a:ext>
            </a:extLst>
          </p:cNvPr>
          <p:cNvSpPr/>
          <p:nvPr/>
        </p:nvSpPr>
        <p:spPr>
          <a:xfrm rot="10800000">
            <a:off x="11582444" y="292036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6AA420-49C3-4750-A50B-93474663216E}"/>
              </a:ext>
            </a:extLst>
          </p:cNvPr>
          <p:cNvSpPr/>
          <p:nvPr/>
        </p:nvSpPr>
        <p:spPr>
          <a:xfrm>
            <a:off x="154263" y="321011"/>
            <a:ext cx="1278678" cy="1163963"/>
          </a:xfrm>
          <a:custGeom>
            <a:avLst/>
            <a:gdLst>
              <a:gd name="connsiteX0" fmla="*/ 0 w 1278678"/>
              <a:gd name="connsiteY0" fmla="*/ 581982 h 1163963"/>
              <a:gd name="connsiteX1" fmla="*/ 639339 w 1278678"/>
              <a:gd name="connsiteY1" fmla="*/ 0 h 1163963"/>
              <a:gd name="connsiteX2" fmla="*/ 1278678 w 1278678"/>
              <a:gd name="connsiteY2" fmla="*/ 581982 h 1163963"/>
              <a:gd name="connsiteX3" fmla="*/ 639339 w 1278678"/>
              <a:gd name="connsiteY3" fmla="*/ 1163964 h 1163963"/>
              <a:gd name="connsiteX4" fmla="*/ 0 w 1278678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78" h="1163963" extrusionOk="0">
                <a:moveTo>
                  <a:pt x="0" y="581982"/>
                </a:moveTo>
                <a:cubicBezTo>
                  <a:pt x="-44961" y="207691"/>
                  <a:pt x="313461" y="-9883"/>
                  <a:pt x="639339" y="0"/>
                </a:cubicBezTo>
                <a:cubicBezTo>
                  <a:pt x="973431" y="10678"/>
                  <a:pt x="1290000" y="257183"/>
                  <a:pt x="1278678" y="581982"/>
                </a:cubicBezTo>
                <a:cubicBezTo>
                  <a:pt x="1272991" y="892064"/>
                  <a:pt x="974811" y="1218807"/>
                  <a:pt x="639339" y="1163964"/>
                </a:cubicBezTo>
                <a:cubicBezTo>
                  <a:pt x="297271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دائرة جزئية 4">
            <a:extLst>
              <a:ext uri="{FF2B5EF4-FFF2-40B4-BE49-F238E27FC236}">
                <a16:creationId xmlns:a16="http://schemas.microsoft.com/office/drawing/2014/main" id="{0668CAFF-FA6B-49DD-9403-AEB98A8A93DC}"/>
              </a:ext>
            </a:extLst>
          </p:cNvPr>
          <p:cNvSpPr/>
          <p:nvPr/>
        </p:nvSpPr>
        <p:spPr>
          <a:xfrm rot="10800000">
            <a:off x="-893018" y="88888"/>
            <a:ext cx="1786035" cy="1660630"/>
          </a:xfrm>
          <a:prstGeom prst="pie">
            <a:avLst>
              <a:gd name="adj1" fmla="val 0"/>
              <a:gd name="adj2" fmla="val 16245612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32861A0-68FD-4657-8762-88B5FBFBD0BC}"/>
              </a:ext>
            </a:extLst>
          </p:cNvPr>
          <p:cNvSpPr/>
          <p:nvPr/>
        </p:nvSpPr>
        <p:spPr>
          <a:xfrm>
            <a:off x="10773507" y="5861856"/>
            <a:ext cx="1285639" cy="1163963"/>
          </a:xfrm>
          <a:custGeom>
            <a:avLst/>
            <a:gdLst>
              <a:gd name="connsiteX0" fmla="*/ 0 w 1285639"/>
              <a:gd name="connsiteY0" fmla="*/ 581982 h 1163963"/>
              <a:gd name="connsiteX1" fmla="*/ 642820 w 1285639"/>
              <a:gd name="connsiteY1" fmla="*/ 0 h 1163963"/>
              <a:gd name="connsiteX2" fmla="*/ 1285640 w 1285639"/>
              <a:gd name="connsiteY2" fmla="*/ 581982 h 1163963"/>
              <a:gd name="connsiteX3" fmla="*/ 642820 w 1285639"/>
              <a:gd name="connsiteY3" fmla="*/ 1163964 h 1163963"/>
              <a:gd name="connsiteX4" fmla="*/ 0 w 1285639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39" h="1163963" extrusionOk="0">
                <a:moveTo>
                  <a:pt x="0" y="581982"/>
                </a:moveTo>
                <a:cubicBezTo>
                  <a:pt x="-20886" y="236001"/>
                  <a:pt x="320925" y="-12027"/>
                  <a:pt x="642820" y="0"/>
                </a:cubicBezTo>
                <a:cubicBezTo>
                  <a:pt x="978835" y="10678"/>
                  <a:pt x="1296962" y="257183"/>
                  <a:pt x="1285640" y="581982"/>
                </a:cubicBezTo>
                <a:cubicBezTo>
                  <a:pt x="1268463" y="869155"/>
                  <a:pt x="996444" y="1168307"/>
                  <a:pt x="642820" y="1163964"/>
                </a:cubicBezTo>
                <a:cubicBezTo>
                  <a:pt x="298829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5EBCE8F9-469C-4B30-B55A-CD3FFA5F41AD}"/>
              </a:ext>
            </a:extLst>
          </p:cNvPr>
          <p:cNvSpPr/>
          <p:nvPr/>
        </p:nvSpPr>
        <p:spPr>
          <a:xfrm rot="10800000">
            <a:off x="9620569" y="6307973"/>
            <a:ext cx="1795758" cy="1660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خطط انسيابي: مهلة 19">
            <a:extLst>
              <a:ext uri="{FF2B5EF4-FFF2-40B4-BE49-F238E27FC236}">
                <a16:creationId xmlns:a16="http://schemas.microsoft.com/office/drawing/2014/main" id="{8FB75CEE-A0D2-430D-9DF7-4C3CA9171034}"/>
              </a:ext>
            </a:extLst>
          </p:cNvPr>
          <p:cNvSpPr/>
          <p:nvPr/>
        </p:nvSpPr>
        <p:spPr>
          <a:xfrm rot="10800000">
            <a:off x="-682357" y="6119446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هلة 20">
            <a:extLst>
              <a:ext uri="{FF2B5EF4-FFF2-40B4-BE49-F238E27FC236}">
                <a16:creationId xmlns:a16="http://schemas.microsoft.com/office/drawing/2014/main" id="{16B03E16-4E61-4DF3-8B2B-CF88848A1CD3}"/>
              </a:ext>
            </a:extLst>
          </p:cNvPr>
          <p:cNvSpPr/>
          <p:nvPr/>
        </p:nvSpPr>
        <p:spPr>
          <a:xfrm rot="10800000">
            <a:off x="-516240" y="6322594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78104C7-FF33-4032-B938-AB56C0902E32}"/>
              </a:ext>
            </a:extLst>
          </p:cNvPr>
          <p:cNvSpPr/>
          <p:nvPr/>
        </p:nvSpPr>
        <p:spPr>
          <a:xfrm>
            <a:off x="8139812" y="381166"/>
            <a:ext cx="2239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</a:rPr>
              <a:t>الفصل  9  :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38E66B5-AA30-4426-9F7A-6198731AA54E}"/>
              </a:ext>
            </a:extLst>
          </p:cNvPr>
          <p:cNvSpPr/>
          <p:nvPr/>
        </p:nvSpPr>
        <p:spPr>
          <a:xfrm>
            <a:off x="5188170" y="442721"/>
            <a:ext cx="3094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70C0"/>
                </a:solidFill>
                <a:effectLst/>
              </a:rPr>
              <a:t>الأعداد حتى 1000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7629437" y="1455432"/>
            <a:ext cx="27174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/>
                <a:solidFill>
                  <a:srgbClr val="FF0000"/>
                </a:solidFill>
                <a:effectLst/>
              </a:rPr>
              <a:t>ماذا أتعلم في هذا الفصل /</a:t>
            </a:r>
          </a:p>
        </p:txBody>
      </p:sp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1B0C00E-2217-404B-8B4B-0B97B14C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48" y="1295400"/>
            <a:ext cx="810279" cy="83127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091BD5B-0BC9-4CB8-B224-A5D8595F8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375" y="1455432"/>
            <a:ext cx="3607862" cy="459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75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هلة 12">
            <a:extLst>
              <a:ext uri="{FF2B5EF4-FFF2-40B4-BE49-F238E27FC236}">
                <a16:creationId xmlns:a16="http://schemas.microsoft.com/office/drawing/2014/main" id="{83E499DC-1A2E-422F-A491-163A52D64A67}"/>
              </a:ext>
            </a:extLst>
          </p:cNvPr>
          <p:cNvSpPr/>
          <p:nvPr/>
        </p:nvSpPr>
        <p:spPr>
          <a:xfrm rot="10800000">
            <a:off x="11416327" y="88888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>
            <a:extLst>
              <a:ext uri="{FF2B5EF4-FFF2-40B4-BE49-F238E27FC236}">
                <a16:creationId xmlns:a16="http://schemas.microsoft.com/office/drawing/2014/main" id="{132EB9A2-BA5B-4664-BF54-54673DA0A24C}"/>
              </a:ext>
            </a:extLst>
          </p:cNvPr>
          <p:cNvSpPr/>
          <p:nvPr/>
        </p:nvSpPr>
        <p:spPr>
          <a:xfrm rot="10800000">
            <a:off x="11582444" y="292036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6AA420-49C3-4750-A50B-93474663216E}"/>
              </a:ext>
            </a:extLst>
          </p:cNvPr>
          <p:cNvSpPr/>
          <p:nvPr/>
        </p:nvSpPr>
        <p:spPr>
          <a:xfrm>
            <a:off x="154263" y="321011"/>
            <a:ext cx="1278678" cy="1163963"/>
          </a:xfrm>
          <a:custGeom>
            <a:avLst/>
            <a:gdLst>
              <a:gd name="connsiteX0" fmla="*/ 0 w 1278678"/>
              <a:gd name="connsiteY0" fmla="*/ 581982 h 1163963"/>
              <a:gd name="connsiteX1" fmla="*/ 639339 w 1278678"/>
              <a:gd name="connsiteY1" fmla="*/ 0 h 1163963"/>
              <a:gd name="connsiteX2" fmla="*/ 1278678 w 1278678"/>
              <a:gd name="connsiteY2" fmla="*/ 581982 h 1163963"/>
              <a:gd name="connsiteX3" fmla="*/ 639339 w 1278678"/>
              <a:gd name="connsiteY3" fmla="*/ 1163964 h 1163963"/>
              <a:gd name="connsiteX4" fmla="*/ 0 w 1278678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78" h="1163963" extrusionOk="0">
                <a:moveTo>
                  <a:pt x="0" y="581982"/>
                </a:moveTo>
                <a:cubicBezTo>
                  <a:pt x="-44961" y="207691"/>
                  <a:pt x="313461" y="-9883"/>
                  <a:pt x="639339" y="0"/>
                </a:cubicBezTo>
                <a:cubicBezTo>
                  <a:pt x="973431" y="10678"/>
                  <a:pt x="1290000" y="257183"/>
                  <a:pt x="1278678" y="581982"/>
                </a:cubicBezTo>
                <a:cubicBezTo>
                  <a:pt x="1272991" y="892064"/>
                  <a:pt x="974811" y="1218807"/>
                  <a:pt x="639339" y="1163964"/>
                </a:cubicBezTo>
                <a:cubicBezTo>
                  <a:pt x="297271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دائرة جزئية 4">
            <a:extLst>
              <a:ext uri="{FF2B5EF4-FFF2-40B4-BE49-F238E27FC236}">
                <a16:creationId xmlns:a16="http://schemas.microsoft.com/office/drawing/2014/main" id="{0668CAFF-FA6B-49DD-9403-AEB98A8A93DC}"/>
              </a:ext>
            </a:extLst>
          </p:cNvPr>
          <p:cNvSpPr/>
          <p:nvPr/>
        </p:nvSpPr>
        <p:spPr>
          <a:xfrm rot="10800000">
            <a:off x="-893018" y="88888"/>
            <a:ext cx="1786035" cy="1660630"/>
          </a:xfrm>
          <a:prstGeom prst="pie">
            <a:avLst>
              <a:gd name="adj1" fmla="val 0"/>
              <a:gd name="adj2" fmla="val 16245612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32861A0-68FD-4657-8762-88B5FBFBD0BC}"/>
              </a:ext>
            </a:extLst>
          </p:cNvPr>
          <p:cNvSpPr/>
          <p:nvPr/>
        </p:nvSpPr>
        <p:spPr>
          <a:xfrm>
            <a:off x="10773507" y="5861856"/>
            <a:ext cx="1285639" cy="1163963"/>
          </a:xfrm>
          <a:custGeom>
            <a:avLst/>
            <a:gdLst>
              <a:gd name="connsiteX0" fmla="*/ 0 w 1285639"/>
              <a:gd name="connsiteY0" fmla="*/ 581982 h 1163963"/>
              <a:gd name="connsiteX1" fmla="*/ 642820 w 1285639"/>
              <a:gd name="connsiteY1" fmla="*/ 0 h 1163963"/>
              <a:gd name="connsiteX2" fmla="*/ 1285640 w 1285639"/>
              <a:gd name="connsiteY2" fmla="*/ 581982 h 1163963"/>
              <a:gd name="connsiteX3" fmla="*/ 642820 w 1285639"/>
              <a:gd name="connsiteY3" fmla="*/ 1163964 h 1163963"/>
              <a:gd name="connsiteX4" fmla="*/ 0 w 1285639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39" h="1163963" extrusionOk="0">
                <a:moveTo>
                  <a:pt x="0" y="581982"/>
                </a:moveTo>
                <a:cubicBezTo>
                  <a:pt x="-20886" y="236001"/>
                  <a:pt x="320925" y="-12027"/>
                  <a:pt x="642820" y="0"/>
                </a:cubicBezTo>
                <a:cubicBezTo>
                  <a:pt x="978835" y="10678"/>
                  <a:pt x="1296962" y="257183"/>
                  <a:pt x="1285640" y="581982"/>
                </a:cubicBezTo>
                <a:cubicBezTo>
                  <a:pt x="1268463" y="869155"/>
                  <a:pt x="996444" y="1168307"/>
                  <a:pt x="642820" y="1163964"/>
                </a:cubicBezTo>
                <a:cubicBezTo>
                  <a:pt x="298829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5EBCE8F9-469C-4B30-B55A-CD3FFA5F41AD}"/>
              </a:ext>
            </a:extLst>
          </p:cNvPr>
          <p:cNvSpPr/>
          <p:nvPr/>
        </p:nvSpPr>
        <p:spPr>
          <a:xfrm rot="10800000">
            <a:off x="9620569" y="6307973"/>
            <a:ext cx="1795758" cy="1660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خطط انسيابي: مهلة 19">
            <a:extLst>
              <a:ext uri="{FF2B5EF4-FFF2-40B4-BE49-F238E27FC236}">
                <a16:creationId xmlns:a16="http://schemas.microsoft.com/office/drawing/2014/main" id="{8FB75CEE-A0D2-430D-9DF7-4C3CA9171034}"/>
              </a:ext>
            </a:extLst>
          </p:cNvPr>
          <p:cNvSpPr/>
          <p:nvPr/>
        </p:nvSpPr>
        <p:spPr>
          <a:xfrm rot="10800000">
            <a:off x="-682357" y="6119446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هلة 20">
            <a:extLst>
              <a:ext uri="{FF2B5EF4-FFF2-40B4-BE49-F238E27FC236}">
                <a16:creationId xmlns:a16="http://schemas.microsoft.com/office/drawing/2014/main" id="{16B03E16-4E61-4DF3-8B2B-CF88848A1CD3}"/>
              </a:ext>
            </a:extLst>
          </p:cNvPr>
          <p:cNvSpPr/>
          <p:nvPr/>
        </p:nvSpPr>
        <p:spPr>
          <a:xfrm rot="10800000">
            <a:off x="-516240" y="6322594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78104C7-FF33-4032-B938-AB56C0902E32}"/>
              </a:ext>
            </a:extLst>
          </p:cNvPr>
          <p:cNvSpPr/>
          <p:nvPr/>
        </p:nvSpPr>
        <p:spPr>
          <a:xfrm>
            <a:off x="8139812" y="381166"/>
            <a:ext cx="22397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>
                <a:ln/>
                <a:solidFill>
                  <a:srgbClr val="FF0000"/>
                </a:solidFill>
                <a:effectLst/>
              </a:rPr>
              <a:t>الفصل  9  :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B38E66B5-AA30-4426-9F7A-6198731AA54E}"/>
              </a:ext>
            </a:extLst>
          </p:cNvPr>
          <p:cNvSpPr/>
          <p:nvPr/>
        </p:nvSpPr>
        <p:spPr>
          <a:xfrm>
            <a:off x="5188170" y="442721"/>
            <a:ext cx="3094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0070C0"/>
                </a:solidFill>
                <a:effectLst/>
              </a:rPr>
              <a:t>الأعداد حتى 1000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9232747" y="1518685"/>
            <a:ext cx="201369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400" b="1" cap="none" spc="0" dirty="0">
                <a:ln/>
                <a:solidFill>
                  <a:srgbClr val="FF0000"/>
                </a:solidFill>
                <a:effectLst/>
              </a:rPr>
              <a:t>المفردات  الفصل /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1B0C00E-2217-404B-8B4B-0B97B14C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9391" y="1214614"/>
            <a:ext cx="810279" cy="81027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FDE0530-4C89-4327-9949-36B99E0A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46"/>
          <a:stretch/>
        </p:blipFill>
        <p:spPr>
          <a:xfrm>
            <a:off x="4537403" y="1877361"/>
            <a:ext cx="3510662" cy="424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5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F1B0C00E-2217-404B-8B4B-0B97B14C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8302" y="446499"/>
            <a:ext cx="1624531" cy="912985"/>
          </a:xfrm>
          <a:prstGeom prst="rect">
            <a:avLst/>
          </a:prstGeom>
        </p:spPr>
      </p:pic>
      <p:sp>
        <p:nvSpPr>
          <p:cNvPr id="13" name="مخطط انسيابي: مهلة 12">
            <a:extLst>
              <a:ext uri="{FF2B5EF4-FFF2-40B4-BE49-F238E27FC236}">
                <a16:creationId xmlns:a16="http://schemas.microsoft.com/office/drawing/2014/main" id="{83E499DC-1A2E-422F-A491-163A52D64A67}"/>
              </a:ext>
            </a:extLst>
          </p:cNvPr>
          <p:cNvSpPr/>
          <p:nvPr/>
        </p:nvSpPr>
        <p:spPr>
          <a:xfrm rot="10800000">
            <a:off x="11416327" y="88888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>
            <a:extLst>
              <a:ext uri="{FF2B5EF4-FFF2-40B4-BE49-F238E27FC236}">
                <a16:creationId xmlns:a16="http://schemas.microsoft.com/office/drawing/2014/main" id="{132EB9A2-BA5B-4664-BF54-54673DA0A24C}"/>
              </a:ext>
            </a:extLst>
          </p:cNvPr>
          <p:cNvSpPr/>
          <p:nvPr/>
        </p:nvSpPr>
        <p:spPr>
          <a:xfrm rot="10800000">
            <a:off x="11582444" y="292036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6AA420-49C3-4750-A50B-93474663216E}"/>
              </a:ext>
            </a:extLst>
          </p:cNvPr>
          <p:cNvSpPr/>
          <p:nvPr/>
        </p:nvSpPr>
        <p:spPr>
          <a:xfrm>
            <a:off x="154263" y="321011"/>
            <a:ext cx="1278678" cy="1163963"/>
          </a:xfrm>
          <a:custGeom>
            <a:avLst/>
            <a:gdLst>
              <a:gd name="connsiteX0" fmla="*/ 0 w 1278678"/>
              <a:gd name="connsiteY0" fmla="*/ 581982 h 1163963"/>
              <a:gd name="connsiteX1" fmla="*/ 639339 w 1278678"/>
              <a:gd name="connsiteY1" fmla="*/ 0 h 1163963"/>
              <a:gd name="connsiteX2" fmla="*/ 1278678 w 1278678"/>
              <a:gd name="connsiteY2" fmla="*/ 581982 h 1163963"/>
              <a:gd name="connsiteX3" fmla="*/ 639339 w 1278678"/>
              <a:gd name="connsiteY3" fmla="*/ 1163964 h 1163963"/>
              <a:gd name="connsiteX4" fmla="*/ 0 w 1278678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78" h="1163963" extrusionOk="0">
                <a:moveTo>
                  <a:pt x="0" y="581982"/>
                </a:moveTo>
                <a:cubicBezTo>
                  <a:pt x="-44961" y="207691"/>
                  <a:pt x="313461" y="-9883"/>
                  <a:pt x="639339" y="0"/>
                </a:cubicBezTo>
                <a:cubicBezTo>
                  <a:pt x="973431" y="10678"/>
                  <a:pt x="1290000" y="257183"/>
                  <a:pt x="1278678" y="581982"/>
                </a:cubicBezTo>
                <a:cubicBezTo>
                  <a:pt x="1272991" y="892064"/>
                  <a:pt x="974811" y="1218807"/>
                  <a:pt x="639339" y="1163964"/>
                </a:cubicBezTo>
                <a:cubicBezTo>
                  <a:pt x="297271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دائرة جزئية 4">
            <a:extLst>
              <a:ext uri="{FF2B5EF4-FFF2-40B4-BE49-F238E27FC236}">
                <a16:creationId xmlns:a16="http://schemas.microsoft.com/office/drawing/2014/main" id="{0668CAFF-FA6B-49DD-9403-AEB98A8A93DC}"/>
              </a:ext>
            </a:extLst>
          </p:cNvPr>
          <p:cNvSpPr/>
          <p:nvPr/>
        </p:nvSpPr>
        <p:spPr>
          <a:xfrm rot="10800000">
            <a:off x="-893018" y="88888"/>
            <a:ext cx="1786035" cy="1660630"/>
          </a:xfrm>
          <a:prstGeom prst="pie">
            <a:avLst>
              <a:gd name="adj1" fmla="val 0"/>
              <a:gd name="adj2" fmla="val 16245612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32861A0-68FD-4657-8762-88B5FBFBD0BC}"/>
              </a:ext>
            </a:extLst>
          </p:cNvPr>
          <p:cNvSpPr/>
          <p:nvPr/>
        </p:nvSpPr>
        <p:spPr>
          <a:xfrm>
            <a:off x="10773507" y="5861856"/>
            <a:ext cx="1285639" cy="1163963"/>
          </a:xfrm>
          <a:custGeom>
            <a:avLst/>
            <a:gdLst>
              <a:gd name="connsiteX0" fmla="*/ 0 w 1285639"/>
              <a:gd name="connsiteY0" fmla="*/ 581982 h 1163963"/>
              <a:gd name="connsiteX1" fmla="*/ 642820 w 1285639"/>
              <a:gd name="connsiteY1" fmla="*/ 0 h 1163963"/>
              <a:gd name="connsiteX2" fmla="*/ 1285640 w 1285639"/>
              <a:gd name="connsiteY2" fmla="*/ 581982 h 1163963"/>
              <a:gd name="connsiteX3" fmla="*/ 642820 w 1285639"/>
              <a:gd name="connsiteY3" fmla="*/ 1163964 h 1163963"/>
              <a:gd name="connsiteX4" fmla="*/ 0 w 1285639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39" h="1163963" extrusionOk="0">
                <a:moveTo>
                  <a:pt x="0" y="581982"/>
                </a:moveTo>
                <a:cubicBezTo>
                  <a:pt x="-20886" y="236001"/>
                  <a:pt x="320925" y="-12027"/>
                  <a:pt x="642820" y="0"/>
                </a:cubicBezTo>
                <a:cubicBezTo>
                  <a:pt x="978835" y="10678"/>
                  <a:pt x="1296962" y="257183"/>
                  <a:pt x="1285640" y="581982"/>
                </a:cubicBezTo>
                <a:cubicBezTo>
                  <a:pt x="1268463" y="869155"/>
                  <a:pt x="996444" y="1168307"/>
                  <a:pt x="642820" y="1163964"/>
                </a:cubicBezTo>
                <a:cubicBezTo>
                  <a:pt x="298829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5EBCE8F9-469C-4B30-B55A-CD3FFA5F41AD}"/>
              </a:ext>
            </a:extLst>
          </p:cNvPr>
          <p:cNvSpPr/>
          <p:nvPr/>
        </p:nvSpPr>
        <p:spPr>
          <a:xfrm rot="10800000">
            <a:off x="9620569" y="6307973"/>
            <a:ext cx="1795758" cy="1660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خطط انسيابي: مهلة 19">
            <a:extLst>
              <a:ext uri="{FF2B5EF4-FFF2-40B4-BE49-F238E27FC236}">
                <a16:creationId xmlns:a16="http://schemas.microsoft.com/office/drawing/2014/main" id="{8FB75CEE-A0D2-430D-9DF7-4C3CA9171034}"/>
              </a:ext>
            </a:extLst>
          </p:cNvPr>
          <p:cNvSpPr/>
          <p:nvPr/>
        </p:nvSpPr>
        <p:spPr>
          <a:xfrm rot="10800000">
            <a:off x="-682357" y="6119446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هلة 20">
            <a:extLst>
              <a:ext uri="{FF2B5EF4-FFF2-40B4-BE49-F238E27FC236}">
                <a16:creationId xmlns:a16="http://schemas.microsoft.com/office/drawing/2014/main" id="{16B03E16-4E61-4DF3-8B2B-CF88848A1CD3}"/>
              </a:ext>
            </a:extLst>
          </p:cNvPr>
          <p:cNvSpPr/>
          <p:nvPr/>
        </p:nvSpPr>
        <p:spPr>
          <a:xfrm rot="10800000">
            <a:off x="-516240" y="6322594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7299852" y="827442"/>
            <a:ext cx="1425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التهيئة /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3547A63-5A3E-4E78-A2B2-1B3DF2644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56" y="1765083"/>
            <a:ext cx="3138488" cy="66073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7734F66-2755-4A8D-8F78-5BBB9456E2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08"/>
          <a:stretch/>
        </p:blipFill>
        <p:spPr>
          <a:xfrm>
            <a:off x="1332525" y="2648875"/>
            <a:ext cx="9817219" cy="22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5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F1B0C00E-2217-404B-8B4B-0B97B14C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8302" y="446499"/>
            <a:ext cx="1624531" cy="912985"/>
          </a:xfrm>
          <a:prstGeom prst="rect">
            <a:avLst/>
          </a:prstGeom>
        </p:spPr>
      </p:pic>
      <p:sp>
        <p:nvSpPr>
          <p:cNvPr id="13" name="مخطط انسيابي: مهلة 12">
            <a:extLst>
              <a:ext uri="{FF2B5EF4-FFF2-40B4-BE49-F238E27FC236}">
                <a16:creationId xmlns:a16="http://schemas.microsoft.com/office/drawing/2014/main" id="{83E499DC-1A2E-422F-A491-163A52D64A67}"/>
              </a:ext>
            </a:extLst>
          </p:cNvPr>
          <p:cNvSpPr/>
          <p:nvPr/>
        </p:nvSpPr>
        <p:spPr>
          <a:xfrm rot="10800000">
            <a:off x="11416327" y="88888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>
            <a:extLst>
              <a:ext uri="{FF2B5EF4-FFF2-40B4-BE49-F238E27FC236}">
                <a16:creationId xmlns:a16="http://schemas.microsoft.com/office/drawing/2014/main" id="{132EB9A2-BA5B-4664-BF54-54673DA0A24C}"/>
              </a:ext>
            </a:extLst>
          </p:cNvPr>
          <p:cNvSpPr/>
          <p:nvPr/>
        </p:nvSpPr>
        <p:spPr>
          <a:xfrm rot="10800000">
            <a:off x="11582444" y="292036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6AA420-49C3-4750-A50B-93474663216E}"/>
              </a:ext>
            </a:extLst>
          </p:cNvPr>
          <p:cNvSpPr/>
          <p:nvPr/>
        </p:nvSpPr>
        <p:spPr>
          <a:xfrm>
            <a:off x="154263" y="321011"/>
            <a:ext cx="1278678" cy="1163963"/>
          </a:xfrm>
          <a:custGeom>
            <a:avLst/>
            <a:gdLst>
              <a:gd name="connsiteX0" fmla="*/ 0 w 1278678"/>
              <a:gd name="connsiteY0" fmla="*/ 581982 h 1163963"/>
              <a:gd name="connsiteX1" fmla="*/ 639339 w 1278678"/>
              <a:gd name="connsiteY1" fmla="*/ 0 h 1163963"/>
              <a:gd name="connsiteX2" fmla="*/ 1278678 w 1278678"/>
              <a:gd name="connsiteY2" fmla="*/ 581982 h 1163963"/>
              <a:gd name="connsiteX3" fmla="*/ 639339 w 1278678"/>
              <a:gd name="connsiteY3" fmla="*/ 1163964 h 1163963"/>
              <a:gd name="connsiteX4" fmla="*/ 0 w 1278678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78" h="1163963" extrusionOk="0">
                <a:moveTo>
                  <a:pt x="0" y="581982"/>
                </a:moveTo>
                <a:cubicBezTo>
                  <a:pt x="-44961" y="207691"/>
                  <a:pt x="313461" y="-9883"/>
                  <a:pt x="639339" y="0"/>
                </a:cubicBezTo>
                <a:cubicBezTo>
                  <a:pt x="973431" y="10678"/>
                  <a:pt x="1290000" y="257183"/>
                  <a:pt x="1278678" y="581982"/>
                </a:cubicBezTo>
                <a:cubicBezTo>
                  <a:pt x="1272991" y="892064"/>
                  <a:pt x="974811" y="1218807"/>
                  <a:pt x="639339" y="1163964"/>
                </a:cubicBezTo>
                <a:cubicBezTo>
                  <a:pt x="297271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دائرة جزئية 4">
            <a:extLst>
              <a:ext uri="{FF2B5EF4-FFF2-40B4-BE49-F238E27FC236}">
                <a16:creationId xmlns:a16="http://schemas.microsoft.com/office/drawing/2014/main" id="{0668CAFF-FA6B-49DD-9403-AEB98A8A93DC}"/>
              </a:ext>
            </a:extLst>
          </p:cNvPr>
          <p:cNvSpPr/>
          <p:nvPr/>
        </p:nvSpPr>
        <p:spPr>
          <a:xfrm rot="10800000">
            <a:off x="-893018" y="88888"/>
            <a:ext cx="1786035" cy="1660630"/>
          </a:xfrm>
          <a:prstGeom prst="pie">
            <a:avLst>
              <a:gd name="adj1" fmla="val 0"/>
              <a:gd name="adj2" fmla="val 16245612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32861A0-68FD-4657-8762-88B5FBFBD0BC}"/>
              </a:ext>
            </a:extLst>
          </p:cNvPr>
          <p:cNvSpPr/>
          <p:nvPr/>
        </p:nvSpPr>
        <p:spPr>
          <a:xfrm>
            <a:off x="10773507" y="5861856"/>
            <a:ext cx="1285639" cy="1163963"/>
          </a:xfrm>
          <a:custGeom>
            <a:avLst/>
            <a:gdLst>
              <a:gd name="connsiteX0" fmla="*/ 0 w 1285639"/>
              <a:gd name="connsiteY0" fmla="*/ 581982 h 1163963"/>
              <a:gd name="connsiteX1" fmla="*/ 642820 w 1285639"/>
              <a:gd name="connsiteY1" fmla="*/ 0 h 1163963"/>
              <a:gd name="connsiteX2" fmla="*/ 1285640 w 1285639"/>
              <a:gd name="connsiteY2" fmla="*/ 581982 h 1163963"/>
              <a:gd name="connsiteX3" fmla="*/ 642820 w 1285639"/>
              <a:gd name="connsiteY3" fmla="*/ 1163964 h 1163963"/>
              <a:gd name="connsiteX4" fmla="*/ 0 w 1285639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39" h="1163963" extrusionOk="0">
                <a:moveTo>
                  <a:pt x="0" y="581982"/>
                </a:moveTo>
                <a:cubicBezTo>
                  <a:pt x="-20886" y="236001"/>
                  <a:pt x="320925" y="-12027"/>
                  <a:pt x="642820" y="0"/>
                </a:cubicBezTo>
                <a:cubicBezTo>
                  <a:pt x="978835" y="10678"/>
                  <a:pt x="1296962" y="257183"/>
                  <a:pt x="1285640" y="581982"/>
                </a:cubicBezTo>
                <a:cubicBezTo>
                  <a:pt x="1268463" y="869155"/>
                  <a:pt x="996444" y="1168307"/>
                  <a:pt x="642820" y="1163964"/>
                </a:cubicBezTo>
                <a:cubicBezTo>
                  <a:pt x="298829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5EBCE8F9-469C-4B30-B55A-CD3FFA5F41AD}"/>
              </a:ext>
            </a:extLst>
          </p:cNvPr>
          <p:cNvSpPr/>
          <p:nvPr/>
        </p:nvSpPr>
        <p:spPr>
          <a:xfrm rot="10800000">
            <a:off x="9620569" y="6307973"/>
            <a:ext cx="1795758" cy="1660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خطط انسيابي: مهلة 19">
            <a:extLst>
              <a:ext uri="{FF2B5EF4-FFF2-40B4-BE49-F238E27FC236}">
                <a16:creationId xmlns:a16="http://schemas.microsoft.com/office/drawing/2014/main" id="{8FB75CEE-A0D2-430D-9DF7-4C3CA9171034}"/>
              </a:ext>
            </a:extLst>
          </p:cNvPr>
          <p:cNvSpPr/>
          <p:nvPr/>
        </p:nvSpPr>
        <p:spPr>
          <a:xfrm rot="10800000">
            <a:off x="-682357" y="6119446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هلة 20">
            <a:extLst>
              <a:ext uri="{FF2B5EF4-FFF2-40B4-BE49-F238E27FC236}">
                <a16:creationId xmlns:a16="http://schemas.microsoft.com/office/drawing/2014/main" id="{16B03E16-4E61-4DF3-8B2B-CF88848A1CD3}"/>
              </a:ext>
            </a:extLst>
          </p:cNvPr>
          <p:cNvSpPr/>
          <p:nvPr/>
        </p:nvSpPr>
        <p:spPr>
          <a:xfrm rot="10800000">
            <a:off x="-516240" y="6322594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7299852" y="827442"/>
            <a:ext cx="1425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التهيئة /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9444468-911C-4180-BF16-D174A1F8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6" y="1919890"/>
            <a:ext cx="9755360" cy="309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F1B0C00E-2217-404B-8B4B-0B97B14C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8302" y="446499"/>
            <a:ext cx="1624531" cy="912985"/>
          </a:xfrm>
          <a:prstGeom prst="rect">
            <a:avLst/>
          </a:prstGeom>
        </p:spPr>
      </p:pic>
      <p:sp>
        <p:nvSpPr>
          <p:cNvPr id="13" name="مخطط انسيابي: مهلة 12">
            <a:extLst>
              <a:ext uri="{FF2B5EF4-FFF2-40B4-BE49-F238E27FC236}">
                <a16:creationId xmlns:a16="http://schemas.microsoft.com/office/drawing/2014/main" id="{83E499DC-1A2E-422F-A491-163A52D64A67}"/>
              </a:ext>
            </a:extLst>
          </p:cNvPr>
          <p:cNvSpPr/>
          <p:nvPr/>
        </p:nvSpPr>
        <p:spPr>
          <a:xfrm rot="10800000">
            <a:off x="11416327" y="88888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>
            <a:extLst>
              <a:ext uri="{FF2B5EF4-FFF2-40B4-BE49-F238E27FC236}">
                <a16:creationId xmlns:a16="http://schemas.microsoft.com/office/drawing/2014/main" id="{132EB9A2-BA5B-4664-BF54-54673DA0A24C}"/>
              </a:ext>
            </a:extLst>
          </p:cNvPr>
          <p:cNvSpPr/>
          <p:nvPr/>
        </p:nvSpPr>
        <p:spPr>
          <a:xfrm rot="10800000">
            <a:off x="11582444" y="292036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6AA420-49C3-4750-A50B-93474663216E}"/>
              </a:ext>
            </a:extLst>
          </p:cNvPr>
          <p:cNvSpPr/>
          <p:nvPr/>
        </p:nvSpPr>
        <p:spPr>
          <a:xfrm>
            <a:off x="154263" y="321011"/>
            <a:ext cx="1278678" cy="1163963"/>
          </a:xfrm>
          <a:custGeom>
            <a:avLst/>
            <a:gdLst>
              <a:gd name="connsiteX0" fmla="*/ 0 w 1278678"/>
              <a:gd name="connsiteY0" fmla="*/ 581982 h 1163963"/>
              <a:gd name="connsiteX1" fmla="*/ 639339 w 1278678"/>
              <a:gd name="connsiteY1" fmla="*/ 0 h 1163963"/>
              <a:gd name="connsiteX2" fmla="*/ 1278678 w 1278678"/>
              <a:gd name="connsiteY2" fmla="*/ 581982 h 1163963"/>
              <a:gd name="connsiteX3" fmla="*/ 639339 w 1278678"/>
              <a:gd name="connsiteY3" fmla="*/ 1163964 h 1163963"/>
              <a:gd name="connsiteX4" fmla="*/ 0 w 1278678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78" h="1163963" extrusionOk="0">
                <a:moveTo>
                  <a:pt x="0" y="581982"/>
                </a:moveTo>
                <a:cubicBezTo>
                  <a:pt x="-44961" y="207691"/>
                  <a:pt x="313461" y="-9883"/>
                  <a:pt x="639339" y="0"/>
                </a:cubicBezTo>
                <a:cubicBezTo>
                  <a:pt x="973431" y="10678"/>
                  <a:pt x="1290000" y="257183"/>
                  <a:pt x="1278678" y="581982"/>
                </a:cubicBezTo>
                <a:cubicBezTo>
                  <a:pt x="1272991" y="892064"/>
                  <a:pt x="974811" y="1218807"/>
                  <a:pt x="639339" y="1163964"/>
                </a:cubicBezTo>
                <a:cubicBezTo>
                  <a:pt x="297271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دائرة جزئية 4">
            <a:extLst>
              <a:ext uri="{FF2B5EF4-FFF2-40B4-BE49-F238E27FC236}">
                <a16:creationId xmlns:a16="http://schemas.microsoft.com/office/drawing/2014/main" id="{0668CAFF-FA6B-49DD-9403-AEB98A8A93DC}"/>
              </a:ext>
            </a:extLst>
          </p:cNvPr>
          <p:cNvSpPr/>
          <p:nvPr/>
        </p:nvSpPr>
        <p:spPr>
          <a:xfrm rot="10800000">
            <a:off x="-893018" y="88888"/>
            <a:ext cx="1786035" cy="1660630"/>
          </a:xfrm>
          <a:prstGeom prst="pie">
            <a:avLst>
              <a:gd name="adj1" fmla="val 0"/>
              <a:gd name="adj2" fmla="val 16245612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32861A0-68FD-4657-8762-88B5FBFBD0BC}"/>
              </a:ext>
            </a:extLst>
          </p:cNvPr>
          <p:cNvSpPr/>
          <p:nvPr/>
        </p:nvSpPr>
        <p:spPr>
          <a:xfrm>
            <a:off x="10773507" y="5861856"/>
            <a:ext cx="1285639" cy="1163963"/>
          </a:xfrm>
          <a:custGeom>
            <a:avLst/>
            <a:gdLst>
              <a:gd name="connsiteX0" fmla="*/ 0 w 1285639"/>
              <a:gd name="connsiteY0" fmla="*/ 581982 h 1163963"/>
              <a:gd name="connsiteX1" fmla="*/ 642820 w 1285639"/>
              <a:gd name="connsiteY1" fmla="*/ 0 h 1163963"/>
              <a:gd name="connsiteX2" fmla="*/ 1285640 w 1285639"/>
              <a:gd name="connsiteY2" fmla="*/ 581982 h 1163963"/>
              <a:gd name="connsiteX3" fmla="*/ 642820 w 1285639"/>
              <a:gd name="connsiteY3" fmla="*/ 1163964 h 1163963"/>
              <a:gd name="connsiteX4" fmla="*/ 0 w 1285639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39" h="1163963" extrusionOk="0">
                <a:moveTo>
                  <a:pt x="0" y="581982"/>
                </a:moveTo>
                <a:cubicBezTo>
                  <a:pt x="-20886" y="236001"/>
                  <a:pt x="320925" y="-12027"/>
                  <a:pt x="642820" y="0"/>
                </a:cubicBezTo>
                <a:cubicBezTo>
                  <a:pt x="978835" y="10678"/>
                  <a:pt x="1296962" y="257183"/>
                  <a:pt x="1285640" y="581982"/>
                </a:cubicBezTo>
                <a:cubicBezTo>
                  <a:pt x="1268463" y="869155"/>
                  <a:pt x="996444" y="1168307"/>
                  <a:pt x="642820" y="1163964"/>
                </a:cubicBezTo>
                <a:cubicBezTo>
                  <a:pt x="298829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5EBCE8F9-469C-4B30-B55A-CD3FFA5F41AD}"/>
              </a:ext>
            </a:extLst>
          </p:cNvPr>
          <p:cNvSpPr/>
          <p:nvPr/>
        </p:nvSpPr>
        <p:spPr>
          <a:xfrm rot="10800000">
            <a:off x="9620569" y="6307973"/>
            <a:ext cx="1795758" cy="1660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خطط انسيابي: مهلة 19">
            <a:extLst>
              <a:ext uri="{FF2B5EF4-FFF2-40B4-BE49-F238E27FC236}">
                <a16:creationId xmlns:a16="http://schemas.microsoft.com/office/drawing/2014/main" id="{8FB75CEE-A0D2-430D-9DF7-4C3CA9171034}"/>
              </a:ext>
            </a:extLst>
          </p:cNvPr>
          <p:cNvSpPr/>
          <p:nvPr/>
        </p:nvSpPr>
        <p:spPr>
          <a:xfrm rot="10800000">
            <a:off x="-682357" y="6119446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هلة 20">
            <a:extLst>
              <a:ext uri="{FF2B5EF4-FFF2-40B4-BE49-F238E27FC236}">
                <a16:creationId xmlns:a16="http://schemas.microsoft.com/office/drawing/2014/main" id="{16B03E16-4E61-4DF3-8B2B-CF88848A1CD3}"/>
              </a:ext>
            </a:extLst>
          </p:cNvPr>
          <p:cNvSpPr/>
          <p:nvPr/>
        </p:nvSpPr>
        <p:spPr>
          <a:xfrm rot="10800000">
            <a:off x="-516240" y="6322594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7299852" y="827442"/>
            <a:ext cx="1425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التهيئة /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6CB75C7-25A0-4274-887F-23B553CE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1" y="2163534"/>
            <a:ext cx="9335084" cy="275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F1B0C00E-2217-404B-8B4B-0B97B14C8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8302" y="446499"/>
            <a:ext cx="1624531" cy="912985"/>
          </a:xfrm>
          <a:prstGeom prst="rect">
            <a:avLst/>
          </a:prstGeom>
        </p:spPr>
      </p:pic>
      <p:sp>
        <p:nvSpPr>
          <p:cNvPr id="13" name="مخطط انسيابي: مهلة 12">
            <a:extLst>
              <a:ext uri="{FF2B5EF4-FFF2-40B4-BE49-F238E27FC236}">
                <a16:creationId xmlns:a16="http://schemas.microsoft.com/office/drawing/2014/main" id="{83E499DC-1A2E-422F-A491-163A52D64A67}"/>
              </a:ext>
            </a:extLst>
          </p:cNvPr>
          <p:cNvSpPr/>
          <p:nvPr/>
        </p:nvSpPr>
        <p:spPr>
          <a:xfrm rot="10800000">
            <a:off x="11416327" y="88888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>
            <a:extLst>
              <a:ext uri="{FF2B5EF4-FFF2-40B4-BE49-F238E27FC236}">
                <a16:creationId xmlns:a16="http://schemas.microsoft.com/office/drawing/2014/main" id="{132EB9A2-BA5B-4664-BF54-54673DA0A24C}"/>
              </a:ext>
            </a:extLst>
          </p:cNvPr>
          <p:cNvSpPr/>
          <p:nvPr/>
        </p:nvSpPr>
        <p:spPr>
          <a:xfrm rot="10800000">
            <a:off x="11582444" y="292036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6AA420-49C3-4750-A50B-93474663216E}"/>
              </a:ext>
            </a:extLst>
          </p:cNvPr>
          <p:cNvSpPr/>
          <p:nvPr/>
        </p:nvSpPr>
        <p:spPr>
          <a:xfrm>
            <a:off x="154263" y="321011"/>
            <a:ext cx="1278678" cy="1163963"/>
          </a:xfrm>
          <a:custGeom>
            <a:avLst/>
            <a:gdLst>
              <a:gd name="connsiteX0" fmla="*/ 0 w 1278678"/>
              <a:gd name="connsiteY0" fmla="*/ 581982 h 1163963"/>
              <a:gd name="connsiteX1" fmla="*/ 639339 w 1278678"/>
              <a:gd name="connsiteY1" fmla="*/ 0 h 1163963"/>
              <a:gd name="connsiteX2" fmla="*/ 1278678 w 1278678"/>
              <a:gd name="connsiteY2" fmla="*/ 581982 h 1163963"/>
              <a:gd name="connsiteX3" fmla="*/ 639339 w 1278678"/>
              <a:gd name="connsiteY3" fmla="*/ 1163964 h 1163963"/>
              <a:gd name="connsiteX4" fmla="*/ 0 w 1278678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78" h="1163963" extrusionOk="0">
                <a:moveTo>
                  <a:pt x="0" y="581982"/>
                </a:moveTo>
                <a:cubicBezTo>
                  <a:pt x="-44961" y="207691"/>
                  <a:pt x="313461" y="-9883"/>
                  <a:pt x="639339" y="0"/>
                </a:cubicBezTo>
                <a:cubicBezTo>
                  <a:pt x="973431" y="10678"/>
                  <a:pt x="1290000" y="257183"/>
                  <a:pt x="1278678" y="581982"/>
                </a:cubicBezTo>
                <a:cubicBezTo>
                  <a:pt x="1272991" y="892064"/>
                  <a:pt x="974811" y="1218807"/>
                  <a:pt x="639339" y="1163964"/>
                </a:cubicBezTo>
                <a:cubicBezTo>
                  <a:pt x="297271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دائرة جزئية 4">
            <a:extLst>
              <a:ext uri="{FF2B5EF4-FFF2-40B4-BE49-F238E27FC236}">
                <a16:creationId xmlns:a16="http://schemas.microsoft.com/office/drawing/2014/main" id="{0668CAFF-FA6B-49DD-9403-AEB98A8A93DC}"/>
              </a:ext>
            </a:extLst>
          </p:cNvPr>
          <p:cNvSpPr/>
          <p:nvPr/>
        </p:nvSpPr>
        <p:spPr>
          <a:xfrm rot="10800000">
            <a:off x="-893018" y="88888"/>
            <a:ext cx="1786035" cy="1660630"/>
          </a:xfrm>
          <a:prstGeom prst="pie">
            <a:avLst>
              <a:gd name="adj1" fmla="val 0"/>
              <a:gd name="adj2" fmla="val 16245612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32861A0-68FD-4657-8762-88B5FBFBD0BC}"/>
              </a:ext>
            </a:extLst>
          </p:cNvPr>
          <p:cNvSpPr/>
          <p:nvPr/>
        </p:nvSpPr>
        <p:spPr>
          <a:xfrm>
            <a:off x="10773507" y="5861856"/>
            <a:ext cx="1285639" cy="1163963"/>
          </a:xfrm>
          <a:custGeom>
            <a:avLst/>
            <a:gdLst>
              <a:gd name="connsiteX0" fmla="*/ 0 w 1285639"/>
              <a:gd name="connsiteY0" fmla="*/ 581982 h 1163963"/>
              <a:gd name="connsiteX1" fmla="*/ 642820 w 1285639"/>
              <a:gd name="connsiteY1" fmla="*/ 0 h 1163963"/>
              <a:gd name="connsiteX2" fmla="*/ 1285640 w 1285639"/>
              <a:gd name="connsiteY2" fmla="*/ 581982 h 1163963"/>
              <a:gd name="connsiteX3" fmla="*/ 642820 w 1285639"/>
              <a:gd name="connsiteY3" fmla="*/ 1163964 h 1163963"/>
              <a:gd name="connsiteX4" fmla="*/ 0 w 1285639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39" h="1163963" extrusionOk="0">
                <a:moveTo>
                  <a:pt x="0" y="581982"/>
                </a:moveTo>
                <a:cubicBezTo>
                  <a:pt x="-20886" y="236001"/>
                  <a:pt x="320925" y="-12027"/>
                  <a:pt x="642820" y="0"/>
                </a:cubicBezTo>
                <a:cubicBezTo>
                  <a:pt x="978835" y="10678"/>
                  <a:pt x="1296962" y="257183"/>
                  <a:pt x="1285640" y="581982"/>
                </a:cubicBezTo>
                <a:cubicBezTo>
                  <a:pt x="1268463" y="869155"/>
                  <a:pt x="996444" y="1168307"/>
                  <a:pt x="642820" y="1163964"/>
                </a:cubicBezTo>
                <a:cubicBezTo>
                  <a:pt x="298829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5EBCE8F9-469C-4B30-B55A-CD3FFA5F41AD}"/>
              </a:ext>
            </a:extLst>
          </p:cNvPr>
          <p:cNvSpPr/>
          <p:nvPr/>
        </p:nvSpPr>
        <p:spPr>
          <a:xfrm rot="10800000">
            <a:off x="9620569" y="6307973"/>
            <a:ext cx="1795758" cy="1660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خطط انسيابي: مهلة 19">
            <a:extLst>
              <a:ext uri="{FF2B5EF4-FFF2-40B4-BE49-F238E27FC236}">
                <a16:creationId xmlns:a16="http://schemas.microsoft.com/office/drawing/2014/main" id="{8FB75CEE-A0D2-430D-9DF7-4C3CA9171034}"/>
              </a:ext>
            </a:extLst>
          </p:cNvPr>
          <p:cNvSpPr/>
          <p:nvPr/>
        </p:nvSpPr>
        <p:spPr>
          <a:xfrm rot="10800000">
            <a:off x="-682357" y="6119446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هلة 20">
            <a:extLst>
              <a:ext uri="{FF2B5EF4-FFF2-40B4-BE49-F238E27FC236}">
                <a16:creationId xmlns:a16="http://schemas.microsoft.com/office/drawing/2014/main" id="{16B03E16-4E61-4DF3-8B2B-CF88848A1CD3}"/>
              </a:ext>
            </a:extLst>
          </p:cNvPr>
          <p:cNvSpPr/>
          <p:nvPr/>
        </p:nvSpPr>
        <p:spPr>
          <a:xfrm rot="10800000">
            <a:off x="-516240" y="6322594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7299852" y="827442"/>
            <a:ext cx="1425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التهيئة /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D2DFCF9-FF11-4400-B660-EE308B577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184" y="2019525"/>
            <a:ext cx="9487632" cy="289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هلة 12">
            <a:extLst>
              <a:ext uri="{FF2B5EF4-FFF2-40B4-BE49-F238E27FC236}">
                <a16:creationId xmlns:a16="http://schemas.microsoft.com/office/drawing/2014/main" id="{83E499DC-1A2E-422F-A491-163A52D64A67}"/>
              </a:ext>
            </a:extLst>
          </p:cNvPr>
          <p:cNvSpPr/>
          <p:nvPr/>
        </p:nvSpPr>
        <p:spPr>
          <a:xfrm rot="10800000">
            <a:off x="11416327" y="88888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خطط انسيابي: مهلة 14">
            <a:extLst>
              <a:ext uri="{FF2B5EF4-FFF2-40B4-BE49-F238E27FC236}">
                <a16:creationId xmlns:a16="http://schemas.microsoft.com/office/drawing/2014/main" id="{132EB9A2-BA5B-4664-BF54-54673DA0A24C}"/>
              </a:ext>
            </a:extLst>
          </p:cNvPr>
          <p:cNvSpPr/>
          <p:nvPr/>
        </p:nvSpPr>
        <p:spPr>
          <a:xfrm rot="10800000">
            <a:off x="11582444" y="292036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8C6AA420-49C3-4750-A50B-93474663216E}"/>
              </a:ext>
            </a:extLst>
          </p:cNvPr>
          <p:cNvSpPr/>
          <p:nvPr/>
        </p:nvSpPr>
        <p:spPr>
          <a:xfrm>
            <a:off x="154263" y="321011"/>
            <a:ext cx="1278678" cy="1163963"/>
          </a:xfrm>
          <a:custGeom>
            <a:avLst/>
            <a:gdLst>
              <a:gd name="connsiteX0" fmla="*/ 0 w 1278678"/>
              <a:gd name="connsiteY0" fmla="*/ 581982 h 1163963"/>
              <a:gd name="connsiteX1" fmla="*/ 639339 w 1278678"/>
              <a:gd name="connsiteY1" fmla="*/ 0 h 1163963"/>
              <a:gd name="connsiteX2" fmla="*/ 1278678 w 1278678"/>
              <a:gd name="connsiteY2" fmla="*/ 581982 h 1163963"/>
              <a:gd name="connsiteX3" fmla="*/ 639339 w 1278678"/>
              <a:gd name="connsiteY3" fmla="*/ 1163964 h 1163963"/>
              <a:gd name="connsiteX4" fmla="*/ 0 w 1278678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678" h="1163963" extrusionOk="0">
                <a:moveTo>
                  <a:pt x="0" y="581982"/>
                </a:moveTo>
                <a:cubicBezTo>
                  <a:pt x="-44961" y="207691"/>
                  <a:pt x="313461" y="-9883"/>
                  <a:pt x="639339" y="0"/>
                </a:cubicBezTo>
                <a:cubicBezTo>
                  <a:pt x="973431" y="10678"/>
                  <a:pt x="1290000" y="257183"/>
                  <a:pt x="1278678" y="581982"/>
                </a:cubicBezTo>
                <a:cubicBezTo>
                  <a:pt x="1272991" y="892064"/>
                  <a:pt x="974811" y="1218807"/>
                  <a:pt x="639339" y="1163964"/>
                </a:cubicBezTo>
                <a:cubicBezTo>
                  <a:pt x="297271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دائرة جزئية 4">
            <a:extLst>
              <a:ext uri="{FF2B5EF4-FFF2-40B4-BE49-F238E27FC236}">
                <a16:creationId xmlns:a16="http://schemas.microsoft.com/office/drawing/2014/main" id="{0668CAFF-FA6B-49DD-9403-AEB98A8A93DC}"/>
              </a:ext>
            </a:extLst>
          </p:cNvPr>
          <p:cNvSpPr/>
          <p:nvPr/>
        </p:nvSpPr>
        <p:spPr>
          <a:xfrm rot="10800000">
            <a:off x="-893018" y="88888"/>
            <a:ext cx="1786035" cy="1660630"/>
          </a:xfrm>
          <a:prstGeom prst="pie">
            <a:avLst>
              <a:gd name="adj1" fmla="val 0"/>
              <a:gd name="adj2" fmla="val 16245612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32861A0-68FD-4657-8762-88B5FBFBD0BC}"/>
              </a:ext>
            </a:extLst>
          </p:cNvPr>
          <p:cNvSpPr/>
          <p:nvPr/>
        </p:nvSpPr>
        <p:spPr>
          <a:xfrm>
            <a:off x="10773507" y="5861856"/>
            <a:ext cx="1285639" cy="1163963"/>
          </a:xfrm>
          <a:custGeom>
            <a:avLst/>
            <a:gdLst>
              <a:gd name="connsiteX0" fmla="*/ 0 w 1285639"/>
              <a:gd name="connsiteY0" fmla="*/ 581982 h 1163963"/>
              <a:gd name="connsiteX1" fmla="*/ 642820 w 1285639"/>
              <a:gd name="connsiteY1" fmla="*/ 0 h 1163963"/>
              <a:gd name="connsiteX2" fmla="*/ 1285640 w 1285639"/>
              <a:gd name="connsiteY2" fmla="*/ 581982 h 1163963"/>
              <a:gd name="connsiteX3" fmla="*/ 642820 w 1285639"/>
              <a:gd name="connsiteY3" fmla="*/ 1163964 h 1163963"/>
              <a:gd name="connsiteX4" fmla="*/ 0 w 1285639"/>
              <a:gd name="connsiteY4" fmla="*/ 581982 h 116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39" h="1163963" extrusionOk="0">
                <a:moveTo>
                  <a:pt x="0" y="581982"/>
                </a:moveTo>
                <a:cubicBezTo>
                  <a:pt x="-20886" y="236001"/>
                  <a:pt x="320925" y="-12027"/>
                  <a:pt x="642820" y="0"/>
                </a:cubicBezTo>
                <a:cubicBezTo>
                  <a:pt x="978835" y="10678"/>
                  <a:pt x="1296962" y="257183"/>
                  <a:pt x="1285640" y="581982"/>
                </a:cubicBezTo>
                <a:cubicBezTo>
                  <a:pt x="1268463" y="869155"/>
                  <a:pt x="996444" y="1168307"/>
                  <a:pt x="642820" y="1163964"/>
                </a:cubicBezTo>
                <a:cubicBezTo>
                  <a:pt x="298829" y="1148749"/>
                  <a:pt x="49308" y="899344"/>
                  <a:pt x="0" y="581982"/>
                </a:cubicBezTo>
                <a:close/>
              </a:path>
            </a:pathLst>
          </a:custGeom>
          <a:noFill/>
          <a:ln w="38100">
            <a:solidFill>
              <a:srgbClr val="FFCD2F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مستطيل: زوايا قطرية مستديرة 18">
            <a:extLst>
              <a:ext uri="{FF2B5EF4-FFF2-40B4-BE49-F238E27FC236}">
                <a16:creationId xmlns:a16="http://schemas.microsoft.com/office/drawing/2014/main" id="{5EBCE8F9-469C-4B30-B55A-CD3FFA5F41AD}"/>
              </a:ext>
            </a:extLst>
          </p:cNvPr>
          <p:cNvSpPr/>
          <p:nvPr/>
        </p:nvSpPr>
        <p:spPr>
          <a:xfrm rot="10800000">
            <a:off x="9620569" y="6307973"/>
            <a:ext cx="1795758" cy="166063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59EE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خطط انسيابي: مهلة 19">
            <a:extLst>
              <a:ext uri="{FF2B5EF4-FFF2-40B4-BE49-F238E27FC236}">
                <a16:creationId xmlns:a16="http://schemas.microsoft.com/office/drawing/2014/main" id="{8FB75CEE-A0D2-430D-9DF7-4C3CA9171034}"/>
              </a:ext>
            </a:extLst>
          </p:cNvPr>
          <p:cNvSpPr/>
          <p:nvPr/>
        </p:nvSpPr>
        <p:spPr>
          <a:xfrm rot="10800000">
            <a:off x="-682357" y="6119446"/>
            <a:ext cx="1673243" cy="1477108"/>
          </a:xfrm>
          <a:custGeom>
            <a:avLst/>
            <a:gdLst>
              <a:gd name="connsiteX0" fmla="*/ 0 w 1673243"/>
              <a:gd name="connsiteY0" fmla="*/ 0 h 1477108"/>
              <a:gd name="connsiteX1" fmla="*/ 401579 w 1673243"/>
              <a:gd name="connsiteY1" fmla="*/ 0 h 1477108"/>
              <a:gd name="connsiteX2" fmla="*/ 836622 w 1673243"/>
              <a:gd name="connsiteY2" fmla="*/ 0 h 1477108"/>
              <a:gd name="connsiteX3" fmla="*/ 1673244 w 1673243"/>
              <a:gd name="connsiteY3" fmla="*/ 738554 h 1477108"/>
              <a:gd name="connsiteX4" fmla="*/ 836622 w 1673243"/>
              <a:gd name="connsiteY4" fmla="*/ 1477108 h 1477108"/>
              <a:gd name="connsiteX5" fmla="*/ 409945 w 1673243"/>
              <a:gd name="connsiteY5" fmla="*/ 1477108 h 1477108"/>
              <a:gd name="connsiteX6" fmla="*/ 0 w 1673243"/>
              <a:gd name="connsiteY6" fmla="*/ 1477108 h 1477108"/>
              <a:gd name="connsiteX7" fmla="*/ 0 w 1673243"/>
              <a:gd name="connsiteY7" fmla="*/ 1014281 h 1477108"/>
              <a:gd name="connsiteX8" fmla="*/ 0 w 1673243"/>
              <a:gd name="connsiteY8" fmla="*/ 507140 h 1477108"/>
              <a:gd name="connsiteX9" fmla="*/ 0 w 1673243"/>
              <a:gd name="connsiteY9" fmla="*/ 0 h 147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3243" h="1477108" extrusionOk="0">
                <a:moveTo>
                  <a:pt x="0" y="0"/>
                </a:moveTo>
                <a:cubicBezTo>
                  <a:pt x="105611" y="-35910"/>
                  <a:pt x="240165" y="26643"/>
                  <a:pt x="401579" y="0"/>
                </a:cubicBezTo>
                <a:cubicBezTo>
                  <a:pt x="562993" y="-26643"/>
                  <a:pt x="748730" y="32850"/>
                  <a:pt x="836622" y="0"/>
                </a:cubicBezTo>
                <a:cubicBezTo>
                  <a:pt x="1234767" y="-39867"/>
                  <a:pt x="1608939" y="297005"/>
                  <a:pt x="1673244" y="738554"/>
                </a:cubicBezTo>
                <a:cubicBezTo>
                  <a:pt x="1656891" y="1108505"/>
                  <a:pt x="1192772" y="1431171"/>
                  <a:pt x="836622" y="1477108"/>
                </a:cubicBezTo>
                <a:cubicBezTo>
                  <a:pt x="724409" y="1488016"/>
                  <a:pt x="550116" y="1456779"/>
                  <a:pt x="409945" y="1477108"/>
                </a:cubicBezTo>
                <a:cubicBezTo>
                  <a:pt x="269774" y="1497437"/>
                  <a:pt x="131997" y="1470754"/>
                  <a:pt x="0" y="1477108"/>
                </a:cubicBezTo>
                <a:cubicBezTo>
                  <a:pt x="-37486" y="1291392"/>
                  <a:pt x="5267" y="1116363"/>
                  <a:pt x="0" y="1014281"/>
                </a:cubicBezTo>
                <a:cubicBezTo>
                  <a:pt x="-5267" y="912199"/>
                  <a:pt x="20650" y="623581"/>
                  <a:pt x="0" y="507140"/>
                </a:cubicBezTo>
                <a:cubicBezTo>
                  <a:pt x="-20650" y="390699"/>
                  <a:pt x="1132" y="155873"/>
                  <a:pt x="0" y="0"/>
                </a:cubicBezTo>
                <a:close/>
              </a:path>
            </a:pathLst>
          </a:custGeom>
          <a:noFill/>
          <a:ln w="38100">
            <a:solidFill>
              <a:srgbClr val="C59EE2"/>
            </a:solidFill>
            <a:extLst>
              <a:ext uri="{C807C97D-BFC1-408E-A445-0C87EB9F89A2}">
                <ask:lineSketchStyleProps xmlns:ask="http://schemas.microsoft.com/office/drawing/2018/sketchyshapes" sd="882206366">
                  <a:prstGeom prst="flowChartDela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مهلة 20">
            <a:extLst>
              <a:ext uri="{FF2B5EF4-FFF2-40B4-BE49-F238E27FC236}">
                <a16:creationId xmlns:a16="http://schemas.microsoft.com/office/drawing/2014/main" id="{16B03E16-4E61-4DF3-8B2B-CF88848A1CD3}"/>
              </a:ext>
            </a:extLst>
          </p:cNvPr>
          <p:cNvSpPr/>
          <p:nvPr/>
        </p:nvSpPr>
        <p:spPr>
          <a:xfrm rot="10800000">
            <a:off x="-516240" y="6322594"/>
            <a:ext cx="1341008" cy="1070811"/>
          </a:xfrm>
          <a:custGeom>
            <a:avLst/>
            <a:gdLst>
              <a:gd name="connsiteX0" fmla="*/ 0 w 1341008"/>
              <a:gd name="connsiteY0" fmla="*/ 0 h 1070811"/>
              <a:gd name="connsiteX1" fmla="*/ 670504 w 1341008"/>
              <a:gd name="connsiteY1" fmla="*/ 0 h 1070811"/>
              <a:gd name="connsiteX2" fmla="*/ 1341008 w 1341008"/>
              <a:gd name="connsiteY2" fmla="*/ 535406 h 1070811"/>
              <a:gd name="connsiteX3" fmla="*/ 670504 w 1341008"/>
              <a:gd name="connsiteY3" fmla="*/ 1070812 h 1070811"/>
              <a:gd name="connsiteX4" fmla="*/ 0 w 1341008"/>
              <a:gd name="connsiteY4" fmla="*/ 1070811 h 1070811"/>
              <a:gd name="connsiteX5" fmla="*/ 0 w 1341008"/>
              <a:gd name="connsiteY5" fmla="*/ 0 h 107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008" h="1070811" extrusionOk="0">
                <a:moveTo>
                  <a:pt x="0" y="0"/>
                </a:moveTo>
                <a:cubicBezTo>
                  <a:pt x="260444" y="9124"/>
                  <a:pt x="434839" y="25361"/>
                  <a:pt x="670504" y="0"/>
                </a:cubicBezTo>
                <a:cubicBezTo>
                  <a:pt x="1039463" y="-5029"/>
                  <a:pt x="1374528" y="236101"/>
                  <a:pt x="1341008" y="535406"/>
                </a:cubicBezTo>
                <a:cubicBezTo>
                  <a:pt x="1339238" y="836984"/>
                  <a:pt x="1043499" y="1076950"/>
                  <a:pt x="670504" y="1070812"/>
                </a:cubicBezTo>
                <a:cubicBezTo>
                  <a:pt x="423915" y="1084671"/>
                  <a:pt x="166291" y="1120314"/>
                  <a:pt x="0" y="1070811"/>
                </a:cubicBezTo>
                <a:cubicBezTo>
                  <a:pt x="476" y="569452"/>
                  <a:pt x="92095" y="16974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50104616">
                  <a:prstGeom prst="flowChartDelay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492B3BB-33CE-44C1-B69F-E933CB478D9D}"/>
              </a:ext>
            </a:extLst>
          </p:cNvPr>
          <p:cNvSpPr/>
          <p:nvPr/>
        </p:nvSpPr>
        <p:spPr>
          <a:xfrm>
            <a:off x="7231885" y="796721"/>
            <a:ext cx="1425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F0000"/>
                </a:solidFill>
                <a:effectLst/>
              </a:rPr>
              <a:t>التهيئة /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565C24D0-5B1B-49D7-8A24-CEF290615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299" y="1119887"/>
            <a:ext cx="5323950" cy="5323950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7466A406-E93B-4288-8EA9-FBB60E303042}"/>
              </a:ext>
            </a:extLst>
          </p:cNvPr>
          <p:cNvSpPr/>
          <p:nvPr/>
        </p:nvSpPr>
        <p:spPr>
          <a:xfrm>
            <a:off x="4103561" y="1847485"/>
            <a:ext cx="27254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>
                <a:ln/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في المنصة </a:t>
            </a:r>
          </a:p>
        </p:txBody>
      </p:sp>
      <p:pic>
        <p:nvPicPr>
          <p:cNvPr id="23" name="صورة 22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6EB0D42D-2F6A-4264-A9BD-F2FDE12AF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37" y="387054"/>
            <a:ext cx="1619738" cy="152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A91889E5B76488505C3C6EE90A14C" ma:contentTypeVersion="5" ma:contentTypeDescription="Create a new document." ma:contentTypeScope="" ma:versionID="e66fba6d707ea8074874bea0be3c15ba">
  <xsd:schema xmlns:xsd="http://www.w3.org/2001/XMLSchema" xmlns:xs="http://www.w3.org/2001/XMLSchema" xmlns:p="http://schemas.microsoft.com/office/2006/metadata/properties" xmlns:ns3="5644b2f9-7d64-45e3-9573-53786dcb4448" targetNamespace="http://schemas.microsoft.com/office/2006/metadata/properties" ma:root="true" ma:fieldsID="748d89f33feb9915092514935364c1f3" ns3:_="">
    <xsd:import namespace="5644b2f9-7d64-45e3-9573-53786dcb44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4b2f9-7d64-45e3-9573-53786dcb4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FB7EA-4280-4B25-91A6-E8D87DBAA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44b2f9-7d64-45e3-9573-53786dcb44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0830A3-7112-41EF-B5DA-CC7A26330E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0BEF7-0DD5-4279-81B6-D5941E8A4121}">
  <ds:schemaRefs>
    <ds:schemaRef ds:uri="http://www.w3.org/XML/1998/namespace"/>
    <ds:schemaRef ds:uri="http://purl.org/dc/terms/"/>
    <ds:schemaRef ds:uri="5644b2f9-7d64-45e3-9573-53786dcb444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4052</TotalTime>
  <Words>78</Words>
  <Application>Microsoft Office PowerPoint</Application>
  <PresentationFormat>شاشة عريضة</PresentationFormat>
  <Paragraphs>23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صالح علي زيدي الزبيدي</dc:creator>
  <cp:lastModifiedBy>Mubarkah -- --</cp:lastModifiedBy>
  <cp:revision>5</cp:revision>
  <dcterms:created xsi:type="dcterms:W3CDTF">2022-03-04T12:01:01Z</dcterms:created>
  <dcterms:modified xsi:type="dcterms:W3CDTF">2022-03-22T19:28:24Z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0x01010062AA91889E5B76488505C3C6EE90A14C</vt:lpwstr>
  </property>
</Properties>
</file>