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77" r:id="rId3"/>
    <p:sldId id="279" r:id="rId4"/>
    <p:sldId id="257" r:id="rId5"/>
    <p:sldId id="278" r:id="rId6"/>
    <p:sldId id="258" r:id="rId7"/>
    <p:sldId id="282" r:id="rId8"/>
    <p:sldId id="280" r:id="rId9"/>
    <p:sldId id="260" r:id="rId10"/>
    <p:sldId id="261" r:id="rId11"/>
    <p:sldId id="262" r:id="rId12"/>
    <p:sldId id="281" r:id="rId13"/>
    <p:sldId id="263" r:id="rId14"/>
    <p:sldId id="264" r:id="rId15"/>
    <p:sldId id="265" r:id="rId16"/>
    <p:sldId id="266" r:id="rId17"/>
    <p:sldId id="268" r:id="rId18"/>
    <p:sldId id="269" r:id="rId19"/>
    <p:sldId id="270" r:id="rId20"/>
    <p:sldId id="273" r:id="rId21"/>
    <p:sldId id="272" r:id="rId22"/>
    <p:sldId id="275" r:id="rId23"/>
    <p:sldId id="276"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1pPr>
    <a:lvl2pPr marL="0" marR="0" indent="4572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2pPr>
    <a:lvl3pPr marL="0" marR="0" indent="9144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3pPr>
    <a:lvl4pPr marL="0" marR="0" indent="13716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4pPr>
    <a:lvl5pPr marL="0" marR="0" indent="18288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5pPr>
    <a:lvl6pPr marL="0" marR="0" indent="22860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6pPr>
    <a:lvl7pPr marL="0" marR="0" indent="27432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7pPr>
    <a:lvl8pPr marL="0" marR="0" indent="32004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8pPr>
    <a:lvl9pPr marL="0" marR="0" indent="365760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eeza Pro Regular"/>
          <a:ea typeface="Geeza Pro Regular"/>
          <a:cs typeface="Geeza Pro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eeza Pro Regular"/>
          <a:ea typeface="Geeza Pro Regular"/>
          <a:cs typeface="Geeza Pro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eeza Pro Regular"/>
          <a:ea typeface="Geeza Pro Regular"/>
          <a:cs typeface="Geeza Pro Regular"/>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Geeza Pro Regular"/>
          <a:ea typeface="Geeza Pro Regular"/>
          <a:cs typeface="Geeza Pro Regular"/>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Geeza Pro Regular"/>
          <a:ea typeface="Geeza Pro Regular"/>
          <a:cs typeface="Geeza Pro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Geeza Pro Regular"/>
          <a:ea typeface="Geeza Pro Regular"/>
          <a:cs typeface="Geeza Pro Regular"/>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Geeza Pro Regular"/>
          <a:ea typeface="Geeza Pro Regular"/>
          <a:cs typeface="Geeza Pro Regular"/>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Geeza Pro Regular"/>
          <a:ea typeface="Geeza Pro Regular"/>
          <a:cs typeface="Geeza Pro Regular"/>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Geeza Pro Regular"/>
          <a:ea typeface="Geeza Pro Regular"/>
          <a:cs typeface="Geeza Pro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p:scale>
          <a:sx n="36" d="100"/>
          <a:sy n="36" d="100"/>
        </p:scale>
        <p:origin x="4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Geeza Pro Regular"/>
        <a:ea typeface="Geeza Pro Regular"/>
        <a:cs typeface="Geeza Pro Regular"/>
        <a:sym typeface="Geeza Pro Regular"/>
      </a:defRPr>
    </a:lvl1pPr>
    <a:lvl2pPr indent="228600" algn="r" defTabSz="457200" rtl="1" latinLnBrk="0">
      <a:lnSpc>
        <a:spcPct val="117999"/>
      </a:lnSpc>
      <a:defRPr sz="2200">
        <a:latin typeface="Geeza Pro Regular"/>
        <a:ea typeface="Geeza Pro Regular"/>
        <a:cs typeface="Geeza Pro Regular"/>
        <a:sym typeface="Geeza Pro Regular"/>
      </a:defRPr>
    </a:lvl2pPr>
    <a:lvl3pPr indent="457200" algn="r" defTabSz="457200" rtl="1" latinLnBrk="0">
      <a:lnSpc>
        <a:spcPct val="117999"/>
      </a:lnSpc>
      <a:defRPr sz="2200">
        <a:latin typeface="Geeza Pro Regular"/>
        <a:ea typeface="Geeza Pro Regular"/>
        <a:cs typeface="Geeza Pro Regular"/>
        <a:sym typeface="Geeza Pro Regular"/>
      </a:defRPr>
    </a:lvl3pPr>
    <a:lvl4pPr indent="685800" algn="r" defTabSz="457200" rtl="1" latinLnBrk="0">
      <a:lnSpc>
        <a:spcPct val="117999"/>
      </a:lnSpc>
      <a:defRPr sz="2200">
        <a:latin typeface="Geeza Pro Regular"/>
        <a:ea typeface="Geeza Pro Regular"/>
        <a:cs typeface="Geeza Pro Regular"/>
        <a:sym typeface="Geeza Pro Regular"/>
      </a:defRPr>
    </a:lvl4pPr>
    <a:lvl5pPr indent="914400" algn="r" defTabSz="457200" rtl="1" latinLnBrk="0">
      <a:lnSpc>
        <a:spcPct val="117999"/>
      </a:lnSpc>
      <a:defRPr sz="2200">
        <a:latin typeface="Geeza Pro Regular"/>
        <a:ea typeface="Geeza Pro Regular"/>
        <a:cs typeface="Geeza Pro Regular"/>
        <a:sym typeface="Geeza Pro Regular"/>
      </a:defRPr>
    </a:lvl5pPr>
    <a:lvl6pPr indent="1143000" algn="r" defTabSz="457200" rtl="1" latinLnBrk="0">
      <a:lnSpc>
        <a:spcPct val="117999"/>
      </a:lnSpc>
      <a:defRPr sz="2200">
        <a:latin typeface="Geeza Pro Regular"/>
        <a:ea typeface="Geeza Pro Regular"/>
        <a:cs typeface="Geeza Pro Regular"/>
        <a:sym typeface="Geeza Pro Regular"/>
      </a:defRPr>
    </a:lvl6pPr>
    <a:lvl7pPr indent="1371600" algn="r" defTabSz="457200" rtl="1" latinLnBrk="0">
      <a:lnSpc>
        <a:spcPct val="117999"/>
      </a:lnSpc>
      <a:defRPr sz="2200">
        <a:latin typeface="Geeza Pro Regular"/>
        <a:ea typeface="Geeza Pro Regular"/>
        <a:cs typeface="Geeza Pro Regular"/>
        <a:sym typeface="Geeza Pro Regular"/>
      </a:defRPr>
    </a:lvl7pPr>
    <a:lvl8pPr indent="1600200" algn="r" defTabSz="457200" rtl="1" latinLnBrk="0">
      <a:lnSpc>
        <a:spcPct val="117999"/>
      </a:lnSpc>
      <a:defRPr sz="2200">
        <a:latin typeface="Geeza Pro Regular"/>
        <a:ea typeface="Geeza Pro Regular"/>
        <a:cs typeface="Geeza Pro Regular"/>
        <a:sym typeface="Geeza Pro Regular"/>
      </a:defRPr>
    </a:lvl8pPr>
    <a:lvl9pPr indent="1828800" algn="r" defTabSz="457200" rtl="1" latinLnBrk="0">
      <a:lnSpc>
        <a:spcPct val="117999"/>
      </a:lnSpc>
      <a:defRPr sz="2200">
        <a:latin typeface="Geeza Pro Regular"/>
        <a:ea typeface="Geeza Pro Regular"/>
        <a:cs typeface="Geeza Pro Regular"/>
        <a:sym typeface="Geeza Pro Regular"/>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العنوان">
    <p:spTree>
      <p:nvGrpSpPr>
        <p:cNvPr id="1" name=""/>
        <p:cNvGrpSpPr/>
        <p:nvPr/>
      </p:nvGrpSpPr>
      <p:grpSpPr>
        <a:xfrm>
          <a:off x="0" y="0"/>
          <a:ext cx="0" cy="0"/>
          <a:chOff x="0" y="0"/>
          <a:chExt cx="0" cy="0"/>
        </a:xfrm>
      </p:grpSpPr>
      <p:sp>
        <p:nvSpPr>
          <p:cNvPr id="11" name="المؤلف والتاريخ"/>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00735">
              <a:lnSpc>
                <a:spcPct val="100000"/>
              </a:lnSpc>
              <a:spcBef>
                <a:spcPts val="0"/>
              </a:spcBef>
              <a:buSzTx/>
              <a:buNone/>
              <a:defRPr sz="3492">
                <a:latin typeface="+mn-lt"/>
                <a:ea typeface="+mn-ea"/>
                <a:cs typeface="+mn-cs"/>
                <a:sym typeface="Geeza Pro Bold"/>
              </a:defRPr>
            </a:lvl1pPr>
          </a:lstStyle>
          <a:p>
            <a:r>
              <a:t>المؤلف والتاريخ</a:t>
            </a:r>
          </a:p>
        </p:txBody>
      </p:sp>
      <p:sp>
        <p:nvSpPr>
          <p:cNvPr id="12" name="عنوان العرض التقديمي"/>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عنوان العرض التقديمي</a:t>
            </a:r>
          </a:p>
        </p:txBody>
      </p:sp>
      <p:sp>
        <p:nvSpPr>
          <p:cNvPr id="13" name="مستوى النص الأول…"/>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a:latin typeface="+mn-lt"/>
                <a:ea typeface="+mn-ea"/>
                <a:cs typeface="+mn-cs"/>
                <a:sym typeface="Geeza Pro Bold"/>
              </a:defRPr>
            </a:lvl1pPr>
            <a:lvl2pPr marL="0" indent="457200" defTabSz="825500">
              <a:lnSpc>
                <a:spcPct val="100000"/>
              </a:lnSpc>
              <a:spcBef>
                <a:spcPts val="0"/>
              </a:spcBef>
              <a:buSzTx/>
              <a:buNone/>
              <a:defRPr sz="5500">
                <a:latin typeface="+mn-lt"/>
                <a:ea typeface="+mn-ea"/>
                <a:cs typeface="+mn-cs"/>
                <a:sym typeface="Geeza Pro Bold"/>
              </a:defRPr>
            </a:lvl2pPr>
            <a:lvl3pPr marL="0" indent="914400" defTabSz="825500">
              <a:lnSpc>
                <a:spcPct val="100000"/>
              </a:lnSpc>
              <a:spcBef>
                <a:spcPts val="0"/>
              </a:spcBef>
              <a:buSzTx/>
              <a:buNone/>
              <a:defRPr sz="5500">
                <a:latin typeface="+mn-lt"/>
                <a:ea typeface="+mn-ea"/>
                <a:cs typeface="+mn-cs"/>
                <a:sym typeface="Geeza Pro Bold"/>
              </a:defRPr>
            </a:lvl3pPr>
            <a:lvl4pPr marL="0" indent="1371600" defTabSz="825500">
              <a:lnSpc>
                <a:spcPct val="100000"/>
              </a:lnSpc>
              <a:spcBef>
                <a:spcPts val="0"/>
              </a:spcBef>
              <a:buSzTx/>
              <a:buNone/>
              <a:defRPr sz="5500">
                <a:latin typeface="+mn-lt"/>
                <a:ea typeface="+mn-ea"/>
                <a:cs typeface="+mn-cs"/>
                <a:sym typeface="Geeza Pro Bold"/>
              </a:defRPr>
            </a:lvl4pPr>
            <a:lvl5pPr marL="0" indent="1828800" defTabSz="825500">
              <a:lnSpc>
                <a:spcPct val="100000"/>
              </a:lnSpc>
              <a:spcBef>
                <a:spcPts val="0"/>
              </a:spcBef>
              <a:buSzTx/>
              <a:buNone/>
              <a:defRPr sz="5500">
                <a:latin typeface="+mn-lt"/>
                <a:ea typeface="+mn-ea"/>
                <a:cs typeface="+mn-cs"/>
                <a:sym typeface="Geeza Pro Bold"/>
              </a:defRPr>
            </a:lvl5pPr>
          </a:lstStyle>
          <a:p>
            <a:r>
              <a:t>العنوان الفرعي للعرض التقديمي</a:t>
            </a:r>
          </a:p>
          <a:p>
            <a:pPr lvl="1"/>
            <a:endParaRPr/>
          </a:p>
          <a:p>
            <a:pPr lvl="2"/>
            <a:endParaRPr/>
          </a:p>
          <a:p>
            <a:pPr lvl="3"/>
            <a:endParaRPr/>
          </a:p>
          <a:p>
            <a:pPr lvl="4"/>
            <a:endParaRPr/>
          </a:p>
        </p:txBody>
      </p:sp>
      <p:sp>
        <p:nvSpPr>
          <p:cNvPr id="1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مجموعة 1">
            <a:extLst>
              <a:ext uri="{FF2B5EF4-FFF2-40B4-BE49-F238E27FC236}">
                <a16:creationId xmlns:a16="http://schemas.microsoft.com/office/drawing/2014/main" id="{A225B717-435C-9C8F-C4D5-68CE998B41AE}"/>
              </a:ext>
            </a:extLst>
          </p:cNvPr>
          <p:cNvGrpSpPr/>
          <p:nvPr userDrawn="1"/>
        </p:nvGrpSpPr>
        <p:grpSpPr>
          <a:xfrm>
            <a:off x="132102" y="-363681"/>
            <a:ext cx="24119796" cy="14443362"/>
            <a:chOff x="-109003" y="-466488"/>
            <a:chExt cx="12029540" cy="7695726"/>
          </a:xfrm>
        </p:grpSpPr>
        <p:pic>
          <p:nvPicPr>
            <p:cNvPr id="3" name="صورة 2" descr="صورة تحتوي على نص&#10;&#10;تم إنشاء الوصف تلقائياً">
              <a:extLst>
                <a:ext uri="{FF2B5EF4-FFF2-40B4-BE49-F238E27FC236}">
                  <a16:creationId xmlns:a16="http://schemas.microsoft.com/office/drawing/2014/main" id="{197F4BF2-3603-CF9C-6636-B0B0513D8045}"/>
                </a:ext>
              </a:extLst>
            </p:cNvPr>
            <p:cNvPicPr>
              <a:picLocks noChangeAspect="1"/>
            </p:cNvPicPr>
            <p:nvPr/>
          </p:nvPicPr>
          <p:blipFill rotWithShape="1">
            <a:blip r:embed="rId2">
              <a:extLst>
                <a:ext uri="{28A0092B-C50C-407E-A947-70E740481C1C}">
                  <a14:useLocalDpi xmlns:a14="http://schemas.microsoft.com/office/drawing/2010/main" val="0"/>
                </a:ext>
              </a:extLst>
            </a:blip>
            <a:srcRect l="20786" r="34025"/>
            <a:stretch/>
          </p:blipFill>
          <p:spPr>
            <a:xfrm flipV="1">
              <a:off x="5069562" y="5319653"/>
              <a:ext cx="2343033" cy="1771531"/>
            </a:xfrm>
            <a:prstGeom prst="rect">
              <a:avLst/>
            </a:prstGeom>
          </p:spPr>
        </p:pic>
        <p:sp>
          <p:nvSpPr>
            <p:cNvPr id="4" name="مستطيل 3">
              <a:extLst>
                <a:ext uri="{FF2B5EF4-FFF2-40B4-BE49-F238E27FC236}">
                  <a16:creationId xmlns:a16="http://schemas.microsoft.com/office/drawing/2014/main" id="{E0566391-3B4F-521B-56CC-BD6A2D14F751}"/>
                </a:ext>
              </a:extLst>
            </p:cNvPr>
            <p:cNvSpPr/>
            <p:nvPr/>
          </p:nvSpPr>
          <p:spPr>
            <a:xfrm>
              <a:off x="10563225" y="209550"/>
              <a:ext cx="1357312" cy="664845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61C06AB5-E9D6-F7F0-914A-092CC1287664}"/>
                </a:ext>
              </a:extLst>
            </p:cNvPr>
            <p:cNvSpPr/>
            <p:nvPr/>
          </p:nvSpPr>
          <p:spPr>
            <a:xfrm>
              <a:off x="0" y="0"/>
              <a:ext cx="4219575" cy="1581150"/>
            </a:xfrm>
            <a:prstGeom prst="rect">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BDA1CF89-1469-205F-6FC2-97A42750E5A0}"/>
                </a:ext>
              </a:extLst>
            </p:cNvPr>
            <p:cNvSpPr/>
            <p:nvPr/>
          </p:nvSpPr>
          <p:spPr>
            <a:xfrm>
              <a:off x="1" y="381000"/>
              <a:ext cx="628650" cy="1581150"/>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2415293A-66F6-74DC-8D0D-C600B0BE61AD}"/>
                </a:ext>
              </a:extLst>
            </p:cNvPr>
            <p:cNvSpPr/>
            <p:nvPr/>
          </p:nvSpPr>
          <p:spPr>
            <a:xfrm>
              <a:off x="862012" y="485775"/>
              <a:ext cx="10467975" cy="5791200"/>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a:extLst>
                <a:ext uri="{FF2B5EF4-FFF2-40B4-BE49-F238E27FC236}">
                  <a16:creationId xmlns:a16="http://schemas.microsoft.com/office/drawing/2014/main" id="{8D3C9468-9DDF-7B9F-6E7A-5A0429436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564" y="5181601"/>
              <a:ext cx="2047637" cy="2047637"/>
            </a:xfrm>
            <a:prstGeom prst="rect">
              <a:avLst/>
            </a:prstGeom>
            <a:effectLst>
              <a:outerShdw blurRad="50800" dist="38100" algn="l" rotWithShape="0">
                <a:prstClr val="black">
                  <a:alpha val="40000"/>
                </a:prstClr>
              </a:outerShdw>
            </a:effectLst>
          </p:spPr>
        </p:pic>
        <p:pic>
          <p:nvPicPr>
            <p:cNvPr id="9" name="صورة 8">
              <a:extLst>
                <a:ext uri="{FF2B5EF4-FFF2-40B4-BE49-F238E27FC236}">
                  <a16:creationId xmlns:a16="http://schemas.microsoft.com/office/drawing/2014/main" id="{6CBB3004-48D5-BD7D-3AA3-576EB96F8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408" y="5181601"/>
              <a:ext cx="2047637" cy="2047637"/>
            </a:xfrm>
            <a:prstGeom prst="rect">
              <a:avLst/>
            </a:prstGeom>
            <a:effectLst>
              <a:outerShdw blurRad="50800" dist="38100" algn="l" rotWithShape="0">
                <a:prstClr val="black">
                  <a:alpha val="40000"/>
                </a:prstClr>
              </a:outerShdw>
            </a:effectLst>
          </p:spPr>
        </p:pic>
        <p:pic>
          <p:nvPicPr>
            <p:cNvPr id="10" name="صورة 9">
              <a:extLst>
                <a:ext uri="{FF2B5EF4-FFF2-40B4-BE49-F238E27FC236}">
                  <a16:creationId xmlns:a16="http://schemas.microsoft.com/office/drawing/2014/main" id="{5D444EFF-6A5D-E892-4CA4-D868557BE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132" y="-466488"/>
              <a:ext cx="2047637" cy="2047637"/>
            </a:xfrm>
            <a:prstGeom prst="rect">
              <a:avLst/>
            </a:prstGeom>
            <a:effectLst>
              <a:outerShdw blurRad="50800" dist="38100" algn="l" rotWithShape="0">
                <a:prstClr val="black">
                  <a:alpha val="40000"/>
                </a:prstClr>
              </a:outerShdw>
            </a:effectLst>
          </p:spPr>
        </p:pic>
        <p:pic>
          <p:nvPicPr>
            <p:cNvPr id="15" name="صورة 14">
              <a:extLst>
                <a:ext uri="{FF2B5EF4-FFF2-40B4-BE49-F238E27FC236}">
                  <a16:creationId xmlns:a16="http://schemas.microsoft.com/office/drawing/2014/main" id="{58060F13-73CD-50C6-F9A1-8D8D736F7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976" y="-466488"/>
              <a:ext cx="2047637" cy="2047637"/>
            </a:xfrm>
            <a:prstGeom prst="rect">
              <a:avLst/>
            </a:prstGeom>
            <a:effectLst>
              <a:outerShdw blurRad="50800" dist="38100" algn="l" rotWithShape="0">
                <a:prstClr val="black">
                  <a:alpha val="40000"/>
                </a:prstClr>
              </a:outerShdw>
            </a:effectLst>
          </p:spPr>
        </p:pic>
        <p:pic>
          <p:nvPicPr>
            <p:cNvPr id="16" name="صورة 15" descr="صورة تحتوي على نص&#10;&#10;تم إنشاء الوصف تلقائياً">
              <a:extLst>
                <a:ext uri="{FF2B5EF4-FFF2-40B4-BE49-F238E27FC236}">
                  <a16:creationId xmlns:a16="http://schemas.microsoft.com/office/drawing/2014/main" id="{0146B7F0-BDDD-E9CA-8B3E-2FD6AA94C784}"/>
                </a:ext>
              </a:extLst>
            </p:cNvPr>
            <p:cNvPicPr>
              <a:picLocks noChangeAspect="1"/>
            </p:cNvPicPr>
            <p:nvPr/>
          </p:nvPicPr>
          <p:blipFill rotWithShape="1">
            <a:blip r:embed="rId2">
              <a:extLst>
                <a:ext uri="{28A0092B-C50C-407E-A947-70E740481C1C}">
                  <a14:useLocalDpi xmlns:a14="http://schemas.microsoft.com/office/drawing/2010/main" val="0"/>
                </a:ext>
              </a:extLst>
            </a:blip>
            <a:srcRect l="87462"/>
            <a:stretch/>
          </p:blipFill>
          <p:spPr>
            <a:xfrm>
              <a:off x="126740" y="3105745"/>
              <a:ext cx="650082" cy="1771531"/>
            </a:xfrm>
            <a:prstGeom prst="rect">
              <a:avLst/>
            </a:prstGeom>
          </p:spPr>
        </p:pic>
        <p:pic>
          <p:nvPicPr>
            <p:cNvPr id="17" name="صورة 16" descr="صورة تحتوي على نص&#10;&#10;تم إنشاء الوصف تلقائياً">
              <a:extLst>
                <a:ext uri="{FF2B5EF4-FFF2-40B4-BE49-F238E27FC236}">
                  <a16:creationId xmlns:a16="http://schemas.microsoft.com/office/drawing/2014/main" id="{64734CD5-44D7-BCBB-7D06-7C6C8B8DF6D9}"/>
                </a:ext>
              </a:extLst>
            </p:cNvPr>
            <p:cNvPicPr>
              <a:picLocks noChangeAspect="1"/>
            </p:cNvPicPr>
            <p:nvPr/>
          </p:nvPicPr>
          <p:blipFill rotWithShape="1">
            <a:blip r:embed="rId2">
              <a:extLst>
                <a:ext uri="{28A0092B-C50C-407E-A947-70E740481C1C}">
                  <a14:useLocalDpi xmlns:a14="http://schemas.microsoft.com/office/drawing/2010/main" val="0"/>
                </a:ext>
              </a:extLst>
            </a:blip>
            <a:srcRect l="69981" r="12934"/>
            <a:stretch/>
          </p:blipFill>
          <p:spPr>
            <a:xfrm>
              <a:off x="-109003" y="2219979"/>
              <a:ext cx="885825" cy="1771531"/>
            </a:xfrm>
            <a:prstGeom prst="rect">
              <a:avLst/>
            </a:prstGeom>
          </p:spPr>
        </p:pic>
        <p:pic>
          <p:nvPicPr>
            <p:cNvPr id="18" name="صورة 17" descr="صورة تحتوي على نص&#10;&#10;تم إنشاء الوصف تلقائياً">
              <a:extLst>
                <a:ext uri="{FF2B5EF4-FFF2-40B4-BE49-F238E27FC236}">
                  <a16:creationId xmlns:a16="http://schemas.microsoft.com/office/drawing/2014/main" id="{BF934883-0652-5C73-218F-0345DA637493}"/>
                </a:ext>
              </a:extLst>
            </p:cNvPr>
            <p:cNvPicPr>
              <a:picLocks noChangeAspect="1"/>
            </p:cNvPicPr>
            <p:nvPr/>
          </p:nvPicPr>
          <p:blipFill rotWithShape="1">
            <a:blip r:embed="rId2">
              <a:extLst>
                <a:ext uri="{28A0092B-C50C-407E-A947-70E740481C1C}">
                  <a14:useLocalDpi xmlns:a14="http://schemas.microsoft.com/office/drawing/2010/main" val="0"/>
                </a:ext>
              </a:extLst>
            </a:blip>
            <a:srcRect r="68118"/>
            <a:stretch/>
          </p:blipFill>
          <p:spPr>
            <a:xfrm>
              <a:off x="-81205" y="5181601"/>
              <a:ext cx="1653074" cy="1771531"/>
            </a:xfrm>
            <a:prstGeom prst="rect">
              <a:avLst/>
            </a:prstGeom>
          </p:spPr>
        </p:pic>
        <p:pic>
          <p:nvPicPr>
            <p:cNvPr id="19" name="صورة 18" descr="صورة تحتوي على نص&#10;&#10;تم إنشاء الوصف تلقائياً">
              <a:extLst>
                <a:ext uri="{FF2B5EF4-FFF2-40B4-BE49-F238E27FC236}">
                  <a16:creationId xmlns:a16="http://schemas.microsoft.com/office/drawing/2014/main" id="{2FE0ED47-6940-43E7-8AB6-23FCE215370C}"/>
                </a:ext>
              </a:extLst>
            </p:cNvPr>
            <p:cNvPicPr>
              <a:picLocks noChangeAspect="1"/>
            </p:cNvPicPr>
            <p:nvPr/>
          </p:nvPicPr>
          <p:blipFill rotWithShape="1">
            <a:blip r:embed="rId2">
              <a:extLst>
                <a:ext uri="{28A0092B-C50C-407E-A947-70E740481C1C}">
                  <a14:useLocalDpi xmlns:a14="http://schemas.microsoft.com/office/drawing/2010/main" val="0"/>
                </a:ext>
              </a:extLst>
            </a:blip>
            <a:srcRect l="63290"/>
            <a:stretch/>
          </p:blipFill>
          <p:spPr>
            <a:xfrm>
              <a:off x="3205045" y="5035355"/>
              <a:ext cx="1903421" cy="1771531"/>
            </a:xfrm>
            <a:prstGeom prst="rect">
              <a:avLst/>
            </a:prstGeom>
          </p:spPr>
        </p:pic>
      </p:grpSp>
      <p:pic>
        <p:nvPicPr>
          <p:cNvPr id="21" name="صورة 20">
            <a:extLst>
              <a:ext uri="{FF2B5EF4-FFF2-40B4-BE49-F238E27FC236}">
                <a16:creationId xmlns:a16="http://schemas.microsoft.com/office/drawing/2014/main" id="{02EE6857-7114-FC14-3738-6D0082812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7113" y="1362773"/>
            <a:ext cx="2398584" cy="1918867"/>
          </a:xfrm>
          <a:prstGeom prst="rect">
            <a:avLst/>
          </a:prstGeom>
        </p:spPr>
      </p:pic>
      <p:sp>
        <p:nvSpPr>
          <p:cNvPr id="22" name="مربع نص 21">
            <a:extLst>
              <a:ext uri="{FF2B5EF4-FFF2-40B4-BE49-F238E27FC236}">
                <a16:creationId xmlns:a16="http://schemas.microsoft.com/office/drawing/2014/main" id="{B0FE7485-4478-EB5F-4636-76796DB61861}"/>
              </a:ext>
            </a:extLst>
          </p:cNvPr>
          <p:cNvSpPr txBox="1"/>
          <p:nvPr userDrawn="1"/>
        </p:nvSpPr>
        <p:spPr>
          <a:xfrm>
            <a:off x="12362989" y="238734"/>
            <a:ext cx="107540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2400" b="1" i="0" u="none" strike="noStrike" cap="none" spc="0" normalizeH="0" baseline="0" dirty="0">
                <a:ln>
                  <a:noFill/>
                </a:ln>
                <a:solidFill>
                  <a:srgbClr val="FF0000"/>
                </a:solidFill>
                <a:effectLst/>
                <a:uFillTx/>
                <a:latin typeface="Geeza Pro Regular"/>
                <a:ea typeface="Geeza Pro Regular"/>
                <a:cs typeface="Geeza Pro Regular"/>
                <a:sym typeface="Geeza Pro Regular"/>
              </a:rPr>
              <a:t>الصف</a:t>
            </a:r>
            <a:r>
              <a:rPr kumimoji="0" lang="ar-SA" sz="2400" b="1" i="0" u="none" strike="noStrike" cap="none" spc="0" normalizeH="0" baseline="0" dirty="0">
                <a:ln>
                  <a:noFill/>
                </a:ln>
                <a:solidFill>
                  <a:schemeClr val="tx1"/>
                </a:solidFill>
                <a:effectLst/>
                <a:uFillTx/>
                <a:latin typeface="Geeza Pro Regular"/>
                <a:ea typeface="Geeza Pro Regular"/>
                <a:cs typeface="Geeza Pro Regular"/>
                <a:sym typeface="Geeza Pro Regular"/>
              </a:rPr>
              <a:t> /الرابع    - </a:t>
            </a:r>
            <a:r>
              <a:rPr kumimoji="0" lang="ar-SA" sz="2400" b="1" i="0" u="none" strike="noStrike" cap="none" spc="0" normalizeH="0" baseline="0" dirty="0">
                <a:ln>
                  <a:noFill/>
                </a:ln>
                <a:solidFill>
                  <a:srgbClr val="FF0000"/>
                </a:solidFill>
                <a:effectLst/>
                <a:uFillTx/>
                <a:latin typeface="Geeza Pro Regular"/>
                <a:ea typeface="Geeza Pro Regular"/>
                <a:cs typeface="Geeza Pro Regular"/>
                <a:sym typeface="Geeza Pro Regular"/>
              </a:rPr>
              <a:t>التاريخ</a:t>
            </a:r>
            <a:r>
              <a:rPr kumimoji="0" lang="ar-SA" sz="2400" b="1" i="0" u="none" strike="noStrike" cap="none" spc="0" normalizeH="0" baseline="0" dirty="0">
                <a:ln>
                  <a:noFill/>
                </a:ln>
                <a:solidFill>
                  <a:schemeClr val="tx1"/>
                </a:solidFill>
                <a:effectLst/>
                <a:uFillTx/>
                <a:latin typeface="Geeza Pro Regular"/>
                <a:ea typeface="Geeza Pro Regular"/>
                <a:cs typeface="Geeza Pro Regular"/>
                <a:sym typeface="Geeza Pro Regular"/>
              </a:rPr>
              <a:t>/11-7-1444 هـ       </a:t>
            </a:r>
            <a:r>
              <a:rPr kumimoji="0" lang="ar-SA" sz="2400" b="1" i="0" u="none" strike="noStrike" cap="none" spc="0" normalizeH="0" baseline="0" dirty="0">
                <a:ln>
                  <a:noFill/>
                </a:ln>
                <a:solidFill>
                  <a:srgbClr val="FF0000"/>
                </a:solidFill>
                <a:effectLst/>
                <a:uFillTx/>
                <a:latin typeface="Geeza Pro Regular"/>
                <a:ea typeface="Geeza Pro Regular"/>
                <a:cs typeface="Geeza Pro Regular"/>
                <a:sym typeface="Geeza Pro Regular"/>
              </a:rPr>
              <a:t>المادة</a:t>
            </a:r>
            <a:r>
              <a:rPr kumimoji="0" lang="ar-SA" sz="2400" b="1" i="0" u="none" strike="noStrike" cap="none" spc="0" normalizeH="0" baseline="0" dirty="0">
                <a:ln>
                  <a:noFill/>
                </a:ln>
                <a:solidFill>
                  <a:schemeClr val="tx1"/>
                </a:solidFill>
                <a:effectLst/>
                <a:uFillTx/>
                <a:latin typeface="Geeza Pro Regular"/>
                <a:ea typeface="Geeza Pro Regular"/>
                <a:cs typeface="Geeza Pro Regular"/>
                <a:sym typeface="Geeza Pro Regular"/>
              </a:rPr>
              <a:t>/رياضيات        </a:t>
            </a:r>
            <a:r>
              <a:rPr kumimoji="0" lang="ar-SA" sz="2400" b="1" i="0" u="none" strike="noStrike" cap="none" spc="0" normalizeH="0" baseline="0" dirty="0">
                <a:ln>
                  <a:noFill/>
                </a:ln>
                <a:solidFill>
                  <a:srgbClr val="FF0000"/>
                </a:solidFill>
                <a:effectLst/>
                <a:uFillTx/>
                <a:latin typeface="Geeza Pro Regular"/>
                <a:ea typeface="Geeza Pro Regular"/>
                <a:cs typeface="Geeza Pro Regular"/>
                <a:sym typeface="Geeza Pro Regular"/>
              </a:rPr>
              <a:t>عنوان الدرس</a:t>
            </a:r>
            <a:r>
              <a:rPr kumimoji="0" lang="ar-SA" sz="2400" b="1" i="0" u="none" strike="noStrike" cap="none" spc="0" normalizeH="0" baseline="0" dirty="0">
                <a:ln>
                  <a:noFill/>
                </a:ln>
                <a:solidFill>
                  <a:schemeClr val="tx1"/>
                </a:solidFill>
                <a:effectLst/>
                <a:uFillTx/>
                <a:latin typeface="Geeza Pro Regular"/>
                <a:ea typeface="Geeza Pro Regular"/>
                <a:cs typeface="Geeza Pro Regular"/>
                <a:sym typeface="Geeza Pro Regular"/>
              </a:rPr>
              <a:t>/ الأشكال ثلاثية الأبعاد </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بيان">
    <p:spTree>
      <p:nvGrpSpPr>
        <p:cNvPr id="1" name=""/>
        <p:cNvGrpSpPr/>
        <p:nvPr/>
      </p:nvGrpSpPr>
      <p:grpSpPr>
        <a:xfrm>
          <a:off x="0" y="0"/>
          <a:ext cx="0" cy="0"/>
          <a:chOff x="0" y="0"/>
          <a:chExt cx="0" cy="0"/>
        </a:xfrm>
      </p:grpSpPr>
      <p:sp>
        <p:nvSpPr>
          <p:cNvPr id="98" name="مستوى النص الأول…"/>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vl1pPr>
            <a:lvl2pPr marL="0" indent="457200" algn="ctr">
              <a:lnSpc>
                <a:spcPct val="80000"/>
              </a:lnSpc>
              <a:spcBef>
                <a:spcPts val="0"/>
              </a:spcBef>
              <a:buSzTx/>
              <a:buNone/>
              <a:defRPr sz="11600" spc="-232"/>
            </a:lvl2pPr>
            <a:lvl3pPr marL="0" indent="914400" algn="ctr">
              <a:lnSpc>
                <a:spcPct val="80000"/>
              </a:lnSpc>
              <a:spcBef>
                <a:spcPts val="0"/>
              </a:spcBef>
              <a:buSzTx/>
              <a:buNone/>
              <a:defRPr sz="11600" spc="-232"/>
            </a:lvl3pPr>
            <a:lvl4pPr marL="0" indent="1371600" algn="ctr">
              <a:lnSpc>
                <a:spcPct val="80000"/>
              </a:lnSpc>
              <a:spcBef>
                <a:spcPts val="0"/>
              </a:spcBef>
              <a:buSzTx/>
              <a:buNone/>
              <a:defRPr sz="11600" spc="-232"/>
            </a:lvl4pPr>
            <a:lvl5pPr marL="0" indent="1828800" algn="ctr">
              <a:lnSpc>
                <a:spcPct val="80000"/>
              </a:lnSpc>
              <a:spcBef>
                <a:spcPts val="0"/>
              </a:spcBef>
              <a:buSzTx/>
              <a:buNone/>
              <a:defRPr sz="11600" spc="-232"/>
            </a:lvl5pPr>
          </a:lstStyle>
          <a:p>
            <a:r>
              <a:t>بيان</a:t>
            </a:r>
          </a:p>
          <a:p>
            <a:pPr lvl="1"/>
            <a:endParaRPr/>
          </a:p>
          <a:p>
            <a:pPr lvl="2"/>
            <a:endParaRPr/>
          </a:p>
          <a:p>
            <a:pPr lvl="3"/>
            <a:endParaRPr/>
          </a:p>
          <a:p>
            <a:pPr lvl="4"/>
            <a:endParaRPr/>
          </a:p>
        </p:txBody>
      </p:sp>
      <p:sp>
        <p:nvSpPr>
          <p:cNvPr id="99"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معلومة كبيرة">
    <p:spTree>
      <p:nvGrpSpPr>
        <p:cNvPr id="1" name=""/>
        <p:cNvGrpSpPr/>
        <p:nvPr/>
      </p:nvGrpSpPr>
      <p:grpSpPr>
        <a:xfrm>
          <a:off x="0" y="0"/>
          <a:ext cx="0" cy="0"/>
          <a:chOff x="0" y="0"/>
          <a:chExt cx="0" cy="0"/>
        </a:xfrm>
      </p:grpSpPr>
      <p:sp>
        <p:nvSpPr>
          <p:cNvPr id="106" name="مستوى النص الأول…"/>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spc="-250">
                <a:latin typeface="+mn-lt"/>
                <a:ea typeface="+mn-ea"/>
                <a:cs typeface="+mn-cs"/>
                <a:sym typeface="Geeza Pro Bold"/>
              </a:defRPr>
            </a:lvl1pPr>
            <a:lvl2pPr marL="0" indent="457200" algn="ctr">
              <a:lnSpc>
                <a:spcPct val="80000"/>
              </a:lnSpc>
              <a:spcBef>
                <a:spcPts val="0"/>
              </a:spcBef>
              <a:buSzTx/>
              <a:buNone/>
              <a:defRPr sz="25000" spc="-250">
                <a:latin typeface="+mn-lt"/>
                <a:ea typeface="+mn-ea"/>
                <a:cs typeface="+mn-cs"/>
                <a:sym typeface="Geeza Pro Bold"/>
              </a:defRPr>
            </a:lvl2pPr>
            <a:lvl3pPr marL="0" indent="914400" algn="ctr">
              <a:lnSpc>
                <a:spcPct val="80000"/>
              </a:lnSpc>
              <a:spcBef>
                <a:spcPts val="0"/>
              </a:spcBef>
              <a:buSzTx/>
              <a:buNone/>
              <a:defRPr sz="25000" spc="-250">
                <a:latin typeface="+mn-lt"/>
                <a:ea typeface="+mn-ea"/>
                <a:cs typeface="+mn-cs"/>
                <a:sym typeface="Geeza Pro Bold"/>
              </a:defRPr>
            </a:lvl3pPr>
            <a:lvl4pPr marL="0" indent="1371600" algn="ctr">
              <a:lnSpc>
                <a:spcPct val="80000"/>
              </a:lnSpc>
              <a:spcBef>
                <a:spcPts val="0"/>
              </a:spcBef>
              <a:buSzTx/>
              <a:buNone/>
              <a:defRPr sz="25000" spc="-250">
                <a:latin typeface="+mn-lt"/>
                <a:ea typeface="+mn-ea"/>
                <a:cs typeface="+mn-cs"/>
                <a:sym typeface="Geeza Pro Bold"/>
              </a:defRPr>
            </a:lvl4pPr>
            <a:lvl5pPr marL="0" indent="1828800" algn="ctr">
              <a:lnSpc>
                <a:spcPct val="80000"/>
              </a:lnSpc>
              <a:spcBef>
                <a:spcPts val="0"/>
              </a:spcBef>
              <a:buSzTx/>
              <a:buNone/>
              <a:defRPr sz="25000" spc="-250">
                <a:latin typeface="+mn-lt"/>
                <a:ea typeface="+mn-ea"/>
                <a:cs typeface="+mn-cs"/>
                <a:sym typeface="Geeza Pro Bold"/>
              </a:defRPr>
            </a:lvl5pPr>
          </a:lstStyle>
          <a:p>
            <a:r>
              <a:t>‏١٠٠٪</a:t>
            </a:r>
          </a:p>
          <a:p>
            <a:pPr lvl="1"/>
            <a:endParaRPr/>
          </a:p>
          <a:p>
            <a:pPr lvl="2"/>
            <a:endParaRPr/>
          </a:p>
          <a:p>
            <a:pPr lvl="3"/>
            <a:endParaRPr/>
          </a:p>
          <a:p>
            <a:pPr lvl="4"/>
            <a:endParaRPr/>
          </a:p>
        </p:txBody>
      </p:sp>
      <p:sp>
        <p:nvSpPr>
          <p:cNvPr id="107" name="معلومات الحقيقة"/>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a:latin typeface="+mn-lt"/>
                <a:ea typeface="+mn-ea"/>
                <a:cs typeface="+mn-cs"/>
                <a:sym typeface="Geeza Pro Bold"/>
              </a:defRPr>
            </a:lvl1pPr>
          </a:lstStyle>
          <a:p>
            <a:r>
              <a:t>معلومات الحقيقة</a:t>
            </a:r>
          </a:p>
        </p:txBody>
      </p:sp>
      <p:sp>
        <p:nvSpPr>
          <p:cNvPr id="108"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اقتباس">
    <p:spTree>
      <p:nvGrpSpPr>
        <p:cNvPr id="1" name=""/>
        <p:cNvGrpSpPr/>
        <p:nvPr/>
      </p:nvGrpSpPr>
      <p:grpSpPr>
        <a:xfrm>
          <a:off x="0" y="0"/>
          <a:ext cx="0" cy="0"/>
          <a:chOff x="0" y="0"/>
          <a:chExt cx="0" cy="0"/>
        </a:xfrm>
      </p:grpSpPr>
      <p:sp>
        <p:nvSpPr>
          <p:cNvPr id="115" name="السمة"/>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00735">
              <a:lnSpc>
                <a:spcPct val="100000"/>
              </a:lnSpc>
              <a:spcBef>
                <a:spcPts val="0"/>
              </a:spcBef>
              <a:buSzTx/>
              <a:buNone/>
              <a:defRPr sz="3492">
                <a:latin typeface="+mn-lt"/>
                <a:ea typeface="+mn-ea"/>
                <a:cs typeface="+mn-cs"/>
                <a:sym typeface="Geeza Pro Bold"/>
              </a:defRPr>
            </a:lvl1pPr>
          </a:lstStyle>
          <a:p>
            <a:r>
              <a:t>السمة</a:t>
            </a:r>
          </a:p>
        </p:txBody>
      </p:sp>
      <p:sp>
        <p:nvSpPr>
          <p:cNvPr id="116" name="مستوى النص الأول…"/>
          <p:cNvSpPr txBox="1">
            <a:spLocks noGrp="1"/>
          </p:cNvSpPr>
          <p:nvPr>
            <p:ph type="body" sz="half" idx="1" hasCustomPrompt="1"/>
          </p:nvPr>
        </p:nvSpPr>
        <p:spPr>
          <a:xfrm>
            <a:off x="1753923" y="4939860"/>
            <a:ext cx="20876154" cy="3836280"/>
          </a:xfrm>
          <a:prstGeom prst="rect">
            <a:avLst/>
          </a:prstGeom>
        </p:spPr>
        <p:txBody>
          <a:bodyPr/>
          <a:lstStyle>
            <a:lvl1pPr marL="0" marR="638923" indent="169023">
              <a:spcBef>
                <a:spcPts val="0"/>
              </a:spcBef>
              <a:buSzTx/>
              <a:buNone/>
              <a:defRPr sz="8500" spc="-170"/>
            </a:lvl1pPr>
            <a:lvl2pPr marL="0" marR="638923" indent="626223">
              <a:spcBef>
                <a:spcPts val="0"/>
              </a:spcBef>
              <a:buSzTx/>
              <a:buNone/>
              <a:defRPr sz="8500" spc="-170"/>
            </a:lvl2pPr>
            <a:lvl3pPr marL="0" marR="638923" indent="1083423">
              <a:spcBef>
                <a:spcPts val="0"/>
              </a:spcBef>
              <a:buSzTx/>
              <a:buNone/>
              <a:defRPr sz="8500" spc="-170"/>
            </a:lvl3pPr>
            <a:lvl4pPr marL="0" marR="638923" indent="1540623">
              <a:spcBef>
                <a:spcPts val="0"/>
              </a:spcBef>
              <a:buSzTx/>
              <a:buNone/>
              <a:defRPr sz="8500" spc="-170"/>
            </a:lvl4pPr>
            <a:lvl5pPr marL="0" marR="638923" indent="1997823">
              <a:spcBef>
                <a:spcPts val="0"/>
              </a:spcBef>
              <a:buSzTx/>
              <a:buNone/>
              <a:defRPr sz="8500" spc="-170"/>
            </a:lvl5pPr>
          </a:lstStyle>
          <a:p>
            <a:r>
              <a:t>"اقتباس مشهور"</a:t>
            </a:r>
          </a:p>
          <a:p>
            <a:pPr lvl="1"/>
            <a:endParaRPr/>
          </a:p>
          <a:p>
            <a:pPr lvl="2"/>
            <a:endParaRPr/>
          </a:p>
          <a:p>
            <a:pPr lvl="3"/>
            <a:endParaRPr/>
          </a:p>
          <a:p>
            <a:pPr lvl="4"/>
            <a:endParaRPr/>
          </a:p>
        </p:txBody>
      </p:sp>
      <p:sp>
        <p:nvSpPr>
          <p:cNvPr id="11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صورة - ٣ أعلى">
    <p:spTree>
      <p:nvGrpSpPr>
        <p:cNvPr id="1" name=""/>
        <p:cNvGrpSpPr/>
        <p:nvPr/>
      </p:nvGrpSpPr>
      <p:grpSpPr>
        <a:xfrm>
          <a:off x="0" y="0"/>
          <a:ext cx="0" cy="0"/>
          <a:chOff x="0" y="0"/>
          <a:chExt cx="0" cy="0"/>
        </a:xfrm>
      </p:grpSpPr>
      <p:sp>
        <p:nvSpPr>
          <p:cNvPr id="124" name="وعاء من السلطة مع أرز مقلي وبيض مسلوق وعيدان طعام"/>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وعاء من كعك السلمون والسلطة والحمص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وعاء من معكرونة البابارديلة مع زبدة البقدونس والبندق المحمص وجبن البارميزان المبشور"/>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صورة">
    <p:spTree>
      <p:nvGrpSpPr>
        <p:cNvPr id="1" name=""/>
        <p:cNvGrpSpPr/>
        <p:nvPr/>
      </p:nvGrpSpPr>
      <p:grpSpPr>
        <a:xfrm>
          <a:off x="0" y="0"/>
          <a:ext cx="0" cy="0"/>
          <a:chOff x="0" y="0"/>
          <a:chExt cx="0" cy="0"/>
        </a:xfrm>
      </p:grpSpPr>
      <p:sp>
        <p:nvSpPr>
          <p:cNvPr id="134" name="وعاء من السلطة مع أرز مقلي وبيض مسلوق وعيدان طعام"/>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رقم الشريحة"/>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142"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العنوان والصورة">
    <p:spTree>
      <p:nvGrpSpPr>
        <p:cNvPr id="1" name=""/>
        <p:cNvGrpSpPr/>
        <p:nvPr/>
      </p:nvGrpSpPr>
      <p:grpSpPr>
        <a:xfrm>
          <a:off x="0" y="0"/>
          <a:ext cx="0" cy="0"/>
          <a:chOff x="0" y="0"/>
          <a:chExt cx="0" cy="0"/>
        </a:xfrm>
      </p:grpSpPr>
      <p:sp>
        <p:nvSpPr>
          <p:cNvPr id="21" name="الأفوكادو والليمون الحامض"/>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عنوان العرض التقديمي"/>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عنوان العرض التقديمي</a:t>
            </a:r>
          </a:p>
        </p:txBody>
      </p:sp>
      <p:sp>
        <p:nvSpPr>
          <p:cNvPr id="23" name="المؤلف والتاريخ"/>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00735">
              <a:lnSpc>
                <a:spcPct val="100000"/>
              </a:lnSpc>
              <a:spcBef>
                <a:spcPts val="0"/>
              </a:spcBef>
              <a:buSzTx/>
              <a:buNone/>
              <a:defRPr sz="3492">
                <a:latin typeface="+mn-lt"/>
                <a:ea typeface="+mn-ea"/>
                <a:cs typeface="+mn-cs"/>
                <a:sym typeface="Geeza Pro Bold"/>
              </a:defRPr>
            </a:lvl1pPr>
          </a:lstStyle>
          <a:p>
            <a:r>
              <a:t>المؤلف والتاريخ</a:t>
            </a:r>
          </a:p>
        </p:txBody>
      </p:sp>
      <p:sp>
        <p:nvSpPr>
          <p:cNvPr id="24" name="مستوى النص الأول…"/>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a:latin typeface="+mn-lt"/>
                <a:ea typeface="+mn-ea"/>
                <a:cs typeface="+mn-cs"/>
                <a:sym typeface="Geeza Pro Bold"/>
              </a:defRPr>
            </a:lvl1pPr>
            <a:lvl2pPr marL="0" indent="457200" defTabSz="825500">
              <a:lnSpc>
                <a:spcPct val="100000"/>
              </a:lnSpc>
              <a:spcBef>
                <a:spcPts val="0"/>
              </a:spcBef>
              <a:buSzTx/>
              <a:buNone/>
              <a:defRPr sz="5500">
                <a:latin typeface="+mn-lt"/>
                <a:ea typeface="+mn-ea"/>
                <a:cs typeface="+mn-cs"/>
                <a:sym typeface="Geeza Pro Bold"/>
              </a:defRPr>
            </a:lvl2pPr>
            <a:lvl3pPr marL="0" indent="914400" defTabSz="825500">
              <a:lnSpc>
                <a:spcPct val="100000"/>
              </a:lnSpc>
              <a:spcBef>
                <a:spcPts val="0"/>
              </a:spcBef>
              <a:buSzTx/>
              <a:buNone/>
              <a:defRPr sz="5500">
                <a:latin typeface="+mn-lt"/>
                <a:ea typeface="+mn-ea"/>
                <a:cs typeface="+mn-cs"/>
                <a:sym typeface="Geeza Pro Bold"/>
              </a:defRPr>
            </a:lvl3pPr>
            <a:lvl4pPr marL="0" indent="1371600" defTabSz="825500">
              <a:lnSpc>
                <a:spcPct val="100000"/>
              </a:lnSpc>
              <a:spcBef>
                <a:spcPts val="0"/>
              </a:spcBef>
              <a:buSzTx/>
              <a:buNone/>
              <a:defRPr sz="5500">
                <a:latin typeface="+mn-lt"/>
                <a:ea typeface="+mn-ea"/>
                <a:cs typeface="+mn-cs"/>
                <a:sym typeface="Geeza Pro Bold"/>
              </a:defRPr>
            </a:lvl4pPr>
            <a:lvl5pPr marL="0" indent="1828800" defTabSz="825500">
              <a:lnSpc>
                <a:spcPct val="100000"/>
              </a:lnSpc>
              <a:spcBef>
                <a:spcPts val="0"/>
              </a:spcBef>
              <a:buSzTx/>
              <a:buNone/>
              <a:defRPr sz="5500">
                <a:latin typeface="+mn-lt"/>
                <a:ea typeface="+mn-ea"/>
                <a:cs typeface="+mn-cs"/>
                <a:sym typeface="Geeza Pro Bold"/>
              </a:defRPr>
            </a:lvl5pPr>
          </a:lstStyle>
          <a:p>
            <a:r>
              <a:t>العنوان الفرعي للعرض التقديمي</a:t>
            </a:r>
          </a:p>
          <a:p>
            <a:pPr lvl="1"/>
            <a:endParaRPr/>
          </a:p>
          <a:p>
            <a:pPr lvl="2"/>
            <a:endParaRPr/>
          </a:p>
          <a:p>
            <a:pPr lvl="3"/>
            <a:endParaRPr/>
          </a:p>
          <a:p>
            <a:pPr lvl="4"/>
            <a:endParaRPr/>
          </a:p>
        </p:txBody>
      </p:sp>
      <p:sp>
        <p:nvSpPr>
          <p:cNvPr id="2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بديل العنوان والصورة">
    <p:spTree>
      <p:nvGrpSpPr>
        <p:cNvPr id="1" name=""/>
        <p:cNvGrpSpPr/>
        <p:nvPr/>
      </p:nvGrpSpPr>
      <p:grpSpPr>
        <a:xfrm>
          <a:off x="0" y="0"/>
          <a:ext cx="0" cy="0"/>
          <a:chOff x="0" y="0"/>
          <a:chExt cx="0" cy="0"/>
        </a:xfrm>
      </p:grpSpPr>
      <p:sp>
        <p:nvSpPr>
          <p:cNvPr id="32" name="وعاء من كعك السلمون والسلطة والحمص"/>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عنوان الشريحة"/>
          <p:cNvSpPr txBox="1">
            <a:spLocks noGrp="1"/>
          </p:cNvSpPr>
          <p:nvPr>
            <p:ph type="title" hasCustomPrompt="1"/>
          </p:nvPr>
        </p:nvSpPr>
        <p:spPr>
          <a:xfrm>
            <a:off x="1206500" y="1270000"/>
            <a:ext cx="9779000" cy="5882273"/>
          </a:xfrm>
          <a:prstGeom prst="rect">
            <a:avLst/>
          </a:prstGeom>
        </p:spPr>
        <p:txBody>
          <a:bodyPr anchor="b"/>
          <a:lstStyle/>
          <a:p>
            <a:r>
              <a:t>عنوان الشريحة</a:t>
            </a:r>
          </a:p>
        </p:txBody>
      </p:sp>
      <p:sp>
        <p:nvSpPr>
          <p:cNvPr id="34" name="مستوى النص الأول…"/>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a:latin typeface="+mn-lt"/>
                <a:ea typeface="+mn-ea"/>
                <a:cs typeface="+mn-cs"/>
                <a:sym typeface="Geeza Pro Bold"/>
              </a:defRPr>
            </a:lvl1pPr>
            <a:lvl2pPr marL="0" indent="457200" defTabSz="825500">
              <a:lnSpc>
                <a:spcPct val="100000"/>
              </a:lnSpc>
              <a:spcBef>
                <a:spcPts val="0"/>
              </a:spcBef>
              <a:buSzTx/>
              <a:buNone/>
              <a:defRPr sz="5500">
                <a:latin typeface="+mn-lt"/>
                <a:ea typeface="+mn-ea"/>
                <a:cs typeface="+mn-cs"/>
                <a:sym typeface="Geeza Pro Bold"/>
              </a:defRPr>
            </a:lvl2pPr>
            <a:lvl3pPr marL="0" indent="914400" defTabSz="825500">
              <a:lnSpc>
                <a:spcPct val="100000"/>
              </a:lnSpc>
              <a:spcBef>
                <a:spcPts val="0"/>
              </a:spcBef>
              <a:buSzTx/>
              <a:buNone/>
              <a:defRPr sz="5500">
                <a:latin typeface="+mn-lt"/>
                <a:ea typeface="+mn-ea"/>
                <a:cs typeface="+mn-cs"/>
                <a:sym typeface="Geeza Pro Bold"/>
              </a:defRPr>
            </a:lvl3pPr>
            <a:lvl4pPr marL="0" indent="1371600" defTabSz="825500">
              <a:lnSpc>
                <a:spcPct val="100000"/>
              </a:lnSpc>
              <a:spcBef>
                <a:spcPts val="0"/>
              </a:spcBef>
              <a:buSzTx/>
              <a:buNone/>
              <a:defRPr sz="5500">
                <a:latin typeface="+mn-lt"/>
                <a:ea typeface="+mn-ea"/>
                <a:cs typeface="+mn-cs"/>
                <a:sym typeface="Geeza Pro Bold"/>
              </a:defRPr>
            </a:lvl4pPr>
            <a:lvl5pPr marL="0" indent="1828800" defTabSz="825500">
              <a:lnSpc>
                <a:spcPct val="100000"/>
              </a:lnSpc>
              <a:spcBef>
                <a:spcPts val="0"/>
              </a:spcBef>
              <a:buSzTx/>
              <a:buNone/>
              <a:defRPr sz="5500">
                <a:latin typeface="+mn-lt"/>
                <a:ea typeface="+mn-ea"/>
                <a:cs typeface="+mn-cs"/>
                <a:sym typeface="Geeza Pro Bold"/>
              </a:defRPr>
            </a:lvl5pPr>
          </a:lstStyle>
          <a:p>
            <a:r>
              <a:t>العنوان الفرعي للشريحة</a:t>
            </a:r>
          </a:p>
          <a:p>
            <a:pPr lvl="1"/>
            <a:endParaRPr/>
          </a:p>
          <a:p>
            <a:pPr lvl="2"/>
            <a:endParaRPr/>
          </a:p>
          <a:p>
            <a:pPr lvl="3"/>
            <a:endParaRPr/>
          </a:p>
          <a:p>
            <a:pPr lvl="4"/>
            <a:endParaRPr/>
          </a:p>
        </p:txBody>
      </p:sp>
      <p:sp>
        <p:nvSpPr>
          <p:cNvPr id="35"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العنوان والتعداد النقطي">
    <p:spTree>
      <p:nvGrpSpPr>
        <p:cNvPr id="1" name=""/>
        <p:cNvGrpSpPr/>
        <p:nvPr/>
      </p:nvGrpSpPr>
      <p:grpSpPr>
        <a:xfrm>
          <a:off x="0" y="0"/>
          <a:ext cx="0" cy="0"/>
          <a:chOff x="0" y="0"/>
          <a:chExt cx="0" cy="0"/>
        </a:xfrm>
      </p:grpSpPr>
      <p:sp>
        <p:nvSpPr>
          <p:cNvPr id="42" name="عنوان الشريحة"/>
          <p:cNvSpPr txBox="1">
            <a:spLocks noGrp="1"/>
          </p:cNvSpPr>
          <p:nvPr>
            <p:ph type="title" hasCustomPrompt="1"/>
          </p:nvPr>
        </p:nvSpPr>
        <p:spPr>
          <a:prstGeom prst="rect">
            <a:avLst/>
          </a:prstGeom>
        </p:spPr>
        <p:txBody>
          <a:bodyPr/>
          <a:lstStyle/>
          <a:p>
            <a:r>
              <a:t>عنوان الشريحة</a:t>
            </a:r>
          </a:p>
        </p:txBody>
      </p:sp>
      <p:sp>
        <p:nvSpPr>
          <p:cNvPr id="43" name="العنوان الفرعي للشريح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Geeza Pro Bold"/>
              </a:defRPr>
            </a:lvl1pPr>
          </a:lstStyle>
          <a:p>
            <a:r>
              <a:t>العنوان الفرعي للشريحة</a:t>
            </a:r>
          </a:p>
        </p:txBody>
      </p:sp>
      <p:sp>
        <p:nvSpPr>
          <p:cNvPr id="44" name="مستوى النص الأول…"/>
          <p:cNvSpPr txBox="1">
            <a:spLocks noGrp="1"/>
          </p:cNvSpPr>
          <p:nvPr>
            <p:ph type="body" idx="1" hasCustomPrompt="1"/>
          </p:nvPr>
        </p:nvSpPr>
        <p:spPr>
          <a:prstGeom prst="rect">
            <a:avLst/>
          </a:prstGeom>
        </p:spPr>
        <p:txBody>
          <a:bodyPr/>
          <a:lstStyle/>
          <a:p>
            <a:r>
              <a:t>نص التعداد النقطي في الشريحة</a:t>
            </a:r>
          </a:p>
          <a:p>
            <a:pPr lvl="1"/>
            <a:endParaRPr/>
          </a:p>
          <a:p>
            <a:pPr lvl="2"/>
            <a:endParaRPr/>
          </a:p>
          <a:p>
            <a:pPr lvl="3"/>
            <a:endParaRPr/>
          </a:p>
          <a:p>
            <a:pPr lvl="4"/>
            <a:endParaRPr/>
          </a:p>
        </p:txBody>
      </p:sp>
      <p:sp>
        <p:nvSpPr>
          <p:cNvPr id="4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تعداد نقطي">
    <p:spTree>
      <p:nvGrpSpPr>
        <p:cNvPr id="1" name=""/>
        <p:cNvGrpSpPr/>
        <p:nvPr/>
      </p:nvGrpSpPr>
      <p:grpSpPr>
        <a:xfrm>
          <a:off x="0" y="0"/>
          <a:ext cx="0" cy="0"/>
          <a:chOff x="0" y="0"/>
          <a:chExt cx="0" cy="0"/>
        </a:xfrm>
      </p:grpSpPr>
      <p:sp>
        <p:nvSpPr>
          <p:cNvPr id="52" name="مستوى النص الأول…"/>
          <p:cNvSpPr txBox="1">
            <a:spLocks noGrp="1"/>
          </p:cNvSpPr>
          <p:nvPr>
            <p:ph type="body" idx="1" hasCustomPrompt="1"/>
          </p:nvPr>
        </p:nvSpPr>
        <p:spPr>
          <a:prstGeom prst="rect">
            <a:avLst/>
          </a:prstGeom>
        </p:spPr>
        <p:txBody>
          <a:bodyPr numCol="2" spcCol="1098550"/>
          <a:lstStyle/>
          <a:p>
            <a:r>
              <a:t>نص التعداد النقطي في الشريحة</a:t>
            </a:r>
          </a:p>
          <a:p>
            <a:pPr lvl="1"/>
            <a:endParaRPr/>
          </a:p>
          <a:p>
            <a:pPr lvl="2"/>
            <a:endParaRPr/>
          </a:p>
          <a:p>
            <a:pPr lvl="3"/>
            <a:endParaRPr/>
          </a:p>
          <a:p>
            <a:pPr lvl="4"/>
            <a:endParaRPr/>
          </a:p>
        </p:txBody>
      </p:sp>
      <p:sp>
        <p:nvSpPr>
          <p:cNvPr id="5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العنوان والتعداد النقطي والصورة">
    <p:spTree>
      <p:nvGrpSpPr>
        <p:cNvPr id="1" name=""/>
        <p:cNvGrpSpPr/>
        <p:nvPr/>
      </p:nvGrpSpPr>
      <p:grpSpPr>
        <a:xfrm>
          <a:off x="0" y="0"/>
          <a:ext cx="0" cy="0"/>
          <a:chOff x="0" y="0"/>
          <a:chExt cx="0" cy="0"/>
        </a:xfrm>
      </p:grpSpPr>
      <p:sp>
        <p:nvSpPr>
          <p:cNvPr id="60" name="العنوان الفرعي للشريحة"/>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Geeza Pro Bold"/>
              </a:defRPr>
            </a:lvl1pPr>
          </a:lstStyle>
          <a:p>
            <a:r>
              <a:t>العنوان الفرعي للشريحة</a:t>
            </a:r>
          </a:p>
        </p:txBody>
      </p:sp>
      <p:sp>
        <p:nvSpPr>
          <p:cNvPr id="61" name="مستوى النص الأول…"/>
          <p:cNvSpPr txBox="1">
            <a:spLocks noGrp="1"/>
          </p:cNvSpPr>
          <p:nvPr>
            <p:ph type="body" sz="half" idx="1" hasCustomPrompt="1"/>
          </p:nvPr>
        </p:nvSpPr>
        <p:spPr>
          <a:xfrm>
            <a:off x="1206500" y="4248504"/>
            <a:ext cx="9779000" cy="8256630"/>
          </a:xfrm>
          <a:prstGeom prst="rect">
            <a:avLst/>
          </a:prstGeom>
        </p:spPr>
        <p:txBody>
          <a:bodyPr/>
          <a:lstStyle/>
          <a:p>
            <a:r>
              <a:t>نص التعداد النقطي في الشريحة</a:t>
            </a:r>
          </a:p>
          <a:p>
            <a:pPr lvl="1"/>
            <a:endParaRPr/>
          </a:p>
          <a:p>
            <a:pPr lvl="2"/>
            <a:endParaRPr/>
          </a:p>
          <a:p>
            <a:pPr lvl="3"/>
            <a:endParaRPr/>
          </a:p>
          <a:p>
            <a:pPr lvl="4"/>
            <a:endParaRPr/>
          </a:p>
        </p:txBody>
      </p:sp>
      <p:sp>
        <p:nvSpPr>
          <p:cNvPr id="62" name="وعاء من معكرونة البابارديلة مع زبدة البقدونس والبندق المحمص وجبن البارميزان المبشور"/>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عنوان الشريحة"/>
          <p:cNvSpPr txBox="1">
            <a:spLocks noGrp="1"/>
          </p:cNvSpPr>
          <p:nvPr>
            <p:ph type="title" hasCustomPrompt="1"/>
          </p:nvPr>
        </p:nvSpPr>
        <p:spPr>
          <a:xfrm>
            <a:off x="1206500" y="1079500"/>
            <a:ext cx="9779000" cy="1435100"/>
          </a:xfrm>
          <a:prstGeom prst="rect">
            <a:avLst/>
          </a:prstGeom>
        </p:spPr>
        <p:txBody>
          <a:bodyPr/>
          <a:lstStyle/>
          <a:p>
            <a:r>
              <a:t>عنوان الشريحة</a:t>
            </a:r>
          </a:p>
        </p:txBody>
      </p:sp>
      <p:sp>
        <p:nvSpPr>
          <p:cNvPr id="64"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قسم">
    <p:spTree>
      <p:nvGrpSpPr>
        <p:cNvPr id="1" name=""/>
        <p:cNvGrpSpPr/>
        <p:nvPr/>
      </p:nvGrpSpPr>
      <p:grpSpPr>
        <a:xfrm>
          <a:off x="0" y="0"/>
          <a:ext cx="0" cy="0"/>
          <a:chOff x="0" y="0"/>
          <a:chExt cx="0" cy="0"/>
        </a:xfrm>
      </p:grpSpPr>
      <p:sp>
        <p:nvSpPr>
          <p:cNvPr id="71" name="عنوان القسم"/>
          <p:cNvSpPr txBox="1">
            <a:spLocks noGrp="1"/>
          </p:cNvSpPr>
          <p:nvPr>
            <p:ph type="title" hasCustomPrompt="1"/>
          </p:nvPr>
        </p:nvSpPr>
        <p:spPr>
          <a:xfrm>
            <a:off x="1206496" y="4533900"/>
            <a:ext cx="21971004" cy="4648200"/>
          </a:xfrm>
          <a:prstGeom prst="rect">
            <a:avLst/>
          </a:prstGeom>
        </p:spPr>
        <p:txBody>
          <a:bodyPr anchor="ctr"/>
          <a:lstStyle>
            <a:lvl1pPr>
              <a:defRPr sz="11600" spc="-232">
                <a:latin typeface="Geeza Pro Regular"/>
                <a:ea typeface="Geeza Pro Regular"/>
                <a:cs typeface="Geeza Pro Regular"/>
                <a:sym typeface="Geeza Pro Regular"/>
              </a:defRPr>
            </a:lvl1pPr>
          </a:lstStyle>
          <a:p>
            <a:r>
              <a:t>عنوان القسم</a:t>
            </a:r>
          </a:p>
        </p:txBody>
      </p:sp>
      <p:sp>
        <p:nvSpPr>
          <p:cNvPr id="72" name="رقم الشريحة"/>
          <p:cNvSpPr txBox="1">
            <a:spLocks noGrp="1"/>
          </p:cNvSpPr>
          <p:nvPr>
            <p:ph type="sldNum" sz="quarter" idx="2"/>
          </p:nvPr>
        </p:nvSpPr>
        <p:spPr>
          <a:xfrm>
            <a:off x="12008514" y="13084436"/>
            <a:ext cx="354475" cy="37539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العنوان فقط">
    <p:spTree>
      <p:nvGrpSpPr>
        <p:cNvPr id="1" name=""/>
        <p:cNvGrpSpPr/>
        <p:nvPr/>
      </p:nvGrpSpPr>
      <p:grpSpPr>
        <a:xfrm>
          <a:off x="0" y="0"/>
          <a:ext cx="0" cy="0"/>
          <a:chOff x="0" y="0"/>
          <a:chExt cx="0" cy="0"/>
        </a:xfrm>
      </p:grpSpPr>
      <p:sp>
        <p:nvSpPr>
          <p:cNvPr id="79" name="عنوان الشريحة"/>
          <p:cNvSpPr txBox="1">
            <a:spLocks noGrp="1"/>
          </p:cNvSpPr>
          <p:nvPr>
            <p:ph type="title" hasCustomPrompt="1"/>
          </p:nvPr>
        </p:nvSpPr>
        <p:spPr>
          <a:xfrm>
            <a:off x="1206500" y="1079500"/>
            <a:ext cx="21971000" cy="1434949"/>
          </a:xfrm>
          <a:prstGeom prst="rect">
            <a:avLst/>
          </a:prstGeom>
        </p:spPr>
        <p:txBody>
          <a:bodyPr/>
          <a:lstStyle/>
          <a:p>
            <a:r>
              <a:t>عنوان الشريحة</a:t>
            </a:r>
          </a:p>
        </p:txBody>
      </p:sp>
      <p:sp>
        <p:nvSpPr>
          <p:cNvPr id="80" name="العنوان الفرعي للشريح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Geeza Pro Bold"/>
              </a:defRPr>
            </a:lvl1pPr>
          </a:lstStyle>
          <a:p>
            <a:r>
              <a:t>العنوان الفرعي للشريحة</a:t>
            </a:r>
          </a:p>
        </p:txBody>
      </p:sp>
      <p:sp>
        <p:nvSpPr>
          <p:cNvPr id="8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أجندة">
    <p:spTree>
      <p:nvGrpSpPr>
        <p:cNvPr id="1" name=""/>
        <p:cNvGrpSpPr/>
        <p:nvPr/>
      </p:nvGrpSpPr>
      <p:grpSpPr>
        <a:xfrm>
          <a:off x="0" y="0"/>
          <a:ext cx="0" cy="0"/>
          <a:chOff x="0" y="0"/>
          <a:chExt cx="0" cy="0"/>
        </a:xfrm>
      </p:grpSpPr>
      <p:sp>
        <p:nvSpPr>
          <p:cNvPr id="88" name="عنوان الأجندة"/>
          <p:cNvSpPr txBox="1">
            <a:spLocks noGrp="1"/>
          </p:cNvSpPr>
          <p:nvPr>
            <p:ph type="title" hasCustomPrompt="1"/>
          </p:nvPr>
        </p:nvSpPr>
        <p:spPr>
          <a:xfrm>
            <a:off x="1206500" y="1079500"/>
            <a:ext cx="21971000" cy="1435100"/>
          </a:xfrm>
          <a:prstGeom prst="rect">
            <a:avLst/>
          </a:prstGeom>
        </p:spPr>
        <p:txBody>
          <a:bodyPr/>
          <a:lstStyle/>
          <a:p>
            <a:r>
              <a:t>عنوان الأجندة</a:t>
            </a:r>
          </a:p>
        </p:txBody>
      </p:sp>
      <p:sp>
        <p:nvSpPr>
          <p:cNvPr id="89" name="العنوان الفرعي في الأجندة"/>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Geeza Pro Bold"/>
              </a:defRPr>
            </a:lvl1pPr>
          </a:lstStyle>
          <a:p>
            <a:r>
              <a:t>العنوان الفرعي في الأجندة</a:t>
            </a:r>
          </a:p>
        </p:txBody>
      </p:sp>
      <p:sp>
        <p:nvSpPr>
          <p:cNvPr id="90" name="مستوى النص الأول…"/>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موضوعات الأجندة</a:t>
            </a:r>
          </a:p>
          <a:p>
            <a:pPr lvl="1"/>
            <a:endParaRPr/>
          </a:p>
          <a:p>
            <a:pPr lvl="2"/>
            <a:endParaRPr/>
          </a:p>
          <a:p>
            <a:pPr lvl="3"/>
            <a:endParaRPr/>
          </a:p>
          <a:p>
            <a:pPr lvl="4"/>
            <a:endParaRPr/>
          </a:p>
        </p:txBody>
      </p:sp>
      <p:sp>
        <p:nvSpPr>
          <p:cNvPr id="9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عنوان الشريحة"/>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عنوان الشريحة</a:t>
            </a:r>
          </a:p>
        </p:txBody>
      </p:sp>
      <p:sp>
        <p:nvSpPr>
          <p:cNvPr id="3" name="مستوى النص الأول…"/>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نص التعداد النقطي في الشريحة</a:t>
            </a:r>
          </a:p>
          <a:p>
            <a:pPr lvl="1"/>
            <a:endParaRPr/>
          </a:p>
          <a:p>
            <a:pPr lvl="2"/>
            <a:endParaRPr/>
          </a:p>
          <a:p>
            <a:pPr lvl="3"/>
            <a:endParaRPr/>
          </a:p>
          <a:p>
            <a:pPr lvl="4"/>
            <a:endParaRPr/>
          </a:p>
        </p:txBody>
      </p:sp>
      <p:sp>
        <p:nvSpPr>
          <p:cNvPr id="4" name="رقم الشريحة"/>
          <p:cNvSpPr txBox="1">
            <a:spLocks noGrp="1"/>
          </p:cNvSpPr>
          <p:nvPr>
            <p:ph type="sldNum" sz="quarter" idx="2"/>
          </p:nvPr>
        </p:nvSpPr>
        <p:spPr>
          <a:xfrm>
            <a:off x="12008514" y="13080202"/>
            <a:ext cx="354475" cy="375397"/>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1pPr>
      <a:lvl2pPr marL="0" marR="0" indent="45720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2pPr>
      <a:lvl3pPr marL="0" marR="0" indent="91440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3pPr>
      <a:lvl4pPr marL="0" marR="0" indent="137160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4pPr>
      <a:lvl5pPr marL="0" marR="0" indent="182880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5pPr>
      <a:lvl6pPr marL="0" marR="0" indent="228600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6pPr>
      <a:lvl7pPr marL="0" marR="0" indent="274320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7pPr>
      <a:lvl8pPr marL="0" marR="0" indent="320040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8pPr>
      <a:lvl9pPr marL="0" marR="0" indent="3657600" algn="r" defTabSz="2438338" rtl="1"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Geeza Pro Bold"/>
        </a:defRPr>
      </a:lvl9pPr>
    </p:titleStyle>
    <p:bodyStyle>
      <a:lvl1pPr marL="609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1pPr>
      <a:lvl2pPr marL="1219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2pPr>
      <a:lvl3pPr marL="1828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3pPr>
      <a:lvl4pPr marL="2438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4pPr>
      <a:lvl5pPr marL="30480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5pPr>
      <a:lvl6pPr marL="36576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6pPr>
      <a:lvl7pPr marL="42672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7pPr>
      <a:lvl8pPr marL="48768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8pPr>
      <a:lvl9pPr marL="5486400" marR="0" indent="-609600" algn="r" defTabSz="2438338" rtl="1"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Geeza Pro Regular"/>
          <a:ea typeface="Geeza Pro Regular"/>
          <a:cs typeface="Geeza Pro Regular"/>
          <a:sym typeface="Geeza Pro Regular"/>
        </a:defRPr>
      </a:lvl9pPr>
    </p:bodyStyle>
    <p:otherStyle>
      <a:lvl1pPr marL="0" marR="0" indent="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1pPr>
      <a:lvl2pPr marL="0" marR="0" indent="457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2pPr>
      <a:lvl3pPr marL="0" marR="0" indent="914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3pPr>
      <a:lvl4pPr marL="0" marR="0" indent="1371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4pPr>
      <a:lvl5pPr marL="0" marR="0" indent="18288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5pPr>
      <a:lvl6pPr marL="0" marR="0" indent="22860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6pPr>
      <a:lvl7pPr marL="0" marR="0" indent="27432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7pPr>
      <a:lvl8pPr marL="0" marR="0" indent="32004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8pPr>
      <a:lvl9pPr marL="0" marR="0" indent="3657600" algn="ctr" defTabSz="584200" rtl="1"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eeza Pro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3ECE9B6-48D0-9D02-C12C-C8A5668109A7}"/>
              </a:ext>
            </a:extLst>
          </p:cNvPr>
          <p:cNvGrpSpPr/>
          <p:nvPr/>
        </p:nvGrpSpPr>
        <p:grpSpPr>
          <a:xfrm>
            <a:off x="132102" y="-363681"/>
            <a:ext cx="24119796" cy="14443362"/>
            <a:chOff x="-109003" y="-466488"/>
            <a:chExt cx="12029540" cy="7695726"/>
          </a:xfrm>
        </p:grpSpPr>
        <p:pic>
          <p:nvPicPr>
            <p:cNvPr id="3" name="صورة 2" descr="صورة تحتوي على نص&#10;&#10;تم إنشاء الوصف تلقائياً">
              <a:extLst>
                <a:ext uri="{FF2B5EF4-FFF2-40B4-BE49-F238E27FC236}">
                  <a16:creationId xmlns:a16="http://schemas.microsoft.com/office/drawing/2014/main" id="{039550F8-87B2-174E-1FEC-70CD5159130D}"/>
                </a:ext>
              </a:extLst>
            </p:cNvPr>
            <p:cNvPicPr>
              <a:picLocks noChangeAspect="1"/>
            </p:cNvPicPr>
            <p:nvPr/>
          </p:nvPicPr>
          <p:blipFill rotWithShape="1">
            <a:blip r:embed="rId2">
              <a:extLst>
                <a:ext uri="{28A0092B-C50C-407E-A947-70E740481C1C}">
                  <a14:useLocalDpi xmlns:a14="http://schemas.microsoft.com/office/drawing/2010/main" val="0"/>
                </a:ext>
              </a:extLst>
            </a:blip>
            <a:srcRect l="20786" r="34025"/>
            <a:stretch/>
          </p:blipFill>
          <p:spPr>
            <a:xfrm flipV="1">
              <a:off x="5069562" y="5319653"/>
              <a:ext cx="2343033" cy="1771531"/>
            </a:xfrm>
            <a:prstGeom prst="rect">
              <a:avLst/>
            </a:prstGeom>
          </p:spPr>
        </p:pic>
        <p:sp>
          <p:nvSpPr>
            <p:cNvPr id="4" name="مستطيل 3">
              <a:extLst>
                <a:ext uri="{FF2B5EF4-FFF2-40B4-BE49-F238E27FC236}">
                  <a16:creationId xmlns:a16="http://schemas.microsoft.com/office/drawing/2014/main" id="{B335C565-3C0C-4A85-717E-7D94689DDC66}"/>
                </a:ext>
              </a:extLst>
            </p:cNvPr>
            <p:cNvSpPr/>
            <p:nvPr/>
          </p:nvSpPr>
          <p:spPr>
            <a:xfrm>
              <a:off x="10563225" y="209550"/>
              <a:ext cx="1357312" cy="664845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6B6750D9-BBB8-8749-66A7-CC3C6BECEBD8}"/>
                </a:ext>
              </a:extLst>
            </p:cNvPr>
            <p:cNvSpPr/>
            <p:nvPr/>
          </p:nvSpPr>
          <p:spPr>
            <a:xfrm>
              <a:off x="0" y="0"/>
              <a:ext cx="4219575" cy="1581150"/>
            </a:xfrm>
            <a:prstGeom prst="rect">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1E3DC9C5-8003-1389-E5F3-A371BB9F6A49}"/>
                </a:ext>
              </a:extLst>
            </p:cNvPr>
            <p:cNvSpPr/>
            <p:nvPr/>
          </p:nvSpPr>
          <p:spPr>
            <a:xfrm>
              <a:off x="1" y="381000"/>
              <a:ext cx="628650" cy="1581150"/>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9F9E93B0-224D-4F34-E788-7DAF0391CF06}"/>
                </a:ext>
              </a:extLst>
            </p:cNvPr>
            <p:cNvSpPr/>
            <p:nvPr/>
          </p:nvSpPr>
          <p:spPr>
            <a:xfrm>
              <a:off x="862012" y="485775"/>
              <a:ext cx="10467975" cy="5791200"/>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a:extLst>
                <a:ext uri="{FF2B5EF4-FFF2-40B4-BE49-F238E27FC236}">
                  <a16:creationId xmlns:a16="http://schemas.microsoft.com/office/drawing/2014/main" id="{51431EBC-6053-EA94-6BD2-8B51B792A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564" y="5181601"/>
              <a:ext cx="2047637" cy="2047637"/>
            </a:xfrm>
            <a:prstGeom prst="rect">
              <a:avLst/>
            </a:prstGeom>
            <a:effectLst>
              <a:outerShdw blurRad="50800" dist="38100" algn="l" rotWithShape="0">
                <a:prstClr val="black">
                  <a:alpha val="40000"/>
                </a:prstClr>
              </a:outerShdw>
            </a:effectLst>
          </p:spPr>
        </p:pic>
        <p:pic>
          <p:nvPicPr>
            <p:cNvPr id="9" name="صورة 8">
              <a:extLst>
                <a:ext uri="{FF2B5EF4-FFF2-40B4-BE49-F238E27FC236}">
                  <a16:creationId xmlns:a16="http://schemas.microsoft.com/office/drawing/2014/main" id="{594E16A0-A2FF-3D46-0581-280F15F77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408" y="5181601"/>
              <a:ext cx="2047637" cy="2047637"/>
            </a:xfrm>
            <a:prstGeom prst="rect">
              <a:avLst/>
            </a:prstGeom>
            <a:effectLst>
              <a:outerShdw blurRad="50800" dist="38100" algn="l" rotWithShape="0">
                <a:prstClr val="black">
                  <a:alpha val="40000"/>
                </a:prstClr>
              </a:outerShdw>
            </a:effectLst>
          </p:spPr>
        </p:pic>
        <p:pic>
          <p:nvPicPr>
            <p:cNvPr id="10" name="صورة 9">
              <a:extLst>
                <a:ext uri="{FF2B5EF4-FFF2-40B4-BE49-F238E27FC236}">
                  <a16:creationId xmlns:a16="http://schemas.microsoft.com/office/drawing/2014/main" id="{51A945B1-19E6-AEBF-8A47-F4683A855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132" y="-466488"/>
              <a:ext cx="2047637" cy="2047637"/>
            </a:xfrm>
            <a:prstGeom prst="rect">
              <a:avLst/>
            </a:prstGeom>
            <a:effectLst>
              <a:outerShdw blurRad="50800" dist="38100" algn="l" rotWithShape="0">
                <a:prstClr val="black">
                  <a:alpha val="40000"/>
                </a:prstClr>
              </a:outerShdw>
            </a:effectLst>
          </p:spPr>
        </p:pic>
        <p:pic>
          <p:nvPicPr>
            <p:cNvPr id="11" name="صورة 10">
              <a:extLst>
                <a:ext uri="{FF2B5EF4-FFF2-40B4-BE49-F238E27FC236}">
                  <a16:creationId xmlns:a16="http://schemas.microsoft.com/office/drawing/2014/main" id="{72E3989C-5407-DF28-94EF-B492E7728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976" y="-466488"/>
              <a:ext cx="2047637" cy="2047637"/>
            </a:xfrm>
            <a:prstGeom prst="rect">
              <a:avLst/>
            </a:prstGeom>
            <a:effectLst>
              <a:outerShdw blurRad="50800" dist="38100" algn="l" rotWithShape="0">
                <a:prstClr val="black">
                  <a:alpha val="40000"/>
                </a:prstClr>
              </a:outerShdw>
            </a:effectLst>
          </p:spPr>
        </p:pic>
        <p:pic>
          <p:nvPicPr>
            <p:cNvPr id="12" name="صورة 11" descr="صورة تحتوي على نص&#10;&#10;تم إنشاء الوصف تلقائياً">
              <a:extLst>
                <a:ext uri="{FF2B5EF4-FFF2-40B4-BE49-F238E27FC236}">
                  <a16:creationId xmlns:a16="http://schemas.microsoft.com/office/drawing/2014/main" id="{704F3829-81DF-727A-4B72-5ECDFBA6F85F}"/>
                </a:ext>
              </a:extLst>
            </p:cNvPr>
            <p:cNvPicPr>
              <a:picLocks noChangeAspect="1"/>
            </p:cNvPicPr>
            <p:nvPr/>
          </p:nvPicPr>
          <p:blipFill rotWithShape="1">
            <a:blip r:embed="rId2">
              <a:extLst>
                <a:ext uri="{28A0092B-C50C-407E-A947-70E740481C1C}">
                  <a14:useLocalDpi xmlns:a14="http://schemas.microsoft.com/office/drawing/2010/main" val="0"/>
                </a:ext>
              </a:extLst>
            </a:blip>
            <a:srcRect l="87462"/>
            <a:stretch/>
          </p:blipFill>
          <p:spPr>
            <a:xfrm>
              <a:off x="126740" y="3105745"/>
              <a:ext cx="650082" cy="1771531"/>
            </a:xfrm>
            <a:prstGeom prst="rect">
              <a:avLst/>
            </a:prstGeom>
          </p:spPr>
        </p:pic>
        <p:pic>
          <p:nvPicPr>
            <p:cNvPr id="13" name="صورة 12" descr="صورة تحتوي على نص&#10;&#10;تم إنشاء الوصف تلقائياً">
              <a:extLst>
                <a:ext uri="{FF2B5EF4-FFF2-40B4-BE49-F238E27FC236}">
                  <a16:creationId xmlns:a16="http://schemas.microsoft.com/office/drawing/2014/main" id="{548C64B1-427D-33B6-5F27-B2C43FB47EA5}"/>
                </a:ext>
              </a:extLst>
            </p:cNvPr>
            <p:cNvPicPr>
              <a:picLocks noChangeAspect="1"/>
            </p:cNvPicPr>
            <p:nvPr/>
          </p:nvPicPr>
          <p:blipFill rotWithShape="1">
            <a:blip r:embed="rId2">
              <a:extLst>
                <a:ext uri="{28A0092B-C50C-407E-A947-70E740481C1C}">
                  <a14:useLocalDpi xmlns:a14="http://schemas.microsoft.com/office/drawing/2010/main" val="0"/>
                </a:ext>
              </a:extLst>
            </a:blip>
            <a:srcRect l="69981" r="12934"/>
            <a:stretch/>
          </p:blipFill>
          <p:spPr>
            <a:xfrm>
              <a:off x="-109003" y="2219979"/>
              <a:ext cx="885825" cy="1771531"/>
            </a:xfrm>
            <a:prstGeom prst="rect">
              <a:avLst/>
            </a:prstGeom>
          </p:spPr>
        </p:pic>
        <p:pic>
          <p:nvPicPr>
            <p:cNvPr id="14" name="صورة 13" descr="صورة تحتوي على نص&#10;&#10;تم إنشاء الوصف تلقائياً">
              <a:extLst>
                <a:ext uri="{FF2B5EF4-FFF2-40B4-BE49-F238E27FC236}">
                  <a16:creationId xmlns:a16="http://schemas.microsoft.com/office/drawing/2014/main" id="{A1CE25F1-F9AE-9C68-A023-483297BC6FF9}"/>
                </a:ext>
              </a:extLst>
            </p:cNvPr>
            <p:cNvPicPr>
              <a:picLocks noChangeAspect="1"/>
            </p:cNvPicPr>
            <p:nvPr/>
          </p:nvPicPr>
          <p:blipFill rotWithShape="1">
            <a:blip r:embed="rId2">
              <a:extLst>
                <a:ext uri="{28A0092B-C50C-407E-A947-70E740481C1C}">
                  <a14:useLocalDpi xmlns:a14="http://schemas.microsoft.com/office/drawing/2010/main" val="0"/>
                </a:ext>
              </a:extLst>
            </a:blip>
            <a:srcRect r="68118"/>
            <a:stretch/>
          </p:blipFill>
          <p:spPr>
            <a:xfrm>
              <a:off x="-81205" y="5181601"/>
              <a:ext cx="1653074" cy="1771531"/>
            </a:xfrm>
            <a:prstGeom prst="rect">
              <a:avLst/>
            </a:prstGeom>
          </p:spPr>
        </p:pic>
        <p:pic>
          <p:nvPicPr>
            <p:cNvPr id="15" name="صورة 14" descr="صورة تحتوي على نص&#10;&#10;تم إنشاء الوصف تلقائياً">
              <a:extLst>
                <a:ext uri="{FF2B5EF4-FFF2-40B4-BE49-F238E27FC236}">
                  <a16:creationId xmlns:a16="http://schemas.microsoft.com/office/drawing/2014/main" id="{4088553F-5305-E27C-A920-3F1D0F220BFD}"/>
                </a:ext>
              </a:extLst>
            </p:cNvPr>
            <p:cNvPicPr>
              <a:picLocks noChangeAspect="1"/>
            </p:cNvPicPr>
            <p:nvPr/>
          </p:nvPicPr>
          <p:blipFill rotWithShape="1">
            <a:blip r:embed="rId2">
              <a:extLst>
                <a:ext uri="{28A0092B-C50C-407E-A947-70E740481C1C}">
                  <a14:useLocalDpi xmlns:a14="http://schemas.microsoft.com/office/drawing/2010/main" val="0"/>
                </a:ext>
              </a:extLst>
            </a:blip>
            <a:srcRect l="63290"/>
            <a:stretch/>
          </p:blipFill>
          <p:spPr>
            <a:xfrm>
              <a:off x="3205045" y="5035355"/>
              <a:ext cx="1903421" cy="1771531"/>
            </a:xfrm>
            <a:prstGeom prst="rect">
              <a:avLst/>
            </a:prstGeom>
          </p:spPr>
        </p:pic>
      </p:grpSp>
      <p:pic>
        <p:nvPicPr>
          <p:cNvPr id="152" name="IMG_1546.jpeg" descr="IMG_1546.jpeg"/>
          <p:cNvPicPr>
            <a:picLocks noChangeAspect="1"/>
          </p:cNvPicPr>
          <p:nvPr/>
        </p:nvPicPr>
        <p:blipFill>
          <a:blip r:embed="rId4"/>
          <a:srcRect r="7066" b="7302"/>
          <a:stretch>
            <a:fillRect/>
          </a:stretch>
        </p:blipFill>
        <p:spPr>
          <a:xfrm>
            <a:off x="2296637" y="967902"/>
            <a:ext cx="2415184" cy="2172098"/>
          </a:xfrm>
          <a:custGeom>
            <a:avLst/>
            <a:gdLst/>
            <a:ahLst/>
            <a:cxnLst>
              <a:cxn ang="0">
                <a:pos x="wd2" y="hd2"/>
              </a:cxn>
              <a:cxn ang="5400000">
                <a:pos x="wd2" y="hd2"/>
              </a:cxn>
              <a:cxn ang="10800000">
                <a:pos x="wd2" y="hd2"/>
              </a:cxn>
              <a:cxn ang="16200000">
                <a:pos x="wd2" y="hd2"/>
              </a:cxn>
            </a:cxnLst>
            <a:rect l="0" t="0" r="r" b="b"/>
            <a:pathLst>
              <a:path w="21358" h="21600" extrusionOk="0">
                <a:moveTo>
                  <a:pt x="253" y="0"/>
                </a:moveTo>
                <a:cubicBezTo>
                  <a:pt x="46" y="0"/>
                  <a:pt x="0" y="47"/>
                  <a:pt x="0" y="264"/>
                </a:cubicBezTo>
                <a:cubicBezTo>
                  <a:pt x="0" y="411"/>
                  <a:pt x="15" y="533"/>
                  <a:pt x="32" y="533"/>
                </a:cubicBezTo>
                <a:cubicBezTo>
                  <a:pt x="49" y="533"/>
                  <a:pt x="162" y="411"/>
                  <a:pt x="285" y="264"/>
                </a:cubicBezTo>
                <a:lnTo>
                  <a:pt x="506" y="0"/>
                </a:lnTo>
                <a:lnTo>
                  <a:pt x="253" y="0"/>
                </a:lnTo>
                <a:close/>
                <a:moveTo>
                  <a:pt x="2994" y="328"/>
                </a:moveTo>
                <a:cubicBezTo>
                  <a:pt x="1666" y="360"/>
                  <a:pt x="466" y="453"/>
                  <a:pt x="502" y="576"/>
                </a:cubicBezTo>
                <a:cubicBezTo>
                  <a:pt x="521" y="640"/>
                  <a:pt x="756" y="715"/>
                  <a:pt x="1025" y="746"/>
                </a:cubicBezTo>
                <a:cubicBezTo>
                  <a:pt x="1391" y="788"/>
                  <a:pt x="1578" y="879"/>
                  <a:pt x="1773" y="1097"/>
                </a:cubicBezTo>
                <a:lnTo>
                  <a:pt x="2032" y="1389"/>
                </a:lnTo>
                <a:lnTo>
                  <a:pt x="2032" y="6173"/>
                </a:lnTo>
                <a:lnTo>
                  <a:pt x="2032" y="10956"/>
                </a:lnTo>
                <a:lnTo>
                  <a:pt x="1745" y="11280"/>
                </a:lnTo>
                <a:cubicBezTo>
                  <a:pt x="1525" y="11527"/>
                  <a:pt x="1342" y="11616"/>
                  <a:pt x="965" y="11666"/>
                </a:cubicBezTo>
                <a:cubicBezTo>
                  <a:pt x="-133" y="11813"/>
                  <a:pt x="597" y="11915"/>
                  <a:pt x="2741" y="11915"/>
                </a:cubicBezTo>
                <a:cubicBezTo>
                  <a:pt x="4192" y="11915"/>
                  <a:pt x="5012" y="11880"/>
                  <a:pt x="5012" y="11812"/>
                </a:cubicBezTo>
                <a:cubicBezTo>
                  <a:pt x="5012" y="11754"/>
                  <a:pt x="4847" y="11706"/>
                  <a:pt x="4647" y="11706"/>
                </a:cubicBezTo>
                <a:cubicBezTo>
                  <a:pt x="4128" y="11706"/>
                  <a:pt x="3730" y="11518"/>
                  <a:pt x="3531" y="11189"/>
                </a:cubicBezTo>
                <a:cubicBezTo>
                  <a:pt x="3386" y="10948"/>
                  <a:pt x="3354" y="10632"/>
                  <a:pt x="3327" y="9113"/>
                </a:cubicBezTo>
                <a:cubicBezTo>
                  <a:pt x="3307" y="7937"/>
                  <a:pt x="3328" y="7277"/>
                  <a:pt x="3394" y="7203"/>
                </a:cubicBezTo>
                <a:cubicBezTo>
                  <a:pt x="3523" y="7057"/>
                  <a:pt x="5288" y="7015"/>
                  <a:pt x="5521" y="7151"/>
                </a:cubicBezTo>
                <a:cubicBezTo>
                  <a:pt x="5618" y="7208"/>
                  <a:pt x="6444" y="8069"/>
                  <a:pt x="7360" y="9065"/>
                </a:cubicBezTo>
                <a:cubicBezTo>
                  <a:pt x="9706" y="11615"/>
                  <a:pt x="10206" y="11959"/>
                  <a:pt x="11821" y="12124"/>
                </a:cubicBezTo>
                <a:cubicBezTo>
                  <a:pt x="12263" y="12169"/>
                  <a:pt x="12667" y="12211"/>
                  <a:pt x="12719" y="12219"/>
                </a:cubicBezTo>
                <a:cubicBezTo>
                  <a:pt x="12879" y="12241"/>
                  <a:pt x="13242" y="12111"/>
                  <a:pt x="13242" y="12029"/>
                </a:cubicBezTo>
                <a:cubicBezTo>
                  <a:pt x="13242" y="11987"/>
                  <a:pt x="12997" y="11891"/>
                  <a:pt x="12698" y="11816"/>
                </a:cubicBezTo>
                <a:cubicBezTo>
                  <a:pt x="11510" y="11519"/>
                  <a:pt x="10969" y="11074"/>
                  <a:pt x="8599" y="8462"/>
                </a:cubicBezTo>
                <a:cubicBezTo>
                  <a:pt x="7405" y="7146"/>
                  <a:pt x="6951" y="6583"/>
                  <a:pt x="7030" y="6512"/>
                </a:cubicBezTo>
                <a:cubicBezTo>
                  <a:pt x="7092" y="6457"/>
                  <a:pt x="7279" y="6332"/>
                  <a:pt x="7448" y="6236"/>
                </a:cubicBezTo>
                <a:cubicBezTo>
                  <a:pt x="8954" y="5375"/>
                  <a:pt x="9411" y="3263"/>
                  <a:pt x="8423" y="1729"/>
                </a:cubicBezTo>
                <a:cubicBezTo>
                  <a:pt x="8101" y="1228"/>
                  <a:pt x="7106" y="631"/>
                  <a:pt x="6262" y="434"/>
                </a:cubicBezTo>
                <a:cubicBezTo>
                  <a:pt x="5779" y="322"/>
                  <a:pt x="4323" y="296"/>
                  <a:pt x="2994" y="328"/>
                </a:cubicBezTo>
                <a:close/>
                <a:moveTo>
                  <a:pt x="18240" y="525"/>
                </a:moveTo>
                <a:cubicBezTo>
                  <a:pt x="17417" y="530"/>
                  <a:pt x="16595" y="554"/>
                  <a:pt x="16534" y="596"/>
                </a:cubicBezTo>
                <a:cubicBezTo>
                  <a:pt x="16492" y="625"/>
                  <a:pt x="16457" y="1271"/>
                  <a:pt x="16457" y="2029"/>
                </a:cubicBezTo>
                <a:cubicBezTo>
                  <a:pt x="16457" y="3324"/>
                  <a:pt x="16443" y="3434"/>
                  <a:pt x="16204" y="3915"/>
                </a:cubicBezTo>
                <a:cubicBezTo>
                  <a:pt x="15768" y="4795"/>
                  <a:pt x="15749" y="4787"/>
                  <a:pt x="18236" y="4787"/>
                </a:cubicBezTo>
                <a:cubicBezTo>
                  <a:pt x="19426" y="4787"/>
                  <a:pt x="20420" y="4811"/>
                  <a:pt x="20447" y="4843"/>
                </a:cubicBezTo>
                <a:cubicBezTo>
                  <a:pt x="20511" y="4914"/>
                  <a:pt x="20109" y="6165"/>
                  <a:pt x="19798" y="6863"/>
                </a:cubicBezTo>
                <a:cubicBezTo>
                  <a:pt x="19163" y="8290"/>
                  <a:pt x="17762" y="9733"/>
                  <a:pt x="17313" y="9421"/>
                </a:cubicBezTo>
                <a:cubicBezTo>
                  <a:pt x="17117" y="9284"/>
                  <a:pt x="17220" y="8959"/>
                  <a:pt x="17671" y="8288"/>
                </a:cubicBezTo>
                <a:cubicBezTo>
                  <a:pt x="18364" y="7258"/>
                  <a:pt x="18521" y="6801"/>
                  <a:pt x="18226" y="6674"/>
                </a:cubicBezTo>
                <a:cubicBezTo>
                  <a:pt x="17841" y="6508"/>
                  <a:pt x="16538" y="8103"/>
                  <a:pt x="15997" y="9405"/>
                </a:cubicBezTo>
                <a:cubicBezTo>
                  <a:pt x="15623" y="10306"/>
                  <a:pt x="15596" y="10345"/>
                  <a:pt x="15432" y="10178"/>
                </a:cubicBezTo>
                <a:cubicBezTo>
                  <a:pt x="15192" y="9934"/>
                  <a:pt x="14511" y="9938"/>
                  <a:pt x="14425" y="10186"/>
                </a:cubicBezTo>
                <a:cubicBezTo>
                  <a:pt x="14367" y="10354"/>
                  <a:pt x="14344" y="10350"/>
                  <a:pt x="14179" y="10123"/>
                </a:cubicBezTo>
                <a:cubicBezTo>
                  <a:pt x="14011" y="9890"/>
                  <a:pt x="13952" y="9876"/>
                  <a:pt x="13404" y="9942"/>
                </a:cubicBezTo>
                <a:cubicBezTo>
                  <a:pt x="12263" y="10079"/>
                  <a:pt x="10947" y="9650"/>
                  <a:pt x="10129" y="8876"/>
                </a:cubicBezTo>
                <a:cubicBezTo>
                  <a:pt x="9537" y="8315"/>
                  <a:pt x="9727" y="8732"/>
                  <a:pt x="10413" y="9500"/>
                </a:cubicBezTo>
                <a:cubicBezTo>
                  <a:pt x="11420" y="10625"/>
                  <a:pt x="12290" y="11129"/>
                  <a:pt x="13762" y="11441"/>
                </a:cubicBezTo>
                <a:cubicBezTo>
                  <a:pt x="14449" y="11587"/>
                  <a:pt x="15403" y="11558"/>
                  <a:pt x="16218" y="11366"/>
                </a:cubicBezTo>
                <a:cubicBezTo>
                  <a:pt x="17352" y="11100"/>
                  <a:pt x="18966" y="9963"/>
                  <a:pt x="19626" y="8963"/>
                </a:cubicBezTo>
                <a:cubicBezTo>
                  <a:pt x="20289" y="7958"/>
                  <a:pt x="20900" y="6214"/>
                  <a:pt x="20900" y="5328"/>
                </a:cubicBezTo>
                <a:cubicBezTo>
                  <a:pt x="20900" y="5074"/>
                  <a:pt x="20847" y="4973"/>
                  <a:pt x="20672" y="4898"/>
                </a:cubicBezTo>
                <a:cubicBezTo>
                  <a:pt x="20504" y="4826"/>
                  <a:pt x="20456" y="4741"/>
                  <a:pt x="20493" y="4582"/>
                </a:cubicBezTo>
                <a:cubicBezTo>
                  <a:pt x="20523" y="4455"/>
                  <a:pt x="20442" y="4174"/>
                  <a:pt x="20297" y="3895"/>
                </a:cubicBezTo>
                <a:cubicBezTo>
                  <a:pt x="20065" y="3450"/>
                  <a:pt x="20051" y="3337"/>
                  <a:pt x="20051" y="2036"/>
                </a:cubicBezTo>
                <a:cubicBezTo>
                  <a:pt x="20051" y="1120"/>
                  <a:pt x="20013" y="626"/>
                  <a:pt x="19942" y="576"/>
                </a:cubicBezTo>
                <a:cubicBezTo>
                  <a:pt x="19883" y="535"/>
                  <a:pt x="19062" y="520"/>
                  <a:pt x="18240" y="525"/>
                </a:cubicBezTo>
                <a:close/>
                <a:moveTo>
                  <a:pt x="10922" y="1910"/>
                </a:moveTo>
                <a:cubicBezTo>
                  <a:pt x="10894" y="1925"/>
                  <a:pt x="10873" y="1960"/>
                  <a:pt x="10866" y="2021"/>
                </a:cubicBezTo>
                <a:cubicBezTo>
                  <a:pt x="10860" y="2079"/>
                  <a:pt x="10848" y="2183"/>
                  <a:pt x="10842" y="2250"/>
                </a:cubicBezTo>
                <a:cubicBezTo>
                  <a:pt x="10829" y="2376"/>
                  <a:pt x="10667" y="2493"/>
                  <a:pt x="10371" y="2597"/>
                </a:cubicBezTo>
                <a:cubicBezTo>
                  <a:pt x="10130" y="2682"/>
                  <a:pt x="10214" y="3012"/>
                  <a:pt x="10494" y="3086"/>
                </a:cubicBezTo>
                <a:cubicBezTo>
                  <a:pt x="10654" y="3129"/>
                  <a:pt x="10749" y="3251"/>
                  <a:pt x="10803" y="3485"/>
                </a:cubicBezTo>
                <a:cubicBezTo>
                  <a:pt x="10897" y="3891"/>
                  <a:pt x="11134" y="3851"/>
                  <a:pt x="11179" y="3422"/>
                </a:cubicBezTo>
                <a:cubicBezTo>
                  <a:pt x="11201" y="3201"/>
                  <a:pt x="11271" y="3129"/>
                  <a:pt x="11491" y="3086"/>
                </a:cubicBezTo>
                <a:cubicBezTo>
                  <a:pt x="11889" y="3010"/>
                  <a:pt x="11905" y="2733"/>
                  <a:pt x="11519" y="2605"/>
                </a:cubicBezTo>
                <a:cubicBezTo>
                  <a:pt x="11279" y="2525"/>
                  <a:pt x="11202" y="2433"/>
                  <a:pt x="11179" y="2206"/>
                </a:cubicBezTo>
                <a:cubicBezTo>
                  <a:pt x="11158" y="2001"/>
                  <a:pt x="11008" y="1864"/>
                  <a:pt x="10922" y="1910"/>
                </a:cubicBezTo>
                <a:close/>
                <a:moveTo>
                  <a:pt x="14344" y="1914"/>
                </a:moveTo>
                <a:cubicBezTo>
                  <a:pt x="14145" y="1914"/>
                  <a:pt x="14136" y="2269"/>
                  <a:pt x="14330" y="2451"/>
                </a:cubicBezTo>
                <a:cubicBezTo>
                  <a:pt x="14459" y="2572"/>
                  <a:pt x="14459" y="2602"/>
                  <a:pt x="14330" y="2763"/>
                </a:cubicBezTo>
                <a:cubicBezTo>
                  <a:pt x="14251" y="2861"/>
                  <a:pt x="14186" y="3024"/>
                  <a:pt x="14186" y="3122"/>
                </a:cubicBezTo>
                <a:cubicBezTo>
                  <a:pt x="14186" y="3344"/>
                  <a:pt x="14452" y="3353"/>
                  <a:pt x="14664" y="3138"/>
                </a:cubicBezTo>
                <a:cubicBezTo>
                  <a:pt x="14806" y="2992"/>
                  <a:pt x="14834" y="2992"/>
                  <a:pt x="14941" y="3138"/>
                </a:cubicBezTo>
                <a:cubicBezTo>
                  <a:pt x="15007" y="3227"/>
                  <a:pt x="15120" y="3299"/>
                  <a:pt x="15194" y="3299"/>
                </a:cubicBezTo>
                <a:cubicBezTo>
                  <a:pt x="15412" y="3299"/>
                  <a:pt x="15452" y="2989"/>
                  <a:pt x="15264" y="2755"/>
                </a:cubicBezTo>
                <a:cubicBezTo>
                  <a:pt x="15092" y="2542"/>
                  <a:pt x="15092" y="2529"/>
                  <a:pt x="15264" y="2388"/>
                </a:cubicBezTo>
                <a:cubicBezTo>
                  <a:pt x="15457" y="2229"/>
                  <a:pt x="15410" y="1914"/>
                  <a:pt x="15194" y="1914"/>
                </a:cubicBezTo>
                <a:cubicBezTo>
                  <a:pt x="15120" y="1914"/>
                  <a:pt x="15007" y="1987"/>
                  <a:pt x="14941" y="2076"/>
                </a:cubicBezTo>
                <a:cubicBezTo>
                  <a:pt x="14834" y="2221"/>
                  <a:pt x="14806" y="2221"/>
                  <a:pt x="14664" y="2076"/>
                </a:cubicBezTo>
                <a:cubicBezTo>
                  <a:pt x="14576" y="1987"/>
                  <a:pt x="14431" y="1914"/>
                  <a:pt x="14344" y="1914"/>
                </a:cubicBezTo>
                <a:close/>
                <a:moveTo>
                  <a:pt x="13123" y="2467"/>
                </a:moveTo>
                <a:cubicBezTo>
                  <a:pt x="12926" y="2441"/>
                  <a:pt x="12840" y="2493"/>
                  <a:pt x="12768" y="2680"/>
                </a:cubicBezTo>
                <a:cubicBezTo>
                  <a:pt x="12717" y="2815"/>
                  <a:pt x="12611" y="3029"/>
                  <a:pt x="12530" y="3153"/>
                </a:cubicBezTo>
                <a:cubicBezTo>
                  <a:pt x="12396" y="3359"/>
                  <a:pt x="12395" y="3396"/>
                  <a:pt x="12533" y="3552"/>
                </a:cubicBezTo>
                <a:cubicBezTo>
                  <a:pt x="12791" y="3842"/>
                  <a:pt x="13147" y="3724"/>
                  <a:pt x="13147" y="3347"/>
                </a:cubicBezTo>
                <a:cubicBezTo>
                  <a:pt x="13147" y="3210"/>
                  <a:pt x="13215" y="3052"/>
                  <a:pt x="13298" y="2999"/>
                </a:cubicBezTo>
                <a:cubicBezTo>
                  <a:pt x="13536" y="2850"/>
                  <a:pt x="13422" y="2506"/>
                  <a:pt x="13123" y="2467"/>
                </a:cubicBezTo>
                <a:close/>
                <a:moveTo>
                  <a:pt x="10922" y="3974"/>
                </a:moveTo>
                <a:lnTo>
                  <a:pt x="10241" y="5154"/>
                </a:lnTo>
                <a:cubicBezTo>
                  <a:pt x="9865" y="5802"/>
                  <a:pt x="9555" y="6362"/>
                  <a:pt x="9554" y="6401"/>
                </a:cubicBezTo>
                <a:cubicBezTo>
                  <a:pt x="9553" y="6441"/>
                  <a:pt x="9794" y="6553"/>
                  <a:pt x="10091" y="6650"/>
                </a:cubicBezTo>
                <a:cubicBezTo>
                  <a:pt x="10671" y="6840"/>
                  <a:pt x="11492" y="7275"/>
                  <a:pt x="11582" y="7439"/>
                </a:cubicBezTo>
                <a:cubicBezTo>
                  <a:pt x="11690" y="7637"/>
                  <a:pt x="11444" y="7668"/>
                  <a:pt x="11147" y="7495"/>
                </a:cubicBezTo>
                <a:cubicBezTo>
                  <a:pt x="10981" y="7398"/>
                  <a:pt x="10620" y="7231"/>
                  <a:pt x="10343" y="7124"/>
                </a:cubicBezTo>
                <a:lnTo>
                  <a:pt x="9838" y="6930"/>
                </a:lnTo>
                <a:lnTo>
                  <a:pt x="9694" y="7163"/>
                </a:lnTo>
                <a:cubicBezTo>
                  <a:pt x="9550" y="7393"/>
                  <a:pt x="9555" y="7395"/>
                  <a:pt x="10108" y="7475"/>
                </a:cubicBezTo>
                <a:cubicBezTo>
                  <a:pt x="10416" y="7519"/>
                  <a:pt x="10959" y="7666"/>
                  <a:pt x="11315" y="7803"/>
                </a:cubicBezTo>
                <a:cubicBezTo>
                  <a:pt x="11686" y="7945"/>
                  <a:pt x="12007" y="8015"/>
                  <a:pt x="12066" y="7964"/>
                </a:cubicBezTo>
                <a:cubicBezTo>
                  <a:pt x="12123" y="7916"/>
                  <a:pt x="12209" y="7910"/>
                  <a:pt x="12256" y="7952"/>
                </a:cubicBezTo>
                <a:cubicBezTo>
                  <a:pt x="12303" y="7995"/>
                  <a:pt x="12173" y="7825"/>
                  <a:pt x="11965" y="7574"/>
                </a:cubicBezTo>
                <a:cubicBezTo>
                  <a:pt x="11747" y="7311"/>
                  <a:pt x="11291" y="6954"/>
                  <a:pt x="10894" y="6733"/>
                </a:cubicBezTo>
                <a:cubicBezTo>
                  <a:pt x="10515" y="6521"/>
                  <a:pt x="10184" y="6308"/>
                  <a:pt x="10157" y="6259"/>
                </a:cubicBezTo>
                <a:cubicBezTo>
                  <a:pt x="10069" y="6100"/>
                  <a:pt x="11026" y="4311"/>
                  <a:pt x="11217" y="4278"/>
                </a:cubicBezTo>
                <a:cubicBezTo>
                  <a:pt x="11316" y="4261"/>
                  <a:pt x="11610" y="4369"/>
                  <a:pt x="11870" y="4515"/>
                </a:cubicBezTo>
                <a:lnTo>
                  <a:pt x="12344" y="4779"/>
                </a:lnTo>
                <a:lnTo>
                  <a:pt x="12059" y="4515"/>
                </a:lnTo>
                <a:cubicBezTo>
                  <a:pt x="11903" y="4371"/>
                  <a:pt x="11585" y="4193"/>
                  <a:pt x="11350" y="4116"/>
                </a:cubicBezTo>
                <a:lnTo>
                  <a:pt x="10922" y="3974"/>
                </a:lnTo>
                <a:close/>
                <a:moveTo>
                  <a:pt x="14755" y="4069"/>
                </a:moveTo>
                <a:cubicBezTo>
                  <a:pt x="14486" y="4119"/>
                  <a:pt x="14078" y="4315"/>
                  <a:pt x="13842" y="4531"/>
                </a:cubicBezTo>
                <a:lnTo>
                  <a:pt x="13572" y="4779"/>
                </a:lnTo>
                <a:lnTo>
                  <a:pt x="14039" y="4519"/>
                </a:lnTo>
                <a:cubicBezTo>
                  <a:pt x="14295" y="4375"/>
                  <a:pt x="14576" y="4254"/>
                  <a:pt x="14667" y="4254"/>
                </a:cubicBezTo>
                <a:cubicBezTo>
                  <a:pt x="14846" y="4254"/>
                  <a:pt x="15848" y="6092"/>
                  <a:pt x="15759" y="6255"/>
                </a:cubicBezTo>
                <a:cubicBezTo>
                  <a:pt x="15732" y="6304"/>
                  <a:pt x="15398" y="6521"/>
                  <a:pt x="15018" y="6733"/>
                </a:cubicBezTo>
                <a:cubicBezTo>
                  <a:pt x="14638" y="6945"/>
                  <a:pt x="14159" y="7316"/>
                  <a:pt x="13951" y="7562"/>
                </a:cubicBezTo>
                <a:cubicBezTo>
                  <a:pt x="13743" y="7808"/>
                  <a:pt x="13623" y="7979"/>
                  <a:pt x="13684" y="7941"/>
                </a:cubicBezTo>
                <a:cubicBezTo>
                  <a:pt x="13746" y="7902"/>
                  <a:pt x="13820" y="7915"/>
                  <a:pt x="13849" y="7968"/>
                </a:cubicBezTo>
                <a:cubicBezTo>
                  <a:pt x="13879" y="8023"/>
                  <a:pt x="14202" y="7949"/>
                  <a:pt x="14576" y="7803"/>
                </a:cubicBezTo>
                <a:cubicBezTo>
                  <a:pt x="14946" y="7658"/>
                  <a:pt x="15500" y="7507"/>
                  <a:pt x="15808" y="7467"/>
                </a:cubicBezTo>
                <a:cubicBezTo>
                  <a:pt x="16358" y="7396"/>
                  <a:pt x="16363" y="7393"/>
                  <a:pt x="16222" y="7167"/>
                </a:cubicBezTo>
                <a:cubicBezTo>
                  <a:pt x="16087" y="6951"/>
                  <a:pt x="16057" y="6944"/>
                  <a:pt x="15667" y="7076"/>
                </a:cubicBezTo>
                <a:cubicBezTo>
                  <a:pt x="15440" y="7153"/>
                  <a:pt x="15073" y="7319"/>
                  <a:pt x="14857" y="7443"/>
                </a:cubicBezTo>
                <a:cubicBezTo>
                  <a:pt x="14482" y="7659"/>
                  <a:pt x="14214" y="7657"/>
                  <a:pt x="14334" y="7439"/>
                </a:cubicBezTo>
                <a:cubicBezTo>
                  <a:pt x="14416" y="7290"/>
                  <a:pt x="15199" y="6866"/>
                  <a:pt x="15794" y="6650"/>
                </a:cubicBezTo>
                <a:cubicBezTo>
                  <a:pt x="16080" y="6546"/>
                  <a:pt x="16328" y="6449"/>
                  <a:pt x="16345" y="6433"/>
                </a:cubicBezTo>
                <a:cubicBezTo>
                  <a:pt x="16406" y="6375"/>
                  <a:pt x="15092" y="4124"/>
                  <a:pt x="14965" y="4069"/>
                </a:cubicBezTo>
                <a:cubicBezTo>
                  <a:pt x="14918" y="4049"/>
                  <a:pt x="14844" y="4052"/>
                  <a:pt x="14755" y="4069"/>
                </a:cubicBezTo>
                <a:close/>
                <a:moveTo>
                  <a:pt x="11326" y="4681"/>
                </a:moveTo>
                <a:cubicBezTo>
                  <a:pt x="11027" y="4679"/>
                  <a:pt x="11152" y="4885"/>
                  <a:pt x="11610" y="5146"/>
                </a:cubicBezTo>
                <a:cubicBezTo>
                  <a:pt x="11858" y="5288"/>
                  <a:pt x="12165" y="5501"/>
                  <a:pt x="12295" y="5620"/>
                </a:cubicBezTo>
                <a:cubicBezTo>
                  <a:pt x="12528" y="5834"/>
                  <a:pt x="12643" y="5771"/>
                  <a:pt x="12544" y="5482"/>
                </a:cubicBezTo>
                <a:cubicBezTo>
                  <a:pt x="12480" y="5294"/>
                  <a:pt x="11551" y="4682"/>
                  <a:pt x="11326" y="4681"/>
                </a:cubicBezTo>
                <a:close/>
                <a:moveTo>
                  <a:pt x="14590" y="4681"/>
                </a:moveTo>
                <a:cubicBezTo>
                  <a:pt x="14199" y="4683"/>
                  <a:pt x="13242" y="5474"/>
                  <a:pt x="13242" y="5794"/>
                </a:cubicBezTo>
                <a:cubicBezTo>
                  <a:pt x="13242" y="5905"/>
                  <a:pt x="13347" y="5851"/>
                  <a:pt x="13649" y="5596"/>
                </a:cubicBezTo>
                <a:cubicBezTo>
                  <a:pt x="13815" y="5457"/>
                  <a:pt x="14130" y="5244"/>
                  <a:pt x="14351" y="5119"/>
                </a:cubicBezTo>
                <a:cubicBezTo>
                  <a:pt x="14767" y="4884"/>
                  <a:pt x="14879" y="4679"/>
                  <a:pt x="14590" y="4681"/>
                </a:cubicBezTo>
                <a:close/>
                <a:moveTo>
                  <a:pt x="19086" y="5111"/>
                </a:moveTo>
                <a:cubicBezTo>
                  <a:pt x="18925" y="5124"/>
                  <a:pt x="18773" y="5203"/>
                  <a:pt x="18686" y="5344"/>
                </a:cubicBezTo>
                <a:cubicBezTo>
                  <a:pt x="18437" y="5742"/>
                  <a:pt x="18500" y="6045"/>
                  <a:pt x="18882" y="6299"/>
                </a:cubicBezTo>
                <a:lnTo>
                  <a:pt x="19226" y="6528"/>
                </a:lnTo>
                <a:lnTo>
                  <a:pt x="19023" y="6713"/>
                </a:lnTo>
                <a:cubicBezTo>
                  <a:pt x="18911" y="6815"/>
                  <a:pt x="18823" y="6923"/>
                  <a:pt x="18823" y="6958"/>
                </a:cubicBezTo>
                <a:cubicBezTo>
                  <a:pt x="18823" y="7148"/>
                  <a:pt x="19216" y="6975"/>
                  <a:pt x="19426" y="6694"/>
                </a:cubicBezTo>
                <a:cubicBezTo>
                  <a:pt x="19715" y="6307"/>
                  <a:pt x="19769" y="5548"/>
                  <a:pt x="19524" y="5273"/>
                </a:cubicBezTo>
                <a:cubicBezTo>
                  <a:pt x="19414" y="5149"/>
                  <a:pt x="19246" y="5098"/>
                  <a:pt x="19086" y="5111"/>
                </a:cubicBezTo>
                <a:close/>
                <a:moveTo>
                  <a:pt x="10943" y="5249"/>
                </a:moveTo>
                <a:cubicBezTo>
                  <a:pt x="10915" y="5261"/>
                  <a:pt x="10896" y="5286"/>
                  <a:pt x="10877" y="5320"/>
                </a:cubicBezTo>
                <a:cubicBezTo>
                  <a:pt x="10741" y="5558"/>
                  <a:pt x="10751" y="5569"/>
                  <a:pt x="11186" y="5770"/>
                </a:cubicBezTo>
                <a:cubicBezTo>
                  <a:pt x="11406" y="5872"/>
                  <a:pt x="11819" y="6167"/>
                  <a:pt x="12105" y="6421"/>
                </a:cubicBezTo>
                <a:cubicBezTo>
                  <a:pt x="12564" y="6828"/>
                  <a:pt x="12628" y="6856"/>
                  <a:pt x="12656" y="6674"/>
                </a:cubicBezTo>
                <a:cubicBezTo>
                  <a:pt x="12701" y="6378"/>
                  <a:pt x="12269" y="5916"/>
                  <a:pt x="11568" y="5510"/>
                </a:cubicBezTo>
                <a:cubicBezTo>
                  <a:pt x="11182" y="5286"/>
                  <a:pt x="11028" y="5213"/>
                  <a:pt x="10943" y="5249"/>
                </a:cubicBezTo>
                <a:close/>
                <a:moveTo>
                  <a:pt x="15011" y="5265"/>
                </a:moveTo>
                <a:cubicBezTo>
                  <a:pt x="14779" y="5223"/>
                  <a:pt x="14240" y="5502"/>
                  <a:pt x="13646" y="5999"/>
                </a:cubicBezTo>
                <a:cubicBezTo>
                  <a:pt x="13343" y="6252"/>
                  <a:pt x="13244" y="6402"/>
                  <a:pt x="13242" y="6630"/>
                </a:cubicBezTo>
                <a:lnTo>
                  <a:pt x="13242" y="6934"/>
                </a:lnTo>
                <a:lnTo>
                  <a:pt x="13625" y="6563"/>
                </a:lnTo>
                <a:cubicBezTo>
                  <a:pt x="13835" y="6361"/>
                  <a:pt x="14259" y="6043"/>
                  <a:pt x="14569" y="5857"/>
                </a:cubicBezTo>
                <a:cubicBezTo>
                  <a:pt x="14879" y="5671"/>
                  <a:pt x="15134" y="5476"/>
                  <a:pt x="15134" y="5419"/>
                </a:cubicBezTo>
                <a:cubicBezTo>
                  <a:pt x="15134" y="5330"/>
                  <a:pt x="15088" y="5279"/>
                  <a:pt x="15011" y="5265"/>
                </a:cubicBezTo>
                <a:close/>
                <a:moveTo>
                  <a:pt x="17205" y="5553"/>
                </a:moveTo>
                <a:cubicBezTo>
                  <a:pt x="17108" y="5558"/>
                  <a:pt x="17040" y="5668"/>
                  <a:pt x="17085" y="5802"/>
                </a:cubicBezTo>
                <a:cubicBezTo>
                  <a:pt x="17115" y="5887"/>
                  <a:pt x="17199" y="5959"/>
                  <a:pt x="17271" y="5959"/>
                </a:cubicBezTo>
                <a:cubicBezTo>
                  <a:pt x="17422" y="5959"/>
                  <a:pt x="17448" y="5683"/>
                  <a:pt x="17306" y="5585"/>
                </a:cubicBezTo>
                <a:cubicBezTo>
                  <a:pt x="17271" y="5560"/>
                  <a:pt x="17237" y="5551"/>
                  <a:pt x="17205" y="5553"/>
                </a:cubicBezTo>
                <a:close/>
                <a:moveTo>
                  <a:pt x="10719" y="5944"/>
                </a:moveTo>
                <a:cubicBezTo>
                  <a:pt x="10444" y="5883"/>
                  <a:pt x="10539" y="6105"/>
                  <a:pt x="11052" y="6394"/>
                </a:cubicBezTo>
                <a:cubicBezTo>
                  <a:pt x="11346" y="6559"/>
                  <a:pt x="11823" y="6930"/>
                  <a:pt x="12109" y="7218"/>
                </a:cubicBezTo>
                <a:cubicBezTo>
                  <a:pt x="12394" y="7507"/>
                  <a:pt x="12642" y="7730"/>
                  <a:pt x="12660" y="7712"/>
                </a:cubicBezTo>
                <a:cubicBezTo>
                  <a:pt x="12858" y="7503"/>
                  <a:pt x="11927" y="6538"/>
                  <a:pt x="11115" y="6109"/>
                </a:cubicBezTo>
                <a:cubicBezTo>
                  <a:pt x="10943" y="6019"/>
                  <a:pt x="10810" y="5964"/>
                  <a:pt x="10719" y="5944"/>
                </a:cubicBezTo>
                <a:close/>
                <a:moveTo>
                  <a:pt x="15176" y="5959"/>
                </a:moveTo>
                <a:cubicBezTo>
                  <a:pt x="14738" y="5959"/>
                  <a:pt x="13242" y="7205"/>
                  <a:pt x="13242" y="7570"/>
                </a:cubicBezTo>
                <a:cubicBezTo>
                  <a:pt x="13242" y="7748"/>
                  <a:pt x="13333" y="7694"/>
                  <a:pt x="13776" y="7250"/>
                </a:cubicBezTo>
                <a:cubicBezTo>
                  <a:pt x="14070" y="6955"/>
                  <a:pt x="14536" y="6577"/>
                  <a:pt x="14815" y="6413"/>
                </a:cubicBezTo>
                <a:cubicBezTo>
                  <a:pt x="15322" y="6115"/>
                  <a:pt x="15448" y="5959"/>
                  <a:pt x="15176" y="5959"/>
                </a:cubicBezTo>
                <a:close/>
                <a:moveTo>
                  <a:pt x="8371" y="6386"/>
                </a:moveTo>
                <a:cubicBezTo>
                  <a:pt x="8293" y="6386"/>
                  <a:pt x="8227" y="6456"/>
                  <a:pt x="8227" y="6544"/>
                </a:cubicBezTo>
                <a:cubicBezTo>
                  <a:pt x="8227" y="6631"/>
                  <a:pt x="8293" y="6701"/>
                  <a:pt x="8371" y="6701"/>
                </a:cubicBezTo>
                <a:cubicBezTo>
                  <a:pt x="8449" y="6701"/>
                  <a:pt x="8511" y="6631"/>
                  <a:pt x="8511" y="6544"/>
                </a:cubicBezTo>
                <a:cubicBezTo>
                  <a:pt x="8511" y="6456"/>
                  <a:pt x="8449" y="6386"/>
                  <a:pt x="8371" y="6386"/>
                </a:cubicBezTo>
                <a:close/>
                <a:moveTo>
                  <a:pt x="9031" y="7021"/>
                </a:moveTo>
                <a:cubicBezTo>
                  <a:pt x="8953" y="7021"/>
                  <a:pt x="8890" y="7095"/>
                  <a:pt x="8890" y="7183"/>
                </a:cubicBezTo>
                <a:cubicBezTo>
                  <a:pt x="8890" y="7271"/>
                  <a:pt x="8953" y="7341"/>
                  <a:pt x="9031" y="7341"/>
                </a:cubicBezTo>
                <a:cubicBezTo>
                  <a:pt x="9109" y="7341"/>
                  <a:pt x="9175" y="7271"/>
                  <a:pt x="9175" y="7183"/>
                </a:cubicBezTo>
                <a:cubicBezTo>
                  <a:pt x="9175" y="7095"/>
                  <a:pt x="9109" y="7021"/>
                  <a:pt x="9031" y="7021"/>
                </a:cubicBezTo>
                <a:close/>
                <a:moveTo>
                  <a:pt x="10220" y="7889"/>
                </a:moveTo>
                <a:cubicBezTo>
                  <a:pt x="10049" y="7889"/>
                  <a:pt x="9929" y="7920"/>
                  <a:pt x="9929" y="7980"/>
                </a:cubicBezTo>
                <a:cubicBezTo>
                  <a:pt x="9929" y="8041"/>
                  <a:pt x="10184" y="8082"/>
                  <a:pt x="10522" y="8075"/>
                </a:cubicBezTo>
                <a:cubicBezTo>
                  <a:pt x="10993" y="8065"/>
                  <a:pt x="11053" y="8045"/>
                  <a:pt x="10828" y="7980"/>
                </a:cubicBezTo>
                <a:cubicBezTo>
                  <a:pt x="10616" y="7920"/>
                  <a:pt x="10392" y="7889"/>
                  <a:pt x="10220" y="7889"/>
                </a:cubicBezTo>
                <a:close/>
                <a:moveTo>
                  <a:pt x="15692" y="7889"/>
                </a:moveTo>
                <a:cubicBezTo>
                  <a:pt x="15520" y="7889"/>
                  <a:pt x="15296" y="7920"/>
                  <a:pt x="15085" y="7980"/>
                </a:cubicBezTo>
                <a:cubicBezTo>
                  <a:pt x="14859" y="8045"/>
                  <a:pt x="14923" y="8065"/>
                  <a:pt x="15394" y="8075"/>
                </a:cubicBezTo>
                <a:cubicBezTo>
                  <a:pt x="15732" y="8082"/>
                  <a:pt x="15983" y="8041"/>
                  <a:pt x="15983" y="7980"/>
                </a:cubicBezTo>
                <a:cubicBezTo>
                  <a:pt x="15983" y="7920"/>
                  <a:pt x="15864" y="7889"/>
                  <a:pt x="15692" y="7889"/>
                </a:cubicBezTo>
                <a:close/>
                <a:moveTo>
                  <a:pt x="17977" y="8426"/>
                </a:moveTo>
                <a:cubicBezTo>
                  <a:pt x="17921" y="8405"/>
                  <a:pt x="17875" y="8467"/>
                  <a:pt x="17875" y="8564"/>
                </a:cubicBezTo>
                <a:cubicBezTo>
                  <a:pt x="17875" y="8662"/>
                  <a:pt x="17921" y="8727"/>
                  <a:pt x="17977" y="8706"/>
                </a:cubicBezTo>
                <a:cubicBezTo>
                  <a:pt x="18033" y="8685"/>
                  <a:pt x="18078" y="8620"/>
                  <a:pt x="18078" y="8564"/>
                </a:cubicBezTo>
                <a:cubicBezTo>
                  <a:pt x="18078" y="8509"/>
                  <a:pt x="18033" y="8447"/>
                  <a:pt x="17977" y="8426"/>
                </a:cubicBezTo>
                <a:close/>
                <a:moveTo>
                  <a:pt x="11982" y="8975"/>
                </a:moveTo>
                <a:cubicBezTo>
                  <a:pt x="11957" y="8975"/>
                  <a:pt x="11925" y="8991"/>
                  <a:pt x="11894" y="9026"/>
                </a:cubicBezTo>
                <a:cubicBezTo>
                  <a:pt x="11842" y="9085"/>
                  <a:pt x="11832" y="9189"/>
                  <a:pt x="11870" y="9259"/>
                </a:cubicBezTo>
                <a:cubicBezTo>
                  <a:pt x="11923" y="9355"/>
                  <a:pt x="11959" y="9353"/>
                  <a:pt x="12017" y="9247"/>
                </a:cubicBezTo>
                <a:cubicBezTo>
                  <a:pt x="12092" y="9111"/>
                  <a:pt x="12057" y="8975"/>
                  <a:pt x="11982" y="8975"/>
                </a:cubicBezTo>
                <a:close/>
                <a:moveTo>
                  <a:pt x="21037" y="11753"/>
                </a:moveTo>
                <a:cubicBezTo>
                  <a:pt x="21008" y="11759"/>
                  <a:pt x="20995" y="11790"/>
                  <a:pt x="20995" y="11852"/>
                </a:cubicBezTo>
                <a:cubicBezTo>
                  <a:pt x="20995" y="11937"/>
                  <a:pt x="20856" y="12102"/>
                  <a:pt x="20683" y="12223"/>
                </a:cubicBezTo>
                <a:cubicBezTo>
                  <a:pt x="20406" y="12415"/>
                  <a:pt x="20146" y="12830"/>
                  <a:pt x="20146" y="13075"/>
                </a:cubicBezTo>
                <a:cubicBezTo>
                  <a:pt x="20146" y="13121"/>
                  <a:pt x="20294" y="13155"/>
                  <a:pt x="20476" y="13150"/>
                </a:cubicBezTo>
                <a:cubicBezTo>
                  <a:pt x="20819" y="13142"/>
                  <a:pt x="20962" y="12874"/>
                  <a:pt x="20623" y="12874"/>
                </a:cubicBezTo>
                <a:cubicBezTo>
                  <a:pt x="20122" y="12874"/>
                  <a:pt x="20521" y="12356"/>
                  <a:pt x="21058" y="12310"/>
                </a:cubicBezTo>
                <a:cubicBezTo>
                  <a:pt x="21386" y="12281"/>
                  <a:pt x="21467" y="11978"/>
                  <a:pt x="21192" y="11812"/>
                </a:cubicBezTo>
                <a:cubicBezTo>
                  <a:pt x="21114" y="11766"/>
                  <a:pt x="21066" y="11747"/>
                  <a:pt x="21037" y="11753"/>
                </a:cubicBezTo>
                <a:close/>
                <a:moveTo>
                  <a:pt x="9912" y="13087"/>
                </a:moveTo>
                <a:cubicBezTo>
                  <a:pt x="9734" y="13087"/>
                  <a:pt x="9734" y="13101"/>
                  <a:pt x="9943" y="13292"/>
                </a:cubicBezTo>
                <a:cubicBezTo>
                  <a:pt x="10195" y="13522"/>
                  <a:pt x="10247" y="13513"/>
                  <a:pt x="10161" y="13261"/>
                </a:cubicBezTo>
                <a:cubicBezTo>
                  <a:pt x="10128" y="13165"/>
                  <a:pt x="10016" y="13087"/>
                  <a:pt x="9912" y="13087"/>
                </a:cubicBezTo>
                <a:close/>
                <a:moveTo>
                  <a:pt x="20619" y="13446"/>
                </a:moveTo>
                <a:cubicBezTo>
                  <a:pt x="20453" y="13525"/>
                  <a:pt x="20112" y="13808"/>
                  <a:pt x="20040" y="13959"/>
                </a:cubicBezTo>
                <a:cubicBezTo>
                  <a:pt x="19950" y="14148"/>
                  <a:pt x="20003" y="14128"/>
                  <a:pt x="20321" y="13845"/>
                </a:cubicBezTo>
                <a:cubicBezTo>
                  <a:pt x="20536" y="13653"/>
                  <a:pt x="20711" y="13472"/>
                  <a:pt x="20711" y="13446"/>
                </a:cubicBezTo>
                <a:cubicBezTo>
                  <a:pt x="20711" y="13414"/>
                  <a:pt x="20675" y="13420"/>
                  <a:pt x="20619" y="13446"/>
                </a:cubicBezTo>
                <a:close/>
                <a:moveTo>
                  <a:pt x="13906" y="13841"/>
                </a:moveTo>
                <a:cubicBezTo>
                  <a:pt x="13849" y="13847"/>
                  <a:pt x="13807" y="13951"/>
                  <a:pt x="13807" y="14145"/>
                </a:cubicBezTo>
                <a:cubicBezTo>
                  <a:pt x="13807" y="14356"/>
                  <a:pt x="13860" y="14466"/>
                  <a:pt x="13972" y="14492"/>
                </a:cubicBezTo>
                <a:cubicBezTo>
                  <a:pt x="14186" y="14542"/>
                  <a:pt x="14216" y="14460"/>
                  <a:pt x="14099" y="14113"/>
                </a:cubicBezTo>
                <a:cubicBezTo>
                  <a:pt x="14035" y="13926"/>
                  <a:pt x="13962" y="13835"/>
                  <a:pt x="13906" y="13841"/>
                </a:cubicBezTo>
                <a:close/>
                <a:moveTo>
                  <a:pt x="7090" y="13991"/>
                </a:moveTo>
                <a:cubicBezTo>
                  <a:pt x="6966" y="13963"/>
                  <a:pt x="6780" y="14122"/>
                  <a:pt x="6616" y="14484"/>
                </a:cubicBezTo>
                <a:cubicBezTo>
                  <a:pt x="6513" y="14711"/>
                  <a:pt x="6368" y="14895"/>
                  <a:pt x="6293" y="14895"/>
                </a:cubicBezTo>
                <a:cubicBezTo>
                  <a:pt x="6219" y="14895"/>
                  <a:pt x="6047" y="15017"/>
                  <a:pt x="5914" y="15167"/>
                </a:cubicBezTo>
                <a:cubicBezTo>
                  <a:pt x="5745" y="15357"/>
                  <a:pt x="5613" y="15420"/>
                  <a:pt x="5479" y="15372"/>
                </a:cubicBezTo>
                <a:cubicBezTo>
                  <a:pt x="5341" y="15323"/>
                  <a:pt x="5235" y="15379"/>
                  <a:pt x="5096" y="15577"/>
                </a:cubicBezTo>
                <a:cubicBezTo>
                  <a:pt x="4861" y="15914"/>
                  <a:pt x="4692" y="15926"/>
                  <a:pt x="4500" y="15617"/>
                </a:cubicBezTo>
                <a:cubicBezTo>
                  <a:pt x="4325" y="15337"/>
                  <a:pt x="4308" y="15416"/>
                  <a:pt x="4461" y="15794"/>
                </a:cubicBezTo>
                <a:cubicBezTo>
                  <a:pt x="4602" y="16142"/>
                  <a:pt x="4941" y="16153"/>
                  <a:pt x="5138" y="15814"/>
                </a:cubicBezTo>
                <a:cubicBezTo>
                  <a:pt x="5243" y="15635"/>
                  <a:pt x="5348" y="15576"/>
                  <a:pt x="5503" y="15609"/>
                </a:cubicBezTo>
                <a:cubicBezTo>
                  <a:pt x="5652" y="15641"/>
                  <a:pt x="5797" y="15570"/>
                  <a:pt x="5949" y="15388"/>
                </a:cubicBezTo>
                <a:cubicBezTo>
                  <a:pt x="6119" y="15184"/>
                  <a:pt x="6236" y="15134"/>
                  <a:pt x="6433" y="15179"/>
                </a:cubicBezTo>
                <a:cubicBezTo>
                  <a:pt x="6806" y="15263"/>
                  <a:pt x="7071" y="15061"/>
                  <a:pt x="7181" y="14610"/>
                </a:cubicBezTo>
                <a:cubicBezTo>
                  <a:pt x="7274" y="14232"/>
                  <a:pt x="7214" y="14018"/>
                  <a:pt x="7090" y="13991"/>
                </a:cubicBezTo>
                <a:close/>
                <a:moveTo>
                  <a:pt x="2696" y="14188"/>
                </a:moveTo>
                <a:cubicBezTo>
                  <a:pt x="2459" y="14204"/>
                  <a:pt x="2404" y="14267"/>
                  <a:pt x="2520" y="14397"/>
                </a:cubicBezTo>
                <a:cubicBezTo>
                  <a:pt x="2554" y="14436"/>
                  <a:pt x="2634" y="14423"/>
                  <a:pt x="2696" y="14366"/>
                </a:cubicBezTo>
                <a:cubicBezTo>
                  <a:pt x="2757" y="14308"/>
                  <a:pt x="2837" y="14292"/>
                  <a:pt x="2871" y="14330"/>
                </a:cubicBezTo>
                <a:cubicBezTo>
                  <a:pt x="2905" y="14369"/>
                  <a:pt x="2931" y="14349"/>
                  <a:pt x="2931" y="14287"/>
                </a:cubicBezTo>
                <a:cubicBezTo>
                  <a:pt x="2931" y="14225"/>
                  <a:pt x="2826" y="14180"/>
                  <a:pt x="2696" y="14188"/>
                </a:cubicBezTo>
                <a:close/>
                <a:moveTo>
                  <a:pt x="11898" y="14291"/>
                </a:moveTo>
                <a:cubicBezTo>
                  <a:pt x="11758" y="14303"/>
                  <a:pt x="11540" y="14407"/>
                  <a:pt x="11540" y="14488"/>
                </a:cubicBezTo>
                <a:cubicBezTo>
                  <a:pt x="11540" y="14544"/>
                  <a:pt x="11633" y="14556"/>
                  <a:pt x="11751" y="14516"/>
                </a:cubicBezTo>
                <a:cubicBezTo>
                  <a:pt x="11999" y="14430"/>
                  <a:pt x="12060" y="14382"/>
                  <a:pt x="12000" y="14314"/>
                </a:cubicBezTo>
                <a:cubicBezTo>
                  <a:pt x="11982" y="14294"/>
                  <a:pt x="11945" y="14287"/>
                  <a:pt x="11898" y="14291"/>
                </a:cubicBezTo>
                <a:close/>
                <a:moveTo>
                  <a:pt x="19896" y="14311"/>
                </a:moveTo>
                <a:cubicBezTo>
                  <a:pt x="19869" y="14314"/>
                  <a:pt x="19861" y="14347"/>
                  <a:pt x="19861" y="14413"/>
                </a:cubicBezTo>
                <a:cubicBezTo>
                  <a:pt x="19861" y="14501"/>
                  <a:pt x="19739" y="14728"/>
                  <a:pt x="19588" y="14918"/>
                </a:cubicBezTo>
                <a:cubicBezTo>
                  <a:pt x="19324" y="15250"/>
                  <a:pt x="19302" y="15258"/>
                  <a:pt x="19128" y="15080"/>
                </a:cubicBezTo>
                <a:cubicBezTo>
                  <a:pt x="18892" y="14840"/>
                  <a:pt x="18855" y="14847"/>
                  <a:pt x="18787" y="15135"/>
                </a:cubicBezTo>
                <a:cubicBezTo>
                  <a:pt x="18748" y="15304"/>
                  <a:pt x="18788" y="15426"/>
                  <a:pt x="18928" y="15546"/>
                </a:cubicBezTo>
                <a:cubicBezTo>
                  <a:pt x="19117" y="15708"/>
                  <a:pt x="19144" y="15693"/>
                  <a:pt x="19507" y="15250"/>
                </a:cubicBezTo>
                <a:cubicBezTo>
                  <a:pt x="19780" y="14916"/>
                  <a:pt x="19939" y="14802"/>
                  <a:pt x="20065" y="14847"/>
                </a:cubicBezTo>
                <a:cubicBezTo>
                  <a:pt x="20310" y="14935"/>
                  <a:pt x="20299" y="14564"/>
                  <a:pt x="20051" y="14389"/>
                </a:cubicBezTo>
                <a:cubicBezTo>
                  <a:pt x="19972" y="14334"/>
                  <a:pt x="19924" y="14307"/>
                  <a:pt x="19896" y="14311"/>
                </a:cubicBezTo>
                <a:close/>
                <a:moveTo>
                  <a:pt x="16601" y="14318"/>
                </a:moveTo>
                <a:cubicBezTo>
                  <a:pt x="16474" y="14307"/>
                  <a:pt x="16267" y="14383"/>
                  <a:pt x="16267" y="14468"/>
                </a:cubicBezTo>
                <a:cubicBezTo>
                  <a:pt x="16267" y="14512"/>
                  <a:pt x="16373" y="14524"/>
                  <a:pt x="16503" y="14496"/>
                </a:cubicBezTo>
                <a:cubicBezTo>
                  <a:pt x="16632" y="14468"/>
                  <a:pt x="16718" y="14408"/>
                  <a:pt x="16692" y="14362"/>
                </a:cubicBezTo>
                <a:cubicBezTo>
                  <a:pt x="16678" y="14337"/>
                  <a:pt x="16643" y="14322"/>
                  <a:pt x="16601" y="14318"/>
                </a:cubicBezTo>
                <a:close/>
                <a:moveTo>
                  <a:pt x="17735" y="14366"/>
                </a:moveTo>
                <a:cubicBezTo>
                  <a:pt x="17663" y="14366"/>
                  <a:pt x="17577" y="14410"/>
                  <a:pt x="17545" y="14468"/>
                </a:cubicBezTo>
                <a:cubicBezTo>
                  <a:pt x="17512" y="14529"/>
                  <a:pt x="17594" y="14575"/>
                  <a:pt x="17735" y="14575"/>
                </a:cubicBezTo>
                <a:cubicBezTo>
                  <a:pt x="17876" y="14575"/>
                  <a:pt x="17957" y="14529"/>
                  <a:pt x="17924" y="14468"/>
                </a:cubicBezTo>
                <a:cubicBezTo>
                  <a:pt x="17892" y="14410"/>
                  <a:pt x="17806" y="14366"/>
                  <a:pt x="17735" y="14366"/>
                </a:cubicBezTo>
                <a:close/>
                <a:moveTo>
                  <a:pt x="7686" y="14405"/>
                </a:moveTo>
                <a:cubicBezTo>
                  <a:pt x="7676" y="14416"/>
                  <a:pt x="7671" y="14454"/>
                  <a:pt x="7669" y="14516"/>
                </a:cubicBezTo>
                <a:cubicBezTo>
                  <a:pt x="7665" y="14628"/>
                  <a:pt x="7687" y="14689"/>
                  <a:pt x="7718" y="14654"/>
                </a:cubicBezTo>
                <a:cubicBezTo>
                  <a:pt x="7749" y="14619"/>
                  <a:pt x="7752" y="14525"/>
                  <a:pt x="7725" y="14449"/>
                </a:cubicBezTo>
                <a:cubicBezTo>
                  <a:pt x="7710" y="14406"/>
                  <a:pt x="7696" y="14394"/>
                  <a:pt x="7686" y="14405"/>
                </a:cubicBezTo>
                <a:close/>
                <a:moveTo>
                  <a:pt x="13214" y="14693"/>
                </a:moveTo>
                <a:cubicBezTo>
                  <a:pt x="13129" y="14681"/>
                  <a:pt x="13032" y="14730"/>
                  <a:pt x="12905" y="14835"/>
                </a:cubicBezTo>
                <a:cubicBezTo>
                  <a:pt x="12724" y="14987"/>
                  <a:pt x="12723" y="14992"/>
                  <a:pt x="12909" y="15147"/>
                </a:cubicBezTo>
                <a:cubicBezTo>
                  <a:pt x="13093" y="15301"/>
                  <a:pt x="13095" y="15308"/>
                  <a:pt x="12919" y="15526"/>
                </a:cubicBezTo>
                <a:cubicBezTo>
                  <a:pt x="12821" y="15648"/>
                  <a:pt x="12652" y="15747"/>
                  <a:pt x="12547" y="15747"/>
                </a:cubicBezTo>
                <a:cubicBezTo>
                  <a:pt x="12324" y="15747"/>
                  <a:pt x="12010" y="15460"/>
                  <a:pt x="12010" y="15254"/>
                </a:cubicBezTo>
                <a:cubicBezTo>
                  <a:pt x="12010" y="15175"/>
                  <a:pt x="11968" y="15108"/>
                  <a:pt x="11916" y="15108"/>
                </a:cubicBezTo>
                <a:cubicBezTo>
                  <a:pt x="11735" y="15108"/>
                  <a:pt x="11445" y="15534"/>
                  <a:pt x="11445" y="15798"/>
                </a:cubicBezTo>
                <a:cubicBezTo>
                  <a:pt x="11445" y="16121"/>
                  <a:pt x="11599" y="16140"/>
                  <a:pt x="11873" y="15850"/>
                </a:cubicBezTo>
                <a:cubicBezTo>
                  <a:pt x="12055" y="15657"/>
                  <a:pt x="12089" y="15653"/>
                  <a:pt x="12196" y="15798"/>
                </a:cubicBezTo>
                <a:cubicBezTo>
                  <a:pt x="12368" y="16031"/>
                  <a:pt x="12701" y="15997"/>
                  <a:pt x="13011" y="15719"/>
                </a:cubicBezTo>
                <a:cubicBezTo>
                  <a:pt x="13157" y="15588"/>
                  <a:pt x="13447" y="15387"/>
                  <a:pt x="13656" y="15270"/>
                </a:cubicBezTo>
                <a:cubicBezTo>
                  <a:pt x="13865" y="15153"/>
                  <a:pt x="14052" y="14989"/>
                  <a:pt x="14074" y="14910"/>
                </a:cubicBezTo>
                <a:cubicBezTo>
                  <a:pt x="14102" y="14809"/>
                  <a:pt x="14037" y="14826"/>
                  <a:pt x="13853" y="14962"/>
                </a:cubicBezTo>
                <a:cubicBezTo>
                  <a:pt x="13596" y="15151"/>
                  <a:pt x="13589" y="15150"/>
                  <a:pt x="13453" y="14918"/>
                </a:cubicBezTo>
                <a:cubicBezTo>
                  <a:pt x="13372" y="14781"/>
                  <a:pt x="13299" y="14706"/>
                  <a:pt x="13214" y="14693"/>
                </a:cubicBezTo>
                <a:close/>
                <a:moveTo>
                  <a:pt x="17426" y="14808"/>
                </a:moveTo>
                <a:cubicBezTo>
                  <a:pt x="17408" y="14814"/>
                  <a:pt x="17401" y="14849"/>
                  <a:pt x="17401" y="14914"/>
                </a:cubicBezTo>
                <a:cubicBezTo>
                  <a:pt x="17401" y="15007"/>
                  <a:pt x="17466" y="15144"/>
                  <a:pt x="17545" y="15218"/>
                </a:cubicBezTo>
                <a:cubicBezTo>
                  <a:pt x="17674" y="15338"/>
                  <a:pt x="17673" y="15373"/>
                  <a:pt x="17527" y="15554"/>
                </a:cubicBezTo>
                <a:cubicBezTo>
                  <a:pt x="17284" y="15857"/>
                  <a:pt x="16913" y="15766"/>
                  <a:pt x="16731" y="15356"/>
                </a:cubicBezTo>
                <a:lnTo>
                  <a:pt x="16583" y="15017"/>
                </a:lnTo>
                <a:lnTo>
                  <a:pt x="16331" y="15281"/>
                </a:lnTo>
                <a:cubicBezTo>
                  <a:pt x="16190" y="15429"/>
                  <a:pt x="16078" y="15660"/>
                  <a:pt x="16078" y="15806"/>
                </a:cubicBezTo>
                <a:cubicBezTo>
                  <a:pt x="16078" y="16139"/>
                  <a:pt x="16403" y="16166"/>
                  <a:pt x="16555" y="15846"/>
                </a:cubicBezTo>
                <a:cubicBezTo>
                  <a:pt x="16652" y="15642"/>
                  <a:pt x="16674" y="15636"/>
                  <a:pt x="16826" y="15791"/>
                </a:cubicBezTo>
                <a:cubicBezTo>
                  <a:pt x="17102" y="16072"/>
                  <a:pt x="17388" y="15987"/>
                  <a:pt x="17857" y="15483"/>
                </a:cubicBezTo>
                <a:lnTo>
                  <a:pt x="18300" y="15009"/>
                </a:lnTo>
                <a:lnTo>
                  <a:pt x="17966" y="15005"/>
                </a:lnTo>
                <a:cubicBezTo>
                  <a:pt x="17781" y="15004"/>
                  <a:pt x="17579" y="14945"/>
                  <a:pt x="17517" y="14875"/>
                </a:cubicBezTo>
                <a:cubicBezTo>
                  <a:pt x="17473" y="14825"/>
                  <a:pt x="17443" y="14802"/>
                  <a:pt x="17426" y="14808"/>
                </a:cubicBezTo>
                <a:close/>
                <a:moveTo>
                  <a:pt x="9820" y="14930"/>
                </a:moveTo>
                <a:cubicBezTo>
                  <a:pt x="9742" y="14894"/>
                  <a:pt x="9415" y="15338"/>
                  <a:pt x="9185" y="15818"/>
                </a:cubicBezTo>
                <a:cubicBezTo>
                  <a:pt x="9050" y="16100"/>
                  <a:pt x="8842" y="16380"/>
                  <a:pt x="8725" y="16438"/>
                </a:cubicBezTo>
                <a:cubicBezTo>
                  <a:pt x="8608" y="16496"/>
                  <a:pt x="8511" y="16619"/>
                  <a:pt x="8511" y="16710"/>
                </a:cubicBezTo>
                <a:cubicBezTo>
                  <a:pt x="8511" y="16802"/>
                  <a:pt x="8460" y="16937"/>
                  <a:pt x="8395" y="17014"/>
                </a:cubicBezTo>
                <a:cubicBezTo>
                  <a:pt x="8322" y="17101"/>
                  <a:pt x="8394" y="17089"/>
                  <a:pt x="8588" y="16978"/>
                </a:cubicBezTo>
                <a:cubicBezTo>
                  <a:pt x="8804" y="16856"/>
                  <a:pt x="8959" y="16648"/>
                  <a:pt x="9087" y="16311"/>
                </a:cubicBezTo>
                <a:cubicBezTo>
                  <a:pt x="9189" y="16043"/>
                  <a:pt x="9399" y="15661"/>
                  <a:pt x="9554" y="15463"/>
                </a:cubicBezTo>
                <a:cubicBezTo>
                  <a:pt x="9708" y="15265"/>
                  <a:pt x="9838" y="15043"/>
                  <a:pt x="9838" y="14974"/>
                </a:cubicBezTo>
                <a:cubicBezTo>
                  <a:pt x="9838" y="14948"/>
                  <a:pt x="9831" y="14935"/>
                  <a:pt x="9820" y="14930"/>
                </a:cubicBezTo>
                <a:close/>
                <a:moveTo>
                  <a:pt x="8634" y="15041"/>
                </a:moveTo>
                <a:cubicBezTo>
                  <a:pt x="8624" y="15052"/>
                  <a:pt x="8615" y="15089"/>
                  <a:pt x="8613" y="15151"/>
                </a:cubicBezTo>
                <a:cubicBezTo>
                  <a:pt x="8609" y="15263"/>
                  <a:pt x="8631" y="15329"/>
                  <a:pt x="8662" y="15293"/>
                </a:cubicBezTo>
                <a:cubicBezTo>
                  <a:pt x="8694" y="15258"/>
                  <a:pt x="8700" y="15165"/>
                  <a:pt x="8673" y="15088"/>
                </a:cubicBezTo>
                <a:cubicBezTo>
                  <a:pt x="8658" y="15046"/>
                  <a:pt x="8644" y="15029"/>
                  <a:pt x="8634" y="15041"/>
                </a:cubicBezTo>
                <a:close/>
                <a:moveTo>
                  <a:pt x="14944" y="15108"/>
                </a:moveTo>
                <a:cubicBezTo>
                  <a:pt x="14892" y="15108"/>
                  <a:pt x="14850" y="15208"/>
                  <a:pt x="14850" y="15329"/>
                </a:cubicBezTo>
                <a:cubicBezTo>
                  <a:pt x="14850" y="15449"/>
                  <a:pt x="14892" y="15519"/>
                  <a:pt x="14944" y="15483"/>
                </a:cubicBezTo>
                <a:cubicBezTo>
                  <a:pt x="14996" y="15447"/>
                  <a:pt x="15039" y="15346"/>
                  <a:pt x="15039" y="15262"/>
                </a:cubicBezTo>
                <a:cubicBezTo>
                  <a:pt x="15039" y="15177"/>
                  <a:pt x="14996" y="15108"/>
                  <a:pt x="14944" y="15108"/>
                </a:cubicBezTo>
                <a:close/>
                <a:moveTo>
                  <a:pt x="3766" y="15222"/>
                </a:moveTo>
                <a:cubicBezTo>
                  <a:pt x="3729" y="15196"/>
                  <a:pt x="3521" y="15357"/>
                  <a:pt x="3170" y="15727"/>
                </a:cubicBezTo>
                <a:cubicBezTo>
                  <a:pt x="2181" y="16768"/>
                  <a:pt x="1178" y="16981"/>
                  <a:pt x="555" y="16280"/>
                </a:cubicBezTo>
                <a:cubicBezTo>
                  <a:pt x="407" y="16113"/>
                  <a:pt x="286" y="16008"/>
                  <a:pt x="288" y="16047"/>
                </a:cubicBezTo>
                <a:cubicBezTo>
                  <a:pt x="297" y="16238"/>
                  <a:pt x="567" y="16643"/>
                  <a:pt x="769" y="16769"/>
                </a:cubicBezTo>
                <a:cubicBezTo>
                  <a:pt x="1436" y="17185"/>
                  <a:pt x="2580" y="16778"/>
                  <a:pt x="3349" y="15854"/>
                </a:cubicBezTo>
                <a:cubicBezTo>
                  <a:pt x="3672" y="15464"/>
                  <a:pt x="3804" y="15249"/>
                  <a:pt x="3766" y="15222"/>
                </a:cubicBezTo>
                <a:close/>
                <a:moveTo>
                  <a:pt x="8673" y="15554"/>
                </a:moveTo>
                <a:cubicBezTo>
                  <a:pt x="8659" y="15546"/>
                  <a:pt x="8610" y="15595"/>
                  <a:pt x="8515" y="15692"/>
                </a:cubicBezTo>
                <a:cubicBezTo>
                  <a:pt x="8329" y="15881"/>
                  <a:pt x="8315" y="15882"/>
                  <a:pt x="8132" y="15696"/>
                </a:cubicBezTo>
                <a:cubicBezTo>
                  <a:pt x="7923" y="15482"/>
                  <a:pt x="7891" y="15543"/>
                  <a:pt x="8044" y="15866"/>
                </a:cubicBezTo>
                <a:cubicBezTo>
                  <a:pt x="8180" y="16149"/>
                  <a:pt x="8515" y="16087"/>
                  <a:pt x="8624" y="15755"/>
                </a:cubicBezTo>
                <a:cubicBezTo>
                  <a:pt x="8665" y="15627"/>
                  <a:pt x="8686" y="15562"/>
                  <a:pt x="8673" y="15554"/>
                </a:cubicBezTo>
                <a:close/>
                <a:moveTo>
                  <a:pt x="14832" y="15692"/>
                </a:moveTo>
                <a:cubicBezTo>
                  <a:pt x="14814" y="15671"/>
                  <a:pt x="14700" y="15824"/>
                  <a:pt x="14579" y="16031"/>
                </a:cubicBezTo>
                <a:cubicBezTo>
                  <a:pt x="14448" y="16256"/>
                  <a:pt x="14409" y="16390"/>
                  <a:pt x="14485" y="16363"/>
                </a:cubicBezTo>
                <a:cubicBezTo>
                  <a:pt x="14610" y="16317"/>
                  <a:pt x="14896" y="15764"/>
                  <a:pt x="14832" y="15692"/>
                </a:cubicBezTo>
                <a:close/>
                <a:moveTo>
                  <a:pt x="19068" y="15909"/>
                </a:moveTo>
                <a:cubicBezTo>
                  <a:pt x="19024" y="15912"/>
                  <a:pt x="18921" y="16000"/>
                  <a:pt x="18777" y="16169"/>
                </a:cubicBezTo>
                <a:cubicBezTo>
                  <a:pt x="18535" y="16453"/>
                  <a:pt x="18531" y="16473"/>
                  <a:pt x="18717" y="16418"/>
                </a:cubicBezTo>
                <a:cubicBezTo>
                  <a:pt x="18830" y="16385"/>
                  <a:pt x="18964" y="16264"/>
                  <a:pt x="19019" y="16150"/>
                </a:cubicBezTo>
                <a:cubicBezTo>
                  <a:pt x="19098" y="15985"/>
                  <a:pt x="19112" y="15906"/>
                  <a:pt x="19068" y="15909"/>
                </a:cubicBezTo>
                <a:close/>
                <a:moveTo>
                  <a:pt x="5465" y="16422"/>
                </a:moveTo>
                <a:cubicBezTo>
                  <a:pt x="5325" y="16434"/>
                  <a:pt x="5107" y="16538"/>
                  <a:pt x="5107" y="16619"/>
                </a:cubicBezTo>
                <a:cubicBezTo>
                  <a:pt x="5107" y="16675"/>
                  <a:pt x="5204" y="16688"/>
                  <a:pt x="5321" y="16647"/>
                </a:cubicBezTo>
                <a:cubicBezTo>
                  <a:pt x="5569" y="16561"/>
                  <a:pt x="5627" y="16509"/>
                  <a:pt x="5567" y="16442"/>
                </a:cubicBezTo>
                <a:cubicBezTo>
                  <a:pt x="5549" y="16421"/>
                  <a:pt x="5511" y="16418"/>
                  <a:pt x="5465" y="16422"/>
                </a:cubicBezTo>
                <a:close/>
                <a:moveTo>
                  <a:pt x="4587" y="19098"/>
                </a:moveTo>
                <a:lnTo>
                  <a:pt x="4559" y="19788"/>
                </a:lnTo>
                <a:cubicBezTo>
                  <a:pt x="4522" y="20674"/>
                  <a:pt x="4591" y="21079"/>
                  <a:pt x="4830" y="21367"/>
                </a:cubicBezTo>
                <a:lnTo>
                  <a:pt x="5019" y="21600"/>
                </a:lnTo>
                <a:lnTo>
                  <a:pt x="17043" y="21600"/>
                </a:lnTo>
                <a:lnTo>
                  <a:pt x="17008" y="20590"/>
                </a:lnTo>
                <a:cubicBezTo>
                  <a:pt x="16979" y="19710"/>
                  <a:pt x="16950" y="19554"/>
                  <a:pt x="16762" y="19343"/>
                </a:cubicBezTo>
                <a:lnTo>
                  <a:pt x="16545" y="19098"/>
                </a:lnTo>
                <a:lnTo>
                  <a:pt x="10568" y="19098"/>
                </a:lnTo>
                <a:lnTo>
                  <a:pt x="4587" y="19098"/>
                </a:lnTo>
                <a:close/>
              </a:path>
            </a:pathLst>
          </a:custGeom>
          <a:ln w="12700">
            <a:miter lim="400000"/>
          </a:ln>
        </p:spPr>
      </p:pic>
      <p:sp>
        <p:nvSpPr>
          <p:cNvPr id="153" name="أ/ فاطمة جبران"/>
          <p:cNvSpPr txBox="1"/>
          <p:nvPr/>
        </p:nvSpPr>
        <p:spPr>
          <a:xfrm>
            <a:off x="541700" y="12157537"/>
            <a:ext cx="5293292" cy="1003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2438400">
              <a:lnSpc>
                <a:spcPct val="90000"/>
              </a:lnSpc>
              <a:defRPr sz="4900">
                <a:solidFill>
                  <a:srgbClr val="929292"/>
                </a:solidFill>
                <a:latin typeface="Waseem Regular"/>
                <a:ea typeface="Waseem Regular"/>
                <a:cs typeface="Waseem Regular"/>
                <a:sym typeface="Waseem Regular"/>
              </a:defRPr>
            </a:lvl1pPr>
          </a:lstStyle>
          <a:p>
            <a:pPr rtl="0">
              <a:defRPr/>
            </a:pPr>
            <a:r>
              <a:t>أ/ فاطمة جبران</a:t>
            </a:r>
          </a:p>
        </p:txBody>
      </p:sp>
      <p:sp>
        <p:nvSpPr>
          <p:cNvPr id="154" name="الفصل ٨ - ١ الاشكال الثلاثية الأبعاد"/>
          <p:cNvSpPr txBox="1"/>
          <p:nvPr/>
        </p:nvSpPr>
        <p:spPr>
          <a:xfrm>
            <a:off x="4711821" y="4954244"/>
            <a:ext cx="18735703" cy="2010807"/>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2400">
                <a:solidFill>
                  <a:srgbClr val="0042A9"/>
                </a:solidFill>
                <a:latin typeface="Farah Regular"/>
                <a:ea typeface="Farah Regular"/>
                <a:cs typeface="Farah Regular"/>
                <a:sym typeface="Farah Regular"/>
              </a:defRPr>
            </a:lvl1pPr>
          </a:lstStyle>
          <a:p>
            <a:pPr rtl="0">
              <a:defRPr sz="2400">
                <a:solidFill>
                  <a:srgbClr val="000000"/>
                </a:solidFill>
                <a:latin typeface="Geeza Pro Regular"/>
                <a:ea typeface="Geeza Pro Regular"/>
                <a:cs typeface="Geeza Pro Regular"/>
                <a:sym typeface="Geeza Pro Regular"/>
              </a:defRPr>
            </a:pPr>
            <a:r>
              <a:rPr lang="ar-SA" sz="12400" dirty="0">
                <a:solidFill>
                  <a:srgbClr val="0042A9"/>
                </a:solidFill>
                <a:latin typeface="Traditional Arabic" panose="02020603050405020304" pitchFamily="18" charset="-78"/>
                <a:cs typeface="Traditional Arabic" panose="02020603050405020304" pitchFamily="18" charset="-78"/>
                <a:sym typeface="Farah Regular"/>
              </a:rPr>
              <a:t>الفصل 8 / الأشكال ثلاثية الأبعاد </a:t>
            </a:r>
            <a:endParaRPr sz="12400" dirty="0">
              <a:solidFill>
                <a:srgbClr val="0042A9"/>
              </a:solidFill>
              <a:latin typeface="Traditional Arabic" panose="02020603050405020304" pitchFamily="18" charset="-78"/>
              <a:cs typeface="Traditional Arabic" panose="02020603050405020304" pitchFamily="18" charset="-78"/>
              <a:sym typeface="Farah Regula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صورة" descr="صورة"/>
          <p:cNvPicPr>
            <a:picLocks noChangeAspect="1"/>
          </p:cNvPicPr>
          <p:nvPr/>
        </p:nvPicPr>
        <p:blipFill>
          <a:blip r:embed="rId2"/>
          <a:stretch>
            <a:fillRect/>
          </a:stretch>
        </p:blipFill>
        <p:spPr>
          <a:xfrm>
            <a:off x="10675933" y="3695981"/>
            <a:ext cx="11904927" cy="5430318"/>
          </a:xfrm>
          <a:prstGeom prst="rect">
            <a:avLst/>
          </a:prstGeom>
          <a:ln w="12700">
            <a:miter lim="400000"/>
          </a:ln>
        </p:spPr>
      </p:pic>
      <p:pic>
        <p:nvPicPr>
          <p:cNvPr id="3" name="صورة 2">
            <a:extLst>
              <a:ext uri="{FF2B5EF4-FFF2-40B4-BE49-F238E27FC236}">
                <a16:creationId xmlns:a16="http://schemas.microsoft.com/office/drawing/2014/main" id="{A716301F-FF40-3B12-E84B-A25A87FA96A3}"/>
              </a:ext>
            </a:extLst>
          </p:cNvPr>
          <p:cNvPicPr>
            <a:picLocks noChangeAspect="1"/>
          </p:cNvPicPr>
          <p:nvPr/>
        </p:nvPicPr>
        <p:blipFill>
          <a:blip r:embed="rId3"/>
          <a:stretch>
            <a:fillRect/>
          </a:stretch>
        </p:blipFill>
        <p:spPr>
          <a:xfrm>
            <a:off x="2659173" y="3695981"/>
            <a:ext cx="8609727" cy="5430318"/>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صورة" descr="صورة"/>
          <p:cNvPicPr>
            <a:picLocks noChangeAspect="1"/>
          </p:cNvPicPr>
          <p:nvPr/>
        </p:nvPicPr>
        <p:blipFill>
          <a:blip r:embed="rId2"/>
          <a:stretch>
            <a:fillRect/>
          </a:stretch>
        </p:blipFill>
        <p:spPr>
          <a:xfrm>
            <a:off x="7090399" y="3269957"/>
            <a:ext cx="11670936" cy="7954297"/>
          </a:xfrm>
          <a:prstGeom prst="rect">
            <a:avLst/>
          </a:prstGeom>
          <a:ln w="12700">
            <a:miter lim="400000"/>
          </a:ln>
        </p:spPr>
      </p:pic>
      <p:sp>
        <p:nvSpPr>
          <p:cNvPr id="2" name="مربع نص 1">
            <a:extLst>
              <a:ext uri="{FF2B5EF4-FFF2-40B4-BE49-F238E27FC236}">
                <a16:creationId xmlns:a16="http://schemas.microsoft.com/office/drawing/2014/main" id="{B24B6E49-BAAE-8CA6-683B-D68B008D4C53}"/>
              </a:ext>
            </a:extLst>
          </p:cNvPr>
          <p:cNvSpPr txBox="1"/>
          <p:nvPr/>
        </p:nvSpPr>
        <p:spPr>
          <a:xfrm>
            <a:off x="11675682" y="2166734"/>
            <a:ext cx="11554719"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5400" dirty="0">
                <a:solidFill>
                  <a:srgbClr val="FF0000"/>
                </a:solidFill>
              </a:rPr>
              <a:t>عرض الأشكال ثلاثية الأبعاد و التعرف عليها :</a:t>
            </a:r>
            <a:endParaRPr kumimoji="0" lang="ar-SA" sz="5400" b="0" i="0" u="none" strike="noStrike" cap="none" spc="0" normalizeH="0" baseline="0" dirty="0">
              <a:ln>
                <a:noFill/>
              </a:ln>
              <a:solidFill>
                <a:srgbClr val="FF0000"/>
              </a:solidFill>
              <a:effectLst/>
              <a:uFillTx/>
              <a:latin typeface="Geeza Pro Regular"/>
              <a:ea typeface="Geeza Pro Regular"/>
              <a:cs typeface="Geeza Pro Regular"/>
              <a:sym typeface="Geeza Pro Regula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5A5AC82-D398-3D2B-9C2B-D0A76577B112}"/>
              </a:ext>
            </a:extLst>
          </p:cNvPr>
          <p:cNvSpPr txBox="1"/>
          <p:nvPr/>
        </p:nvSpPr>
        <p:spPr>
          <a:xfrm>
            <a:off x="18894939" y="2081212"/>
            <a:ext cx="4393828"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4400" u="sng" dirty="0">
                <a:solidFill>
                  <a:schemeClr val="accent3">
                    <a:lumMod val="75000"/>
                  </a:schemeClr>
                </a:solidFill>
              </a:rPr>
              <a:t>نشاط جما عي / </a:t>
            </a:r>
            <a:endParaRPr kumimoji="0" lang="ar-SA" sz="4400" b="0" i="0" u="sng" strike="noStrike" cap="none" spc="0" normalizeH="0" baseline="0" dirty="0">
              <a:ln>
                <a:noFill/>
              </a:ln>
              <a:solidFill>
                <a:schemeClr val="accent3">
                  <a:lumMod val="75000"/>
                </a:schemeClr>
              </a:solidFill>
              <a:effectLst/>
              <a:uFillTx/>
              <a:sym typeface="Geeza Pro Regular"/>
            </a:endParaRPr>
          </a:p>
        </p:txBody>
      </p:sp>
      <p:sp>
        <p:nvSpPr>
          <p:cNvPr id="5" name="مربع نص 4">
            <a:extLst>
              <a:ext uri="{FF2B5EF4-FFF2-40B4-BE49-F238E27FC236}">
                <a16:creationId xmlns:a16="http://schemas.microsoft.com/office/drawing/2014/main" id="{256F69D5-BEE7-7B58-8BC1-E74DE0520D12}"/>
              </a:ext>
            </a:extLst>
          </p:cNvPr>
          <p:cNvSpPr txBox="1"/>
          <p:nvPr/>
        </p:nvSpPr>
        <p:spPr>
          <a:xfrm>
            <a:off x="5136204" y="3232626"/>
            <a:ext cx="1567849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4000" dirty="0">
                <a:solidFill>
                  <a:srgbClr val="FF0000"/>
                </a:solidFill>
              </a:rPr>
              <a:t>تنفذ الطالبة شكل ثلاثي الأبعاد و من ثم تتعرف على اسمه و عدد الأوجه و الأحرف و الرؤوس </a:t>
            </a:r>
            <a:endParaRPr kumimoji="0" lang="ar-SA" sz="4000" b="0" i="0" u="none" strike="noStrike" cap="none" spc="0" normalizeH="0" baseline="0" dirty="0">
              <a:ln>
                <a:noFill/>
              </a:ln>
              <a:solidFill>
                <a:srgbClr val="FF0000"/>
              </a:solidFill>
              <a:effectLst/>
              <a:uFillTx/>
              <a:latin typeface="Geeza Pro Regular"/>
              <a:ea typeface="Geeza Pro Regular"/>
              <a:cs typeface="Geeza Pro Regular"/>
              <a:sym typeface="Geeza Pro Regular"/>
            </a:endParaRPr>
          </a:p>
        </p:txBody>
      </p:sp>
      <p:pic>
        <p:nvPicPr>
          <p:cNvPr id="7" name="صورة 6" descr="صورة تحتوي على أرضية, أرض, داخلي, لعبة&#10;&#10;تم إنشاء الوصف تلقائياً">
            <a:extLst>
              <a:ext uri="{FF2B5EF4-FFF2-40B4-BE49-F238E27FC236}">
                <a16:creationId xmlns:a16="http://schemas.microsoft.com/office/drawing/2014/main" id="{3988C9BB-D149-B0A8-95F5-B05CD05A0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1274" y="4341074"/>
            <a:ext cx="4647330" cy="62150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صورة 8">
            <a:extLst>
              <a:ext uri="{FF2B5EF4-FFF2-40B4-BE49-F238E27FC236}">
                <a16:creationId xmlns:a16="http://schemas.microsoft.com/office/drawing/2014/main" id="{ECFF40F4-9B55-48D8-7532-2C529F41A2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51787" y="4359664"/>
            <a:ext cx="4647330" cy="6196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صورة 9">
            <a:extLst>
              <a:ext uri="{FF2B5EF4-FFF2-40B4-BE49-F238E27FC236}">
                <a16:creationId xmlns:a16="http://schemas.microsoft.com/office/drawing/2014/main" id="{35E2D869-CF5A-8677-C9A5-5113FB97A9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37731" y="4341074"/>
            <a:ext cx="4647330" cy="6196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3040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FA297D93-7D9E-82F8-1BF7-D9B5E1FF3850}"/>
              </a:ext>
            </a:extLst>
          </p:cNvPr>
          <p:cNvGrpSpPr/>
          <p:nvPr/>
        </p:nvGrpSpPr>
        <p:grpSpPr>
          <a:xfrm>
            <a:off x="3929975" y="2802806"/>
            <a:ext cx="18404234" cy="7372457"/>
            <a:chOff x="3929975" y="2802806"/>
            <a:chExt cx="18404234" cy="7372457"/>
          </a:xfrm>
        </p:grpSpPr>
        <p:pic>
          <p:nvPicPr>
            <p:cNvPr id="215" name="صورة" descr="صورة"/>
            <p:cNvPicPr>
              <a:picLocks noChangeAspect="1"/>
            </p:cNvPicPr>
            <p:nvPr/>
          </p:nvPicPr>
          <p:blipFill>
            <a:blip r:embed="rId2"/>
            <a:stretch>
              <a:fillRect/>
            </a:stretch>
          </p:blipFill>
          <p:spPr>
            <a:xfrm>
              <a:off x="3929975" y="2802806"/>
              <a:ext cx="18404234" cy="7372457"/>
            </a:xfrm>
            <a:prstGeom prst="rect">
              <a:avLst/>
            </a:prstGeom>
            <a:ln w="12700">
              <a:miter lim="400000"/>
            </a:ln>
          </p:spPr>
        </p:pic>
        <p:sp>
          <p:nvSpPr>
            <p:cNvPr id="2" name="مستطيل 1">
              <a:extLst>
                <a:ext uri="{FF2B5EF4-FFF2-40B4-BE49-F238E27FC236}">
                  <a16:creationId xmlns:a16="http://schemas.microsoft.com/office/drawing/2014/main" id="{1D0CBA51-756C-6DF8-7C6A-A60170993D71}"/>
                </a:ext>
              </a:extLst>
            </p:cNvPr>
            <p:cNvSpPr/>
            <p:nvPr/>
          </p:nvSpPr>
          <p:spPr>
            <a:xfrm>
              <a:off x="11653736" y="7140102"/>
              <a:ext cx="9396920" cy="266537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100000"/>
                </a:lnSpc>
                <a:spcBef>
                  <a:spcPts val="0"/>
                </a:spcBef>
                <a:spcAft>
                  <a:spcPts val="0"/>
                </a:spcAft>
                <a:buClrTx/>
                <a:buSzTx/>
                <a:buFontTx/>
                <a:buNone/>
                <a:tabLst/>
              </a:pPr>
              <a:endParaRPr kumimoji="0" lang="ar-SA" sz="3200" b="0" i="0" u="none" strike="noStrike" cap="none" spc="0" normalizeH="0" baseline="0">
                <a:ln>
                  <a:noFill/>
                </a:ln>
                <a:solidFill>
                  <a:srgbClr val="FFFFFF"/>
                </a:solidFill>
                <a:effectLst/>
                <a:uFillTx/>
                <a:latin typeface="Geeza Pro Regular"/>
                <a:ea typeface="Geeza Pro Regular"/>
                <a:cs typeface="Geeza Pro Regular"/>
                <a:sym typeface="Geeza Pro Regular"/>
              </a:endParaRP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صورة" descr="صورة"/>
          <p:cNvPicPr>
            <a:picLocks noChangeAspect="1"/>
          </p:cNvPicPr>
          <p:nvPr/>
        </p:nvPicPr>
        <p:blipFill>
          <a:blip r:embed="rId2"/>
          <a:stretch>
            <a:fillRect/>
          </a:stretch>
        </p:blipFill>
        <p:spPr>
          <a:xfrm>
            <a:off x="7616450" y="2288448"/>
            <a:ext cx="14490475" cy="3062420"/>
          </a:xfrm>
          <a:prstGeom prst="rect">
            <a:avLst/>
          </a:prstGeom>
          <a:ln w="12700">
            <a:miter lim="400000"/>
          </a:ln>
        </p:spPr>
      </p:pic>
      <p:pic>
        <p:nvPicPr>
          <p:cNvPr id="224" name="صورة" descr="صورة"/>
          <p:cNvPicPr>
            <a:picLocks noChangeAspect="1"/>
          </p:cNvPicPr>
          <p:nvPr/>
        </p:nvPicPr>
        <p:blipFill>
          <a:blip r:embed="rId3"/>
          <a:stretch>
            <a:fillRect/>
          </a:stretch>
        </p:blipFill>
        <p:spPr>
          <a:xfrm>
            <a:off x="13388629" y="5664166"/>
            <a:ext cx="7736825" cy="3259678"/>
          </a:xfrm>
          <a:prstGeom prst="rect">
            <a:avLst/>
          </a:prstGeom>
          <a:ln w="12700">
            <a:miter lim="400000"/>
          </a:ln>
        </p:spPr>
      </p:pic>
      <p:pic>
        <p:nvPicPr>
          <p:cNvPr id="225" name="صورة" descr="صورة"/>
          <p:cNvPicPr>
            <a:picLocks noChangeAspect="1"/>
          </p:cNvPicPr>
          <p:nvPr/>
        </p:nvPicPr>
        <p:blipFill>
          <a:blip r:embed="rId4"/>
          <a:srcRect l="6521" t="3061" r="7244" b="6118"/>
          <a:stretch>
            <a:fillRect/>
          </a:stretch>
        </p:blipFill>
        <p:spPr>
          <a:xfrm>
            <a:off x="4270135" y="4859734"/>
            <a:ext cx="7597610" cy="5640514"/>
          </a:xfrm>
          <a:custGeom>
            <a:avLst/>
            <a:gdLst/>
            <a:ahLst/>
            <a:cxnLst>
              <a:cxn ang="0">
                <a:pos x="wd2" y="hd2"/>
              </a:cxn>
              <a:cxn ang="5400000">
                <a:pos x="wd2" y="hd2"/>
              </a:cxn>
              <a:cxn ang="10800000">
                <a:pos x="wd2" y="hd2"/>
              </a:cxn>
              <a:cxn ang="16200000">
                <a:pos x="wd2" y="hd2"/>
              </a:cxn>
            </a:cxnLst>
            <a:rect l="0" t="0" r="r" b="b"/>
            <a:pathLst>
              <a:path w="21600" h="21600" extrusionOk="0">
                <a:moveTo>
                  <a:pt x="5263" y="0"/>
                </a:moveTo>
                <a:lnTo>
                  <a:pt x="5263" y="3348"/>
                </a:lnTo>
                <a:cubicBezTo>
                  <a:pt x="5263" y="5630"/>
                  <a:pt x="5195" y="6790"/>
                  <a:pt x="5046" y="6988"/>
                </a:cubicBezTo>
                <a:cubicBezTo>
                  <a:pt x="4899" y="7186"/>
                  <a:pt x="4050" y="7280"/>
                  <a:pt x="2414" y="7280"/>
                </a:cubicBezTo>
                <a:lnTo>
                  <a:pt x="0" y="7280"/>
                </a:lnTo>
                <a:lnTo>
                  <a:pt x="0" y="10914"/>
                </a:lnTo>
                <a:lnTo>
                  <a:pt x="0" y="14547"/>
                </a:lnTo>
                <a:lnTo>
                  <a:pt x="2586" y="14616"/>
                </a:lnTo>
                <a:lnTo>
                  <a:pt x="5172" y="14682"/>
                </a:lnTo>
                <a:lnTo>
                  <a:pt x="5223" y="18140"/>
                </a:lnTo>
                <a:lnTo>
                  <a:pt x="5274" y="21600"/>
                </a:lnTo>
                <a:lnTo>
                  <a:pt x="10700" y="21600"/>
                </a:lnTo>
                <a:lnTo>
                  <a:pt x="10749" y="18140"/>
                </a:lnTo>
                <a:lnTo>
                  <a:pt x="10800" y="14682"/>
                </a:lnTo>
                <a:lnTo>
                  <a:pt x="16200" y="14618"/>
                </a:lnTo>
                <a:lnTo>
                  <a:pt x="21600" y="14554"/>
                </a:lnTo>
                <a:lnTo>
                  <a:pt x="21600" y="10952"/>
                </a:lnTo>
                <a:lnTo>
                  <a:pt x="21600" y="7351"/>
                </a:lnTo>
                <a:lnTo>
                  <a:pt x="18191" y="7179"/>
                </a:lnTo>
                <a:cubicBezTo>
                  <a:pt x="16316" y="7085"/>
                  <a:pt x="13888" y="7030"/>
                  <a:pt x="12792" y="7055"/>
                </a:cubicBezTo>
                <a:lnTo>
                  <a:pt x="10800" y="7102"/>
                </a:lnTo>
                <a:lnTo>
                  <a:pt x="10749" y="3550"/>
                </a:lnTo>
                <a:lnTo>
                  <a:pt x="10700" y="0"/>
                </a:lnTo>
                <a:lnTo>
                  <a:pt x="7981" y="0"/>
                </a:lnTo>
                <a:lnTo>
                  <a:pt x="5263" y="0"/>
                </a:lnTo>
                <a:close/>
              </a:path>
            </a:pathLst>
          </a:custGeom>
          <a:ln w="12700">
            <a:miter lim="400000"/>
          </a:ln>
        </p:spPr>
      </p:pic>
      <p:sp>
        <p:nvSpPr>
          <p:cNvPr id="2" name="مربع نص 1">
            <a:extLst>
              <a:ext uri="{FF2B5EF4-FFF2-40B4-BE49-F238E27FC236}">
                <a16:creationId xmlns:a16="http://schemas.microsoft.com/office/drawing/2014/main" id="{5E7768AF-F5CC-14D9-5E17-9DBDB032A5D2}"/>
              </a:ext>
            </a:extLst>
          </p:cNvPr>
          <p:cNvSpPr txBox="1"/>
          <p:nvPr/>
        </p:nvSpPr>
        <p:spPr>
          <a:xfrm>
            <a:off x="3675112" y="1508747"/>
            <a:ext cx="4393828"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4400" u="sng" dirty="0">
                <a:solidFill>
                  <a:schemeClr val="accent3">
                    <a:lumMod val="75000"/>
                  </a:schemeClr>
                </a:solidFill>
              </a:rPr>
              <a:t>مهمة ادائية </a:t>
            </a:r>
            <a:endParaRPr kumimoji="0" lang="ar-SA" sz="4400" b="0" i="0" u="sng" strike="noStrike" cap="none" spc="0" normalizeH="0" baseline="0" dirty="0">
              <a:ln>
                <a:noFill/>
              </a:ln>
              <a:solidFill>
                <a:schemeClr val="accent3">
                  <a:lumMod val="75000"/>
                </a:schemeClr>
              </a:solidFill>
              <a:effectLst/>
              <a:uFillTx/>
              <a:sym typeface="Geeza Pro Regula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صورة" descr="صورة"/>
          <p:cNvPicPr>
            <a:picLocks noChangeAspect="1"/>
          </p:cNvPicPr>
          <p:nvPr/>
        </p:nvPicPr>
        <p:blipFill>
          <a:blip r:embed="rId2"/>
          <a:stretch>
            <a:fillRect/>
          </a:stretch>
        </p:blipFill>
        <p:spPr>
          <a:xfrm>
            <a:off x="5114382" y="2875067"/>
            <a:ext cx="17220325" cy="796586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FCB07EB-0811-0CFA-B9D9-04417F7F246E}"/>
              </a:ext>
            </a:extLst>
          </p:cNvPr>
          <p:cNvPicPr>
            <a:picLocks noChangeAspect="1"/>
          </p:cNvPicPr>
          <p:nvPr/>
        </p:nvPicPr>
        <p:blipFill>
          <a:blip r:embed="rId2"/>
          <a:stretch>
            <a:fillRect/>
          </a:stretch>
        </p:blipFill>
        <p:spPr>
          <a:xfrm>
            <a:off x="5337851" y="2422509"/>
            <a:ext cx="17405472" cy="2127723"/>
          </a:xfrm>
          <a:prstGeom prst="rect">
            <a:avLst/>
          </a:prstGeom>
        </p:spPr>
      </p:pic>
      <p:pic>
        <p:nvPicPr>
          <p:cNvPr id="5" name="صورة 4">
            <a:extLst>
              <a:ext uri="{FF2B5EF4-FFF2-40B4-BE49-F238E27FC236}">
                <a16:creationId xmlns:a16="http://schemas.microsoft.com/office/drawing/2014/main" id="{18225FD2-D5D4-66DD-17B2-8608E6B27CBD}"/>
              </a:ext>
            </a:extLst>
          </p:cNvPr>
          <p:cNvPicPr>
            <a:picLocks noChangeAspect="1"/>
          </p:cNvPicPr>
          <p:nvPr/>
        </p:nvPicPr>
        <p:blipFill>
          <a:blip r:embed="rId3"/>
          <a:stretch>
            <a:fillRect/>
          </a:stretch>
        </p:blipFill>
        <p:spPr>
          <a:xfrm>
            <a:off x="6070060" y="3700592"/>
            <a:ext cx="12548679" cy="7456712"/>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صورة" descr="صورة"/>
          <p:cNvPicPr>
            <a:picLocks noChangeAspect="1"/>
          </p:cNvPicPr>
          <p:nvPr/>
        </p:nvPicPr>
        <p:blipFill>
          <a:blip r:embed="rId2"/>
          <a:stretch>
            <a:fillRect/>
          </a:stretch>
        </p:blipFill>
        <p:spPr>
          <a:xfrm>
            <a:off x="10558822" y="2214076"/>
            <a:ext cx="12333852" cy="1501514"/>
          </a:xfrm>
          <a:prstGeom prst="rect">
            <a:avLst/>
          </a:prstGeom>
          <a:ln w="12700">
            <a:miter lim="400000"/>
          </a:ln>
        </p:spPr>
      </p:pic>
      <p:pic>
        <p:nvPicPr>
          <p:cNvPr id="259" name="صورة" descr="صورة"/>
          <p:cNvPicPr>
            <a:picLocks noChangeAspect="1"/>
          </p:cNvPicPr>
          <p:nvPr/>
        </p:nvPicPr>
        <p:blipFill>
          <a:blip r:embed="rId3"/>
          <a:stretch>
            <a:fillRect/>
          </a:stretch>
        </p:blipFill>
        <p:spPr>
          <a:xfrm>
            <a:off x="5273835" y="4469143"/>
            <a:ext cx="16707745" cy="446642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صورة" descr="صورة"/>
          <p:cNvPicPr>
            <a:picLocks noChangeAspect="1"/>
          </p:cNvPicPr>
          <p:nvPr/>
        </p:nvPicPr>
        <p:blipFill>
          <a:blip r:embed="rId2"/>
          <a:stretch>
            <a:fillRect/>
          </a:stretch>
        </p:blipFill>
        <p:spPr>
          <a:xfrm>
            <a:off x="10558822" y="2214076"/>
            <a:ext cx="12333852" cy="1501514"/>
          </a:xfrm>
          <a:prstGeom prst="rect">
            <a:avLst/>
          </a:prstGeom>
          <a:ln w="12700">
            <a:miter lim="400000"/>
          </a:ln>
        </p:spPr>
      </p:pic>
      <p:pic>
        <p:nvPicPr>
          <p:cNvPr id="271" name="صورة" descr="صورة"/>
          <p:cNvPicPr>
            <a:picLocks noChangeAspect="1"/>
          </p:cNvPicPr>
          <p:nvPr/>
        </p:nvPicPr>
        <p:blipFill>
          <a:blip r:embed="rId3"/>
          <a:stretch>
            <a:fillRect/>
          </a:stretch>
        </p:blipFill>
        <p:spPr>
          <a:xfrm>
            <a:off x="5661927" y="4089332"/>
            <a:ext cx="16588595" cy="455022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صورة" descr="صورة"/>
          <p:cNvPicPr>
            <a:picLocks noChangeAspect="1"/>
          </p:cNvPicPr>
          <p:nvPr/>
        </p:nvPicPr>
        <p:blipFill>
          <a:blip r:embed="rId2"/>
          <a:stretch>
            <a:fillRect/>
          </a:stretch>
        </p:blipFill>
        <p:spPr>
          <a:xfrm>
            <a:off x="10558822" y="2214076"/>
            <a:ext cx="12333852" cy="1501514"/>
          </a:xfrm>
          <a:prstGeom prst="rect">
            <a:avLst/>
          </a:prstGeom>
          <a:ln w="12700">
            <a:miter lim="400000"/>
          </a:ln>
        </p:spPr>
      </p:pic>
      <p:pic>
        <p:nvPicPr>
          <p:cNvPr id="283" name="صورة" descr="صورة"/>
          <p:cNvPicPr>
            <a:picLocks noChangeAspect="1"/>
          </p:cNvPicPr>
          <p:nvPr/>
        </p:nvPicPr>
        <p:blipFill>
          <a:blip r:embed="rId3"/>
          <a:stretch>
            <a:fillRect/>
          </a:stretch>
        </p:blipFill>
        <p:spPr>
          <a:xfrm>
            <a:off x="10003522" y="3715589"/>
            <a:ext cx="10875851" cy="1150015"/>
          </a:xfrm>
          <a:prstGeom prst="rect">
            <a:avLst/>
          </a:prstGeom>
          <a:ln w="25400">
            <a:solidFill>
              <a:srgbClr val="000000"/>
            </a:solidFill>
            <a:miter lim="400000"/>
          </a:ln>
        </p:spPr>
      </p:pic>
      <p:pic>
        <p:nvPicPr>
          <p:cNvPr id="284" name="صورة" descr="صورة"/>
          <p:cNvPicPr>
            <a:picLocks noChangeAspect="1"/>
          </p:cNvPicPr>
          <p:nvPr/>
        </p:nvPicPr>
        <p:blipFill>
          <a:blip r:embed="rId4"/>
          <a:stretch>
            <a:fillRect/>
          </a:stretch>
        </p:blipFill>
        <p:spPr>
          <a:xfrm>
            <a:off x="5767866" y="5425270"/>
            <a:ext cx="15709046" cy="364367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3ECE9B6-48D0-9D02-C12C-C8A5668109A7}"/>
              </a:ext>
            </a:extLst>
          </p:cNvPr>
          <p:cNvGrpSpPr/>
          <p:nvPr/>
        </p:nvGrpSpPr>
        <p:grpSpPr>
          <a:xfrm>
            <a:off x="132102" y="-363681"/>
            <a:ext cx="24119796" cy="14443362"/>
            <a:chOff x="-109003" y="-466488"/>
            <a:chExt cx="12029540" cy="7695726"/>
          </a:xfrm>
        </p:grpSpPr>
        <p:pic>
          <p:nvPicPr>
            <p:cNvPr id="3" name="صورة 2" descr="صورة تحتوي على نص&#10;&#10;تم إنشاء الوصف تلقائياً">
              <a:extLst>
                <a:ext uri="{FF2B5EF4-FFF2-40B4-BE49-F238E27FC236}">
                  <a16:creationId xmlns:a16="http://schemas.microsoft.com/office/drawing/2014/main" id="{039550F8-87B2-174E-1FEC-70CD5159130D}"/>
                </a:ext>
              </a:extLst>
            </p:cNvPr>
            <p:cNvPicPr>
              <a:picLocks noChangeAspect="1"/>
            </p:cNvPicPr>
            <p:nvPr/>
          </p:nvPicPr>
          <p:blipFill rotWithShape="1">
            <a:blip r:embed="rId2">
              <a:extLst>
                <a:ext uri="{28A0092B-C50C-407E-A947-70E740481C1C}">
                  <a14:useLocalDpi xmlns:a14="http://schemas.microsoft.com/office/drawing/2010/main" val="0"/>
                </a:ext>
              </a:extLst>
            </a:blip>
            <a:srcRect l="20786" r="34025"/>
            <a:stretch/>
          </p:blipFill>
          <p:spPr>
            <a:xfrm flipV="1">
              <a:off x="5069562" y="5319653"/>
              <a:ext cx="2343033" cy="1771531"/>
            </a:xfrm>
            <a:prstGeom prst="rect">
              <a:avLst/>
            </a:prstGeom>
          </p:spPr>
        </p:pic>
        <p:sp>
          <p:nvSpPr>
            <p:cNvPr id="4" name="مستطيل 3">
              <a:extLst>
                <a:ext uri="{FF2B5EF4-FFF2-40B4-BE49-F238E27FC236}">
                  <a16:creationId xmlns:a16="http://schemas.microsoft.com/office/drawing/2014/main" id="{B335C565-3C0C-4A85-717E-7D94689DDC66}"/>
                </a:ext>
              </a:extLst>
            </p:cNvPr>
            <p:cNvSpPr/>
            <p:nvPr/>
          </p:nvSpPr>
          <p:spPr>
            <a:xfrm>
              <a:off x="10563225" y="209550"/>
              <a:ext cx="1357312" cy="664845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6B6750D9-BBB8-8749-66A7-CC3C6BECEBD8}"/>
                </a:ext>
              </a:extLst>
            </p:cNvPr>
            <p:cNvSpPr/>
            <p:nvPr/>
          </p:nvSpPr>
          <p:spPr>
            <a:xfrm>
              <a:off x="0" y="0"/>
              <a:ext cx="4219575" cy="1581150"/>
            </a:xfrm>
            <a:prstGeom prst="rect">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1E3DC9C5-8003-1389-E5F3-A371BB9F6A49}"/>
                </a:ext>
              </a:extLst>
            </p:cNvPr>
            <p:cNvSpPr/>
            <p:nvPr/>
          </p:nvSpPr>
          <p:spPr>
            <a:xfrm>
              <a:off x="1" y="381000"/>
              <a:ext cx="628650" cy="1581150"/>
            </a:xfrm>
            <a:prstGeom prst="rect">
              <a:avLst/>
            </a:prstGeom>
            <a:solidFill>
              <a:schemeClr val="tx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9F9E93B0-224D-4F34-E788-7DAF0391CF06}"/>
                </a:ext>
              </a:extLst>
            </p:cNvPr>
            <p:cNvSpPr/>
            <p:nvPr/>
          </p:nvSpPr>
          <p:spPr>
            <a:xfrm>
              <a:off x="862012" y="485775"/>
              <a:ext cx="10467975" cy="5791200"/>
            </a:xfrm>
            <a:prstGeom prst="rect">
              <a:avLst/>
            </a:prstGeom>
            <a:solidFill>
              <a:schemeClr val="bg1"/>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a:extLst>
                <a:ext uri="{FF2B5EF4-FFF2-40B4-BE49-F238E27FC236}">
                  <a16:creationId xmlns:a16="http://schemas.microsoft.com/office/drawing/2014/main" id="{51431EBC-6053-EA94-6BD2-8B51B792A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564" y="5181601"/>
              <a:ext cx="2047637" cy="2047637"/>
            </a:xfrm>
            <a:prstGeom prst="rect">
              <a:avLst/>
            </a:prstGeom>
            <a:effectLst>
              <a:outerShdw blurRad="50800" dist="38100" algn="l" rotWithShape="0">
                <a:prstClr val="black">
                  <a:alpha val="40000"/>
                </a:prstClr>
              </a:outerShdw>
            </a:effectLst>
          </p:spPr>
        </p:pic>
        <p:pic>
          <p:nvPicPr>
            <p:cNvPr id="9" name="صورة 8">
              <a:extLst>
                <a:ext uri="{FF2B5EF4-FFF2-40B4-BE49-F238E27FC236}">
                  <a16:creationId xmlns:a16="http://schemas.microsoft.com/office/drawing/2014/main" id="{594E16A0-A2FF-3D46-0581-280F15F77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408" y="5181601"/>
              <a:ext cx="2047637" cy="2047637"/>
            </a:xfrm>
            <a:prstGeom prst="rect">
              <a:avLst/>
            </a:prstGeom>
            <a:effectLst>
              <a:outerShdw blurRad="50800" dist="38100" algn="l" rotWithShape="0">
                <a:prstClr val="black">
                  <a:alpha val="40000"/>
                </a:prstClr>
              </a:outerShdw>
            </a:effectLst>
          </p:spPr>
        </p:pic>
        <p:pic>
          <p:nvPicPr>
            <p:cNvPr id="10" name="صورة 9">
              <a:extLst>
                <a:ext uri="{FF2B5EF4-FFF2-40B4-BE49-F238E27FC236}">
                  <a16:creationId xmlns:a16="http://schemas.microsoft.com/office/drawing/2014/main" id="{51A945B1-19E6-AEBF-8A47-F4683A855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132" y="-466488"/>
              <a:ext cx="2047637" cy="2047637"/>
            </a:xfrm>
            <a:prstGeom prst="rect">
              <a:avLst/>
            </a:prstGeom>
            <a:effectLst>
              <a:outerShdw blurRad="50800" dist="38100" algn="l" rotWithShape="0">
                <a:prstClr val="black">
                  <a:alpha val="40000"/>
                </a:prstClr>
              </a:outerShdw>
            </a:effectLst>
          </p:spPr>
        </p:pic>
        <p:pic>
          <p:nvPicPr>
            <p:cNvPr id="11" name="صورة 10">
              <a:extLst>
                <a:ext uri="{FF2B5EF4-FFF2-40B4-BE49-F238E27FC236}">
                  <a16:creationId xmlns:a16="http://schemas.microsoft.com/office/drawing/2014/main" id="{72E3989C-5407-DF28-94EF-B492E7728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976" y="-466488"/>
              <a:ext cx="2047637" cy="2047637"/>
            </a:xfrm>
            <a:prstGeom prst="rect">
              <a:avLst/>
            </a:prstGeom>
            <a:effectLst>
              <a:outerShdw blurRad="50800" dist="38100" algn="l" rotWithShape="0">
                <a:prstClr val="black">
                  <a:alpha val="40000"/>
                </a:prstClr>
              </a:outerShdw>
            </a:effectLst>
          </p:spPr>
        </p:pic>
        <p:pic>
          <p:nvPicPr>
            <p:cNvPr id="12" name="صورة 11" descr="صورة تحتوي على نص&#10;&#10;تم إنشاء الوصف تلقائياً">
              <a:extLst>
                <a:ext uri="{FF2B5EF4-FFF2-40B4-BE49-F238E27FC236}">
                  <a16:creationId xmlns:a16="http://schemas.microsoft.com/office/drawing/2014/main" id="{704F3829-81DF-727A-4B72-5ECDFBA6F85F}"/>
                </a:ext>
              </a:extLst>
            </p:cNvPr>
            <p:cNvPicPr>
              <a:picLocks noChangeAspect="1"/>
            </p:cNvPicPr>
            <p:nvPr/>
          </p:nvPicPr>
          <p:blipFill rotWithShape="1">
            <a:blip r:embed="rId2">
              <a:extLst>
                <a:ext uri="{28A0092B-C50C-407E-A947-70E740481C1C}">
                  <a14:useLocalDpi xmlns:a14="http://schemas.microsoft.com/office/drawing/2010/main" val="0"/>
                </a:ext>
              </a:extLst>
            </a:blip>
            <a:srcRect l="87462"/>
            <a:stretch/>
          </p:blipFill>
          <p:spPr>
            <a:xfrm>
              <a:off x="126740" y="3105745"/>
              <a:ext cx="650082" cy="1771531"/>
            </a:xfrm>
            <a:prstGeom prst="rect">
              <a:avLst/>
            </a:prstGeom>
          </p:spPr>
        </p:pic>
        <p:pic>
          <p:nvPicPr>
            <p:cNvPr id="13" name="صورة 12" descr="صورة تحتوي على نص&#10;&#10;تم إنشاء الوصف تلقائياً">
              <a:extLst>
                <a:ext uri="{FF2B5EF4-FFF2-40B4-BE49-F238E27FC236}">
                  <a16:creationId xmlns:a16="http://schemas.microsoft.com/office/drawing/2014/main" id="{548C64B1-427D-33B6-5F27-B2C43FB47EA5}"/>
                </a:ext>
              </a:extLst>
            </p:cNvPr>
            <p:cNvPicPr>
              <a:picLocks noChangeAspect="1"/>
            </p:cNvPicPr>
            <p:nvPr/>
          </p:nvPicPr>
          <p:blipFill rotWithShape="1">
            <a:blip r:embed="rId2">
              <a:extLst>
                <a:ext uri="{28A0092B-C50C-407E-A947-70E740481C1C}">
                  <a14:useLocalDpi xmlns:a14="http://schemas.microsoft.com/office/drawing/2010/main" val="0"/>
                </a:ext>
              </a:extLst>
            </a:blip>
            <a:srcRect l="69981" r="12934"/>
            <a:stretch/>
          </p:blipFill>
          <p:spPr>
            <a:xfrm>
              <a:off x="-109003" y="2219979"/>
              <a:ext cx="885825" cy="1771531"/>
            </a:xfrm>
            <a:prstGeom prst="rect">
              <a:avLst/>
            </a:prstGeom>
          </p:spPr>
        </p:pic>
        <p:pic>
          <p:nvPicPr>
            <p:cNvPr id="14" name="صورة 13" descr="صورة تحتوي على نص&#10;&#10;تم إنشاء الوصف تلقائياً">
              <a:extLst>
                <a:ext uri="{FF2B5EF4-FFF2-40B4-BE49-F238E27FC236}">
                  <a16:creationId xmlns:a16="http://schemas.microsoft.com/office/drawing/2014/main" id="{A1CE25F1-F9AE-9C68-A023-483297BC6FF9}"/>
                </a:ext>
              </a:extLst>
            </p:cNvPr>
            <p:cNvPicPr>
              <a:picLocks noChangeAspect="1"/>
            </p:cNvPicPr>
            <p:nvPr/>
          </p:nvPicPr>
          <p:blipFill rotWithShape="1">
            <a:blip r:embed="rId2">
              <a:extLst>
                <a:ext uri="{28A0092B-C50C-407E-A947-70E740481C1C}">
                  <a14:useLocalDpi xmlns:a14="http://schemas.microsoft.com/office/drawing/2010/main" val="0"/>
                </a:ext>
              </a:extLst>
            </a:blip>
            <a:srcRect r="68118"/>
            <a:stretch/>
          </p:blipFill>
          <p:spPr>
            <a:xfrm>
              <a:off x="-81205" y="5181601"/>
              <a:ext cx="1653074" cy="1771531"/>
            </a:xfrm>
            <a:prstGeom prst="rect">
              <a:avLst/>
            </a:prstGeom>
          </p:spPr>
        </p:pic>
        <p:pic>
          <p:nvPicPr>
            <p:cNvPr id="15" name="صورة 14" descr="صورة تحتوي على نص&#10;&#10;تم إنشاء الوصف تلقائياً">
              <a:extLst>
                <a:ext uri="{FF2B5EF4-FFF2-40B4-BE49-F238E27FC236}">
                  <a16:creationId xmlns:a16="http://schemas.microsoft.com/office/drawing/2014/main" id="{4088553F-5305-E27C-A920-3F1D0F220BFD}"/>
                </a:ext>
              </a:extLst>
            </p:cNvPr>
            <p:cNvPicPr>
              <a:picLocks noChangeAspect="1"/>
            </p:cNvPicPr>
            <p:nvPr/>
          </p:nvPicPr>
          <p:blipFill rotWithShape="1">
            <a:blip r:embed="rId2">
              <a:extLst>
                <a:ext uri="{28A0092B-C50C-407E-A947-70E740481C1C}">
                  <a14:useLocalDpi xmlns:a14="http://schemas.microsoft.com/office/drawing/2010/main" val="0"/>
                </a:ext>
              </a:extLst>
            </a:blip>
            <a:srcRect l="63290"/>
            <a:stretch/>
          </p:blipFill>
          <p:spPr>
            <a:xfrm>
              <a:off x="3205045" y="5035355"/>
              <a:ext cx="1903421" cy="1771531"/>
            </a:xfrm>
            <a:prstGeom prst="rect">
              <a:avLst/>
            </a:prstGeom>
          </p:spPr>
        </p:pic>
      </p:grpSp>
      <p:pic>
        <p:nvPicPr>
          <p:cNvPr id="152" name="IMG_1546.jpeg" descr="IMG_1546.jpeg"/>
          <p:cNvPicPr>
            <a:picLocks noChangeAspect="1"/>
          </p:cNvPicPr>
          <p:nvPr/>
        </p:nvPicPr>
        <p:blipFill>
          <a:blip r:embed="rId4"/>
          <a:srcRect r="7066" b="7302"/>
          <a:stretch>
            <a:fillRect/>
          </a:stretch>
        </p:blipFill>
        <p:spPr>
          <a:xfrm>
            <a:off x="2296637" y="967902"/>
            <a:ext cx="2415184" cy="2172098"/>
          </a:xfrm>
          <a:custGeom>
            <a:avLst/>
            <a:gdLst/>
            <a:ahLst/>
            <a:cxnLst>
              <a:cxn ang="0">
                <a:pos x="wd2" y="hd2"/>
              </a:cxn>
              <a:cxn ang="5400000">
                <a:pos x="wd2" y="hd2"/>
              </a:cxn>
              <a:cxn ang="10800000">
                <a:pos x="wd2" y="hd2"/>
              </a:cxn>
              <a:cxn ang="16200000">
                <a:pos x="wd2" y="hd2"/>
              </a:cxn>
            </a:cxnLst>
            <a:rect l="0" t="0" r="r" b="b"/>
            <a:pathLst>
              <a:path w="21358" h="21600" extrusionOk="0">
                <a:moveTo>
                  <a:pt x="253" y="0"/>
                </a:moveTo>
                <a:cubicBezTo>
                  <a:pt x="46" y="0"/>
                  <a:pt x="0" y="47"/>
                  <a:pt x="0" y="264"/>
                </a:cubicBezTo>
                <a:cubicBezTo>
                  <a:pt x="0" y="411"/>
                  <a:pt x="15" y="533"/>
                  <a:pt x="32" y="533"/>
                </a:cubicBezTo>
                <a:cubicBezTo>
                  <a:pt x="49" y="533"/>
                  <a:pt x="162" y="411"/>
                  <a:pt x="285" y="264"/>
                </a:cubicBezTo>
                <a:lnTo>
                  <a:pt x="506" y="0"/>
                </a:lnTo>
                <a:lnTo>
                  <a:pt x="253" y="0"/>
                </a:lnTo>
                <a:close/>
                <a:moveTo>
                  <a:pt x="2994" y="328"/>
                </a:moveTo>
                <a:cubicBezTo>
                  <a:pt x="1666" y="360"/>
                  <a:pt x="466" y="453"/>
                  <a:pt x="502" y="576"/>
                </a:cubicBezTo>
                <a:cubicBezTo>
                  <a:pt x="521" y="640"/>
                  <a:pt x="756" y="715"/>
                  <a:pt x="1025" y="746"/>
                </a:cubicBezTo>
                <a:cubicBezTo>
                  <a:pt x="1391" y="788"/>
                  <a:pt x="1578" y="879"/>
                  <a:pt x="1773" y="1097"/>
                </a:cubicBezTo>
                <a:lnTo>
                  <a:pt x="2032" y="1389"/>
                </a:lnTo>
                <a:lnTo>
                  <a:pt x="2032" y="6173"/>
                </a:lnTo>
                <a:lnTo>
                  <a:pt x="2032" y="10956"/>
                </a:lnTo>
                <a:lnTo>
                  <a:pt x="1745" y="11280"/>
                </a:lnTo>
                <a:cubicBezTo>
                  <a:pt x="1525" y="11527"/>
                  <a:pt x="1342" y="11616"/>
                  <a:pt x="965" y="11666"/>
                </a:cubicBezTo>
                <a:cubicBezTo>
                  <a:pt x="-133" y="11813"/>
                  <a:pt x="597" y="11915"/>
                  <a:pt x="2741" y="11915"/>
                </a:cubicBezTo>
                <a:cubicBezTo>
                  <a:pt x="4192" y="11915"/>
                  <a:pt x="5012" y="11880"/>
                  <a:pt x="5012" y="11812"/>
                </a:cubicBezTo>
                <a:cubicBezTo>
                  <a:pt x="5012" y="11754"/>
                  <a:pt x="4847" y="11706"/>
                  <a:pt x="4647" y="11706"/>
                </a:cubicBezTo>
                <a:cubicBezTo>
                  <a:pt x="4128" y="11706"/>
                  <a:pt x="3730" y="11518"/>
                  <a:pt x="3531" y="11189"/>
                </a:cubicBezTo>
                <a:cubicBezTo>
                  <a:pt x="3386" y="10948"/>
                  <a:pt x="3354" y="10632"/>
                  <a:pt x="3327" y="9113"/>
                </a:cubicBezTo>
                <a:cubicBezTo>
                  <a:pt x="3307" y="7937"/>
                  <a:pt x="3328" y="7277"/>
                  <a:pt x="3394" y="7203"/>
                </a:cubicBezTo>
                <a:cubicBezTo>
                  <a:pt x="3523" y="7057"/>
                  <a:pt x="5288" y="7015"/>
                  <a:pt x="5521" y="7151"/>
                </a:cubicBezTo>
                <a:cubicBezTo>
                  <a:pt x="5618" y="7208"/>
                  <a:pt x="6444" y="8069"/>
                  <a:pt x="7360" y="9065"/>
                </a:cubicBezTo>
                <a:cubicBezTo>
                  <a:pt x="9706" y="11615"/>
                  <a:pt x="10206" y="11959"/>
                  <a:pt x="11821" y="12124"/>
                </a:cubicBezTo>
                <a:cubicBezTo>
                  <a:pt x="12263" y="12169"/>
                  <a:pt x="12667" y="12211"/>
                  <a:pt x="12719" y="12219"/>
                </a:cubicBezTo>
                <a:cubicBezTo>
                  <a:pt x="12879" y="12241"/>
                  <a:pt x="13242" y="12111"/>
                  <a:pt x="13242" y="12029"/>
                </a:cubicBezTo>
                <a:cubicBezTo>
                  <a:pt x="13242" y="11987"/>
                  <a:pt x="12997" y="11891"/>
                  <a:pt x="12698" y="11816"/>
                </a:cubicBezTo>
                <a:cubicBezTo>
                  <a:pt x="11510" y="11519"/>
                  <a:pt x="10969" y="11074"/>
                  <a:pt x="8599" y="8462"/>
                </a:cubicBezTo>
                <a:cubicBezTo>
                  <a:pt x="7405" y="7146"/>
                  <a:pt x="6951" y="6583"/>
                  <a:pt x="7030" y="6512"/>
                </a:cubicBezTo>
                <a:cubicBezTo>
                  <a:pt x="7092" y="6457"/>
                  <a:pt x="7279" y="6332"/>
                  <a:pt x="7448" y="6236"/>
                </a:cubicBezTo>
                <a:cubicBezTo>
                  <a:pt x="8954" y="5375"/>
                  <a:pt x="9411" y="3263"/>
                  <a:pt x="8423" y="1729"/>
                </a:cubicBezTo>
                <a:cubicBezTo>
                  <a:pt x="8101" y="1228"/>
                  <a:pt x="7106" y="631"/>
                  <a:pt x="6262" y="434"/>
                </a:cubicBezTo>
                <a:cubicBezTo>
                  <a:pt x="5779" y="322"/>
                  <a:pt x="4323" y="296"/>
                  <a:pt x="2994" y="328"/>
                </a:cubicBezTo>
                <a:close/>
                <a:moveTo>
                  <a:pt x="18240" y="525"/>
                </a:moveTo>
                <a:cubicBezTo>
                  <a:pt x="17417" y="530"/>
                  <a:pt x="16595" y="554"/>
                  <a:pt x="16534" y="596"/>
                </a:cubicBezTo>
                <a:cubicBezTo>
                  <a:pt x="16492" y="625"/>
                  <a:pt x="16457" y="1271"/>
                  <a:pt x="16457" y="2029"/>
                </a:cubicBezTo>
                <a:cubicBezTo>
                  <a:pt x="16457" y="3324"/>
                  <a:pt x="16443" y="3434"/>
                  <a:pt x="16204" y="3915"/>
                </a:cubicBezTo>
                <a:cubicBezTo>
                  <a:pt x="15768" y="4795"/>
                  <a:pt x="15749" y="4787"/>
                  <a:pt x="18236" y="4787"/>
                </a:cubicBezTo>
                <a:cubicBezTo>
                  <a:pt x="19426" y="4787"/>
                  <a:pt x="20420" y="4811"/>
                  <a:pt x="20447" y="4843"/>
                </a:cubicBezTo>
                <a:cubicBezTo>
                  <a:pt x="20511" y="4914"/>
                  <a:pt x="20109" y="6165"/>
                  <a:pt x="19798" y="6863"/>
                </a:cubicBezTo>
                <a:cubicBezTo>
                  <a:pt x="19163" y="8290"/>
                  <a:pt x="17762" y="9733"/>
                  <a:pt x="17313" y="9421"/>
                </a:cubicBezTo>
                <a:cubicBezTo>
                  <a:pt x="17117" y="9284"/>
                  <a:pt x="17220" y="8959"/>
                  <a:pt x="17671" y="8288"/>
                </a:cubicBezTo>
                <a:cubicBezTo>
                  <a:pt x="18364" y="7258"/>
                  <a:pt x="18521" y="6801"/>
                  <a:pt x="18226" y="6674"/>
                </a:cubicBezTo>
                <a:cubicBezTo>
                  <a:pt x="17841" y="6508"/>
                  <a:pt x="16538" y="8103"/>
                  <a:pt x="15997" y="9405"/>
                </a:cubicBezTo>
                <a:cubicBezTo>
                  <a:pt x="15623" y="10306"/>
                  <a:pt x="15596" y="10345"/>
                  <a:pt x="15432" y="10178"/>
                </a:cubicBezTo>
                <a:cubicBezTo>
                  <a:pt x="15192" y="9934"/>
                  <a:pt x="14511" y="9938"/>
                  <a:pt x="14425" y="10186"/>
                </a:cubicBezTo>
                <a:cubicBezTo>
                  <a:pt x="14367" y="10354"/>
                  <a:pt x="14344" y="10350"/>
                  <a:pt x="14179" y="10123"/>
                </a:cubicBezTo>
                <a:cubicBezTo>
                  <a:pt x="14011" y="9890"/>
                  <a:pt x="13952" y="9876"/>
                  <a:pt x="13404" y="9942"/>
                </a:cubicBezTo>
                <a:cubicBezTo>
                  <a:pt x="12263" y="10079"/>
                  <a:pt x="10947" y="9650"/>
                  <a:pt x="10129" y="8876"/>
                </a:cubicBezTo>
                <a:cubicBezTo>
                  <a:pt x="9537" y="8315"/>
                  <a:pt x="9727" y="8732"/>
                  <a:pt x="10413" y="9500"/>
                </a:cubicBezTo>
                <a:cubicBezTo>
                  <a:pt x="11420" y="10625"/>
                  <a:pt x="12290" y="11129"/>
                  <a:pt x="13762" y="11441"/>
                </a:cubicBezTo>
                <a:cubicBezTo>
                  <a:pt x="14449" y="11587"/>
                  <a:pt x="15403" y="11558"/>
                  <a:pt x="16218" y="11366"/>
                </a:cubicBezTo>
                <a:cubicBezTo>
                  <a:pt x="17352" y="11100"/>
                  <a:pt x="18966" y="9963"/>
                  <a:pt x="19626" y="8963"/>
                </a:cubicBezTo>
                <a:cubicBezTo>
                  <a:pt x="20289" y="7958"/>
                  <a:pt x="20900" y="6214"/>
                  <a:pt x="20900" y="5328"/>
                </a:cubicBezTo>
                <a:cubicBezTo>
                  <a:pt x="20900" y="5074"/>
                  <a:pt x="20847" y="4973"/>
                  <a:pt x="20672" y="4898"/>
                </a:cubicBezTo>
                <a:cubicBezTo>
                  <a:pt x="20504" y="4826"/>
                  <a:pt x="20456" y="4741"/>
                  <a:pt x="20493" y="4582"/>
                </a:cubicBezTo>
                <a:cubicBezTo>
                  <a:pt x="20523" y="4455"/>
                  <a:pt x="20442" y="4174"/>
                  <a:pt x="20297" y="3895"/>
                </a:cubicBezTo>
                <a:cubicBezTo>
                  <a:pt x="20065" y="3450"/>
                  <a:pt x="20051" y="3337"/>
                  <a:pt x="20051" y="2036"/>
                </a:cubicBezTo>
                <a:cubicBezTo>
                  <a:pt x="20051" y="1120"/>
                  <a:pt x="20013" y="626"/>
                  <a:pt x="19942" y="576"/>
                </a:cubicBezTo>
                <a:cubicBezTo>
                  <a:pt x="19883" y="535"/>
                  <a:pt x="19062" y="520"/>
                  <a:pt x="18240" y="525"/>
                </a:cubicBezTo>
                <a:close/>
                <a:moveTo>
                  <a:pt x="10922" y="1910"/>
                </a:moveTo>
                <a:cubicBezTo>
                  <a:pt x="10894" y="1925"/>
                  <a:pt x="10873" y="1960"/>
                  <a:pt x="10866" y="2021"/>
                </a:cubicBezTo>
                <a:cubicBezTo>
                  <a:pt x="10860" y="2079"/>
                  <a:pt x="10848" y="2183"/>
                  <a:pt x="10842" y="2250"/>
                </a:cubicBezTo>
                <a:cubicBezTo>
                  <a:pt x="10829" y="2376"/>
                  <a:pt x="10667" y="2493"/>
                  <a:pt x="10371" y="2597"/>
                </a:cubicBezTo>
                <a:cubicBezTo>
                  <a:pt x="10130" y="2682"/>
                  <a:pt x="10214" y="3012"/>
                  <a:pt x="10494" y="3086"/>
                </a:cubicBezTo>
                <a:cubicBezTo>
                  <a:pt x="10654" y="3129"/>
                  <a:pt x="10749" y="3251"/>
                  <a:pt x="10803" y="3485"/>
                </a:cubicBezTo>
                <a:cubicBezTo>
                  <a:pt x="10897" y="3891"/>
                  <a:pt x="11134" y="3851"/>
                  <a:pt x="11179" y="3422"/>
                </a:cubicBezTo>
                <a:cubicBezTo>
                  <a:pt x="11201" y="3201"/>
                  <a:pt x="11271" y="3129"/>
                  <a:pt x="11491" y="3086"/>
                </a:cubicBezTo>
                <a:cubicBezTo>
                  <a:pt x="11889" y="3010"/>
                  <a:pt x="11905" y="2733"/>
                  <a:pt x="11519" y="2605"/>
                </a:cubicBezTo>
                <a:cubicBezTo>
                  <a:pt x="11279" y="2525"/>
                  <a:pt x="11202" y="2433"/>
                  <a:pt x="11179" y="2206"/>
                </a:cubicBezTo>
                <a:cubicBezTo>
                  <a:pt x="11158" y="2001"/>
                  <a:pt x="11008" y="1864"/>
                  <a:pt x="10922" y="1910"/>
                </a:cubicBezTo>
                <a:close/>
                <a:moveTo>
                  <a:pt x="14344" y="1914"/>
                </a:moveTo>
                <a:cubicBezTo>
                  <a:pt x="14145" y="1914"/>
                  <a:pt x="14136" y="2269"/>
                  <a:pt x="14330" y="2451"/>
                </a:cubicBezTo>
                <a:cubicBezTo>
                  <a:pt x="14459" y="2572"/>
                  <a:pt x="14459" y="2602"/>
                  <a:pt x="14330" y="2763"/>
                </a:cubicBezTo>
                <a:cubicBezTo>
                  <a:pt x="14251" y="2861"/>
                  <a:pt x="14186" y="3024"/>
                  <a:pt x="14186" y="3122"/>
                </a:cubicBezTo>
                <a:cubicBezTo>
                  <a:pt x="14186" y="3344"/>
                  <a:pt x="14452" y="3353"/>
                  <a:pt x="14664" y="3138"/>
                </a:cubicBezTo>
                <a:cubicBezTo>
                  <a:pt x="14806" y="2992"/>
                  <a:pt x="14834" y="2992"/>
                  <a:pt x="14941" y="3138"/>
                </a:cubicBezTo>
                <a:cubicBezTo>
                  <a:pt x="15007" y="3227"/>
                  <a:pt x="15120" y="3299"/>
                  <a:pt x="15194" y="3299"/>
                </a:cubicBezTo>
                <a:cubicBezTo>
                  <a:pt x="15412" y="3299"/>
                  <a:pt x="15452" y="2989"/>
                  <a:pt x="15264" y="2755"/>
                </a:cubicBezTo>
                <a:cubicBezTo>
                  <a:pt x="15092" y="2542"/>
                  <a:pt x="15092" y="2529"/>
                  <a:pt x="15264" y="2388"/>
                </a:cubicBezTo>
                <a:cubicBezTo>
                  <a:pt x="15457" y="2229"/>
                  <a:pt x="15410" y="1914"/>
                  <a:pt x="15194" y="1914"/>
                </a:cubicBezTo>
                <a:cubicBezTo>
                  <a:pt x="15120" y="1914"/>
                  <a:pt x="15007" y="1987"/>
                  <a:pt x="14941" y="2076"/>
                </a:cubicBezTo>
                <a:cubicBezTo>
                  <a:pt x="14834" y="2221"/>
                  <a:pt x="14806" y="2221"/>
                  <a:pt x="14664" y="2076"/>
                </a:cubicBezTo>
                <a:cubicBezTo>
                  <a:pt x="14576" y="1987"/>
                  <a:pt x="14431" y="1914"/>
                  <a:pt x="14344" y="1914"/>
                </a:cubicBezTo>
                <a:close/>
                <a:moveTo>
                  <a:pt x="13123" y="2467"/>
                </a:moveTo>
                <a:cubicBezTo>
                  <a:pt x="12926" y="2441"/>
                  <a:pt x="12840" y="2493"/>
                  <a:pt x="12768" y="2680"/>
                </a:cubicBezTo>
                <a:cubicBezTo>
                  <a:pt x="12717" y="2815"/>
                  <a:pt x="12611" y="3029"/>
                  <a:pt x="12530" y="3153"/>
                </a:cubicBezTo>
                <a:cubicBezTo>
                  <a:pt x="12396" y="3359"/>
                  <a:pt x="12395" y="3396"/>
                  <a:pt x="12533" y="3552"/>
                </a:cubicBezTo>
                <a:cubicBezTo>
                  <a:pt x="12791" y="3842"/>
                  <a:pt x="13147" y="3724"/>
                  <a:pt x="13147" y="3347"/>
                </a:cubicBezTo>
                <a:cubicBezTo>
                  <a:pt x="13147" y="3210"/>
                  <a:pt x="13215" y="3052"/>
                  <a:pt x="13298" y="2999"/>
                </a:cubicBezTo>
                <a:cubicBezTo>
                  <a:pt x="13536" y="2850"/>
                  <a:pt x="13422" y="2506"/>
                  <a:pt x="13123" y="2467"/>
                </a:cubicBezTo>
                <a:close/>
                <a:moveTo>
                  <a:pt x="10922" y="3974"/>
                </a:moveTo>
                <a:lnTo>
                  <a:pt x="10241" y="5154"/>
                </a:lnTo>
                <a:cubicBezTo>
                  <a:pt x="9865" y="5802"/>
                  <a:pt x="9555" y="6362"/>
                  <a:pt x="9554" y="6401"/>
                </a:cubicBezTo>
                <a:cubicBezTo>
                  <a:pt x="9553" y="6441"/>
                  <a:pt x="9794" y="6553"/>
                  <a:pt x="10091" y="6650"/>
                </a:cubicBezTo>
                <a:cubicBezTo>
                  <a:pt x="10671" y="6840"/>
                  <a:pt x="11492" y="7275"/>
                  <a:pt x="11582" y="7439"/>
                </a:cubicBezTo>
                <a:cubicBezTo>
                  <a:pt x="11690" y="7637"/>
                  <a:pt x="11444" y="7668"/>
                  <a:pt x="11147" y="7495"/>
                </a:cubicBezTo>
                <a:cubicBezTo>
                  <a:pt x="10981" y="7398"/>
                  <a:pt x="10620" y="7231"/>
                  <a:pt x="10343" y="7124"/>
                </a:cubicBezTo>
                <a:lnTo>
                  <a:pt x="9838" y="6930"/>
                </a:lnTo>
                <a:lnTo>
                  <a:pt x="9694" y="7163"/>
                </a:lnTo>
                <a:cubicBezTo>
                  <a:pt x="9550" y="7393"/>
                  <a:pt x="9555" y="7395"/>
                  <a:pt x="10108" y="7475"/>
                </a:cubicBezTo>
                <a:cubicBezTo>
                  <a:pt x="10416" y="7519"/>
                  <a:pt x="10959" y="7666"/>
                  <a:pt x="11315" y="7803"/>
                </a:cubicBezTo>
                <a:cubicBezTo>
                  <a:pt x="11686" y="7945"/>
                  <a:pt x="12007" y="8015"/>
                  <a:pt x="12066" y="7964"/>
                </a:cubicBezTo>
                <a:cubicBezTo>
                  <a:pt x="12123" y="7916"/>
                  <a:pt x="12209" y="7910"/>
                  <a:pt x="12256" y="7952"/>
                </a:cubicBezTo>
                <a:cubicBezTo>
                  <a:pt x="12303" y="7995"/>
                  <a:pt x="12173" y="7825"/>
                  <a:pt x="11965" y="7574"/>
                </a:cubicBezTo>
                <a:cubicBezTo>
                  <a:pt x="11747" y="7311"/>
                  <a:pt x="11291" y="6954"/>
                  <a:pt x="10894" y="6733"/>
                </a:cubicBezTo>
                <a:cubicBezTo>
                  <a:pt x="10515" y="6521"/>
                  <a:pt x="10184" y="6308"/>
                  <a:pt x="10157" y="6259"/>
                </a:cubicBezTo>
                <a:cubicBezTo>
                  <a:pt x="10069" y="6100"/>
                  <a:pt x="11026" y="4311"/>
                  <a:pt x="11217" y="4278"/>
                </a:cubicBezTo>
                <a:cubicBezTo>
                  <a:pt x="11316" y="4261"/>
                  <a:pt x="11610" y="4369"/>
                  <a:pt x="11870" y="4515"/>
                </a:cubicBezTo>
                <a:lnTo>
                  <a:pt x="12344" y="4779"/>
                </a:lnTo>
                <a:lnTo>
                  <a:pt x="12059" y="4515"/>
                </a:lnTo>
                <a:cubicBezTo>
                  <a:pt x="11903" y="4371"/>
                  <a:pt x="11585" y="4193"/>
                  <a:pt x="11350" y="4116"/>
                </a:cubicBezTo>
                <a:lnTo>
                  <a:pt x="10922" y="3974"/>
                </a:lnTo>
                <a:close/>
                <a:moveTo>
                  <a:pt x="14755" y="4069"/>
                </a:moveTo>
                <a:cubicBezTo>
                  <a:pt x="14486" y="4119"/>
                  <a:pt x="14078" y="4315"/>
                  <a:pt x="13842" y="4531"/>
                </a:cubicBezTo>
                <a:lnTo>
                  <a:pt x="13572" y="4779"/>
                </a:lnTo>
                <a:lnTo>
                  <a:pt x="14039" y="4519"/>
                </a:lnTo>
                <a:cubicBezTo>
                  <a:pt x="14295" y="4375"/>
                  <a:pt x="14576" y="4254"/>
                  <a:pt x="14667" y="4254"/>
                </a:cubicBezTo>
                <a:cubicBezTo>
                  <a:pt x="14846" y="4254"/>
                  <a:pt x="15848" y="6092"/>
                  <a:pt x="15759" y="6255"/>
                </a:cubicBezTo>
                <a:cubicBezTo>
                  <a:pt x="15732" y="6304"/>
                  <a:pt x="15398" y="6521"/>
                  <a:pt x="15018" y="6733"/>
                </a:cubicBezTo>
                <a:cubicBezTo>
                  <a:pt x="14638" y="6945"/>
                  <a:pt x="14159" y="7316"/>
                  <a:pt x="13951" y="7562"/>
                </a:cubicBezTo>
                <a:cubicBezTo>
                  <a:pt x="13743" y="7808"/>
                  <a:pt x="13623" y="7979"/>
                  <a:pt x="13684" y="7941"/>
                </a:cubicBezTo>
                <a:cubicBezTo>
                  <a:pt x="13746" y="7902"/>
                  <a:pt x="13820" y="7915"/>
                  <a:pt x="13849" y="7968"/>
                </a:cubicBezTo>
                <a:cubicBezTo>
                  <a:pt x="13879" y="8023"/>
                  <a:pt x="14202" y="7949"/>
                  <a:pt x="14576" y="7803"/>
                </a:cubicBezTo>
                <a:cubicBezTo>
                  <a:pt x="14946" y="7658"/>
                  <a:pt x="15500" y="7507"/>
                  <a:pt x="15808" y="7467"/>
                </a:cubicBezTo>
                <a:cubicBezTo>
                  <a:pt x="16358" y="7396"/>
                  <a:pt x="16363" y="7393"/>
                  <a:pt x="16222" y="7167"/>
                </a:cubicBezTo>
                <a:cubicBezTo>
                  <a:pt x="16087" y="6951"/>
                  <a:pt x="16057" y="6944"/>
                  <a:pt x="15667" y="7076"/>
                </a:cubicBezTo>
                <a:cubicBezTo>
                  <a:pt x="15440" y="7153"/>
                  <a:pt x="15073" y="7319"/>
                  <a:pt x="14857" y="7443"/>
                </a:cubicBezTo>
                <a:cubicBezTo>
                  <a:pt x="14482" y="7659"/>
                  <a:pt x="14214" y="7657"/>
                  <a:pt x="14334" y="7439"/>
                </a:cubicBezTo>
                <a:cubicBezTo>
                  <a:pt x="14416" y="7290"/>
                  <a:pt x="15199" y="6866"/>
                  <a:pt x="15794" y="6650"/>
                </a:cubicBezTo>
                <a:cubicBezTo>
                  <a:pt x="16080" y="6546"/>
                  <a:pt x="16328" y="6449"/>
                  <a:pt x="16345" y="6433"/>
                </a:cubicBezTo>
                <a:cubicBezTo>
                  <a:pt x="16406" y="6375"/>
                  <a:pt x="15092" y="4124"/>
                  <a:pt x="14965" y="4069"/>
                </a:cubicBezTo>
                <a:cubicBezTo>
                  <a:pt x="14918" y="4049"/>
                  <a:pt x="14844" y="4052"/>
                  <a:pt x="14755" y="4069"/>
                </a:cubicBezTo>
                <a:close/>
                <a:moveTo>
                  <a:pt x="11326" y="4681"/>
                </a:moveTo>
                <a:cubicBezTo>
                  <a:pt x="11027" y="4679"/>
                  <a:pt x="11152" y="4885"/>
                  <a:pt x="11610" y="5146"/>
                </a:cubicBezTo>
                <a:cubicBezTo>
                  <a:pt x="11858" y="5288"/>
                  <a:pt x="12165" y="5501"/>
                  <a:pt x="12295" y="5620"/>
                </a:cubicBezTo>
                <a:cubicBezTo>
                  <a:pt x="12528" y="5834"/>
                  <a:pt x="12643" y="5771"/>
                  <a:pt x="12544" y="5482"/>
                </a:cubicBezTo>
                <a:cubicBezTo>
                  <a:pt x="12480" y="5294"/>
                  <a:pt x="11551" y="4682"/>
                  <a:pt x="11326" y="4681"/>
                </a:cubicBezTo>
                <a:close/>
                <a:moveTo>
                  <a:pt x="14590" y="4681"/>
                </a:moveTo>
                <a:cubicBezTo>
                  <a:pt x="14199" y="4683"/>
                  <a:pt x="13242" y="5474"/>
                  <a:pt x="13242" y="5794"/>
                </a:cubicBezTo>
                <a:cubicBezTo>
                  <a:pt x="13242" y="5905"/>
                  <a:pt x="13347" y="5851"/>
                  <a:pt x="13649" y="5596"/>
                </a:cubicBezTo>
                <a:cubicBezTo>
                  <a:pt x="13815" y="5457"/>
                  <a:pt x="14130" y="5244"/>
                  <a:pt x="14351" y="5119"/>
                </a:cubicBezTo>
                <a:cubicBezTo>
                  <a:pt x="14767" y="4884"/>
                  <a:pt x="14879" y="4679"/>
                  <a:pt x="14590" y="4681"/>
                </a:cubicBezTo>
                <a:close/>
                <a:moveTo>
                  <a:pt x="19086" y="5111"/>
                </a:moveTo>
                <a:cubicBezTo>
                  <a:pt x="18925" y="5124"/>
                  <a:pt x="18773" y="5203"/>
                  <a:pt x="18686" y="5344"/>
                </a:cubicBezTo>
                <a:cubicBezTo>
                  <a:pt x="18437" y="5742"/>
                  <a:pt x="18500" y="6045"/>
                  <a:pt x="18882" y="6299"/>
                </a:cubicBezTo>
                <a:lnTo>
                  <a:pt x="19226" y="6528"/>
                </a:lnTo>
                <a:lnTo>
                  <a:pt x="19023" y="6713"/>
                </a:lnTo>
                <a:cubicBezTo>
                  <a:pt x="18911" y="6815"/>
                  <a:pt x="18823" y="6923"/>
                  <a:pt x="18823" y="6958"/>
                </a:cubicBezTo>
                <a:cubicBezTo>
                  <a:pt x="18823" y="7148"/>
                  <a:pt x="19216" y="6975"/>
                  <a:pt x="19426" y="6694"/>
                </a:cubicBezTo>
                <a:cubicBezTo>
                  <a:pt x="19715" y="6307"/>
                  <a:pt x="19769" y="5548"/>
                  <a:pt x="19524" y="5273"/>
                </a:cubicBezTo>
                <a:cubicBezTo>
                  <a:pt x="19414" y="5149"/>
                  <a:pt x="19246" y="5098"/>
                  <a:pt x="19086" y="5111"/>
                </a:cubicBezTo>
                <a:close/>
                <a:moveTo>
                  <a:pt x="10943" y="5249"/>
                </a:moveTo>
                <a:cubicBezTo>
                  <a:pt x="10915" y="5261"/>
                  <a:pt x="10896" y="5286"/>
                  <a:pt x="10877" y="5320"/>
                </a:cubicBezTo>
                <a:cubicBezTo>
                  <a:pt x="10741" y="5558"/>
                  <a:pt x="10751" y="5569"/>
                  <a:pt x="11186" y="5770"/>
                </a:cubicBezTo>
                <a:cubicBezTo>
                  <a:pt x="11406" y="5872"/>
                  <a:pt x="11819" y="6167"/>
                  <a:pt x="12105" y="6421"/>
                </a:cubicBezTo>
                <a:cubicBezTo>
                  <a:pt x="12564" y="6828"/>
                  <a:pt x="12628" y="6856"/>
                  <a:pt x="12656" y="6674"/>
                </a:cubicBezTo>
                <a:cubicBezTo>
                  <a:pt x="12701" y="6378"/>
                  <a:pt x="12269" y="5916"/>
                  <a:pt x="11568" y="5510"/>
                </a:cubicBezTo>
                <a:cubicBezTo>
                  <a:pt x="11182" y="5286"/>
                  <a:pt x="11028" y="5213"/>
                  <a:pt x="10943" y="5249"/>
                </a:cubicBezTo>
                <a:close/>
                <a:moveTo>
                  <a:pt x="15011" y="5265"/>
                </a:moveTo>
                <a:cubicBezTo>
                  <a:pt x="14779" y="5223"/>
                  <a:pt x="14240" y="5502"/>
                  <a:pt x="13646" y="5999"/>
                </a:cubicBezTo>
                <a:cubicBezTo>
                  <a:pt x="13343" y="6252"/>
                  <a:pt x="13244" y="6402"/>
                  <a:pt x="13242" y="6630"/>
                </a:cubicBezTo>
                <a:lnTo>
                  <a:pt x="13242" y="6934"/>
                </a:lnTo>
                <a:lnTo>
                  <a:pt x="13625" y="6563"/>
                </a:lnTo>
                <a:cubicBezTo>
                  <a:pt x="13835" y="6361"/>
                  <a:pt x="14259" y="6043"/>
                  <a:pt x="14569" y="5857"/>
                </a:cubicBezTo>
                <a:cubicBezTo>
                  <a:pt x="14879" y="5671"/>
                  <a:pt x="15134" y="5476"/>
                  <a:pt x="15134" y="5419"/>
                </a:cubicBezTo>
                <a:cubicBezTo>
                  <a:pt x="15134" y="5330"/>
                  <a:pt x="15088" y="5279"/>
                  <a:pt x="15011" y="5265"/>
                </a:cubicBezTo>
                <a:close/>
                <a:moveTo>
                  <a:pt x="17205" y="5553"/>
                </a:moveTo>
                <a:cubicBezTo>
                  <a:pt x="17108" y="5558"/>
                  <a:pt x="17040" y="5668"/>
                  <a:pt x="17085" y="5802"/>
                </a:cubicBezTo>
                <a:cubicBezTo>
                  <a:pt x="17115" y="5887"/>
                  <a:pt x="17199" y="5959"/>
                  <a:pt x="17271" y="5959"/>
                </a:cubicBezTo>
                <a:cubicBezTo>
                  <a:pt x="17422" y="5959"/>
                  <a:pt x="17448" y="5683"/>
                  <a:pt x="17306" y="5585"/>
                </a:cubicBezTo>
                <a:cubicBezTo>
                  <a:pt x="17271" y="5560"/>
                  <a:pt x="17237" y="5551"/>
                  <a:pt x="17205" y="5553"/>
                </a:cubicBezTo>
                <a:close/>
                <a:moveTo>
                  <a:pt x="10719" y="5944"/>
                </a:moveTo>
                <a:cubicBezTo>
                  <a:pt x="10444" y="5883"/>
                  <a:pt x="10539" y="6105"/>
                  <a:pt x="11052" y="6394"/>
                </a:cubicBezTo>
                <a:cubicBezTo>
                  <a:pt x="11346" y="6559"/>
                  <a:pt x="11823" y="6930"/>
                  <a:pt x="12109" y="7218"/>
                </a:cubicBezTo>
                <a:cubicBezTo>
                  <a:pt x="12394" y="7507"/>
                  <a:pt x="12642" y="7730"/>
                  <a:pt x="12660" y="7712"/>
                </a:cubicBezTo>
                <a:cubicBezTo>
                  <a:pt x="12858" y="7503"/>
                  <a:pt x="11927" y="6538"/>
                  <a:pt x="11115" y="6109"/>
                </a:cubicBezTo>
                <a:cubicBezTo>
                  <a:pt x="10943" y="6019"/>
                  <a:pt x="10810" y="5964"/>
                  <a:pt x="10719" y="5944"/>
                </a:cubicBezTo>
                <a:close/>
                <a:moveTo>
                  <a:pt x="15176" y="5959"/>
                </a:moveTo>
                <a:cubicBezTo>
                  <a:pt x="14738" y="5959"/>
                  <a:pt x="13242" y="7205"/>
                  <a:pt x="13242" y="7570"/>
                </a:cubicBezTo>
                <a:cubicBezTo>
                  <a:pt x="13242" y="7748"/>
                  <a:pt x="13333" y="7694"/>
                  <a:pt x="13776" y="7250"/>
                </a:cubicBezTo>
                <a:cubicBezTo>
                  <a:pt x="14070" y="6955"/>
                  <a:pt x="14536" y="6577"/>
                  <a:pt x="14815" y="6413"/>
                </a:cubicBezTo>
                <a:cubicBezTo>
                  <a:pt x="15322" y="6115"/>
                  <a:pt x="15448" y="5959"/>
                  <a:pt x="15176" y="5959"/>
                </a:cubicBezTo>
                <a:close/>
                <a:moveTo>
                  <a:pt x="8371" y="6386"/>
                </a:moveTo>
                <a:cubicBezTo>
                  <a:pt x="8293" y="6386"/>
                  <a:pt x="8227" y="6456"/>
                  <a:pt x="8227" y="6544"/>
                </a:cubicBezTo>
                <a:cubicBezTo>
                  <a:pt x="8227" y="6631"/>
                  <a:pt x="8293" y="6701"/>
                  <a:pt x="8371" y="6701"/>
                </a:cubicBezTo>
                <a:cubicBezTo>
                  <a:pt x="8449" y="6701"/>
                  <a:pt x="8511" y="6631"/>
                  <a:pt x="8511" y="6544"/>
                </a:cubicBezTo>
                <a:cubicBezTo>
                  <a:pt x="8511" y="6456"/>
                  <a:pt x="8449" y="6386"/>
                  <a:pt x="8371" y="6386"/>
                </a:cubicBezTo>
                <a:close/>
                <a:moveTo>
                  <a:pt x="9031" y="7021"/>
                </a:moveTo>
                <a:cubicBezTo>
                  <a:pt x="8953" y="7021"/>
                  <a:pt x="8890" y="7095"/>
                  <a:pt x="8890" y="7183"/>
                </a:cubicBezTo>
                <a:cubicBezTo>
                  <a:pt x="8890" y="7271"/>
                  <a:pt x="8953" y="7341"/>
                  <a:pt x="9031" y="7341"/>
                </a:cubicBezTo>
                <a:cubicBezTo>
                  <a:pt x="9109" y="7341"/>
                  <a:pt x="9175" y="7271"/>
                  <a:pt x="9175" y="7183"/>
                </a:cubicBezTo>
                <a:cubicBezTo>
                  <a:pt x="9175" y="7095"/>
                  <a:pt x="9109" y="7021"/>
                  <a:pt x="9031" y="7021"/>
                </a:cubicBezTo>
                <a:close/>
                <a:moveTo>
                  <a:pt x="10220" y="7889"/>
                </a:moveTo>
                <a:cubicBezTo>
                  <a:pt x="10049" y="7889"/>
                  <a:pt x="9929" y="7920"/>
                  <a:pt x="9929" y="7980"/>
                </a:cubicBezTo>
                <a:cubicBezTo>
                  <a:pt x="9929" y="8041"/>
                  <a:pt x="10184" y="8082"/>
                  <a:pt x="10522" y="8075"/>
                </a:cubicBezTo>
                <a:cubicBezTo>
                  <a:pt x="10993" y="8065"/>
                  <a:pt x="11053" y="8045"/>
                  <a:pt x="10828" y="7980"/>
                </a:cubicBezTo>
                <a:cubicBezTo>
                  <a:pt x="10616" y="7920"/>
                  <a:pt x="10392" y="7889"/>
                  <a:pt x="10220" y="7889"/>
                </a:cubicBezTo>
                <a:close/>
                <a:moveTo>
                  <a:pt x="15692" y="7889"/>
                </a:moveTo>
                <a:cubicBezTo>
                  <a:pt x="15520" y="7889"/>
                  <a:pt x="15296" y="7920"/>
                  <a:pt x="15085" y="7980"/>
                </a:cubicBezTo>
                <a:cubicBezTo>
                  <a:pt x="14859" y="8045"/>
                  <a:pt x="14923" y="8065"/>
                  <a:pt x="15394" y="8075"/>
                </a:cubicBezTo>
                <a:cubicBezTo>
                  <a:pt x="15732" y="8082"/>
                  <a:pt x="15983" y="8041"/>
                  <a:pt x="15983" y="7980"/>
                </a:cubicBezTo>
                <a:cubicBezTo>
                  <a:pt x="15983" y="7920"/>
                  <a:pt x="15864" y="7889"/>
                  <a:pt x="15692" y="7889"/>
                </a:cubicBezTo>
                <a:close/>
                <a:moveTo>
                  <a:pt x="17977" y="8426"/>
                </a:moveTo>
                <a:cubicBezTo>
                  <a:pt x="17921" y="8405"/>
                  <a:pt x="17875" y="8467"/>
                  <a:pt x="17875" y="8564"/>
                </a:cubicBezTo>
                <a:cubicBezTo>
                  <a:pt x="17875" y="8662"/>
                  <a:pt x="17921" y="8727"/>
                  <a:pt x="17977" y="8706"/>
                </a:cubicBezTo>
                <a:cubicBezTo>
                  <a:pt x="18033" y="8685"/>
                  <a:pt x="18078" y="8620"/>
                  <a:pt x="18078" y="8564"/>
                </a:cubicBezTo>
                <a:cubicBezTo>
                  <a:pt x="18078" y="8509"/>
                  <a:pt x="18033" y="8447"/>
                  <a:pt x="17977" y="8426"/>
                </a:cubicBezTo>
                <a:close/>
                <a:moveTo>
                  <a:pt x="11982" y="8975"/>
                </a:moveTo>
                <a:cubicBezTo>
                  <a:pt x="11957" y="8975"/>
                  <a:pt x="11925" y="8991"/>
                  <a:pt x="11894" y="9026"/>
                </a:cubicBezTo>
                <a:cubicBezTo>
                  <a:pt x="11842" y="9085"/>
                  <a:pt x="11832" y="9189"/>
                  <a:pt x="11870" y="9259"/>
                </a:cubicBezTo>
                <a:cubicBezTo>
                  <a:pt x="11923" y="9355"/>
                  <a:pt x="11959" y="9353"/>
                  <a:pt x="12017" y="9247"/>
                </a:cubicBezTo>
                <a:cubicBezTo>
                  <a:pt x="12092" y="9111"/>
                  <a:pt x="12057" y="8975"/>
                  <a:pt x="11982" y="8975"/>
                </a:cubicBezTo>
                <a:close/>
                <a:moveTo>
                  <a:pt x="21037" y="11753"/>
                </a:moveTo>
                <a:cubicBezTo>
                  <a:pt x="21008" y="11759"/>
                  <a:pt x="20995" y="11790"/>
                  <a:pt x="20995" y="11852"/>
                </a:cubicBezTo>
                <a:cubicBezTo>
                  <a:pt x="20995" y="11937"/>
                  <a:pt x="20856" y="12102"/>
                  <a:pt x="20683" y="12223"/>
                </a:cubicBezTo>
                <a:cubicBezTo>
                  <a:pt x="20406" y="12415"/>
                  <a:pt x="20146" y="12830"/>
                  <a:pt x="20146" y="13075"/>
                </a:cubicBezTo>
                <a:cubicBezTo>
                  <a:pt x="20146" y="13121"/>
                  <a:pt x="20294" y="13155"/>
                  <a:pt x="20476" y="13150"/>
                </a:cubicBezTo>
                <a:cubicBezTo>
                  <a:pt x="20819" y="13142"/>
                  <a:pt x="20962" y="12874"/>
                  <a:pt x="20623" y="12874"/>
                </a:cubicBezTo>
                <a:cubicBezTo>
                  <a:pt x="20122" y="12874"/>
                  <a:pt x="20521" y="12356"/>
                  <a:pt x="21058" y="12310"/>
                </a:cubicBezTo>
                <a:cubicBezTo>
                  <a:pt x="21386" y="12281"/>
                  <a:pt x="21467" y="11978"/>
                  <a:pt x="21192" y="11812"/>
                </a:cubicBezTo>
                <a:cubicBezTo>
                  <a:pt x="21114" y="11766"/>
                  <a:pt x="21066" y="11747"/>
                  <a:pt x="21037" y="11753"/>
                </a:cubicBezTo>
                <a:close/>
                <a:moveTo>
                  <a:pt x="9912" y="13087"/>
                </a:moveTo>
                <a:cubicBezTo>
                  <a:pt x="9734" y="13087"/>
                  <a:pt x="9734" y="13101"/>
                  <a:pt x="9943" y="13292"/>
                </a:cubicBezTo>
                <a:cubicBezTo>
                  <a:pt x="10195" y="13522"/>
                  <a:pt x="10247" y="13513"/>
                  <a:pt x="10161" y="13261"/>
                </a:cubicBezTo>
                <a:cubicBezTo>
                  <a:pt x="10128" y="13165"/>
                  <a:pt x="10016" y="13087"/>
                  <a:pt x="9912" y="13087"/>
                </a:cubicBezTo>
                <a:close/>
                <a:moveTo>
                  <a:pt x="20619" y="13446"/>
                </a:moveTo>
                <a:cubicBezTo>
                  <a:pt x="20453" y="13525"/>
                  <a:pt x="20112" y="13808"/>
                  <a:pt x="20040" y="13959"/>
                </a:cubicBezTo>
                <a:cubicBezTo>
                  <a:pt x="19950" y="14148"/>
                  <a:pt x="20003" y="14128"/>
                  <a:pt x="20321" y="13845"/>
                </a:cubicBezTo>
                <a:cubicBezTo>
                  <a:pt x="20536" y="13653"/>
                  <a:pt x="20711" y="13472"/>
                  <a:pt x="20711" y="13446"/>
                </a:cubicBezTo>
                <a:cubicBezTo>
                  <a:pt x="20711" y="13414"/>
                  <a:pt x="20675" y="13420"/>
                  <a:pt x="20619" y="13446"/>
                </a:cubicBezTo>
                <a:close/>
                <a:moveTo>
                  <a:pt x="13906" y="13841"/>
                </a:moveTo>
                <a:cubicBezTo>
                  <a:pt x="13849" y="13847"/>
                  <a:pt x="13807" y="13951"/>
                  <a:pt x="13807" y="14145"/>
                </a:cubicBezTo>
                <a:cubicBezTo>
                  <a:pt x="13807" y="14356"/>
                  <a:pt x="13860" y="14466"/>
                  <a:pt x="13972" y="14492"/>
                </a:cubicBezTo>
                <a:cubicBezTo>
                  <a:pt x="14186" y="14542"/>
                  <a:pt x="14216" y="14460"/>
                  <a:pt x="14099" y="14113"/>
                </a:cubicBezTo>
                <a:cubicBezTo>
                  <a:pt x="14035" y="13926"/>
                  <a:pt x="13962" y="13835"/>
                  <a:pt x="13906" y="13841"/>
                </a:cubicBezTo>
                <a:close/>
                <a:moveTo>
                  <a:pt x="7090" y="13991"/>
                </a:moveTo>
                <a:cubicBezTo>
                  <a:pt x="6966" y="13963"/>
                  <a:pt x="6780" y="14122"/>
                  <a:pt x="6616" y="14484"/>
                </a:cubicBezTo>
                <a:cubicBezTo>
                  <a:pt x="6513" y="14711"/>
                  <a:pt x="6368" y="14895"/>
                  <a:pt x="6293" y="14895"/>
                </a:cubicBezTo>
                <a:cubicBezTo>
                  <a:pt x="6219" y="14895"/>
                  <a:pt x="6047" y="15017"/>
                  <a:pt x="5914" y="15167"/>
                </a:cubicBezTo>
                <a:cubicBezTo>
                  <a:pt x="5745" y="15357"/>
                  <a:pt x="5613" y="15420"/>
                  <a:pt x="5479" y="15372"/>
                </a:cubicBezTo>
                <a:cubicBezTo>
                  <a:pt x="5341" y="15323"/>
                  <a:pt x="5235" y="15379"/>
                  <a:pt x="5096" y="15577"/>
                </a:cubicBezTo>
                <a:cubicBezTo>
                  <a:pt x="4861" y="15914"/>
                  <a:pt x="4692" y="15926"/>
                  <a:pt x="4500" y="15617"/>
                </a:cubicBezTo>
                <a:cubicBezTo>
                  <a:pt x="4325" y="15337"/>
                  <a:pt x="4308" y="15416"/>
                  <a:pt x="4461" y="15794"/>
                </a:cubicBezTo>
                <a:cubicBezTo>
                  <a:pt x="4602" y="16142"/>
                  <a:pt x="4941" y="16153"/>
                  <a:pt x="5138" y="15814"/>
                </a:cubicBezTo>
                <a:cubicBezTo>
                  <a:pt x="5243" y="15635"/>
                  <a:pt x="5348" y="15576"/>
                  <a:pt x="5503" y="15609"/>
                </a:cubicBezTo>
                <a:cubicBezTo>
                  <a:pt x="5652" y="15641"/>
                  <a:pt x="5797" y="15570"/>
                  <a:pt x="5949" y="15388"/>
                </a:cubicBezTo>
                <a:cubicBezTo>
                  <a:pt x="6119" y="15184"/>
                  <a:pt x="6236" y="15134"/>
                  <a:pt x="6433" y="15179"/>
                </a:cubicBezTo>
                <a:cubicBezTo>
                  <a:pt x="6806" y="15263"/>
                  <a:pt x="7071" y="15061"/>
                  <a:pt x="7181" y="14610"/>
                </a:cubicBezTo>
                <a:cubicBezTo>
                  <a:pt x="7274" y="14232"/>
                  <a:pt x="7214" y="14018"/>
                  <a:pt x="7090" y="13991"/>
                </a:cubicBezTo>
                <a:close/>
                <a:moveTo>
                  <a:pt x="2696" y="14188"/>
                </a:moveTo>
                <a:cubicBezTo>
                  <a:pt x="2459" y="14204"/>
                  <a:pt x="2404" y="14267"/>
                  <a:pt x="2520" y="14397"/>
                </a:cubicBezTo>
                <a:cubicBezTo>
                  <a:pt x="2554" y="14436"/>
                  <a:pt x="2634" y="14423"/>
                  <a:pt x="2696" y="14366"/>
                </a:cubicBezTo>
                <a:cubicBezTo>
                  <a:pt x="2757" y="14308"/>
                  <a:pt x="2837" y="14292"/>
                  <a:pt x="2871" y="14330"/>
                </a:cubicBezTo>
                <a:cubicBezTo>
                  <a:pt x="2905" y="14369"/>
                  <a:pt x="2931" y="14349"/>
                  <a:pt x="2931" y="14287"/>
                </a:cubicBezTo>
                <a:cubicBezTo>
                  <a:pt x="2931" y="14225"/>
                  <a:pt x="2826" y="14180"/>
                  <a:pt x="2696" y="14188"/>
                </a:cubicBezTo>
                <a:close/>
                <a:moveTo>
                  <a:pt x="11898" y="14291"/>
                </a:moveTo>
                <a:cubicBezTo>
                  <a:pt x="11758" y="14303"/>
                  <a:pt x="11540" y="14407"/>
                  <a:pt x="11540" y="14488"/>
                </a:cubicBezTo>
                <a:cubicBezTo>
                  <a:pt x="11540" y="14544"/>
                  <a:pt x="11633" y="14556"/>
                  <a:pt x="11751" y="14516"/>
                </a:cubicBezTo>
                <a:cubicBezTo>
                  <a:pt x="11999" y="14430"/>
                  <a:pt x="12060" y="14382"/>
                  <a:pt x="12000" y="14314"/>
                </a:cubicBezTo>
                <a:cubicBezTo>
                  <a:pt x="11982" y="14294"/>
                  <a:pt x="11945" y="14287"/>
                  <a:pt x="11898" y="14291"/>
                </a:cubicBezTo>
                <a:close/>
                <a:moveTo>
                  <a:pt x="19896" y="14311"/>
                </a:moveTo>
                <a:cubicBezTo>
                  <a:pt x="19869" y="14314"/>
                  <a:pt x="19861" y="14347"/>
                  <a:pt x="19861" y="14413"/>
                </a:cubicBezTo>
                <a:cubicBezTo>
                  <a:pt x="19861" y="14501"/>
                  <a:pt x="19739" y="14728"/>
                  <a:pt x="19588" y="14918"/>
                </a:cubicBezTo>
                <a:cubicBezTo>
                  <a:pt x="19324" y="15250"/>
                  <a:pt x="19302" y="15258"/>
                  <a:pt x="19128" y="15080"/>
                </a:cubicBezTo>
                <a:cubicBezTo>
                  <a:pt x="18892" y="14840"/>
                  <a:pt x="18855" y="14847"/>
                  <a:pt x="18787" y="15135"/>
                </a:cubicBezTo>
                <a:cubicBezTo>
                  <a:pt x="18748" y="15304"/>
                  <a:pt x="18788" y="15426"/>
                  <a:pt x="18928" y="15546"/>
                </a:cubicBezTo>
                <a:cubicBezTo>
                  <a:pt x="19117" y="15708"/>
                  <a:pt x="19144" y="15693"/>
                  <a:pt x="19507" y="15250"/>
                </a:cubicBezTo>
                <a:cubicBezTo>
                  <a:pt x="19780" y="14916"/>
                  <a:pt x="19939" y="14802"/>
                  <a:pt x="20065" y="14847"/>
                </a:cubicBezTo>
                <a:cubicBezTo>
                  <a:pt x="20310" y="14935"/>
                  <a:pt x="20299" y="14564"/>
                  <a:pt x="20051" y="14389"/>
                </a:cubicBezTo>
                <a:cubicBezTo>
                  <a:pt x="19972" y="14334"/>
                  <a:pt x="19924" y="14307"/>
                  <a:pt x="19896" y="14311"/>
                </a:cubicBezTo>
                <a:close/>
                <a:moveTo>
                  <a:pt x="16601" y="14318"/>
                </a:moveTo>
                <a:cubicBezTo>
                  <a:pt x="16474" y="14307"/>
                  <a:pt x="16267" y="14383"/>
                  <a:pt x="16267" y="14468"/>
                </a:cubicBezTo>
                <a:cubicBezTo>
                  <a:pt x="16267" y="14512"/>
                  <a:pt x="16373" y="14524"/>
                  <a:pt x="16503" y="14496"/>
                </a:cubicBezTo>
                <a:cubicBezTo>
                  <a:pt x="16632" y="14468"/>
                  <a:pt x="16718" y="14408"/>
                  <a:pt x="16692" y="14362"/>
                </a:cubicBezTo>
                <a:cubicBezTo>
                  <a:pt x="16678" y="14337"/>
                  <a:pt x="16643" y="14322"/>
                  <a:pt x="16601" y="14318"/>
                </a:cubicBezTo>
                <a:close/>
                <a:moveTo>
                  <a:pt x="17735" y="14366"/>
                </a:moveTo>
                <a:cubicBezTo>
                  <a:pt x="17663" y="14366"/>
                  <a:pt x="17577" y="14410"/>
                  <a:pt x="17545" y="14468"/>
                </a:cubicBezTo>
                <a:cubicBezTo>
                  <a:pt x="17512" y="14529"/>
                  <a:pt x="17594" y="14575"/>
                  <a:pt x="17735" y="14575"/>
                </a:cubicBezTo>
                <a:cubicBezTo>
                  <a:pt x="17876" y="14575"/>
                  <a:pt x="17957" y="14529"/>
                  <a:pt x="17924" y="14468"/>
                </a:cubicBezTo>
                <a:cubicBezTo>
                  <a:pt x="17892" y="14410"/>
                  <a:pt x="17806" y="14366"/>
                  <a:pt x="17735" y="14366"/>
                </a:cubicBezTo>
                <a:close/>
                <a:moveTo>
                  <a:pt x="7686" y="14405"/>
                </a:moveTo>
                <a:cubicBezTo>
                  <a:pt x="7676" y="14416"/>
                  <a:pt x="7671" y="14454"/>
                  <a:pt x="7669" y="14516"/>
                </a:cubicBezTo>
                <a:cubicBezTo>
                  <a:pt x="7665" y="14628"/>
                  <a:pt x="7687" y="14689"/>
                  <a:pt x="7718" y="14654"/>
                </a:cubicBezTo>
                <a:cubicBezTo>
                  <a:pt x="7749" y="14619"/>
                  <a:pt x="7752" y="14525"/>
                  <a:pt x="7725" y="14449"/>
                </a:cubicBezTo>
                <a:cubicBezTo>
                  <a:pt x="7710" y="14406"/>
                  <a:pt x="7696" y="14394"/>
                  <a:pt x="7686" y="14405"/>
                </a:cubicBezTo>
                <a:close/>
                <a:moveTo>
                  <a:pt x="13214" y="14693"/>
                </a:moveTo>
                <a:cubicBezTo>
                  <a:pt x="13129" y="14681"/>
                  <a:pt x="13032" y="14730"/>
                  <a:pt x="12905" y="14835"/>
                </a:cubicBezTo>
                <a:cubicBezTo>
                  <a:pt x="12724" y="14987"/>
                  <a:pt x="12723" y="14992"/>
                  <a:pt x="12909" y="15147"/>
                </a:cubicBezTo>
                <a:cubicBezTo>
                  <a:pt x="13093" y="15301"/>
                  <a:pt x="13095" y="15308"/>
                  <a:pt x="12919" y="15526"/>
                </a:cubicBezTo>
                <a:cubicBezTo>
                  <a:pt x="12821" y="15648"/>
                  <a:pt x="12652" y="15747"/>
                  <a:pt x="12547" y="15747"/>
                </a:cubicBezTo>
                <a:cubicBezTo>
                  <a:pt x="12324" y="15747"/>
                  <a:pt x="12010" y="15460"/>
                  <a:pt x="12010" y="15254"/>
                </a:cubicBezTo>
                <a:cubicBezTo>
                  <a:pt x="12010" y="15175"/>
                  <a:pt x="11968" y="15108"/>
                  <a:pt x="11916" y="15108"/>
                </a:cubicBezTo>
                <a:cubicBezTo>
                  <a:pt x="11735" y="15108"/>
                  <a:pt x="11445" y="15534"/>
                  <a:pt x="11445" y="15798"/>
                </a:cubicBezTo>
                <a:cubicBezTo>
                  <a:pt x="11445" y="16121"/>
                  <a:pt x="11599" y="16140"/>
                  <a:pt x="11873" y="15850"/>
                </a:cubicBezTo>
                <a:cubicBezTo>
                  <a:pt x="12055" y="15657"/>
                  <a:pt x="12089" y="15653"/>
                  <a:pt x="12196" y="15798"/>
                </a:cubicBezTo>
                <a:cubicBezTo>
                  <a:pt x="12368" y="16031"/>
                  <a:pt x="12701" y="15997"/>
                  <a:pt x="13011" y="15719"/>
                </a:cubicBezTo>
                <a:cubicBezTo>
                  <a:pt x="13157" y="15588"/>
                  <a:pt x="13447" y="15387"/>
                  <a:pt x="13656" y="15270"/>
                </a:cubicBezTo>
                <a:cubicBezTo>
                  <a:pt x="13865" y="15153"/>
                  <a:pt x="14052" y="14989"/>
                  <a:pt x="14074" y="14910"/>
                </a:cubicBezTo>
                <a:cubicBezTo>
                  <a:pt x="14102" y="14809"/>
                  <a:pt x="14037" y="14826"/>
                  <a:pt x="13853" y="14962"/>
                </a:cubicBezTo>
                <a:cubicBezTo>
                  <a:pt x="13596" y="15151"/>
                  <a:pt x="13589" y="15150"/>
                  <a:pt x="13453" y="14918"/>
                </a:cubicBezTo>
                <a:cubicBezTo>
                  <a:pt x="13372" y="14781"/>
                  <a:pt x="13299" y="14706"/>
                  <a:pt x="13214" y="14693"/>
                </a:cubicBezTo>
                <a:close/>
                <a:moveTo>
                  <a:pt x="17426" y="14808"/>
                </a:moveTo>
                <a:cubicBezTo>
                  <a:pt x="17408" y="14814"/>
                  <a:pt x="17401" y="14849"/>
                  <a:pt x="17401" y="14914"/>
                </a:cubicBezTo>
                <a:cubicBezTo>
                  <a:pt x="17401" y="15007"/>
                  <a:pt x="17466" y="15144"/>
                  <a:pt x="17545" y="15218"/>
                </a:cubicBezTo>
                <a:cubicBezTo>
                  <a:pt x="17674" y="15338"/>
                  <a:pt x="17673" y="15373"/>
                  <a:pt x="17527" y="15554"/>
                </a:cubicBezTo>
                <a:cubicBezTo>
                  <a:pt x="17284" y="15857"/>
                  <a:pt x="16913" y="15766"/>
                  <a:pt x="16731" y="15356"/>
                </a:cubicBezTo>
                <a:lnTo>
                  <a:pt x="16583" y="15017"/>
                </a:lnTo>
                <a:lnTo>
                  <a:pt x="16331" y="15281"/>
                </a:lnTo>
                <a:cubicBezTo>
                  <a:pt x="16190" y="15429"/>
                  <a:pt x="16078" y="15660"/>
                  <a:pt x="16078" y="15806"/>
                </a:cubicBezTo>
                <a:cubicBezTo>
                  <a:pt x="16078" y="16139"/>
                  <a:pt x="16403" y="16166"/>
                  <a:pt x="16555" y="15846"/>
                </a:cubicBezTo>
                <a:cubicBezTo>
                  <a:pt x="16652" y="15642"/>
                  <a:pt x="16674" y="15636"/>
                  <a:pt x="16826" y="15791"/>
                </a:cubicBezTo>
                <a:cubicBezTo>
                  <a:pt x="17102" y="16072"/>
                  <a:pt x="17388" y="15987"/>
                  <a:pt x="17857" y="15483"/>
                </a:cubicBezTo>
                <a:lnTo>
                  <a:pt x="18300" y="15009"/>
                </a:lnTo>
                <a:lnTo>
                  <a:pt x="17966" y="15005"/>
                </a:lnTo>
                <a:cubicBezTo>
                  <a:pt x="17781" y="15004"/>
                  <a:pt x="17579" y="14945"/>
                  <a:pt x="17517" y="14875"/>
                </a:cubicBezTo>
                <a:cubicBezTo>
                  <a:pt x="17473" y="14825"/>
                  <a:pt x="17443" y="14802"/>
                  <a:pt x="17426" y="14808"/>
                </a:cubicBezTo>
                <a:close/>
                <a:moveTo>
                  <a:pt x="9820" y="14930"/>
                </a:moveTo>
                <a:cubicBezTo>
                  <a:pt x="9742" y="14894"/>
                  <a:pt x="9415" y="15338"/>
                  <a:pt x="9185" y="15818"/>
                </a:cubicBezTo>
                <a:cubicBezTo>
                  <a:pt x="9050" y="16100"/>
                  <a:pt x="8842" y="16380"/>
                  <a:pt x="8725" y="16438"/>
                </a:cubicBezTo>
                <a:cubicBezTo>
                  <a:pt x="8608" y="16496"/>
                  <a:pt x="8511" y="16619"/>
                  <a:pt x="8511" y="16710"/>
                </a:cubicBezTo>
                <a:cubicBezTo>
                  <a:pt x="8511" y="16802"/>
                  <a:pt x="8460" y="16937"/>
                  <a:pt x="8395" y="17014"/>
                </a:cubicBezTo>
                <a:cubicBezTo>
                  <a:pt x="8322" y="17101"/>
                  <a:pt x="8394" y="17089"/>
                  <a:pt x="8588" y="16978"/>
                </a:cubicBezTo>
                <a:cubicBezTo>
                  <a:pt x="8804" y="16856"/>
                  <a:pt x="8959" y="16648"/>
                  <a:pt x="9087" y="16311"/>
                </a:cubicBezTo>
                <a:cubicBezTo>
                  <a:pt x="9189" y="16043"/>
                  <a:pt x="9399" y="15661"/>
                  <a:pt x="9554" y="15463"/>
                </a:cubicBezTo>
                <a:cubicBezTo>
                  <a:pt x="9708" y="15265"/>
                  <a:pt x="9838" y="15043"/>
                  <a:pt x="9838" y="14974"/>
                </a:cubicBezTo>
                <a:cubicBezTo>
                  <a:pt x="9838" y="14948"/>
                  <a:pt x="9831" y="14935"/>
                  <a:pt x="9820" y="14930"/>
                </a:cubicBezTo>
                <a:close/>
                <a:moveTo>
                  <a:pt x="8634" y="15041"/>
                </a:moveTo>
                <a:cubicBezTo>
                  <a:pt x="8624" y="15052"/>
                  <a:pt x="8615" y="15089"/>
                  <a:pt x="8613" y="15151"/>
                </a:cubicBezTo>
                <a:cubicBezTo>
                  <a:pt x="8609" y="15263"/>
                  <a:pt x="8631" y="15329"/>
                  <a:pt x="8662" y="15293"/>
                </a:cubicBezTo>
                <a:cubicBezTo>
                  <a:pt x="8694" y="15258"/>
                  <a:pt x="8700" y="15165"/>
                  <a:pt x="8673" y="15088"/>
                </a:cubicBezTo>
                <a:cubicBezTo>
                  <a:pt x="8658" y="15046"/>
                  <a:pt x="8644" y="15029"/>
                  <a:pt x="8634" y="15041"/>
                </a:cubicBezTo>
                <a:close/>
                <a:moveTo>
                  <a:pt x="14944" y="15108"/>
                </a:moveTo>
                <a:cubicBezTo>
                  <a:pt x="14892" y="15108"/>
                  <a:pt x="14850" y="15208"/>
                  <a:pt x="14850" y="15329"/>
                </a:cubicBezTo>
                <a:cubicBezTo>
                  <a:pt x="14850" y="15449"/>
                  <a:pt x="14892" y="15519"/>
                  <a:pt x="14944" y="15483"/>
                </a:cubicBezTo>
                <a:cubicBezTo>
                  <a:pt x="14996" y="15447"/>
                  <a:pt x="15039" y="15346"/>
                  <a:pt x="15039" y="15262"/>
                </a:cubicBezTo>
                <a:cubicBezTo>
                  <a:pt x="15039" y="15177"/>
                  <a:pt x="14996" y="15108"/>
                  <a:pt x="14944" y="15108"/>
                </a:cubicBezTo>
                <a:close/>
                <a:moveTo>
                  <a:pt x="3766" y="15222"/>
                </a:moveTo>
                <a:cubicBezTo>
                  <a:pt x="3729" y="15196"/>
                  <a:pt x="3521" y="15357"/>
                  <a:pt x="3170" y="15727"/>
                </a:cubicBezTo>
                <a:cubicBezTo>
                  <a:pt x="2181" y="16768"/>
                  <a:pt x="1178" y="16981"/>
                  <a:pt x="555" y="16280"/>
                </a:cubicBezTo>
                <a:cubicBezTo>
                  <a:pt x="407" y="16113"/>
                  <a:pt x="286" y="16008"/>
                  <a:pt x="288" y="16047"/>
                </a:cubicBezTo>
                <a:cubicBezTo>
                  <a:pt x="297" y="16238"/>
                  <a:pt x="567" y="16643"/>
                  <a:pt x="769" y="16769"/>
                </a:cubicBezTo>
                <a:cubicBezTo>
                  <a:pt x="1436" y="17185"/>
                  <a:pt x="2580" y="16778"/>
                  <a:pt x="3349" y="15854"/>
                </a:cubicBezTo>
                <a:cubicBezTo>
                  <a:pt x="3672" y="15464"/>
                  <a:pt x="3804" y="15249"/>
                  <a:pt x="3766" y="15222"/>
                </a:cubicBezTo>
                <a:close/>
                <a:moveTo>
                  <a:pt x="8673" y="15554"/>
                </a:moveTo>
                <a:cubicBezTo>
                  <a:pt x="8659" y="15546"/>
                  <a:pt x="8610" y="15595"/>
                  <a:pt x="8515" y="15692"/>
                </a:cubicBezTo>
                <a:cubicBezTo>
                  <a:pt x="8329" y="15881"/>
                  <a:pt x="8315" y="15882"/>
                  <a:pt x="8132" y="15696"/>
                </a:cubicBezTo>
                <a:cubicBezTo>
                  <a:pt x="7923" y="15482"/>
                  <a:pt x="7891" y="15543"/>
                  <a:pt x="8044" y="15866"/>
                </a:cubicBezTo>
                <a:cubicBezTo>
                  <a:pt x="8180" y="16149"/>
                  <a:pt x="8515" y="16087"/>
                  <a:pt x="8624" y="15755"/>
                </a:cubicBezTo>
                <a:cubicBezTo>
                  <a:pt x="8665" y="15627"/>
                  <a:pt x="8686" y="15562"/>
                  <a:pt x="8673" y="15554"/>
                </a:cubicBezTo>
                <a:close/>
                <a:moveTo>
                  <a:pt x="14832" y="15692"/>
                </a:moveTo>
                <a:cubicBezTo>
                  <a:pt x="14814" y="15671"/>
                  <a:pt x="14700" y="15824"/>
                  <a:pt x="14579" y="16031"/>
                </a:cubicBezTo>
                <a:cubicBezTo>
                  <a:pt x="14448" y="16256"/>
                  <a:pt x="14409" y="16390"/>
                  <a:pt x="14485" y="16363"/>
                </a:cubicBezTo>
                <a:cubicBezTo>
                  <a:pt x="14610" y="16317"/>
                  <a:pt x="14896" y="15764"/>
                  <a:pt x="14832" y="15692"/>
                </a:cubicBezTo>
                <a:close/>
                <a:moveTo>
                  <a:pt x="19068" y="15909"/>
                </a:moveTo>
                <a:cubicBezTo>
                  <a:pt x="19024" y="15912"/>
                  <a:pt x="18921" y="16000"/>
                  <a:pt x="18777" y="16169"/>
                </a:cubicBezTo>
                <a:cubicBezTo>
                  <a:pt x="18535" y="16453"/>
                  <a:pt x="18531" y="16473"/>
                  <a:pt x="18717" y="16418"/>
                </a:cubicBezTo>
                <a:cubicBezTo>
                  <a:pt x="18830" y="16385"/>
                  <a:pt x="18964" y="16264"/>
                  <a:pt x="19019" y="16150"/>
                </a:cubicBezTo>
                <a:cubicBezTo>
                  <a:pt x="19098" y="15985"/>
                  <a:pt x="19112" y="15906"/>
                  <a:pt x="19068" y="15909"/>
                </a:cubicBezTo>
                <a:close/>
                <a:moveTo>
                  <a:pt x="5465" y="16422"/>
                </a:moveTo>
                <a:cubicBezTo>
                  <a:pt x="5325" y="16434"/>
                  <a:pt x="5107" y="16538"/>
                  <a:pt x="5107" y="16619"/>
                </a:cubicBezTo>
                <a:cubicBezTo>
                  <a:pt x="5107" y="16675"/>
                  <a:pt x="5204" y="16688"/>
                  <a:pt x="5321" y="16647"/>
                </a:cubicBezTo>
                <a:cubicBezTo>
                  <a:pt x="5569" y="16561"/>
                  <a:pt x="5627" y="16509"/>
                  <a:pt x="5567" y="16442"/>
                </a:cubicBezTo>
                <a:cubicBezTo>
                  <a:pt x="5549" y="16421"/>
                  <a:pt x="5511" y="16418"/>
                  <a:pt x="5465" y="16422"/>
                </a:cubicBezTo>
                <a:close/>
                <a:moveTo>
                  <a:pt x="4587" y="19098"/>
                </a:moveTo>
                <a:lnTo>
                  <a:pt x="4559" y="19788"/>
                </a:lnTo>
                <a:cubicBezTo>
                  <a:pt x="4522" y="20674"/>
                  <a:pt x="4591" y="21079"/>
                  <a:pt x="4830" y="21367"/>
                </a:cubicBezTo>
                <a:lnTo>
                  <a:pt x="5019" y="21600"/>
                </a:lnTo>
                <a:lnTo>
                  <a:pt x="17043" y="21600"/>
                </a:lnTo>
                <a:lnTo>
                  <a:pt x="17008" y="20590"/>
                </a:lnTo>
                <a:cubicBezTo>
                  <a:pt x="16979" y="19710"/>
                  <a:pt x="16950" y="19554"/>
                  <a:pt x="16762" y="19343"/>
                </a:cubicBezTo>
                <a:lnTo>
                  <a:pt x="16545" y="19098"/>
                </a:lnTo>
                <a:lnTo>
                  <a:pt x="10568" y="19098"/>
                </a:lnTo>
                <a:lnTo>
                  <a:pt x="4587" y="19098"/>
                </a:lnTo>
                <a:close/>
              </a:path>
            </a:pathLst>
          </a:custGeom>
          <a:ln w="12700">
            <a:miter lim="400000"/>
          </a:ln>
        </p:spPr>
      </p:pic>
      <p:sp>
        <p:nvSpPr>
          <p:cNvPr id="153" name="أ/ فاطمة جبران"/>
          <p:cNvSpPr txBox="1"/>
          <p:nvPr/>
        </p:nvSpPr>
        <p:spPr>
          <a:xfrm>
            <a:off x="541700" y="12157537"/>
            <a:ext cx="5293292" cy="1003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2438400">
              <a:lnSpc>
                <a:spcPct val="90000"/>
              </a:lnSpc>
              <a:defRPr sz="4900">
                <a:solidFill>
                  <a:srgbClr val="929292"/>
                </a:solidFill>
                <a:latin typeface="Waseem Regular"/>
                <a:ea typeface="Waseem Regular"/>
                <a:cs typeface="Waseem Regular"/>
                <a:sym typeface="Waseem Regular"/>
              </a:defRPr>
            </a:lvl1pPr>
          </a:lstStyle>
          <a:p>
            <a:pPr rtl="0">
              <a:defRPr/>
            </a:pPr>
            <a:r>
              <a:t>أ/ فاطمة جبران</a:t>
            </a:r>
          </a:p>
        </p:txBody>
      </p:sp>
      <p:sp>
        <p:nvSpPr>
          <p:cNvPr id="154" name="الفصل ٨ - ١ الاشكال الثلاثية الأبعاد"/>
          <p:cNvSpPr txBox="1"/>
          <p:nvPr/>
        </p:nvSpPr>
        <p:spPr>
          <a:xfrm>
            <a:off x="14474757" y="2314908"/>
            <a:ext cx="8590306" cy="1118255"/>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2400">
                <a:solidFill>
                  <a:srgbClr val="0042A9"/>
                </a:solidFill>
                <a:latin typeface="Farah Regular"/>
                <a:ea typeface="Farah Regular"/>
                <a:cs typeface="Farah Regular"/>
                <a:sym typeface="Farah Regular"/>
              </a:defRPr>
            </a:lvl1pPr>
          </a:lstStyle>
          <a:p>
            <a:pPr rtl="0">
              <a:defRPr sz="2400">
                <a:solidFill>
                  <a:srgbClr val="000000"/>
                </a:solidFill>
                <a:latin typeface="Geeza Pro Regular"/>
                <a:ea typeface="Geeza Pro Regular"/>
                <a:cs typeface="Geeza Pro Regular"/>
                <a:sym typeface="Geeza Pro Regular"/>
              </a:defRPr>
            </a:pPr>
            <a:r>
              <a:rPr lang="ar-SA" sz="6600" dirty="0">
                <a:solidFill>
                  <a:srgbClr val="0042A9"/>
                </a:solidFill>
                <a:latin typeface="Traditional Arabic" panose="02020603050405020304" pitchFamily="18" charset="-78"/>
                <a:cs typeface="Traditional Arabic" panose="02020603050405020304" pitchFamily="18" charset="-78"/>
                <a:sym typeface="Farah Regular"/>
              </a:rPr>
              <a:t>الاستراتيجيات المستخدمة في درسنا:</a:t>
            </a:r>
            <a:endParaRPr sz="6600" dirty="0">
              <a:solidFill>
                <a:srgbClr val="0042A9"/>
              </a:solidFill>
              <a:latin typeface="Traditional Arabic" panose="02020603050405020304" pitchFamily="18" charset="-78"/>
              <a:cs typeface="Traditional Arabic" panose="02020603050405020304" pitchFamily="18" charset="-78"/>
              <a:sym typeface="Farah Regular"/>
            </a:endParaRPr>
          </a:p>
        </p:txBody>
      </p:sp>
      <p:sp>
        <p:nvSpPr>
          <p:cNvPr id="16" name="الفصل ٨ - ١ الاشكال الثلاثية الأبعاد">
            <a:extLst>
              <a:ext uri="{FF2B5EF4-FFF2-40B4-BE49-F238E27FC236}">
                <a16:creationId xmlns:a16="http://schemas.microsoft.com/office/drawing/2014/main" id="{4B552296-6F1C-05F5-80CC-A819A75F21B7}"/>
              </a:ext>
            </a:extLst>
          </p:cNvPr>
          <p:cNvSpPr txBox="1"/>
          <p:nvPr/>
        </p:nvSpPr>
        <p:spPr>
          <a:xfrm>
            <a:off x="3799418" y="3887685"/>
            <a:ext cx="18288038" cy="5180905"/>
          </a:xfrm>
          <a:prstGeom prst="rect">
            <a:avLst/>
          </a:prstGeom>
          <a:ln w="12700">
            <a:miter lim="400000"/>
          </a:ln>
          <a:effectLst>
            <a:outerShdw blurRad="63500" dist="25400" dir="5400000" rotWithShape="0">
              <a:srgbClr val="000000">
                <a:alpha val="50000"/>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2400">
                <a:solidFill>
                  <a:srgbClr val="0042A9"/>
                </a:solidFill>
                <a:latin typeface="Farah Regular"/>
                <a:ea typeface="Farah Regular"/>
                <a:cs typeface="Farah Regular"/>
                <a:sym typeface="Farah Regular"/>
              </a:defRPr>
            </a:lvl1pPr>
          </a:lstStyle>
          <a:p>
            <a:pPr rtl="0">
              <a:defRPr sz="2400">
                <a:solidFill>
                  <a:srgbClr val="000000"/>
                </a:solidFill>
                <a:latin typeface="Geeza Pro Regular"/>
                <a:ea typeface="Geeza Pro Regular"/>
                <a:cs typeface="Geeza Pro Regular"/>
                <a:sym typeface="Geeza Pro Regular"/>
              </a:defRPr>
            </a:pPr>
            <a:r>
              <a:rPr lang="ar-SA" sz="6600" dirty="0">
                <a:solidFill>
                  <a:srgbClr val="0042A9"/>
                </a:solidFill>
                <a:latin typeface="Traditional Arabic" panose="02020603050405020304" pitchFamily="18" charset="-78"/>
                <a:cs typeface="Traditional Arabic" panose="02020603050405020304" pitchFamily="18" charset="-78"/>
                <a:sym typeface="Farah Regular"/>
              </a:rPr>
              <a:t>البطاقات الملونة</a:t>
            </a:r>
          </a:p>
          <a:p>
            <a:pPr rtl="0">
              <a:defRPr sz="2400">
                <a:solidFill>
                  <a:srgbClr val="000000"/>
                </a:solidFill>
                <a:latin typeface="Geeza Pro Regular"/>
                <a:ea typeface="Geeza Pro Regular"/>
                <a:cs typeface="Geeza Pro Regular"/>
                <a:sym typeface="Geeza Pro Regular"/>
              </a:defRPr>
            </a:pPr>
            <a:r>
              <a:rPr lang="ar-SA" sz="6600" dirty="0">
                <a:latin typeface="Traditional Arabic" panose="02020603050405020304" pitchFamily="18" charset="-78"/>
                <a:cs typeface="Traditional Arabic" panose="02020603050405020304" pitchFamily="18" charset="-78"/>
              </a:rPr>
              <a:t>التصفح</a:t>
            </a:r>
          </a:p>
          <a:p>
            <a:pPr rtl="0">
              <a:defRPr sz="2400">
                <a:solidFill>
                  <a:srgbClr val="000000"/>
                </a:solidFill>
                <a:latin typeface="Geeza Pro Regular"/>
                <a:ea typeface="Geeza Pro Regular"/>
                <a:cs typeface="Geeza Pro Regular"/>
                <a:sym typeface="Geeza Pro Regular"/>
              </a:defRPr>
            </a:pPr>
            <a:r>
              <a:rPr lang="ar-SA" sz="6600" dirty="0">
                <a:solidFill>
                  <a:srgbClr val="0042A9"/>
                </a:solidFill>
                <a:latin typeface="Traditional Arabic" panose="02020603050405020304" pitchFamily="18" charset="-78"/>
                <a:cs typeface="Traditional Arabic" panose="02020603050405020304" pitchFamily="18" charset="-78"/>
                <a:sym typeface="Farah Regular"/>
              </a:rPr>
              <a:t>التعلم التعاوني - الفردي</a:t>
            </a:r>
          </a:p>
          <a:p>
            <a:pPr rtl="0">
              <a:defRPr sz="2400">
                <a:solidFill>
                  <a:srgbClr val="000000"/>
                </a:solidFill>
                <a:latin typeface="Geeza Pro Regular"/>
                <a:ea typeface="Geeza Pro Regular"/>
                <a:cs typeface="Geeza Pro Regular"/>
                <a:sym typeface="Geeza Pro Regular"/>
              </a:defRPr>
            </a:pPr>
            <a:r>
              <a:rPr lang="ar-SA" sz="6600" dirty="0">
                <a:solidFill>
                  <a:srgbClr val="0042A9"/>
                </a:solidFill>
                <a:latin typeface="Traditional Arabic" panose="02020603050405020304" pitchFamily="18" charset="-78"/>
                <a:cs typeface="Traditional Arabic" panose="02020603050405020304" pitchFamily="18" charset="-78"/>
                <a:sym typeface="Farah Regular"/>
              </a:rPr>
              <a:t> </a:t>
            </a:r>
          </a:p>
          <a:p>
            <a:pPr rtl="0">
              <a:defRPr sz="2400">
                <a:solidFill>
                  <a:srgbClr val="000000"/>
                </a:solidFill>
                <a:latin typeface="Geeza Pro Regular"/>
                <a:ea typeface="Geeza Pro Regular"/>
                <a:cs typeface="Geeza Pro Regular"/>
                <a:sym typeface="Geeza Pro Regular"/>
              </a:defRPr>
            </a:pPr>
            <a:endParaRPr lang="ar-SA" sz="6600" dirty="0">
              <a:solidFill>
                <a:srgbClr val="0042A9"/>
              </a:solidFill>
              <a:latin typeface="Traditional Arabic" panose="02020603050405020304" pitchFamily="18" charset="-78"/>
              <a:cs typeface="Traditional Arabic" panose="02020603050405020304" pitchFamily="18" charset="-78"/>
              <a:sym typeface="Farah Regular"/>
            </a:endParaRPr>
          </a:p>
        </p:txBody>
      </p:sp>
    </p:spTree>
    <p:extLst>
      <p:ext uri="{BB962C8B-B14F-4D97-AF65-F5344CB8AC3E}">
        <p14:creationId xmlns:p14="http://schemas.microsoft.com/office/powerpoint/2010/main" val="161449109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أ/ فاطمة جبران"/>
          <p:cNvSpPr txBox="1"/>
          <p:nvPr/>
        </p:nvSpPr>
        <p:spPr>
          <a:xfrm>
            <a:off x="17490331" y="2341729"/>
            <a:ext cx="5293293" cy="781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2438400">
              <a:lnSpc>
                <a:spcPct val="90000"/>
              </a:lnSpc>
              <a:defRPr sz="4900">
                <a:solidFill>
                  <a:srgbClr val="929292"/>
                </a:solidFill>
                <a:latin typeface="Waseem Regular"/>
                <a:ea typeface="Waseem Regular"/>
                <a:cs typeface="Waseem Regular"/>
                <a:sym typeface="Waseem Regular"/>
              </a:defRPr>
            </a:lvl1pPr>
          </a:lstStyle>
          <a:p>
            <a:pPr rtl="0">
              <a:defRPr/>
            </a:pPr>
            <a:r>
              <a:rPr lang="ar-SA" u="sng" dirty="0">
                <a:solidFill>
                  <a:srgbClr val="FF0000"/>
                </a:solidFill>
              </a:rPr>
              <a:t>ورقة عمل جماعية </a:t>
            </a:r>
            <a:endParaRPr u="sng" dirty="0">
              <a:solidFill>
                <a:srgbClr val="FF0000"/>
              </a:solidFill>
            </a:endParaRPr>
          </a:p>
        </p:txBody>
      </p:sp>
      <p:sp>
        <p:nvSpPr>
          <p:cNvPr id="2" name="أ/ فاطمة جبران">
            <a:extLst>
              <a:ext uri="{FF2B5EF4-FFF2-40B4-BE49-F238E27FC236}">
                <a16:creationId xmlns:a16="http://schemas.microsoft.com/office/drawing/2014/main" id="{8569F890-E00B-908B-1369-D6C6FED5B52E}"/>
              </a:ext>
            </a:extLst>
          </p:cNvPr>
          <p:cNvSpPr txBox="1"/>
          <p:nvPr/>
        </p:nvSpPr>
        <p:spPr>
          <a:xfrm>
            <a:off x="12423118" y="5398113"/>
            <a:ext cx="10134425" cy="1459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2438400">
              <a:lnSpc>
                <a:spcPct val="90000"/>
              </a:lnSpc>
              <a:defRPr sz="4900">
                <a:solidFill>
                  <a:srgbClr val="929292"/>
                </a:solidFill>
                <a:latin typeface="Waseem Regular"/>
                <a:ea typeface="Waseem Regular"/>
                <a:cs typeface="Waseem Regular"/>
                <a:sym typeface="Waseem Regular"/>
              </a:defRPr>
            </a:lvl1pPr>
          </a:lstStyle>
          <a:p>
            <a:pPr rtl="0">
              <a:defRPr/>
            </a:pPr>
            <a:r>
              <a:rPr lang="ar-SA" u="sng" dirty="0">
                <a:solidFill>
                  <a:srgbClr val="FF0000"/>
                </a:solidFill>
              </a:rPr>
              <a:t>تصنف الطالبة صور من واقع الحياة إلى شكل ثلاثي الأبعاد </a:t>
            </a:r>
            <a:endParaRPr u="sng" dirty="0">
              <a:solidFill>
                <a:srgbClr val="FF0000"/>
              </a:solidFill>
            </a:endParaRPr>
          </a:p>
        </p:txBody>
      </p:sp>
      <p:pic>
        <p:nvPicPr>
          <p:cNvPr id="4" name="صورة 3" descr="صورة تحتوي على نص&#10;&#10;تم إنشاء الوصف تلقائياً">
            <a:extLst>
              <a:ext uri="{FF2B5EF4-FFF2-40B4-BE49-F238E27FC236}">
                <a16:creationId xmlns:a16="http://schemas.microsoft.com/office/drawing/2014/main" id="{E6263DDD-AA79-8277-A849-D6BD696BC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994" y="2578220"/>
            <a:ext cx="5998725" cy="79983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صورة" descr="صورة"/>
          <p:cNvPicPr>
            <a:picLocks/>
          </p:cNvPicPr>
          <p:nvPr/>
        </p:nvPicPr>
        <p:blipFill>
          <a:blip r:embed="rId2"/>
          <a:stretch>
            <a:fillRect/>
          </a:stretch>
        </p:blipFill>
        <p:spPr>
          <a:xfrm>
            <a:off x="11890374" y="2086248"/>
            <a:ext cx="9280855" cy="2255914"/>
          </a:xfrm>
          <a:prstGeom prst="rect">
            <a:avLst/>
          </a:prstGeom>
        </p:spPr>
      </p:pic>
      <p:pic>
        <p:nvPicPr>
          <p:cNvPr id="311" name="صورة" descr="صورة"/>
          <p:cNvPicPr>
            <a:picLocks noChangeAspect="1"/>
          </p:cNvPicPr>
          <p:nvPr/>
        </p:nvPicPr>
        <p:blipFill>
          <a:blip r:embed="rId3"/>
          <a:stretch>
            <a:fillRect/>
          </a:stretch>
        </p:blipFill>
        <p:spPr>
          <a:xfrm>
            <a:off x="4846560" y="4508094"/>
            <a:ext cx="16939753" cy="385525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7" name="تجميع"/>
          <p:cNvGrpSpPr/>
          <p:nvPr/>
        </p:nvGrpSpPr>
        <p:grpSpPr>
          <a:xfrm>
            <a:off x="2385188" y="4324360"/>
            <a:ext cx="19446420" cy="8344393"/>
            <a:chOff x="28791" y="890157"/>
            <a:chExt cx="19446418" cy="8344391"/>
          </a:xfrm>
        </p:grpSpPr>
        <p:sp>
          <p:nvSpPr>
            <p:cNvPr id="362" name="قيم نفسك بالنسبة لفهمك للدرس"/>
            <p:cNvSpPr txBox="1"/>
            <p:nvPr/>
          </p:nvSpPr>
          <p:spPr>
            <a:xfrm>
              <a:off x="3456706" y="890157"/>
              <a:ext cx="12804714" cy="1030846"/>
            </a:xfrm>
            <a:prstGeom prst="rect">
              <a:avLst/>
            </a:prstGeom>
            <a:solidFill>
              <a:srgbClr val="EFCA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defTabSz="825500">
                <a:buClr>
                  <a:srgbClr val="9A7865"/>
                </a:buClr>
                <a:defRPr sz="5300">
                  <a:solidFill>
                    <a:srgbClr val="000000"/>
                  </a:solidFill>
                  <a:latin typeface="Futura Bold"/>
                  <a:ea typeface="Futura Bold"/>
                  <a:cs typeface="Futura Bold"/>
                  <a:sym typeface="Futura Bold"/>
                </a:defRPr>
              </a:lvl1pPr>
            </a:lstStyle>
            <a:p>
              <a:pPr rtl="0">
                <a:defRPr/>
              </a:pPr>
              <a:r>
                <a:t>قيم نفسك بالنسبة لفهمك للدرس </a:t>
              </a:r>
            </a:p>
          </p:txBody>
        </p:sp>
        <p:grpSp>
          <p:nvGrpSpPr>
            <p:cNvPr id="366" name="تجميع"/>
            <p:cNvGrpSpPr/>
            <p:nvPr/>
          </p:nvGrpSpPr>
          <p:grpSpPr>
            <a:xfrm>
              <a:off x="13494475" y="5434285"/>
              <a:ext cx="5980734" cy="3800263"/>
              <a:chOff x="26771" y="1279566"/>
              <a:chExt cx="5980733" cy="3800262"/>
            </a:xfrm>
          </p:grpSpPr>
          <p:pic>
            <p:nvPicPr>
              <p:cNvPr id="363" name="صورة" descr="صورة"/>
              <p:cNvPicPr>
                <a:picLocks/>
              </p:cNvPicPr>
              <p:nvPr/>
            </p:nvPicPr>
            <p:blipFill>
              <a:blip r:embed="rId2"/>
              <a:stretch>
                <a:fillRect/>
              </a:stretch>
            </p:blipFill>
            <p:spPr>
              <a:xfrm rot="19150087">
                <a:off x="26771" y="1333480"/>
                <a:ext cx="4637903" cy="1727986"/>
              </a:xfrm>
              <a:prstGeom prst="rect">
                <a:avLst/>
              </a:prstGeom>
              <a:effectLst/>
            </p:spPr>
          </p:pic>
          <p:sp>
            <p:nvSpPr>
              <p:cNvPr id="364" name="سهل 😍"/>
              <p:cNvSpPr txBox="1"/>
              <p:nvPr/>
            </p:nvSpPr>
            <p:spPr>
              <a:xfrm rot="18621863">
                <a:off x="1791921" y="864244"/>
                <a:ext cx="3800262" cy="46309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825500">
                  <a:buClr>
                    <a:srgbClr val="9A7865"/>
                  </a:buClr>
                  <a:defRPr sz="5600">
                    <a:solidFill>
                      <a:srgbClr val="11053B"/>
                    </a:solidFill>
                    <a:latin typeface="Farah Regular"/>
                    <a:ea typeface="Farah Regular"/>
                    <a:cs typeface="Farah Regular"/>
                    <a:sym typeface="Farah Regular"/>
                  </a:defRPr>
                </a:lvl1pPr>
              </a:lstStyle>
              <a:p>
                <a:pPr rtl="0">
                  <a:defRPr/>
                </a:pPr>
                <a:r>
                  <a:t>سهل 😍</a:t>
                </a:r>
              </a:p>
            </p:txBody>
          </p:sp>
        </p:grpSp>
        <p:sp>
          <p:nvSpPr>
            <p:cNvPr id="367" name="ممتع 🤩"/>
            <p:cNvSpPr txBox="1"/>
            <p:nvPr/>
          </p:nvSpPr>
          <p:spPr>
            <a:xfrm rot="18621863">
              <a:off x="12380731" y="2145942"/>
              <a:ext cx="4532233" cy="37546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825500">
                <a:buClr>
                  <a:srgbClr val="9A7865"/>
                </a:buClr>
                <a:defRPr sz="5600">
                  <a:solidFill>
                    <a:srgbClr val="11053B"/>
                  </a:solidFill>
                  <a:latin typeface="Farah Regular"/>
                  <a:ea typeface="Farah Regular"/>
                  <a:cs typeface="Farah Regular"/>
                  <a:sym typeface="Farah Regular"/>
                </a:defRPr>
              </a:lvl1pPr>
            </a:lstStyle>
            <a:p>
              <a:pPr rtl="0">
                <a:defRPr/>
              </a:pPr>
              <a:r>
                <a:rPr dirty="0" err="1"/>
                <a:t>ممتع</a:t>
              </a:r>
              <a:r>
                <a:rPr dirty="0"/>
                <a:t> 🤩</a:t>
              </a:r>
            </a:p>
          </p:txBody>
        </p:sp>
        <p:pic>
          <p:nvPicPr>
            <p:cNvPr id="368" name="صورة" descr="صورة"/>
            <p:cNvPicPr>
              <a:picLocks/>
            </p:cNvPicPr>
            <p:nvPr/>
          </p:nvPicPr>
          <p:blipFill>
            <a:blip r:embed="rId3"/>
            <a:stretch>
              <a:fillRect/>
            </a:stretch>
          </p:blipFill>
          <p:spPr>
            <a:xfrm rot="18621863">
              <a:off x="14314644" y="2635757"/>
              <a:ext cx="1765301" cy="1790701"/>
            </a:xfrm>
            <a:prstGeom prst="rect">
              <a:avLst/>
            </a:prstGeom>
            <a:effectLst/>
          </p:spPr>
        </p:pic>
        <p:grpSp>
          <p:nvGrpSpPr>
            <p:cNvPr id="372" name="تجميع"/>
            <p:cNvGrpSpPr/>
            <p:nvPr/>
          </p:nvGrpSpPr>
          <p:grpSpPr>
            <a:xfrm>
              <a:off x="4575355" y="3420139"/>
              <a:ext cx="5980734" cy="3800263"/>
              <a:chOff x="26771" y="1279566"/>
              <a:chExt cx="5980733" cy="3800262"/>
            </a:xfrm>
          </p:grpSpPr>
          <p:pic>
            <p:nvPicPr>
              <p:cNvPr id="369" name="صورة" descr="صورة"/>
              <p:cNvPicPr>
                <a:picLocks/>
              </p:cNvPicPr>
              <p:nvPr/>
            </p:nvPicPr>
            <p:blipFill>
              <a:blip r:embed="rId2"/>
              <a:stretch>
                <a:fillRect/>
              </a:stretch>
            </p:blipFill>
            <p:spPr>
              <a:xfrm rot="19150087">
                <a:off x="26771" y="1333480"/>
                <a:ext cx="4637903" cy="1727986"/>
              </a:xfrm>
              <a:prstGeom prst="rect">
                <a:avLst/>
              </a:prstGeom>
              <a:effectLst/>
            </p:spPr>
          </p:pic>
          <p:sp>
            <p:nvSpPr>
              <p:cNvPr id="370" name="سهل 😍"/>
              <p:cNvSpPr txBox="1"/>
              <p:nvPr/>
            </p:nvSpPr>
            <p:spPr>
              <a:xfrm rot="18621863">
                <a:off x="1791921" y="864244"/>
                <a:ext cx="3800262" cy="46309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825500">
                  <a:buClr>
                    <a:srgbClr val="9A7865"/>
                  </a:buClr>
                  <a:defRPr sz="5600">
                    <a:solidFill>
                      <a:srgbClr val="11053B"/>
                    </a:solidFill>
                    <a:latin typeface="Farah Regular"/>
                    <a:ea typeface="Farah Regular"/>
                    <a:cs typeface="Farah Regular"/>
                    <a:sym typeface="Farah Regular"/>
                  </a:defRPr>
                </a:lvl1pPr>
              </a:lstStyle>
              <a:p>
                <a:pPr rtl="0">
                  <a:defRPr/>
                </a:pPr>
                <a:r>
                  <a:t>سهل 😍</a:t>
                </a:r>
              </a:p>
            </p:txBody>
          </p:sp>
        </p:grpSp>
        <p:grpSp>
          <p:nvGrpSpPr>
            <p:cNvPr id="376" name="تجميع"/>
            <p:cNvGrpSpPr/>
            <p:nvPr/>
          </p:nvGrpSpPr>
          <p:grpSpPr>
            <a:xfrm>
              <a:off x="28791" y="1513640"/>
              <a:ext cx="5428844" cy="4345800"/>
              <a:chOff x="28791" y="1513640"/>
              <a:chExt cx="5428842" cy="4345799"/>
            </a:xfrm>
          </p:grpSpPr>
          <p:pic>
            <p:nvPicPr>
              <p:cNvPr id="373" name="صورة" descr="صورة"/>
              <p:cNvPicPr>
                <a:picLocks/>
              </p:cNvPicPr>
              <p:nvPr/>
            </p:nvPicPr>
            <p:blipFill>
              <a:blip r:embed="rId4"/>
              <a:stretch>
                <a:fillRect/>
              </a:stretch>
            </p:blipFill>
            <p:spPr>
              <a:xfrm rot="19150087">
                <a:off x="28791" y="1829792"/>
                <a:ext cx="5307332" cy="1983335"/>
              </a:xfrm>
              <a:prstGeom prst="rect">
                <a:avLst/>
              </a:prstGeom>
              <a:effectLst/>
            </p:spPr>
          </p:pic>
          <p:sp>
            <p:nvSpPr>
              <p:cNvPr id="374" name="ممتع 🤩"/>
              <p:cNvSpPr txBox="1"/>
              <p:nvPr/>
            </p:nvSpPr>
            <p:spPr>
              <a:xfrm rot="18621863">
                <a:off x="1484618" y="1886424"/>
                <a:ext cx="4345799" cy="360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825500">
                  <a:buClr>
                    <a:srgbClr val="9A7865"/>
                  </a:buClr>
                  <a:defRPr sz="5600">
                    <a:solidFill>
                      <a:srgbClr val="11053B"/>
                    </a:solidFill>
                    <a:latin typeface="Farah Regular"/>
                    <a:ea typeface="Farah Regular"/>
                    <a:cs typeface="Farah Regular"/>
                    <a:sym typeface="Farah Regular"/>
                  </a:defRPr>
                </a:lvl1pPr>
              </a:lstStyle>
              <a:p>
                <a:pPr rtl="0">
                  <a:defRPr/>
                </a:pPr>
                <a:r>
                  <a:rPr dirty="0" err="1"/>
                  <a:t>ممتع</a:t>
                </a:r>
                <a:r>
                  <a:rPr dirty="0"/>
                  <a:t> 🤩</a:t>
                </a:r>
              </a:p>
            </p:txBody>
          </p:sp>
        </p:grpSp>
      </p:grpSp>
      <p:pic>
        <p:nvPicPr>
          <p:cNvPr id="378" name="استراتيجية تقييم الذات استراتيجية تقييم الذات" descr="استراتيجية تقييم الذات استراتيجية تقييم الذات"/>
          <p:cNvPicPr>
            <a:picLocks/>
          </p:cNvPicPr>
          <p:nvPr/>
        </p:nvPicPr>
        <p:blipFill>
          <a:blip r:embed="rId5"/>
          <a:stretch>
            <a:fillRect/>
          </a:stretch>
        </p:blipFill>
        <p:spPr>
          <a:xfrm>
            <a:off x="13314986" y="2190792"/>
            <a:ext cx="9709678" cy="1851376"/>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6" name="تجميع"/>
          <p:cNvGrpSpPr/>
          <p:nvPr/>
        </p:nvGrpSpPr>
        <p:grpSpPr>
          <a:xfrm>
            <a:off x="12353644" y="3322936"/>
            <a:ext cx="10106779" cy="3248045"/>
            <a:chOff x="0" y="-177800"/>
            <a:chExt cx="10106778" cy="3248044"/>
          </a:xfrm>
        </p:grpSpPr>
        <p:pic>
          <p:nvPicPr>
            <p:cNvPr id="383" name="مستطيل مستطيل" descr="مستطيل مستطيل"/>
            <p:cNvPicPr>
              <a:picLocks/>
            </p:cNvPicPr>
            <p:nvPr/>
          </p:nvPicPr>
          <p:blipFill>
            <a:blip r:embed="rId2"/>
            <a:stretch>
              <a:fillRect/>
            </a:stretch>
          </p:blipFill>
          <p:spPr>
            <a:xfrm>
              <a:off x="0" y="-177800"/>
              <a:ext cx="10106779" cy="3248045"/>
            </a:xfrm>
            <a:prstGeom prst="rect">
              <a:avLst/>
            </a:prstGeom>
            <a:effectLst/>
          </p:spPr>
        </p:pic>
        <p:sp>
          <p:nvSpPr>
            <p:cNvPr id="385" name="الواجب المنزلي"/>
            <p:cNvSpPr txBox="1"/>
            <p:nvPr/>
          </p:nvSpPr>
          <p:spPr>
            <a:xfrm>
              <a:off x="0" y="329384"/>
              <a:ext cx="9317154" cy="22336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defTabSz="2438400">
                <a:lnSpc>
                  <a:spcPct val="90000"/>
                </a:lnSpc>
                <a:defRPr sz="11200">
                  <a:gradFill flip="none" rotWithShape="1">
                    <a:gsLst>
                      <a:gs pos="0">
                        <a:srgbClr val="FF8495"/>
                      </a:gs>
                      <a:gs pos="100000">
                        <a:srgbClr val="AF0328"/>
                      </a:gs>
                    </a:gsLst>
                    <a:lin ang="5400000" scaled="0"/>
                  </a:gradFill>
                  <a:latin typeface="Canela Text Bold"/>
                  <a:ea typeface="Canela Text Bold"/>
                  <a:cs typeface="Canela Text Bold"/>
                  <a:sym typeface="Canela Text Bold"/>
                </a:defRPr>
              </a:lvl1pPr>
            </a:lstStyle>
            <a:p>
              <a:pPr rtl="0">
                <a:defRPr sz="2400">
                  <a:solidFill>
                    <a:srgbClr val="000000"/>
                  </a:solidFill>
                  <a:latin typeface="Canela Text Regular"/>
                  <a:ea typeface="Canela Text Regular"/>
                  <a:cs typeface="Canela Text Regular"/>
                  <a:sym typeface="Canela Text Regular"/>
                </a:defRPr>
              </a:pPr>
              <a:r>
                <a:rPr sz="11200">
                  <a:gradFill flip="none" rotWithShape="1">
                    <a:gsLst>
                      <a:gs pos="0">
                        <a:srgbClr val="FF8495"/>
                      </a:gs>
                      <a:gs pos="100000">
                        <a:srgbClr val="AF0328"/>
                      </a:gs>
                    </a:gsLst>
                    <a:lin ang="5400000" scaled="0"/>
                  </a:gradFill>
                  <a:latin typeface="Canela Text Bold"/>
                  <a:ea typeface="Canela Text Bold"/>
                  <a:cs typeface="Canela Text Bold"/>
                  <a:sym typeface="Canela Text Bold"/>
                </a:rPr>
                <a:t>الواجب المنزلي</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ربع نص 15">
            <a:extLst>
              <a:ext uri="{FF2B5EF4-FFF2-40B4-BE49-F238E27FC236}">
                <a16:creationId xmlns:a16="http://schemas.microsoft.com/office/drawing/2014/main" id="{54881B08-9670-7B42-93A5-774064481080}"/>
              </a:ext>
            </a:extLst>
          </p:cNvPr>
          <p:cNvSpPr txBox="1"/>
          <p:nvPr/>
        </p:nvSpPr>
        <p:spPr>
          <a:xfrm>
            <a:off x="5175115" y="1810772"/>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sng" strike="noStrike" cap="none" spc="0" normalizeH="0" baseline="0" dirty="0">
                <a:ln>
                  <a:noFill/>
                </a:ln>
                <a:solidFill>
                  <a:srgbClr val="5E5E5E"/>
                </a:solidFill>
                <a:effectLst/>
                <a:uFillTx/>
                <a:latin typeface="Geeza Pro Regular"/>
                <a:ea typeface="Geeza Pro Regular"/>
                <a:cs typeface="Geeza Pro Regular"/>
                <a:sym typeface="Geeza Pro Regular"/>
              </a:rPr>
              <a:t>تعزيز مهارات التفكير العليا </a:t>
            </a:r>
          </a:p>
        </p:txBody>
      </p:sp>
      <p:sp>
        <p:nvSpPr>
          <p:cNvPr id="17" name="مربع نص 16">
            <a:extLst>
              <a:ext uri="{FF2B5EF4-FFF2-40B4-BE49-F238E27FC236}">
                <a16:creationId xmlns:a16="http://schemas.microsoft.com/office/drawing/2014/main" id="{A0706B13-4567-DD4A-E43F-2459DBCFD47C}"/>
              </a:ext>
            </a:extLst>
          </p:cNvPr>
          <p:cNvSpPr txBox="1"/>
          <p:nvPr/>
        </p:nvSpPr>
        <p:spPr>
          <a:xfrm>
            <a:off x="17876197" y="2528917"/>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none" strike="noStrike" cap="none" spc="0" normalizeH="0" baseline="0" dirty="0">
                <a:ln>
                  <a:noFill/>
                </a:ln>
                <a:solidFill>
                  <a:srgbClr val="FF0000"/>
                </a:solidFill>
                <a:effectLst/>
                <a:uFillTx/>
                <a:latin typeface="Geeza Pro Regular"/>
                <a:ea typeface="Geeza Pro Regular"/>
                <a:cs typeface="Geeza Pro Regular"/>
                <a:sym typeface="Geeza Pro Regular"/>
              </a:rPr>
              <a:t>استراتيجية البطاقات الملونة</a:t>
            </a:r>
          </a:p>
        </p:txBody>
      </p:sp>
      <p:sp>
        <p:nvSpPr>
          <p:cNvPr id="18" name="مستطيل 17">
            <a:hlinkClick r:id="rId2" action="ppaction://hlinksldjump"/>
            <a:extLst>
              <a:ext uri="{FF2B5EF4-FFF2-40B4-BE49-F238E27FC236}">
                <a16:creationId xmlns:a16="http://schemas.microsoft.com/office/drawing/2014/main" id="{1B0D0569-DD65-9E69-62EB-57B8AA9412CE}"/>
              </a:ext>
            </a:extLst>
          </p:cNvPr>
          <p:cNvSpPr/>
          <p:nvPr/>
        </p:nvSpPr>
        <p:spPr>
          <a:xfrm>
            <a:off x="13819763" y="3929974"/>
            <a:ext cx="8112868" cy="5856051"/>
          </a:xfrm>
          <a:custGeom>
            <a:avLst/>
            <a:gdLst>
              <a:gd name="connsiteX0" fmla="*/ 0 w 8112868"/>
              <a:gd name="connsiteY0" fmla="*/ 0 h 5856051"/>
              <a:gd name="connsiteX1" fmla="*/ 8112868 w 8112868"/>
              <a:gd name="connsiteY1" fmla="*/ 0 h 5856051"/>
              <a:gd name="connsiteX2" fmla="*/ 8112868 w 8112868"/>
              <a:gd name="connsiteY2" fmla="*/ 5856051 h 5856051"/>
              <a:gd name="connsiteX3" fmla="*/ 0 w 8112868"/>
              <a:gd name="connsiteY3" fmla="*/ 5856051 h 5856051"/>
              <a:gd name="connsiteX4" fmla="*/ 0 w 8112868"/>
              <a:gd name="connsiteY4" fmla="*/ 0 h 585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2868" h="5856051" fill="none" extrusionOk="0">
                <a:moveTo>
                  <a:pt x="0" y="0"/>
                </a:moveTo>
                <a:cubicBezTo>
                  <a:pt x="2155809" y="-139535"/>
                  <a:pt x="5660176" y="50477"/>
                  <a:pt x="8112868" y="0"/>
                </a:cubicBezTo>
                <a:cubicBezTo>
                  <a:pt x="8087573" y="1100414"/>
                  <a:pt x="7960015" y="4449880"/>
                  <a:pt x="8112868" y="5856051"/>
                </a:cubicBezTo>
                <a:cubicBezTo>
                  <a:pt x="5115741" y="5896662"/>
                  <a:pt x="1079442" y="5856861"/>
                  <a:pt x="0" y="5856051"/>
                </a:cubicBezTo>
                <a:cubicBezTo>
                  <a:pt x="81319" y="3493914"/>
                  <a:pt x="75363" y="1445599"/>
                  <a:pt x="0" y="0"/>
                </a:cubicBezTo>
                <a:close/>
              </a:path>
              <a:path w="8112868" h="5856051" stroke="0" extrusionOk="0">
                <a:moveTo>
                  <a:pt x="0" y="0"/>
                </a:moveTo>
                <a:cubicBezTo>
                  <a:pt x="1680219" y="-109934"/>
                  <a:pt x="5745868" y="109960"/>
                  <a:pt x="8112868" y="0"/>
                </a:cubicBezTo>
                <a:cubicBezTo>
                  <a:pt x="8139073" y="1623743"/>
                  <a:pt x="7979163" y="3079304"/>
                  <a:pt x="8112868" y="5856051"/>
                </a:cubicBezTo>
                <a:cubicBezTo>
                  <a:pt x="7005910" y="5947153"/>
                  <a:pt x="3464848" y="5815627"/>
                  <a:pt x="0" y="5856051"/>
                </a:cubicBezTo>
                <a:cubicBezTo>
                  <a:pt x="-45556" y="3320490"/>
                  <a:pt x="-143381" y="899045"/>
                  <a:pt x="0" y="0"/>
                </a:cubicBezTo>
                <a:close/>
              </a:path>
            </a:pathLst>
          </a:custGeom>
          <a:solidFill>
            <a:srgbClr val="92D050"/>
          </a:solidFill>
          <a:ln w="12700" cap="flat">
            <a:solidFill>
              <a:schemeClr val="tx1"/>
            </a:solidFill>
            <a:miter lim="400000"/>
            <a:extLst>
              <a:ext uri="{C807C97D-BFC1-408E-A445-0C87EB9F89A2}">
                <ask:lineSketchStyleProps xmlns:ask="http://schemas.microsoft.com/office/drawing/2018/sketchyshapes" sd="1599799611">
                  <a:prstGeom prst="rect">
                    <a:avLst/>
                  </a:prstGeom>
                  <ask:type>
                    <ask:lineSketchCurve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100000"/>
              </a:lnSpc>
              <a:spcBef>
                <a:spcPts val="0"/>
              </a:spcBef>
              <a:spcAft>
                <a:spcPts val="0"/>
              </a:spcAft>
              <a:buClrTx/>
              <a:buSzTx/>
              <a:buFontTx/>
              <a:buNone/>
              <a:tabLst/>
            </a:pPr>
            <a:endParaRPr kumimoji="0" lang="ar-SA" sz="3200" b="0" i="0" u="none" strike="noStrike" cap="none" spc="0" normalizeH="0" baseline="0">
              <a:ln>
                <a:noFill/>
              </a:ln>
              <a:solidFill>
                <a:srgbClr val="FFFFFF"/>
              </a:solidFill>
              <a:effectLst/>
              <a:uFillTx/>
              <a:latin typeface="Geeza Pro Regular"/>
              <a:ea typeface="Geeza Pro Regular"/>
              <a:cs typeface="Geeza Pro Regular"/>
              <a:sym typeface="Geeza Pro Regular"/>
            </a:endParaRPr>
          </a:p>
        </p:txBody>
      </p:sp>
      <p:sp>
        <p:nvSpPr>
          <p:cNvPr id="19" name="مستطيل 18">
            <a:hlinkClick r:id="rId3" action="ppaction://hlinksldjump"/>
            <a:extLst>
              <a:ext uri="{FF2B5EF4-FFF2-40B4-BE49-F238E27FC236}">
                <a16:creationId xmlns:a16="http://schemas.microsoft.com/office/drawing/2014/main" id="{D835B313-111F-7248-D9EF-8716867385F2}"/>
              </a:ext>
            </a:extLst>
          </p:cNvPr>
          <p:cNvSpPr/>
          <p:nvPr/>
        </p:nvSpPr>
        <p:spPr>
          <a:xfrm>
            <a:off x="3813244" y="3929974"/>
            <a:ext cx="8690042" cy="5856051"/>
          </a:xfrm>
          <a:custGeom>
            <a:avLst/>
            <a:gdLst>
              <a:gd name="connsiteX0" fmla="*/ 0 w 8690042"/>
              <a:gd name="connsiteY0" fmla="*/ 0 h 5856051"/>
              <a:gd name="connsiteX1" fmla="*/ 8690042 w 8690042"/>
              <a:gd name="connsiteY1" fmla="*/ 0 h 5856051"/>
              <a:gd name="connsiteX2" fmla="*/ 8690042 w 8690042"/>
              <a:gd name="connsiteY2" fmla="*/ 5856051 h 5856051"/>
              <a:gd name="connsiteX3" fmla="*/ 0 w 8690042"/>
              <a:gd name="connsiteY3" fmla="*/ 5856051 h 5856051"/>
              <a:gd name="connsiteX4" fmla="*/ 0 w 8690042"/>
              <a:gd name="connsiteY4" fmla="*/ 0 h 585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0042" h="5856051" fill="none" extrusionOk="0">
                <a:moveTo>
                  <a:pt x="0" y="0"/>
                </a:moveTo>
                <a:cubicBezTo>
                  <a:pt x="1378526" y="-139535"/>
                  <a:pt x="7256458" y="50477"/>
                  <a:pt x="8690042" y="0"/>
                </a:cubicBezTo>
                <a:cubicBezTo>
                  <a:pt x="8664747" y="1100414"/>
                  <a:pt x="8537189" y="4449880"/>
                  <a:pt x="8690042" y="5856051"/>
                </a:cubicBezTo>
                <a:cubicBezTo>
                  <a:pt x="5155167" y="5896662"/>
                  <a:pt x="2986455" y="5856861"/>
                  <a:pt x="0" y="5856051"/>
                </a:cubicBezTo>
                <a:cubicBezTo>
                  <a:pt x="81319" y="3493914"/>
                  <a:pt x="75363" y="1445599"/>
                  <a:pt x="0" y="0"/>
                </a:cubicBezTo>
                <a:close/>
              </a:path>
              <a:path w="8690042" h="5856051" stroke="0" extrusionOk="0">
                <a:moveTo>
                  <a:pt x="0" y="0"/>
                </a:moveTo>
                <a:cubicBezTo>
                  <a:pt x="2581233" y="-109934"/>
                  <a:pt x="7266646" y="109960"/>
                  <a:pt x="8690042" y="0"/>
                </a:cubicBezTo>
                <a:cubicBezTo>
                  <a:pt x="8716247" y="1623743"/>
                  <a:pt x="8556337" y="3079304"/>
                  <a:pt x="8690042" y="5856051"/>
                </a:cubicBezTo>
                <a:cubicBezTo>
                  <a:pt x="5737961" y="5947153"/>
                  <a:pt x="1784396" y="5815627"/>
                  <a:pt x="0" y="5856051"/>
                </a:cubicBezTo>
                <a:cubicBezTo>
                  <a:pt x="-45556" y="3320490"/>
                  <a:pt x="-143381" y="899045"/>
                  <a:pt x="0" y="0"/>
                </a:cubicBezTo>
                <a:close/>
              </a:path>
            </a:pathLst>
          </a:custGeom>
          <a:solidFill>
            <a:srgbClr val="CC0066"/>
          </a:solidFill>
          <a:ln w="12700" cap="flat">
            <a:solidFill>
              <a:schemeClr val="tx1"/>
            </a:solidFill>
            <a:miter lim="400000"/>
            <a:extLst>
              <a:ext uri="{C807C97D-BFC1-408E-A445-0C87EB9F89A2}">
                <ask:lineSketchStyleProps xmlns:ask="http://schemas.microsoft.com/office/drawing/2018/sketchyshapes" sd="1599799611">
                  <a:prstGeom prst="rect">
                    <a:avLst/>
                  </a:prstGeom>
                  <ask:type>
                    <ask:lineSketchCurve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100000"/>
              </a:lnSpc>
              <a:spcBef>
                <a:spcPts val="0"/>
              </a:spcBef>
              <a:spcAft>
                <a:spcPts val="0"/>
              </a:spcAft>
              <a:buClrTx/>
              <a:buSzTx/>
              <a:buFontTx/>
              <a:buNone/>
              <a:tabLst/>
            </a:pPr>
            <a:endParaRPr kumimoji="0" lang="ar-SA" sz="3200" b="0" i="0" u="none" strike="noStrike" cap="none" spc="0" normalizeH="0" baseline="0">
              <a:ln>
                <a:noFill/>
              </a:ln>
              <a:solidFill>
                <a:srgbClr val="FFFFFF"/>
              </a:solidFill>
              <a:effectLst/>
              <a:uFillTx/>
              <a:latin typeface="Geeza Pro Regular"/>
              <a:ea typeface="Geeza Pro Regular"/>
              <a:cs typeface="Geeza Pro Regular"/>
              <a:sym typeface="Geeza Pro Regular"/>
            </a:endParaRPr>
          </a:p>
        </p:txBody>
      </p:sp>
    </p:spTree>
    <p:extLst>
      <p:ext uri="{BB962C8B-B14F-4D97-AF65-F5344CB8AC3E}">
        <p14:creationId xmlns:p14="http://schemas.microsoft.com/office/powerpoint/2010/main" val="7905397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ربع نص 15">
            <a:extLst>
              <a:ext uri="{FF2B5EF4-FFF2-40B4-BE49-F238E27FC236}">
                <a16:creationId xmlns:a16="http://schemas.microsoft.com/office/drawing/2014/main" id="{54881B08-9670-7B42-93A5-774064481080}"/>
              </a:ext>
            </a:extLst>
          </p:cNvPr>
          <p:cNvSpPr txBox="1"/>
          <p:nvPr/>
        </p:nvSpPr>
        <p:spPr>
          <a:xfrm>
            <a:off x="5175115" y="1810772"/>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sng" strike="noStrike" cap="none" spc="0" normalizeH="0" baseline="0" dirty="0">
                <a:ln>
                  <a:noFill/>
                </a:ln>
                <a:solidFill>
                  <a:srgbClr val="5E5E5E"/>
                </a:solidFill>
                <a:effectLst/>
                <a:uFillTx/>
                <a:latin typeface="Geeza Pro Regular"/>
                <a:ea typeface="Geeza Pro Regular"/>
                <a:cs typeface="Geeza Pro Regular"/>
                <a:sym typeface="Geeza Pro Regular"/>
              </a:rPr>
              <a:t>تعزيز مهارات التفكير العليا </a:t>
            </a:r>
          </a:p>
        </p:txBody>
      </p:sp>
      <p:sp>
        <p:nvSpPr>
          <p:cNvPr id="17" name="مربع نص 16">
            <a:extLst>
              <a:ext uri="{FF2B5EF4-FFF2-40B4-BE49-F238E27FC236}">
                <a16:creationId xmlns:a16="http://schemas.microsoft.com/office/drawing/2014/main" id="{A0706B13-4567-DD4A-E43F-2459DBCFD47C}"/>
              </a:ext>
            </a:extLst>
          </p:cNvPr>
          <p:cNvSpPr txBox="1"/>
          <p:nvPr/>
        </p:nvSpPr>
        <p:spPr>
          <a:xfrm>
            <a:off x="17876197" y="2528917"/>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none" strike="noStrike" cap="none" spc="0" normalizeH="0" baseline="0" dirty="0">
                <a:ln>
                  <a:noFill/>
                </a:ln>
                <a:solidFill>
                  <a:srgbClr val="FF0000"/>
                </a:solidFill>
                <a:effectLst/>
                <a:uFillTx/>
                <a:latin typeface="Geeza Pro Regular"/>
                <a:ea typeface="Geeza Pro Regular"/>
                <a:cs typeface="Geeza Pro Regular"/>
                <a:sym typeface="Geeza Pro Regular"/>
              </a:rPr>
              <a:t>استراتيجية البطاقات الملونة</a:t>
            </a:r>
          </a:p>
        </p:txBody>
      </p:sp>
      <p:sp>
        <p:nvSpPr>
          <p:cNvPr id="18" name="مستطيل 17">
            <a:hlinkClick r:id="rId2" action="ppaction://hlinksldjump"/>
            <a:extLst>
              <a:ext uri="{FF2B5EF4-FFF2-40B4-BE49-F238E27FC236}">
                <a16:creationId xmlns:a16="http://schemas.microsoft.com/office/drawing/2014/main" id="{1B0D0569-DD65-9E69-62EB-57B8AA9412CE}"/>
              </a:ext>
            </a:extLst>
          </p:cNvPr>
          <p:cNvSpPr/>
          <p:nvPr/>
        </p:nvSpPr>
        <p:spPr>
          <a:xfrm>
            <a:off x="3852153" y="3929974"/>
            <a:ext cx="18080478" cy="5856051"/>
          </a:xfrm>
          <a:custGeom>
            <a:avLst/>
            <a:gdLst>
              <a:gd name="connsiteX0" fmla="*/ 0 w 18080478"/>
              <a:gd name="connsiteY0" fmla="*/ 0 h 5856051"/>
              <a:gd name="connsiteX1" fmla="*/ 18080478 w 18080478"/>
              <a:gd name="connsiteY1" fmla="*/ 0 h 5856051"/>
              <a:gd name="connsiteX2" fmla="*/ 18080478 w 18080478"/>
              <a:gd name="connsiteY2" fmla="*/ 5856051 h 5856051"/>
              <a:gd name="connsiteX3" fmla="*/ 0 w 18080478"/>
              <a:gd name="connsiteY3" fmla="*/ 5856051 h 5856051"/>
              <a:gd name="connsiteX4" fmla="*/ 0 w 18080478"/>
              <a:gd name="connsiteY4" fmla="*/ 0 h 585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478" h="5856051" fill="none" extrusionOk="0">
                <a:moveTo>
                  <a:pt x="0" y="0"/>
                </a:moveTo>
                <a:cubicBezTo>
                  <a:pt x="7339668" y="-139535"/>
                  <a:pt x="12045094" y="50477"/>
                  <a:pt x="18080478" y="0"/>
                </a:cubicBezTo>
                <a:cubicBezTo>
                  <a:pt x="18055183" y="1100414"/>
                  <a:pt x="17927625" y="4449880"/>
                  <a:pt x="18080478" y="5856051"/>
                </a:cubicBezTo>
                <a:cubicBezTo>
                  <a:pt x="13845197" y="5896662"/>
                  <a:pt x="7432617" y="5856861"/>
                  <a:pt x="0" y="5856051"/>
                </a:cubicBezTo>
                <a:cubicBezTo>
                  <a:pt x="81319" y="3493914"/>
                  <a:pt x="75363" y="1445599"/>
                  <a:pt x="0" y="0"/>
                </a:cubicBezTo>
                <a:close/>
              </a:path>
              <a:path w="18080478" h="5856051" stroke="0" extrusionOk="0">
                <a:moveTo>
                  <a:pt x="0" y="0"/>
                </a:moveTo>
                <a:cubicBezTo>
                  <a:pt x="6228483" y="-109934"/>
                  <a:pt x="11743966" y="109960"/>
                  <a:pt x="18080478" y="0"/>
                </a:cubicBezTo>
                <a:cubicBezTo>
                  <a:pt x="18106683" y="1623743"/>
                  <a:pt x="17946773" y="3079304"/>
                  <a:pt x="18080478" y="5856051"/>
                </a:cubicBezTo>
                <a:cubicBezTo>
                  <a:pt x="9053136" y="5947153"/>
                  <a:pt x="7102167" y="5815627"/>
                  <a:pt x="0" y="5856051"/>
                </a:cubicBezTo>
                <a:cubicBezTo>
                  <a:pt x="-45556" y="3320490"/>
                  <a:pt x="-143381" y="899045"/>
                  <a:pt x="0" y="0"/>
                </a:cubicBezTo>
                <a:close/>
              </a:path>
            </a:pathLst>
          </a:custGeom>
          <a:solidFill>
            <a:srgbClr val="92D050"/>
          </a:solidFill>
          <a:ln w="12700" cap="flat">
            <a:solidFill>
              <a:schemeClr val="tx1"/>
            </a:solidFill>
            <a:miter lim="400000"/>
            <a:extLst>
              <a:ext uri="{C807C97D-BFC1-408E-A445-0C87EB9F89A2}">
                <ask:lineSketchStyleProps xmlns:ask="http://schemas.microsoft.com/office/drawing/2018/sketchyshapes" sd="1599799611">
                  <a:prstGeom prst="rect">
                    <a:avLst/>
                  </a:prstGeom>
                  <ask:type>
                    <ask:lineSketchCurve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100000"/>
              </a:lnSpc>
              <a:spcBef>
                <a:spcPts val="0"/>
              </a:spcBef>
              <a:spcAft>
                <a:spcPts val="0"/>
              </a:spcAft>
              <a:buClrTx/>
              <a:buSzTx/>
              <a:buFontTx/>
              <a:buNone/>
              <a:tabLst/>
            </a:pPr>
            <a:endParaRPr kumimoji="0" lang="ar-SA" sz="3200" b="0" i="0" u="none" strike="noStrike" cap="none" spc="0" normalizeH="0" baseline="0">
              <a:ln>
                <a:noFill/>
              </a:ln>
              <a:solidFill>
                <a:srgbClr val="FFFFFF"/>
              </a:solidFill>
              <a:effectLst/>
              <a:uFillTx/>
              <a:latin typeface="Geeza Pro Regular"/>
              <a:ea typeface="Geeza Pro Regular"/>
              <a:cs typeface="Geeza Pro Regular"/>
              <a:sym typeface="Geeza Pro Regular"/>
            </a:endParaRPr>
          </a:p>
        </p:txBody>
      </p:sp>
      <p:pic>
        <p:nvPicPr>
          <p:cNvPr id="21" name="صورة 20" descr="صورة تحتوي على نص&#10;&#10;تم إنشاء الوصف تلقائياً">
            <a:extLst>
              <a:ext uri="{FF2B5EF4-FFF2-40B4-BE49-F238E27FC236}">
                <a16:creationId xmlns:a16="http://schemas.microsoft.com/office/drawing/2014/main" id="{E10F73CF-D232-F1D2-8E7E-7AAC91E2E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559" y="3711614"/>
            <a:ext cx="15928386" cy="6716436"/>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ربع نص 15">
            <a:extLst>
              <a:ext uri="{FF2B5EF4-FFF2-40B4-BE49-F238E27FC236}">
                <a16:creationId xmlns:a16="http://schemas.microsoft.com/office/drawing/2014/main" id="{54881B08-9670-7B42-93A5-774064481080}"/>
              </a:ext>
            </a:extLst>
          </p:cNvPr>
          <p:cNvSpPr txBox="1"/>
          <p:nvPr/>
        </p:nvSpPr>
        <p:spPr>
          <a:xfrm>
            <a:off x="5175115" y="1810772"/>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sng" strike="noStrike" cap="none" spc="0" normalizeH="0" baseline="0" dirty="0">
                <a:ln>
                  <a:noFill/>
                </a:ln>
                <a:solidFill>
                  <a:srgbClr val="5E5E5E"/>
                </a:solidFill>
                <a:effectLst/>
                <a:uFillTx/>
                <a:latin typeface="Geeza Pro Regular"/>
                <a:ea typeface="Geeza Pro Regular"/>
                <a:cs typeface="Geeza Pro Regular"/>
                <a:sym typeface="Geeza Pro Regular"/>
              </a:rPr>
              <a:t>تعزيز مهارات التفكير العليا </a:t>
            </a:r>
          </a:p>
        </p:txBody>
      </p:sp>
      <p:sp>
        <p:nvSpPr>
          <p:cNvPr id="17" name="مربع نص 16">
            <a:extLst>
              <a:ext uri="{FF2B5EF4-FFF2-40B4-BE49-F238E27FC236}">
                <a16:creationId xmlns:a16="http://schemas.microsoft.com/office/drawing/2014/main" id="{A0706B13-4567-DD4A-E43F-2459DBCFD47C}"/>
              </a:ext>
            </a:extLst>
          </p:cNvPr>
          <p:cNvSpPr txBox="1"/>
          <p:nvPr/>
        </p:nvSpPr>
        <p:spPr>
          <a:xfrm>
            <a:off x="17876197" y="2528917"/>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none" strike="noStrike" cap="none" spc="0" normalizeH="0" baseline="0" dirty="0">
                <a:ln>
                  <a:noFill/>
                </a:ln>
                <a:solidFill>
                  <a:srgbClr val="FF0000"/>
                </a:solidFill>
                <a:effectLst/>
                <a:uFillTx/>
                <a:latin typeface="Geeza Pro Regular"/>
                <a:ea typeface="Geeza Pro Regular"/>
                <a:cs typeface="Geeza Pro Regular"/>
                <a:sym typeface="Geeza Pro Regular"/>
              </a:rPr>
              <a:t>استراتيجية البطاقات الملونة</a:t>
            </a:r>
          </a:p>
        </p:txBody>
      </p:sp>
      <p:sp>
        <p:nvSpPr>
          <p:cNvPr id="19" name="مستطيل 18">
            <a:hlinkClick r:id="rId2" action="ppaction://hlinksldjump"/>
            <a:extLst>
              <a:ext uri="{FF2B5EF4-FFF2-40B4-BE49-F238E27FC236}">
                <a16:creationId xmlns:a16="http://schemas.microsoft.com/office/drawing/2014/main" id="{D835B313-111F-7248-D9EF-8716867385F2}"/>
              </a:ext>
            </a:extLst>
          </p:cNvPr>
          <p:cNvSpPr/>
          <p:nvPr/>
        </p:nvSpPr>
        <p:spPr>
          <a:xfrm>
            <a:off x="2996119" y="3929974"/>
            <a:ext cx="19358043" cy="6225703"/>
          </a:xfrm>
          <a:custGeom>
            <a:avLst/>
            <a:gdLst>
              <a:gd name="connsiteX0" fmla="*/ 0 w 19358043"/>
              <a:gd name="connsiteY0" fmla="*/ 0 h 6225703"/>
              <a:gd name="connsiteX1" fmla="*/ 19358043 w 19358043"/>
              <a:gd name="connsiteY1" fmla="*/ 0 h 6225703"/>
              <a:gd name="connsiteX2" fmla="*/ 19358043 w 19358043"/>
              <a:gd name="connsiteY2" fmla="*/ 6225703 h 6225703"/>
              <a:gd name="connsiteX3" fmla="*/ 0 w 19358043"/>
              <a:gd name="connsiteY3" fmla="*/ 6225703 h 6225703"/>
              <a:gd name="connsiteX4" fmla="*/ 0 w 19358043"/>
              <a:gd name="connsiteY4" fmla="*/ 0 h 6225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8043" h="6225703" fill="none" extrusionOk="0">
                <a:moveTo>
                  <a:pt x="0" y="0"/>
                </a:moveTo>
                <a:cubicBezTo>
                  <a:pt x="8658334" y="-139535"/>
                  <a:pt x="14030442" y="50477"/>
                  <a:pt x="19358043" y="0"/>
                </a:cubicBezTo>
                <a:cubicBezTo>
                  <a:pt x="19332748" y="1829791"/>
                  <a:pt x="19205190" y="3303488"/>
                  <a:pt x="19358043" y="6225703"/>
                </a:cubicBezTo>
                <a:cubicBezTo>
                  <a:pt x="10605770" y="6266314"/>
                  <a:pt x="7113975" y="6226513"/>
                  <a:pt x="0" y="6225703"/>
                </a:cubicBezTo>
                <a:cubicBezTo>
                  <a:pt x="81319" y="5072166"/>
                  <a:pt x="75363" y="2113429"/>
                  <a:pt x="0" y="0"/>
                </a:cubicBezTo>
                <a:close/>
              </a:path>
              <a:path w="19358043" h="6225703" stroke="0" extrusionOk="0">
                <a:moveTo>
                  <a:pt x="0" y="0"/>
                </a:moveTo>
                <a:cubicBezTo>
                  <a:pt x="7591206" y="-109934"/>
                  <a:pt x="16193415" y="109960"/>
                  <a:pt x="19358043" y="0"/>
                </a:cubicBezTo>
                <a:cubicBezTo>
                  <a:pt x="19384248" y="1255699"/>
                  <a:pt x="19224338" y="4408066"/>
                  <a:pt x="19358043" y="6225703"/>
                </a:cubicBezTo>
                <a:cubicBezTo>
                  <a:pt x="14301438" y="6316805"/>
                  <a:pt x="6184386" y="6185279"/>
                  <a:pt x="0" y="6225703"/>
                </a:cubicBezTo>
                <a:cubicBezTo>
                  <a:pt x="-45556" y="3326351"/>
                  <a:pt x="-143381" y="1932556"/>
                  <a:pt x="0" y="0"/>
                </a:cubicBezTo>
                <a:close/>
              </a:path>
            </a:pathLst>
          </a:custGeom>
          <a:solidFill>
            <a:srgbClr val="CC0066"/>
          </a:solidFill>
          <a:ln w="12700" cap="flat">
            <a:solidFill>
              <a:schemeClr val="tx1"/>
            </a:solidFill>
            <a:miter lim="400000"/>
            <a:extLst>
              <a:ext uri="{C807C97D-BFC1-408E-A445-0C87EB9F89A2}">
                <ask:lineSketchStyleProps xmlns:ask="http://schemas.microsoft.com/office/drawing/2018/sketchyshapes" sd="1599799611">
                  <a:prstGeom prst="rect">
                    <a:avLst/>
                  </a:prstGeom>
                  <ask:type>
                    <ask:lineSketchCurve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100000"/>
              </a:lnSpc>
              <a:spcBef>
                <a:spcPts val="0"/>
              </a:spcBef>
              <a:spcAft>
                <a:spcPts val="0"/>
              </a:spcAft>
              <a:buClrTx/>
              <a:buSzTx/>
              <a:buFontTx/>
              <a:buNone/>
              <a:tabLst/>
            </a:pPr>
            <a:endParaRPr kumimoji="0" lang="ar-SA" sz="3200" b="0" i="0" u="none" strike="noStrike" cap="none" spc="0" normalizeH="0" baseline="0">
              <a:ln>
                <a:noFill/>
              </a:ln>
              <a:solidFill>
                <a:srgbClr val="FFFFFF"/>
              </a:solidFill>
              <a:effectLst/>
              <a:uFillTx/>
              <a:latin typeface="Geeza Pro Regular"/>
              <a:ea typeface="Geeza Pro Regular"/>
              <a:cs typeface="Geeza Pro Regular"/>
              <a:sym typeface="Geeza Pro Regular"/>
            </a:endParaRPr>
          </a:p>
        </p:txBody>
      </p:sp>
      <p:pic>
        <p:nvPicPr>
          <p:cNvPr id="22" name="صورة 21">
            <a:extLst>
              <a:ext uri="{FF2B5EF4-FFF2-40B4-BE49-F238E27FC236}">
                <a16:creationId xmlns:a16="http://schemas.microsoft.com/office/drawing/2014/main" id="{C25C0235-406F-4E6B-5550-F8AC4378DA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36853" y="4538422"/>
            <a:ext cx="18876574" cy="4639155"/>
          </a:xfrm>
          <a:prstGeom prst="rect">
            <a:avLst/>
          </a:prstGeom>
        </p:spPr>
      </p:pic>
    </p:spTree>
    <p:extLst>
      <p:ext uri="{BB962C8B-B14F-4D97-AF65-F5344CB8AC3E}">
        <p14:creationId xmlns:p14="http://schemas.microsoft.com/office/powerpoint/2010/main" val="19139617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ربع نص 16">
            <a:extLst>
              <a:ext uri="{FF2B5EF4-FFF2-40B4-BE49-F238E27FC236}">
                <a16:creationId xmlns:a16="http://schemas.microsoft.com/office/drawing/2014/main" id="{E4166855-5DC4-AEBB-370A-25B37F3D7F23}"/>
              </a:ext>
            </a:extLst>
          </p:cNvPr>
          <p:cNvSpPr txBox="1"/>
          <p:nvPr/>
        </p:nvSpPr>
        <p:spPr>
          <a:xfrm>
            <a:off x="11515926" y="2353543"/>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sng" strike="noStrike" cap="none" spc="0" normalizeH="0" baseline="0" dirty="0">
                <a:ln>
                  <a:noFill/>
                </a:ln>
                <a:solidFill>
                  <a:srgbClr val="FF0000"/>
                </a:solidFill>
                <a:effectLst/>
                <a:uFillTx/>
                <a:latin typeface="Geeza Pro Regular"/>
                <a:ea typeface="Geeza Pro Regular"/>
                <a:cs typeface="Geeza Pro Regular"/>
                <a:sym typeface="Geeza Pro Regular"/>
              </a:rPr>
              <a:t>استراتيجية التصفح </a:t>
            </a:r>
          </a:p>
        </p:txBody>
      </p:sp>
      <p:sp>
        <p:nvSpPr>
          <p:cNvPr id="20" name="مربع نص 19">
            <a:extLst>
              <a:ext uri="{FF2B5EF4-FFF2-40B4-BE49-F238E27FC236}">
                <a16:creationId xmlns:a16="http://schemas.microsoft.com/office/drawing/2014/main" id="{3D8F48BE-0C28-C4F7-0416-F2B2AFF519C9}"/>
              </a:ext>
            </a:extLst>
          </p:cNvPr>
          <p:cNvSpPr txBox="1"/>
          <p:nvPr/>
        </p:nvSpPr>
        <p:spPr>
          <a:xfrm>
            <a:off x="4980562" y="5058109"/>
            <a:ext cx="1881155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none" strike="noStrike" cap="none" spc="0" normalizeH="0" baseline="0" dirty="0">
                <a:ln>
                  <a:noFill/>
                </a:ln>
                <a:solidFill>
                  <a:srgbClr val="002060"/>
                </a:solidFill>
                <a:effectLst/>
                <a:uFillTx/>
                <a:latin typeface="Geeza Pro Regular"/>
                <a:ea typeface="Geeza Pro Regular"/>
                <a:cs typeface="Geeza Pro Regular"/>
                <a:sym typeface="Geeza Pro Regular"/>
              </a:rPr>
              <a:t>أتعرف الأشكال الثلاثية الأبعاد ، ومخططاتها وأصفها ، وأحدد منظرها الأمامي و الجانبي و العلوي ...</a:t>
            </a:r>
          </a:p>
        </p:txBody>
      </p:sp>
      <p:sp>
        <p:nvSpPr>
          <p:cNvPr id="21" name="مربع نص 20">
            <a:extLst>
              <a:ext uri="{FF2B5EF4-FFF2-40B4-BE49-F238E27FC236}">
                <a16:creationId xmlns:a16="http://schemas.microsoft.com/office/drawing/2014/main" id="{0E7BF480-CDDB-C319-4C87-43ED2C86B99B}"/>
              </a:ext>
            </a:extLst>
          </p:cNvPr>
          <p:cNvSpPr txBox="1"/>
          <p:nvPr/>
        </p:nvSpPr>
        <p:spPr>
          <a:xfrm>
            <a:off x="5389122" y="7762675"/>
            <a:ext cx="1711893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none" strike="noStrike" cap="none" spc="0" normalizeH="0" baseline="0" dirty="0">
                <a:ln>
                  <a:noFill/>
                </a:ln>
                <a:solidFill>
                  <a:srgbClr val="002060"/>
                </a:solidFill>
                <a:effectLst/>
                <a:uFillTx/>
                <a:latin typeface="Geeza Pro Regular"/>
                <a:ea typeface="Geeza Pro Regular"/>
                <a:cs typeface="Geeza Pro Regular"/>
                <a:sym typeface="Geeza Pro Regular"/>
              </a:rPr>
              <a:t>الشكل الثلاثي الأبعاد – الوجه – الحرف – الرأس – المنشور الثلاثي – المنشور الرباعي – الهرم الثلاثي – المخطط – المنظر الأمامي – المنظر الجانبي – المنظر العلوي </a:t>
            </a:r>
          </a:p>
        </p:txBody>
      </p:sp>
      <p:sp>
        <p:nvSpPr>
          <p:cNvPr id="22" name="مربع نص 21">
            <a:extLst>
              <a:ext uri="{FF2B5EF4-FFF2-40B4-BE49-F238E27FC236}">
                <a16:creationId xmlns:a16="http://schemas.microsoft.com/office/drawing/2014/main" id="{32ED716B-2D8B-5472-BD1F-9D0DA5DA2BB7}"/>
              </a:ext>
            </a:extLst>
          </p:cNvPr>
          <p:cNvSpPr txBox="1"/>
          <p:nvPr/>
        </p:nvSpPr>
        <p:spPr>
          <a:xfrm>
            <a:off x="18926783" y="3928158"/>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sng" strike="noStrike" cap="none" spc="0" normalizeH="0" baseline="0" dirty="0">
                <a:ln>
                  <a:noFill/>
                </a:ln>
                <a:solidFill>
                  <a:srgbClr val="FF0000"/>
                </a:solidFill>
                <a:effectLst/>
                <a:uFillTx/>
                <a:latin typeface="Geeza Pro Regular"/>
                <a:ea typeface="Geeza Pro Regular"/>
                <a:cs typeface="Geeza Pro Regular"/>
                <a:sym typeface="Geeza Pro Regular"/>
              </a:rPr>
              <a:t>فكرة الدرس </a:t>
            </a:r>
          </a:p>
        </p:txBody>
      </p:sp>
      <p:sp>
        <p:nvSpPr>
          <p:cNvPr id="23" name="مربع نص 22">
            <a:extLst>
              <a:ext uri="{FF2B5EF4-FFF2-40B4-BE49-F238E27FC236}">
                <a16:creationId xmlns:a16="http://schemas.microsoft.com/office/drawing/2014/main" id="{A7D5EF94-172A-7BD5-6D60-65F99F01A2FA}"/>
              </a:ext>
            </a:extLst>
          </p:cNvPr>
          <p:cNvSpPr txBox="1"/>
          <p:nvPr/>
        </p:nvSpPr>
        <p:spPr>
          <a:xfrm>
            <a:off x="18926783" y="6611292"/>
            <a:ext cx="486533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sng" strike="noStrike" cap="none" spc="0" normalizeH="0" baseline="0" dirty="0">
                <a:ln>
                  <a:noFill/>
                </a:ln>
                <a:solidFill>
                  <a:srgbClr val="FF0000"/>
                </a:solidFill>
                <a:effectLst/>
                <a:uFillTx/>
                <a:latin typeface="Geeza Pro Regular"/>
                <a:ea typeface="Geeza Pro Regular"/>
                <a:cs typeface="Geeza Pro Regular"/>
                <a:sym typeface="Geeza Pro Regular"/>
              </a:rPr>
              <a:t>المفردات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ربع نص 16">
            <a:extLst>
              <a:ext uri="{FF2B5EF4-FFF2-40B4-BE49-F238E27FC236}">
                <a16:creationId xmlns:a16="http://schemas.microsoft.com/office/drawing/2014/main" id="{E4166855-5DC4-AEBB-370A-25B37F3D7F23}"/>
              </a:ext>
            </a:extLst>
          </p:cNvPr>
          <p:cNvSpPr txBox="1"/>
          <p:nvPr/>
        </p:nvSpPr>
        <p:spPr>
          <a:xfrm>
            <a:off x="10165977" y="2927284"/>
            <a:ext cx="669937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kumimoji="0" lang="ar-SA" sz="4000" b="0" i="0" u="sng" strike="noStrike" cap="none" spc="0" normalizeH="0" baseline="0" dirty="0">
                <a:ln>
                  <a:noFill/>
                </a:ln>
                <a:solidFill>
                  <a:srgbClr val="FF0000"/>
                </a:solidFill>
                <a:effectLst/>
                <a:uFillTx/>
                <a:latin typeface="Geeza Pro Regular"/>
                <a:ea typeface="Geeza Pro Regular"/>
                <a:cs typeface="Geeza Pro Regular"/>
                <a:sym typeface="Geeza Pro Regular"/>
              </a:rPr>
              <a:t>مركز الملك عبد الله المالي </a:t>
            </a:r>
            <a:r>
              <a:rPr kumimoji="0" lang="en-US" sz="4000" b="0" i="0" u="sng" strike="noStrike" cap="none" spc="0" normalizeH="0" baseline="0" dirty="0">
                <a:ln>
                  <a:noFill/>
                </a:ln>
                <a:solidFill>
                  <a:srgbClr val="FF0000"/>
                </a:solidFill>
                <a:effectLst/>
                <a:uFillTx/>
                <a:latin typeface="Geeza Pro Regular"/>
                <a:ea typeface="Geeza Pro Regular"/>
                <a:cs typeface="Geeza Pro Regular"/>
                <a:sym typeface="Geeza Pro Regular"/>
              </a:rPr>
              <a:t>KAFD</a:t>
            </a:r>
            <a:endParaRPr kumimoji="0" lang="ar-SA" sz="4000" b="0" i="0" u="sng" strike="noStrike" cap="none" spc="0" normalizeH="0" baseline="0" dirty="0">
              <a:ln>
                <a:noFill/>
              </a:ln>
              <a:solidFill>
                <a:srgbClr val="FF0000"/>
              </a:solidFill>
              <a:effectLst/>
              <a:uFillTx/>
              <a:latin typeface="Geeza Pro Regular"/>
              <a:ea typeface="Geeza Pro Regular"/>
              <a:cs typeface="Geeza Pro Regular"/>
              <a:sym typeface="Geeza Pro Regular"/>
            </a:endParaRPr>
          </a:p>
        </p:txBody>
      </p:sp>
      <p:sp>
        <p:nvSpPr>
          <p:cNvPr id="21" name="مربع نص 20">
            <a:extLst>
              <a:ext uri="{FF2B5EF4-FFF2-40B4-BE49-F238E27FC236}">
                <a16:creationId xmlns:a16="http://schemas.microsoft.com/office/drawing/2014/main" id="{0E7BF480-CDDB-C319-4C87-43ED2C86B99B}"/>
              </a:ext>
            </a:extLst>
          </p:cNvPr>
          <p:cNvSpPr txBox="1"/>
          <p:nvPr/>
        </p:nvSpPr>
        <p:spPr>
          <a:xfrm>
            <a:off x="12443012" y="5083155"/>
            <a:ext cx="9957472"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3200" b="0" i="0" dirty="0">
                <a:solidFill>
                  <a:srgbClr val="596172"/>
                </a:solidFill>
                <a:effectLst/>
                <a:latin typeface="Almarai"/>
              </a:rPr>
              <a:t>تعتبر مدينة الرياض أفضل مدينة للبنية التحتية في المملكة العربية السعودية، وقد رُشحت للقيام بدور المركز المالي للشرق الأوسط، مما أتاح الفرصة لخلق مشاريع كبيرة تخدم نمو الاقتصاد، ويُعد من أكبر المشاريع والوجهة الرئيسية للمال والأعمال بإدارة صندوق الاستثمارات العامة، واعتباره قاعدة مالية واستثمارية ضخمة محليًا واقليميًا، وأكبر مشروع تطوير عقاري في العالم يحصل على الشهادة البلاتينية من برنامج “القيادة في الطاقة والتصميم البيئي” (</a:t>
            </a:r>
            <a:r>
              <a:rPr lang="en-IE" sz="3200" b="0" i="0" dirty="0">
                <a:solidFill>
                  <a:srgbClr val="596172"/>
                </a:solidFill>
                <a:effectLst/>
                <a:latin typeface="Almarai"/>
              </a:rPr>
              <a:t>LEED).</a:t>
            </a:r>
            <a:endParaRPr kumimoji="0" lang="ar-SA" sz="4000" b="0" i="0" u="none" strike="noStrike" cap="none" spc="0" normalizeH="0" baseline="0" dirty="0">
              <a:ln>
                <a:noFill/>
              </a:ln>
              <a:solidFill>
                <a:srgbClr val="002060"/>
              </a:solidFill>
              <a:effectLst/>
              <a:uFillTx/>
              <a:latin typeface="Geeza Pro Regular"/>
              <a:ea typeface="Geeza Pro Regular"/>
              <a:cs typeface="Geeza Pro Regular"/>
              <a:sym typeface="Geeza Pro Regular"/>
            </a:endParaRPr>
          </a:p>
        </p:txBody>
      </p:sp>
      <p:pic>
        <p:nvPicPr>
          <p:cNvPr id="3" name="صورة 2" descr="صورة تحتوي على سماء, خارجي, مبنى, مدينة&#10;&#10;تم إنشاء الوصف تلقائياً">
            <a:extLst>
              <a:ext uri="{FF2B5EF4-FFF2-40B4-BE49-F238E27FC236}">
                <a16:creationId xmlns:a16="http://schemas.microsoft.com/office/drawing/2014/main" id="{184E8935-7C23-CF65-66CA-D6889F30D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035" y="5083155"/>
            <a:ext cx="7217055" cy="3798450"/>
          </a:xfrm>
          <a:prstGeom prst="rect">
            <a:avLst/>
          </a:prstGeom>
        </p:spPr>
      </p:pic>
    </p:spTree>
    <p:extLst>
      <p:ext uri="{BB962C8B-B14F-4D97-AF65-F5344CB8AC3E}">
        <p14:creationId xmlns:p14="http://schemas.microsoft.com/office/powerpoint/2010/main" val="10386640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18192EC-F69C-65D9-4F20-20FE2C660301}"/>
              </a:ext>
            </a:extLst>
          </p:cNvPr>
          <p:cNvSpPr txBox="1"/>
          <p:nvPr/>
        </p:nvSpPr>
        <p:spPr>
          <a:xfrm>
            <a:off x="12957243" y="4960043"/>
            <a:ext cx="9044981"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4000" dirty="0">
                <a:solidFill>
                  <a:srgbClr val="002060"/>
                </a:solidFill>
              </a:rPr>
              <a:t> </a:t>
            </a:r>
            <a:endParaRPr kumimoji="0" lang="ar-SA" sz="4000" b="0" i="0" u="none" strike="noStrike" cap="none" spc="0" normalizeH="0" baseline="0" dirty="0">
              <a:ln>
                <a:noFill/>
              </a:ln>
              <a:solidFill>
                <a:srgbClr val="002060"/>
              </a:solidFill>
              <a:effectLst/>
              <a:uFillTx/>
              <a:latin typeface="Geeza Pro Regular"/>
              <a:ea typeface="Geeza Pro Regular"/>
              <a:cs typeface="Geeza Pro Regular"/>
              <a:sym typeface="Geeza Pro Regular"/>
            </a:endParaRPr>
          </a:p>
          <a:p>
            <a:pPr marL="571500" marR="0" indent="-571500" algn="ctr" defTabSz="2438338" rtl="1" fontAlgn="auto" latinLnBrk="0" hangingPunct="0">
              <a:lnSpc>
                <a:spcPct val="100000"/>
              </a:lnSpc>
              <a:spcBef>
                <a:spcPts val="0"/>
              </a:spcBef>
              <a:spcAft>
                <a:spcPts val="0"/>
              </a:spcAft>
              <a:buClrTx/>
              <a:buSzTx/>
              <a:buFontTx/>
              <a:buChar char="-"/>
              <a:tabLst/>
            </a:pPr>
            <a:r>
              <a:rPr lang="ar-SA" sz="4000" dirty="0">
                <a:solidFill>
                  <a:srgbClr val="002060"/>
                </a:solidFill>
              </a:rPr>
              <a:t>هل الأوجه منحنية أم مستوية ؟</a:t>
            </a:r>
          </a:p>
          <a:p>
            <a:pPr marL="571500" marR="0" indent="-571500" algn="ctr" defTabSz="2438338" rtl="1" fontAlgn="auto" latinLnBrk="0" hangingPunct="0">
              <a:lnSpc>
                <a:spcPct val="100000"/>
              </a:lnSpc>
              <a:spcBef>
                <a:spcPts val="0"/>
              </a:spcBef>
              <a:spcAft>
                <a:spcPts val="0"/>
              </a:spcAft>
              <a:buClrTx/>
              <a:buSzTx/>
              <a:buFontTx/>
              <a:buChar char="-"/>
              <a:tabLst/>
            </a:pPr>
            <a:endParaRPr kumimoji="0" lang="ar-SA" sz="4000" b="0" i="0" u="none" strike="noStrike" cap="none" spc="0" normalizeH="0" baseline="0" dirty="0">
              <a:ln>
                <a:noFill/>
              </a:ln>
              <a:solidFill>
                <a:srgbClr val="002060"/>
              </a:solidFill>
              <a:effectLst/>
              <a:uFillTx/>
              <a:latin typeface="Geeza Pro Regular"/>
              <a:ea typeface="Geeza Pro Regular"/>
              <a:cs typeface="Geeza Pro Regular"/>
              <a:sym typeface="Geeza Pro Regular"/>
            </a:endParaRPr>
          </a:p>
          <a:p>
            <a:pPr marL="571500" marR="0" indent="-571500" algn="ctr" defTabSz="2438338" rtl="1" fontAlgn="auto" latinLnBrk="0" hangingPunct="0">
              <a:lnSpc>
                <a:spcPct val="100000"/>
              </a:lnSpc>
              <a:spcBef>
                <a:spcPts val="0"/>
              </a:spcBef>
              <a:spcAft>
                <a:spcPts val="0"/>
              </a:spcAft>
              <a:buClrTx/>
              <a:buSzTx/>
              <a:buFontTx/>
              <a:buChar char="-"/>
              <a:tabLst/>
            </a:pPr>
            <a:r>
              <a:rPr lang="ar-SA" sz="4000" dirty="0">
                <a:solidFill>
                  <a:srgbClr val="002060"/>
                </a:solidFill>
              </a:rPr>
              <a:t>ما عدد الأوجه ؟</a:t>
            </a:r>
          </a:p>
          <a:p>
            <a:pPr marL="571500" marR="0" indent="-571500" algn="ctr" defTabSz="2438338" rtl="1" fontAlgn="auto" latinLnBrk="0" hangingPunct="0">
              <a:lnSpc>
                <a:spcPct val="100000"/>
              </a:lnSpc>
              <a:spcBef>
                <a:spcPts val="0"/>
              </a:spcBef>
              <a:spcAft>
                <a:spcPts val="0"/>
              </a:spcAft>
              <a:buClrTx/>
              <a:buSzTx/>
              <a:buFontTx/>
              <a:buChar char="-"/>
              <a:tabLst/>
            </a:pPr>
            <a:endParaRPr lang="ar-SA" sz="4000" dirty="0">
              <a:solidFill>
                <a:srgbClr val="002060"/>
              </a:solidFill>
            </a:endParaRPr>
          </a:p>
          <a:p>
            <a:pPr marL="571500" marR="0" indent="-571500" algn="ctr" defTabSz="2438338" rtl="1" fontAlgn="auto" latinLnBrk="0" hangingPunct="0">
              <a:lnSpc>
                <a:spcPct val="100000"/>
              </a:lnSpc>
              <a:spcBef>
                <a:spcPts val="0"/>
              </a:spcBef>
              <a:spcAft>
                <a:spcPts val="0"/>
              </a:spcAft>
              <a:buClrTx/>
              <a:buSzTx/>
              <a:buFontTx/>
              <a:buChar char="-"/>
              <a:tabLst/>
            </a:pPr>
            <a:r>
              <a:rPr lang="ar-SA" sz="4000" dirty="0">
                <a:solidFill>
                  <a:srgbClr val="002060"/>
                </a:solidFill>
              </a:rPr>
              <a:t>هل هناك أحرف ( حواف ) للشكل ؟</a:t>
            </a:r>
          </a:p>
        </p:txBody>
      </p:sp>
      <p:sp>
        <p:nvSpPr>
          <p:cNvPr id="4" name="مربع نص 3">
            <a:extLst>
              <a:ext uri="{FF2B5EF4-FFF2-40B4-BE49-F238E27FC236}">
                <a16:creationId xmlns:a16="http://schemas.microsoft.com/office/drawing/2014/main" id="{593EFA1E-DC61-14FC-D0D0-3CAF859B5DF8}"/>
              </a:ext>
            </a:extLst>
          </p:cNvPr>
          <p:cNvSpPr txBox="1"/>
          <p:nvPr/>
        </p:nvSpPr>
        <p:spPr>
          <a:xfrm>
            <a:off x="9613418" y="3548062"/>
            <a:ext cx="11554719"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5400" dirty="0">
                <a:solidFill>
                  <a:srgbClr val="FF0000"/>
                </a:solidFill>
              </a:rPr>
              <a:t>شاهدي الشكل الذي أمامكِ و </a:t>
            </a:r>
            <a:r>
              <a:rPr lang="ar-SA" sz="5400" dirty="0" err="1">
                <a:solidFill>
                  <a:srgbClr val="FF0000"/>
                </a:solidFill>
              </a:rPr>
              <a:t>اجيبي</a:t>
            </a:r>
            <a:r>
              <a:rPr lang="ar-SA" sz="5400" dirty="0">
                <a:solidFill>
                  <a:srgbClr val="FF0000"/>
                </a:solidFill>
              </a:rPr>
              <a:t> على الآتي :</a:t>
            </a:r>
            <a:endParaRPr kumimoji="0" lang="ar-SA" sz="5400" b="0" i="0" u="none" strike="noStrike" cap="none" spc="0" normalizeH="0" baseline="0" dirty="0">
              <a:ln>
                <a:noFill/>
              </a:ln>
              <a:solidFill>
                <a:srgbClr val="FF0000"/>
              </a:solidFill>
              <a:effectLst/>
              <a:uFillTx/>
              <a:latin typeface="Geeza Pro Regular"/>
              <a:ea typeface="Geeza Pro Regular"/>
              <a:cs typeface="Geeza Pro Regular"/>
              <a:sym typeface="Geeza Pro Regular"/>
            </a:endParaRPr>
          </a:p>
        </p:txBody>
      </p:sp>
      <p:sp>
        <p:nvSpPr>
          <p:cNvPr id="5" name="مربع نص 4">
            <a:extLst>
              <a:ext uri="{FF2B5EF4-FFF2-40B4-BE49-F238E27FC236}">
                <a16:creationId xmlns:a16="http://schemas.microsoft.com/office/drawing/2014/main" id="{73C04D04-4921-2260-4B0D-E067F95C0315}"/>
              </a:ext>
            </a:extLst>
          </p:cNvPr>
          <p:cNvSpPr txBox="1"/>
          <p:nvPr/>
        </p:nvSpPr>
        <p:spPr>
          <a:xfrm>
            <a:off x="19244552" y="1974918"/>
            <a:ext cx="384717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5400" u="sng" dirty="0">
                <a:solidFill>
                  <a:srgbClr val="FF0000"/>
                </a:solidFill>
              </a:rPr>
              <a:t>مناقشة و حوار</a:t>
            </a:r>
            <a:endParaRPr kumimoji="0" lang="ar-SA" sz="5400" b="0" i="0" u="sng" strike="noStrike" cap="none" spc="0" normalizeH="0" baseline="0" dirty="0">
              <a:ln>
                <a:noFill/>
              </a:ln>
              <a:solidFill>
                <a:srgbClr val="FF0000"/>
              </a:solidFill>
              <a:effectLst/>
              <a:uFillTx/>
              <a:latin typeface="Geeza Pro Regular"/>
              <a:ea typeface="Geeza Pro Regular"/>
              <a:cs typeface="Geeza Pro Regular"/>
              <a:sym typeface="Geeza Pro Regular"/>
            </a:endParaRPr>
          </a:p>
        </p:txBody>
      </p:sp>
      <p:pic>
        <p:nvPicPr>
          <p:cNvPr id="11" name="صورة 10">
            <a:extLst>
              <a:ext uri="{FF2B5EF4-FFF2-40B4-BE49-F238E27FC236}">
                <a16:creationId xmlns:a16="http://schemas.microsoft.com/office/drawing/2014/main" id="{A9A42D33-9C19-CEE7-C38F-968A085F2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2056" y="1974918"/>
            <a:ext cx="7566781" cy="10702055"/>
          </a:xfrm>
          <a:prstGeom prst="rect">
            <a:avLst/>
          </a:prstGeom>
        </p:spPr>
      </p:pic>
    </p:spTree>
    <p:extLst>
      <p:ext uri="{BB962C8B-B14F-4D97-AF65-F5344CB8AC3E}">
        <p14:creationId xmlns:p14="http://schemas.microsoft.com/office/powerpoint/2010/main" val="29658086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صورة" descr="صورة"/>
          <p:cNvPicPr>
            <a:picLocks noChangeAspect="1"/>
          </p:cNvPicPr>
          <p:nvPr/>
        </p:nvPicPr>
        <p:blipFill>
          <a:blip r:embed="rId2"/>
          <a:stretch>
            <a:fillRect/>
          </a:stretch>
        </p:blipFill>
        <p:spPr>
          <a:xfrm>
            <a:off x="13065499" y="4278276"/>
            <a:ext cx="9775796" cy="5159448"/>
          </a:xfrm>
          <a:prstGeom prst="rect">
            <a:avLst/>
          </a:prstGeom>
          <a:ln w="12700">
            <a:miter lim="400000"/>
          </a:ln>
        </p:spPr>
      </p:pic>
      <p:pic>
        <p:nvPicPr>
          <p:cNvPr id="190" name="صورة" descr="صورة"/>
          <p:cNvPicPr>
            <a:picLocks noChangeAspect="1"/>
          </p:cNvPicPr>
          <p:nvPr/>
        </p:nvPicPr>
        <p:blipFill>
          <a:blip r:embed="rId3"/>
          <a:srcRect l="11934" t="38" r="6732" b="12727"/>
          <a:stretch>
            <a:fillRect/>
          </a:stretch>
        </p:blipFill>
        <p:spPr>
          <a:xfrm>
            <a:off x="4416014" y="3524956"/>
            <a:ext cx="6595696" cy="6666088"/>
          </a:xfrm>
          <a:custGeom>
            <a:avLst/>
            <a:gdLst/>
            <a:ahLst/>
            <a:cxnLst>
              <a:cxn ang="0">
                <a:pos x="wd2" y="hd2"/>
              </a:cxn>
              <a:cxn ang="5400000">
                <a:pos x="wd2" y="hd2"/>
              </a:cxn>
              <a:cxn ang="10800000">
                <a:pos x="wd2" y="hd2"/>
              </a:cxn>
              <a:cxn ang="16200000">
                <a:pos x="wd2" y="hd2"/>
              </a:cxn>
            </a:cxnLst>
            <a:rect l="0" t="0" r="r" b="b"/>
            <a:pathLst>
              <a:path w="21600" h="21584" extrusionOk="0">
                <a:moveTo>
                  <a:pt x="11867" y="0"/>
                </a:moveTo>
                <a:cubicBezTo>
                  <a:pt x="11650" y="5"/>
                  <a:pt x="11487" y="72"/>
                  <a:pt x="11357" y="192"/>
                </a:cubicBezTo>
                <a:cubicBezTo>
                  <a:pt x="11238" y="303"/>
                  <a:pt x="8633" y="933"/>
                  <a:pt x="5569" y="1591"/>
                </a:cubicBezTo>
                <a:lnTo>
                  <a:pt x="0" y="2787"/>
                </a:lnTo>
                <a:lnTo>
                  <a:pt x="117" y="4032"/>
                </a:lnTo>
                <a:cubicBezTo>
                  <a:pt x="181" y="4716"/>
                  <a:pt x="375" y="7561"/>
                  <a:pt x="548" y="10352"/>
                </a:cubicBezTo>
                <a:lnTo>
                  <a:pt x="864" y="15428"/>
                </a:lnTo>
                <a:lnTo>
                  <a:pt x="3254" y="17693"/>
                </a:lnTo>
                <a:cubicBezTo>
                  <a:pt x="4569" y="18938"/>
                  <a:pt x="6092" y="20322"/>
                  <a:pt x="6639" y="20770"/>
                </a:cubicBezTo>
                <a:cubicBezTo>
                  <a:pt x="7186" y="21217"/>
                  <a:pt x="7818" y="21584"/>
                  <a:pt x="8042" y="21584"/>
                </a:cubicBezTo>
                <a:cubicBezTo>
                  <a:pt x="8603" y="21584"/>
                  <a:pt x="11968" y="20544"/>
                  <a:pt x="16748" y="18895"/>
                </a:cubicBezTo>
                <a:cubicBezTo>
                  <a:pt x="18952" y="18135"/>
                  <a:pt x="20896" y="17467"/>
                  <a:pt x="21067" y="17410"/>
                </a:cubicBezTo>
                <a:cubicBezTo>
                  <a:pt x="21303" y="17331"/>
                  <a:pt x="21316" y="17230"/>
                  <a:pt x="21122" y="16999"/>
                </a:cubicBezTo>
                <a:cubicBezTo>
                  <a:pt x="20876" y="16708"/>
                  <a:pt x="21039" y="11624"/>
                  <a:pt x="21460" y="6513"/>
                </a:cubicBezTo>
                <a:lnTo>
                  <a:pt x="21600" y="4826"/>
                </a:lnTo>
                <a:lnTo>
                  <a:pt x="20262" y="4219"/>
                </a:lnTo>
                <a:cubicBezTo>
                  <a:pt x="19526" y="3885"/>
                  <a:pt x="17537" y="2797"/>
                  <a:pt x="15841" y="1800"/>
                </a:cubicBezTo>
                <a:cubicBezTo>
                  <a:pt x="13658" y="517"/>
                  <a:pt x="12519" y="-16"/>
                  <a:pt x="11867" y="0"/>
                </a:cubicBezTo>
                <a:close/>
              </a:path>
            </a:pathLst>
          </a:custGeom>
          <a:ln w="12700">
            <a:miter lim="400000"/>
          </a:ln>
        </p:spPr>
      </p:pic>
      <p:sp>
        <p:nvSpPr>
          <p:cNvPr id="2" name="مربع نص 1">
            <a:extLst>
              <a:ext uri="{FF2B5EF4-FFF2-40B4-BE49-F238E27FC236}">
                <a16:creationId xmlns:a16="http://schemas.microsoft.com/office/drawing/2014/main" id="{BB2B9701-F1BA-9F4D-2A8F-7253237F14BB}"/>
              </a:ext>
            </a:extLst>
          </p:cNvPr>
          <p:cNvSpPr txBox="1"/>
          <p:nvPr/>
        </p:nvSpPr>
        <p:spPr>
          <a:xfrm>
            <a:off x="19727694" y="2341991"/>
            <a:ext cx="311360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2438338" rtl="1" fontAlgn="auto" latinLnBrk="0" hangingPunct="0">
              <a:lnSpc>
                <a:spcPct val="100000"/>
              </a:lnSpc>
              <a:spcBef>
                <a:spcPts val="0"/>
              </a:spcBef>
              <a:spcAft>
                <a:spcPts val="0"/>
              </a:spcAft>
              <a:buClrTx/>
              <a:buSzTx/>
              <a:buFontTx/>
              <a:buNone/>
              <a:tabLst/>
            </a:pPr>
            <a:r>
              <a:rPr lang="ar-SA" sz="5400" dirty="0">
                <a:solidFill>
                  <a:srgbClr val="FF0000"/>
                </a:solidFill>
              </a:rPr>
              <a:t>تمهيد</a:t>
            </a:r>
            <a:endParaRPr kumimoji="0" lang="ar-SA" sz="5400" b="0" i="0" u="none" strike="noStrike" cap="none" spc="0" normalizeH="0" baseline="0" dirty="0">
              <a:ln>
                <a:noFill/>
              </a:ln>
              <a:solidFill>
                <a:srgbClr val="FF0000"/>
              </a:solidFill>
              <a:effectLst/>
              <a:uFillTx/>
              <a:latin typeface="Geeza Pro Regular"/>
              <a:ea typeface="Geeza Pro Regular"/>
              <a:cs typeface="Geeza Pro Regular"/>
              <a:sym typeface="Geeza Pro Regular"/>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Geeza Pro Bold"/>
        <a:ea typeface="Geeza Pro Bold"/>
        <a:cs typeface="Geeza Pro Bold"/>
      </a:majorFont>
      <a:minorFont>
        <a:latin typeface="Geeza Pro Bold"/>
        <a:ea typeface="Geeza Pro Bold"/>
        <a:cs typeface="Geeza Pro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Geeza Pro Bold"/>
        <a:ea typeface="Geeza Pro Bold"/>
        <a:cs typeface="Geeza Pro Bold"/>
      </a:majorFont>
      <a:minorFont>
        <a:latin typeface="Geeza Pro Bold"/>
        <a:ea typeface="Geeza Pro Bold"/>
        <a:cs typeface="Geeza Pro Bold"/>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1"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1"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Geeza Pro Regular"/>
            <a:ea typeface="Geeza Pro Regular"/>
            <a:cs typeface="Geeza Pro Regular"/>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165</TotalTime>
  <Words>270</Words>
  <Application>Microsoft Office PowerPoint</Application>
  <PresentationFormat>مخصص</PresentationFormat>
  <Paragraphs>42</Paragraphs>
  <Slides>23</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23</vt:i4>
      </vt:variant>
    </vt:vector>
  </HeadingPairs>
  <TitlesOfParts>
    <vt:vector size="32" baseType="lpstr">
      <vt:lpstr>Almarai</vt:lpstr>
      <vt:lpstr>Canela Text Bold</vt:lpstr>
      <vt:lpstr>Farah Regular</vt:lpstr>
      <vt:lpstr>Futura Bold</vt:lpstr>
      <vt:lpstr>Geeza Pro Bold</vt:lpstr>
      <vt:lpstr>Geeza Pro Regular</vt:lpstr>
      <vt:lpstr>Traditional Arabic</vt:lpstr>
      <vt:lpstr>Waseem Regular</vt:lpstr>
      <vt:lpstr>21_BasicWhite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Mubarkah -- --</dc:creator>
  <cp:lastModifiedBy>Mubarkah -- --</cp:lastModifiedBy>
  <cp:revision>4</cp:revision>
  <dcterms:modified xsi:type="dcterms:W3CDTF">2023-02-01T22:50:03Z</dcterms:modified>
</cp:coreProperties>
</file>