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B6F3A0A-78B6-4B28-B8EF-1CE3B78F2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07EE368-4EBC-4970-B8F4-1AE3EBB8F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F2341BE-9D8B-45F1-9E57-8C3594C53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35C1-8B4B-4E6E-AA06-6802BAB27FC9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2994CEF-32AA-4141-A4EC-A7F9D5D54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59564F-689C-4B64-BC16-E4B19C43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929C-7E32-4E16-9CED-247E220A63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3173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7B552A9-826C-45A1-8E15-943F7B45F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4414D3F-83EC-4F3B-9D6F-7B3D710D62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52E2241-D10B-4E93-A6EA-A95C3559D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35C1-8B4B-4E6E-AA06-6802BAB27FC9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1D2979A-6270-4F21-9E3E-7044C5456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885BBC-4F83-4FBC-8BBE-864B71B3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929C-7E32-4E16-9CED-247E220A63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8174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6D166430-0FD4-416F-BE30-47419BD7FC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3CD72FC-F881-4CC0-A02F-62CD86DDC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5E83D1B-5228-45C5-97E5-0EFCFAEC8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35C1-8B4B-4E6E-AA06-6802BAB27FC9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A70AF1F-7C54-4E00-B4D3-712919452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B412675-09E8-4C4F-9163-448295D93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929C-7E32-4E16-9CED-247E220A63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2963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0B9489-ED48-4F36-BB57-AA4FFF758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75F48EC-A78F-4B23-9168-5438A8986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93F1CC9-4B05-4F59-98E1-8FF978630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35C1-8B4B-4E6E-AA06-6802BAB27FC9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95E9553-FF33-4003-85A4-AB1CCA8E1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9A7E6C8-4989-4080-9CEF-F60745DF3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929C-7E32-4E16-9CED-247E220A63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814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AC037B6-075A-473C-A918-5809ECC50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D7157F2-8220-4AA9-9A10-A750119BA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0DAC0BA-8DCB-4F5C-BC06-97E50B7CE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35C1-8B4B-4E6E-AA06-6802BAB27FC9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7C62A0-C048-4F54-BE65-C920AAE40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AE4EA64-FC41-418B-84E4-050E96984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929C-7E32-4E16-9CED-247E220A63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5105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51C2285-A88C-4E4D-B694-1440B8745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CE43634-1A0C-43C6-BB50-E20E737A6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165AED3-2FFE-4243-9C7B-F3E5B55D8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34CA4-1210-41A6-84A7-5EAE7D4C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35C1-8B4B-4E6E-AA06-6802BAB27FC9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AE0CFDD-C177-489F-8E29-F3653C07E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91532C-96E6-43BD-AF0F-478B0FA0B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929C-7E32-4E16-9CED-247E220A63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318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997E8C-C081-4F3A-BF95-761454827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53ED237-364C-4F11-B228-025412191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6460F82-1C2D-4FAB-B6CA-E59114925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5721095-51F3-43E5-8B4F-5F551F2558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8637000-71E4-43E7-B28B-818149619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CC64FEE-0E51-47C5-8FE5-C4D24ECFE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35C1-8B4B-4E6E-AA06-6802BAB27FC9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A0220D8-A85E-42C4-8DD5-7136475CF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454E0F3-BA5A-455D-B111-872484088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929C-7E32-4E16-9CED-247E220A63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9947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656CFD0-8B59-4F5B-93C1-E9B942E3F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6468069-51C3-4A6E-9687-35EA1607D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35C1-8B4B-4E6E-AA06-6802BAB27FC9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31050BCF-0D5F-4580-A48F-AD83BF3DD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CF79D4E-6017-450C-A4D8-9349AE728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929C-7E32-4E16-9CED-247E220A63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3705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E259A09-5536-4EA3-8EC5-FD549FA06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35C1-8B4B-4E6E-AA06-6802BAB27FC9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DB2FED6-985D-469B-87BD-156A11E1E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2D1DF3C-341E-4126-904E-E27076AF2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929C-7E32-4E16-9CED-247E220A63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6625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9079449-A974-475C-B7B7-F8EB39CDE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DEA94FB-6A8A-4F2C-ACF5-64746D4DF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67A4162-1E1E-4FB0-9695-9DA316DD7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3C4FB31-AAA0-4ADC-AB51-56B1106A2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35C1-8B4B-4E6E-AA06-6802BAB27FC9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8A2DD3C-5C34-4842-8152-8158A364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3C57E36-428C-480E-8BDC-0C6B99B83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929C-7E32-4E16-9CED-247E220A63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2507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6E6EBCB-B11F-4DF7-831E-CD72DD487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75C1DAA-DB7F-454E-9D9E-83A35B4A37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99B81E9-9E16-4456-9F5C-A3C913378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2259778-B473-4FBD-93AB-DE22CD86D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35C1-8B4B-4E6E-AA06-6802BAB27FC9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DB67A6B-7E3A-4C32-A1EE-26B07EECE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BB95BF5-80F4-4AF5-8547-7B1A676CC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929C-7E32-4E16-9CED-247E220A63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7022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DE745D5-A6DF-4D14-93BA-4AECEF927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7905AB9-B74B-4D6D-ACC4-474924A12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E89E9D-F916-4F58-B6F5-522BF3E1DC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D35C1-8B4B-4E6E-AA06-6802BAB27FC9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C1E7BE8-D5B6-409C-B08F-76B99A646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053DB85-52EA-44AD-948F-3B3FE05D1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F929C-7E32-4E16-9CED-247E220A63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981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536E4490-E2D6-4E05-8CE0-78FC4B066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776" y="1970800"/>
            <a:ext cx="2129158" cy="1703327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4AA280E-FC79-456B-96BB-FB0E88A85218}"/>
              </a:ext>
            </a:extLst>
          </p:cNvPr>
          <p:cNvSpPr txBox="1"/>
          <p:nvPr/>
        </p:nvSpPr>
        <p:spPr>
          <a:xfrm>
            <a:off x="6720661" y="1970800"/>
            <a:ext cx="378335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الصف/ الرابع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اليوم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التاريخ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المادة / رياضيات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B801D77-9191-488D-9738-ED4F363E8549}"/>
              </a:ext>
            </a:extLst>
          </p:cNvPr>
          <p:cNvSpPr txBox="1"/>
          <p:nvPr/>
        </p:nvSpPr>
        <p:spPr>
          <a:xfrm>
            <a:off x="4362400" y="4913775"/>
            <a:ext cx="40743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078A102-B987-48B6-BAB8-37BAF5361F0E}"/>
              </a:ext>
            </a:extLst>
          </p:cNvPr>
          <p:cNvSpPr txBox="1"/>
          <p:nvPr/>
        </p:nvSpPr>
        <p:spPr>
          <a:xfrm>
            <a:off x="4362400" y="939929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بسم الله الرحمن الرحيم</a:t>
            </a:r>
          </a:p>
        </p:txBody>
      </p:sp>
    </p:spTree>
    <p:extLst>
      <p:ext uri="{BB962C8B-B14F-4D97-AF65-F5344CB8AC3E}">
        <p14:creationId xmlns:p14="http://schemas.microsoft.com/office/powerpoint/2010/main" val="2328130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7704875-CDF7-4E97-8AD7-E7D833BE6815}"/>
              </a:ext>
            </a:extLst>
          </p:cNvPr>
          <p:cNvSpPr txBox="1"/>
          <p:nvPr/>
        </p:nvSpPr>
        <p:spPr>
          <a:xfrm>
            <a:off x="5556646" y="795432"/>
            <a:ext cx="212610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نعود بحذر 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C14E98C0-1418-4954-B583-69A97EB9A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153" y="1328175"/>
            <a:ext cx="1585215" cy="1434242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591A24CA-C16A-4501-8440-6D4702586E63}"/>
              </a:ext>
            </a:extLst>
          </p:cNvPr>
          <p:cNvSpPr txBox="1"/>
          <p:nvPr/>
        </p:nvSpPr>
        <p:spPr>
          <a:xfrm>
            <a:off x="9243307" y="2905780"/>
            <a:ext cx="17229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ارتداء الكمامة 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ED35729D-C5DA-46D0-AC7E-3CA8E81308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84"/>
          <a:stretch/>
        </p:blipFill>
        <p:spPr>
          <a:xfrm>
            <a:off x="6215022" y="2088093"/>
            <a:ext cx="1319146" cy="1678170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D06C8F46-4C1F-4ECB-8696-DC4E9F853AB1}"/>
              </a:ext>
            </a:extLst>
          </p:cNvPr>
          <p:cNvSpPr txBox="1"/>
          <p:nvPr/>
        </p:nvSpPr>
        <p:spPr>
          <a:xfrm>
            <a:off x="5852132" y="3766263"/>
            <a:ext cx="17229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غسل اليدين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6F0BA9D6-451D-4B4F-A11B-5ED8FD05C2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8"/>
          <a:stretch/>
        </p:blipFill>
        <p:spPr>
          <a:xfrm>
            <a:off x="2243964" y="2192963"/>
            <a:ext cx="2707597" cy="3146601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B857294C-C899-4BF8-B2D1-2F0A4E4DE917}"/>
              </a:ext>
            </a:extLst>
          </p:cNvPr>
          <p:cNvSpPr txBox="1"/>
          <p:nvPr/>
        </p:nvSpPr>
        <p:spPr>
          <a:xfrm>
            <a:off x="2298118" y="4555175"/>
            <a:ext cx="20577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الحفاظ على التباعد</a:t>
            </a:r>
          </a:p>
        </p:txBody>
      </p:sp>
    </p:spTree>
    <p:extLst>
      <p:ext uri="{BB962C8B-B14F-4D97-AF65-F5344CB8AC3E}">
        <p14:creationId xmlns:p14="http://schemas.microsoft.com/office/powerpoint/2010/main" val="1457621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CD332BB7-F35E-4132-96D8-0A060D11DB97}"/>
              </a:ext>
            </a:extLst>
          </p:cNvPr>
          <p:cNvSpPr txBox="1"/>
          <p:nvPr/>
        </p:nvSpPr>
        <p:spPr>
          <a:xfrm>
            <a:off x="7839276" y="167350"/>
            <a:ext cx="32818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sng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مراجعة ما سبق :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12A6D3FB-C514-45D9-BC78-CBAB11A8B736}"/>
              </a:ext>
            </a:extLst>
          </p:cNvPr>
          <p:cNvSpPr txBox="1"/>
          <p:nvPr/>
        </p:nvSpPr>
        <p:spPr>
          <a:xfrm>
            <a:off x="4248149" y="635188"/>
            <a:ext cx="42336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أكمل النمط</a:t>
            </a:r>
            <a:r>
              <a:rPr kumimoji="0" lang="ar-S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: 2 ، 5 ، 11 ، 23 ، ...........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92FA881C-089F-48E4-966C-4906D5834DDF}"/>
              </a:ext>
            </a:extLst>
          </p:cNvPr>
          <p:cNvSpPr/>
          <p:nvPr/>
        </p:nvSpPr>
        <p:spPr>
          <a:xfrm>
            <a:off x="1477876" y="1184979"/>
            <a:ext cx="9477375" cy="878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24F72699-2DCF-44E9-9922-C794F3393A30}"/>
              </a:ext>
            </a:extLst>
          </p:cNvPr>
          <p:cNvSpPr txBox="1"/>
          <p:nvPr/>
        </p:nvSpPr>
        <p:spPr>
          <a:xfrm>
            <a:off x="10158231" y="1220839"/>
            <a:ext cx="7497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أفهم /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6FF8233A-741E-47DC-9D48-EF77017767C9}"/>
              </a:ext>
            </a:extLst>
          </p:cNvPr>
          <p:cNvSpPr txBox="1"/>
          <p:nvPr/>
        </p:nvSpPr>
        <p:spPr>
          <a:xfrm>
            <a:off x="2961691" y="1237394"/>
            <a:ext cx="742243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المعطيات</a:t>
            </a:r>
            <a:r>
              <a:rPr kumimoji="0" lang="ar-SA" sz="2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/ </a:t>
            </a:r>
            <a:r>
              <a:rPr lang="ar-SA" sz="20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أكمل النمط : 2 ، 5 ، 11 ، 23 ،.....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C91E3AB5-B1E9-4C1B-8AC0-F38E18E6F243}"/>
              </a:ext>
            </a:extLst>
          </p:cNvPr>
          <p:cNvSpPr txBox="1"/>
          <p:nvPr/>
        </p:nvSpPr>
        <p:spPr>
          <a:xfrm>
            <a:off x="5866528" y="1663856"/>
            <a:ext cx="450549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المطلوب / أكمل النمط؟</a:t>
            </a:r>
          </a:p>
        </p:txBody>
      </p:sp>
      <p:sp>
        <p:nvSpPr>
          <p:cNvPr id="46" name="مستطيل 45">
            <a:extLst>
              <a:ext uri="{FF2B5EF4-FFF2-40B4-BE49-F238E27FC236}">
                <a16:creationId xmlns:a16="http://schemas.microsoft.com/office/drawing/2014/main" id="{F6A1CFD8-EFC0-41FE-A23E-5FB4BB89350C}"/>
              </a:ext>
            </a:extLst>
          </p:cNvPr>
          <p:cNvSpPr/>
          <p:nvPr/>
        </p:nvSpPr>
        <p:spPr>
          <a:xfrm>
            <a:off x="1477876" y="2167490"/>
            <a:ext cx="9477375" cy="452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8D523125-1ACC-4589-849A-CED3F94CEF01}"/>
              </a:ext>
            </a:extLst>
          </p:cNvPr>
          <p:cNvSpPr txBox="1"/>
          <p:nvPr/>
        </p:nvSpPr>
        <p:spPr>
          <a:xfrm>
            <a:off x="10158231" y="2203350"/>
            <a:ext cx="7497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أخطط /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DC02F9DE-5BC9-469F-9C28-119441ADDDA3}"/>
              </a:ext>
            </a:extLst>
          </p:cNvPr>
          <p:cNvSpPr txBox="1"/>
          <p:nvPr/>
        </p:nvSpPr>
        <p:spPr>
          <a:xfrm>
            <a:off x="8316809" y="2219390"/>
            <a:ext cx="19923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noProof="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البحث عن النمط 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pic>
        <p:nvPicPr>
          <p:cNvPr id="49" name="صورة 48">
            <a:extLst>
              <a:ext uri="{FF2B5EF4-FFF2-40B4-BE49-F238E27FC236}">
                <a16:creationId xmlns:a16="http://schemas.microsoft.com/office/drawing/2014/main" id="{108FCE26-FA72-411C-A202-61774BDFE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4" y="1824871"/>
            <a:ext cx="1922632" cy="1379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0" name="مستطيل 49">
            <a:extLst>
              <a:ext uri="{FF2B5EF4-FFF2-40B4-BE49-F238E27FC236}">
                <a16:creationId xmlns:a16="http://schemas.microsoft.com/office/drawing/2014/main" id="{E119E94E-9FBE-4F0D-B08A-A87F25D632FF}"/>
              </a:ext>
            </a:extLst>
          </p:cNvPr>
          <p:cNvSpPr/>
          <p:nvPr/>
        </p:nvSpPr>
        <p:spPr>
          <a:xfrm>
            <a:off x="1513849" y="2755836"/>
            <a:ext cx="9477375" cy="19067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6D94B7CB-C29C-4F21-859B-09E40967ED5D}"/>
              </a:ext>
            </a:extLst>
          </p:cNvPr>
          <p:cNvSpPr txBox="1"/>
          <p:nvPr/>
        </p:nvSpPr>
        <p:spPr>
          <a:xfrm>
            <a:off x="10158231" y="2792310"/>
            <a:ext cx="7497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أحل /</a:t>
            </a:r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EF742B57-F115-40C9-B9B0-CF8EEEBF96D7}"/>
              </a:ext>
            </a:extLst>
          </p:cNvPr>
          <p:cNvSpPr/>
          <p:nvPr/>
        </p:nvSpPr>
        <p:spPr>
          <a:xfrm>
            <a:off x="1477876" y="4754532"/>
            <a:ext cx="9477375" cy="14143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FBD2EF3-AD62-4764-B9E5-1781A543FDA9}"/>
              </a:ext>
            </a:extLst>
          </p:cNvPr>
          <p:cNvSpPr txBox="1"/>
          <p:nvPr/>
        </p:nvSpPr>
        <p:spPr>
          <a:xfrm>
            <a:off x="10158231" y="4790393"/>
            <a:ext cx="7497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أتحقق /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CE57720F-6F76-481E-92FD-738325FB9C8C}"/>
              </a:ext>
            </a:extLst>
          </p:cNvPr>
          <p:cNvSpPr txBox="1"/>
          <p:nvPr/>
        </p:nvSpPr>
        <p:spPr>
          <a:xfrm>
            <a:off x="8032998" y="4825101"/>
            <a:ext cx="207257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                  = 5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3D8DEB80-A9CA-4C01-B626-51D81694C61A}"/>
              </a:ext>
            </a:extLst>
          </p:cNvPr>
          <p:cNvSpPr txBox="1"/>
          <p:nvPr/>
        </p:nvSpPr>
        <p:spPr>
          <a:xfrm>
            <a:off x="8144153" y="2832100"/>
            <a:ext cx="20673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 +</a:t>
            </a:r>
            <a:r>
              <a:rPr kumimoji="0" lang="ar-SA" sz="2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                  = 5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7EFEA2B-74A8-45F1-95F0-2E9D93BF011E}"/>
              </a:ext>
            </a:extLst>
          </p:cNvPr>
          <p:cNvSpPr txBox="1"/>
          <p:nvPr/>
        </p:nvSpPr>
        <p:spPr>
          <a:xfrm>
            <a:off x="8034333" y="3214350"/>
            <a:ext cx="217713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5 +</a:t>
            </a:r>
            <a:r>
              <a:rPr kumimoji="0" lang="ar-SA" sz="2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                  = 11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69D0C04-1824-44B8-9F68-0B57E697F7C0}"/>
              </a:ext>
            </a:extLst>
          </p:cNvPr>
          <p:cNvSpPr txBox="1"/>
          <p:nvPr/>
        </p:nvSpPr>
        <p:spPr>
          <a:xfrm>
            <a:off x="7958133" y="3543892"/>
            <a:ext cx="232953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11+</a:t>
            </a:r>
            <a:r>
              <a:rPr kumimoji="0" lang="ar-SA" sz="2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                  = 23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87C425F4-C3FE-41A0-9852-522697F22B08}"/>
              </a:ext>
            </a:extLst>
          </p:cNvPr>
          <p:cNvSpPr txBox="1"/>
          <p:nvPr/>
        </p:nvSpPr>
        <p:spPr>
          <a:xfrm>
            <a:off x="7958133" y="3942025"/>
            <a:ext cx="232953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23+</a:t>
            </a:r>
            <a:r>
              <a:rPr kumimoji="0" lang="ar-SA" sz="2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                  =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BE8057D6-3C41-4F16-9BF8-AF9F71EBA69A}"/>
              </a:ext>
            </a:extLst>
          </p:cNvPr>
          <p:cNvSpPr txBox="1"/>
          <p:nvPr/>
        </p:nvSpPr>
        <p:spPr>
          <a:xfrm>
            <a:off x="9312970" y="2792310"/>
            <a:ext cx="3344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E3624E6D-CB31-44A1-8F7E-379A321B703F}"/>
              </a:ext>
            </a:extLst>
          </p:cNvPr>
          <p:cNvSpPr txBox="1"/>
          <p:nvPr/>
        </p:nvSpPr>
        <p:spPr>
          <a:xfrm>
            <a:off x="9312970" y="3183001"/>
            <a:ext cx="3344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4729132C-9D7A-46D0-80A3-08BF932D927B}"/>
              </a:ext>
            </a:extLst>
          </p:cNvPr>
          <p:cNvSpPr txBox="1"/>
          <p:nvPr/>
        </p:nvSpPr>
        <p:spPr>
          <a:xfrm>
            <a:off x="9236770" y="3510566"/>
            <a:ext cx="4868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12</a:t>
            </a: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18C932DA-745C-4247-9583-7E60130C1F33}"/>
              </a:ext>
            </a:extLst>
          </p:cNvPr>
          <p:cNvSpPr/>
          <p:nvPr/>
        </p:nvSpPr>
        <p:spPr>
          <a:xfrm>
            <a:off x="9384720" y="2851311"/>
            <a:ext cx="279593" cy="1015744"/>
          </a:xfrm>
          <a:prstGeom prst="roundRect">
            <a:avLst>
              <a:gd name="adj" fmla="val 50000"/>
            </a:avLst>
          </a:prstGeom>
          <a:solidFill>
            <a:srgbClr val="92D05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سهم: منحني لأسفل 62">
            <a:extLst>
              <a:ext uri="{FF2B5EF4-FFF2-40B4-BE49-F238E27FC236}">
                <a16:creationId xmlns:a16="http://schemas.microsoft.com/office/drawing/2014/main" id="{5A54FCA4-EA04-48F8-9887-1222A7FF2743}"/>
              </a:ext>
            </a:extLst>
          </p:cNvPr>
          <p:cNvSpPr/>
          <p:nvPr/>
        </p:nvSpPr>
        <p:spPr>
          <a:xfrm rot="16200000" flipH="1">
            <a:off x="9075647" y="3080888"/>
            <a:ext cx="400111" cy="184341"/>
          </a:xfrm>
          <a:prstGeom prst="curvedDownArrow">
            <a:avLst>
              <a:gd name="adj1" fmla="val 50000"/>
              <a:gd name="adj2" fmla="val 82079"/>
              <a:gd name="adj3" fmla="val 464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DA84D313-5D0D-4CFD-9E38-FFEBF9EBDC52}"/>
              </a:ext>
            </a:extLst>
          </p:cNvPr>
          <p:cNvSpPr txBox="1"/>
          <p:nvPr/>
        </p:nvSpPr>
        <p:spPr>
          <a:xfrm>
            <a:off x="8681941" y="2971574"/>
            <a:ext cx="5343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× 2</a:t>
            </a:r>
          </a:p>
        </p:txBody>
      </p:sp>
      <p:sp>
        <p:nvSpPr>
          <p:cNvPr id="86" name="سهم: منحني لأسفل 85">
            <a:extLst>
              <a:ext uri="{FF2B5EF4-FFF2-40B4-BE49-F238E27FC236}">
                <a16:creationId xmlns:a16="http://schemas.microsoft.com/office/drawing/2014/main" id="{B29B5EA7-8784-4069-8F35-E6CD4B22B76B}"/>
              </a:ext>
            </a:extLst>
          </p:cNvPr>
          <p:cNvSpPr/>
          <p:nvPr/>
        </p:nvSpPr>
        <p:spPr>
          <a:xfrm rot="16200000" flipH="1">
            <a:off x="9033141" y="3486290"/>
            <a:ext cx="400111" cy="184341"/>
          </a:xfrm>
          <a:prstGeom prst="curvedDownArrow">
            <a:avLst>
              <a:gd name="adj1" fmla="val 50000"/>
              <a:gd name="adj2" fmla="val 82079"/>
              <a:gd name="adj3" fmla="val 464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708887C5-7E9C-4E29-8D77-E8A6EA66C0CA}"/>
              </a:ext>
            </a:extLst>
          </p:cNvPr>
          <p:cNvSpPr txBox="1"/>
          <p:nvPr/>
        </p:nvSpPr>
        <p:spPr>
          <a:xfrm>
            <a:off x="8639435" y="3376976"/>
            <a:ext cx="5343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× 2</a:t>
            </a:r>
          </a:p>
        </p:txBody>
      </p:sp>
      <p:sp>
        <p:nvSpPr>
          <p:cNvPr id="88" name="سهم: منحني لأسفل 87">
            <a:extLst>
              <a:ext uri="{FF2B5EF4-FFF2-40B4-BE49-F238E27FC236}">
                <a16:creationId xmlns:a16="http://schemas.microsoft.com/office/drawing/2014/main" id="{8473F370-EA87-4455-A482-3B4D2105C1AA}"/>
              </a:ext>
            </a:extLst>
          </p:cNvPr>
          <p:cNvSpPr/>
          <p:nvPr/>
        </p:nvSpPr>
        <p:spPr>
          <a:xfrm rot="16200000" flipH="1">
            <a:off x="9017179" y="3900246"/>
            <a:ext cx="400111" cy="184341"/>
          </a:xfrm>
          <a:prstGeom prst="curvedDownArrow">
            <a:avLst>
              <a:gd name="adj1" fmla="val 50000"/>
              <a:gd name="adj2" fmla="val 82079"/>
              <a:gd name="adj3" fmla="val 464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9" name="مربع نص 88">
            <a:extLst>
              <a:ext uri="{FF2B5EF4-FFF2-40B4-BE49-F238E27FC236}">
                <a16:creationId xmlns:a16="http://schemas.microsoft.com/office/drawing/2014/main" id="{ED722DE5-8201-40A1-A5FB-DCECAE697992}"/>
              </a:ext>
            </a:extLst>
          </p:cNvPr>
          <p:cNvSpPr txBox="1"/>
          <p:nvPr/>
        </p:nvSpPr>
        <p:spPr>
          <a:xfrm>
            <a:off x="8623473" y="3790932"/>
            <a:ext cx="5343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× 2</a:t>
            </a:r>
          </a:p>
        </p:txBody>
      </p: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DBD5792B-FCAD-45AE-9B94-E8D9CDC38CB8}"/>
              </a:ext>
            </a:extLst>
          </p:cNvPr>
          <p:cNvSpPr txBox="1"/>
          <p:nvPr/>
        </p:nvSpPr>
        <p:spPr>
          <a:xfrm>
            <a:off x="9291249" y="3899654"/>
            <a:ext cx="4868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24</a:t>
            </a:r>
          </a:p>
        </p:txBody>
      </p: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427FB8A6-7DEE-495F-AB52-1FC114A41BC1}"/>
              </a:ext>
            </a:extLst>
          </p:cNvPr>
          <p:cNvSpPr txBox="1"/>
          <p:nvPr/>
        </p:nvSpPr>
        <p:spPr>
          <a:xfrm>
            <a:off x="8032997" y="3942025"/>
            <a:ext cx="4868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47</a:t>
            </a:r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DA11D75C-4ECC-421E-A98F-125A03F83864}"/>
              </a:ext>
            </a:extLst>
          </p:cNvPr>
          <p:cNvSpPr txBox="1"/>
          <p:nvPr/>
        </p:nvSpPr>
        <p:spPr>
          <a:xfrm>
            <a:off x="9275702" y="4825101"/>
            <a:ext cx="5936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2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38E4CFD0-6DDF-4E7D-A72C-0A2652849061}"/>
              </a:ext>
            </a:extLst>
          </p:cNvPr>
          <p:cNvSpPr txBox="1"/>
          <p:nvPr/>
        </p:nvSpPr>
        <p:spPr>
          <a:xfrm>
            <a:off x="8892788" y="4825101"/>
            <a:ext cx="5936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+ 1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94" name="مربع نص 93">
            <a:extLst>
              <a:ext uri="{FF2B5EF4-FFF2-40B4-BE49-F238E27FC236}">
                <a16:creationId xmlns:a16="http://schemas.microsoft.com/office/drawing/2014/main" id="{2ED6B5F2-1C90-432E-B736-953A7D6FA122}"/>
              </a:ext>
            </a:extLst>
          </p:cNvPr>
          <p:cNvSpPr txBox="1"/>
          <p:nvPr/>
        </p:nvSpPr>
        <p:spPr>
          <a:xfrm>
            <a:off x="8068579" y="5188511"/>
            <a:ext cx="207257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                  = 11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4084962A-42D2-4266-9FFB-1848BA388857}"/>
              </a:ext>
            </a:extLst>
          </p:cNvPr>
          <p:cNvSpPr txBox="1"/>
          <p:nvPr/>
        </p:nvSpPr>
        <p:spPr>
          <a:xfrm>
            <a:off x="9311283" y="5188511"/>
            <a:ext cx="5936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2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11134A4D-1CC1-4359-97D8-C7516542F4F1}"/>
              </a:ext>
            </a:extLst>
          </p:cNvPr>
          <p:cNvSpPr txBox="1"/>
          <p:nvPr/>
        </p:nvSpPr>
        <p:spPr>
          <a:xfrm>
            <a:off x="8928369" y="5188511"/>
            <a:ext cx="5936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+ 1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01FE9363-D4DD-4DD1-BF30-1E6101EA2710}"/>
              </a:ext>
            </a:extLst>
          </p:cNvPr>
          <p:cNvSpPr txBox="1"/>
          <p:nvPr/>
        </p:nvSpPr>
        <p:spPr>
          <a:xfrm>
            <a:off x="8104160" y="5515221"/>
            <a:ext cx="207257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11                  = 23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6DE978D3-484D-4080-8F24-0D2565A5E434}"/>
              </a:ext>
            </a:extLst>
          </p:cNvPr>
          <p:cNvSpPr txBox="1"/>
          <p:nvPr/>
        </p:nvSpPr>
        <p:spPr>
          <a:xfrm>
            <a:off x="9311283" y="5533571"/>
            <a:ext cx="5936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2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D559FFF6-BB60-4ECA-AA45-A65581EEEE9A}"/>
              </a:ext>
            </a:extLst>
          </p:cNvPr>
          <p:cNvSpPr txBox="1"/>
          <p:nvPr/>
        </p:nvSpPr>
        <p:spPr>
          <a:xfrm>
            <a:off x="8928369" y="5533571"/>
            <a:ext cx="5936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+ 1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9CC7B1F5-5AAA-4968-A99A-FD9967BBF931}"/>
              </a:ext>
            </a:extLst>
          </p:cNvPr>
          <p:cNvSpPr txBox="1"/>
          <p:nvPr/>
        </p:nvSpPr>
        <p:spPr>
          <a:xfrm>
            <a:off x="8169810" y="5787701"/>
            <a:ext cx="207257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23                  = 47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01" name="مربع نص 100">
            <a:extLst>
              <a:ext uri="{FF2B5EF4-FFF2-40B4-BE49-F238E27FC236}">
                <a16:creationId xmlns:a16="http://schemas.microsoft.com/office/drawing/2014/main" id="{13D509B6-F2A7-428C-BF5A-CC4887C7DFF1}"/>
              </a:ext>
            </a:extLst>
          </p:cNvPr>
          <p:cNvSpPr txBox="1"/>
          <p:nvPr/>
        </p:nvSpPr>
        <p:spPr>
          <a:xfrm>
            <a:off x="9331481" y="5798400"/>
            <a:ext cx="5936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2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02" name="مربع نص 101">
            <a:extLst>
              <a:ext uri="{FF2B5EF4-FFF2-40B4-BE49-F238E27FC236}">
                <a16:creationId xmlns:a16="http://schemas.microsoft.com/office/drawing/2014/main" id="{F147E4EF-35F1-43FC-92FA-8CFD7CD098DF}"/>
              </a:ext>
            </a:extLst>
          </p:cNvPr>
          <p:cNvSpPr txBox="1"/>
          <p:nvPr/>
        </p:nvSpPr>
        <p:spPr>
          <a:xfrm>
            <a:off x="8948567" y="5798400"/>
            <a:ext cx="5936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+ 1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4018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3" grpId="0"/>
      <p:bldP spid="44" grpId="0"/>
      <p:bldP spid="46" grpId="0" animBg="1"/>
      <p:bldP spid="48" grpId="0"/>
      <p:bldP spid="50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 animBg="1"/>
      <p:bldP spid="63" grpId="0" animBg="1"/>
      <p:bldP spid="64" grpId="0"/>
      <p:bldP spid="86" grpId="0" animBg="1"/>
      <p:bldP spid="87" grpId="0"/>
      <p:bldP spid="88" grpId="0" animBg="1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CD332BB7-F35E-4132-96D8-0A060D11DB97}"/>
              </a:ext>
            </a:extLst>
          </p:cNvPr>
          <p:cNvSpPr txBox="1"/>
          <p:nvPr/>
        </p:nvSpPr>
        <p:spPr>
          <a:xfrm>
            <a:off x="9182099" y="943140"/>
            <a:ext cx="16435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درس اليوم :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AD8DB74-A442-481F-8C34-57FBC3E4691E}"/>
              </a:ext>
            </a:extLst>
          </p:cNvPr>
          <p:cNvSpPr txBox="1"/>
          <p:nvPr/>
        </p:nvSpPr>
        <p:spPr>
          <a:xfrm>
            <a:off x="4414523" y="1584261"/>
            <a:ext cx="480241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القسمة ( الناتج من ثلاثة أرقام )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3850F6D-946C-4A4B-9C80-9CEE65322AC3}"/>
              </a:ext>
            </a:extLst>
          </p:cNvPr>
          <p:cNvSpPr txBox="1"/>
          <p:nvPr/>
        </p:nvSpPr>
        <p:spPr>
          <a:xfrm>
            <a:off x="9048853" y="2870932"/>
            <a:ext cx="19100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فكرة الدرس :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CCCD705-A53A-4BAB-AD2E-5C3F255AD9FA}"/>
              </a:ext>
            </a:extLst>
          </p:cNvPr>
          <p:cNvSpPr txBox="1"/>
          <p:nvPr/>
        </p:nvSpPr>
        <p:spPr>
          <a:xfrm>
            <a:off x="3667125" y="3688633"/>
            <a:ext cx="59595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أحل مسائل قسمة يكون الناتج فيها من ثلاث أرقام  </a:t>
            </a:r>
          </a:p>
        </p:txBody>
      </p:sp>
    </p:spTree>
    <p:extLst>
      <p:ext uri="{BB962C8B-B14F-4D97-AF65-F5344CB8AC3E}">
        <p14:creationId xmlns:p14="http://schemas.microsoft.com/office/powerpoint/2010/main" val="1982853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7" name="صورة 3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6D962E0-C889-4DE3-91BF-45D5F067B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690" y="275751"/>
            <a:ext cx="1625684" cy="457223"/>
          </a:xfrm>
          <a:prstGeom prst="rect">
            <a:avLst/>
          </a:prstGeom>
        </p:spPr>
      </p:pic>
      <p:sp>
        <p:nvSpPr>
          <p:cNvPr id="38" name="مربع نص 37">
            <a:extLst>
              <a:ext uri="{FF2B5EF4-FFF2-40B4-BE49-F238E27FC236}">
                <a16:creationId xmlns:a16="http://schemas.microsoft.com/office/drawing/2014/main" id="{69ED20BC-B9AB-4994-B302-B6F20C560345}"/>
              </a:ext>
            </a:extLst>
          </p:cNvPr>
          <p:cNvSpPr txBox="1"/>
          <p:nvPr/>
        </p:nvSpPr>
        <p:spPr>
          <a:xfrm>
            <a:off x="4092954" y="371001"/>
            <a:ext cx="526379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ينتظر 678 طفلاً ركوب القطار السريع في مدينة الألعاب . إذا كانت العربة الواحدة تسع 6 أطفال ، فكم عربة تلزم لكي يركب الأطفال جميعهم دفعة واحدة ؟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7313A27-ABDA-4151-B4EE-DEED4906B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385" y="255647"/>
            <a:ext cx="1801623" cy="1246369"/>
          </a:xfrm>
          <a:prstGeom prst="rect">
            <a:avLst/>
          </a:prstGeom>
        </p:spPr>
      </p:pic>
      <p:cxnSp>
        <p:nvCxnSpPr>
          <p:cNvPr id="6" name="موصل: على شكل مرفق 5">
            <a:extLst>
              <a:ext uri="{FF2B5EF4-FFF2-40B4-BE49-F238E27FC236}">
                <a16:creationId xmlns:a16="http://schemas.microsoft.com/office/drawing/2014/main" id="{97C3E602-CC52-44F6-B84F-B8C19557E57E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91225" y="1866899"/>
            <a:ext cx="2362202" cy="466726"/>
          </a:xfrm>
          <a:prstGeom prst="bentConnector3">
            <a:avLst>
              <a:gd name="adj1" fmla="val 6733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CD089108-3DD5-460D-913E-4A8FEDCA7E04}"/>
              </a:ext>
            </a:extLst>
          </p:cNvPr>
          <p:cNvSpPr txBox="1"/>
          <p:nvPr/>
        </p:nvSpPr>
        <p:spPr>
          <a:xfrm>
            <a:off x="6962774" y="1933515"/>
            <a:ext cx="98426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8  7  6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0C8024DC-E9A0-442E-ABA2-BBDFCE704071}"/>
              </a:ext>
            </a:extLst>
          </p:cNvPr>
          <p:cNvSpPr txBox="1"/>
          <p:nvPr/>
        </p:nvSpPr>
        <p:spPr>
          <a:xfrm>
            <a:off x="6243609" y="1914643"/>
            <a:ext cx="3651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10" name="فقاعة التفكير: على شكل سحابة 9">
            <a:extLst>
              <a:ext uri="{FF2B5EF4-FFF2-40B4-BE49-F238E27FC236}">
                <a16:creationId xmlns:a16="http://schemas.microsoft.com/office/drawing/2014/main" id="{1AC63221-1AD5-443B-83FA-F47C66C8DA57}"/>
              </a:ext>
            </a:extLst>
          </p:cNvPr>
          <p:cNvSpPr/>
          <p:nvPr/>
        </p:nvSpPr>
        <p:spPr>
          <a:xfrm>
            <a:off x="9553575" y="1571625"/>
            <a:ext cx="1822571" cy="942975"/>
          </a:xfrm>
          <a:prstGeom prst="cloudCallout">
            <a:avLst>
              <a:gd name="adj1" fmla="val -98203"/>
              <a:gd name="adj2" fmla="val 11612"/>
            </a:avLst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31B4179F-5EE0-47A6-A721-0C34CB8698EF}"/>
              </a:ext>
            </a:extLst>
          </p:cNvPr>
          <p:cNvSpPr txBox="1"/>
          <p:nvPr/>
        </p:nvSpPr>
        <p:spPr>
          <a:xfrm>
            <a:off x="9623146" y="1713011"/>
            <a:ext cx="145099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اقسم أكبر منزلة وهي المئات </a:t>
            </a:r>
          </a:p>
        </p:txBody>
      </p:sp>
      <p:sp>
        <p:nvSpPr>
          <p:cNvPr id="43" name="مستطيل: زوايا مستديرة 42">
            <a:extLst>
              <a:ext uri="{FF2B5EF4-FFF2-40B4-BE49-F238E27FC236}">
                <a16:creationId xmlns:a16="http://schemas.microsoft.com/office/drawing/2014/main" id="{8CC4AA33-3F56-404D-949F-A3B8CD7A26AF}"/>
              </a:ext>
            </a:extLst>
          </p:cNvPr>
          <p:cNvSpPr/>
          <p:nvPr/>
        </p:nvSpPr>
        <p:spPr>
          <a:xfrm>
            <a:off x="7172326" y="1985688"/>
            <a:ext cx="238124" cy="271796"/>
          </a:xfrm>
          <a:prstGeom prst="roundRect">
            <a:avLst>
              <a:gd name="adj" fmla="val 2674"/>
            </a:avLst>
          </a:prstGeom>
          <a:solidFill>
            <a:srgbClr val="00B05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فقاعة التفكير: على شكل سحابة 48">
            <a:extLst>
              <a:ext uri="{FF2B5EF4-FFF2-40B4-BE49-F238E27FC236}">
                <a16:creationId xmlns:a16="http://schemas.microsoft.com/office/drawing/2014/main" id="{48594858-DB49-4945-A7D9-8B4B24B2FFA1}"/>
              </a:ext>
            </a:extLst>
          </p:cNvPr>
          <p:cNvSpPr/>
          <p:nvPr/>
        </p:nvSpPr>
        <p:spPr>
          <a:xfrm>
            <a:off x="1130971" y="2514600"/>
            <a:ext cx="2690699" cy="1339075"/>
          </a:xfrm>
          <a:prstGeom prst="cloudCallout">
            <a:avLst>
              <a:gd name="adj1" fmla="val 65897"/>
              <a:gd name="adj2" fmla="val 3696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75312111-71AB-44A9-9BE6-88C595F552EC}"/>
              </a:ext>
            </a:extLst>
          </p:cNvPr>
          <p:cNvSpPr txBox="1"/>
          <p:nvPr/>
        </p:nvSpPr>
        <p:spPr>
          <a:xfrm>
            <a:off x="1602919" y="2764104"/>
            <a:ext cx="19509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هو العدد الذي اضربه في 6 يكون الناتج 6 ؟</a:t>
            </a:r>
          </a:p>
        </p:txBody>
      </p:sp>
      <p:pic>
        <p:nvPicPr>
          <p:cNvPr id="51" name="صورة 50">
            <a:extLst>
              <a:ext uri="{FF2B5EF4-FFF2-40B4-BE49-F238E27FC236}">
                <a16:creationId xmlns:a16="http://schemas.microsoft.com/office/drawing/2014/main" id="{6C1375F9-FBC2-4D50-980C-87FC62116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053" y="3319103"/>
            <a:ext cx="1149624" cy="1044198"/>
          </a:xfrm>
          <a:prstGeom prst="rect">
            <a:avLst/>
          </a:prstGeom>
        </p:spPr>
      </p:pic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5409A22-4EF8-4F99-9490-7014FC8F784B}"/>
              </a:ext>
            </a:extLst>
          </p:cNvPr>
          <p:cNvSpPr txBox="1"/>
          <p:nvPr/>
        </p:nvSpPr>
        <p:spPr>
          <a:xfrm>
            <a:off x="1173686" y="3346695"/>
            <a:ext cx="19509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 × ........ = 6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EBB9F5C2-C4D6-4B4C-9574-52EFBD23AD5B}"/>
              </a:ext>
            </a:extLst>
          </p:cNvPr>
          <p:cNvSpPr txBox="1"/>
          <p:nvPr/>
        </p:nvSpPr>
        <p:spPr>
          <a:xfrm>
            <a:off x="2166944" y="3260134"/>
            <a:ext cx="4688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D6FC799-16F8-45AC-B7BF-2001EDF45341}"/>
              </a:ext>
            </a:extLst>
          </p:cNvPr>
          <p:cNvSpPr txBox="1"/>
          <p:nvPr/>
        </p:nvSpPr>
        <p:spPr>
          <a:xfrm>
            <a:off x="6986027" y="1451401"/>
            <a:ext cx="4688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77E0857-1E5C-49D5-9D02-7E04079EE121}"/>
              </a:ext>
            </a:extLst>
          </p:cNvPr>
          <p:cNvSpPr txBox="1"/>
          <p:nvPr/>
        </p:nvSpPr>
        <p:spPr>
          <a:xfrm>
            <a:off x="7108816" y="2314753"/>
            <a:ext cx="3651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1F9D7C30-DE16-4E45-BDBA-38163436EE56}"/>
              </a:ext>
            </a:extLst>
          </p:cNvPr>
          <p:cNvSpPr txBox="1"/>
          <p:nvPr/>
        </p:nvSpPr>
        <p:spPr>
          <a:xfrm>
            <a:off x="7296152" y="2200186"/>
            <a:ext cx="3651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-</a:t>
            </a:r>
          </a:p>
        </p:txBody>
      </p:sp>
      <p:cxnSp>
        <p:nvCxnSpPr>
          <p:cNvPr id="57" name="رابط مستقيم 56">
            <a:extLst>
              <a:ext uri="{FF2B5EF4-FFF2-40B4-BE49-F238E27FC236}">
                <a16:creationId xmlns:a16="http://schemas.microsoft.com/office/drawing/2014/main" id="{17FE1C52-F012-48E5-8ECA-B1E77675A471}"/>
              </a:ext>
            </a:extLst>
          </p:cNvPr>
          <p:cNvCxnSpPr>
            <a:cxnSpLocks/>
          </p:cNvCxnSpPr>
          <p:nvPr/>
        </p:nvCxnSpPr>
        <p:spPr>
          <a:xfrm>
            <a:off x="7108816" y="2672630"/>
            <a:ext cx="7112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3AEE545E-2485-4E6F-B4EC-F47BA76E5F85}"/>
              </a:ext>
            </a:extLst>
          </p:cNvPr>
          <p:cNvSpPr txBox="1"/>
          <p:nvPr/>
        </p:nvSpPr>
        <p:spPr>
          <a:xfrm>
            <a:off x="7108817" y="2638622"/>
            <a:ext cx="3651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59" name="فقاعة التفكير: على شكل سحابة 58">
            <a:extLst>
              <a:ext uri="{FF2B5EF4-FFF2-40B4-BE49-F238E27FC236}">
                <a16:creationId xmlns:a16="http://schemas.microsoft.com/office/drawing/2014/main" id="{8086901C-FBBD-4718-AA92-38B111EC46C9}"/>
              </a:ext>
            </a:extLst>
          </p:cNvPr>
          <p:cNvSpPr/>
          <p:nvPr/>
        </p:nvSpPr>
        <p:spPr>
          <a:xfrm>
            <a:off x="9553575" y="2814156"/>
            <a:ext cx="1822571" cy="942975"/>
          </a:xfrm>
          <a:prstGeom prst="cloudCallout">
            <a:avLst>
              <a:gd name="adj1" fmla="val -103825"/>
              <a:gd name="adj2" fmla="val -26842"/>
            </a:avLst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342B7659-8441-4D65-B058-E072A0BAF218}"/>
              </a:ext>
            </a:extLst>
          </p:cNvPr>
          <p:cNvSpPr txBox="1"/>
          <p:nvPr/>
        </p:nvSpPr>
        <p:spPr>
          <a:xfrm>
            <a:off x="9623146" y="2955542"/>
            <a:ext cx="145099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ننزل عدد ( قسم العشرات )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8F683FCB-E536-409A-A49B-8B6A09F9FC76}"/>
              </a:ext>
            </a:extLst>
          </p:cNvPr>
          <p:cNvSpPr txBox="1"/>
          <p:nvPr/>
        </p:nvSpPr>
        <p:spPr>
          <a:xfrm>
            <a:off x="7329346" y="1927065"/>
            <a:ext cx="3651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7</a:t>
            </a:r>
          </a:p>
        </p:txBody>
      </p:sp>
      <p:sp>
        <p:nvSpPr>
          <p:cNvPr id="62" name="فقاعة التفكير: على شكل سحابة 61">
            <a:extLst>
              <a:ext uri="{FF2B5EF4-FFF2-40B4-BE49-F238E27FC236}">
                <a16:creationId xmlns:a16="http://schemas.microsoft.com/office/drawing/2014/main" id="{7CBB02B6-3F6A-4D82-91EA-F64BF1610011}"/>
              </a:ext>
            </a:extLst>
          </p:cNvPr>
          <p:cNvSpPr/>
          <p:nvPr/>
        </p:nvSpPr>
        <p:spPr>
          <a:xfrm>
            <a:off x="1130971" y="2514600"/>
            <a:ext cx="2690699" cy="1339075"/>
          </a:xfrm>
          <a:prstGeom prst="cloudCallout">
            <a:avLst>
              <a:gd name="adj1" fmla="val 65897"/>
              <a:gd name="adj2" fmla="val 3696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B1381505-BD73-4AB9-ADD4-5990A66ADB57}"/>
              </a:ext>
            </a:extLst>
          </p:cNvPr>
          <p:cNvSpPr txBox="1"/>
          <p:nvPr/>
        </p:nvSpPr>
        <p:spPr>
          <a:xfrm>
            <a:off x="1602919" y="2764104"/>
            <a:ext cx="19509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هو العدد الذي اضربه في 6 يكون الناتج 6 ؟</a:t>
            </a:r>
          </a:p>
        </p:txBody>
      </p:sp>
      <p:pic>
        <p:nvPicPr>
          <p:cNvPr id="64" name="صورة 63">
            <a:extLst>
              <a:ext uri="{FF2B5EF4-FFF2-40B4-BE49-F238E27FC236}">
                <a16:creationId xmlns:a16="http://schemas.microsoft.com/office/drawing/2014/main" id="{04F415EA-625A-40F1-966B-E6D09B62F3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053" y="3319103"/>
            <a:ext cx="1149624" cy="1044198"/>
          </a:xfrm>
          <a:prstGeom prst="rect">
            <a:avLst/>
          </a:prstGeom>
        </p:spPr>
      </p:pic>
      <p:sp>
        <p:nvSpPr>
          <p:cNvPr id="65" name="مربع نص 64">
            <a:extLst>
              <a:ext uri="{FF2B5EF4-FFF2-40B4-BE49-F238E27FC236}">
                <a16:creationId xmlns:a16="http://schemas.microsoft.com/office/drawing/2014/main" id="{E43F5B71-7397-4D37-8028-EBA38D70E171}"/>
              </a:ext>
            </a:extLst>
          </p:cNvPr>
          <p:cNvSpPr txBox="1"/>
          <p:nvPr/>
        </p:nvSpPr>
        <p:spPr>
          <a:xfrm>
            <a:off x="1173686" y="3346695"/>
            <a:ext cx="19509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 × ........ = 6</a:t>
            </a: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43CAE4C8-16FC-44FA-B980-A3C4C520D24A}"/>
              </a:ext>
            </a:extLst>
          </p:cNvPr>
          <p:cNvSpPr txBox="1"/>
          <p:nvPr/>
        </p:nvSpPr>
        <p:spPr>
          <a:xfrm>
            <a:off x="2166944" y="3260134"/>
            <a:ext cx="4688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67" name="مربع نص 66">
            <a:extLst>
              <a:ext uri="{FF2B5EF4-FFF2-40B4-BE49-F238E27FC236}">
                <a16:creationId xmlns:a16="http://schemas.microsoft.com/office/drawing/2014/main" id="{A42AF726-CA67-46C1-A89C-C1BC43383309}"/>
              </a:ext>
            </a:extLst>
          </p:cNvPr>
          <p:cNvSpPr txBox="1"/>
          <p:nvPr/>
        </p:nvSpPr>
        <p:spPr>
          <a:xfrm>
            <a:off x="7220467" y="1460909"/>
            <a:ext cx="4688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1256CB63-1D2B-48A8-A603-F49F50B0A669}"/>
              </a:ext>
            </a:extLst>
          </p:cNvPr>
          <p:cNvSpPr txBox="1"/>
          <p:nvPr/>
        </p:nvSpPr>
        <p:spPr>
          <a:xfrm>
            <a:off x="7348724" y="2853469"/>
            <a:ext cx="3651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61BC12CC-192A-4E81-866E-3443CECCD03B}"/>
              </a:ext>
            </a:extLst>
          </p:cNvPr>
          <p:cNvSpPr txBox="1"/>
          <p:nvPr/>
        </p:nvSpPr>
        <p:spPr>
          <a:xfrm>
            <a:off x="7536060" y="2738902"/>
            <a:ext cx="3651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-</a:t>
            </a:r>
          </a:p>
        </p:txBody>
      </p:sp>
      <p:cxnSp>
        <p:nvCxnSpPr>
          <p:cNvPr id="70" name="رابط مستقيم 69">
            <a:extLst>
              <a:ext uri="{FF2B5EF4-FFF2-40B4-BE49-F238E27FC236}">
                <a16:creationId xmlns:a16="http://schemas.microsoft.com/office/drawing/2014/main" id="{17613C5C-9638-476E-BFEE-F0B0DD0FD269}"/>
              </a:ext>
            </a:extLst>
          </p:cNvPr>
          <p:cNvCxnSpPr>
            <a:cxnSpLocks/>
          </p:cNvCxnSpPr>
          <p:nvPr/>
        </p:nvCxnSpPr>
        <p:spPr>
          <a:xfrm>
            <a:off x="7348724" y="3211346"/>
            <a:ext cx="7112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23E86EA4-5A81-429F-951D-8F557E245497}"/>
              </a:ext>
            </a:extLst>
          </p:cNvPr>
          <p:cNvSpPr txBox="1"/>
          <p:nvPr/>
        </p:nvSpPr>
        <p:spPr>
          <a:xfrm>
            <a:off x="7395544" y="3178106"/>
            <a:ext cx="3651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74" name="فقاعة التفكير: على شكل سحابة 73">
            <a:extLst>
              <a:ext uri="{FF2B5EF4-FFF2-40B4-BE49-F238E27FC236}">
                <a16:creationId xmlns:a16="http://schemas.microsoft.com/office/drawing/2014/main" id="{26406B99-555E-4FEE-A33C-9CB3DEE5514C}"/>
              </a:ext>
            </a:extLst>
          </p:cNvPr>
          <p:cNvSpPr/>
          <p:nvPr/>
        </p:nvSpPr>
        <p:spPr>
          <a:xfrm>
            <a:off x="9553574" y="4041520"/>
            <a:ext cx="1822571" cy="942975"/>
          </a:xfrm>
          <a:prstGeom prst="cloudCallout">
            <a:avLst>
              <a:gd name="adj1" fmla="val -125018"/>
              <a:gd name="adj2" fmla="val -113780"/>
            </a:avLst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FCF717B3-9B96-4D1A-A721-17CAC566F3AE}"/>
              </a:ext>
            </a:extLst>
          </p:cNvPr>
          <p:cNvSpPr txBox="1"/>
          <p:nvPr/>
        </p:nvSpPr>
        <p:spPr>
          <a:xfrm>
            <a:off x="9739362" y="4157649"/>
            <a:ext cx="145099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ننزل عدد ( قسم الآحاد )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785DD153-7BAF-4BCD-8375-5AC997DBE24F}"/>
              </a:ext>
            </a:extLst>
          </p:cNvPr>
          <p:cNvSpPr txBox="1"/>
          <p:nvPr/>
        </p:nvSpPr>
        <p:spPr>
          <a:xfrm>
            <a:off x="7580301" y="1939965"/>
            <a:ext cx="3651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8</a:t>
            </a:r>
          </a:p>
        </p:txBody>
      </p:sp>
      <p:sp>
        <p:nvSpPr>
          <p:cNvPr id="77" name="فقاعة التفكير: على شكل سحابة 76">
            <a:extLst>
              <a:ext uri="{FF2B5EF4-FFF2-40B4-BE49-F238E27FC236}">
                <a16:creationId xmlns:a16="http://schemas.microsoft.com/office/drawing/2014/main" id="{20880E84-3801-4C8C-823D-4D9EBAE12825}"/>
              </a:ext>
            </a:extLst>
          </p:cNvPr>
          <p:cNvSpPr/>
          <p:nvPr/>
        </p:nvSpPr>
        <p:spPr>
          <a:xfrm>
            <a:off x="1117861" y="2508568"/>
            <a:ext cx="2690699" cy="1339075"/>
          </a:xfrm>
          <a:prstGeom prst="cloudCallout">
            <a:avLst>
              <a:gd name="adj1" fmla="val 65897"/>
              <a:gd name="adj2" fmla="val 3696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2EF75BED-6CC5-46A4-9948-715A06DF22C7}"/>
              </a:ext>
            </a:extLst>
          </p:cNvPr>
          <p:cNvSpPr txBox="1"/>
          <p:nvPr/>
        </p:nvSpPr>
        <p:spPr>
          <a:xfrm>
            <a:off x="1589809" y="2758072"/>
            <a:ext cx="19509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هو العدد الذي اضربه في 6 يكون الناتج 6 ؟</a:t>
            </a:r>
          </a:p>
        </p:txBody>
      </p:sp>
      <p:pic>
        <p:nvPicPr>
          <p:cNvPr id="79" name="صورة 78">
            <a:extLst>
              <a:ext uri="{FF2B5EF4-FFF2-40B4-BE49-F238E27FC236}">
                <a16:creationId xmlns:a16="http://schemas.microsoft.com/office/drawing/2014/main" id="{4FE88341-48C2-4D0D-8D05-E860BE62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943" y="3313071"/>
            <a:ext cx="1149624" cy="1044198"/>
          </a:xfrm>
          <a:prstGeom prst="rect">
            <a:avLst/>
          </a:prstGeom>
        </p:spPr>
      </p:pic>
      <p:sp>
        <p:nvSpPr>
          <p:cNvPr id="80" name="مربع نص 79">
            <a:extLst>
              <a:ext uri="{FF2B5EF4-FFF2-40B4-BE49-F238E27FC236}">
                <a16:creationId xmlns:a16="http://schemas.microsoft.com/office/drawing/2014/main" id="{71C73C72-DFA5-4F0A-98B7-E0422FE5F0D4}"/>
              </a:ext>
            </a:extLst>
          </p:cNvPr>
          <p:cNvSpPr txBox="1"/>
          <p:nvPr/>
        </p:nvSpPr>
        <p:spPr>
          <a:xfrm>
            <a:off x="1160576" y="3340663"/>
            <a:ext cx="19509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 × ........ = 6</a:t>
            </a: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AB21623B-4FC9-4C42-82DB-7E8644CD8D40}"/>
              </a:ext>
            </a:extLst>
          </p:cNvPr>
          <p:cNvSpPr txBox="1"/>
          <p:nvPr/>
        </p:nvSpPr>
        <p:spPr>
          <a:xfrm>
            <a:off x="2153834" y="3254102"/>
            <a:ext cx="4688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82" name="فقاعة التفكير: على شكل سحابة 81">
            <a:extLst>
              <a:ext uri="{FF2B5EF4-FFF2-40B4-BE49-F238E27FC236}">
                <a16:creationId xmlns:a16="http://schemas.microsoft.com/office/drawing/2014/main" id="{5C83EC68-8739-4CD0-BB9A-61F761854B49}"/>
              </a:ext>
            </a:extLst>
          </p:cNvPr>
          <p:cNvSpPr/>
          <p:nvPr/>
        </p:nvSpPr>
        <p:spPr>
          <a:xfrm>
            <a:off x="1117861" y="2508568"/>
            <a:ext cx="2690699" cy="1339075"/>
          </a:xfrm>
          <a:prstGeom prst="cloudCallout">
            <a:avLst>
              <a:gd name="adj1" fmla="val 65897"/>
              <a:gd name="adj2" fmla="val 3696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D8193657-FAAF-4371-91E4-C42967A7BA7D}"/>
              </a:ext>
            </a:extLst>
          </p:cNvPr>
          <p:cNvSpPr txBox="1"/>
          <p:nvPr/>
        </p:nvSpPr>
        <p:spPr>
          <a:xfrm>
            <a:off x="1589809" y="2758072"/>
            <a:ext cx="19509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هو العدد الذي اضربه في 6 يكون الناتج 18 ؟</a:t>
            </a:r>
          </a:p>
        </p:txBody>
      </p:sp>
      <p:pic>
        <p:nvPicPr>
          <p:cNvPr id="84" name="صورة 83">
            <a:extLst>
              <a:ext uri="{FF2B5EF4-FFF2-40B4-BE49-F238E27FC236}">
                <a16:creationId xmlns:a16="http://schemas.microsoft.com/office/drawing/2014/main" id="{EFACD851-DC5C-4892-8DFE-0BBB55E42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943" y="3313071"/>
            <a:ext cx="1149624" cy="1044198"/>
          </a:xfrm>
          <a:prstGeom prst="rect">
            <a:avLst/>
          </a:prstGeom>
        </p:spPr>
      </p:pic>
      <p:sp>
        <p:nvSpPr>
          <p:cNvPr id="85" name="مربع نص 84">
            <a:extLst>
              <a:ext uri="{FF2B5EF4-FFF2-40B4-BE49-F238E27FC236}">
                <a16:creationId xmlns:a16="http://schemas.microsoft.com/office/drawing/2014/main" id="{4B22264A-14BA-488B-BDF6-9E0E358C6071}"/>
              </a:ext>
            </a:extLst>
          </p:cNvPr>
          <p:cNvSpPr txBox="1"/>
          <p:nvPr/>
        </p:nvSpPr>
        <p:spPr>
          <a:xfrm>
            <a:off x="1160576" y="3340663"/>
            <a:ext cx="19509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 × ........ = 18</a:t>
            </a:r>
          </a:p>
        </p:txBody>
      </p: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C2B8EE26-D7A6-46DD-ADFF-79C1F06687E3}"/>
              </a:ext>
            </a:extLst>
          </p:cNvPr>
          <p:cNvSpPr txBox="1"/>
          <p:nvPr/>
        </p:nvSpPr>
        <p:spPr>
          <a:xfrm>
            <a:off x="2153834" y="3254102"/>
            <a:ext cx="4688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7128F2CB-BD20-49F5-A70C-41AF102BAB54}"/>
              </a:ext>
            </a:extLst>
          </p:cNvPr>
          <p:cNvSpPr txBox="1"/>
          <p:nvPr/>
        </p:nvSpPr>
        <p:spPr>
          <a:xfrm>
            <a:off x="7454907" y="1457058"/>
            <a:ext cx="4688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CCCC99D2-9872-4D07-85B1-57DA38F18451}"/>
              </a:ext>
            </a:extLst>
          </p:cNvPr>
          <p:cNvSpPr txBox="1"/>
          <p:nvPr/>
        </p:nvSpPr>
        <p:spPr>
          <a:xfrm>
            <a:off x="7454907" y="3478017"/>
            <a:ext cx="6283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8  1</a:t>
            </a:r>
          </a:p>
        </p:txBody>
      </p:sp>
      <p:sp>
        <p:nvSpPr>
          <p:cNvPr id="89" name="مربع نص 88">
            <a:extLst>
              <a:ext uri="{FF2B5EF4-FFF2-40B4-BE49-F238E27FC236}">
                <a16:creationId xmlns:a16="http://schemas.microsoft.com/office/drawing/2014/main" id="{AE0EDD28-C755-4E3A-A8D2-86E6271D7AE6}"/>
              </a:ext>
            </a:extLst>
          </p:cNvPr>
          <p:cNvSpPr txBox="1"/>
          <p:nvPr/>
        </p:nvSpPr>
        <p:spPr>
          <a:xfrm>
            <a:off x="7900715" y="3315657"/>
            <a:ext cx="3651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-</a:t>
            </a:r>
          </a:p>
        </p:txBody>
      </p:sp>
      <p:cxnSp>
        <p:nvCxnSpPr>
          <p:cNvPr id="90" name="رابط مستقيم 89">
            <a:extLst>
              <a:ext uri="{FF2B5EF4-FFF2-40B4-BE49-F238E27FC236}">
                <a16:creationId xmlns:a16="http://schemas.microsoft.com/office/drawing/2014/main" id="{F39F5A1A-4A0A-4320-B5AF-78160ACCFE4C}"/>
              </a:ext>
            </a:extLst>
          </p:cNvPr>
          <p:cNvCxnSpPr>
            <a:cxnSpLocks/>
          </p:cNvCxnSpPr>
          <p:nvPr/>
        </p:nvCxnSpPr>
        <p:spPr>
          <a:xfrm>
            <a:off x="7501124" y="3844034"/>
            <a:ext cx="7112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511DA64C-822B-44B2-858B-86F442E61E02}"/>
              </a:ext>
            </a:extLst>
          </p:cNvPr>
          <p:cNvSpPr txBox="1"/>
          <p:nvPr/>
        </p:nvSpPr>
        <p:spPr>
          <a:xfrm>
            <a:off x="7820025" y="3856742"/>
            <a:ext cx="2902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B8852F73-FB32-419F-96F9-1D37E08788FB}"/>
              </a:ext>
            </a:extLst>
          </p:cNvPr>
          <p:cNvSpPr txBox="1"/>
          <p:nvPr/>
        </p:nvSpPr>
        <p:spPr>
          <a:xfrm>
            <a:off x="7566485" y="3878127"/>
            <a:ext cx="2902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1E459764-BF5F-4086-AD49-E45430AFF778}"/>
              </a:ext>
            </a:extLst>
          </p:cNvPr>
          <p:cNvSpPr/>
          <p:nvPr/>
        </p:nvSpPr>
        <p:spPr>
          <a:xfrm>
            <a:off x="7147207" y="1549360"/>
            <a:ext cx="753507" cy="243294"/>
          </a:xfrm>
          <a:prstGeom prst="roundRect">
            <a:avLst>
              <a:gd name="adj" fmla="val 2674"/>
            </a:avLst>
          </a:prstGeom>
          <a:solidFill>
            <a:srgbClr val="00B0F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4" name="مربع نص 93">
            <a:extLst>
              <a:ext uri="{FF2B5EF4-FFF2-40B4-BE49-F238E27FC236}">
                <a16:creationId xmlns:a16="http://schemas.microsoft.com/office/drawing/2014/main" id="{1D87E862-8BFF-4A3C-BE54-BFBB58540999}"/>
              </a:ext>
            </a:extLst>
          </p:cNvPr>
          <p:cNvSpPr txBox="1"/>
          <p:nvPr/>
        </p:nvSpPr>
        <p:spPr>
          <a:xfrm>
            <a:off x="7329346" y="4615163"/>
            <a:ext cx="19960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التحقق / </a:t>
            </a:r>
          </a:p>
        </p:txBody>
      </p: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A5E0CE26-22EF-49F1-A972-1816D4E70B29}"/>
              </a:ext>
            </a:extLst>
          </p:cNvPr>
          <p:cNvSpPr txBox="1"/>
          <p:nvPr/>
        </p:nvSpPr>
        <p:spPr>
          <a:xfrm>
            <a:off x="6840957" y="4715443"/>
            <a:ext cx="161971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3   1    1</a:t>
            </a: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6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cxnSp>
        <p:nvCxnSpPr>
          <p:cNvPr id="96" name="رابط مستقيم 95">
            <a:extLst>
              <a:ext uri="{FF2B5EF4-FFF2-40B4-BE49-F238E27FC236}">
                <a16:creationId xmlns:a16="http://schemas.microsoft.com/office/drawing/2014/main" id="{BFE6F8C3-7314-4B67-A0BC-E69CAFF5A4B4}"/>
              </a:ext>
            </a:extLst>
          </p:cNvPr>
          <p:cNvCxnSpPr>
            <a:cxnSpLocks/>
          </p:cNvCxnSpPr>
          <p:nvPr/>
        </p:nvCxnSpPr>
        <p:spPr>
          <a:xfrm>
            <a:off x="7291387" y="5358863"/>
            <a:ext cx="10620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E7A1CB68-1192-44E8-927A-B52AE7B27A55}"/>
              </a:ext>
            </a:extLst>
          </p:cNvPr>
          <p:cNvSpPr txBox="1"/>
          <p:nvPr/>
        </p:nvSpPr>
        <p:spPr>
          <a:xfrm>
            <a:off x="7907811" y="5358863"/>
            <a:ext cx="4007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6FCCE843-60D7-4879-A977-49BB37967900}"/>
              </a:ext>
            </a:extLst>
          </p:cNvPr>
          <p:cNvSpPr txBox="1"/>
          <p:nvPr/>
        </p:nvSpPr>
        <p:spPr>
          <a:xfrm>
            <a:off x="7499980" y="4467939"/>
            <a:ext cx="4007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86BCACF3-1C18-45B7-ADE1-6D046206B130}"/>
              </a:ext>
            </a:extLst>
          </p:cNvPr>
          <p:cNvSpPr txBox="1"/>
          <p:nvPr/>
        </p:nvSpPr>
        <p:spPr>
          <a:xfrm>
            <a:off x="7619658" y="5366595"/>
            <a:ext cx="4007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AE5C6D06-8CF6-4F61-927E-EE490BEEE3A9}"/>
              </a:ext>
            </a:extLst>
          </p:cNvPr>
          <p:cNvSpPr txBox="1"/>
          <p:nvPr/>
        </p:nvSpPr>
        <p:spPr>
          <a:xfrm>
            <a:off x="7309670" y="5360473"/>
            <a:ext cx="4007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385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00039 0.10625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00013 0.18009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7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0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3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9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2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5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6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1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6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6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1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1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10" grpId="0" animBg="1"/>
      <p:bldP spid="42" grpId="0"/>
      <p:bldP spid="43" grpId="0" animBg="1"/>
      <p:bldP spid="49" grpId="0" animBg="1"/>
      <p:bldP spid="49" grpId="1" animBg="1"/>
      <p:bldP spid="50" grpId="0" build="allAtOnce"/>
      <p:bldP spid="52" grpId="0" build="allAtOnce"/>
      <p:bldP spid="53" grpId="0" build="allAtOnce"/>
      <p:bldP spid="54" grpId="0"/>
      <p:bldP spid="55" grpId="0"/>
      <p:bldP spid="56" grpId="0"/>
      <p:bldP spid="58" grpId="0"/>
      <p:bldP spid="59" grpId="0" animBg="1"/>
      <p:bldP spid="60" grpId="0"/>
      <p:bldP spid="61" grpId="0"/>
      <p:bldP spid="61" grpId="1"/>
      <p:bldP spid="62" grpId="0" animBg="1"/>
      <p:bldP spid="62" grpId="1" animBg="1"/>
      <p:bldP spid="63" grpId="0" build="allAtOnce"/>
      <p:bldP spid="65" grpId="0" build="allAtOnce"/>
      <p:bldP spid="66" grpId="0" build="allAtOnce"/>
      <p:bldP spid="68" grpId="0"/>
      <p:bldP spid="69" grpId="0"/>
      <p:bldP spid="71" grpId="0"/>
      <p:bldP spid="74" grpId="0" animBg="1"/>
      <p:bldP spid="75" grpId="0"/>
      <p:bldP spid="76" grpId="0"/>
      <p:bldP spid="76" grpId="1"/>
      <p:bldP spid="77" grpId="0" animBg="1"/>
      <p:bldP spid="77" grpId="1" animBg="1"/>
      <p:bldP spid="78" grpId="0" build="allAtOnce"/>
      <p:bldP spid="80" grpId="0" build="allAtOnce"/>
      <p:bldP spid="81" grpId="0" build="allAtOnce"/>
      <p:bldP spid="82" grpId="0" animBg="1"/>
      <p:bldP spid="82" grpId="1" animBg="1"/>
      <p:bldP spid="83" grpId="0" build="allAtOnce"/>
      <p:bldP spid="85" grpId="0" build="allAtOnce"/>
      <p:bldP spid="86" grpId="0" build="allAtOnce"/>
      <p:bldP spid="88" grpId="0"/>
      <p:bldP spid="89" grpId="0"/>
      <p:bldP spid="91" grpId="0"/>
      <p:bldP spid="92" grpId="0"/>
      <p:bldP spid="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49153C28-BE1E-4826-89D9-4F60E68F3C7F}"/>
              </a:ext>
            </a:extLst>
          </p:cNvPr>
          <p:cNvSpPr txBox="1"/>
          <p:nvPr/>
        </p:nvSpPr>
        <p:spPr>
          <a:xfrm>
            <a:off x="5734318" y="498979"/>
            <a:ext cx="39414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اقسم ، ثم تحقق من إجابتك .</a:t>
            </a:r>
          </a:p>
        </p:txBody>
      </p:sp>
      <p:cxnSp>
        <p:nvCxnSpPr>
          <p:cNvPr id="20" name="موصل: على شكل مرفق 19">
            <a:extLst>
              <a:ext uri="{FF2B5EF4-FFF2-40B4-BE49-F238E27FC236}">
                <a16:creationId xmlns:a16="http://schemas.microsoft.com/office/drawing/2014/main" id="{4D01ABE6-349E-4BFD-A70C-D49AF5EE64E7}"/>
              </a:ext>
            </a:extLst>
          </p:cNvPr>
          <p:cNvCxnSpPr>
            <a:cxnSpLocks/>
          </p:cNvCxnSpPr>
          <p:nvPr/>
        </p:nvCxnSpPr>
        <p:spPr>
          <a:xfrm rot="10800000" flipV="1">
            <a:off x="8403504" y="1473778"/>
            <a:ext cx="1623275" cy="351756"/>
          </a:xfrm>
          <a:prstGeom prst="bentConnector3">
            <a:avLst>
              <a:gd name="adj1" fmla="val 58269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50088030-15EF-411A-86DE-EFCD24C983F3}"/>
              </a:ext>
            </a:extLst>
          </p:cNvPr>
          <p:cNvSpPr txBox="1"/>
          <p:nvPr/>
        </p:nvSpPr>
        <p:spPr>
          <a:xfrm>
            <a:off x="8604437" y="1473778"/>
            <a:ext cx="3769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51" name="شكل بيضاوي 50">
            <a:extLst>
              <a:ext uri="{FF2B5EF4-FFF2-40B4-BE49-F238E27FC236}">
                <a16:creationId xmlns:a16="http://schemas.microsoft.com/office/drawing/2014/main" id="{84BC4662-A707-470D-9720-0CAABEEF3E9F}"/>
              </a:ext>
            </a:extLst>
          </p:cNvPr>
          <p:cNvSpPr/>
          <p:nvPr/>
        </p:nvSpPr>
        <p:spPr>
          <a:xfrm>
            <a:off x="10300342" y="896106"/>
            <a:ext cx="522752" cy="474731"/>
          </a:xfrm>
          <a:prstGeom prst="ellipse">
            <a:avLst/>
          </a:prstGeom>
          <a:solidFill>
            <a:srgbClr val="FCA33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DE25EA1-4F8E-47DF-9C72-59E13E565E78}"/>
              </a:ext>
            </a:extLst>
          </p:cNvPr>
          <p:cNvSpPr txBox="1"/>
          <p:nvPr/>
        </p:nvSpPr>
        <p:spPr>
          <a:xfrm>
            <a:off x="8981415" y="1473778"/>
            <a:ext cx="975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6  8 </a:t>
            </a:r>
            <a:r>
              <a:rPr kumimoji="0" lang="ar-SA" sz="2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2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pic>
        <p:nvPicPr>
          <p:cNvPr id="75" name="صورة 74">
            <a:extLst>
              <a:ext uri="{FF2B5EF4-FFF2-40B4-BE49-F238E27FC236}">
                <a16:creationId xmlns:a16="http://schemas.microsoft.com/office/drawing/2014/main" id="{E25D985A-A542-4A32-9762-138BFE201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767" y="47400"/>
            <a:ext cx="6464632" cy="539778"/>
          </a:xfrm>
          <a:prstGeom prst="rect">
            <a:avLst/>
          </a:prstGeom>
        </p:spPr>
      </p:pic>
      <p:sp>
        <p:nvSpPr>
          <p:cNvPr id="83" name="مربع نص 82">
            <a:extLst>
              <a:ext uri="{FF2B5EF4-FFF2-40B4-BE49-F238E27FC236}">
                <a16:creationId xmlns:a16="http://schemas.microsoft.com/office/drawing/2014/main" id="{DB131AD0-1362-4CF5-9CAC-C2BD5F22B96F}"/>
              </a:ext>
            </a:extLst>
          </p:cNvPr>
          <p:cNvSpPr txBox="1"/>
          <p:nvPr/>
        </p:nvSpPr>
        <p:spPr>
          <a:xfrm>
            <a:off x="9021910" y="992271"/>
            <a:ext cx="4688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E4CD090F-E4D1-49FE-BC5B-F6DAAD24B64A}"/>
              </a:ext>
            </a:extLst>
          </p:cNvPr>
          <p:cNvSpPr txBox="1"/>
          <p:nvPr/>
        </p:nvSpPr>
        <p:spPr>
          <a:xfrm>
            <a:off x="9144699" y="1855623"/>
            <a:ext cx="3651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E6748BCF-45A5-4ED1-AE5F-8B10C93BE3D4}"/>
              </a:ext>
            </a:extLst>
          </p:cNvPr>
          <p:cNvSpPr txBox="1"/>
          <p:nvPr/>
        </p:nvSpPr>
        <p:spPr>
          <a:xfrm>
            <a:off x="9332035" y="1741056"/>
            <a:ext cx="3651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-</a:t>
            </a:r>
          </a:p>
        </p:txBody>
      </p:sp>
      <p:cxnSp>
        <p:nvCxnSpPr>
          <p:cNvPr id="86" name="رابط مستقيم 85">
            <a:extLst>
              <a:ext uri="{FF2B5EF4-FFF2-40B4-BE49-F238E27FC236}">
                <a16:creationId xmlns:a16="http://schemas.microsoft.com/office/drawing/2014/main" id="{912325A7-5F1A-4BB3-B9EA-8B5A3B8D8AC0}"/>
              </a:ext>
            </a:extLst>
          </p:cNvPr>
          <p:cNvCxnSpPr>
            <a:cxnSpLocks/>
          </p:cNvCxnSpPr>
          <p:nvPr/>
        </p:nvCxnSpPr>
        <p:spPr>
          <a:xfrm>
            <a:off x="9144699" y="2213500"/>
            <a:ext cx="7112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BC0E62E8-2CBC-4A94-BEDF-DCF38F02E8B6}"/>
              </a:ext>
            </a:extLst>
          </p:cNvPr>
          <p:cNvSpPr txBox="1"/>
          <p:nvPr/>
        </p:nvSpPr>
        <p:spPr>
          <a:xfrm>
            <a:off x="9113132" y="2171549"/>
            <a:ext cx="3651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89" name="مربع نص 88">
            <a:extLst>
              <a:ext uri="{FF2B5EF4-FFF2-40B4-BE49-F238E27FC236}">
                <a16:creationId xmlns:a16="http://schemas.microsoft.com/office/drawing/2014/main" id="{607792DC-8967-418F-9EB7-8DBCAF96FC59}"/>
              </a:ext>
            </a:extLst>
          </p:cNvPr>
          <p:cNvSpPr txBox="1"/>
          <p:nvPr/>
        </p:nvSpPr>
        <p:spPr>
          <a:xfrm>
            <a:off x="9256350" y="1001779"/>
            <a:ext cx="4688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5DFF6EF6-44E4-49C7-BA75-316EB7E1D997}"/>
              </a:ext>
            </a:extLst>
          </p:cNvPr>
          <p:cNvSpPr txBox="1"/>
          <p:nvPr/>
        </p:nvSpPr>
        <p:spPr>
          <a:xfrm>
            <a:off x="9373261" y="2469822"/>
            <a:ext cx="3651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8</a:t>
            </a:r>
          </a:p>
        </p:txBody>
      </p: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6BCB2873-2758-4B52-A916-427709606901}"/>
              </a:ext>
            </a:extLst>
          </p:cNvPr>
          <p:cNvSpPr txBox="1"/>
          <p:nvPr/>
        </p:nvSpPr>
        <p:spPr>
          <a:xfrm>
            <a:off x="9578551" y="2370239"/>
            <a:ext cx="3651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-</a:t>
            </a:r>
          </a:p>
        </p:txBody>
      </p:sp>
      <p:cxnSp>
        <p:nvCxnSpPr>
          <p:cNvPr id="92" name="رابط مستقيم 91">
            <a:extLst>
              <a:ext uri="{FF2B5EF4-FFF2-40B4-BE49-F238E27FC236}">
                <a16:creationId xmlns:a16="http://schemas.microsoft.com/office/drawing/2014/main" id="{6F79F0AD-5E8E-42FE-BB49-5EA3F3402ABE}"/>
              </a:ext>
            </a:extLst>
          </p:cNvPr>
          <p:cNvCxnSpPr>
            <a:cxnSpLocks/>
          </p:cNvCxnSpPr>
          <p:nvPr/>
        </p:nvCxnSpPr>
        <p:spPr>
          <a:xfrm>
            <a:off x="9384607" y="2752216"/>
            <a:ext cx="7112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2108E71D-8784-48B6-B6B9-9A729BEC6871}"/>
              </a:ext>
            </a:extLst>
          </p:cNvPr>
          <p:cNvSpPr txBox="1"/>
          <p:nvPr/>
        </p:nvSpPr>
        <p:spPr>
          <a:xfrm>
            <a:off x="9381144" y="2721107"/>
            <a:ext cx="3651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1BC03F7F-B4CC-43D2-829F-4DA28386593C}"/>
              </a:ext>
            </a:extLst>
          </p:cNvPr>
          <p:cNvSpPr txBox="1"/>
          <p:nvPr/>
        </p:nvSpPr>
        <p:spPr>
          <a:xfrm>
            <a:off x="9490790" y="997928"/>
            <a:ext cx="4688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4C6D682C-2499-4539-923B-903230AF7529}"/>
              </a:ext>
            </a:extLst>
          </p:cNvPr>
          <p:cNvSpPr txBox="1"/>
          <p:nvPr/>
        </p:nvSpPr>
        <p:spPr>
          <a:xfrm>
            <a:off x="9779331" y="2728260"/>
            <a:ext cx="2265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4070820A-44A4-42C4-8B9E-0021BF04CEE3}"/>
              </a:ext>
            </a:extLst>
          </p:cNvPr>
          <p:cNvSpPr txBox="1"/>
          <p:nvPr/>
        </p:nvSpPr>
        <p:spPr>
          <a:xfrm>
            <a:off x="9936598" y="2856527"/>
            <a:ext cx="3651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-</a:t>
            </a:r>
          </a:p>
        </p:txBody>
      </p:sp>
      <p:cxnSp>
        <p:nvCxnSpPr>
          <p:cNvPr id="98" name="رابط مستقيم 97">
            <a:extLst>
              <a:ext uri="{FF2B5EF4-FFF2-40B4-BE49-F238E27FC236}">
                <a16:creationId xmlns:a16="http://schemas.microsoft.com/office/drawing/2014/main" id="{5CB6018B-854F-4E1D-ACD7-FACD5BEF2F29}"/>
              </a:ext>
            </a:extLst>
          </p:cNvPr>
          <p:cNvCxnSpPr>
            <a:cxnSpLocks/>
          </p:cNvCxnSpPr>
          <p:nvPr/>
        </p:nvCxnSpPr>
        <p:spPr>
          <a:xfrm>
            <a:off x="9537007" y="3384904"/>
            <a:ext cx="7112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6F354665-B9ED-4A21-B9E3-9DFE3D8B06DD}"/>
              </a:ext>
            </a:extLst>
          </p:cNvPr>
          <p:cNvSpPr txBox="1"/>
          <p:nvPr/>
        </p:nvSpPr>
        <p:spPr>
          <a:xfrm>
            <a:off x="9779331" y="3043795"/>
            <a:ext cx="2902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C8C6B21C-14C5-4B6B-B13E-D3270FEC289A}"/>
              </a:ext>
            </a:extLst>
          </p:cNvPr>
          <p:cNvSpPr txBox="1"/>
          <p:nvPr/>
        </p:nvSpPr>
        <p:spPr>
          <a:xfrm>
            <a:off x="9846798" y="3308951"/>
            <a:ext cx="2902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101" name="مستطيل: زوايا مستديرة 100">
            <a:extLst>
              <a:ext uri="{FF2B5EF4-FFF2-40B4-BE49-F238E27FC236}">
                <a16:creationId xmlns:a16="http://schemas.microsoft.com/office/drawing/2014/main" id="{5CE26575-6BD4-4986-ACF2-EA323C430DE6}"/>
              </a:ext>
            </a:extLst>
          </p:cNvPr>
          <p:cNvSpPr/>
          <p:nvPr/>
        </p:nvSpPr>
        <p:spPr>
          <a:xfrm>
            <a:off x="9203108" y="1102217"/>
            <a:ext cx="753507" cy="243294"/>
          </a:xfrm>
          <a:prstGeom prst="roundRect">
            <a:avLst>
              <a:gd name="adj" fmla="val 2674"/>
            </a:avLst>
          </a:prstGeom>
          <a:solidFill>
            <a:srgbClr val="00B0F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2" name="مربع نص 101">
            <a:extLst>
              <a:ext uri="{FF2B5EF4-FFF2-40B4-BE49-F238E27FC236}">
                <a16:creationId xmlns:a16="http://schemas.microsoft.com/office/drawing/2014/main" id="{FD13D7B7-612E-4029-A4AE-F995CFEB3EF1}"/>
              </a:ext>
            </a:extLst>
          </p:cNvPr>
          <p:cNvSpPr txBox="1"/>
          <p:nvPr/>
        </p:nvSpPr>
        <p:spPr>
          <a:xfrm>
            <a:off x="8876840" y="4256313"/>
            <a:ext cx="161971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3   4    1</a:t>
            </a: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2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cxnSp>
        <p:nvCxnSpPr>
          <p:cNvPr id="103" name="رابط مستقيم 102">
            <a:extLst>
              <a:ext uri="{FF2B5EF4-FFF2-40B4-BE49-F238E27FC236}">
                <a16:creationId xmlns:a16="http://schemas.microsoft.com/office/drawing/2014/main" id="{81E8DD8C-05C4-426B-8C2D-88B5DF85C2DA}"/>
              </a:ext>
            </a:extLst>
          </p:cNvPr>
          <p:cNvCxnSpPr>
            <a:cxnSpLocks/>
          </p:cNvCxnSpPr>
          <p:nvPr/>
        </p:nvCxnSpPr>
        <p:spPr>
          <a:xfrm>
            <a:off x="9327270" y="4899733"/>
            <a:ext cx="10620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مربع نص 103">
            <a:extLst>
              <a:ext uri="{FF2B5EF4-FFF2-40B4-BE49-F238E27FC236}">
                <a16:creationId xmlns:a16="http://schemas.microsoft.com/office/drawing/2014/main" id="{A9BBB98F-D34D-4B71-81E0-53AF25DD7E00}"/>
              </a:ext>
            </a:extLst>
          </p:cNvPr>
          <p:cNvSpPr txBox="1"/>
          <p:nvPr/>
        </p:nvSpPr>
        <p:spPr>
          <a:xfrm>
            <a:off x="9943694" y="4899733"/>
            <a:ext cx="4007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06" name="مربع نص 105">
            <a:extLst>
              <a:ext uri="{FF2B5EF4-FFF2-40B4-BE49-F238E27FC236}">
                <a16:creationId xmlns:a16="http://schemas.microsoft.com/office/drawing/2014/main" id="{61D6FDE9-9641-4240-B46B-243A087C7425}"/>
              </a:ext>
            </a:extLst>
          </p:cNvPr>
          <p:cNvSpPr txBox="1"/>
          <p:nvPr/>
        </p:nvSpPr>
        <p:spPr>
          <a:xfrm>
            <a:off x="9655541" y="4907465"/>
            <a:ext cx="4007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07" name="مربع نص 106">
            <a:extLst>
              <a:ext uri="{FF2B5EF4-FFF2-40B4-BE49-F238E27FC236}">
                <a16:creationId xmlns:a16="http://schemas.microsoft.com/office/drawing/2014/main" id="{F2D28066-FF52-435C-97AA-08D85C33D30D}"/>
              </a:ext>
            </a:extLst>
          </p:cNvPr>
          <p:cNvSpPr txBox="1"/>
          <p:nvPr/>
        </p:nvSpPr>
        <p:spPr>
          <a:xfrm>
            <a:off x="9345553" y="4901343"/>
            <a:ext cx="4007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84C21F71-3B3A-41C3-AD92-7D6FDA4BEEC6}"/>
              </a:ext>
            </a:extLst>
          </p:cNvPr>
          <p:cNvSpPr txBox="1"/>
          <p:nvPr/>
        </p:nvSpPr>
        <p:spPr>
          <a:xfrm>
            <a:off x="9373261" y="2170595"/>
            <a:ext cx="3769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09" name="مربع نص 108">
            <a:extLst>
              <a:ext uri="{FF2B5EF4-FFF2-40B4-BE49-F238E27FC236}">
                <a16:creationId xmlns:a16="http://schemas.microsoft.com/office/drawing/2014/main" id="{10D5E49E-2569-44B3-8B9C-2531F448BB5F}"/>
              </a:ext>
            </a:extLst>
          </p:cNvPr>
          <p:cNvSpPr txBox="1"/>
          <p:nvPr/>
        </p:nvSpPr>
        <p:spPr>
          <a:xfrm>
            <a:off x="9198173" y="3945981"/>
            <a:ext cx="19960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التحقق / </a:t>
            </a:r>
          </a:p>
        </p:txBody>
      </p:sp>
      <p:cxnSp>
        <p:nvCxnSpPr>
          <p:cNvPr id="110" name="موصل: على شكل مرفق 109">
            <a:extLst>
              <a:ext uri="{FF2B5EF4-FFF2-40B4-BE49-F238E27FC236}">
                <a16:creationId xmlns:a16="http://schemas.microsoft.com/office/drawing/2014/main" id="{CCBA7621-DF35-4A2D-9341-A317771684B8}"/>
              </a:ext>
            </a:extLst>
          </p:cNvPr>
          <p:cNvCxnSpPr>
            <a:cxnSpLocks/>
          </p:cNvCxnSpPr>
          <p:nvPr/>
        </p:nvCxnSpPr>
        <p:spPr>
          <a:xfrm rot="10800000" flipV="1">
            <a:off x="5163219" y="1662245"/>
            <a:ext cx="1623275" cy="351756"/>
          </a:xfrm>
          <a:prstGeom prst="bentConnector3">
            <a:avLst>
              <a:gd name="adj1" fmla="val 58269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مربع نص 110">
            <a:extLst>
              <a:ext uri="{FF2B5EF4-FFF2-40B4-BE49-F238E27FC236}">
                <a16:creationId xmlns:a16="http://schemas.microsoft.com/office/drawing/2014/main" id="{21258EF2-50D6-4184-8A8B-D616C68358F2}"/>
              </a:ext>
            </a:extLst>
          </p:cNvPr>
          <p:cNvSpPr txBox="1"/>
          <p:nvPr/>
        </p:nvSpPr>
        <p:spPr>
          <a:xfrm>
            <a:off x="5364152" y="1662245"/>
            <a:ext cx="3769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12" name="شكل بيضاوي 111">
            <a:extLst>
              <a:ext uri="{FF2B5EF4-FFF2-40B4-BE49-F238E27FC236}">
                <a16:creationId xmlns:a16="http://schemas.microsoft.com/office/drawing/2014/main" id="{659258A6-F09B-4E90-B309-DD1B5FB9A292}"/>
              </a:ext>
            </a:extLst>
          </p:cNvPr>
          <p:cNvSpPr/>
          <p:nvPr/>
        </p:nvSpPr>
        <p:spPr>
          <a:xfrm>
            <a:off x="7060057" y="1084573"/>
            <a:ext cx="522752" cy="474731"/>
          </a:xfrm>
          <a:prstGeom prst="ellipse">
            <a:avLst/>
          </a:prstGeom>
          <a:solidFill>
            <a:srgbClr val="FCA33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ربع نص 112">
            <a:extLst>
              <a:ext uri="{FF2B5EF4-FFF2-40B4-BE49-F238E27FC236}">
                <a16:creationId xmlns:a16="http://schemas.microsoft.com/office/drawing/2014/main" id="{90C15B45-B8ED-44F6-9A32-D2C0A3FC6BAA}"/>
              </a:ext>
            </a:extLst>
          </p:cNvPr>
          <p:cNvSpPr txBox="1"/>
          <p:nvPr/>
        </p:nvSpPr>
        <p:spPr>
          <a:xfrm>
            <a:off x="5741130" y="1662245"/>
            <a:ext cx="975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2  1 </a:t>
            </a:r>
            <a:r>
              <a:rPr kumimoji="0" lang="ar-SA" sz="2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2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14" name="مربع نص 113">
            <a:extLst>
              <a:ext uri="{FF2B5EF4-FFF2-40B4-BE49-F238E27FC236}">
                <a16:creationId xmlns:a16="http://schemas.microsoft.com/office/drawing/2014/main" id="{A52D4466-D477-4164-8133-5791337FB225}"/>
              </a:ext>
            </a:extLst>
          </p:cNvPr>
          <p:cNvSpPr txBox="1"/>
          <p:nvPr/>
        </p:nvSpPr>
        <p:spPr>
          <a:xfrm>
            <a:off x="5781625" y="1180738"/>
            <a:ext cx="4688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115" name="مربع نص 114">
            <a:extLst>
              <a:ext uri="{FF2B5EF4-FFF2-40B4-BE49-F238E27FC236}">
                <a16:creationId xmlns:a16="http://schemas.microsoft.com/office/drawing/2014/main" id="{69D0BF1E-DBF3-4291-81BC-67EECD56701F}"/>
              </a:ext>
            </a:extLst>
          </p:cNvPr>
          <p:cNvSpPr txBox="1"/>
          <p:nvPr/>
        </p:nvSpPr>
        <p:spPr>
          <a:xfrm>
            <a:off x="5904414" y="2044090"/>
            <a:ext cx="3651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116" name="مربع نص 115">
            <a:extLst>
              <a:ext uri="{FF2B5EF4-FFF2-40B4-BE49-F238E27FC236}">
                <a16:creationId xmlns:a16="http://schemas.microsoft.com/office/drawing/2014/main" id="{75B442AE-2BE3-4391-A87F-798FFBFF0482}"/>
              </a:ext>
            </a:extLst>
          </p:cNvPr>
          <p:cNvSpPr txBox="1"/>
          <p:nvPr/>
        </p:nvSpPr>
        <p:spPr>
          <a:xfrm>
            <a:off x="6091750" y="1929523"/>
            <a:ext cx="3651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-</a:t>
            </a:r>
          </a:p>
        </p:txBody>
      </p:sp>
      <p:cxnSp>
        <p:nvCxnSpPr>
          <p:cNvPr id="117" name="رابط مستقيم 116">
            <a:extLst>
              <a:ext uri="{FF2B5EF4-FFF2-40B4-BE49-F238E27FC236}">
                <a16:creationId xmlns:a16="http://schemas.microsoft.com/office/drawing/2014/main" id="{6E032DAE-1484-4DDA-8E84-8674766DBE40}"/>
              </a:ext>
            </a:extLst>
          </p:cNvPr>
          <p:cNvCxnSpPr>
            <a:cxnSpLocks/>
          </p:cNvCxnSpPr>
          <p:nvPr/>
        </p:nvCxnSpPr>
        <p:spPr>
          <a:xfrm>
            <a:off x="5904414" y="2401967"/>
            <a:ext cx="7112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مربع نص 117">
            <a:extLst>
              <a:ext uri="{FF2B5EF4-FFF2-40B4-BE49-F238E27FC236}">
                <a16:creationId xmlns:a16="http://schemas.microsoft.com/office/drawing/2014/main" id="{70342241-3471-4845-AE22-76AAD64E1242}"/>
              </a:ext>
            </a:extLst>
          </p:cNvPr>
          <p:cNvSpPr txBox="1"/>
          <p:nvPr/>
        </p:nvSpPr>
        <p:spPr>
          <a:xfrm>
            <a:off x="5872847" y="2360016"/>
            <a:ext cx="3651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119" name="مربع نص 118">
            <a:extLst>
              <a:ext uri="{FF2B5EF4-FFF2-40B4-BE49-F238E27FC236}">
                <a16:creationId xmlns:a16="http://schemas.microsoft.com/office/drawing/2014/main" id="{E4531B13-BE05-49D2-B137-A012C2F1A2CE}"/>
              </a:ext>
            </a:extLst>
          </p:cNvPr>
          <p:cNvSpPr txBox="1"/>
          <p:nvPr/>
        </p:nvSpPr>
        <p:spPr>
          <a:xfrm>
            <a:off x="6016065" y="1190246"/>
            <a:ext cx="4688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130" name="مستطيل: زوايا مستديرة 129">
            <a:extLst>
              <a:ext uri="{FF2B5EF4-FFF2-40B4-BE49-F238E27FC236}">
                <a16:creationId xmlns:a16="http://schemas.microsoft.com/office/drawing/2014/main" id="{637217CE-18EF-4EB2-8DAD-9FC6C85F8639}"/>
              </a:ext>
            </a:extLst>
          </p:cNvPr>
          <p:cNvSpPr/>
          <p:nvPr/>
        </p:nvSpPr>
        <p:spPr>
          <a:xfrm>
            <a:off x="5975279" y="1291521"/>
            <a:ext cx="753507" cy="243294"/>
          </a:xfrm>
          <a:prstGeom prst="roundRect">
            <a:avLst>
              <a:gd name="adj" fmla="val 2674"/>
            </a:avLst>
          </a:prstGeom>
          <a:solidFill>
            <a:srgbClr val="00B0F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6" name="مربع نص 135">
            <a:extLst>
              <a:ext uri="{FF2B5EF4-FFF2-40B4-BE49-F238E27FC236}">
                <a16:creationId xmlns:a16="http://schemas.microsoft.com/office/drawing/2014/main" id="{3C2CBA7D-C65F-4B07-B027-808ECE289F20}"/>
              </a:ext>
            </a:extLst>
          </p:cNvPr>
          <p:cNvSpPr txBox="1"/>
          <p:nvPr/>
        </p:nvSpPr>
        <p:spPr>
          <a:xfrm>
            <a:off x="6132976" y="2359062"/>
            <a:ext cx="3769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66" name="مربع نص 165">
            <a:extLst>
              <a:ext uri="{FF2B5EF4-FFF2-40B4-BE49-F238E27FC236}">
                <a16:creationId xmlns:a16="http://schemas.microsoft.com/office/drawing/2014/main" id="{262EFCE7-FAB9-41EF-B28D-593AC0B936D6}"/>
              </a:ext>
            </a:extLst>
          </p:cNvPr>
          <p:cNvSpPr txBox="1"/>
          <p:nvPr/>
        </p:nvSpPr>
        <p:spPr>
          <a:xfrm>
            <a:off x="6168970" y="2655769"/>
            <a:ext cx="3769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noProof="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67" name="مربع نص 166">
            <a:extLst>
              <a:ext uri="{FF2B5EF4-FFF2-40B4-BE49-F238E27FC236}">
                <a16:creationId xmlns:a16="http://schemas.microsoft.com/office/drawing/2014/main" id="{EB093ABE-A197-44AF-816A-F718E6CB18E0}"/>
              </a:ext>
            </a:extLst>
          </p:cNvPr>
          <p:cNvSpPr txBox="1"/>
          <p:nvPr/>
        </p:nvSpPr>
        <p:spPr>
          <a:xfrm>
            <a:off x="6468883" y="2543433"/>
            <a:ext cx="3651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-</a:t>
            </a:r>
          </a:p>
        </p:txBody>
      </p:sp>
      <p:cxnSp>
        <p:nvCxnSpPr>
          <p:cNvPr id="168" name="رابط مستقيم 167">
            <a:extLst>
              <a:ext uri="{FF2B5EF4-FFF2-40B4-BE49-F238E27FC236}">
                <a16:creationId xmlns:a16="http://schemas.microsoft.com/office/drawing/2014/main" id="{E26E456C-9F3C-4E4E-8930-27CA92A6ABFE}"/>
              </a:ext>
            </a:extLst>
          </p:cNvPr>
          <p:cNvCxnSpPr>
            <a:cxnSpLocks/>
          </p:cNvCxnSpPr>
          <p:nvPr/>
        </p:nvCxnSpPr>
        <p:spPr>
          <a:xfrm>
            <a:off x="6069292" y="3071810"/>
            <a:ext cx="7112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مربع نص 168">
            <a:extLst>
              <a:ext uri="{FF2B5EF4-FFF2-40B4-BE49-F238E27FC236}">
                <a16:creationId xmlns:a16="http://schemas.microsoft.com/office/drawing/2014/main" id="{812B780A-B464-41FA-BD35-0FEBA8F0F949}"/>
              </a:ext>
            </a:extLst>
          </p:cNvPr>
          <p:cNvSpPr txBox="1"/>
          <p:nvPr/>
        </p:nvSpPr>
        <p:spPr>
          <a:xfrm>
            <a:off x="6206813" y="3062096"/>
            <a:ext cx="3769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70" name="مربع نص 169">
            <a:extLst>
              <a:ext uri="{FF2B5EF4-FFF2-40B4-BE49-F238E27FC236}">
                <a16:creationId xmlns:a16="http://schemas.microsoft.com/office/drawing/2014/main" id="{B976CC61-1C2A-4EE6-871E-F075D305A97F}"/>
              </a:ext>
            </a:extLst>
          </p:cNvPr>
          <p:cNvSpPr txBox="1"/>
          <p:nvPr/>
        </p:nvSpPr>
        <p:spPr>
          <a:xfrm>
            <a:off x="6458949" y="3070972"/>
            <a:ext cx="3769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72" name="مربع نص 171">
            <a:extLst>
              <a:ext uri="{FF2B5EF4-FFF2-40B4-BE49-F238E27FC236}">
                <a16:creationId xmlns:a16="http://schemas.microsoft.com/office/drawing/2014/main" id="{7E4B2748-6DAA-453E-AAD8-DFB75E80E9D1}"/>
              </a:ext>
            </a:extLst>
          </p:cNvPr>
          <p:cNvSpPr txBox="1"/>
          <p:nvPr/>
        </p:nvSpPr>
        <p:spPr>
          <a:xfrm>
            <a:off x="6292582" y="1217836"/>
            <a:ext cx="4688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173" name="مربع نص 172">
            <a:extLst>
              <a:ext uri="{FF2B5EF4-FFF2-40B4-BE49-F238E27FC236}">
                <a16:creationId xmlns:a16="http://schemas.microsoft.com/office/drawing/2014/main" id="{8B7861B0-8560-45F7-9AB5-9646F2A7D4B2}"/>
              </a:ext>
            </a:extLst>
          </p:cNvPr>
          <p:cNvSpPr txBox="1"/>
          <p:nvPr/>
        </p:nvSpPr>
        <p:spPr>
          <a:xfrm>
            <a:off x="6232810" y="3354533"/>
            <a:ext cx="3769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74" name="مربع نص 173">
            <a:extLst>
              <a:ext uri="{FF2B5EF4-FFF2-40B4-BE49-F238E27FC236}">
                <a16:creationId xmlns:a16="http://schemas.microsoft.com/office/drawing/2014/main" id="{AEDBACBA-DCC7-40EC-8EBE-9A747EA216D0}"/>
              </a:ext>
            </a:extLst>
          </p:cNvPr>
          <p:cNvSpPr txBox="1"/>
          <p:nvPr/>
        </p:nvSpPr>
        <p:spPr>
          <a:xfrm>
            <a:off x="6484946" y="3363409"/>
            <a:ext cx="3769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75" name="مربع نص 174">
            <a:extLst>
              <a:ext uri="{FF2B5EF4-FFF2-40B4-BE49-F238E27FC236}">
                <a16:creationId xmlns:a16="http://schemas.microsoft.com/office/drawing/2014/main" id="{E84C8C61-F1CB-4A07-9108-E318B48BEB35}"/>
              </a:ext>
            </a:extLst>
          </p:cNvPr>
          <p:cNvSpPr txBox="1"/>
          <p:nvPr/>
        </p:nvSpPr>
        <p:spPr>
          <a:xfrm>
            <a:off x="6679771" y="3233038"/>
            <a:ext cx="3651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-</a:t>
            </a:r>
          </a:p>
        </p:txBody>
      </p:sp>
      <p:cxnSp>
        <p:nvCxnSpPr>
          <p:cNvPr id="176" name="رابط مستقيم 175">
            <a:extLst>
              <a:ext uri="{FF2B5EF4-FFF2-40B4-BE49-F238E27FC236}">
                <a16:creationId xmlns:a16="http://schemas.microsoft.com/office/drawing/2014/main" id="{475F74C3-DB77-49CA-A39B-D32AED5A8408}"/>
              </a:ext>
            </a:extLst>
          </p:cNvPr>
          <p:cNvCxnSpPr>
            <a:cxnSpLocks/>
          </p:cNvCxnSpPr>
          <p:nvPr/>
        </p:nvCxnSpPr>
        <p:spPr>
          <a:xfrm>
            <a:off x="6280180" y="3761415"/>
            <a:ext cx="7112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مربع نص 178">
            <a:extLst>
              <a:ext uri="{FF2B5EF4-FFF2-40B4-BE49-F238E27FC236}">
                <a16:creationId xmlns:a16="http://schemas.microsoft.com/office/drawing/2014/main" id="{4D342BEA-1DF2-4828-B10D-4DF670BE07C0}"/>
              </a:ext>
            </a:extLst>
          </p:cNvPr>
          <p:cNvSpPr txBox="1"/>
          <p:nvPr/>
        </p:nvSpPr>
        <p:spPr>
          <a:xfrm>
            <a:off x="6576386" y="3693864"/>
            <a:ext cx="2902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180" name="مربع نص 179">
            <a:extLst>
              <a:ext uri="{FF2B5EF4-FFF2-40B4-BE49-F238E27FC236}">
                <a16:creationId xmlns:a16="http://schemas.microsoft.com/office/drawing/2014/main" id="{F68DC7DE-1CA5-4336-B453-5B7F8EF476A5}"/>
              </a:ext>
            </a:extLst>
          </p:cNvPr>
          <p:cNvSpPr txBox="1"/>
          <p:nvPr/>
        </p:nvSpPr>
        <p:spPr>
          <a:xfrm>
            <a:off x="6335119" y="3702529"/>
            <a:ext cx="2902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181" name="مربع نص 180">
            <a:extLst>
              <a:ext uri="{FF2B5EF4-FFF2-40B4-BE49-F238E27FC236}">
                <a16:creationId xmlns:a16="http://schemas.microsoft.com/office/drawing/2014/main" id="{62CB95BB-2895-4709-8BFA-4C70EC3B8D3F}"/>
              </a:ext>
            </a:extLst>
          </p:cNvPr>
          <p:cNvSpPr txBox="1"/>
          <p:nvPr/>
        </p:nvSpPr>
        <p:spPr>
          <a:xfrm>
            <a:off x="5061389" y="4562975"/>
            <a:ext cx="161971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6   0    1</a:t>
            </a: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2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cxnSp>
        <p:nvCxnSpPr>
          <p:cNvPr id="182" name="رابط مستقيم 181">
            <a:extLst>
              <a:ext uri="{FF2B5EF4-FFF2-40B4-BE49-F238E27FC236}">
                <a16:creationId xmlns:a16="http://schemas.microsoft.com/office/drawing/2014/main" id="{5257A106-3880-4017-8ADD-868953B74B54}"/>
              </a:ext>
            </a:extLst>
          </p:cNvPr>
          <p:cNvCxnSpPr>
            <a:cxnSpLocks/>
          </p:cNvCxnSpPr>
          <p:nvPr/>
        </p:nvCxnSpPr>
        <p:spPr>
          <a:xfrm>
            <a:off x="5511819" y="5206395"/>
            <a:ext cx="10620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مربع نص 182">
            <a:extLst>
              <a:ext uri="{FF2B5EF4-FFF2-40B4-BE49-F238E27FC236}">
                <a16:creationId xmlns:a16="http://schemas.microsoft.com/office/drawing/2014/main" id="{8ECE25BD-11C0-4017-B3D4-1D11C8651071}"/>
              </a:ext>
            </a:extLst>
          </p:cNvPr>
          <p:cNvSpPr txBox="1"/>
          <p:nvPr/>
        </p:nvSpPr>
        <p:spPr>
          <a:xfrm>
            <a:off x="6128243" y="5206395"/>
            <a:ext cx="4007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84" name="مربع نص 183">
            <a:extLst>
              <a:ext uri="{FF2B5EF4-FFF2-40B4-BE49-F238E27FC236}">
                <a16:creationId xmlns:a16="http://schemas.microsoft.com/office/drawing/2014/main" id="{EA9B32FC-EAC6-42CC-B922-D44A860F40ED}"/>
              </a:ext>
            </a:extLst>
          </p:cNvPr>
          <p:cNvSpPr txBox="1"/>
          <p:nvPr/>
        </p:nvSpPr>
        <p:spPr>
          <a:xfrm>
            <a:off x="5727509" y="4316754"/>
            <a:ext cx="4007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85" name="مربع نص 184">
            <a:extLst>
              <a:ext uri="{FF2B5EF4-FFF2-40B4-BE49-F238E27FC236}">
                <a16:creationId xmlns:a16="http://schemas.microsoft.com/office/drawing/2014/main" id="{D6181BE5-E3D6-4491-A665-B0B6A058956A}"/>
              </a:ext>
            </a:extLst>
          </p:cNvPr>
          <p:cNvSpPr txBox="1"/>
          <p:nvPr/>
        </p:nvSpPr>
        <p:spPr>
          <a:xfrm>
            <a:off x="5806079" y="5199002"/>
            <a:ext cx="4007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86" name="مربع نص 185">
            <a:extLst>
              <a:ext uri="{FF2B5EF4-FFF2-40B4-BE49-F238E27FC236}">
                <a16:creationId xmlns:a16="http://schemas.microsoft.com/office/drawing/2014/main" id="{EE0B0085-A9E0-4D04-BDB7-868FD0822A38}"/>
              </a:ext>
            </a:extLst>
          </p:cNvPr>
          <p:cNvSpPr txBox="1"/>
          <p:nvPr/>
        </p:nvSpPr>
        <p:spPr>
          <a:xfrm>
            <a:off x="5382722" y="4252643"/>
            <a:ext cx="19960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التحقق / </a:t>
            </a:r>
          </a:p>
        </p:txBody>
      </p:sp>
      <p:sp>
        <p:nvSpPr>
          <p:cNvPr id="187" name="مربع نص 186">
            <a:extLst>
              <a:ext uri="{FF2B5EF4-FFF2-40B4-BE49-F238E27FC236}">
                <a16:creationId xmlns:a16="http://schemas.microsoft.com/office/drawing/2014/main" id="{F0EB1318-5185-4376-B499-4D2177B08148}"/>
              </a:ext>
            </a:extLst>
          </p:cNvPr>
          <p:cNvSpPr txBox="1"/>
          <p:nvPr/>
        </p:nvSpPr>
        <p:spPr>
          <a:xfrm>
            <a:off x="5483498" y="5206395"/>
            <a:ext cx="4007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cxnSp>
        <p:nvCxnSpPr>
          <p:cNvPr id="188" name="موصل: على شكل مرفق 187">
            <a:extLst>
              <a:ext uri="{FF2B5EF4-FFF2-40B4-BE49-F238E27FC236}">
                <a16:creationId xmlns:a16="http://schemas.microsoft.com/office/drawing/2014/main" id="{02C03CF2-A34C-4EB3-A4D1-584F61D453C2}"/>
              </a:ext>
            </a:extLst>
          </p:cNvPr>
          <p:cNvCxnSpPr>
            <a:cxnSpLocks/>
          </p:cNvCxnSpPr>
          <p:nvPr/>
        </p:nvCxnSpPr>
        <p:spPr>
          <a:xfrm rot="10800000" flipV="1">
            <a:off x="1983269" y="1599871"/>
            <a:ext cx="1623275" cy="351756"/>
          </a:xfrm>
          <a:prstGeom prst="bentConnector3">
            <a:avLst>
              <a:gd name="adj1" fmla="val 58269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مربع نص 188">
            <a:extLst>
              <a:ext uri="{FF2B5EF4-FFF2-40B4-BE49-F238E27FC236}">
                <a16:creationId xmlns:a16="http://schemas.microsoft.com/office/drawing/2014/main" id="{DBA9AAE2-1A09-4BEB-81A9-F285B7DE6D23}"/>
              </a:ext>
            </a:extLst>
          </p:cNvPr>
          <p:cNvSpPr txBox="1"/>
          <p:nvPr/>
        </p:nvSpPr>
        <p:spPr>
          <a:xfrm>
            <a:off x="2184202" y="1599871"/>
            <a:ext cx="3769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90" name="شكل بيضاوي 189">
            <a:extLst>
              <a:ext uri="{FF2B5EF4-FFF2-40B4-BE49-F238E27FC236}">
                <a16:creationId xmlns:a16="http://schemas.microsoft.com/office/drawing/2014/main" id="{BE4A2120-80C0-4D2D-99EA-FB69CCD4A121}"/>
              </a:ext>
            </a:extLst>
          </p:cNvPr>
          <p:cNvSpPr/>
          <p:nvPr/>
        </p:nvSpPr>
        <p:spPr>
          <a:xfrm>
            <a:off x="3880107" y="1022199"/>
            <a:ext cx="522752" cy="474731"/>
          </a:xfrm>
          <a:prstGeom prst="ellipse">
            <a:avLst/>
          </a:prstGeom>
          <a:solidFill>
            <a:srgbClr val="FCA33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1" name="مربع نص 190">
            <a:extLst>
              <a:ext uri="{FF2B5EF4-FFF2-40B4-BE49-F238E27FC236}">
                <a16:creationId xmlns:a16="http://schemas.microsoft.com/office/drawing/2014/main" id="{2F6F8760-C88F-4806-AD48-F1C76477C4AD}"/>
              </a:ext>
            </a:extLst>
          </p:cNvPr>
          <p:cNvSpPr txBox="1"/>
          <p:nvPr/>
        </p:nvSpPr>
        <p:spPr>
          <a:xfrm>
            <a:off x="2561180" y="1599871"/>
            <a:ext cx="975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2  9 </a:t>
            </a:r>
            <a:r>
              <a:rPr kumimoji="0" lang="ar-SA" sz="2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4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92" name="مربع نص 191">
            <a:extLst>
              <a:ext uri="{FF2B5EF4-FFF2-40B4-BE49-F238E27FC236}">
                <a16:creationId xmlns:a16="http://schemas.microsoft.com/office/drawing/2014/main" id="{85E79609-8514-4C1D-A051-AD9845B290A2}"/>
              </a:ext>
            </a:extLst>
          </p:cNvPr>
          <p:cNvSpPr txBox="1"/>
          <p:nvPr/>
        </p:nvSpPr>
        <p:spPr>
          <a:xfrm>
            <a:off x="2601675" y="1118364"/>
            <a:ext cx="4688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193" name="مربع نص 192">
            <a:extLst>
              <a:ext uri="{FF2B5EF4-FFF2-40B4-BE49-F238E27FC236}">
                <a16:creationId xmlns:a16="http://schemas.microsoft.com/office/drawing/2014/main" id="{77536BD2-32DA-406D-8D2F-FA6FAA778A83}"/>
              </a:ext>
            </a:extLst>
          </p:cNvPr>
          <p:cNvSpPr txBox="1"/>
          <p:nvPr/>
        </p:nvSpPr>
        <p:spPr>
          <a:xfrm>
            <a:off x="2724464" y="1981716"/>
            <a:ext cx="3651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194" name="مربع نص 193">
            <a:extLst>
              <a:ext uri="{FF2B5EF4-FFF2-40B4-BE49-F238E27FC236}">
                <a16:creationId xmlns:a16="http://schemas.microsoft.com/office/drawing/2014/main" id="{B70F6A09-143E-4132-B745-1C0975B18F2C}"/>
              </a:ext>
            </a:extLst>
          </p:cNvPr>
          <p:cNvSpPr txBox="1"/>
          <p:nvPr/>
        </p:nvSpPr>
        <p:spPr>
          <a:xfrm>
            <a:off x="2911800" y="1867149"/>
            <a:ext cx="3651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-</a:t>
            </a:r>
          </a:p>
        </p:txBody>
      </p:sp>
      <p:cxnSp>
        <p:nvCxnSpPr>
          <p:cNvPr id="195" name="رابط مستقيم 194">
            <a:extLst>
              <a:ext uri="{FF2B5EF4-FFF2-40B4-BE49-F238E27FC236}">
                <a16:creationId xmlns:a16="http://schemas.microsoft.com/office/drawing/2014/main" id="{CAF90BED-449A-4BAC-8472-E98163309128}"/>
              </a:ext>
            </a:extLst>
          </p:cNvPr>
          <p:cNvCxnSpPr>
            <a:cxnSpLocks/>
          </p:cNvCxnSpPr>
          <p:nvPr/>
        </p:nvCxnSpPr>
        <p:spPr>
          <a:xfrm>
            <a:off x="2724464" y="2339593"/>
            <a:ext cx="7112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مربع نص 195">
            <a:extLst>
              <a:ext uri="{FF2B5EF4-FFF2-40B4-BE49-F238E27FC236}">
                <a16:creationId xmlns:a16="http://schemas.microsoft.com/office/drawing/2014/main" id="{1E02E599-F291-484C-8FC0-23EB5CDFDA60}"/>
              </a:ext>
            </a:extLst>
          </p:cNvPr>
          <p:cNvSpPr txBox="1"/>
          <p:nvPr/>
        </p:nvSpPr>
        <p:spPr>
          <a:xfrm>
            <a:off x="2692897" y="2297642"/>
            <a:ext cx="3651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197" name="مربع نص 196">
            <a:extLst>
              <a:ext uri="{FF2B5EF4-FFF2-40B4-BE49-F238E27FC236}">
                <a16:creationId xmlns:a16="http://schemas.microsoft.com/office/drawing/2014/main" id="{8BF5D007-CA43-4DDD-B3E7-9020E9B7AE6E}"/>
              </a:ext>
            </a:extLst>
          </p:cNvPr>
          <p:cNvSpPr txBox="1"/>
          <p:nvPr/>
        </p:nvSpPr>
        <p:spPr>
          <a:xfrm>
            <a:off x="2836115" y="1127872"/>
            <a:ext cx="4688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198" name="مستطيل: زوايا مستديرة 197">
            <a:extLst>
              <a:ext uri="{FF2B5EF4-FFF2-40B4-BE49-F238E27FC236}">
                <a16:creationId xmlns:a16="http://schemas.microsoft.com/office/drawing/2014/main" id="{BFAE61F3-F95F-4DFB-9C1B-CE5E07406575}"/>
              </a:ext>
            </a:extLst>
          </p:cNvPr>
          <p:cNvSpPr/>
          <p:nvPr/>
        </p:nvSpPr>
        <p:spPr>
          <a:xfrm>
            <a:off x="2799566" y="1219886"/>
            <a:ext cx="753507" cy="243294"/>
          </a:xfrm>
          <a:prstGeom prst="roundRect">
            <a:avLst>
              <a:gd name="adj" fmla="val 2674"/>
            </a:avLst>
          </a:prstGeom>
          <a:solidFill>
            <a:srgbClr val="00B0F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9" name="مربع نص 198">
            <a:extLst>
              <a:ext uri="{FF2B5EF4-FFF2-40B4-BE49-F238E27FC236}">
                <a16:creationId xmlns:a16="http://schemas.microsoft.com/office/drawing/2014/main" id="{B1E851C2-0DF7-4A10-ABC0-5CFB457F73AC}"/>
              </a:ext>
            </a:extLst>
          </p:cNvPr>
          <p:cNvSpPr txBox="1"/>
          <p:nvPr/>
        </p:nvSpPr>
        <p:spPr>
          <a:xfrm>
            <a:off x="2953026" y="2296688"/>
            <a:ext cx="3769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200" name="مربع نص 199">
            <a:extLst>
              <a:ext uri="{FF2B5EF4-FFF2-40B4-BE49-F238E27FC236}">
                <a16:creationId xmlns:a16="http://schemas.microsoft.com/office/drawing/2014/main" id="{5C02D4D3-7825-440C-B17E-9A00588572CE}"/>
              </a:ext>
            </a:extLst>
          </p:cNvPr>
          <p:cNvSpPr txBox="1"/>
          <p:nvPr/>
        </p:nvSpPr>
        <p:spPr>
          <a:xfrm>
            <a:off x="2989020" y="2593395"/>
            <a:ext cx="3769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noProof="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201" name="مربع نص 200">
            <a:extLst>
              <a:ext uri="{FF2B5EF4-FFF2-40B4-BE49-F238E27FC236}">
                <a16:creationId xmlns:a16="http://schemas.microsoft.com/office/drawing/2014/main" id="{F326841E-4D5E-452C-AA84-0BDB3ABE8937}"/>
              </a:ext>
            </a:extLst>
          </p:cNvPr>
          <p:cNvSpPr txBox="1"/>
          <p:nvPr/>
        </p:nvSpPr>
        <p:spPr>
          <a:xfrm>
            <a:off x="3288933" y="2481059"/>
            <a:ext cx="3651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-</a:t>
            </a:r>
          </a:p>
        </p:txBody>
      </p:sp>
      <p:cxnSp>
        <p:nvCxnSpPr>
          <p:cNvPr id="202" name="رابط مستقيم 201">
            <a:extLst>
              <a:ext uri="{FF2B5EF4-FFF2-40B4-BE49-F238E27FC236}">
                <a16:creationId xmlns:a16="http://schemas.microsoft.com/office/drawing/2014/main" id="{CF75944E-5488-40FB-8AFB-326ED678C82D}"/>
              </a:ext>
            </a:extLst>
          </p:cNvPr>
          <p:cNvCxnSpPr>
            <a:cxnSpLocks/>
          </p:cNvCxnSpPr>
          <p:nvPr/>
        </p:nvCxnSpPr>
        <p:spPr>
          <a:xfrm>
            <a:off x="2889342" y="3009436"/>
            <a:ext cx="7112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مربع نص 202">
            <a:extLst>
              <a:ext uri="{FF2B5EF4-FFF2-40B4-BE49-F238E27FC236}">
                <a16:creationId xmlns:a16="http://schemas.microsoft.com/office/drawing/2014/main" id="{C1DE3EFE-01B2-4BBC-A05C-8B36AE99729D}"/>
              </a:ext>
            </a:extLst>
          </p:cNvPr>
          <p:cNvSpPr txBox="1"/>
          <p:nvPr/>
        </p:nvSpPr>
        <p:spPr>
          <a:xfrm>
            <a:off x="3026863" y="2999722"/>
            <a:ext cx="3769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204" name="مربع نص 203">
            <a:extLst>
              <a:ext uri="{FF2B5EF4-FFF2-40B4-BE49-F238E27FC236}">
                <a16:creationId xmlns:a16="http://schemas.microsoft.com/office/drawing/2014/main" id="{DFA3CCAE-BE58-4734-B708-17F075ACD741}"/>
              </a:ext>
            </a:extLst>
          </p:cNvPr>
          <p:cNvSpPr txBox="1"/>
          <p:nvPr/>
        </p:nvSpPr>
        <p:spPr>
          <a:xfrm>
            <a:off x="3278999" y="3008598"/>
            <a:ext cx="3769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205" name="مربع نص 204">
            <a:extLst>
              <a:ext uri="{FF2B5EF4-FFF2-40B4-BE49-F238E27FC236}">
                <a16:creationId xmlns:a16="http://schemas.microsoft.com/office/drawing/2014/main" id="{8AEFA753-378D-4A6D-83CF-5E1E4E581BBD}"/>
              </a:ext>
            </a:extLst>
          </p:cNvPr>
          <p:cNvSpPr txBox="1"/>
          <p:nvPr/>
        </p:nvSpPr>
        <p:spPr>
          <a:xfrm>
            <a:off x="3112510" y="1124305"/>
            <a:ext cx="4688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206" name="مربع نص 205">
            <a:extLst>
              <a:ext uri="{FF2B5EF4-FFF2-40B4-BE49-F238E27FC236}">
                <a16:creationId xmlns:a16="http://schemas.microsoft.com/office/drawing/2014/main" id="{C3DB0EF5-9CFE-45FD-9559-4756314CB1A5}"/>
              </a:ext>
            </a:extLst>
          </p:cNvPr>
          <p:cNvSpPr txBox="1"/>
          <p:nvPr/>
        </p:nvSpPr>
        <p:spPr>
          <a:xfrm>
            <a:off x="3052860" y="3292159"/>
            <a:ext cx="3769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207" name="مربع نص 206">
            <a:extLst>
              <a:ext uri="{FF2B5EF4-FFF2-40B4-BE49-F238E27FC236}">
                <a16:creationId xmlns:a16="http://schemas.microsoft.com/office/drawing/2014/main" id="{8FC91CE0-9EAF-407E-AE49-A751C64BA1DF}"/>
              </a:ext>
            </a:extLst>
          </p:cNvPr>
          <p:cNvSpPr txBox="1"/>
          <p:nvPr/>
        </p:nvSpPr>
        <p:spPr>
          <a:xfrm>
            <a:off x="3304996" y="3301035"/>
            <a:ext cx="3769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208" name="مربع نص 207">
            <a:extLst>
              <a:ext uri="{FF2B5EF4-FFF2-40B4-BE49-F238E27FC236}">
                <a16:creationId xmlns:a16="http://schemas.microsoft.com/office/drawing/2014/main" id="{16946054-6F86-4B8C-BE80-9E416F89F634}"/>
              </a:ext>
            </a:extLst>
          </p:cNvPr>
          <p:cNvSpPr txBox="1"/>
          <p:nvPr/>
        </p:nvSpPr>
        <p:spPr>
          <a:xfrm>
            <a:off x="3499821" y="3170664"/>
            <a:ext cx="3651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-</a:t>
            </a:r>
          </a:p>
        </p:txBody>
      </p:sp>
      <p:cxnSp>
        <p:nvCxnSpPr>
          <p:cNvPr id="209" name="رابط مستقيم 208">
            <a:extLst>
              <a:ext uri="{FF2B5EF4-FFF2-40B4-BE49-F238E27FC236}">
                <a16:creationId xmlns:a16="http://schemas.microsoft.com/office/drawing/2014/main" id="{0A5BAD6F-4DBA-475D-A01A-4D74A2474520}"/>
              </a:ext>
            </a:extLst>
          </p:cNvPr>
          <p:cNvCxnSpPr>
            <a:cxnSpLocks/>
          </p:cNvCxnSpPr>
          <p:nvPr/>
        </p:nvCxnSpPr>
        <p:spPr>
          <a:xfrm>
            <a:off x="3100230" y="3699041"/>
            <a:ext cx="7112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مربع نص 209">
            <a:extLst>
              <a:ext uri="{FF2B5EF4-FFF2-40B4-BE49-F238E27FC236}">
                <a16:creationId xmlns:a16="http://schemas.microsoft.com/office/drawing/2014/main" id="{55102D8D-1184-45BB-B174-FBD2A2EAE64F}"/>
              </a:ext>
            </a:extLst>
          </p:cNvPr>
          <p:cNvSpPr txBox="1"/>
          <p:nvPr/>
        </p:nvSpPr>
        <p:spPr>
          <a:xfrm>
            <a:off x="3396436" y="3631490"/>
            <a:ext cx="2902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211" name="مربع نص 210">
            <a:extLst>
              <a:ext uri="{FF2B5EF4-FFF2-40B4-BE49-F238E27FC236}">
                <a16:creationId xmlns:a16="http://schemas.microsoft.com/office/drawing/2014/main" id="{8A48E14B-CFB7-476E-B911-DA4B3DEB0B3F}"/>
              </a:ext>
            </a:extLst>
          </p:cNvPr>
          <p:cNvSpPr txBox="1"/>
          <p:nvPr/>
        </p:nvSpPr>
        <p:spPr>
          <a:xfrm>
            <a:off x="3155169" y="3640155"/>
            <a:ext cx="2902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212" name="مربع نص 211">
            <a:extLst>
              <a:ext uri="{FF2B5EF4-FFF2-40B4-BE49-F238E27FC236}">
                <a16:creationId xmlns:a16="http://schemas.microsoft.com/office/drawing/2014/main" id="{BC74F1A6-9659-484E-9F6D-9E4E2F7D0382}"/>
              </a:ext>
            </a:extLst>
          </p:cNvPr>
          <p:cNvSpPr txBox="1"/>
          <p:nvPr/>
        </p:nvSpPr>
        <p:spPr>
          <a:xfrm>
            <a:off x="1881439" y="4500601"/>
            <a:ext cx="161971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3   2    1</a:t>
            </a: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4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cxnSp>
        <p:nvCxnSpPr>
          <p:cNvPr id="213" name="رابط مستقيم 212">
            <a:extLst>
              <a:ext uri="{FF2B5EF4-FFF2-40B4-BE49-F238E27FC236}">
                <a16:creationId xmlns:a16="http://schemas.microsoft.com/office/drawing/2014/main" id="{1E855666-7A75-4870-8A6C-66475DB8D970}"/>
              </a:ext>
            </a:extLst>
          </p:cNvPr>
          <p:cNvCxnSpPr>
            <a:cxnSpLocks/>
          </p:cNvCxnSpPr>
          <p:nvPr/>
        </p:nvCxnSpPr>
        <p:spPr>
          <a:xfrm>
            <a:off x="2331869" y="5144021"/>
            <a:ext cx="10620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مربع نص 213">
            <a:extLst>
              <a:ext uri="{FF2B5EF4-FFF2-40B4-BE49-F238E27FC236}">
                <a16:creationId xmlns:a16="http://schemas.microsoft.com/office/drawing/2014/main" id="{738AFC24-27C9-48B8-89AF-194DB112CF12}"/>
              </a:ext>
            </a:extLst>
          </p:cNvPr>
          <p:cNvSpPr txBox="1"/>
          <p:nvPr/>
        </p:nvSpPr>
        <p:spPr>
          <a:xfrm>
            <a:off x="2948293" y="5144021"/>
            <a:ext cx="4007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215" name="مربع نص 214">
            <a:extLst>
              <a:ext uri="{FF2B5EF4-FFF2-40B4-BE49-F238E27FC236}">
                <a16:creationId xmlns:a16="http://schemas.microsoft.com/office/drawing/2014/main" id="{71C07D02-20BE-4412-98F1-4E8AD52FD85A}"/>
              </a:ext>
            </a:extLst>
          </p:cNvPr>
          <p:cNvSpPr txBox="1"/>
          <p:nvPr/>
        </p:nvSpPr>
        <p:spPr>
          <a:xfrm>
            <a:off x="2547559" y="4254380"/>
            <a:ext cx="4007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216" name="مربع نص 215">
            <a:extLst>
              <a:ext uri="{FF2B5EF4-FFF2-40B4-BE49-F238E27FC236}">
                <a16:creationId xmlns:a16="http://schemas.microsoft.com/office/drawing/2014/main" id="{85835C1C-10E4-4829-821C-E78CC25B8FAC}"/>
              </a:ext>
            </a:extLst>
          </p:cNvPr>
          <p:cNvSpPr txBox="1"/>
          <p:nvPr/>
        </p:nvSpPr>
        <p:spPr>
          <a:xfrm>
            <a:off x="2626129" y="5136628"/>
            <a:ext cx="4007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217" name="مربع نص 216">
            <a:extLst>
              <a:ext uri="{FF2B5EF4-FFF2-40B4-BE49-F238E27FC236}">
                <a16:creationId xmlns:a16="http://schemas.microsoft.com/office/drawing/2014/main" id="{DA730DF4-CFD9-468E-B29A-9E5BD9154FBE}"/>
              </a:ext>
            </a:extLst>
          </p:cNvPr>
          <p:cNvSpPr txBox="1"/>
          <p:nvPr/>
        </p:nvSpPr>
        <p:spPr>
          <a:xfrm>
            <a:off x="2202772" y="4190269"/>
            <a:ext cx="19960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التحقق / </a:t>
            </a:r>
          </a:p>
        </p:txBody>
      </p:sp>
      <p:sp>
        <p:nvSpPr>
          <p:cNvPr id="218" name="مربع نص 217">
            <a:extLst>
              <a:ext uri="{FF2B5EF4-FFF2-40B4-BE49-F238E27FC236}">
                <a16:creationId xmlns:a16="http://schemas.microsoft.com/office/drawing/2014/main" id="{ECB1DF57-534A-42EB-A522-FBCB9F28DDB3}"/>
              </a:ext>
            </a:extLst>
          </p:cNvPr>
          <p:cNvSpPr txBox="1"/>
          <p:nvPr/>
        </p:nvSpPr>
        <p:spPr>
          <a:xfrm>
            <a:off x="2303548" y="5144021"/>
            <a:ext cx="4007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374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5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2" dur="5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7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2" dur="5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7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2" dur="5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7" dur="500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2" dur="500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2" dur="5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7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2" dur="5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7" dur="50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7" grpId="0"/>
      <p:bldP spid="90" grpId="0"/>
      <p:bldP spid="91" grpId="0"/>
      <p:bldP spid="93" grpId="0"/>
      <p:bldP spid="96" grpId="0"/>
      <p:bldP spid="97" grpId="0"/>
      <p:bldP spid="99" grpId="0"/>
      <p:bldP spid="100" grpId="0"/>
      <p:bldP spid="101" grpId="0" animBg="1"/>
      <p:bldP spid="108" grpId="0"/>
      <p:bldP spid="114" grpId="0"/>
      <p:bldP spid="115" grpId="0"/>
      <p:bldP spid="116" grpId="0"/>
      <p:bldP spid="118" grpId="0"/>
      <p:bldP spid="130" grpId="0" animBg="1"/>
      <p:bldP spid="136" grpId="0"/>
      <p:bldP spid="166" grpId="0"/>
      <p:bldP spid="167" grpId="0"/>
      <p:bldP spid="169" grpId="0"/>
      <p:bldP spid="170" grpId="0"/>
      <p:bldP spid="173" grpId="0"/>
      <p:bldP spid="174" grpId="0"/>
      <p:bldP spid="175" grpId="0"/>
      <p:bldP spid="179" grpId="0"/>
      <p:bldP spid="180" grpId="0"/>
      <p:bldP spid="192" grpId="0"/>
      <p:bldP spid="193" grpId="0"/>
      <p:bldP spid="194" grpId="0"/>
      <p:bldP spid="196" grpId="0"/>
      <p:bldP spid="198" grpId="0" animBg="1"/>
      <p:bldP spid="199" grpId="0"/>
      <p:bldP spid="200" grpId="0"/>
      <p:bldP spid="201" grpId="0"/>
      <p:bldP spid="203" grpId="0"/>
      <p:bldP spid="204" grpId="0"/>
      <p:bldP spid="206" grpId="0"/>
      <p:bldP spid="207" grpId="0"/>
      <p:bldP spid="208" grpId="0"/>
      <p:bldP spid="210" grpId="0"/>
      <p:bldP spid="2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49153C28-BE1E-4826-89D9-4F60E68F3C7F}"/>
              </a:ext>
            </a:extLst>
          </p:cNvPr>
          <p:cNvSpPr txBox="1"/>
          <p:nvPr/>
        </p:nvSpPr>
        <p:spPr>
          <a:xfrm>
            <a:off x="5734318" y="498979"/>
            <a:ext cx="39414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اقسم ، ثم تحقق من إجابتك .</a:t>
            </a:r>
          </a:p>
        </p:txBody>
      </p:sp>
      <p:cxnSp>
        <p:nvCxnSpPr>
          <p:cNvPr id="20" name="موصل: على شكل مرفق 19">
            <a:extLst>
              <a:ext uri="{FF2B5EF4-FFF2-40B4-BE49-F238E27FC236}">
                <a16:creationId xmlns:a16="http://schemas.microsoft.com/office/drawing/2014/main" id="{4D01ABE6-349E-4BFD-A70C-D49AF5EE64E7}"/>
              </a:ext>
            </a:extLst>
          </p:cNvPr>
          <p:cNvCxnSpPr>
            <a:cxnSpLocks/>
          </p:cNvCxnSpPr>
          <p:nvPr/>
        </p:nvCxnSpPr>
        <p:spPr>
          <a:xfrm rot="10800000" flipV="1">
            <a:off x="8403504" y="1473778"/>
            <a:ext cx="1623275" cy="351756"/>
          </a:xfrm>
          <a:prstGeom prst="bentConnector3">
            <a:avLst>
              <a:gd name="adj1" fmla="val 58269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50088030-15EF-411A-86DE-EFCD24C983F3}"/>
              </a:ext>
            </a:extLst>
          </p:cNvPr>
          <p:cNvSpPr txBox="1"/>
          <p:nvPr/>
        </p:nvSpPr>
        <p:spPr>
          <a:xfrm>
            <a:off x="8604437" y="1473778"/>
            <a:ext cx="3769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51" name="شكل بيضاوي 50">
            <a:extLst>
              <a:ext uri="{FF2B5EF4-FFF2-40B4-BE49-F238E27FC236}">
                <a16:creationId xmlns:a16="http://schemas.microsoft.com/office/drawing/2014/main" id="{84BC4662-A707-470D-9720-0CAABEEF3E9F}"/>
              </a:ext>
            </a:extLst>
          </p:cNvPr>
          <p:cNvSpPr/>
          <p:nvPr/>
        </p:nvSpPr>
        <p:spPr>
          <a:xfrm>
            <a:off x="10300342" y="896106"/>
            <a:ext cx="522752" cy="474731"/>
          </a:xfrm>
          <a:prstGeom prst="ellipse">
            <a:avLst/>
          </a:prstGeom>
          <a:solidFill>
            <a:srgbClr val="FCA33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noProof="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DE25EA1-4F8E-47DF-9C72-59E13E565E78}"/>
              </a:ext>
            </a:extLst>
          </p:cNvPr>
          <p:cNvSpPr txBox="1"/>
          <p:nvPr/>
        </p:nvSpPr>
        <p:spPr>
          <a:xfrm>
            <a:off x="8981415" y="1473778"/>
            <a:ext cx="975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4  2 </a:t>
            </a:r>
            <a:r>
              <a:rPr kumimoji="0" lang="ar-SA" sz="2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</a:t>
            </a:r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DB131AD0-1362-4CF5-9CAC-C2BD5F22B96F}"/>
              </a:ext>
            </a:extLst>
          </p:cNvPr>
          <p:cNvSpPr txBox="1"/>
          <p:nvPr/>
        </p:nvSpPr>
        <p:spPr>
          <a:xfrm>
            <a:off x="9021910" y="992271"/>
            <a:ext cx="4688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E4CD090F-E4D1-49FE-BC5B-F6DAAD24B64A}"/>
              </a:ext>
            </a:extLst>
          </p:cNvPr>
          <p:cNvSpPr txBox="1"/>
          <p:nvPr/>
        </p:nvSpPr>
        <p:spPr>
          <a:xfrm>
            <a:off x="9144699" y="1855623"/>
            <a:ext cx="3651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E6748BCF-45A5-4ED1-AE5F-8B10C93BE3D4}"/>
              </a:ext>
            </a:extLst>
          </p:cNvPr>
          <p:cNvSpPr txBox="1"/>
          <p:nvPr/>
        </p:nvSpPr>
        <p:spPr>
          <a:xfrm>
            <a:off x="9332035" y="1741056"/>
            <a:ext cx="3651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-</a:t>
            </a:r>
          </a:p>
        </p:txBody>
      </p:sp>
      <p:cxnSp>
        <p:nvCxnSpPr>
          <p:cNvPr id="86" name="رابط مستقيم 85">
            <a:extLst>
              <a:ext uri="{FF2B5EF4-FFF2-40B4-BE49-F238E27FC236}">
                <a16:creationId xmlns:a16="http://schemas.microsoft.com/office/drawing/2014/main" id="{912325A7-5F1A-4BB3-B9EA-8B5A3B8D8AC0}"/>
              </a:ext>
            </a:extLst>
          </p:cNvPr>
          <p:cNvCxnSpPr>
            <a:cxnSpLocks/>
          </p:cNvCxnSpPr>
          <p:nvPr/>
        </p:nvCxnSpPr>
        <p:spPr>
          <a:xfrm>
            <a:off x="9144699" y="2213500"/>
            <a:ext cx="7112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BC0E62E8-2CBC-4A94-BEDF-DCF38F02E8B6}"/>
              </a:ext>
            </a:extLst>
          </p:cNvPr>
          <p:cNvSpPr txBox="1"/>
          <p:nvPr/>
        </p:nvSpPr>
        <p:spPr>
          <a:xfrm>
            <a:off x="9159122" y="2186344"/>
            <a:ext cx="3651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89" name="مربع نص 88">
            <a:extLst>
              <a:ext uri="{FF2B5EF4-FFF2-40B4-BE49-F238E27FC236}">
                <a16:creationId xmlns:a16="http://schemas.microsoft.com/office/drawing/2014/main" id="{607792DC-8967-418F-9EB7-8DBCAF96FC59}"/>
              </a:ext>
            </a:extLst>
          </p:cNvPr>
          <p:cNvSpPr txBox="1"/>
          <p:nvPr/>
        </p:nvSpPr>
        <p:spPr>
          <a:xfrm>
            <a:off x="9256350" y="1001779"/>
            <a:ext cx="4688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5DFF6EF6-44E4-49C7-BA75-316EB7E1D997}"/>
              </a:ext>
            </a:extLst>
          </p:cNvPr>
          <p:cNvSpPr txBox="1"/>
          <p:nvPr/>
        </p:nvSpPr>
        <p:spPr>
          <a:xfrm>
            <a:off x="9179807" y="2469822"/>
            <a:ext cx="5585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2 1</a:t>
            </a:r>
          </a:p>
        </p:txBody>
      </p: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6BCB2873-2758-4B52-A916-427709606901}"/>
              </a:ext>
            </a:extLst>
          </p:cNvPr>
          <p:cNvSpPr txBox="1"/>
          <p:nvPr/>
        </p:nvSpPr>
        <p:spPr>
          <a:xfrm>
            <a:off x="9578551" y="2370239"/>
            <a:ext cx="3651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-</a:t>
            </a:r>
          </a:p>
        </p:txBody>
      </p:sp>
      <p:cxnSp>
        <p:nvCxnSpPr>
          <p:cNvPr id="92" name="رابط مستقيم 91">
            <a:extLst>
              <a:ext uri="{FF2B5EF4-FFF2-40B4-BE49-F238E27FC236}">
                <a16:creationId xmlns:a16="http://schemas.microsoft.com/office/drawing/2014/main" id="{6F79F0AD-5E8E-42FE-BB49-5EA3F3402ABE}"/>
              </a:ext>
            </a:extLst>
          </p:cNvPr>
          <p:cNvCxnSpPr>
            <a:cxnSpLocks/>
          </p:cNvCxnSpPr>
          <p:nvPr/>
        </p:nvCxnSpPr>
        <p:spPr>
          <a:xfrm>
            <a:off x="9384607" y="2752216"/>
            <a:ext cx="7112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2108E71D-8784-48B6-B6B9-9A729BEC6871}"/>
              </a:ext>
            </a:extLst>
          </p:cNvPr>
          <p:cNvSpPr txBox="1"/>
          <p:nvPr/>
        </p:nvSpPr>
        <p:spPr>
          <a:xfrm>
            <a:off x="9236820" y="2721107"/>
            <a:ext cx="5094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0 0</a:t>
            </a:r>
          </a:p>
        </p:txBody>
      </p: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1BC03F7F-B4CC-43D2-829F-4DA28386593C}"/>
              </a:ext>
            </a:extLst>
          </p:cNvPr>
          <p:cNvSpPr txBox="1"/>
          <p:nvPr/>
        </p:nvSpPr>
        <p:spPr>
          <a:xfrm>
            <a:off x="9490790" y="997928"/>
            <a:ext cx="4688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4C6D682C-2499-4539-923B-903230AF7529}"/>
              </a:ext>
            </a:extLst>
          </p:cNvPr>
          <p:cNvSpPr txBox="1"/>
          <p:nvPr/>
        </p:nvSpPr>
        <p:spPr>
          <a:xfrm>
            <a:off x="9779331" y="2728260"/>
            <a:ext cx="2265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4070820A-44A4-42C4-8B9E-0021BF04CEE3}"/>
              </a:ext>
            </a:extLst>
          </p:cNvPr>
          <p:cNvSpPr txBox="1"/>
          <p:nvPr/>
        </p:nvSpPr>
        <p:spPr>
          <a:xfrm>
            <a:off x="9936598" y="2856527"/>
            <a:ext cx="3651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-</a:t>
            </a:r>
          </a:p>
        </p:txBody>
      </p:sp>
      <p:cxnSp>
        <p:nvCxnSpPr>
          <p:cNvPr id="98" name="رابط مستقيم 97">
            <a:extLst>
              <a:ext uri="{FF2B5EF4-FFF2-40B4-BE49-F238E27FC236}">
                <a16:creationId xmlns:a16="http://schemas.microsoft.com/office/drawing/2014/main" id="{5CB6018B-854F-4E1D-ACD7-FACD5BEF2F29}"/>
              </a:ext>
            </a:extLst>
          </p:cNvPr>
          <p:cNvCxnSpPr>
            <a:cxnSpLocks/>
          </p:cNvCxnSpPr>
          <p:nvPr/>
        </p:nvCxnSpPr>
        <p:spPr>
          <a:xfrm>
            <a:off x="9537007" y="3384904"/>
            <a:ext cx="7112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6F354665-B9ED-4A21-B9E3-9DFE3D8B06DD}"/>
              </a:ext>
            </a:extLst>
          </p:cNvPr>
          <p:cNvSpPr txBox="1"/>
          <p:nvPr/>
        </p:nvSpPr>
        <p:spPr>
          <a:xfrm>
            <a:off x="9779331" y="3043795"/>
            <a:ext cx="2902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C8C6B21C-14C5-4B6B-B13E-D3270FEC289A}"/>
              </a:ext>
            </a:extLst>
          </p:cNvPr>
          <p:cNvSpPr txBox="1"/>
          <p:nvPr/>
        </p:nvSpPr>
        <p:spPr>
          <a:xfrm>
            <a:off x="9846798" y="3308951"/>
            <a:ext cx="2902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101" name="مستطيل: زوايا مستديرة 100">
            <a:extLst>
              <a:ext uri="{FF2B5EF4-FFF2-40B4-BE49-F238E27FC236}">
                <a16:creationId xmlns:a16="http://schemas.microsoft.com/office/drawing/2014/main" id="{5CE26575-6BD4-4986-ACF2-EA323C430DE6}"/>
              </a:ext>
            </a:extLst>
          </p:cNvPr>
          <p:cNvSpPr/>
          <p:nvPr/>
        </p:nvSpPr>
        <p:spPr>
          <a:xfrm>
            <a:off x="9178653" y="1068489"/>
            <a:ext cx="753507" cy="243294"/>
          </a:xfrm>
          <a:prstGeom prst="roundRect">
            <a:avLst>
              <a:gd name="adj" fmla="val 2674"/>
            </a:avLst>
          </a:prstGeom>
          <a:solidFill>
            <a:srgbClr val="00B0F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2" name="مربع نص 101">
            <a:extLst>
              <a:ext uri="{FF2B5EF4-FFF2-40B4-BE49-F238E27FC236}">
                <a16:creationId xmlns:a16="http://schemas.microsoft.com/office/drawing/2014/main" id="{FD13D7B7-612E-4029-A4AE-F995CFEB3EF1}"/>
              </a:ext>
            </a:extLst>
          </p:cNvPr>
          <p:cNvSpPr txBox="1"/>
          <p:nvPr/>
        </p:nvSpPr>
        <p:spPr>
          <a:xfrm>
            <a:off x="8876840" y="4256313"/>
            <a:ext cx="161971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2   6    1</a:t>
            </a: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2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cxnSp>
        <p:nvCxnSpPr>
          <p:cNvPr id="103" name="رابط مستقيم 102">
            <a:extLst>
              <a:ext uri="{FF2B5EF4-FFF2-40B4-BE49-F238E27FC236}">
                <a16:creationId xmlns:a16="http://schemas.microsoft.com/office/drawing/2014/main" id="{81E8DD8C-05C4-426B-8C2D-88B5DF85C2DA}"/>
              </a:ext>
            </a:extLst>
          </p:cNvPr>
          <p:cNvCxnSpPr>
            <a:cxnSpLocks/>
          </p:cNvCxnSpPr>
          <p:nvPr/>
        </p:nvCxnSpPr>
        <p:spPr>
          <a:xfrm>
            <a:off x="9327270" y="4899733"/>
            <a:ext cx="10620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مربع نص 103">
            <a:extLst>
              <a:ext uri="{FF2B5EF4-FFF2-40B4-BE49-F238E27FC236}">
                <a16:creationId xmlns:a16="http://schemas.microsoft.com/office/drawing/2014/main" id="{A9BBB98F-D34D-4B71-81E0-53AF25DD7E00}"/>
              </a:ext>
            </a:extLst>
          </p:cNvPr>
          <p:cNvSpPr txBox="1"/>
          <p:nvPr/>
        </p:nvSpPr>
        <p:spPr>
          <a:xfrm>
            <a:off x="9943694" y="4899733"/>
            <a:ext cx="4007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06" name="مربع نص 105">
            <a:extLst>
              <a:ext uri="{FF2B5EF4-FFF2-40B4-BE49-F238E27FC236}">
                <a16:creationId xmlns:a16="http://schemas.microsoft.com/office/drawing/2014/main" id="{61D6FDE9-9641-4240-B46B-243A087C7425}"/>
              </a:ext>
            </a:extLst>
          </p:cNvPr>
          <p:cNvSpPr txBox="1"/>
          <p:nvPr/>
        </p:nvSpPr>
        <p:spPr>
          <a:xfrm>
            <a:off x="9655541" y="4907465"/>
            <a:ext cx="4007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07" name="مربع نص 106">
            <a:extLst>
              <a:ext uri="{FF2B5EF4-FFF2-40B4-BE49-F238E27FC236}">
                <a16:creationId xmlns:a16="http://schemas.microsoft.com/office/drawing/2014/main" id="{F2D28066-FF52-435C-97AA-08D85C33D30D}"/>
              </a:ext>
            </a:extLst>
          </p:cNvPr>
          <p:cNvSpPr txBox="1"/>
          <p:nvPr/>
        </p:nvSpPr>
        <p:spPr>
          <a:xfrm>
            <a:off x="9173779" y="3972064"/>
            <a:ext cx="4007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84C21F71-3B3A-41C3-AD92-7D6FDA4BEEC6}"/>
              </a:ext>
            </a:extLst>
          </p:cNvPr>
          <p:cNvSpPr txBox="1"/>
          <p:nvPr/>
        </p:nvSpPr>
        <p:spPr>
          <a:xfrm>
            <a:off x="9373261" y="2170595"/>
            <a:ext cx="3769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09" name="مربع نص 108">
            <a:extLst>
              <a:ext uri="{FF2B5EF4-FFF2-40B4-BE49-F238E27FC236}">
                <a16:creationId xmlns:a16="http://schemas.microsoft.com/office/drawing/2014/main" id="{10D5E49E-2569-44B3-8B9C-2531F448BB5F}"/>
              </a:ext>
            </a:extLst>
          </p:cNvPr>
          <p:cNvSpPr txBox="1"/>
          <p:nvPr/>
        </p:nvSpPr>
        <p:spPr>
          <a:xfrm>
            <a:off x="9198173" y="3945981"/>
            <a:ext cx="19960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التحقق / </a:t>
            </a:r>
          </a:p>
        </p:txBody>
      </p:sp>
      <p:cxnSp>
        <p:nvCxnSpPr>
          <p:cNvPr id="110" name="موصل: على شكل مرفق 109">
            <a:extLst>
              <a:ext uri="{FF2B5EF4-FFF2-40B4-BE49-F238E27FC236}">
                <a16:creationId xmlns:a16="http://schemas.microsoft.com/office/drawing/2014/main" id="{CCBA7621-DF35-4A2D-9341-A317771684B8}"/>
              </a:ext>
            </a:extLst>
          </p:cNvPr>
          <p:cNvCxnSpPr>
            <a:cxnSpLocks/>
          </p:cNvCxnSpPr>
          <p:nvPr/>
        </p:nvCxnSpPr>
        <p:spPr>
          <a:xfrm rot="10800000" flipV="1">
            <a:off x="3629388" y="1662161"/>
            <a:ext cx="1623275" cy="351756"/>
          </a:xfrm>
          <a:prstGeom prst="bentConnector3">
            <a:avLst>
              <a:gd name="adj1" fmla="val 58269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مربع نص 110">
            <a:extLst>
              <a:ext uri="{FF2B5EF4-FFF2-40B4-BE49-F238E27FC236}">
                <a16:creationId xmlns:a16="http://schemas.microsoft.com/office/drawing/2014/main" id="{21258EF2-50D6-4184-8A8B-D616C68358F2}"/>
              </a:ext>
            </a:extLst>
          </p:cNvPr>
          <p:cNvSpPr txBox="1"/>
          <p:nvPr/>
        </p:nvSpPr>
        <p:spPr>
          <a:xfrm>
            <a:off x="3830321" y="1662161"/>
            <a:ext cx="3769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12" name="شكل بيضاوي 111">
            <a:extLst>
              <a:ext uri="{FF2B5EF4-FFF2-40B4-BE49-F238E27FC236}">
                <a16:creationId xmlns:a16="http://schemas.microsoft.com/office/drawing/2014/main" id="{659258A6-F09B-4E90-B309-DD1B5FB9A292}"/>
              </a:ext>
            </a:extLst>
          </p:cNvPr>
          <p:cNvSpPr/>
          <p:nvPr/>
        </p:nvSpPr>
        <p:spPr>
          <a:xfrm>
            <a:off x="5560500" y="992271"/>
            <a:ext cx="522752" cy="474731"/>
          </a:xfrm>
          <a:prstGeom prst="ellipse">
            <a:avLst/>
          </a:prstGeom>
          <a:solidFill>
            <a:srgbClr val="FCA33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14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ربع نص 112">
            <a:extLst>
              <a:ext uri="{FF2B5EF4-FFF2-40B4-BE49-F238E27FC236}">
                <a16:creationId xmlns:a16="http://schemas.microsoft.com/office/drawing/2014/main" id="{90C15B45-B8ED-44F6-9A32-D2C0A3FC6BAA}"/>
              </a:ext>
            </a:extLst>
          </p:cNvPr>
          <p:cNvSpPr txBox="1"/>
          <p:nvPr/>
        </p:nvSpPr>
        <p:spPr>
          <a:xfrm>
            <a:off x="4207299" y="1662161"/>
            <a:ext cx="975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5  8 </a:t>
            </a:r>
            <a:r>
              <a:rPr kumimoji="0" lang="ar-SA" sz="2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5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14" name="مربع نص 113">
            <a:extLst>
              <a:ext uri="{FF2B5EF4-FFF2-40B4-BE49-F238E27FC236}">
                <a16:creationId xmlns:a16="http://schemas.microsoft.com/office/drawing/2014/main" id="{A52D4466-D477-4164-8133-5791337FB225}"/>
              </a:ext>
            </a:extLst>
          </p:cNvPr>
          <p:cNvSpPr txBox="1"/>
          <p:nvPr/>
        </p:nvSpPr>
        <p:spPr>
          <a:xfrm>
            <a:off x="4247794" y="1180654"/>
            <a:ext cx="4688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115" name="مربع نص 114">
            <a:extLst>
              <a:ext uri="{FF2B5EF4-FFF2-40B4-BE49-F238E27FC236}">
                <a16:creationId xmlns:a16="http://schemas.microsoft.com/office/drawing/2014/main" id="{69D0BF1E-DBF3-4291-81BC-67EECD56701F}"/>
              </a:ext>
            </a:extLst>
          </p:cNvPr>
          <p:cNvSpPr txBox="1"/>
          <p:nvPr/>
        </p:nvSpPr>
        <p:spPr>
          <a:xfrm>
            <a:off x="4339077" y="2043522"/>
            <a:ext cx="3651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116" name="مربع نص 115">
            <a:extLst>
              <a:ext uri="{FF2B5EF4-FFF2-40B4-BE49-F238E27FC236}">
                <a16:creationId xmlns:a16="http://schemas.microsoft.com/office/drawing/2014/main" id="{75B442AE-2BE3-4391-A87F-798FFBFF0482}"/>
              </a:ext>
            </a:extLst>
          </p:cNvPr>
          <p:cNvSpPr txBox="1"/>
          <p:nvPr/>
        </p:nvSpPr>
        <p:spPr>
          <a:xfrm>
            <a:off x="4581266" y="1929355"/>
            <a:ext cx="3651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-</a:t>
            </a:r>
          </a:p>
        </p:txBody>
      </p:sp>
      <p:cxnSp>
        <p:nvCxnSpPr>
          <p:cNvPr id="117" name="رابط مستقيم 116">
            <a:extLst>
              <a:ext uri="{FF2B5EF4-FFF2-40B4-BE49-F238E27FC236}">
                <a16:creationId xmlns:a16="http://schemas.microsoft.com/office/drawing/2014/main" id="{6E032DAE-1484-4DDA-8E84-8674766DBE40}"/>
              </a:ext>
            </a:extLst>
          </p:cNvPr>
          <p:cNvCxnSpPr>
            <a:cxnSpLocks/>
          </p:cNvCxnSpPr>
          <p:nvPr/>
        </p:nvCxnSpPr>
        <p:spPr>
          <a:xfrm>
            <a:off x="4370583" y="2401883"/>
            <a:ext cx="7112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مربع نص 117">
            <a:extLst>
              <a:ext uri="{FF2B5EF4-FFF2-40B4-BE49-F238E27FC236}">
                <a16:creationId xmlns:a16="http://schemas.microsoft.com/office/drawing/2014/main" id="{70342241-3471-4845-AE22-76AAD64E1242}"/>
              </a:ext>
            </a:extLst>
          </p:cNvPr>
          <p:cNvSpPr txBox="1"/>
          <p:nvPr/>
        </p:nvSpPr>
        <p:spPr>
          <a:xfrm>
            <a:off x="4339016" y="2359932"/>
            <a:ext cx="3651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119" name="مربع نص 118">
            <a:extLst>
              <a:ext uri="{FF2B5EF4-FFF2-40B4-BE49-F238E27FC236}">
                <a16:creationId xmlns:a16="http://schemas.microsoft.com/office/drawing/2014/main" id="{E4531B13-BE05-49D2-B137-A012C2F1A2CE}"/>
              </a:ext>
            </a:extLst>
          </p:cNvPr>
          <p:cNvSpPr txBox="1"/>
          <p:nvPr/>
        </p:nvSpPr>
        <p:spPr>
          <a:xfrm>
            <a:off x="4482234" y="1190162"/>
            <a:ext cx="4688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</a:t>
            </a:r>
          </a:p>
        </p:txBody>
      </p:sp>
      <p:sp>
        <p:nvSpPr>
          <p:cNvPr id="130" name="مستطيل: زوايا مستديرة 129">
            <a:extLst>
              <a:ext uri="{FF2B5EF4-FFF2-40B4-BE49-F238E27FC236}">
                <a16:creationId xmlns:a16="http://schemas.microsoft.com/office/drawing/2014/main" id="{637217CE-18EF-4EB2-8DAD-9FC6C85F8639}"/>
              </a:ext>
            </a:extLst>
          </p:cNvPr>
          <p:cNvSpPr/>
          <p:nvPr/>
        </p:nvSpPr>
        <p:spPr>
          <a:xfrm>
            <a:off x="4425883" y="1005010"/>
            <a:ext cx="753507" cy="243294"/>
          </a:xfrm>
          <a:prstGeom prst="roundRect">
            <a:avLst>
              <a:gd name="adj" fmla="val 2674"/>
            </a:avLst>
          </a:prstGeom>
          <a:solidFill>
            <a:srgbClr val="00B0F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6" name="مربع نص 135">
            <a:extLst>
              <a:ext uri="{FF2B5EF4-FFF2-40B4-BE49-F238E27FC236}">
                <a16:creationId xmlns:a16="http://schemas.microsoft.com/office/drawing/2014/main" id="{3C2CBA7D-C65F-4B07-B027-808ECE289F20}"/>
              </a:ext>
            </a:extLst>
          </p:cNvPr>
          <p:cNvSpPr txBox="1"/>
          <p:nvPr/>
        </p:nvSpPr>
        <p:spPr>
          <a:xfrm>
            <a:off x="4568082" y="2341066"/>
            <a:ext cx="3769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66" name="مربع نص 165">
            <a:extLst>
              <a:ext uri="{FF2B5EF4-FFF2-40B4-BE49-F238E27FC236}">
                <a16:creationId xmlns:a16="http://schemas.microsoft.com/office/drawing/2014/main" id="{262EFCE7-FAB9-41EF-B28D-593AC0B936D6}"/>
              </a:ext>
            </a:extLst>
          </p:cNvPr>
          <p:cNvSpPr txBox="1"/>
          <p:nvPr/>
        </p:nvSpPr>
        <p:spPr>
          <a:xfrm>
            <a:off x="4342490" y="2663660"/>
            <a:ext cx="6089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noProof="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7 2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67" name="مربع نص 166">
            <a:extLst>
              <a:ext uri="{FF2B5EF4-FFF2-40B4-BE49-F238E27FC236}">
                <a16:creationId xmlns:a16="http://schemas.microsoft.com/office/drawing/2014/main" id="{EB093ABE-A197-44AF-816A-F718E6CB18E0}"/>
              </a:ext>
            </a:extLst>
          </p:cNvPr>
          <p:cNvSpPr txBox="1"/>
          <p:nvPr/>
        </p:nvSpPr>
        <p:spPr>
          <a:xfrm>
            <a:off x="4935052" y="2543349"/>
            <a:ext cx="3651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-</a:t>
            </a:r>
          </a:p>
        </p:txBody>
      </p:sp>
      <p:cxnSp>
        <p:nvCxnSpPr>
          <p:cNvPr id="168" name="رابط مستقيم 167">
            <a:extLst>
              <a:ext uri="{FF2B5EF4-FFF2-40B4-BE49-F238E27FC236}">
                <a16:creationId xmlns:a16="http://schemas.microsoft.com/office/drawing/2014/main" id="{E26E456C-9F3C-4E4E-8930-27CA92A6ABFE}"/>
              </a:ext>
            </a:extLst>
          </p:cNvPr>
          <p:cNvCxnSpPr>
            <a:cxnSpLocks/>
          </p:cNvCxnSpPr>
          <p:nvPr/>
        </p:nvCxnSpPr>
        <p:spPr>
          <a:xfrm>
            <a:off x="4535461" y="3071726"/>
            <a:ext cx="7112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مربع نص 168">
            <a:extLst>
              <a:ext uri="{FF2B5EF4-FFF2-40B4-BE49-F238E27FC236}">
                <a16:creationId xmlns:a16="http://schemas.microsoft.com/office/drawing/2014/main" id="{812B780A-B464-41FA-BD35-0FEBA8F0F949}"/>
              </a:ext>
            </a:extLst>
          </p:cNvPr>
          <p:cNvSpPr txBox="1"/>
          <p:nvPr/>
        </p:nvSpPr>
        <p:spPr>
          <a:xfrm>
            <a:off x="4348776" y="3047341"/>
            <a:ext cx="6468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1 0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70" name="مربع نص 169">
            <a:extLst>
              <a:ext uri="{FF2B5EF4-FFF2-40B4-BE49-F238E27FC236}">
                <a16:creationId xmlns:a16="http://schemas.microsoft.com/office/drawing/2014/main" id="{B976CC61-1C2A-4EE6-871E-F075D305A97F}"/>
              </a:ext>
            </a:extLst>
          </p:cNvPr>
          <p:cNvSpPr txBox="1"/>
          <p:nvPr/>
        </p:nvSpPr>
        <p:spPr>
          <a:xfrm>
            <a:off x="4878710" y="3054734"/>
            <a:ext cx="3769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72" name="مربع نص 171">
            <a:extLst>
              <a:ext uri="{FF2B5EF4-FFF2-40B4-BE49-F238E27FC236}">
                <a16:creationId xmlns:a16="http://schemas.microsoft.com/office/drawing/2014/main" id="{7E4B2748-6DAA-453E-AAD8-DFB75E80E9D1}"/>
              </a:ext>
            </a:extLst>
          </p:cNvPr>
          <p:cNvSpPr txBox="1"/>
          <p:nvPr/>
        </p:nvSpPr>
        <p:spPr>
          <a:xfrm>
            <a:off x="4758285" y="1186672"/>
            <a:ext cx="4688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173" name="مربع نص 172">
            <a:extLst>
              <a:ext uri="{FF2B5EF4-FFF2-40B4-BE49-F238E27FC236}">
                <a16:creationId xmlns:a16="http://schemas.microsoft.com/office/drawing/2014/main" id="{8B7861B0-8560-45F7-9AB5-9646F2A7D4B2}"/>
              </a:ext>
            </a:extLst>
          </p:cNvPr>
          <p:cNvSpPr txBox="1"/>
          <p:nvPr/>
        </p:nvSpPr>
        <p:spPr>
          <a:xfrm>
            <a:off x="4698979" y="3354449"/>
            <a:ext cx="3769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74" name="مربع نص 173">
            <a:extLst>
              <a:ext uri="{FF2B5EF4-FFF2-40B4-BE49-F238E27FC236}">
                <a16:creationId xmlns:a16="http://schemas.microsoft.com/office/drawing/2014/main" id="{AEDBACBA-DCC7-40EC-8EBE-9A747EA216D0}"/>
              </a:ext>
            </a:extLst>
          </p:cNvPr>
          <p:cNvSpPr txBox="1"/>
          <p:nvPr/>
        </p:nvSpPr>
        <p:spPr>
          <a:xfrm>
            <a:off x="4951115" y="3363325"/>
            <a:ext cx="3769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75" name="مربع نص 174">
            <a:extLst>
              <a:ext uri="{FF2B5EF4-FFF2-40B4-BE49-F238E27FC236}">
                <a16:creationId xmlns:a16="http://schemas.microsoft.com/office/drawing/2014/main" id="{E84C8C61-F1CB-4A07-9108-E318B48BEB35}"/>
              </a:ext>
            </a:extLst>
          </p:cNvPr>
          <p:cNvSpPr txBox="1"/>
          <p:nvPr/>
        </p:nvSpPr>
        <p:spPr>
          <a:xfrm>
            <a:off x="5145940" y="3232954"/>
            <a:ext cx="3651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-</a:t>
            </a:r>
          </a:p>
        </p:txBody>
      </p:sp>
      <p:cxnSp>
        <p:nvCxnSpPr>
          <p:cNvPr id="176" name="رابط مستقيم 175">
            <a:extLst>
              <a:ext uri="{FF2B5EF4-FFF2-40B4-BE49-F238E27FC236}">
                <a16:creationId xmlns:a16="http://schemas.microsoft.com/office/drawing/2014/main" id="{475F74C3-DB77-49CA-A39B-D32AED5A8408}"/>
              </a:ext>
            </a:extLst>
          </p:cNvPr>
          <p:cNvCxnSpPr>
            <a:cxnSpLocks/>
          </p:cNvCxnSpPr>
          <p:nvPr/>
        </p:nvCxnSpPr>
        <p:spPr>
          <a:xfrm>
            <a:off x="4746349" y="3761331"/>
            <a:ext cx="7112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مربع نص 178">
            <a:extLst>
              <a:ext uri="{FF2B5EF4-FFF2-40B4-BE49-F238E27FC236}">
                <a16:creationId xmlns:a16="http://schemas.microsoft.com/office/drawing/2014/main" id="{4D342BEA-1DF2-4828-B10D-4DF670BE07C0}"/>
              </a:ext>
            </a:extLst>
          </p:cNvPr>
          <p:cNvSpPr txBox="1"/>
          <p:nvPr/>
        </p:nvSpPr>
        <p:spPr>
          <a:xfrm>
            <a:off x="5042555" y="3693780"/>
            <a:ext cx="2902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180" name="مربع نص 179">
            <a:extLst>
              <a:ext uri="{FF2B5EF4-FFF2-40B4-BE49-F238E27FC236}">
                <a16:creationId xmlns:a16="http://schemas.microsoft.com/office/drawing/2014/main" id="{F68DC7DE-1CA5-4336-B453-5B7F8EF476A5}"/>
              </a:ext>
            </a:extLst>
          </p:cNvPr>
          <p:cNvSpPr txBox="1"/>
          <p:nvPr/>
        </p:nvSpPr>
        <p:spPr>
          <a:xfrm>
            <a:off x="4801288" y="3702445"/>
            <a:ext cx="2902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181" name="مربع نص 180">
            <a:extLst>
              <a:ext uri="{FF2B5EF4-FFF2-40B4-BE49-F238E27FC236}">
                <a16:creationId xmlns:a16="http://schemas.microsoft.com/office/drawing/2014/main" id="{62CB95BB-2895-4709-8BFA-4C70EC3B8D3F}"/>
              </a:ext>
            </a:extLst>
          </p:cNvPr>
          <p:cNvSpPr txBox="1"/>
          <p:nvPr/>
        </p:nvSpPr>
        <p:spPr>
          <a:xfrm>
            <a:off x="3527558" y="4562891"/>
            <a:ext cx="161971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5   9    1</a:t>
            </a: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3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cxnSp>
        <p:nvCxnSpPr>
          <p:cNvPr id="182" name="رابط مستقيم 181">
            <a:extLst>
              <a:ext uri="{FF2B5EF4-FFF2-40B4-BE49-F238E27FC236}">
                <a16:creationId xmlns:a16="http://schemas.microsoft.com/office/drawing/2014/main" id="{5257A106-3880-4017-8ADD-868953B74B54}"/>
              </a:ext>
            </a:extLst>
          </p:cNvPr>
          <p:cNvCxnSpPr>
            <a:cxnSpLocks/>
          </p:cNvCxnSpPr>
          <p:nvPr/>
        </p:nvCxnSpPr>
        <p:spPr>
          <a:xfrm>
            <a:off x="3977988" y="5206311"/>
            <a:ext cx="10620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مربع نص 182">
            <a:extLst>
              <a:ext uri="{FF2B5EF4-FFF2-40B4-BE49-F238E27FC236}">
                <a16:creationId xmlns:a16="http://schemas.microsoft.com/office/drawing/2014/main" id="{8ECE25BD-11C0-4017-B3D4-1D11C8651071}"/>
              </a:ext>
            </a:extLst>
          </p:cNvPr>
          <p:cNvSpPr txBox="1"/>
          <p:nvPr/>
        </p:nvSpPr>
        <p:spPr>
          <a:xfrm>
            <a:off x="4594412" y="5206311"/>
            <a:ext cx="4007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84" name="مربع نص 183">
            <a:extLst>
              <a:ext uri="{FF2B5EF4-FFF2-40B4-BE49-F238E27FC236}">
                <a16:creationId xmlns:a16="http://schemas.microsoft.com/office/drawing/2014/main" id="{EA9B32FC-EAC6-42CC-B922-D44A860F40ED}"/>
              </a:ext>
            </a:extLst>
          </p:cNvPr>
          <p:cNvSpPr txBox="1"/>
          <p:nvPr/>
        </p:nvSpPr>
        <p:spPr>
          <a:xfrm>
            <a:off x="4193678" y="4316670"/>
            <a:ext cx="4007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85" name="مربع نص 184">
            <a:extLst>
              <a:ext uri="{FF2B5EF4-FFF2-40B4-BE49-F238E27FC236}">
                <a16:creationId xmlns:a16="http://schemas.microsoft.com/office/drawing/2014/main" id="{D6181BE5-E3D6-4491-A665-B0B6A058956A}"/>
              </a:ext>
            </a:extLst>
          </p:cNvPr>
          <p:cNvSpPr txBox="1"/>
          <p:nvPr/>
        </p:nvSpPr>
        <p:spPr>
          <a:xfrm>
            <a:off x="4272248" y="5198918"/>
            <a:ext cx="4007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86" name="مربع نص 185">
            <a:extLst>
              <a:ext uri="{FF2B5EF4-FFF2-40B4-BE49-F238E27FC236}">
                <a16:creationId xmlns:a16="http://schemas.microsoft.com/office/drawing/2014/main" id="{EE0B0085-A9E0-4D04-BDB7-868FD0822A38}"/>
              </a:ext>
            </a:extLst>
          </p:cNvPr>
          <p:cNvSpPr txBox="1"/>
          <p:nvPr/>
        </p:nvSpPr>
        <p:spPr>
          <a:xfrm>
            <a:off x="3848891" y="4252559"/>
            <a:ext cx="19960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التحقق / </a:t>
            </a:r>
          </a:p>
        </p:txBody>
      </p:sp>
      <p:sp>
        <p:nvSpPr>
          <p:cNvPr id="187" name="مربع نص 186">
            <a:extLst>
              <a:ext uri="{FF2B5EF4-FFF2-40B4-BE49-F238E27FC236}">
                <a16:creationId xmlns:a16="http://schemas.microsoft.com/office/drawing/2014/main" id="{F0EB1318-5185-4376-B499-4D2177B08148}"/>
              </a:ext>
            </a:extLst>
          </p:cNvPr>
          <p:cNvSpPr txBox="1"/>
          <p:nvPr/>
        </p:nvSpPr>
        <p:spPr>
          <a:xfrm>
            <a:off x="3871514" y="4299720"/>
            <a:ext cx="4007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05" name="مربع نص 104">
            <a:extLst>
              <a:ext uri="{FF2B5EF4-FFF2-40B4-BE49-F238E27FC236}">
                <a16:creationId xmlns:a16="http://schemas.microsoft.com/office/drawing/2014/main" id="{7E725F3B-9FEF-4D3D-9F80-C76C9D609DBF}"/>
              </a:ext>
            </a:extLst>
          </p:cNvPr>
          <p:cNvSpPr txBox="1"/>
          <p:nvPr/>
        </p:nvSpPr>
        <p:spPr>
          <a:xfrm>
            <a:off x="9317745" y="4899733"/>
            <a:ext cx="4007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20" name="مربع نص 119">
            <a:extLst>
              <a:ext uri="{FF2B5EF4-FFF2-40B4-BE49-F238E27FC236}">
                <a16:creationId xmlns:a16="http://schemas.microsoft.com/office/drawing/2014/main" id="{CFB3A387-19BF-43CE-9F08-42B90248E07E}"/>
              </a:ext>
            </a:extLst>
          </p:cNvPr>
          <p:cNvSpPr txBox="1"/>
          <p:nvPr/>
        </p:nvSpPr>
        <p:spPr>
          <a:xfrm>
            <a:off x="3977988" y="5186642"/>
            <a:ext cx="4007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pic>
        <p:nvPicPr>
          <p:cNvPr id="121" name="صورة 120">
            <a:extLst>
              <a:ext uri="{FF2B5EF4-FFF2-40B4-BE49-F238E27FC236}">
                <a16:creationId xmlns:a16="http://schemas.microsoft.com/office/drawing/2014/main" id="{4CA3D208-AEC2-4360-8197-6E6C1721E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74" y="78589"/>
            <a:ext cx="6413830" cy="52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9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7" dur="500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7" dur="5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2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7" dur="5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2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7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7" grpId="0"/>
      <p:bldP spid="90" grpId="0"/>
      <p:bldP spid="91" grpId="0"/>
      <p:bldP spid="93" grpId="0"/>
      <p:bldP spid="96" grpId="0"/>
      <p:bldP spid="97" grpId="0"/>
      <p:bldP spid="99" grpId="0"/>
      <p:bldP spid="100" grpId="0"/>
      <p:bldP spid="101" grpId="0" animBg="1"/>
      <p:bldP spid="108" grpId="0"/>
      <p:bldP spid="114" grpId="0"/>
      <p:bldP spid="115" grpId="0"/>
      <p:bldP spid="116" grpId="0"/>
      <p:bldP spid="118" grpId="0"/>
      <p:bldP spid="130" grpId="0" animBg="1"/>
      <p:bldP spid="136" grpId="0"/>
      <p:bldP spid="166" grpId="0"/>
      <p:bldP spid="167" grpId="0"/>
      <p:bldP spid="169" grpId="0"/>
      <p:bldP spid="170" grpId="0"/>
      <p:bldP spid="173" grpId="0"/>
      <p:bldP spid="174" grpId="0"/>
      <p:bldP spid="175" grpId="0"/>
      <p:bldP spid="179" grpId="0"/>
      <p:bldP spid="1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49153C28-BE1E-4826-89D9-4F60E68F3C7F}"/>
              </a:ext>
            </a:extLst>
          </p:cNvPr>
          <p:cNvSpPr txBox="1"/>
          <p:nvPr/>
        </p:nvSpPr>
        <p:spPr>
          <a:xfrm>
            <a:off x="4906545" y="1500006"/>
            <a:ext cx="394147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الواجب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sz="28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رقم 9 – 15 – 16 صفحة 36 </a:t>
            </a:r>
          </a:p>
        </p:txBody>
      </p:sp>
    </p:spTree>
    <p:extLst>
      <p:ext uri="{BB962C8B-B14F-4D97-AF65-F5344CB8AC3E}">
        <p14:creationId xmlns:p14="http://schemas.microsoft.com/office/powerpoint/2010/main" val="274170145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483</Words>
  <Application>Microsoft Office PowerPoint</Application>
  <PresentationFormat>شاشة عريضة</PresentationFormat>
  <Paragraphs>218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4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5</cp:revision>
  <dcterms:created xsi:type="dcterms:W3CDTF">2022-02-08T21:25:03Z</dcterms:created>
  <dcterms:modified xsi:type="dcterms:W3CDTF">2023-01-09T02:44:43Z</dcterms:modified>
</cp:coreProperties>
</file>