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9" r:id="rId8"/>
    <p:sldId id="266" r:id="rId9"/>
    <p:sldId id="26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AC492D-74DD-4964-A3A0-EB2487734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D75F200-F50E-41E4-91CA-B8399C81D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82A9A8-7A10-428C-8C99-8BAB2F4D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625E43-75DD-44A5-8849-8BF2B0D4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3FF9B-D604-4AA9-8E78-4B3529B9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88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104CE6-7021-42DA-967D-F3930CF0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83FE408-05EE-40C8-9C0E-13EAF9A8C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540BBE-00A9-4BE3-8D43-5857E3A1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847218-BFEC-4C9C-97CB-C279AF1E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F9484-194B-4909-A823-899E4163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8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C2E77F4-77EF-482B-B5BE-98E509CB3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618AFB5-83EE-463B-A93F-FE210D9D7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50AFA-62DF-414A-8C75-D92A44D1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69A6C9-D434-43D2-B9B8-4DCF3009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FB0FA1-CE33-4B3F-A949-63B3A76A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236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19E3B8-0050-497F-A5D8-2222217C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2C1476-5A37-452D-8251-F96020DE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4770D3-3723-4ED3-BB40-86D206D5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EADDBF-D98E-4562-A437-D3503EC0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2261B1-0E69-4305-A087-97D8E59C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336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6EC682-FFDF-4F76-97C8-6652EF6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C76E1A-FF84-4FE0-9A2D-3084B37A4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9373E0-A2BA-438A-B999-1A338A5F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829EFA-6BD5-4502-A189-100B4CE7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6AD4CD-84A0-4898-BDFE-77A260A3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89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F47AE9-B215-443D-888B-422FF53E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6291CE-7F1C-44EE-B833-BBE184D23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AE9AD9-B806-4FC8-AF89-15F08949F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7F227F-09A0-48B2-9C1B-2EA9C431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779FDB4-9E11-4733-9F3D-19DE4FEC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7777F0-FCEE-4E38-8793-791DD32B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43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92D315-86C3-45AA-BC0F-1F57AB44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42FC58-6C3D-4952-B062-B8C585DF0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1A4B552-4A20-441E-9F20-C4C15589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7DB253-4B00-44B7-ABF6-EC51B2A6E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F8A2EAE-F9A2-4DB8-8F01-F3179D8A4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8EECA85-7FCA-4644-BFE0-C74992DC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C147F8D-368A-46CD-BC98-6ED82C69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AC6D0A3-4CA5-498E-AB67-7052F2BE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837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AA8CD7-4C19-4E3D-8360-8274A6FE1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5000C4C-4516-4C97-B55A-5F85B426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C913744-ACA8-4B7B-A4EC-1CFDD61F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77009BD-6BC0-4198-8B74-0DA6FCAA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57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43F14C2-8EFD-4CFC-8929-729D4E0A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CDAD32-89AA-4A05-98AB-2FD1C048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45BE45-8EC8-4F5F-B74B-254CA40E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48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AB1C0C-9933-4E0D-A1D8-AC3C4BB6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DB19CF-B005-4437-BB8A-6F4A1014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B52E17-5DA5-4073-9CE0-108637F2B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84A01E-ADBE-4D5A-89D0-5A35BFE2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08E5EB-DD7C-45D8-818E-5571A8AF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179437-44ED-4075-AB9A-1D2D07B0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67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E9DDBE-7E89-4252-B6ED-27AD37D4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B59CC00-FB1D-4909-8790-D154B4FC0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7A0FB0-C0AE-49AB-9B54-364515981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F9AE83C-B74C-443F-B0CD-39ADCBD7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7C88B5-E32D-4016-A3D6-D3F3BC7E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99A54C-37E9-4853-8AAB-55E84F50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57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E7ED33-8412-4932-86F6-1E0B8E2A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011968-D9AA-4C4F-A0C0-339958F9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679F6B-190E-4D98-97BF-6CB494C45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07F29-1E3B-41C7-BA05-740F7909B0E3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1D6FE7-E4D5-4F60-B48B-A03F3D279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A12FE3-5163-45CE-B84D-0EA0021BD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432B-D5C3-4BA8-896B-4892A65D5D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30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36E4490-E2D6-4E05-8CE0-78FC4B06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6" y="1970800"/>
            <a:ext cx="2129158" cy="170332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AA280E-FC79-456B-96BB-FB0E88A85218}"/>
              </a:ext>
            </a:extLst>
          </p:cNvPr>
          <p:cNvSpPr txBox="1"/>
          <p:nvPr/>
        </p:nvSpPr>
        <p:spPr>
          <a:xfrm>
            <a:off x="6720661" y="1970800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B801D77-9191-488D-9738-ED4F363E8549}"/>
              </a:ext>
            </a:extLst>
          </p:cNvPr>
          <p:cNvSpPr txBox="1"/>
          <p:nvPr/>
        </p:nvSpPr>
        <p:spPr>
          <a:xfrm>
            <a:off x="4362400" y="49137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8A102-B987-48B6-BAB8-37BAF5361F0E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3281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7704875-CDF7-4E97-8AD7-E7D833BE6815}"/>
              </a:ext>
            </a:extLst>
          </p:cNvPr>
          <p:cNvSpPr txBox="1"/>
          <p:nvPr/>
        </p:nvSpPr>
        <p:spPr>
          <a:xfrm>
            <a:off x="5556646" y="795432"/>
            <a:ext cx="21261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نعود بحذر 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14E98C0-1418-4954-B583-69A97EB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53" y="1328175"/>
            <a:ext cx="1585215" cy="143424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91A24CA-C16A-4501-8440-6D4702586E63}"/>
              </a:ext>
            </a:extLst>
          </p:cNvPr>
          <p:cNvSpPr txBox="1"/>
          <p:nvPr/>
        </p:nvSpPr>
        <p:spPr>
          <a:xfrm>
            <a:off x="9243307" y="2905780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ارتداء الكمامة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D35729D-C5DA-46D0-AC7E-3CA8E8130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4"/>
          <a:stretch/>
        </p:blipFill>
        <p:spPr>
          <a:xfrm>
            <a:off x="6215022" y="2088093"/>
            <a:ext cx="1319146" cy="1678170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06C8F46-4C1F-4ECB-8696-DC4E9F853AB1}"/>
              </a:ext>
            </a:extLst>
          </p:cNvPr>
          <p:cNvSpPr txBox="1"/>
          <p:nvPr/>
        </p:nvSpPr>
        <p:spPr>
          <a:xfrm>
            <a:off x="5852132" y="3766263"/>
            <a:ext cx="1722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غسل اليدين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6F0BA9D6-451D-4B4F-A11B-5ED8FD05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8"/>
          <a:stretch/>
        </p:blipFill>
        <p:spPr>
          <a:xfrm>
            <a:off x="2243964" y="2192963"/>
            <a:ext cx="2707597" cy="3146601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857294C-C899-4BF8-B2D1-2F0A4E4DE917}"/>
              </a:ext>
            </a:extLst>
          </p:cNvPr>
          <p:cNvSpPr txBox="1"/>
          <p:nvPr/>
        </p:nvSpPr>
        <p:spPr>
          <a:xfrm>
            <a:off x="2298118" y="4555175"/>
            <a:ext cx="2057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الحفاظ على التباعد</a:t>
            </a:r>
          </a:p>
        </p:txBody>
      </p:sp>
    </p:spTree>
    <p:extLst>
      <p:ext uri="{BB962C8B-B14F-4D97-AF65-F5344CB8AC3E}">
        <p14:creationId xmlns:p14="http://schemas.microsoft.com/office/powerpoint/2010/main" val="145762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7543800" y="473194"/>
            <a:ext cx="3281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 :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DC4CC5E-878C-4B3D-AF43-7519EC8B17CB}"/>
              </a:ext>
            </a:extLst>
          </p:cNvPr>
          <p:cNvSpPr txBox="1"/>
          <p:nvPr/>
        </p:nvSpPr>
        <p:spPr>
          <a:xfrm>
            <a:off x="2374620" y="1127905"/>
            <a:ext cx="81847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زار واحة العلوم 1164 طالباً على مدار 4 أيام . إذا كانت أعداد الطلاب الذين زاروا الواحة كل يوم متساوياً ، فما عدد الزوار في اليوم الواحد تقريباً ؟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D2C276A-633B-45C8-B281-F85CD39F914C}"/>
              </a:ext>
            </a:extLst>
          </p:cNvPr>
          <p:cNvSpPr/>
          <p:nvPr/>
        </p:nvSpPr>
        <p:spPr>
          <a:xfrm>
            <a:off x="5976068" y="2610145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أقربه إلى أقرب مئة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7A072D3-C13E-4187-959A-D0AB74742F21}"/>
              </a:ext>
            </a:extLst>
          </p:cNvPr>
          <p:cNvSpPr txBox="1"/>
          <p:nvPr/>
        </p:nvSpPr>
        <p:spPr>
          <a:xfrm>
            <a:off x="7155977" y="3355983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D547497-9087-4678-A69D-CE0D09A82928}"/>
              </a:ext>
            </a:extLst>
          </p:cNvPr>
          <p:cNvSpPr txBox="1"/>
          <p:nvPr/>
        </p:nvSpPr>
        <p:spPr>
          <a:xfrm>
            <a:off x="7361996" y="3355983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9CD6342-2822-4F4E-99F5-8F9640B408F8}"/>
              </a:ext>
            </a:extLst>
          </p:cNvPr>
          <p:cNvSpPr txBox="1"/>
          <p:nvPr/>
        </p:nvSpPr>
        <p:spPr>
          <a:xfrm>
            <a:off x="7490698" y="3355729"/>
            <a:ext cx="630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361A8537-66F8-4379-BA73-B480AFA29C06}"/>
              </a:ext>
            </a:extLst>
          </p:cNvPr>
          <p:cNvSpPr txBox="1"/>
          <p:nvPr/>
        </p:nvSpPr>
        <p:spPr>
          <a:xfrm>
            <a:off x="6833867" y="3364875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50827E1-F3A2-43C5-8FFD-09E4E662307A}"/>
              </a:ext>
            </a:extLst>
          </p:cNvPr>
          <p:cNvSpPr txBox="1"/>
          <p:nvPr/>
        </p:nvSpPr>
        <p:spPr>
          <a:xfrm>
            <a:off x="6517447" y="3373767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A022D6B-43EB-48E7-AC73-BAFF941A53EB}"/>
              </a:ext>
            </a:extLst>
          </p:cNvPr>
          <p:cNvSpPr txBox="1"/>
          <p:nvPr/>
        </p:nvSpPr>
        <p:spPr>
          <a:xfrm>
            <a:off x="6191369" y="3373767"/>
            <a:ext cx="337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8" name="فقاعة التفكير: على شكل سحابة 47">
            <a:extLst>
              <a:ext uri="{FF2B5EF4-FFF2-40B4-BE49-F238E27FC236}">
                <a16:creationId xmlns:a16="http://schemas.microsoft.com/office/drawing/2014/main" id="{7898FB96-AC4D-4130-84B9-EBFC34A973AE}"/>
              </a:ext>
            </a:extLst>
          </p:cNvPr>
          <p:cNvSpPr/>
          <p:nvPr/>
        </p:nvSpPr>
        <p:spPr>
          <a:xfrm>
            <a:off x="5093490" y="4254671"/>
            <a:ext cx="2690699" cy="1339075"/>
          </a:xfrm>
          <a:prstGeom prst="cloudCallout">
            <a:avLst>
              <a:gd name="adj1" fmla="val 65897"/>
              <a:gd name="adj2" fmla="val 369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534DA20-FE96-466B-B0DD-8199371CC17B}"/>
              </a:ext>
            </a:extLst>
          </p:cNvPr>
          <p:cNvSpPr txBox="1"/>
          <p:nvPr/>
        </p:nvSpPr>
        <p:spPr>
          <a:xfrm>
            <a:off x="5565438" y="4504175"/>
            <a:ext cx="195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ما هو العدد الذي اضربه في 4 يكون الناتج 12 ؟</a:t>
            </a:r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1BE35DE6-EA0C-40E2-9324-0805D9BE7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72" y="5059174"/>
            <a:ext cx="1149624" cy="1044198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D3A278B-A90D-4D34-9067-C2E1798C1729}"/>
              </a:ext>
            </a:extLst>
          </p:cNvPr>
          <p:cNvSpPr txBox="1"/>
          <p:nvPr/>
        </p:nvSpPr>
        <p:spPr>
          <a:xfrm>
            <a:off x="5136205" y="5086766"/>
            <a:ext cx="1950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 × ........ = 12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36150E8-A21D-4A7A-A075-7209F7BC3BAD}"/>
              </a:ext>
            </a:extLst>
          </p:cNvPr>
          <p:cNvSpPr txBox="1"/>
          <p:nvPr/>
        </p:nvSpPr>
        <p:spPr>
          <a:xfrm>
            <a:off x="6129463" y="5000205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B0FD4C0-7B8B-49FF-8B8C-F550D96D7D50}"/>
              </a:ext>
            </a:extLst>
          </p:cNvPr>
          <p:cNvSpPr txBox="1"/>
          <p:nvPr/>
        </p:nvSpPr>
        <p:spPr>
          <a:xfrm>
            <a:off x="5487182" y="3334097"/>
            <a:ext cx="4688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4" name="سهم: منحني لأسفل 53">
            <a:extLst>
              <a:ext uri="{FF2B5EF4-FFF2-40B4-BE49-F238E27FC236}">
                <a16:creationId xmlns:a16="http://schemas.microsoft.com/office/drawing/2014/main" id="{A34550BA-2B68-4595-9AB7-3E4CE6F95C31}"/>
              </a:ext>
            </a:extLst>
          </p:cNvPr>
          <p:cNvSpPr/>
          <p:nvPr/>
        </p:nvSpPr>
        <p:spPr>
          <a:xfrm flipH="1" flipV="1">
            <a:off x="6016459" y="3681489"/>
            <a:ext cx="1848395" cy="4870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2414F9-71D2-44F5-9832-46450787228C}"/>
              </a:ext>
            </a:extLst>
          </p:cNvPr>
          <p:cNvSpPr txBox="1"/>
          <p:nvPr/>
        </p:nvSpPr>
        <p:spPr>
          <a:xfrm>
            <a:off x="5688080" y="3330220"/>
            <a:ext cx="6461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00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9AE330BA-38CD-4397-BABD-4750B1E5D87F}"/>
              </a:ext>
            </a:extLst>
          </p:cNvPr>
          <p:cNvSpPr/>
          <p:nvPr/>
        </p:nvSpPr>
        <p:spPr>
          <a:xfrm>
            <a:off x="5666087" y="3412051"/>
            <a:ext cx="537875" cy="335156"/>
          </a:xfrm>
          <a:prstGeom prst="rect">
            <a:avLst/>
          </a:pr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ACFAB38-441E-4A98-A9C7-5B5B1DAB960A}"/>
              </a:ext>
            </a:extLst>
          </p:cNvPr>
          <p:cNvSpPr/>
          <p:nvPr/>
        </p:nvSpPr>
        <p:spPr>
          <a:xfrm>
            <a:off x="6096000" y="4545156"/>
            <a:ext cx="2434422" cy="4616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BCE359AD-1DC9-4703-9478-22F7652F40A1}"/>
              </a:ext>
            </a:extLst>
          </p:cNvPr>
          <p:cNvSpPr txBox="1"/>
          <p:nvPr/>
        </p:nvSpPr>
        <p:spPr>
          <a:xfrm>
            <a:off x="7040103" y="5855247"/>
            <a:ext cx="778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300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35C13A53-88C6-408F-B598-02668E6576AE}"/>
              </a:ext>
            </a:extLst>
          </p:cNvPr>
          <p:cNvSpPr txBox="1"/>
          <p:nvPr/>
        </p:nvSpPr>
        <p:spPr>
          <a:xfrm>
            <a:off x="6626444" y="5855248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0E692914-C566-439F-AC1F-DE3714591DA4}"/>
              </a:ext>
            </a:extLst>
          </p:cNvPr>
          <p:cNvSpPr txBox="1"/>
          <p:nvPr/>
        </p:nvSpPr>
        <p:spPr>
          <a:xfrm>
            <a:off x="6211000" y="5841426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3EB31C5-DA55-4695-ABF0-5EE20E90CA40}"/>
              </a:ext>
            </a:extLst>
          </p:cNvPr>
          <p:cNvSpPr txBox="1"/>
          <p:nvPr/>
        </p:nvSpPr>
        <p:spPr>
          <a:xfrm>
            <a:off x="5847408" y="5848337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37FDCD58-91DD-4077-A22F-112438DD05EA}"/>
              </a:ext>
            </a:extLst>
          </p:cNvPr>
          <p:cNvSpPr txBox="1"/>
          <p:nvPr/>
        </p:nvSpPr>
        <p:spPr>
          <a:xfrm>
            <a:off x="5237482" y="5881893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12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80F379C-AC9B-4CA9-9552-2164ABD45848}"/>
              </a:ext>
            </a:extLst>
          </p:cNvPr>
          <p:cNvSpPr txBox="1"/>
          <p:nvPr/>
        </p:nvSpPr>
        <p:spPr>
          <a:xfrm>
            <a:off x="5556108" y="5881893"/>
            <a:ext cx="545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00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606DAF57-B20A-4F97-8D7D-E7294637C12B}"/>
              </a:ext>
            </a:extLst>
          </p:cNvPr>
          <p:cNvSpPr txBox="1"/>
          <p:nvPr/>
        </p:nvSpPr>
        <p:spPr>
          <a:xfrm>
            <a:off x="6724297" y="2141321"/>
            <a:ext cx="1613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1164 ÷ 4 =</a:t>
            </a:r>
          </a:p>
        </p:txBody>
      </p:sp>
    </p:spTree>
    <p:extLst>
      <p:ext uri="{BB962C8B-B14F-4D97-AF65-F5344CB8AC3E}">
        <p14:creationId xmlns:p14="http://schemas.microsoft.com/office/powerpoint/2010/main" val="6401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42" grpId="0"/>
      <p:bldP spid="43" grpId="0"/>
      <p:bldP spid="44" grpId="0"/>
      <p:bldP spid="46" grpId="0"/>
      <p:bldP spid="47" grpId="0"/>
      <p:bldP spid="48" grpId="0" animBg="1"/>
      <p:bldP spid="48" grpId="1" animBg="1"/>
      <p:bldP spid="49" grpId="0" build="allAtOnce"/>
      <p:bldP spid="51" grpId="0" build="allAtOnce"/>
      <p:bldP spid="52" grpId="0" build="allAtOnce"/>
      <p:bldP spid="54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182099" y="943140"/>
            <a:ext cx="16435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D8DB74-A442-481F-8C34-57FBC3E4691E}"/>
              </a:ext>
            </a:extLst>
          </p:cNvPr>
          <p:cNvSpPr txBox="1"/>
          <p:nvPr/>
        </p:nvSpPr>
        <p:spPr>
          <a:xfrm>
            <a:off x="4648199" y="1455160"/>
            <a:ext cx="443093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القسمة ( الناتج من رقمين )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3850F6D-946C-4A4B-9C80-9CEE65322AC3}"/>
              </a:ext>
            </a:extLst>
          </p:cNvPr>
          <p:cNvSpPr txBox="1"/>
          <p:nvPr/>
        </p:nvSpPr>
        <p:spPr>
          <a:xfrm>
            <a:off x="9048853" y="2870932"/>
            <a:ext cx="1910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CCD705-A53A-4BAB-AD2E-5C3F255AD9FA}"/>
              </a:ext>
            </a:extLst>
          </p:cNvPr>
          <p:cNvSpPr txBox="1"/>
          <p:nvPr/>
        </p:nvSpPr>
        <p:spPr>
          <a:xfrm>
            <a:off x="3635242" y="3455707"/>
            <a:ext cx="55723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أحل مسائل قسمة يكن الناتج فيها من رقمين .</a:t>
            </a:r>
          </a:p>
        </p:txBody>
      </p:sp>
    </p:spTree>
    <p:extLst>
      <p:ext uri="{BB962C8B-B14F-4D97-AF65-F5344CB8AC3E}">
        <p14:creationId xmlns:p14="http://schemas.microsoft.com/office/powerpoint/2010/main" val="19828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C9ECA6D-FBC3-4BF5-9A97-C44F9D1E7FDA}"/>
              </a:ext>
            </a:extLst>
          </p:cNvPr>
          <p:cNvSpPr txBox="1"/>
          <p:nvPr/>
        </p:nvSpPr>
        <p:spPr>
          <a:xfrm>
            <a:off x="8229599" y="1358805"/>
            <a:ext cx="26357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كم حافلة تنطلق في 95 دقيقة ؟</a:t>
            </a: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D86979B-B04C-4D1F-988D-3776B3A3536B}"/>
              </a:ext>
            </a:extLst>
          </p:cNvPr>
          <p:cNvSpPr txBox="1"/>
          <p:nvPr/>
        </p:nvSpPr>
        <p:spPr>
          <a:xfrm>
            <a:off x="7248526" y="1312638"/>
            <a:ext cx="14829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95  ÷ 7  =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35C0CC5-3C33-4EC5-88EC-385E5924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59" y="181065"/>
            <a:ext cx="2081051" cy="1198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id="{375314CE-0D22-4BAA-94F0-566154B331EA}"/>
              </a:ext>
            </a:extLst>
          </p:cNvPr>
          <p:cNvSpPr txBox="1"/>
          <p:nvPr/>
        </p:nvSpPr>
        <p:spPr>
          <a:xfrm>
            <a:off x="4381501" y="775634"/>
            <a:ext cx="64573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يسير فندق في مكة المكرمة حافلة إلى المسجد الحرام كل 7 دقائق . كم حافلة تنطلق في 95 دقيقة ؟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F69C3D-7153-45C9-AD96-03ED26A1E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90" y="275751"/>
            <a:ext cx="1625684" cy="457223"/>
          </a:xfrm>
          <a:prstGeom prst="rect">
            <a:avLst/>
          </a:prstGeom>
        </p:spPr>
      </p:pic>
      <p:cxnSp>
        <p:nvCxnSpPr>
          <p:cNvPr id="14" name="موصل: على شكل مرفق 13">
            <a:extLst>
              <a:ext uri="{FF2B5EF4-FFF2-40B4-BE49-F238E27FC236}">
                <a16:creationId xmlns:a16="http://schemas.microsoft.com/office/drawing/2014/main" id="{5BB70105-3C15-450B-AB20-B333A2D4191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58001" y="2600324"/>
            <a:ext cx="2028825" cy="689921"/>
          </a:xfrm>
          <a:prstGeom prst="bentConnector3">
            <a:avLst>
              <a:gd name="adj1" fmla="val 5000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1583F16-2730-4AD8-BB4D-4744D9E16A59}"/>
              </a:ext>
            </a:extLst>
          </p:cNvPr>
          <p:cNvSpPr txBox="1"/>
          <p:nvPr/>
        </p:nvSpPr>
        <p:spPr>
          <a:xfrm>
            <a:off x="7757370" y="2717126"/>
            <a:ext cx="944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5   9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41568CE-AF19-41A1-9297-2B78B51DCA00}"/>
              </a:ext>
            </a:extLst>
          </p:cNvPr>
          <p:cNvSpPr txBox="1"/>
          <p:nvPr/>
        </p:nvSpPr>
        <p:spPr>
          <a:xfrm>
            <a:off x="7263554" y="2721246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8550CB02-38E1-4ED2-923F-2B3C085939D7}"/>
              </a:ext>
            </a:extLst>
          </p:cNvPr>
          <p:cNvCxnSpPr/>
          <p:nvPr/>
        </p:nvCxnSpPr>
        <p:spPr>
          <a:xfrm>
            <a:off x="8054284" y="3028944"/>
            <a:ext cx="247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E3C731A2-8EB8-48F0-95CB-7883391CEE65}"/>
              </a:ext>
            </a:extLst>
          </p:cNvPr>
          <p:cNvSpPr txBox="1"/>
          <p:nvPr/>
        </p:nvSpPr>
        <p:spPr>
          <a:xfrm>
            <a:off x="3338112" y="2456761"/>
            <a:ext cx="2652224" cy="702766"/>
          </a:xfrm>
          <a:prstGeom prst="cloudCallout">
            <a:avLst>
              <a:gd name="adj1" fmla="val 67173"/>
              <a:gd name="adj2" fmla="val 18432"/>
            </a:avLst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أقسم 9 ÷ 7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A8080BC-13B5-4419-9957-A7761D1AA622}"/>
              </a:ext>
            </a:extLst>
          </p:cNvPr>
          <p:cNvSpPr txBox="1"/>
          <p:nvPr/>
        </p:nvSpPr>
        <p:spPr>
          <a:xfrm>
            <a:off x="3293068" y="3467641"/>
            <a:ext cx="1505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× 7 = 7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EE84B83E-F38A-4A43-ADCC-ADCA3E24F441}"/>
              </a:ext>
            </a:extLst>
          </p:cNvPr>
          <p:cNvSpPr txBox="1"/>
          <p:nvPr/>
        </p:nvSpPr>
        <p:spPr>
          <a:xfrm>
            <a:off x="3293068" y="3929306"/>
            <a:ext cx="1505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× 7 = 14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F1015916-53D8-4E81-98D8-11C19D6E7B28}"/>
              </a:ext>
            </a:extLst>
          </p:cNvPr>
          <p:cNvSpPr/>
          <p:nvPr/>
        </p:nvSpPr>
        <p:spPr>
          <a:xfrm>
            <a:off x="3338112" y="3429000"/>
            <a:ext cx="1505682" cy="500306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382BC62-0264-483B-A3CE-5E84F1593966}"/>
              </a:ext>
            </a:extLst>
          </p:cNvPr>
          <p:cNvSpPr txBox="1"/>
          <p:nvPr/>
        </p:nvSpPr>
        <p:spPr>
          <a:xfrm>
            <a:off x="7850449" y="2110037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E0137DC-D2F8-46D5-A107-D4A680442353}"/>
              </a:ext>
            </a:extLst>
          </p:cNvPr>
          <p:cNvSpPr txBox="1"/>
          <p:nvPr/>
        </p:nvSpPr>
        <p:spPr>
          <a:xfrm>
            <a:off x="7989992" y="3088034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1D8048F7-B517-4C08-8D72-54C7AE188ACD}"/>
              </a:ext>
            </a:extLst>
          </p:cNvPr>
          <p:cNvSpPr txBox="1"/>
          <p:nvPr/>
        </p:nvSpPr>
        <p:spPr>
          <a:xfrm>
            <a:off x="8195267" y="2952078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5912FDF5-BFCB-4B74-920D-6EB7A7E86FCC}"/>
              </a:ext>
            </a:extLst>
          </p:cNvPr>
          <p:cNvCxnSpPr>
            <a:cxnSpLocks/>
          </p:cNvCxnSpPr>
          <p:nvPr/>
        </p:nvCxnSpPr>
        <p:spPr>
          <a:xfrm>
            <a:off x="8020665" y="3423960"/>
            <a:ext cx="366417" cy="1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87CDA7D-1A25-49C6-81A4-C33EAFE5B227}"/>
              </a:ext>
            </a:extLst>
          </p:cNvPr>
          <p:cNvSpPr txBox="1"/>
          <p:nvPr/>
        </p:nvSpPr>
        <p:spPr>
          <a:xfrm>
            <a:off x="7989992" y="3441930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D44978B-A2ED-4BA3-964C-AD48D05B0BEA}"/>
              </a:ext>
            </a:extLst>
          </p:cNvPr>
          <p:cNvSpPr txBox="1"/>
          <p:nvPr/>
        </p:nvSpPr>
        <p:spPr>
          <a:xfrm>
            <a:off x="8323055" y="2708812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F95E840-656F-4EAB-8737-9B4422BD69F7}"/>
              </a:ext>
            </a:extLst>
          </p:cNvPr>
          <p:cNvSpPr txBox="1"/>
          <p:nvPr/>
        </p:nvSpPr>
        <p:spPr>
          <a:xfrm>
            <a:off x="3315590" y="4390971"/>
            <a:ext cx="1505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7 = 21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BD524BC8-E2E3-4396-84BF-7B11F07FF3E6}"/>
              </a:ext>
            </a:extLst>
          </p:cNvPr>
          <p:cNvSpPr txBox="1"/>
          <p:nvPr/>
        </p:nvSpPr>
        <p:spPr>
          <a:xfrm>
            <a:off x="3293068" y="4824703"/>
            <a:ext cx="15056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7 = 28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2A16D77E-BF1B-4178-BE5E-E3F9C3BFD3CF}"/>
              </a:ext>
            </a:extLst>
          </p:cNvPr>
          <p:cNvSpPr/>
          <p:nvPr/>
        </p:nvSpPr>
        <p:spPr>
          <a:xfrm>
            <a:off x="3376062" y="4324397"/>
            <a:ext cx="1505682" cy="500306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71FCFB5-A8C4-4537-926C-7150FCF6B84F}"/>
              </a:ext>
            </a:extLst>
          </p:cNvPr>
          <p:cNvSpPr txBox="1"/>
          <p:nvPr/>
        </p:nvSpPr>
        <p:spPr>
          <a:xfrm>
            <a:off x="8174821" y="2103621"/>
            <a:ext cx="406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586CD0F8-A5A3-47C4-BDC3-487514F2CF04}"/>
              </a:ext>
            </a:extLst>
          </p:cNvPr>
          <p:cNvSpPr txBox="1"/>
          <p:nvPr/>
        </p:nvSpPr>
        <p:spPr>
          <a:xfrm>
            <a:off x="7979631" y="3765097"/>
            <a:ext cx="713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1  2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E6D2DDDF-04E2-42F8-AD13-F0CBA761604C}"/>
              </a:ext>
            </a:extLst>
          </p:cNvPr>
          <p:cNvSpPr txBox="1"/>
          <p:nvPr/>
        </p:nvSpPr>
        <p:spPr>
          <a:xfrm>
            <a:off x="8503194" y="359651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632E2F85-4C89-432F-A248-48AFE338620A}"/>
              </a:ext>
            </a:extLst>
          </p:cNvPr>
          <p:cNvCxnSpPr>
            <a:cxnSpLocks/>
          </p:cNvCxnSpPr>
          <p:nvPr/>
        </p:nvCxnSpPr>
        <p:spPr>
          <a:xfrm>
            <a:off x="8094617" y="4124851"/>
            <a:ext cx="50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E63E77E2-BBF0-4107-919C-49031E75CABB}"/>
              </a:ext>
            </a:extLst>
          </p:cNvPr>
          <p:cNvSpPr txBox="1"/>
          <p:nvPr/>
        </p:nvSpPr>
        <p:spPr>
          <a:xfrm>
            <a:off x="8352308" y="4072179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69AAAB8F-7795-433C-91C2-0E864F1D77F0}"/>
              </a:ext>
            </a:extLst>
          </p:cNvPr>
          <p:cNvSpPr txBox="1"/>
          <p:nvPr/>
        </p:nvSpPr>
        <p:spPr>
          <a:xfrm>
            <a:off x="8040024" y="4055280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A3F36E90-9927-4EDB-B098-4B49135A6F88}"/>
              </a:ext>
            </a:extLst>
          </p:cNvPr>
          <p:cNvSpPr/>
          <p:nvPr/>
        </p:nvSpPr>
        <p:spPr>
          <a:xfrm>
            <a:off x="7979631" y="2145211"/>
            <a:ext cx="624717" cy="372248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CB4A844A-06A1-437A-AA12-F6F6DD5FE16B}"/>
              </a:ext>
            </a:extLst>
          </p:cNvPr>
          <p:cNvSpPr/>
          <p:nvPr/>
        </p:nvSpPr>
        <p:spPr>
          <a:xfrm>
            <a:off x="8123018" y="4160138"/>
            <a:ext cx="596316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41885C4E-78E5-4798-A605-BE59D6047924}"/>
              </a:ext>
            </a:extLst>
          </p:cNvPr>
          <p:cNvSpPr txBox="1"/>
          <p:nvPr/>
        </p:nvSpPr>
        <p:spPr>
          <a:xfrm>
            <a:off x="8980760" y="4621039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من معقولية الإجابة /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29385532-346E-4944-84AB-73C00F12D0A0}"/>
              </a:ext>
            </a:extLst>
          </p:cNvPr>
          <p:cNvSpPr txBox="1"/>
          <p:nvPr/>
        </p:nvSpPr>
        <p:spPr>
          <a:xfrm>
            <a:off x="8387082" y="5146881"/>
            <a:ext cx="161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100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÷ 10 = 10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8EE87763-7663-464D-84D2-2440E45E1096}"/>
              </a:ext>
            </a:extLst>
          </p:cNvPr>
          <p:cNvSpPr txBox="1"/>
          <p:nvPr/>
        </p:nvSpPr>
        <p:spPr>
          <a:xfrm>
            <a:off x="5933049" y="5617841"/>
            <a:ext cx="4063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ناتج القسمة = 13 قريب من 10 إذن الإجابة معقولة </a:t>
            </a:r>
          </a:p>
        </p:txBody>
      </p:sp>
    </p:spTree>
    <p:extLst>
      <p:ext uri="{BB962C8B-B14F-4D97-AF65-F5344CB8AC3E}">
        <p14:creationId xmlns:p14="http://schemas.microsoft.com/office/powerpoint/2010/main" val="41117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00144 0.101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/>
      <p:bldP spid="73" grpId="0"/>
      <p:bldP spid="74" grpId="0"/>
      <p:bldP spid="74" grpId="1"/>
      <p:bldP spid="75" grpId="0"/>
      <p:bldP spid="76" grpId="0"/>
      <p:bldP spid="77" grpId="0" animBg="1"/>
      <p:bldP spid="78" grpId="0"/>
      <p:bldP spid="79" grpId="0"/>
      <p:bldP spid="80" grpId="0"/>
      <p:bldP spid="83" grpId="0"/>
      <p:bldP spid="84" grpId="0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6A945AA-863C-462A-9FC1-22BA86B879F3}"/>
              </a:ext>
            </a:extLst>
          </p:cNvPr>
          <p:cNvCxnSpPr>
            <a:cxnSpLocks/>
          </p:cNvCxnSpPr>
          <p:nvPr/>
        </p:nvCxnSpPr>
        <p:spPr>
          <a:xfrm>
            <a:off x="6649559" y="905740"/>
            <a:ext cx="0" cy="5281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906C1114-A86C-49FC-A81D-E057D883948A}"/>
              </a:ext>
            </a:extLst>
          </p:cNvPr>
          <p:cNvSpPr txBox="1"/>
          <p:nvPr/>
        </p:nvSpPr>
        <p:spPr>
          <a:xfrm>
            <a:off x="5734318" y="498979"/>
            <a:ext cx="394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اقسم ، ثم تحقق من إجابتك .</a:t>
            </a:r>
          </a:p>
        </p:txBody>
      </p:sp>
      <p:cxnSp>
        <p:nvCxnSpPr>
          <p:cNvPr id="81" name="موصل: على شكل مرفق 80">
            <a:extLst>
              <a:ext uri="{FF2B5EF4-FFF2-40B4-BE49-F238E27FC236}">
                <a16:creationId xmlns:a16="http://schemas.microsoft.com/office/drawing/2014/main" id="{098B81DB-45FD-4DC8-9F3D-3135C3F3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98928" y="1758713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885E844-3464-4F4B-B586-980195B7B6C0}"/>
              </a:ext>
            </a:extLst>
          </p:cNvPr>
          <p:cNvSpPr txBox="1"/>
          <p:nvPr/>
        </p:nvSpPr>
        <p:spPr>
          <a:xfrm>
            <a:off x="8745920" y="1757429"/>
            <a:ext cx="944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3   3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F16255D-9DF1-4814-9A55-2AD61362F9C6}"/>
              </a:ext>
            </a:extLst>
          </p:cNvPr>
          <p:cNvSpPr txBox="1"/>
          <p:nvPr/>
        </p:nvSpPr>
        <p:spPr>
          <a:xfrm>
            <a:off x="8253455" y="1771009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CCE849E1-2EAC-44A4-A66B-34D349CBBBB2}"/>
              </a:ext>
            </a:extLst>
          </p:cNvPr>
          <p:cNvCxnSpPr/>
          <p:nvPr/>
        </p:nvCxnSpPr>
        <p:spPr>
          <a:xfrm>
            <a:off x="9044185" y="2078707"/>
            <a:ext cx="247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3C9F086A-B575-4090-B4CD-5E98969E8B0E}"/>
              </a:ext>
            </a:extLst>
          </p:cNvPr>
          <p:cNvSpPr txBox="1"/>
          <p:nvPr/>
        </p:nvSpPr>
        <p:spPr>
          <a:xfrm>
            <a:off x="8897652" y="1294159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2BA1C50-75F3-4EDB-A67A-7448208F715C}"/>
              </a:ext>
            </a:extLst>
          </p:cNvPr>
          <p:cNvSpPr txBox="1"/>
          <p:nvPr/>
        </p:nvSpPr>
        <p:spPr>
          <a:xfrm>
            <a:off x="8979893" y="2137797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BE39849-1C54-4B6A-8C8B-97839029A75D}"/>
              </a:ext>
            </a:extLst>
          </p:cNvPr>
          <p:cNvSpPr txBox="1"/>
          <p:nvPr/>
        </p:nvSpPr>
        <p:spPr>
          <a:xfrm>
            <a:off x="9185168" y="2001841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8" name="رابط مستقيم 87">
            <a:extLst>
              <a:ext uri="{FF2B5EF4-FFF2-40B4-BE49-F238E27FC236}">
                <a16:creationId xmlns:a16="http://schemas.microsoft.com/office/drawing/2014/main" id="{B4F46FD9-D42A-425C-BF1D-023063BF9E80}"/>
              </a:ext>
            </a:extLst>
          </p:cNvPr>
          <p:cNvCxnSpPr>
            <a:cxnSpLocks/>
          </p:cNvCxnSpPr>
          <p:nvPr/>
        </p:nvCxnSpPr>
        <p:spPr>
          <a:xfrm>
            <a:off x="9010566" y="2473723"/>
            <a:ext cx="366417" cy="1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34A0C07D-5C5C-42F5-99EF-FD7612B15F2B}"/>
              </a:ext>
            </a:extLst>
          </p:cNvPr>
          <p:cNvSpPr txBox="1"/>
          <p:nvPr/>
        </p:nvSpPr>
        <p:spPr>
          <a:xfrm>
            <a:off x="8979893" y="249169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4A37CFAB-99DA-45B9-8EE4-B1626FB8810A}"/>
              </a:ext>
            </a:extLst>
          </p:cNvPr>
          <p:cNvSpPr txBox="1"/>
          <p:nvPr/>
        </p:nvSpPr>
        <p:spPr>
          <a:xfrm>
            <a:off x="9312956" y="1758575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48317B8-3B16-4D31-A1BB-1401338B6C7A}"/>
              </a:ext>
            </a:extLst>
          </p:cNvPr>
          <p:cNvSpPr txBox="1"/>
          <p:nvPr/>
        </p:nvSpPr>
        <p:spPr>
          <a:xfrm>
            <a:off x="9222024" y="1287743"/>
            <a:ext cx="406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C695EF41-5CAC-4DE4-AD08-1FC19966F448}"/>
              </a:ext>
            </a:extLst>
          </p:cNvPr>
          <p:cNvSpPr txBox="1"/>
          <p:nvPr/>
        </p:nvSpPr>
        <p:spPr>
          <a:xfrm>
            <a:off x="8969532" y="2814860"/>
            <a:ext cx="713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166C25EA-0B0A-4854-A6F5-49B63480F52B}"/>
              </a:ext>
            </a:extLst>
          </p:cNvPr>
          <p:cNvSpPr txBox="1"/>
          <p:nvPr/>
        </p:nvSpPr>
        <p:spPr>
          <a:xfrm>
            <a:off x="9500803" y="2646644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6CFD49CE-337C-431D-9CDE-3AA5CEE27152}"/>
              </a:ext>
            </a:extLst>
          </p:cNvPr>
          <p:cNvCxnSpPr>
            <a:cxnSpLocks/>
          </p:cNvCxnSpPr>
          <p:nvPr/>
        </p:nvCxnSpPr>
        <p:spPr>
          <a:xfrm>
            <a:off x="9084518" y="3174614"/>
            <a:ext cx="50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3F07391-6C9F-4D25-8ECD-93C423676373}"/>
              </a:ext>
            </a:extLst>
          </p:cNvPr>
          <p:cNvSpPr txBox="1"/>
          <p:nvPr/>
        </p:nvSpPr>
        <p:spPr>
          <a:xfrm>
            <a:off x="9342209" y="3121942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BCD125C-685D-465C-B0C3-901EBCFCFF38}"/>
              </a:ext>
            </a:extLst>
          </p:cNvPr>
          <p:cNvSpPr txBox="1"/>
          <p:nvPr/>
        </p:nvSpPr>
        <p:spPr>
          <a:xfrm>
            <a:off x="9029925" y="310504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C2809B6-0DDC-4CA2-A9CA-C7F1059CE14D}"/>
              </a:ext>
            </a:extLst>
          </p:cNvPr>
          <p:cNvSpPr/>
          <p:nvPr/>
        </p:nvSpPr>
        <p:spPr>
          <a:xfrm>
            <a:off x="8996903" y="1323601"/>
            <a:ext cx="624717" cy="372248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D10B6A12-FE42-46C7-AF9C-529B55FF2E6B}"/>
              </a:ext>
            </a:extLst>
          </p:cNvPr>
          <p:cNvSpPr/>
          <p:nvPr/>
        </p:nvSpPr>
        <p:spPr>
          <a:xfrm>
            <a:off x="9086354" y="3193002"/>
            <a:ext cx="596316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1ACABACE-1B2D-486A-8E0E-E3D574F53CF7}"/>
              </a:ext>
            </a:extLst>
          </p:cNvPr>
          <p:cNvSpPr txBox="1"/>
          <p:nvPr/>
        </p:nvSpPr>
        <p:spPr>
          <a:xfrm>
            <a:off x="9973172" y="3652951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من معقولية الإجابة /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8A821B72-A6E1-462E-AC0D-ABB8277AEF4F}"/>
              </a:ext>
            </a:extLst>
          </p:cNvPr>
          <p:cNvSpPr txBox="1"/>
          <p:nvPr/>
        </p:nvSpPr>
        <p:spPr>
          <a:xfrm>
            <a:off x="9362038" y="4123911"/>
            <a:ext cx="161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30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÷ 2 = 15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13FE1B33-244E-4D32-B00F-D3E9722D8938}"/>
              </a:ext>
            </a:extLst>
          </p:cNvPr>
          <p:cNvSpPr txBox="1"/>
          <p:nvPr/>
        </p:nvSpPr>
        <p:spPr>
          <a:xfrm>
            <a:off x="6908005" y="4594871"/>
            <a:ext cx="4063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ناتج القسمة = 16 قريب من 16 إذن الإجابة معقولة </a:t>
            </a:r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19FA0DCA-F040-4103-B1D3-13C724DE71F8}"/>
              </a:ext>
            </a:extLst>
          </p:cNvPr>
          <p:cNvSpPr/>
          <p:nvPr/>
        </p:nvSpPr>
        <p:spPr>
          <a:xfrm>
            <a:off x="10300342" y="89610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BDABEE62-5C98-42C6-BA40-B2854C23ADE4}"/>
              </a:ext>
            </a:extLst>
          </p:cNvPr>
          <p:cNvSpPr/>
          <p:nvPr/>
        </p:nvSpPr>
        <p:spPr>
          <a:xfrm>
            <a:off x="6028876" y="896105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19C2A3AA-F860-415D-854E-273C9793915C}"/>
              </a:ext>
            </a:extLst>
          </p:cNvPr>
          <p:cNvSpPr txBox="1"/>
          <p:nvPr/>
        </p:nvSpPr>
        <p:spPr>
          <a:xfrm>
            <a:off x="4128957" y="941436"/>
            <a:ext cx="16053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179 ÷ 3 =</a:t>
            </a:r>
          </a:p>
        </p:txBody>
      </p:sp>
      <p:cxnSp>
        <p:nvCxnSpPr>
          <p:cNvPr id="105" name="موصل: على شكل مرفق 104">
            <a:extLst>
              <a:ext uri="{FF2B5EF4-FFF2-40B4-BE49-F238E27FC236}">
                <a16:creationId xmlns:a16="http://schemas.microsoft.com/office/drawing/2014/main" id="{7DE8216D-C30F-4601-8D88-9C56723E78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1845" y="2186731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0DFD0C07-3B79-447D-B4C7-303E335EACB2}"/>
              </a:ext>
            </a:extLst>
          </p:cNvPr>
          <p:cNvSpPr txBox="1"/>
          <p:nvPr/>
        </p:nvSpPr>
        <p:spPr>
          <a:xfrm>
            <a:off x="3268836" y="2185447"/>
            <a:ext cx="11669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9  7  1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67BAB49C-2A51-4496-9DD5-059B742481FD}"/>
              </a:ext>
            </a:extLst>
          </p:cNvPr>
          <p:cNvSpPr txBox="1"/>
          <p:nvPr/>
        </p:nvSpPr>
        <p:spPr>
          <a:xfrm>
            <a:off x="2776372" y="2199027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8" name="رابط مستقيم 107">
            <a:extLst>
              <a:ext uri="{FF2B5EF4-FFF2-40B4-BE49-F238E27FC236}">
                <a16:creationId xmlns:a16="http://schemas.microsoft.com/office/drawing/2014/main" id="{34137B50-1EB6-4B20-947B-93F2B5F689AE}"/>
              </a:ext>
            </a:extLst>
          </p:cNvPr>
          <p:cNvCxnSpPr>
            <a:cxnSpLocks/>
          </p:cNvCxnSpPr>
          <p:nvPr/>
        </p:nvCxnSpPr>
        <p:spPr>
          <a:xfrm>
            <a:off x="3567102" y="2506725"/>
            <a:ext cx="4297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9343CBE2-E48C-4E15-8DE5-40C79B3D0938}"/>
              </a:ext>
            </a:extLst>
          </p:cNvPr>
          <p:cNvSpPr txBox="1"/>
          <p:nvPr/>
        </p:nvSpPr>
        <p:spPr>
          <a:xfrm>
            <a:off x="3488984" y="1741971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0C206612-0412-45F5-B4A5-07400F00F5B9}"/>
              </a:ext>
            </a:extLst>
          </p:cNvPr>
          <p:cNvSpPr txBox="1"/>
          <p:nvPr/>
        </p:nvSpPr>
        <p:spPr>
          <a:xfrm>
            <a:off x="3395520" y="2531092"/>
            <a:ext cx="7565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4C13CE4E-B0B8-4E53-8E37-A600B3D9D071}"/>
              </a:ext>
            </a:extLst>
          </p:cNvPr>
          <p:cNvSpPr txBox="1"/>
          <p:nvPr/>
        </p:nvSpPr>
        <p:spPr>
          <a:xfrm>
            <a:off x="3939548" y="2414121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2" name="رابط مستقيم 111">
            <a:extLst>
              <a:ext uri="{FF2B5EF4-FFF2-40B4-BE49-F238E27FC236}">
                <a16:creationId xmlns:a16="http://schemas.microsoft.com/office/drawing/2014/main" id="{7409140B-7E76-4535-809E-FDBCC786F1BF}"/>
              </a:ext>
            </a:extLst>
          </p:cNvPr>
          <p:cNvCxnSpPr>
            <a:cxnSpLocks/>
          </p:cNvCxnSpPr>
          <p:nvPr/>
        </p:nvCxnSpPr>
        <p:spPr>
          <a:xfrm>
            <a:off x="3533483" y="2901741"/>
            <a:ext cx="672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C3717DF7-DBC0-4839-8630-3390C78A128A}"/>
              </a:ext>
            </a:extLst>
          </p:cNvPr>
          <p:cNvSpPr txBox="1"/>
          <p:nvPr/>
        </p:nvSpPr>
        <p:spPr>
          <a:xfrm>
            <a:off x="3489760" y="2844564"/>
            <a:ext cx="672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73CFA246-4628-4001-B401-E5911115DC30}"/>
              </a:ext>
            </a:extLst>
          </p:cNvPr>
          <p:cNvSpPr txBox="1"/>
          <p:nvPr/>
        </p:nvSpPr>
        <p:spPr>
          <a:xfrm>
            <a:off x="4055034" y="2184768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348CB786-017B-4777-92E7-8B6F3275A214}"/>
              </a:ext>
            </a:extLst>
          </p:cNvPr>
          <p:cNvSpPr txBox="1"/>
          <p:nvPr/>
        </p:nvSpPr>
        <p:spPr>
          <a:xfrm>
            <a:off x="3749050" y="1730266"/>
            <a:ext cx="406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AEB57074-199E-4815-9DBE-E63DC17D7E06}"/>
              </a:ext>
            </a:extLst>
          </p:cNvPr>
          <p:cNvSpPr txBox="1"/>
          <p:nvPr/>
        </p:nvSpPr>
        <p:spPr>
          <a:xfrm>
            <a:off x="3791342" y="3269250"/>
            <a:ext cx="713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E9373153-24DF-448B-AB8F-8EFA4151BF32}"/>
              </a:ext>
            </a:extLst>
          </p:cNvPr>
          <p:cNvSpPr txBox="1"/>
          <p:nvPr/>
        </p:nvSpPr>
        <p:spPr>
          <a:xfrm>
            <a:off x="4266807" y="3045692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18" name="رابط مستقيم 117">
            <a:extLst>
              <a:ext uri="{FF2B5EF4-FFF2-40B4-BE49-F238E27FC236}">
                <a16:creationId xmlns:a16="http://schemas.microsoft.com/office/drawing/2014/main" id="{C304B992-A01F-4E61-9E63-77C1424F8BE2}"/>
              </a:ext>
            </a:extLst>
          </p:cNvPr>
          <p:cNvCxnSpPr>
            <a:cxnSpLocks/>
          </p:cNvCxnSpPr>
          <p:nvPr/>
        </p:nvCxnSpPr>
        <p:spPr>
          <a:xfrm>
            <a:off x="3950721" y="3621185"/>
            <a:ext cx="50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17C9C791-54B9-4A9B-8E78-C8F048E6D657}"/>
              </a:ext>
            </a:extLst>
          </p:cNvPr>
          <p:cNvSpPr txBox="1"/>
          <p:nvPr/>
        </p:nvSpPr>
        <p:spPr>
          <a:xfrm>
            <a:off x="4139279" y="3575609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03717477-52E0-4F2A-975D-740D86AF8C16}"/>
              </a:ext>
            </a:extLst>
          </p:cNvPr>
          <p:cNvSpPr txBox="1"/>
          <p:nvPr/>
        </p:nvSpPr>
        <p:spPr>
          <a:xfrm>
            <a:off x="3865459" y="3540960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1" name="مستطيل: زوايا مستديرة 120">
            <a:extLst>
              <a:ext uri="{FF2B5EF4-FFF2-40B4-BE49-F238E27FC236}">
                <a16:creationId xmlns:a16="http://schemas.microsoft.com/office/drawing/2014/main" id="{C1D23D3A-0536-4C42-9F84-5CA6A5777710}"/>
              </a:ext>
            </a:extLst>
          </p:cNvPr>
          <p:cNvSpPr/>
          <p:nvPr/>
        </p:nvSpPr>
        <p:spPr>
          <a:xfrm>
            <a:off x="3514562" y="1748467"/>
            <a:ext cx="624717" cy="372248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6E0B614A-007E-4A0D-99D7-B46E506BADCA}"/>
              </a:ext>
            </a:extLst>
          </p:cNvPr>
          <p:cNvSpPr/>
          <p:nvPr/>
        </p:nvSpPr>
        <p:spPr>
          <a:xfrm>
            <a:off x="3913718" y="3657809"/>
            <a:ext cx="596316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59E7E614-1D43-48DE-89A7-1A4E2FB53366}"/>
              </a:ext>
            </a:extLst>
          </p:cNvPr>
          <p:cNvSpPr txBox="1"/>
          <p:nvPr/>
        </p:nvSpPr>
        <p:spPr>
          <a:xfrm>
            <a:off x="4496089" y="4080969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من معقولية الإجابة /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7DD5DE26-C758-4E25-B3F6-C9D98C75F5C5}"/>
              </a:ext>
            </a:extLst>
          </p:cNvPr>
          <p:cNvSpPr txBox="1"/>
          <p:nvPr/>
        </p:nvSpPr>
        <p:spPr>
          <a:xfrm>
            <a:off x="3884955" y="4551929"/>
            <a:ext cx="161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180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÷ 3 = 60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869DB3A5-B8EB-4422-ACBF-88F14E6DC985}"/>
              </a:ext>
            </a:extLst>
          </p:cNvPr>
          <p:cNvSpPr txBox="1"/>
          <p:nvPr/>
        </p:nvSpPr>
        <p:spPr>
          <a:xfrm>
            <a:off x="1430922" y="5022889"/>
            <a:ext cx="4063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ناتج القسمة = 59 قريب من 60 إذن الإجابة معقولة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4339DEC-76ED-4DB7-A5A8-D70F53FBB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7" y="47400"/>
            <a:ext cx="6464632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0144 0.101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0144 0.1011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6" grpId="0"/>
      <p:bldP spid="87" grpId="0"/>
      <p:bldP spid="89" grpId="0"/>
      <p:bldP spid="90" grpId="0"/>
      <p:bldP spid="90" grpId="1"/>
      <p:bldP spid="91" grpId="0"/>
      <p:bldP spid="92" grpId="0"/>
      <p:bldP spid="93" grpId="0"/>
      <p:bldP spid="95" grpId="0"/>
      <p:bldP spid="96" grpId="0"/>
      <p:bldP spid="97" grpId="0" animBg="1"/>
      <p:bldP spid="98" grpId="0" animBg="1"/>
      <p:bldP spid="104" grpId="0"/>
      <p:bldP spid="106" grpId="0"/>
      <p:bldP spid="107" grpId="0"/>
      <p:bldP spid="109" grpId="0"/>
      <p:bldP spid="110" grpId="0"/>
      <p:bldP spid="111" grpId="0"/>
      <p:bldP spid="113" grpId="0"/>
      <p:bldP spid="114" grpId="0"/>
      <p:bldP spid="114" grpId="1"/>
      <p:bldP spid="115" grpId="0"/>
      <p:bldP spid="116" grpId="0"/>
      <p:bldP spid="117" grpId="0"/>
      <p:bldP spid="119" grpId="0"/>
      <p:bldP spid="120" grpId="0"/>
      <p:bldP spid="121" grpId="0" animBg="1"/>
      <p:bldP spid="1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6A945AA-863C-462A-9FC1-22BA86B879F3}"/>
              </a:ext>
            </a:extLst>
          </p:cNvPr>
          <p:cNvCxnSpPr>
            <a:cxnSpLocks/>
          </p:cNvCxnSpPr>
          <p:nvPr/>
        </p:nvCxnSpPr>
        <p:spPr>
          <a:xfrm>
            <a:off x="6649559" y="905740"/>
            <a:ext cx="0" cy="5281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906C1114-A86C-49FC-A81D-E057D883948A}"/>
              </a:ext>
            </a:extLst>
          </p:cNvPr>
          <p:cNvSpPr txBox="1"/>
          <p:nvPr/>
        </p:nvSpPr>
        <p:spPr>
          <a:xfrm>
            <a:off x="5732290" y="552826"/>
            <a:ext cx="394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اقسم ، ثم تحقق من إجابتك .</a:t>
            </a:r>
          </a:p>
        </p:txBody>
      </p:sp>
      <p:cxnSp>
        <p:nvCxnSpPr>
          <p:cNvPr id="81" name="موصل: على شكل مرفق 80">
            <a:extLst>
              <a:ext uri="{FF2B5EF4-FFF2-40B4-BE49-F238E27FC236}">
                <a16:creationId xmlns:a16="http://schemas.microsoft.com/office/drawing/2014/main" id="{098B81DB-45FD-4DC8-9F3D-3135C3F3B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98928" y="1758713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885E844-3464-4F4B-B586-980195B7B6C0}"/>
              </a:ext>
            </a:extLst>
          </p:cNvPr>
          <p:cNvSpPr txBox="1"/>
          <p:nvPr/>
        </p:nvSpPr>
        <p:spPr>
          <a:xfrm>
            <a:off x="8745920" y="1757429"/>
            <a:ext cx="944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4  6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AF16255D-9DF1-4814-9A55-2AD61362F9C6}"/>
              </a:ext>
            </a:extLst>
          </p:cNvPr>
          <p:cNvSpPr txBox="1"/>
          <p:nvPr/>
        </p:nvSpPr>
        <p:spPr>
          <a:xfrm>
            <a:off x="8253455" y="1771009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CCE849E1-2EAC-44A4-A66B-34D349CBBBB2}"/>
              </a:ext>
            </a:extLst>
          </p:cNvPr>
          <p:cNvCxnSpPr/>
          <p:nvPr/>
        </p:nvCxnSpPr>
        <p:spPr>
          <a:xfrm>
            <a:off x="9044185" y="2078707"/>
            <a:ext cx="247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3C9F086A-B575-4090-B4CD-5E98969E8B0E}"/>
              </a:ext>
            </a:extLst>
          </p:cNvPr>
          <p:cNvSpPr txBox="1"/>
          <p:nvPr/>
        </p:nvSpPr>
        <p:spPr>
          <a:xfrm>
            <a:off x="8985258" y="1311910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72BA1C50-75F3-4EDB-A67A-7448208F715C}"/>
              </a:ext>
            </a:extLst>
          </p:cNvPr>
          <p:cNvSpPr txBox="1"/>
          <p:nvPr/>
        </p:nvSpPr>
        <p:spPr>
          <a:xfrm>
            <a:off x="8979893" y="2137797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BE39849-1C54-4B6A-8C8B-97839029A75D}"/>
              </a:ext>
            </a:extLst>
          </p:cNvPr>
          <p:cNvSpPr txBox="1"/>
          <p:nvPr/>
        </p:nvSpPr>
        <p:spPr>
          <a:xfrm>
            <a:off x="9185168" y="2001841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88" name="رابط مستقيم 87">
            <a:extLst>
              <a:ext uri="{FF2B5EF4-FFF2-40B4-BE49-F238E27FC236}">
                <a16:creationId xmlns:a16="http://schemas.microsoft.com/office/drawing/2014/main" id="{B4F46FD9-D42A-425C-BF1D-023063BF9E80}"/>
              </a:ext>
            </a:extLst>
          </p:cNvPr>
          <p:cNvCxnSpPr>
            <a:cxnSpLocks/>
          </p:cNvCxnSpPr>
          <p:nvPr/>
        </p:nvCxnSpPr>
        <p:spPr>
          <a:xfrm>
            <a:off x="9010566" y="2473723"/>
            <a:ext cx="366417" cy="1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34A0C07D-5C5C-42F5-99EF-FD7612B15F2B}"/>
              </a:ext>
            </a:extLst>
          </p:cNvPr>
          <p:cNvSpPr txBox="1"/>
          <p:nvPr/>
        </p:nvSpPr>
        <p:spPr>
          <a:xfrm>
            <a:off x="8979893" y="249169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4A37CFAB-99DA-45B9-8EE4-B1626FB8810A}"/>
              </a:ext>
            </a:extLst>
          </p:cNvPr>
          <p:cNvSpPr txBox="1"/>
          <p:nvPr/>
        </p:nvSpPr>
        <p:spPr>
          <a:xfrm>
            <a:off x="9312956" y="1758575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48317B8-3B16-4D31-A1BB-1401338B6C7A}"/>
              </a:ext>
            </a:extLst>
          </p:cNvPr>
          <p:cNvSpPr txBox="1"/>
          <p:nvPr/>
        </p:nvSpPr>
        <p:spPr>
          <a:xfrm>
            <a:off x="9309630" y="1305494"/>
            <a:ext cx="406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C695EF41-5CAC-4DE4-AD08-1FC19966F448}"/>
              </a:ext>
            </a:extLst>
          </p:cNvPr>
          <p:cNvSpPr txBox="1"/>
          <p:nvPr/>
        </p:nvSpPr>
        <p:spPr>
          <a:xfrm>
            <a:off x="8969532" y="2814860"/>
            <a:ext cx="713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166C25EA-0B0A-4854-A6F5-49B63480F52B}"/>
              </a:ext>
            </a:extLst>
          </p:cNvPr>
          <p:cNvSpPr txBox="1"/>
          <p:nvPr/>
        </p:nvSpPr>
        <p:spPr>
          <a:xfrm>
            <a:off x="9500803" y="2646644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6CFD49CE-337C-431D-9CDE-3AA5CEE27152}"/>
              </a:ext>
            </a:extLst>
          </p:cNvPr>
          <p:cNvCxnSpPr>
            <a:cxnSpLocks/>
          </p:cNvCxnSpPr>
          <p:nvPr/>
        </p:nvCxnSpPr>
        <p:spPr>
          <a:xfrm>
            <a:off x="9084518" y="3174614"/>
            <a:ext cx="50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3F07391-6C9F-4D25-8ECD-93C423676373}"/>
              </a:ext>
            </a:extLst>
          </p:cNvPr>
          <p:cNvSpPr txBox="1"/>
          <p:nvPr/>
        </p:nvSpPr>
        <p:spPr>
          <a:xfrm>
            <a:off x="9342209" y="3121942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BCD125C-685D-465C-B0C3-901EBCFCFF38}"/>
              </a:ext>
            </a:extLst>
          </p:cNvPr>
          <p:cNvSpPr txBox="1"/>
          <p:nvPr/>
        </p:nvSpPr>
        <p:spPr>
          <a:xfrm>
            <a:off x="9029925" y="310504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C2809B6-0DDC-4CA2-A9CA-C7F1059CE14D}"/>
              </a:ext>
            </a:extLst>
          </p:cNvPr>
          <p:cNvSpPr/>
          <p:nvPr/>
        </p:nvSpPr>
        <p:spPr>
          <a:xfrm>
            <a:off x="9084518" y="1313227"/>
            <a:ext cx="624717" cy="372248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D10B6A12-FE42-46C7-AF9C-529B55FF2E6B}"/>
              </a:ext>
            </a:extLst>
          </p:cNvPr>
          <p:cNvSpPr/>
          <p:nvPr/>
        </p:nvSpPr>
        <p:spPr>
          <a:xfrm>
            <a:off x="9086354" y="3193002"/>
            <a:ext cx="596316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1ACABACE-1B2D-486A-8E0E-E3D574F53CF7}"/>
              </a:ext>
            </a:extLst>
          </p:cNvPr>
          <p:cNvSpPr txBox="1"/>
          <p:nvPr/>
        </p:nvSpPr>
        <p:spPr>
          <a:xfrm>
            <a:off x="9973172" y="3652951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من معقولية الإجابة /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8A821B72-A6E1-462E-AC0D-ABB8277AEF4F}"/>
              </a:ext>
            </a:extLst>
          </p:cNvPr>
          <p:cNvSpPr txBox="1"/>
          <p:nvPr/>
        </p:nvSpPr>
        <p:spPr>
          <a:xfrm>
            <a:off x="9362038" y="4123911"/>
            <a:ext cx="161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60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÷ 3 = 20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13FE1B33-244E-4D32-B00F-D3E9722D8938}"/>
              </a:ext>
            </a:extLst>
          </p:cNvPr>
          <p:cNvSpPr txBox="1"/>
          <p:nvPr/>
        </p:nvSpPr>
        <p:spPr>
          <a:xfrm>
            <a:off x="6908005" y="4594871"/>
            <a:ext cx="4063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ناتج القسمة = 21 قريب من 20 إذن الإجابة معقولة </a:t>
            </a:r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19FA0DCA-F040-4103-B1D3-13C724DE71F8}"/>
              </a:ext>
            </a:extLst>
          </p:cNvPr>
          <p:cNvSpPr/>
          <p:nvPr/>
        </p:nvSpPr>
        <p:spPr>
          <a:xfrm>
            <a:off x="10300342" y="896106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شكل بيضاوي 102">
            <a:extLst>
              <a:ext uri="{FF2B5EF4-FFF2-40B4-BE49-F238E27FC236}">
                <a16:creationId xmlns:a16="http://schemas.microsoft.com/office/drawing/2014/main" id="{BDABEE62-5C98-42C6-BA40-B2854C23ADE4}"/>
              </a:ext>
            </a:extLst>
          </p:cNvPr>
          <p:cNvSpPr/>
          <p:nvPr/>
        </p:nvSpPr>
        <p:spPr>
          <a:xfrm>
            <a:off x="6028876" y="896105"/>
            <a:ext cx="522752" cy="474731"/>
          </a:xfrm>
          <a:prstGeom prst="ellipse">
            <a:avLst/>
          </a:prstGeom>
          <a:solidFill>
            <a:srgbClr val="FCA3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" name="موصل: على شكل مرفق 59">
            <a:extLst>
              <a:ext uri="{FF2B5EF4-FFF2-40B4-BE49-F238E27FC236}">
                <a16:creationId xmlns:a16="http://schemas.microsoft.com/office/drawing/2014/main" id="{961A3EAC-805B-4EA4-9105-75E276D08A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15857" y="1877866"/>
            <a:ext cx="1623275" cy="351756"/>
          </a:xfrm>
          <a:prstGeom prst="bentConnector3">
            <a:avLst>
              <a:gd name="adj1" fmla="val 5826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B9E2AABB-7899-4BA1-A08B-C8A86B46542E}"/>
              </a:ext>
            </a:extLst>
          </p:cNvPr>
          <p:cNvSpPr txBox="1"/>
          <p:nvPr/>
        </p:nvSpPr>
        <p:spPr>
          <a:xfrm>
            <a:off x="3162849" y="1876582"/>
            <a:ext cx="9444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2  8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FA071F5-DE70-406F-A235-78D5CBB1FD02}"/>
              </a:ext>
            </a:extLst>
          </p:cNvPr>
          <p:cNvSpPr txBox="1"/>
          <p:nvPr/>
        </p:nvSpPr>
        <p:spPr>
          <a:xfrm>
            <a:off x="2670384" y="1890162"/>
            <a:ext cx="376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799335DB-AECB-4092-8AF7-8A0E658536B5}"/>
              </a:ext>
            </a:extLst>
          </p:cNvPr>
          <p:cNvCxnSpPr/>
          <p:nvPr/>
        </p:nvCxnSpPr>
        <p:spPr>
          <a:xfrm>
            <a:off x="3461114" y="2197860"/>
            <a:ext cx="247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196F211F-3572-4113-83B4-50EC1C9B1AFA}"/>
              </a:ext>
            </a:extLst>
          </p:cNvPr>
          <p:cNvSpPr txBox="1"/>
          <p:nvPr/>
        </p:nvSpPr>
        <p:spPr>
          <a:xfrm>
            <a:off x="3402187" y="1431063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4E9B4AE-21CD-4BB6-8657-6A95775FEF1A}"/>
              </a:ext>
            </a:extLst>
          </p:cNvPr>
          <p:cNvSpPr txBox="1"/>
          <p:nvPr/>
        </p:nvSpPr>
        <p:spPr>
          <a:xfrm>
            <a:off x="3396822" y="2256950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4C4A127A-A5CA-43A6-A09C-76345C725FEE}"/>
              </a:ext>
            </a:extLst>
          </p:cNvPr>
          <p:cNvSpPr txBox="1"/>
          <p:nvPr/>
        </p:nvSpPr>
        <p:spPr>
          <a:xfrm>
            <a:off x="3602097" y="2120994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1E11C116-7DDD-4D63-A374-87BDA3E7DBC9}"/>
              </a:ext>
            </a:extLst>
          </p:cNvPr>
          <p:cNvCxnSpPr>
            <a:cxnSpLocks/>
          </p:cNvCxnSpPr>
          <p:nvPr/>
        </p:nvCxnSpPr>
        <p:spPr>
          <a:xfrm>
            <a:off x="3427495" y="2592876"/>
            <a:ext cx="366417" cy="11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34B71BEC-632D-40EA-A42D-1137FED55EB4}"/>
              </a:ext>
            </a:extLst>
          </p:cNvPr>
          <p:cNvSpPr txBox="1"/>
          <p:nvPr/>
        </p:nvSpPr>
        <p:spPr>
          <a:xfrm>
            <a:off x="3396822" y="2610846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noProof="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B7D8407-12D6-430C-9CFC-72D13CD103D6}"/>
              </a:ext>
            </a:extLst>
          </p:cNvPr>
          <p:cNvSpPr txBox="1"/>
          <p:nvPr/>
        </p:nvSpPr>
        <p:spPr>
          <a:xfrm>
            <a:off x="3729885" y="1877728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DAEBB48-2F8C-471A-B0F4-4404848C4D1D}"/>
              </a:ext>
            </a:extLst>
          </p:cNvPr>
          <p:cNvSpPr txBox="1"/>
          <p:nvPr/>
        </p:nvSpPr>
        <p:spPr>
          <a:xfrm>
            <a:off x="3726559" y="1424647"/>
            <a:ext cx="406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26E7696E-2A72-4B2C-929B-96F87FF9236D}"/>
              </a:ext>
            </a:extLst>
          </p:cNvPr>
          <p:cNvSpPr txBox="1"/>
          <p:nvPr/>
        </p:nvSpPr>
        <p:spPr>
          <a:xfrm>
            <a:off x="3386461" y="2934013"/>
            <a:ext cx="7131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0  3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C5666B8D-EE48-49AD-8F7D-49735FEEA9C4}"/>
              </a:ext>
            </a:extLst>
          </p:cNvPr>
          <p:cNvSpPr txBox="1"/>
          <p:nvPr/>
        </p:nvSpPr>
        <p:spPr>
          <a:xfrm>
            <a:off x="3917732" y="2765797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313A1D92-710B-4A90-9B2B-AB3B97D4B77D}"/>
              </a:ext>
            </a:extLst>
          </p:cNvPr>
          <p:cNvCxnSpPr>
            <a:cxnSpLocks/>
          </p:cNvCxnSpPr>
          <p:nvPr/>
        </p:nvCxnSpPr>
        <p:spPr>
          <a:xfrm>
            <a:off x="3501447" y="3293767"/>
            <a:ext cx="50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5FE4AE01-0BC2-47AE-AD1F-FCC852CCA7D6}"/>
              </a:ext>
            </a:extLst>
          </p:cNvPr>
          <p:cNvSpPr txBox="1"/>
          <p:nvPr/>
        </p:nvSpPr>
        <p:spPr>
          <a:xfrm>
            <a:off x="3759138" y="3241095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8230B418-B076-4CB3-9C20-D9988EEB5796}"/>
              </a:ext>
            </a:extLst>
          </p:cNvPr>
          <p:cNvSpPr txBox="1"/>
          <p:nvPr/>
        </p:nvSpPr>
        <p:spPr>
          <a:xfrm>
            <a:off x="3446854" y="3224196"/>
            <a:ext cx="3791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80FAB102-FC29-4AE8-92C6-4097A892E2FA}"/>
              </a:ext>
            </a:extLst>
          </p:cNvPr>
          <p:cNvSpPr/>
          <p:nvPr/>
        </p:nvSpPr>
        <p:spPr>
          <a:xfrm>
            <a:off x="3494113" y="1429238"/>
            <a:ext cx="624717" cy="372248"/>
          </a:xfrm>
          <a:prstGeom prst="roundRect">
            <a:avLst>
              <a:gd name="adj" fmla="val 2674"/>
            </a:avLst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CD330A61-2F3F-406A-8D46-D72FC1A50ECB}"/>
              </a:ext>
            </a:extLst>
          </p:cNvPr>
          <p:cNvSpPr/>
          <p:nvPr/>
        </p:nvSpPr>
        <p:spPr>
          <a:xfrm>
            <a:off x="3536825" y="3317101"/>
            <a:ext cx="596316" cy="271796"/>
          </a:xfrm>
          <a:prstGeom prst="roundRect">
            <a:avLst>
              <a:gd name="adj" fmla="val 2674"/>
            </a:avLst>
          </a:prstGeom>
          <a:solidFill>
            <a:srgbClr val="00B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A54E668-E09A-4FC8-86C5-5DD07618B4EE}"/>
              </a:ext>
            </a:extLst>
          </p:cNvPr>
          <p:cNvSpPr txBox="1"/>
          <p:nvPr/>
        </p:nvSpPr>
        <p:spPr>
          <a:xfrm>
            <a:off x="4390101" y="3772104"/>
            <a:ext cx="1996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التحقق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من معقولية الإجابة /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03103B8B-2B64-4636-B401-54D3E87CC3E3}"/>
              </a:ext>
            </a:extLst>
          </p:cNvPr>
          <p:cNvSpPr txBox="1"/>
          <p:nvPr/>
        </p:nvSpPr>
        <p:spPr>
          <a:xfrm>
            <a:off x="3778967" y="4243064"/>
            <a:ext cx="1619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80</a:t>
            </a:r>
            <a:r>
              <a:rPr kumimoji="0" lang="ar-SA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÷ 5 = 16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689C063D-A59A-4F31-91D0-459B6189F894}"/>
              </a:ext>
            </a:extLst>
          </p:cNvPr>
          <p:cNvSpPr txBox="1"/>
          <p:nvPr/>
        </p:nvSpPr>
        <p:spPr>
          <a:xfrm>
            <a:off x="1324934" y="4714024"/>
            <a:ext cx="4063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ناتج القسمة = 16 هو نفسه 16 إذن الإجابة معقولة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46DB92-8754-4DD8-BE03-EE75C6CCC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85" y="175348"/>
            <a:ext cx="6413830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0144 0.1011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-0.00143 0.1011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5" grpId="0"/>
      <p:bldP spid="86" grpId="0"/>
      <p:bldP spid="87" grpId="0"/>
      <p:bldP spid="89" grpId="0"/>
      <p:bldP spid="90" grpId="0"/>
      <p:bldP spid="90" grpId="1"/>
      <p:bldP spid="91" grpId="0"/>
      <p:bldP spid="92" grpId="0"/>
      <p:bldP spid="93" grpId="0"/>
      <p:bldP spid="95" grpId="0"/>
      <p:bldP spid="96" grpId="0"/>
      <p:bldP spid="97" grpId="0" animBg="1"/>
      <p:bldP spid="98" grpId="0" animBg="1"/>
      <p:bldP spid="61" grpId="0"/>
      <p:bldP spid="62" grpId="0"/>
      <p:bldP spid="64" grpId="0"/>
      <p:bldP spid="65" grpId="0"/>
      <p:bldP spid="66" grpId="0"/>
      <p:bldP spid="68" grpId="0"/>
      <p:bldP spid="69" grpId="0"/>
      <p:bldP spid="69" grpId="1"/>
      <p:bldP spid="70" grpId="0"/>
      <p:bldP spid="71" grpId="0"/>
      <p:bldP spid="72" grpId="0"/>
      <p:bldP spid="74" grpId="0"/>
      <p:bldP spid="75" grpId="0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8919429" y="521552"/>
            <a:ext cx="17470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التقويم /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AD363C-4239-43C4-AE35-BE2F72C0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788" y="1281956"/>
            <a:ext cx="3014663" cy="4352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757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وتر 16">
            <a:extLst>
              <a:ext uri="{FF2B5EF4-FFF2-40B4-BE49-F238E27FC236}">
                <a16:creationId xmlns:a16="http://schemas.microsoft.com/office/drawing/2014/main" id="{4BC31817-D832-4DBC-B363-04D44916229F}"/>
              </a:ext>
            </a:extLst>
          </p:cNvPr>
          <p:cNvSpPr/>
          <p:nvPr/>
        </p:nvSpPr>
        <p:spPr>
          <a:xfrm rot="3812868" flipV="1">
            <a:off x="-445065" y="364758"/>
            <a:ext cx="2042654" cy="2480403"/>
          </a:xfrm>
          <a:prstGeom prst="chord">
            <a:avLst>
              <a:gd name="adj1" fmla="val 5020148"/>
              <a:gd name="adj2" fmla="val 16200000"/>
            </a:avLst>
          </a:prstGeom>
          <a:solidFill>
            <a:srgbClr val="1D71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88E14D3-72FA-47F5-A0B1-016DAAC91BE1}"/>
              </a:ext>
            </a:extLst>
          </p:cNvPr>
          <p:cNvSpPr/>
          <p:nvPr/>
        </p:nvSpPr>
        <p:spPr>
          <a:xfrm>
            <a:off x="504824" y="0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AC1906B-F88E-4532-AEAD-0AC4E9C676C4}"/>
              </a:ext>
            </a:extLst>
          </p:cNvPr>
          <p:cNvSpPr/>
          <p:nvPr/>
        </p:nvSpPr>
        <p:spPr>
          <a:xfrm>
            <a:off x="10496550" y="5091111"/>
            <a:ext cx="2066925" cy="2066925"/>
          </a:xfrm>
          <a:prstGeom prst="ellipse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A16D25-56E4-45D3-9FF8-A7A651DE39B2}"/>
              </a:ext>
            </a:extLst>
          </p:cNvPr>
          <p:cNvSpPr/>
          <p:nvPr/>
        </p:nvSpPr>
        <p:spPr>
          <a:xfrm>
            <a:off x="11376146" y="5839239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B880D53-C563-4AD5-9FB4-F98EAEBED46A}"/>
              </a:ext>
            </a:extLst>
          </p:cNvPr>
          <p:cNvSpPr/>
          <p:nvPr/>
        </p:nvSpPr>
        <p:spPr>
          <a:xfrm>
            <a:off x="11376146" y="6186901"/>
            <a:ext cx="1631707" cy="161925"/>
          </a:xfrm>
          <a:prstGeom prst="rect">
            <a:avLst/>
          </a:pr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A650269-E3FC-4D77-9449-4D4BA40577C2}"/>
              </a:ext>
            </a:extLst>
          </p:cNvPr>
          <p:cNvGrpSpPr/>
          <p:nvPr/>
        </p:nvGrpSpPr>
        <p:grpSpPr>
          <a:xfrm>
            <a:off x="-284841" y="5162964"/>
            <a:ext cx="2066925" cy="2066925"/>
            <a:chOff x="5429250" y="3105150"/>
            <a:chExt cx="2066925" cy="2066925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EA5761A-D30C-4721-9F9A-C4DF107DD607}"/>
                </a:ext>
              </a:extLst>
            </p:cNvPr>
            <p:cNvSpPr/>
            <p:nvPr/>
          </p:nvSpPr>
          <p:spPr>
            <a:xfrm>
              <a:off x="5429250" y="3105150"/>
              <a:ext cx="2066925" cy="2066925"/>
            </a:xfrm>
            <a:prstGeom prst="ellipse">
              <a:avLst/>
            </a:prstGeom>
            <a:solidFill>
              <a:srgbClr val="FDBE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9A4E33C1-186D-4E24-BFDA-50D6E31EC304}"/>
                </a:ext>
              </a:extLst>
            </p:cNvPr>
            <p:cNvSpPr/>
            <p:nvPr/>
          </p:nvSpPr>
          <p:spPr>
            <a:xfrm>
              <a:off x="5900737" y="3576637"/>
              <a:ext cx="1123950" cy="1123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B72821-D37B-4D67-89A2-E8C297644A32}"/>
              </a:ext>
            </a:extLst>
          </p:cNvPr>
          <p:cNvSpPr/>
          <p:nvPr/>
        </p:nvSpPr>
        <p:spPr>
          <a:xfrm>
            <a:off x="880745" y="-3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B78FC82F-5B28-404A-8481-19156D0B4E16}"/>
              </a:ext>
            </a:extLst>
          </p:cNvPr>
          <p:cNvSpPr/>
          <p:nvPr/>
        </p:nvSpPr>
        <p:spPr>
          <a:xfrm>
            <a:off x="1256667" y="-2"/>
            <a:ext cx="142875" cy="1133475"/>
          </a:xfrm>
          <a:prstGeom prst="rect">
            <a:avLst/>
          </a:prstGeom>
          <a:solidFill>
            <a:srgbClr val="FF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id="{E4FF54D3-BC20-472B-8608-73C85B5173CD}"/>
              </a:ext>
            </a:extLst>
          </p:cNvPr>
          <p:cNvSpPr/>
          <p:nvPr/>
        </p:nvSpPr>
        <p:spPr>
          <a:xfrm>
            <a:off x="11042374" y="-256658"/>
            <a:ext cx="1149626" cy="1459704"/>
          </a:xfrm>
          <a:custGeom>
            <a:avLst/>
            <a:gdLst>
              <a:gd name="connsiteX0" fmla="*/ 883780 w 883780"/>
              <a:gd name="connsiteY0" fmla="*/ 0 h 1021408"/>
              <a:gd name="connsiteX1" fmla="*/ 883780 w 883780"/>
              <a:gd name="connsiteY1" fmla="*/ 482157 h 1021408"/>
              <a:gd name="connsiteX2" fmla="*/ 814716 w 883780"/>
              <a:gd name="connsiteY2" fmla="*/ 503596 h 1021408"/>
              <a:gd name="connsiteX3" fmla="*/ 471487 w 883780"/>
              <a:gd name="connsiteY3" fmla="*/ 1021408 h 1021408"/>
              <a:gd name="connsiteX4" fmla="*/ 0 w 883780"/>
              <a:gd name="connsiteY4" fmla="*/ 1021408 h 1021408"/>
              <a:gd name="connsiteX5" fmla="*/ 5336 w 883780"/>
              <a:gd name="connsiteY5" fmla="*/ 915743 h 1021408"/>
              <a:gd name="connsiteX6" fmla="*/ 825184 w 883780"/>
              <a:gd name="connsiteY6" fmla="*/ 8942 h 1021408"/>
              <a:gd name="connsiteX7" fmla="*/ 883780 w 883780"/>
              <a:gd name="connsiteY7" fmla="*/ 0 h 10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780" h="1021408">
                <a:moveTo>
                  <a:pt x="883780" y="0"/>
                </a:moveTo>
                <a:lnTo>
                  <a:pt x="883780" y="482157"/>
                </a:lnTo>
                <a:lnTo>
                  <a:pt x="814716" y="503596"/>
                </a:lnTo>
                <a:cubicBezTo>
                  <a:pt x="613015" y="588908"/>
                  <a:pt x="471487" y="788631"/>
                  <a:pt x="471487" y="1021408"/>
                </a:cubicBezTo>
                <a:lnTo>
                  <a:pt x="0" y="1021408"/>
                </a:lnTo>
                <a:lnTo>
                  <a:pt x="5336" y="915743"/>
                </a:lnTo>
                <a:cubicBezTo>
                  <a:pt x="51203" y="464097"/>
                  <a:pt x="387890" y="98426"/>
                  <a:pt x="825184" y="8942"/>
                </a:cubicBezTo>
                <a:lnTo>
                  <a:pt x="883780" y="0"/>
                </a:lnTo>
                <a:close/>
              </a:path>
            </a:pathLst>
          </a:custGeom>
          <a:solidFill>
            <a:srgbClr val="DC3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D332BB7-F35E-4132-96D8-0A060D11DB97}"/>
              </a:ext>
            </a:extLst>
          </p:cNvPr>
          <p:cNvSpPr txBox="1"/>
          <p:nvPr/>
        </p:nvSpPr>
        <p:spPr>
          <a:xfrm>
            <a:off x="9219366" y="712496"/>
            <a:ext cx="1277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6EB695-9967-4E80-A760-4D00B02D8B51}"/>
              </a:ext>
            </a:extLst>
          </p:cNvPr>
          <p:cNvSpPr txBox="1"/>
          <p:nvPr/>
        </p:nvSpPr>
        <p:spPr>
          <a:xfrm>
            <a:off x="5007429" y="1845971"/>
            <a:ext cx="40221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رقم 4 – 11 صفحة 31 </a:t>
            </a:r>
          </a:p>
        </p:txBody>
      </p:sp>
    </p:spTree>
    <p:extLst>
      <p:ext uri="{BB962C8B-B14F-4D97-AF65-F5344CB8AC3E}">
        <p14:creationId xmlns:p14="http://schemas.microsoft.com/office/powerpoint/2010/main" val="201263112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382</Words>
  <Application>Microsoft Office PowerPoint</Application>
  <PresentationFormat>شاشة عريضة</PresentationFormat>
  <Paragraphs>129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2022-02-06T19:25:42Z</dcterms:created>
  <dcterms:modified xsi:type="dcterms:W3CDTF">2023-01-09T02:44:31Z</dcterms:modified>
</cp:coreProperties>
</file>