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80"/>
    <a:srgbClr val="766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C1EBE-CF29-4E91-BE81-DD40B4FA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B12D67-DC4C-41BF-BE16-915B0CB8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7EA29-00C9-4B61-BE69-3B0991D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91F2E-E4FA-4DE1-8448-05F7980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4EC05-5049-45DD-8E29-CE15616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325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ECEFDC-895F-4BA7-A3F1-9C70CC2F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816300-C237-4CF2-B161-0F45DAA9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ABA767-88B2-43BF-837A-997A1E84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9B2E90-8666-4971-8754-31EAD059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A42CC3-CC8D-4CC5-AC24-CBD3A61D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87699F-6E9C-42E8-9991-A8C1F953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344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870212-98B8-442B-A0F7-2C8CEB6D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D3DB2B-2BDF-4199-A0A1-ECFEB148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5457B2-D3E4-4B71-838A-4CE146E98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37BB6AF-0778-4448-8343-964BF9366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32F4E77-22AA-4110-AAAC-F99510CB2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25B1861-B1D8-4B5C-8A88-5B923C0D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DE8AE8F-23ED-4333-BC74-EC496ED5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BD251BE-D791-42CF-810B-8D17C3D6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01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D7FF88-0E9C-4267-98C6-F2B5A518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04E029B-82C6-45CB-8FFF-6AF85BB4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49FA441-3D7B-4941-A043-040B00E0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26B9D5-8E6F-4E2B-BA60-45B640B1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44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D496CEC-C0CA-425E-A4AB-D96AF105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7CA0289-B88D-41B0-B080-CD449514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64AD98-6FC5-462D-A004-F265952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5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12E7C0-7C6B-4AE3-8728-F82EA87C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354B29-6183-4EDD-BF43-DBCA741D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7BF299D-601E-4700-AF6B-8389833C0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E1CF36-7016-4AB2-BA7B-3BDAB0E2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05AE56-74C6-4A5A-96E2-C69D58ED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AB50DAB-87B0-413A-9FB5-7A510885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414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75809F-451C-43AA-B1D4-F94FAF13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96D82C7-72AB-4D7F-90BE-21CADA863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65FD32-8A33-4E0B-889D-2BF1F3243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98009D-E785-48EC-B249-C05A09D4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4CDB7C-5C85-4575-ABAE-C53D4013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8A5DDC-1862-4FF9-8D89-ADB0CA2E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641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7695BF-770E-42CE-9D59-81256362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A53D00-7A7B-4A97-A84F-75EB98777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501DDD-4298-4D39-AEAA-89C1938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1BA00C-6ABA-4F2D-8547-56710036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567992-23A2-4B53-9524-B9462461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35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E18CB28-BB76-4DB0-BE49-22F06D910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58311D-8C88-403C-B2AF-719435316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3AA4A-DBF8-40E9-A832-0D050F80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E09DD5-C57C-44BD-98E2-9BC0F773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D45023-F505-44F5-8C57-C7F7827B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882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C1EBE-CF29-4E91-BE81-DD40B4FA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B12D67-DC4C-41BF-BE16-915B0CB8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7EA29-00C9-4B61-BE69-3B0991D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91F2E-E4FA-4DE1-8448-05F7980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4EC05-5049-45DD-8E29-CE15616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681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C1EBE-CF29-4E91-BE81-DD40B4FA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B12D67-DC4C-41BF-BE16-915B0CB8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7EA29-00C9-4B61-BE69-3B0991D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91F2E-E4FA-4DE1-8448-05F7980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4EC05-5049-45DD-8E29-CE15616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58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C1EBE-CF29-4E91-BE81-DD40B4FA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B12D67-DC4C-41BF-BE16-915B0CB8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7EA29-00C9-4B61-BE69-3B0991D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91F2E-E4FA-4DE1-8448-05F7980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4EC05-5049-45DD-8E29-CE15616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2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C1EBE-CF29-4E91-BE81-DD40B4FA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B12D67-DC4C-41BF-BE16-915B0CB8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7EA29-00C9-4B61-BE69-3B0991D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91F2E-E4FA-4DE1-8448-05F7980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4EC05-5049-45DD-8E29-CE15616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653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C1EBE-CF29-4E91-BE81-DD40B4FA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B12D67-DC4C-41BF-BE16-915B0CB8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7EA29-00C9-4B61-BE69-3B0991D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91F2E-E4FA-4DE1-8448-05F7980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4EC05-5049-45DD-8E29-CE15616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C1EBE-CF29-4E91-BE81-DD40B4FA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B12D67-DC4C-41BF-BE16-915B0CB8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7EA29-00C9-4B61-BE69-3B0991D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91F2E-E4FA-4DE1-8448-05F7980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4EC05-5049-45DD-8E29-CE15616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70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855D55-A325-459F-BF09-B936E0E7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D3DB53-1F44-4B56-9500-9D8A83CA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C07327-0F47-4A3F-9E2E-7CE1FC16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795875-3FC9-43BB-9D57-38F0F4DB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049ADB-AF03-4356-BE9B-65799A79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794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4A30DD-13E2-4456-9208-5F4D6EDC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EDAA047-DBE0-421E-AD82-DFD5B3DB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EE9F1C-F6B3-442D-8FE2-D3294916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7369CC-F0F1-43BF-A1EF-EC94E517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06076A-F82D-4D8F-BEF5-892F9D39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58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73167F1-40D4-4942-B408-BC74D48C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89F2C3-0331-45C5-8DD3-68922F73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318B95-FC41-4998-993B-3D61C02E0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3AFC-DFCF-4185-947C-72D05187F07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CDC961-A741-4812-AE5D-7F2A698D6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1EECF6-D438-4490-A21E-C0C2FAFA2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AED5-C543-4143-BE88-B7A5C884E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79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6163" y="266190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0C8C614C-3817-49BD-8F18-0DBF78F8A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8" y="2921810"/>
            <a:ext cx="1487451" cy="346927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3A7BC7-197A-4F98-8A40-E6446E02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9" y="1985940"/>
            <a:ext cx="2129158" cy="170332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A09DB1B-53D2-4980-AF9E-51F9B50D3C91}"/>
              </a:ext>
            </a:extLst>
          </p:cNvPr>
          <p:cNvSpPr txBox="1"/>
          <p:nvPr/>
        </p:nvSpPr>
        <p:spPr>
          <a:xfrm>
            <a:off x="6750599" y="2011241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862C188-143D-4529-AC35-0A6A5DFCBABE}"/>
              </a:ext>
            </a:extLst>
          </p:cNvPr>
          <p:cNvSpPr txBox="1"/>
          <p:nvPr/>
        </p:nvSpPr>
        <p:spPr>
          <a:xfrm>
            <a:off x="4450611" y="5003343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6E9FCB5-61E3-4F20-A5AB-594C2F5E34BE}"/>
              </a:ext>
            </a:extLst>
          </p:cNvPr>
          <p:cNvSpPr txBox="1"/>
          <p:nvPr/>
        </p:nvSpPr>
        <p:spPr>
          <a:xfrm>
            <a:off x="4903142" y="1285615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414245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6163" y="266190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CEEE99A-BE1C-4BDA-AC47-92F727A47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9" t="6996" b="37673"/>
          <a:stretch/>
        </p:blipFill>
        <p:spPr>
          <a:xfrm rot="5400000">
            <a:off x="7228209" y="862337"/>
            <a:ext cx="4123294" cy="624482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C907C6E-3632-45C0-98D4-C3EA202EA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2" t="8774" r="33417" b="35895"/>
          <a:stretch/>
        </p:blipFill>
        <p:spPr>
          <a:xfrm rot="5400000">
            <a:off x="2184505" y="797696"/>
            <a:ext cx="3640465" cy="632998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591462F-C66D-4EE2-B334-9DB88275D16D}"/>
              </a:ext>
            </a:extLst>
          </p:cNvPr>
          <p:cNvSpPr txBox="1"/>
          <p:nvPr/>
        </p:nvSpPr>
        <p:spPr>
          <a:xfrm>
            <a:off x="8878391" y="700840"/>
            <a:ext cx="25367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4A6576B-8096-4D9C-BCAA-7C13B5F293F8}"/>
              </a:ext>
            </a:extLst>
          </p:cNvPr>
          <p:cNvSpPr txBox="1"/>
          <p:nvPr/>
        </p:nvSpPr>
        <p:spPr>
          <a:xfrm>
            <a:off x="4934777" y="1406600"/>
            <a:ext cx="3689247" cy="73574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قدر ناتج الضرب 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B52AC34-7856-43DF-9113-E9B4F8F1B3C6}"/>
              </a:ext>
            </a:extLst>
          </p:cNvPr>
          <p:cNvSpPr txBox="1"/>
          <p:nvPr/>
        </p:nvSpPr>
        <p:spPr>
          <a:xfrm>
            <a:off x="9471374" y="3446140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9     7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5     5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FFE4983D-E4C9-4466-A2DE-F1C38158514A}"/>
              </a:ext>
            </a:extLst>
          </p:cNvPr>
          <p:cNvCxnSpPr>
            <a:cxnSpLocks/>
          </p:cNvCxnSpPr>
          <p:nvPr/>
        </p:nvCxnSpPr>
        <p:spPr>
          <a:xfrm>
            <a:off x="9392758" y="4494783"/>
            <a:ext cx="1617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8D7748A2-7B2D-4591-B02F-9CA58B6E43AA}"/>
              </a:ext>
            </a:extLst>
          </p:cNvPr>
          <p:cNvSpPr/>
          <p:nvPr/>
        </p:nvSpPr>
        <p:spPr>
          <a:xfrm>
            <a:off x="10828836" y="332208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200" dirty="0">
                <a:solidFill>
                  <a:prstClr val="white"/>
                </a:solidFill>
              </a:rPr>
              <a:t>10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A00484A-1F45-42C6-A2C8-0DBB8676781A}"/>
              </a:ext>
            </a:extLst>
          </p:cNvPr>
          <p:cNvSpPr txBox="1"/>
          <p:nvPr/>
        </p:nvSpPr>
        <p:spPr>
          <a:xfrm>
            <a:off x="3842434" y="3368026"/>
            <a:ext cx="20696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4  2  2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1 1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3D525AA3-B64C-4F55-BFA6-91668E2A222E}"/>
              </a:ext>
            </a:extLst>
          </p:cNvPr>
          <p:cNvCxnSpPr>
            <a:cxnSpLocks/>
          </p:cNvCxnSpPr>
          <p:nvPr/>
        </p:nvCxnSpPr>
        <p:spPr>
          <a:xfrm>
            <a:off x="4027221" y="4416669"/>
            <a:ext cx="1617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1D2B6A04-83F4-49A1-BC93-F627A778957A}"/>
              </a:ext>
            </a:extLst>
          </p:cNvPr>
          <p:cNvSpPr/>
          <p:nvPr/>
        </p:nvSpPr>
        <p:spPr>
          <a:xfrm>
            <a:off x="5644693" y="328387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137415A4-9393-4A40-BCEC-C54BB8311E71}"/>
              </a:ext>
            </a:extLst>
          </p:cNvPr>
          <p:cNvCxnSpPr/>
          <p:nvPr/>
        </p:nvCxnSpPr>
        <p:spPr>
          <a:xfrm flipH="1">
            <a:off x="8844239" y="3711230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B2E32A8-42EC-4824-8579-75B5E983FBD5}"/>
              </a:ext>
            </a:extLst>
          </p:cNvPr>
          <p:cNvSpPr txBox="1"/>
          <p:nvPr/>
        </p:nvSpPr>
        <p:spPr>
          <a:xfrm>
            <a:off x="7623603" y="3482938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0   8</a:t>
            </a:r>
          </a:p>
          <a:p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6</a:t>
            </a: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43DCE4D8-CA62-414B-A619-8422DC1A8605}"/>
              </a:ext>
            </a:extLst>
          </p:cNvPr>
          <p:cNvCxnSpPr/>
          <p:nvPr/>
        </p:nvCxnSpPr>
        <p:spPr>
          <a:xfrm flipH="1">
            <a:off x="8844239" y="4208829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DBADB521-B2BC-4FCC-83BE-FA5FBC14A48B}"/>
              </a:ext>
            </a:extLst>
          </p:cNvPr>
          <p:cNvCxnSpPr/>
          <p:nvPr/>
        </p:nvCxnSpPr>
        <p:spPr>
          <a:xfrm flipH="1">
            <a:off x="7623603" y="4496698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60E0885-24FB-4CA6-BE51-7BACFCAD4829}"/>
              </a:ext>
            </a:extLst>
          </p:cNvPr>
          <p:cNvSpPr txBox="1"/>
          <p:nvPr/>
        </p:nvSpPr>
        <p:spPr>
          <a:xfrm>
            <a:off x="8236483" y="4443739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E7FB0AA-4E4B-4D58-8AAC-83F9DCABE4AF}"/>
              </a:ext>
            </a:extLst>
          </p:cNvPr>
          <p:cNvSpPr txBox="1"/>
          <p:nvPr/>
        </p:nvSpPr>
        <p:spPr>
          <a:xfrm>
            <a:off x="7483494" y="4454044"/>
            <a:ext cx="837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480</a:t>
            </a:r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563A7E61-837B-44E0-A777-60EA11573DC6}"/>
              </a:ext>
            </a:extLst>
          </p:cNvPr>
          <p:cNvCxnSpPr/>
          <p:nvPr/>
        </p:nvCxnSpPr>
        <p:spPr>
          <a:xfrm flipH="1">
            <a:off x="3456601" y="3592913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A5895FE-B296-41E3-9EC0-D06A673E52D3}"/>
              </a:ext>
            </a:extLst>
          </p:cNvPr>
          <p:cNvSpPr txBox="1"/>
          <p:nvPr/>
        </p:nvSpPr>
        <p:spPr>
          <a:xfrm>
            <a:off x="1725577" y="3364621"/>
            <a:ext cx="1638459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0   0   2</a:t>
            </a:r>
          </a:p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1</a:t>
            </a: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FE3D934-1A3A-4423-B9DC-71DBDBBE445A}"/>
              </a:ext>
            </a:extLst>
          </p:cNvPr>
          <p:cNvCxnSpPr/>
          <p:nvPr/>
        </p:nvCxnSpPr>
        <p:spPr>
          <a:xfrm flipH="1">
            <a:off x="3456601" y="4090512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E4A5D41A-B4E3-4DD6-8AA1-623910145872}"/>
              </a:ext>
            </a:extLst>
          </p:cNvPr>
          <p:cNvCxnSpPr/>
          <p:nvPr/>
        </p:nvCxnSpPr>
        <p:spPr>
          <a:xfrm flipH="1">
            <a:off x="2235965" y="4378381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52D7E15-83A8-4897-A2BF-CBA2B46B77E5}"/>
              </a:ext>
            </a:extLst>
          </p:cNvPr>
          <p:cNvSpPr txBox="1"/>
          <p:nvPr/>
        </p:nvSpPr>
        <p:spPr>
          <a:xfrm>
            <a:off x="2848845" y="4325422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622895D-D8CF-455F-B843-870348B3FA6C}"/>
              </a:ext>
            </a:extLst>
          </p:cNvPr>
          <p:cNvSpPr txBox="1"/>
          <p:nvPr/>
        </p:nvSpPr>
        <p:spPr>
          <a:xfrm>
            <a:off x="1922201" y="4325422"/>
            <a:ext cx="9824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3857A5F-5A7E-4CD5-9003-7EE88FA50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91" y="2291689"/>
            <a:ext cx="1216372" cy="4123296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E3ED652-605B-47DC-BE76-7734959CFCA9}"/>
              </a:ext>
            </a:extLst>
          </p:cNvPr>
          <p:cNvSpPr txBox="1"/>
          <p:nvPr/>
        </p:nvSpPr>
        <p:spPr>
          <a:xfrm>
            <a:off x="1803177" y="4369819"/>
            <a:ext cx="3906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29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1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6163" y="266190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DBCFAB1-9E7A-4927-AC96-01D6B671D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001E0C-400D-4BF9-9277-50B196029D4B}"/>
              </a:ext>
            </a:extLst>
          </p:cNvPr>
          <p:cNvSpPr txBox="1"/>
          <p:nvPr/>
        </p:nvSpPr>
        <p:spPr>
          <a:xfrm>
            <a:off x="7916227" y="1180210"/>
            <a:ext cx="222205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CC59412-C154-47FB-A521-0A13ED9ADE76}"/>
              </a:ext>
            </a:extLst>
          </p:cNvPr>
          <p:cNvSpPr txBox="1"/>
          <p:nvPr/>
        </p:nvSpPr>
        <p:spPr>
          <a:xfrm>
            <a:off x="3196891" y="2106237"/>
            <a:ext cx="67511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خطة حل المسألة 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F43A58C-A425-4869-8B62-C3FBEE0851C0}"/>
              </a:ext>
            </a:extLst>
          </p:cNvPr>
          <p:cNvSpPr txBox="1"/>
          <p:nvPr/>
        </p:nvSpPr>
        <p:spPr>
          <a:xfrm>
            <a:off x="7916227" y="3049970"/>
            <a:ext cx="24147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6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A44F533-B1CF-461A-B408-79014D4CE65D}"/>
              </a:ext>
            </a:extLst>
          </p:cNvPr>
          <p:cNvSpPr txBox="1"/>
          <p:nvPr/>
        </p:nvSpPr>
        <p:spPr>
          <a:xfrm>
            <a:off x="4021394" y="4132582"/>
            <a:ext cx="51021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أستعمل خطة التمثيل لأحل المسألة .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دمعة 19">
            <a:extLst>
              <a:ext uri="{FF2B5EF4-FFF2-40B4-BE49-F238E27FC236}">
                <a16:creationId xmlns:a16="http://schemas.microsoft.com/office/drawing/2014/main" id="{1291963D-DF6E-45D1-B761-14EB37C89646}"/>
              </a:ext>
            </a:extLst>
          </p:cNvPr>
          <p:cNvSpPr/>
          <p:nvPr/>
        </p:nvSpPr>
        <p:spPr>
          <a:xfrm flipH="1">
            <a:off x="1009649" y="5479763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6B48264-BBAE-4D56-9197-F4ED5F1B02E3}"/>
              </a:ext>
            </a:extLst>
          </p:cNvPr>
          <p:cNvSpPr txBox="1"/>
          <p:nvPr/>
        </p:nvSpPr>
        <p:spPr>
          <a:xfrm>
            <a:off x="1009649" y="5654101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187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83CFD804-8C9C-4DD7-8AB1-4AC69D5D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54" y="1952082"/>
            <a:ext cx="2101080" cy="43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6163" y="266190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4CEB6A60-F87D-4F60-90EE-657E6E46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03" y="2438089"/>
            <a:ext cx="1667098" cy="3788859"/>
          </a:xfrm>
          <a:prstGeom prst="rect">
            <a:avLst/>
          </a:prstGeom>
        </p:spPr>
      </p:pic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5D2FD86C-2AC6-4347-B9C0-89E907B0D156}"/>
              </a:ext>
            </a:extLst>
          </p:cNvPr>
          <p:cNvCxnSpPr>
            <a:cxnSpLocks/>
          </p:cNvCxnSpPr>
          <p:nvPr/>
        </p:nvCxnSpPr>
        <p:spPr>
          <a:xfrm>
            <a:off x="7967271" y="1506350"/>
            <a:ext cx="2155837" cy="1045029"/>
          </a:xfrm>
          <a:prstGeom prst="bentConnector3">
            <a:avLst>
              <a:gd name="adj1" fmla="val 99576"/>
            </a:avLst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موصل: على شكل مرفق 17">
            <a:extLst>
              <a:ext uri="{FF2B5EF4-FFF2-40B4-BE49-F238E27FC236}">
                <a16:creationId xmlns:a16="http://schemas.microsoft.com/office/drawing/2014/main" id="{A8C1033C-9E58-4EA5-9E51-5FEFEA6A3D38}"/>
              </a:ext>
            </a:extLst>
          </p:cNvPr>
          <p:cNvCxnSpPr>
            <a:cxnSpLocks/>
          </p:cNvCxnSpPr>
          <p:nvPr/>
        </p:nvCxnSpPr>
        <p:spPr>
          <a:xfrm>
            <a:off x="6472525" y="2127695"/>
            <a:ext cx="1728920" cy="1042060"/>
          </a:xfrm>
          <a:prstGeom prst="bentConnector3">
            <a:avLst>
              <a:gd name="adj1" fmla="val 100828"/>
            </a:avLst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موصل: على شكل مرفق 20">
            <a:extLst>
              <a:ext uri="{FF2B5EF4-FFF2-40B4-BE49-F238E27FC236}">
                <a16:creationId xmlns:a16="http://schemas.microsoft.com/office/drawing/2014/main" id="{22C2FB8B-AF61-4914-9527-CF800F20BE66}"/>
              </a:ext>
            </a:extLst>
          </p:cNvPr>
          <p:cNvCxnSpPr>
            <a:cxnSpLocks/>
          </p:cNvCxnSpPr>
          <p:nvPr/>
        </p:nvCxnSpPr>
        <p:spPr>
          <a:xfrm flipH="1">
            <a:off x="3778961" y="1712037"/>
            <a:ext cx="2155837" cy="1045029"/>
          </a:xfrm>
          <a:prstGeom prst="bentConnector3">
            <a:avLst>
              <a:gd name="adj1" fmla="val 99576"/>
            </a:avLst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34CB1E23-0C39-4DF2-823C-131E69B781D8}"/>
              </a:ext>
            </a:extLst>
          </p:cNvPr>
          <p:cNvCxnSpPr>
            <a:cxnSpLocks/>
          </p:cNvCxnSpPr>
          <p:nvPr/>
        </p:nvCxnSpPr>
        <p:spPr>
          <a:xfrm flipH="1">
            <a:off x="5771940" y="2315365"/>
            <a:ext cx="1728920" cy="1042060"/>
          </a:xfrm>
          <a:prstGeom prst="bentConnector3">
            <a:avLst>
              <a:gd name="adj1" fmla="val 100828"/>
            </a:avLst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سحابة 3">
            <a:extLst>
              <a:ext uri="{FF2B5EF4-FFF2-40B4-BE49-F238E27FC236}">
                <a16:creationId xmlns:a16="http://schemas.microsoft.com/office/drawing/2014/main" id="{C2B1DBE1-7BE8-4924-9B1E-42F3FDF1BEA3}"/>
              </a:ext>
            </a:extLst>
          </p:cNvPr>
          <p:cNvSpPr/>
          <p:nvPr/>
        </p:nvSpPr>
        <p:spPr>
          <a:xfrm>
            <a:off x="5221995" y="824526"/>
            <a:ext cx="3155581" cy="178725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دمعة 22">
            <a:extLst>
              <a:ext uri="{FF2B5EF4-FFF2-40B4-BE49-F238E27FC236}">
                <a16:creationId xmlns:a16="http://schemas.microsoft.com/office/drawing/2014/main" id="{25C6259B-88A1-4B7D-AFC1-BDFDFB8D1254}"/>
              </a:ext>
            </a:extLst>
          </p:cNvPr>
          <p:cNvSpPr/>
          <p:nvPr/>
        </p:nvSpPr>
        <p:spPr>
          <a:xfrm rot="18781056">
            <a:off x="9529989" y="3233004"/>
            <a:ext cx="1536438" cy="1849397"/>
          </a:xfrm>
          <a:prstGeom prst="teardrop">
            <a:avLst>
              <a:gd name="adj" fmla="val 1271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دمعة 23">
            <a:extLst>
              <a:ext uri="{FF2B5EF4-FFF2-40B4-BE49-F238E27FC236}">
                <a16:creationId xmlns:a16="http://schemas.microsoft.com/office/drawing/2014/main" id="{B8EF7E24-F77B-448D-800C-B18E8AF45791}"/>
              </a:ext>
            </a:extLst>
          </p:cNvPr>
          <p:cNvSpPr/>
          <p:nvPr/>
        </p:nvSpPr>
        <p:spPr>
          <a:xfrm rot="18781056">
            <a:off x="7634673" y="3802814"/>
            <a:ext cx="1536438" cy="1849397"/>
          </a:xfrm>
          <a:prstGeom prst="teardrop">
            <a:avLst>
              <a:gd name="adj" fmla="val 1271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دمعة 24">
            <a:extLst>
              <a:ext uri="{FF2B5EF4-FFF2-40B4-BE49-F238E27FC236}">
                <a16:creationId xmlns:a16="http://schemas.microsoft.com/office/drawing/2014/main" id="{66735B20-62F3-4C93-B42F-E738E43FC1CB}"/>
              </a:ext>
            </a:extLst>
          </p:cNvPr>
          <p:cNvSpPr/>
          <p:nvPr/>
        </p:nvSpPr>
        <p:spPr>
          <a:xfrm rot="18781056">
            <a:off x="5199226" y="3985295"/>
            <a:ext cx="1536438" cy="1849397"/>
          </a:xfrm>
          <a:prstGeom prst="teardrop">
            <a:avLst>
              <a:gd name="adj" fmla="val 1271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دمعة 25">
            <a:extLst>
              <a:ext uri="{FF2B5EF4-FFF2-40B4-BE49-F238E27FC236}">
                <a16:creationId xmlns:a16="http://schemas.microsoft.com/office/drawing/2014/main" id="{51D9A8D6-41BB-4C96-AF43-0E05CEE0AA77}"/>
              </a:ext>
            </a:extLst>
          </p:cNvPr>
          <p:cNvSpPr/>
          <p:nvPr/>
        </p:nvSpPr>
        <p:spPr>
          <a:xfrm rot="18781056">
            <a:off x="3200459" y="3407821"/>
            <a:ext cx="1536438" cy="1849397"/>
          </a:xfrm>
          <a:prstGeom prst="teardrop">
            <a:avLst>
              <a:gd name="adj" fmla="val 1271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DD6C6F8-ACAA-4550-AD70-B1C84BE634D2}"/>
              </a:ext>
            </a:extLst>
          </p:cNvPr>
          <p:cNvSpPr/>
          <p:nvPr/>
        </p:nvSpPr>
        <p:spPr>
          <a:xfrm>
            <a:off x="5455858" y="1291729"/>
            <a:ext cx="2768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حل المسألة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CD2A184-FB22-4DFB-86BA-3F62F2E23C55}"/>
              </a:ext>
            </a:extLst>
          </p:cNvPr>
          <p:cNvSpPr/>
          <p:nvPr/>
        </p:nvSpPr>
        <p:spPr>
          <a:xfrm>
            <a:off x="9599546" y="3602272"/>
            <a:ext cx="11977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D9EFD4B6-077D-4780-964F-D11BBBA98080}"/>
              </a:ext>
            </a:extLst>
          </p:cNvPr>
          <p:cNvSpPr/>
          <p:nvPr/>
        </p:nvSpPr>
        <p:spPr>
          <a:xfrm>
            <a:off x="7647359" y="4345980"/>
            <a:ext cx="14782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638BE3E-F45F-4EC2-9108-075FCC2BC13E}"/>
              </a:ext>
            </a:extLst>
          </p:cNvPr>
          <p:cNvSpPr/>
          <p:nvPr/>
        </p:nvSpPr>
        <p:spPr>
          <a:xfrm>
            <a:off x="5434049" y="4439771"/>
            <a:ext cx="10390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2B5EF1CF-8107-419A-8A53-251CF8634ED9}"/>
              </a:ext>
            </a:extLst>
          </p:cNvPr>
          <p:cNvSpPr/>
          <p:nvPr/>
        </p:nvSpPr>
        <p:spPr>
          <a:xfrm>
            <a:off x="3234291" y="3808062"/>
            <a:ext cx="1239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98D76F59-A658-41D4-A009-F24730541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5755" y="302294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DD90E0F-F02F-4A8F-9C80-4BC286EA79DE}"/>
              </a:ext>
            </a:extLst>
          </p:cNvPr>
          <p:cNvSpPr/>
          <p:nvPr/>
        </p:nvSpPr>
        <p:spPr>
          <a:xfrm>
            <a:off x="4352567" y="850965"/>
            <a:ext cx="73890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عبد اللطيف 9 أوراق نقدية قيمتها 57 ريالاً ،  هات طريقة واحدة من طرق تمثيل هذا المبلغ بتسع أوراق نقدية .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6C2644C-29BA-4648-B5AA-4671AED59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4" y="857943"/>
            <a:ext cx="1558727" cy="7496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ED7952A-1935-4735-AB93-C8B1405D7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582" y="1015569"/>
            <a:ext cx="1423791" cy="6981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ABB7112-E4CA-4995-80BF-E1B6A0398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792" y="791215"/>
            <a:ext cx="1288769" cy="62016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0700082-4FAD-4950-BAF5-92EF643A8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4887" y="1047047"/>
            <a:ext cx="1374714" cy="672215"/>
          </a:xfrm>
          <a:prstGeom prst="rect">
            <a:avLst/>
          </a:prstGeom>
        </p:spPr>
      </p:pic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A88127B-9D20-4C73-909E-BC2E277E0313}"/>
              </a:ext>
            </a:extLst>
          </p:cNvPr>
          <p:cNvSpPr/>
          <p:nvPr/>
        </p:nvSpPr>
        <p:spPr>
          <a:xfrm>
            <a:off x="4743931" y="1633356"/>
            <a:ext cx="6823230" cy="1143357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المعطيات : * مع عبد اللطيف 9 أوراق نقدية                   * قيمة الأوراق النقدية 57 ريالاً..</a:t>
            </a:r>
          </a:p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تمثيل 57 ريالاً بتسع أوراق نقدية ؟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BAF601D-C873-40AF-8673-7FA1C8C49892}"/>
              </a:ext>
            </a:extLst>
          </p:cNvPr>
          <p:cNvSpPr/>
          <p:nvPr/>
        </p:nvSpPr>
        <p:spPr>
          <a:xfrm>
            <a:off x="1157527" y="1825383"/>
            <a:ext cx="3359727" cy="79688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المسألة 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2BFABB8-97EC-4AB8-A232-C4D4EB2F5195}"/>
              </a:ext>
            </a:extLst>
          </p:cNvPr>
          <p:cNvSpPr/>
          <p:nvPr/>
        </p:nvSpPr>
        <p:spPr>
          <a:xfrm>
            <a:off x="707258" y="2863702"/>
            <a:ext cx="10905297" cy="2182773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إحدى الطرق التي تستطيع أن تمثل بها 57 ريالا هي</a:t>
            </a: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EF046E-CCF5-4EA5-AC1D-9C0D0981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486">
            <a:off x="6882326" y="3090985"/>
            <a:ext cx="738554" cy="33696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4FB2FDB-3CB5-47FC-B976-C5379A387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27932">
            <a:off x="5745815" y="3077656"/>
            <a:ext cx="700369" cy="31954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1B58970-B2AD-4A66-BF1C-2D3E28159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4474568" y="3031117"/>
            <a:ext cx="835126" cy="37393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B45C3507-B709-4C24-9EF4-9C2E864B5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4336687" y="3170679"/>
            <a:ext cx="847937" cy="379673"/>
          </a:xfrm>
          <a:prstGeom prst="rect">
            <a:avLst/>
          </a:prstGeom>
        </p:spPr>
      </p:pic>
      <p:sp>
        <p:nvSpPr>
          <p:cNvPr id="5" name="سهم: لليمين 4">
            <a:extLst>
              <a:ext uri="{FF2B5EF4-FFF2-40B4-BE49-F238E27FC236}">
                <a16:creationId xmlns:a16="http://schemas.microsoft.com/office/drawing/2014/main" id="{800FFAF7-ACAA-4958-959E-5AF392563A38}"/>
              </a:ext>
            </a:extLst>
          </p:cNvPr>
          <p:cNvSpPr/>
          <p:nvPr/>
        </p:nvSpPr>
        <p:spPr>
          <a:xfrm>
            <a:off x="1817779" y="3012893"/>
            <a:ext cx="1971594" cy="584776"/>
          </a:xfrm>
          <a:prstGeom prst="rightArrow">
            <a:avLst>
              <a:gd name="adj1" fmla="val 85236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تمثل 4 أوراق نقدية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B628BFD-CE6B-4445-83B5-E939828303B6}"/>
              </a:ext>
            </a:extLst>
          </p:cNvPr>
          <p:cNvSpPr/>
          <p:nvPr/>
        </p:nvSpPr>
        <p:spPr>
          <a:xfrm>
            <a:off x="3789373" y="2943507"/>
            <a:ext cx="4104462" cy="7467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6E2EA321-0E4F-4710-8227-CC4D014B75B9}"/>
              </a:ext>
            </a:extLst>
          </p:cNvPr>
          <p:cNvSpPr/>
          <p:nvPr/>
        </p:nvSpPr>
        <p:spPr>
          <a:xfrm>
            <a:off x="8357663" y="1964475"/>
            <a:ext cx="1066159" cy="44863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F837807C-C3ED-4CB8-9CA2-E4B7A0350014}"/>
              </a:ext>
            </a:extLst>
          </p:cNvPr>
          <p:cNvSpPr/>
          <p:nvPr/>
        </p:nvSpPr>
        <p:spPr>
          <a:xfrm>
            <a:off x="1949401" y="3071271"/>
            <a:ext cx="1066159" cy="44863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0F22928-50F1-486C-8838-0B9AE682CC89}"/>
              </a:ext>
            </a:extLst>
          </p:cNvPr>
          <p:cNvSpPr/>
          <p:nvPr/>
        </p:nvSpPr>
        <p:spPr>
          <a:xfrm>
            <a:off x="7617209" y="3963089"/>
            <a:ext cx="3925454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لكي يكون عدد الأوراق النقدية 9 / أبدل ورقة 50 ريال 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60D9C59C-52ED-4248-BC48-7E24D55B6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036009" y="3879430"/>
            <a:ext cx="804149" cy="39321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20E763D-3A3B-496F-B354-FAC809D56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722242" y="3862503"/>
            <a:ext cx="804149" cy="39321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8DB8B7D-23C9-44E9-9FCA-9A5F6B1F8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405164" y="3856360"/>
            <a:ext cx="804149" cy="39321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1F7ECAB-A205-4FDE-AC79-94772380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054564" y="3837221"/>
            <a:ext cx="804149" cy="39321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0656F61-D2D6-4CD8-BCAC-40B96EB4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5700872" y="3828786"/>
            <a:ext cx="804148" cy="36689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73ADE0CA-2A4B-4262-88E7-11076D158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5361182" y="3797019"/>
            <a:ext cx="804148" cy="366892"/>
          </a:xfrm>
          <a:prstGeom prst="rect">
            <a:avLst/>
          </a:prstGeom>
        </p:spPr>
      </p:pic>
      <p:sp>
        <p:nvSpPr>
          <p:cNvPr id="37" name="مستطيل 36">
            <a:extLst>
              <a:ext uri="{FF2B5EF4-FFF2-40B4-BE49-F238E27FC236}">
                <a16:creationId xmlns:a16="http://schemas.microsoft.com/office/drawing/2014/main" id="{D346B51F-D649-453F-AA43-9B5816D1F755}"/>
              </a:ext>
            </a:extLst>
          </p:cNvPr>
          <p:cNvSpPr/>
          <p:nvPr/>
        </p:nvSpPr>
        <p:spPr>
          <a:xfrm>
            <a:off x="10294563" y="4473954"/>
            <a:ext cx="1157586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فيصبح لدينا /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426E5589-149C-4BB3-B6F6-DAF4ED4F1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747525" y="4506511"/>
            <a:ext cx="708329" cy="346362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6FCC2F10-FFD3-45FD-8790-F0E520D6A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433758" y="4489584"/>
            <a:ext cx="708329" cy="34636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237B31B7-02A4-4632-8DC5-4909D4955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116680" y="4483441"/>
            <a:ext cx="708329" cy="346362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F4D15AA3-328B-421B-B078-2879EA1AD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766080" y="4464302"/>
            <a:ext cx="708329" cy="346362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1F0A9865-DCDE-4AD2-9AB0-2285F73C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446163" y="4473011"/>
            <a:ext cx="708330" cy="323175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7AA8847F-C3B1-4199-9D70-FAA71687F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166413" y="4453157"/>
            <a:ext cx="708330" cy="323175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2441138E-4DA2-44C3-842A-27F5A1712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27932">
            <a:off x="7851821" y="4430958"/>
            <a:ext cx="733644" cy="334725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FE2971DF-F189-45D2-894B-1289DF16D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7430821" y="4395546"/>
            <a:ext cx="868486" cy="388874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464D7277-EBDA-40FD-9093-B7EEFC409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7277999" y="4343735"/>
            <a:ext cx="868486" cy="388874"/>
          </a:xfrm>
          <a:prstGeom prst="rect">
            <a:avLst/>
          </a:prstGeom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94EF4F1-1F10-41CE-B0A6-BA64796FD758}"/>
              </a:ext>
            </a:extLst>
          </p:cNvPr>
          <p:cNvSpPr/>
          <p:nvPr/>
        </p:nvSpPr>
        <p:spPr>
          <a:xfrm>
            <a:off x="816311" y="5167538"/>
            <a:ext cx="10751436" cy="1143357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2F6D64BE-A6C7-497A-B01E-72867AB25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746016" y="5278023"/>
            <a:ext cx="674545" cy="329842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AF5D0305-8152-4061-803E-2D4736800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397026" y="5285310"/>
            <a:ext cx="674545" cy="329842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2A6837AD-1A6A-46ED-9AFC-88EF64EEC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064858" y="5285310"/>
            <a:ext cx="674545" cy="329842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5699DC83-9378-4EDD-9AAF-C8D6D8CA5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707769" y="5300185"/>
            <a:ext cx="674545" cy="329842"/>
          </a:xfrm>
          <a:prstGeom prst="rect">
            <a:avLst/>
          </a:prstGeom>
        </p:spPr>
      </p:pic>
      <p:sp>
        <p:nvSpPr>
          <p:cNvPr id="61" name="مستطيل 60">
            <a:extLst>
              <a:ext uri="{FF2B5EF4-FFF2-40B4-BE49-F238E27FC236}">
                <a16:creationId xmlns:a16="http://schemas.microsoft.com/office/drawing/2014/main" id="{1EC5F90F-3E8F-4015-98EA-BA372FBDB2D4}"/>
              </a:ext>
            </a:extLst>
          </p:cNvPr>
          <p:cNvSpPr/>
          <p:nvPr/>
        </p:nvSpPr>
        <p:spPr>
          <a:xfrm>
            <a:off x="9194408" y="5805049"/>
            <a:ext cx="662228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22550577-ED54-4942-AC23-1A57B719A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138946" y="5335810"/>
            <a:ext cx="708330" cy="323175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EC9D44ED-1227-4D63-8BCD-6C82ADEB6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834069" y="5319593"/>
            <a:ext cx="708330" cy="323175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6F72630D-88F4-4C80-A5DB-6DDE32EE5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529192" y="5280096"/>
            <a:ext cx="708330" cy="323175"/>
          </a:xfrm>
          <a:prstGeom prst="rect">
            <a:avLst/>
          </a:prstGeom>
        </p:spPr>
      </p:pic>
      <p:sp>
        <p:nvSpPr>
          <p:cNvPr id="66" name="مستطيل 65">
            <a:extLst>
              <a:ext uri="{FF2B5EF4-FFF2-40B4-BE49-F238E27FC236}">
                <a16:creationId xmlns:a16="http://schemas.microsoft.com/office/drawing/2014/main" id="{9E06DD48-ECEF-406C-9F2C-717FF54D282E}"/>
              </a:ext>
            </a:extLst>
          </p:cNvPr>
          <p:cNvSpPr/>
          <p:nvPr/>
        </p:nvSpPr>
        <p:spPr>
          <a:xfrm>
            <a:off x="6805281" y="5805049"/>
            <a:ext cx="662228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6A58AFC9-786C-404B-AA28-DA971FFE0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4578854" y="5370821"/>
            <a:ext cx="868486" cy="388874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494436EA-B076-409B-B08B-DE1EEF9A7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4114770" y="5329135"/>
            <a:ext cx="868486" cy="388874"/>
          </a:xfrm>
          <a:prstGeom prst="rect">
            <a:avLst/>
          </a:prstGeom>
        </p:spPr>
      </p:pic>
      <p:sp>
        <p:nvSpPr>
          <p:cNvPr id="69" name="مستطيل 68">
            <a:extLst>
              <a:ext uri="{FF2B5EF4-FFF2-40B4-BE49-F238E27FC236}">
                <a16:creationId xmlns:a16="http://schemas.microsoft.com/office/drawing/2014/main" id="{36415750-2081-4FBF-A7EF-5E3234BCED1D}"/>
              </a:ext>
            </a:extLst>
          </p:cNvPr>
          <p:cNvSpPr/>
          <p:nvPr/>
        </p:nvSpPr>
        <p:spPr>
          <a:xfrm>
            <a:off x="4318676" y="5825136"/>
            <a:ext cx="662228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AA0E0022-27F6-4126-9E39-9F0BE392084F}"/>
              </a:ext>
            </a:extLst>
          </p:cNvPr>
          <p:cNvSpPr/>
          <p:nvPr/>
        </p:nvSpPr>
        <p:spPr>
          <a:xfrm>
            <a:off x="7893835" y="5798937"/>
            <a:ext cx="662228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10C8EF76-946E-4FAD-8580-047C2E6737DD}"/>
              </a:ext>
            </a:extLst>
          </p:cNvPr>
          <p:cNvSpPr/>
          <p:nvPr/>
        </p:nvSpPr>
        <p:spPr>
          <a:xfrm>
            <a:off x="5572392" y="5798937"/>
            <a:ext cx="662228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DC6FDE9E-96DF-43B8-82E2-1D74912045FB}"/>
              </a:ext>
            </a:extLst>
          </p:cNvPr>
          <p:cNvSpPr/>
          <p:nvPr/>
        </p:nvSpPr>
        <p:spPr>
          <a:xfrm>
            <a:off x="3090422" y="5848969"/>
            <a:ext cx="1173262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57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FEADFFAA-912F-4007-962E-1B4EBC1427F0}"/>
              </a:ext>
            </a:extLst>
          </p:cNvPr>
          <p:cNvSpPr/>
          <p:nvPr/>
        </p:nvSpPr>
        <p:spPr>
          <a:xfrm>
            <a:off x="1451612" y="5825136"/>
            <a:ext cx="2194115" cy="416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صحيحة </a:t>
            </a:r>
          </a:p>
        </p:txBody>
      </p:sp>
      <p:sp>
        <p:nvSpPr>
          <p:cNvPr id="74" name="دمعة 73">
            <a:extLst>
              <a:ext uri="{FF2B5EF4-FFF2-40B4-BE49-F238E27FC236}">
                <a16:creationId xmlns:a16="http://schemas.microsoft.com/office/drawing/2014/main" id="{0049E8DF-4F46-43D5-B390-CF5770D747B7}"/>
              </a:ext>
            </a:extLst>
          </p:cNvPr>
          <p:cNvSpPr/>
          <p:nvPr/>
        </p:nvSpPr>
        <p:spPr>
          <a:xfrm flipH="1">
            <a:off x="655498" y="5593758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5081D13A-BA9F-4BD0-A090-20028614854E}"/>
              </a:ext>
            </a:extLst>
          </p:cNvPr>
          <p:cNvSpPr txBox="1"/>
          <p:nvPr/>
        </p:nvSpPr>
        <p:spPr>
          <a:xfrm>
            <a:off x="655498" y="5768096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187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6" name="صورة 75">
            <a:extLst>
              <a:ext uri="{FF2B5EF4-FFF2-40B4-BE49-F238E27FC236}">
                <a16:creationId xmlns:a16="http://schemas.microsoft.com/office/drawing/2014/main" id="{F6996515-E36B-4936-A07A-59FDC380B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3" y="705549"/>
            <a:ext cx="988794" cy="7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animBg="1"/>
      <p:bldP spid="28" grpId="0" animBg="1"/>
      <p:bldP spid="30" grpId="0"/>
      <p:bldP spid="37" grpId="0"/>
      <p:bldP spid="61" grpId="0"/>
      <p:bldP spid="66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5755" y="302294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DD90E0F-F02F-4A8F-9C80-4BC286EA79DE}"/>
              </a:ext>
            </a:extLst>
          </p:cNvPr>
          <p:cNvSpPr/>
          <p:nvPr/>
        </p:nvSpPr>
        <p:spPr>
          <a:xfrm>
            <a:off x="10161236" y="330445"/>
            <a:ext cx="12909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حلل الخطة</a:t>
            </a:r>
          </a:p>
        </p:txBody>
      </p:sp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EF046E-CCF5-4EA5-AC1D-9C0D0981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486">
            <a:off x="8865403" y="1871723"/>
            <a:ext cx="895654" cy="40864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4FB2FDB-3CB5-47FC-B976-C5379A387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27932">
            <a:off x="7588121" y="1924350"/>
            <a:ext cx="813750" cy="371273"/>
          </a:xfrm>
          <a:prstGeom prst="rect">
            <a:avLst/>
          </a:prstGeom>
        </p:spPr>
      </p:pic>
      <p:sp>
        <p:nvSpPr>
          <p:cNvPr id="62" name="مستطيل 61">
            <a:extLst>
              <a:ext uri="{FF2B5EF4-FFF2-40B4-BE49-F238E27FC236}">
                <a16:creationId xmlns:a16="http://schemas.microsoft.com/office/drawing/2014/main" id="{1CC9F0EC-EE0C-4363-8736-52FC25C7A2B6}"/>
              </a:ext>
            </a:extLst>
          </p:cNvPr>
          <p:cNvSpPr/>
          <p:nvPr/>
        </p:nvSpPr>
        <p:spPr>
          <a:xfrm>
            <a:off x="3177569" y="1361090"/>
            <a:ext cx="83970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إذا كان مع عبد اللطيف 55 ريالا ، فما أقل كمية من الأوراق النقدية يمكن أن تكون معه ؟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1F73F8D4-5F3F-4E5A-A440-3FBFEAA48456}"/>
              </a:ext>
            </a:extLst>
          </p:cNvPr>
          <p:cNvSpPr/>
          <p:nvPr/>
        </p:nvSpPr>
        <p:spPr>
          <a:xfrm>
            <a:off x="947993" y="2601991"/>
            <a:ext cx="104035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افترض أنه كان مع عبد اللطيف 80 ريالاً تتكون من 5 أوراق نقدية ، فكم يكون لديه من كل نوع من الأوراق النقدية ؟</a:t>
            </a:r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EBDB1E0D-1537-413D-BE59-1556EAEAC5B3}"/>
              </a:ext>
            </a:extLst>
          </p:cNvPr>
          <p:cNvSpPr/>
          <p:nvPr/>
        </p:nvSpPr>
        <p:spPr>
          <a:xfrm>
            <a:off x="11089803" y="1272498"/>
            <a:ext cx="522752" cy="474731"/>
          </a:xfrm>
          <a:prstGeom prst="ellipse">
            <a:avLst/>
          </a:prstGeom>
          <a:solidFill>
            <a:srgbClr val="FFD8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65D5E3DD-9F42-4C39-A971-DC3FDC68F068}"/>
              </a:ext>
            </a:extLst>
          </p:cNvPr>
          <p:cNvSpPr/>
          <p:nvPr/>
        </p:nvSpPr>
        <p:spPr>
          <a:xfrm>
            <a:off x="11065836" y="2546255"/>
            <a:ext cx="522752" cy="474731"/>
          </a:xfrm>
          <a:prstGeom prst="ellipse">
            <a:avLst/>
          </a:prstGeom>
          <a:solidFill>
            <a:srgbClr val="FFD8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7" name="صورة 7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7081D3A-A258-4ADE-A62D-C417BD06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486">
            <a:off x="9475004" y="3148549"/>
            <a:ext cx="895654" cy="408642"/>
          </a:xfrm>
          <a:prstGeom prst="rect">
            <a:avLst/>
          </a:prstGeom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83953716-7869-4063-B82C-654336B04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092091" y="3182377"/>
            <a:ext cx="804149" cy="393216"/>
          </a:xfrm>
          <a:prstGeom prst="rect">
            <a:avLst/>
          </a:prstGeom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id="{3D1CD57E-A254-46D7-B7F0-EF1F38A0F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644120" y="3172192"/>
            <a:ext cx="804149" cy="393216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3F2444B3-19E7-467A-810B-F96F8848B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27932">
            <a:off x="6225229" y="3117637"/>
            <a:ext cx="813750" cy="371273"/>
          </a:xfrm>
          <a:prstGeom prst="rect">
            <a:avLst/>
          </a:prstGeom>
        </p:spPr>
      </p:pic>
      <p:pic>
        <p:nvPicPr>
          <p:cNvPr id="82" name="صورة 81">
            <a:extLst>
              <a:ext uri="{FF2B5EF4-FFF2-40B4-BE49-F238E27FC236}">
                <a16:creationId xmlns:a16="http://schemas.microsoft.com/office/drawing/2014/main" id="{378535AA-112A-442A-BC29-0165C4638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27932">
            <a:off x="5818672" y="3117638"/>
            <a:ext cx="813750" cy="371273"/>
          </a:xfrm>
          <a:prstGeom prst="rect">
            <a:avLst/>
          </a:prstGeom>
        </p:spPr>
      </p:pic>
      <p:sp>
        <p:nvSpPr>
          <p:cNvPr id="83" name="مستطيل 82">
            <a:extLst>
              <a:ext uri="{FF2B5EF4-FFF2-40B4-BE49-F238E27FC236}">
                <a16:creationId xmlns:a16="http://schemas.microsoft.com/office/drawing/2014/main" id="{4312A14E-A00F-4D78-8F64-D7ED3AA62B5D}"/>
              </a:ext>
            </a:extLst>
          </p:cNvPr>
          <p:cNvSpPr/>
          <p:nvPr/>
        </p:nvSpPr>
        <p:spPr>
          <a:xfrm>
            <a:off x="2003698" y="3942447"/>
            <a:ext cx="90861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افترض أن مع عبد اللطيف ثلاث أوراق نقدية قيمتها مجتمعة 60 ريالاً ، فما عدد الأوراق من كل نوع ؟</a:t>
            </a:r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CC7B5C35-2228-42DA-8D74-F7046B5F557E}"/>
              </a:ext>
            </a:extLst>
          </p:cNvPr>
          <p:cNvSpPr/>
          <p:nvPr/>
        </p:nvSpPr>
        <p:spPr>
          <a:xfrm>
            <a:off x="11038510" y="3894501"/>
            <a:ext cx="522752" cy="474731"/>
          </a:xfrm>
          <a:prstGeom prst="ellipse">
            <a:avLst/>
          </a:prstGeom>
          <a:solidFill>
            <a:srgbClr val="FFD8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5" name="صورة 8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FE335B6-6773-42E5-8672-4028D00E0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486">
            <a:off x="8653815" y="4451360"/>
            <a:ext cx="895654" cy="408642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38DFC9BC-17F1-4031-8E38-44E15D6B3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27932">
            <a:off x="7380327" y="4483084"/>
            <a:ext cx="813750" cy="371273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85DF308E-FC6B-4283-885C-5A417B9D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27932">
            <a:off x="7036323" y="4462637"/>
            <a:ext cx="813750" cy="371273"/>
          </a:xfrm>
          <a:prstGeom prst="rect">
            <a:avLst/>
          </a:prstGeom>
        </p:spPr>
      </p:pic>
      <p:sp>
        <p:nvSpPr>
          <p:cNvPr id="90" name="دمعة 89">
            <a:extLst>
              <a:ext uri="{FF2B5EF4-FFF2-40B4-BE49-F238E27FC236}">
                <a16:creationId xmlns:a16="http://schemas.microsoft.com/office/drawing/2014/main" id="{19B24EE1-11C1-47D2-9A7D-3D0B5135426F}"/>
              </a:ext>
            </a:extLst>
          </p:cNvPr>
          <p:cNvSpPr/>
          <p:nvPr/>
        </p:nvSpPr>
        <p:spPr>
          <a:xfrm flipH="1">
            <a:off x="823465" y="555207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DC0F58BE-0526-43B2-A4A3-C488406A3351}"/>
              </a:ext>
            </a:extLst>
          </p:cNvPr>
          <p:cNvSpPr txBox="1"/>
          <p:nvPr/>
        </p:nvSpPr>
        <p:spPr>
          <a:xfrm>
            <a:off x="823465" y="572641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188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2" name="صورة 91">
            <a:extLst>
              <a:ext uri="{FF2B5EF4-FFF2-40B4-BE49-F238E27FC236}">
                <a16:creationId xmlns:a16="http://schemas.microsoft.com/office/drawing/2014/main" id="{02344F27-D915-423A-AC70-6E67A6FEE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3" y="705549"/>
            <a:ext cx="988794" cy="7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5755" y="302294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DD90E0F-F02F-4A8F-9C80-4BC286EA79DE}"/>
              </a:ext>
            </a:extLst>
          </p:cNvPr>
          <p:cNvSpPr/>
          <p:nvPr/>
        </p:nvSpPr>
        <p:spPr>
          <a:xfrm>
            <a:off x="9410257" y="320997"/>
            <a:ext cx="27450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تدرب على الخطة 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1CC9F0EC-EE0C-4363-8736-52FC25C7A2B6}"/>
              </a:ext>
            </a:extLst>
          </p:cNvPr>
          <p:cNvSpPr/>
          <p:nvPr/>
        </p:nvSpPr>
        <p:spPr>
          <a:xfrm>
            <a:off x="1057115" y="954903"/>
            <a:ext cx="105174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يزيد عمر والد محمود 10 سنوات على مثلي عمر محمود . فإذا كان عمر والد محمود 30 سنة ، فما عمر محمود ؟</a:t>
            </a:r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EBDB1E0D-1537-413D-BE59-1556EAEAC5B3}"/>
              </a:ext>
            </a:extLst>
          </p:cNvPr>
          <p:cNvSpPr/>
          <p:nvPr/>
        </p:nvSpPr>
        <p:spPr>
          <a:xfrm>
            <a:off x="11089803" y="866311"/>
            <a:ext cx="522752" cy="474731"/>
          </a:xfrm>
          <a:prstGeom prst="ellipse">
            <a:avLst/>
          </a:prstGeom>
          <a:solidFill>
            <a:srgbClr val="FFD8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131A0A0-D4C0-4586-B7EC-46ED860BCD54}"/>
              </a:ext>
            </a:extLst>
          </p:cNvPr>
          <p:cNvSpPr/>
          <p:nvPr/>
        </p:nvSpPr>
        <p:spPr>
          <a:xfrm>
            <a:off x="4885762" y="1477115"/>
            <a:ext cx="6823230" cy="1143357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المعطيات : * عمر والد محمود 30 سنة    *يزيد عمر والد محمود 10 سنوات على مثلي عمر محمود </a:t>
            </a:r>
          </a:p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فما عمر محمود ؟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EE5AAF8-FC52-4448-BD35-046C4038D06E}"/>
              </a:ext>
            </a:extLst>
          </p:cNvPr>
          <p:cNvSpPr/>
          <p:nvPr/>
        </p:nvSpPr>
        <p:spPr>
          <a:xfrm>
            <a:off x="1057115" y="1650350"/>
            <a:ext cx="3635773" cy="79688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المسألة 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08E4A55-07D4-4240-916B-5478FC7F5FC7}"/>
              </a:ext>
            </a:extLst>
          </p:cNvPr>
          <p:cNvSpPr/>
          <p:nvPr/>
        </p:nvSpPr>
        <p:spPr>
          <a:xfrm>
            <a:off x="1057115" y="2797351"/>
            <a:ext cx="10603659" cy="252924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sz="2000" b="1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b="1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EDF39C74-FB24-4721-B65A-5A7651912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7" t="7030" r="22333" b="47112"/>
          <a:stretch/>
        </p:blipFill>
        <p:spPr>
          <a:xfrm>
            <a:off x="4655759" y="2777031"/>
            <a:ext cx="774577" cy="1535741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0DEFFAA7-523C-4155-81C0-43825D6B124D}"/>
              </a:ext>
            </a:extLst>
          </p:cNvPr>
          <p:cNvSpPr/>
          <p:nvPr/>
        </p:nvSpPr>
        <p:spPr>
          <a:xfrm>
            <a:off x="4655759" y="4228976"/>
            <a:ext cx="611429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53E737D4-B736-40DD-AFB6-97DDFC8E32E1}"/>
              </a:ext>
            </a:extLst>
          </p:cNvPr>
          <p:cNvSpPr/>
          <p:nvPr/>
        </p:nvSpPr>
        <p:spPr>
          <a:xfrm>
            <a:off x="5730258" y="4228976"/>
            <a:ext cx="461771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CCA828CF-3E57-4F06-847B-4BF27A49590A}"/>
              </a:ext>
            </a:extLst>
          </p:cNvPr>
          <p:cNvSpPr/>
          <p:nvPr/>
        </p:nvSpPr>
        <p:spPr>
          <a:xfrm>
            <a:off x="5919000" y="4193942"/>
            <a:ext cx="937515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+ 10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15791CC-813D-4765-A7F6-E8093B1C3EF1}"/>
              </a:ext>
            </a:extLst>
          </p:cNvPr>
          <p:cNvSpPr/>
          <p:nvPr/>
        </p:nvSpPr>
        <p:spPr>
          <a:xfrm>
            <a:off x="6768359" y="3166392"/>
            <a:ext cx="1381461" cy="1418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.........× 2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1" name="صورة 30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4649D789-FE5C-4A15-86EB-F3B363DB5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7" t="22093" r="31879" b="47112"/>
          <a:stretch/>
        </p:blipFill>
        <p:spPr>
          <a:xfrm>
            <a:off x="7459089" y="3223325"/>
            <a:ext cx="461771" cy="1005651"/>
          </a:xfrm>
          <a:prstGeom prst="rect">
            <a:avLst/>
          </a:prstGeom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0096ED6C-E89D-4E3D-B746-48855823ECC8}"/>
              </a:ext>
            </a:extLst>
          </p:cNvPr>
          <p:cNvSpPr/>
          <p:nvPr/>
        </p:nvSpPr>
        <p:spPr>
          <a:xfrm>
            <a:off x="8034709" y="3723074"/>
            <a:ext cx="611429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B616642-F6F9-4F98-8187-C0CBEF19B3D6}"/>
              </a:ext>
            </a:extLst>
          </p:cNvPr>
          <p:cNvSpPr/>
          <p:nvPr/>
        </p:nvSpPr>
        <p:spPr>
          <a:xfrm>
            <a:off x="7292755" y="4186463"/>
            <a:ext cx="611429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09C9F164-265F-4361-A820-FF7CFF0310AE}"/>
              </a:ext>
            </a:extLst>
          </p:cNvPr>
          <p:cNvSpPr/>
          <p:nvPr/>
        </p:nvSpPr>
        <p:spPr>
          <a:xfrm>
            <a:off x="5059680" y="1824474"/>
            <a:ext cx="1132349" cy="44863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C6759C7E-23A1-4AAA-BA9F-75AE15E81AD9}"/>
              </a:ext>
            </a:extLst>
          </p:cNvPr>
          <p:cNvSpPr/>
          <p:nvPr/>
        </p:nvSpPr>
        <p:spPr>
          <a:xfrm>
            <a:off x="3502274" y="4709686"/>
            <a:ext cx="3529828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عمر محمود = 10 سنوات 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9965E7A5-B3B7-4F66-9BF2-BD969ABAB01D}"/>
              </a:ext>
            </a:extLst>
          </p:cNvPr>
          <p:cNvSpPr/>
          <p:nvPr/>
        </p:nvSpPr>
        <p:spPr>
          <a:xfrm>
            <a:off x="1057115" y="5396831"/>
            <a:ext cx="10461375" cy="79688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49B8544-56C5-4B72-BFF6-99EC0C037A12}"/>
              </a:ext>
            </a:extLst>
          </p:cNvPr>
          <p:cNvSpPr/>
          <p:nvPr/>
        </p:nvSpPr>
        <p:spPr>
          <a:xfrm>
            <a:off x="8149820" y="5592916"/>
            <a:ext cx="2261232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( 10 × 2 ) + 10 =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B312B337-C232-460A-B536-1F355883C872}"/>
              </a:ext>
            </a:extLst>
          </p:cNvPr>
          <p:cNvSpPr/>
          <p:nvPr/>
        </p:nvSpPr>
        <p:spPr>
          <a:xfrm>
            <a:off x="7799962" y="5570840"/>
            <a:ext cx="557269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4" name="دمعة 43">
            <a:extLst>
              <a:ext uri="{FF2B5EF4-FFF2-40B4-BE49-F238E27FC236}">
                <a16:creationId xmlns:a16="http://schemas.microsoft.com/office/drawing/2014/main" id="{05DAB001-2932-4355-9689-C7D8378E5DB6}"/>
              </a:ext>
            </a:extLst>
          </p:cNvPr>
          <p:cNvSpPr/>
          <p:nvPr/>
        </p:nvSpPr>
        <p:spPr>
          <a:xfrm flipH="1">
            <a:off x="823465" y="555207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838F6DB-01C5-4C25-B6B3-B67219E719D2}"/>
              </a:ext>
            </a:extLst>
          </p:cNvPr>
          <p:cNvSpPr txBox="1"/>
          <p:nvPr/>
        </p:nvSpPr>
        <p:spPr>
          <a:xfrm>
            <a:off x="823465" y="572641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188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6AD0AA19-3A20-41BB-90F1-48B4AABB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3" y="705549"/>
            <a:ext cx="988794" cy="7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6" grpId="0"/>
      <p:bldP spid="36" grpId="1"/>
      <p:bldP spid="37" grpId="0"/>
      <p:bldP spid="38" grpId="0" animBg="1"/>
      <p:bldP spid="39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5755" y="302294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DD90E0F-F02F-4A8F-9C80-4BC286EA79DE}"/>
              </a:ext>
            </a:extLst>
          </p:cNvPr>
          <p:cNvSpPr/>
          <p:nvPr/>
        </p:nvSpPr>
        <p:spPr>
          <a:xfrm>
            <a:off x="9410257" y="320997"/>
            <a:ext cx="27450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تدرب على الخطة 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1CC9F0EC-EE0C-4363-8736-52FC25C7A2B6}"/>
              </a:ext>
            </a:extLst>
          </p:cNvPr>
          <p:cNvSpPr/>
          <p:nvPr/>
        </p:nvSpPr>
        <p:spPr>
          <a:xfrm>
            <a:off x="1622639" y="921696"/>
            <a:ext cx="9638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يوجد 3 أشخاص في احتفال ، وكل واحد منهم يريد أن يصافح الشخصين الآخرين . ما عدد المصافحات التي ستتم في هذا الاحتفال ؟</a:t>
            </a:r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EBDB1E0D-1537-413D-BE59-1556EAEAC5B3}"/>
              </a:ext>
            </a:extLst>
          </p:cNvPr>
          <p:cNvSpPr/>
          <p:nvPr/>
        </p:nvSpPr>
        <p:spPr>
          <a:xfrm>
            <a:off x="11089803" y="866311"/>
            <a:ext cx="522752" cy="474731"/>
          </a:xfrm>
          <a:prstGeom prst="ellipse">
            <a:avLst/>
          </a:prstGeom>
          <a:solidFill>
            <a:srgbClr val="FFD8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131A0A0-D4C0-4586-B7EC-46ED860BCD54}"/>
              </a:ext>
            </a:extLst>
          </p:cNvPr>
          <p:cNvSpPr/>
          <p:nvPr/>
        </p:nvSpPr>
        <p:spPr>
          <a:xfrm>
            <a:off x="4821247" y="1529199"/>
            <a:ext cx="6823230" cy="1143357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المعطيات : * 3 أشخاص في احتفال     *كل واحد منهم يريد أن يصافح الشخصين الآخرين </a:t>
            </a:r>
          </a:p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المصافحات التي ستتم في هذا الاحتفال ؟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EE5AAF8-FC52-4448-BD35-046C4038D06E}"/>
              </a:ext>
            </a:extLst>
          </p:cNvPr>
          <p:cNvSpPr/>
          <p:nvPr/>
        </p:nvSpPr>
        <p:spPr>
          <a:xfrm>
            <a:off x="1057115" y="1650350"/>
            <a:ext cx="3635773" cy="79688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المسألة 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08E4A55-07D4-4240-916B-5478FC7F5FC7}"/>
              </a:ext>
            </a:extLst>
          </p:cNvPr>
          <p:cNvSpPr/>
          <p:nvPr/>
        </p:nvSpPr>
        <p:spPr>
          <a:xfrm>
            <a:off x="1057115" y="2797351"/>
            <a:ext cx="10603659" cy="252924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sz="2000" b="1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b="1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EDF39C74-FB24-4721-B65A-5A7651912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7" t="7030" r="22333" b="47112"/>
          <a:stretch/>
        </p:blipFill>
        <p:spPr>
          <a:xfrm>
            <a:off x="9038555" y="4047083"/>
            <a:ext cx="583705" cy="1157304"/>
          </a:xfrm>
          <a:prstGeom prst="rect">
            <a:avLst/>
          </a:prstGeom>
        </p:spPr>
      </p:pic>
      <p:pic>
        <p:nvPicPr>
          <p:cNvPr id="31" name="صورة 30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4649D789-FE5C-4A15-86EB-F3B363DB5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7" t="22093" r="31879" b="47112"/>
          <a:stretch/>
        </p:blipFill>
        <p:spPr>
          <a:xfrm>
            <a:off x="7918302" y="4055395"/>
            <a:ext cx="583705" cy="1271201"/>
          </a:xfrm>
          <a:prstGeom prst="rect">
            <a:avLst/>
          </a:prstGeom>
        </p:spPr>
      </p:pic>
      <p:pic>
        <p:nvPicPr>
          <p:cNvPr id="29" name="صورة 28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9FEEB52D-42CC-4D09-8818-1CB67888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7" t="28776" r="5062" b="47773"/>
          <a:stretch/>
        </p:blipFill>
        <p:spPr>
          <a:xfrm>
            <a:off x="6694441" y="4047083"/>
            <a:ext cx="687314" cy="1266199"/>
          </a:xfrm>
          <a:prstGeom prst="rect">
            <a:avLst/>
          </a:prstGeom>
        </p:spPr>
      </p:pic>
      <p:sp>
        <p:nvSpPr>
          <p:cNvPr id="44" name="مستطيل 43">
            <a:extLst>
              <a:ext uri="{FF2B5EF4-FFF2-40B4-BE49-F238E27FC236}">
                <a16:creationId xmlns:a16="http://schemas.microsoft.com/office/drawing/2014/main" id="{66FF4475-47C6-4990-9B31-22EAE912EB21}"/>
              </a:ext>
            </a:extLst>
          </p:cNvPr>
          <p:cNvSpPr/>
          <p:nvPr/>
        </p:nvSpPr>
        <p:spPr>
          <a:xfrm>
            <a:off x="8980598" y="3641518"/>
            <a:ext cx="671942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الأول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8DDE6E7-2394-4D70-9D66-392C9AFAB1FF}"/>
              </a:ext>
            </a:extLst>
          </p:cNvPr>
          <p:cNvSpPr/>
          <p:nvPr/>
        </p:nvSpPr>
        <p:spPr>
          <a:xfrm>
            <a:off x="7775114" y="3627974"/>
            <a:ext cx="671942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الثاني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E3F761E3-6762-43D9-AD65-9B6D49E295AD}"/>
              </a:ext>
            </a:extLst>
          </p:cNvPr>
          <p:cNvSpPr/>
          <p:nvPr/>
        </p:nvSpPr>
        <p:spPr>
          <a:xfrm>
            <a:off x="6501567" y="3673785"/>
            <a:ext cx="824342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الثالث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5" name="سهم: منحني لأسفل 54">
            <a:extLst>
              <a:ext uri="{FF2B5EF4-FFF2-40B4-BE49-F238E27FC236}">
                <a16:creationId xmlns:a16="http://schemas.microsoft.com/office/drawing/2014/main" id="{809F9B9C-763D-46CD-8495-54A1530BB9BA}"/>
              </a:ext>
            </a:extLst>
          </p:cNvPr>
          <p:cNvSpPr/>
          <p:nvPr/>
        </p:nvSpPr>
        <p:spPr>
          <a:xfrm flipH="1">
            <a:off x="6868160" y="2924915"/>
            <a:ext cx="2636368" cy="775870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سهم: منحني لأسفل 55">
            <a:extLst>
              <a:ext uri="{FF2B5EF4-FFF2-40B4-BE49-F238E27FC236}">
                <a16:creationId xmlns:a16="http://schemas.microsoft.com/office/drawing/2014/main" id="{EDB009E3-F1D0-481D-8C7F-0C05E6973ED1}"/>
              </a:ext>
            </a:extLst>
          </p:cNvPr>
          <p:cNvSpPr/>
          <p:nvPr/>
        </p:nvSpPr>
        <p:spPr>
          <a:xfrm flipH="1">
            <a:off x="6939280" y="3082052"/>
            <a:ext cx="1293582" cy="593797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" name="سهم: منحني لأسفل 4">
            <a:extLst>
              <a:ext uri="{FF2B5EF4-FFF2-40B4-BE49-F238E27FC236}">
                <a16:creationId xmlns:a16="http://schemas.microsoft.com/office/drawing/2014/main" id="{A514660C-19C4-4769-8BC1-89B44EC03268}"/>
              </a:ext>
            </a:extLst>
          </p:cNvPr>
          <p:cNvSpPr/>
          <p:nvPr/>
        </p:nvSpPr>
        <p:spPr>
          <a:xfrm flipH="1">
            <a:off x="7995920" y="3207489"/>
            <a:ext cx="1434407" cy="474089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FC32E613-2520-4836-9F22-2CC5C01B3BE0}"/>
              </a:ext>
            </a:extLst>
          </p:cNvPr>
          <p:cNvSpPr/>
          <p:nvPr/>
        </p:nvSpPr>
        <p:spPr>
          <a:xfrm>
            <a:off x="4343690" y="4832572"/>
            <a:ext cx="1572078" cy="48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مصافحات </a:t>
            </a: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F1BC28E8-12B5-47C3-ADD6-6BC0BD56D482}"/>
              </a:ext>
            </a:extLst>
          </p:cNvPr>
          <p:cNvSpPr/>
          <p:nvPr/>
        </p:nvSpPr>
        <p:spPr>
          <a:xfrm>
            <a:off x="1057115" y="5469233"/>
            <a:ext cx="10540844" cy="79688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+ 1 + 1 = 3</a:t>
            </a:r>
          </a:p>
        </p:txBody>
      </p:sp>
      <p:sp>
        <p:nvSpPr>
          <p:cNvPr id="59" name="دمعة 58">
            <a:extLst>
              <a:ext uri="{FF2B5EF4-FFF2-40B4-BE49-F238E27FC236}">
                <a16:creationId xmlns:a16="http://schemas.microsoft.com/office/drawing/2014/main" id="{92BC1244-7C46-421F-875F-5040C6325EC9}"/>
              </a:ext>
            </a:extLst>
          </p:cNvPr>
          <p:cNvSpPr/>
          <p:nvPr/>
        </p:nvSpPr>
        <p:spPr>
          <a:xfrm flipH="1">
            <a:off x="823465" y="555207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0755EDBA-7636-4BFB-A369-B236F493908A}"/>
              </a:ext>
            </a:extLst>
          </p:cNvPr>
          <p:cNvSpPr txBox="1"/>
          <p:nvPr/>
        </p:nvSpPr>
        <p:spPr>
          <a:xfrm>
            <a:off x="823465" y="572641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188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1BB21769-EB9D-4A8E-A903-E1027683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3" y="705549"/>
            <a:ext cx="988794" cy="7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0" grpId="0"/>
      <p:bldP spid="55" grpId="0" animBg="1"/>
      <p:bldP spid="56" grpId="0" animBg="1"/>
      <p:bldP spid="5" grpId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4D8E75-7361-41A0-B9F6-8BA62E5833BE}"/>
              </a:ext>
            </a:extLst>
          </p:cNvPr>
          <p:cNvGrpSpPr/>
          <p:nvPr/>
        </p:nvGrpSpPr>
        <p:grpSpPr>
          <a:xfrm>
            <a:off x="385755" y="302294"/>
            <a:ext cx="11419674" cy="6411580"/>
            <a:chOff x="386163" y="266190"/>
            <a:chExt cx="11419674" cy="641158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C378-6A5B-4465-8974-FF231DEF8D02}"/>
                </a:ext>
              </a:extLst>
            </p:cNvPr>
            <p:cNvSpPr/>
            <p:nvPr/>
          </p:nvSpPr>
          <p:spPr>
            <a:xfrm>
              <a:off x="386163" y="526774"/>
              <a:ext cx="11226800" cy="61509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4235543-4667-4EA6-B5DE-CB6D6C7399B6}"/>
                </a:ext>
              </a:extLst>
            </p:cNvPr>
            <p:cNvSpPr/>
            <p:nvPr/>
          </p:nvSpPr>
          <p:spPr>
            <a:xfrm>
              <a:off x="579037" y="345440"/>
              <a:ext cx="11226800" cy="6167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020E9119-AF52-4BF8-AAB9-BEC852100D39}"/>
                </a:ext>
              </a:extLst>
            </p:cNvPr>
            <p:cNvSpPr/>
            <p:nvPr/>
          </p:nvSpPr>
          <p:spPr>
            <a:xfrm>
              <a:off x="579037" y="345440"/>
              <a:ext cx="11226800" cy="330421"/>
            </a:xfrm>
            <a:prstGeom prst="rect">
              <a:avLst/>
            </a:prstGeom>
            <a:solidFill>
              <a:srgbClr val="FFD88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6AA0771-8C86-4ECB-8085-4544BF443258}"/>
                </a:ext>
              </a:extLst>
            </p:cNvPr>
            <p:cNvSpPr/>
            <p:nvPr/>
          </p:nvSpPr>
          <p:spPr>
            <a:xfrm>
              <a:off x="1057523" y="446049"/>
              <a:ext cx="200825" cy="158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694B798-D494-4F93-9BF0-751E12A35B70}"/>
                </a:ext>
              </a:extLst>
            </p:cNvPr>
            <p:cNvSpPr txBox="1"/>
            <p:nvPr/>
          </p:nvSpPr>
          <p:spPr>
            <a:xfrm>
              <a:off x="707666" y="26619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52AD47F-9021-4110-B8BA-0133B86EE7CF}"/>
                </a:ext>
              </a:extLst>
            </p:cNvPr>
            <p:cNvSpPr txBox="1"/>
            <p:nvPr/>
          </p:nvSpPr>
          <p:spPr>
            <a:xfrm>
              <a:off x="1295361" y="339520"/>
              <a:ext cx="34985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</a:t>
              </a:r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E6E6484-A065-421D-9C5D-01D2E5B65408}"/>
              </a:ext>
            </a:extLst>
          </p:cNvPr>
          <p:cNvSpPr txBox="1"/>
          <p:nvPr/>
        </p:nvSpPr>
        <p:spPr>
          <a:xfrm>
            <a:off x="2688282" y="1745833"/>
            <a:ext cx="785625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10 </a:t>
            </a:r>
            <a:r>
              <a:rPr kumimoji="0" lang="ar-SA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صفحة 58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32" name="صورة 3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59F0868-7657-4455-8091-74245D77C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0" y="4285849"/>
            <a:ext cx="2199678" cy="109362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03108F1-6710-4E2C-9155-AC09D7554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3" y="705549"/>
            <a:ext cx="2039064" cy="163125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2B0897C-8EDC-4920-A812-A0550B790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157" y="2026776"/>
            <a:ext cx="2199678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4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0200188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  <wetp:taskpane dockstate="right" visibility="0" width="525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917E2DF-5371-411A-B9F3-CA10812C7F9B}">
  <we:reference id="wa104381411" version="1.0.0.0" store="ar-SA" storeType="OMEX"/>
  <we:alternateReferences>
    <we:reference id="WA104381411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F7919DC-A2A4-4196-9285-F80DBD998BD3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443</Words>
  <Application>Microsoft Office PowerPoint</Application>
  <PresentationFormat>شاشة عريضة</PresentationFormat>
  <Paragraphs>136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17</cp:revision>
  <dcterms:created xsi:type="dcterms:W3CDTF">2022-01-03T08:24:20Z</dcterms:created>
  <dcterms:modified xsi:type="dcterms:W3CDTF">2022-12-24T20:45:36Z</dcterms:modified>
</cp:coreProperties>
</file>