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0" r:id="rId11"/>
    <p:sldId id="282" r:id="rId12"/>
    <p:sldId id="283" r:id="rId13"/>
    <p:sldId id="284" r:id="rId14"/>
    <p:sldId id="295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862D1C-CE8D-4141-AEE4-82BE038EA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C1E762E-8945-415F-BD59-E535D8A32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74B4AD-3FCA-4EE4-8619-F08CCB92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9C01-E484-4C8A-868A-D5B1B7264504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0821A7-A951-4CC0-895B-3A5D6AC7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D55645-0BBB-442C-8E2B-C01CC1FE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27F-C3E7-43DA-80C9-F32EBDD85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082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922BBE-A36F-487D-AC87-8CF1A97D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FFEA849-498F-4B68-8E16-1A0A79388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8123A0-B5EA-406D-8683-2FFE97FA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9C01-E484-4C8A-868A-D5B1B7264504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1D277E-CD27-409F-B928-B8CAAC3D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D496D7-06A4-4634-BECE-C0CEDFF8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27F-C3E7-43DA-80C9-F32EBDD85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610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7197AB6-C90D-4AA5-A630-593D5BC58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C5F7198-3960-486F-B16A-B8942AB89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F35FDF-8949-42B9-B575-40E09FCA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9C01-E484-4C8A-868A-D5B1B7264504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91FAEB-F655-494E-8BB7-393C18B8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8DFAEB-C023-4EE5-A90F-7FA66282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27F-C3E7-43DA-80C9-F32EBDD85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26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76DBFE-BD58-486E-A0F3-19A5021B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3881FF-2F15-4F9E-A489-2DD350C9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72D5FA-BC97-46D5-9928-E96EF4AB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9C01-E484-4C8A-868A-D5B1B7264504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6CD809-4E6E-48E8-AD01-7AE1F859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34273E-E19D-4E7F-8497-8301B803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27F-C3E7-43DA-80C9-F32EBDD85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33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A0E6FA-0593-45CE-AEC0-AA71AF85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B9EBB97-616B-4AE3-8E3E-347C92797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9ABB59-BCCA-4D9B-8EF1-79AF9153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9C01-E484-4C8A-868A-D5B1B7264504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AA4638-3B52-4D05-A76D-DE323612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1EB839-6191-47A4-81F4-95201231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27F-C3E7-43DA-80C9-F32EBDD85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969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E25DD5-E86C-49E8-9D76-09ABEE07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61030A2-7CFF-47F5-8A83-74A59C23A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6C139D4-9C22-40C2-9E61-10DFBA2A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9688E7-758E-4B4C-8D77-D88C4FDF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9C01-E484-4C8A-868A-D5B1B7264504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833774E-0437-4AB8-9D52-CE6DC22E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46AD1B0-AB80-49FB-A13E-F666E680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27F-C3E7-43DA-80C9-F32EBDD85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06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2A3856-9F3B-448D-B2D2-51EBF656C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803506F-6F80-4F10-9C83-6BAE16E3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49FE59F-C27C-4172-AED9-F8A2B061E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DB7DE1E-1E85-4E1A-BCC1-B7F7469C7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4AA1212-7586-4C4B-A9E3-03DFB5981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9854578-F8B7-46B2-8981-0241E4EB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9C01-E484-4C8A-868A-D5B1B7264504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8A8F9CA-26BF-4713-8006-F1EC0748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7904056-5D99-45EC-99DB-F951B88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27F-C3E7-43DA-80C9-F32EBDD85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14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3E2F0A-9350-46C9-B953-84B9613B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50D2B13-65C0-4785-9A91-DE840C38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9C01-E484-4C8A-868A-D5B1B7264504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25D2480-E95A-40C9-9009-4B5FC4D4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3F41C74-D330-4151-AF75-44A47E87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27F-C3E7-43DA-80C9-F32EBDD85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11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3831142-48A6-4D57-8D02-FD6B7074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9C01-E484-4C8A-868A-D5B1B7264504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1CB4F81-77B2-4CE1-8477-058CFC25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2E6406-8C8A-47CA-B85D-EF923E20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27F-C3E7-43DA-80C9-F32EBDD85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073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FB1E3A-F3B8-41E1-BC9B-5BAE04BA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06E6CF-F313-4C0A-9EB2-10D7A774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47287F5-D01B-4E73-8FB0-C5EB0A613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33AE1E-6D61-471D-A428-A665F2DF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9C01-E484-4C8A-868A-D5B1B7264504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826879-2DA4-41DE-938A-4E713EC0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D5F2FD5-827B-4DE4-9D2C-4A111311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27F-C3E7-43DA-80C9-F32EBDD85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514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5B3BDC-090E-45DF-A73F-28DB5FC2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DF45EE6-82CC-4AD6-99FC-EFBAC136B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9558B70-8275-4D4D-9C9D-1E0938F33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36133B-9A9D-4355-99DD-25003A22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9C01-E484-4C8A-868A-D5B1B7264504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3C008E3-59CA-4911-9AA9-BCCCBF22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50677D3-9D30-4E69-9BDA-AEAB9538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27F-C3E7-43DA-80C9-F32EBDD85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368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4906C4E-24B3-4935-BFAA-D4FBE6AD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CA24EA-36A3-4ED6-B9D4-61C82C2B9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07FC8F-ED69-4D18-9410-B7AAE4A9D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9C01-E484-4C8A-868A-D5B1B7264504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4A67FC-75D1-4D8B-A0F2-D5CF1E9E0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FC4F1-C537-4090-BB8F-4B66553B9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9427F-C3E7-43DA-80C9-F32EBDD85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146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90C282-291D-4E5A-B4E0-0782EC3ED364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69A0D1-1D41-4279-8020-B5B7A113FA3A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48351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pic>
        <p:nvPicPr>
          <p:cNvPr id="2" name="ملف صوتي 1">
            <a:hlinkClick r:id="" action="ppaction://media"/>
            <a:extLst>
              <a:ext uri="{FF2B5EF4-FFF2-40B4-BE49-F238E27FC236}">
                <a16:creationId xmlns:a16="http://schemas.microsoft.com/office/drawing/2014/main" id="{7CDAFEF3-7D2F-4816-A7F9-22C21E4D43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4C1FEEF-17C4-4146-9E59-B0E136EB07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4242085"/>
            <a:ext cx="1924050" cy="173485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C4E88BF-A0FF-423D-AFE6-94DCCCCFCB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3367087"/>
            <a:ext cx="1924050" cy="173485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FADF198-4AB1-4D36-95B0-A892C8C48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2499661"/>
            <a:ext cx="1924050" cy="173485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AE22258-5DB2-43EA-BE78-DA4E58C178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1624663"/>
            <a:ext cx="1924050" cy="173485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686B2FF-46E1-41FE-8922-8E75C64692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778778"/>
            <a:ext cx="1924050" cy="1734852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DF7EA9C-B1C5-43AF-9182-53C07F5ED947}"/>
              </a:ext>
            </a:extLst>
          </p:cNvPr>
          <p:cNvSpPr txBox="1"/>
          <p:nvPr/>
        </p:nvSpPr>
        <p:spPr>
          <a:xfrm>
            <a:off x="5090795" y="1450551"/>
            <a:ext cx="26295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عدد أجزاء القطار ؟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832BEE8-EBC3-4C7C-943B-5C60D17AE82D}"/>
              </a:ext>
            </a:extLst>
          </p:cNvPr>
          <p:cNvSpPr txBox="1"/>
          <p:nvPr/>
        </p:nvSpPr>
        <p:spPr>
          <a:xfrm>
            <a:off x="4443201" y="1282705"/>
            <a:ext cx="6764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7C3552F-566C-434C-90C8-F6660BD79C2F}"/>
              </a:ext>
            </a:extLst>
          </p:cNvPr>
          <p:cNvSpPr txBox="1"/>
          <p:nvPr/>
        </p:nvSpPr>
        <p:spPr>
          <a:xfrm>
            <a:off x="4472094" y="2052146"/>
            <a:ext cx="3393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عدد الأجزاء التي تم أخذها ؟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1E202F5-3485-4ED3-B4AB-14904C000EE0}"/>
              </a:ext>
            </a:extLst>
          </p:cNvPr>
          <p:cNvSpPr txBox="1"/>
          <p:nvPr/>
        </p:nvSpPr>
        <p:spPr>
          <a:xfrm>
            <a:off x="4023888" y="1853128"/>
            <a:ext cx="6764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265F450-FCCA-4450-BA8A-75A8F22DD6DB}"/>
              </a:ext>
            </a:extLst>
          </p:cNvPr>
          <p:cNvSpPr txBox="1"/>
          <p:nvPr/>
        </p:nvSpPr>
        <p:spPr>
          <a:xfrm>
            <a:off x="4219576" y="3105477"/>
            <a:ext cx="3393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أخذنا جزء واحداً من 5 أجزاء 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9CF7A44-8393-4BC7-9750-1DE2A7C0DF02}"/>
              </a:ext>
            </a:extLst>
          </p:cNvPr>
          <p:cNvSpPr txBox="1"/>
          <p:nvPr/>
        </p:nvSpPr>
        <p:spPr>
          <a:xfrm>
            <a:off x="5586290" y="4471447"/>
            <a:ext cx="2027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نكتب الكسر 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98DCD10C-2AAF-4BFA-B533-6C690B3C095F}"/>
              </a:ext>
            </a:extLst>
          </p:cNvPr>
          <p:cNvGrpSpPr/>
          <p:nvPr/>
        </p:nvGrpSpPr>
        <p:grpSpPr>
          <a:xfrm>
            <a:off x="5159740" y="4312739"/>
            <a:ext cx="489965" cy="932468"/>
            <a:chOff x="5021768" y="5266265"/>
            <a:chExt cx="489965" cy="932468"/>
          </a:xfrm>
        </p:grpSpPr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DB59DFE0-A589-41B8-94D9-50CD1A34514C}"/>
                </a:ext>
              </a:extLst>
            </p:cNvPr>
            <p:cNvSpPr txBox="1"/>
            <p:nvPr/>
          </p:nvSpPr>
          <p:spPr>
            <a:xfrm>
              <a:off x="5021768" y="5266265"/>
              <a:ext cx="46349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1</a:t>
              </a:r>
            </a:p>
          </p:txBody>
        </p: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A9D33BBA-B3DC-48FA-9135-E205D024D13E}"/>
                </a:ext>
              </a:extLst>
            </p:cNvPr>
            <p:cNvCxnSpPr/>
            <p:nvPr/>
          </p:nvCxnSpPr>
          <p:spPr>
            <a:xfrm flipH="1">
              <a:off x="5094918" y="5727635"/>
              <a:ext cx="416815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4AFE20CC-5E56-400E-89D6-8CC2D9721C67}"/>
                </a:ext>
              </a:extLst>
            </p:cNvPr>
            <p:cNvSpPr txBox="1"/>
            <p:nvPr/>
          </p:nvSpPr>
          <p:spPr>
            <a:xfrm>
              <a:off x="5043638" y="5675513"/>
              <a:ext cx="46349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5</a:t>
              </a:r>
            </a:p>
          </p:txBody>
        </p:sp>
      </p:grpSp>
      <p:sp>
        <p:nvSpPr>
          <p:cNvPr id="30" name="فقاعة الكلام: بيضاوية 29">
            <a:extLst>
              <a:ext uri="{FF2B5EF4-FFF2-40B4-BE49-F238E27FC236}">
                <a16:creationId xmlns:a16="http://schemas.microsoft.com/office/drawing/2014/main" id="{86085B84-2E02-448C-84AC-5479ABDEAF6A}"/>
              </a:ext>
            </a:extLst>
          </p:cNvPr>
          <p:cNvSpPr/>
          <p:nvPr/>
        </p:nvSpPr>
        <p:spPr>
          <a:xfrm>
            <a:off x="5266016" y="4335539"/>
            <a:ext cx="400956" cy="376721"/>
          </a:xfrm>
          <a:prstGeom prst="wedgeEllipseCallout">
            <a:avLst>
              <a:gd name="adj1" fmla="val -277101"/>
              <a:gd name="adj2" fmla="val -5063"/>
            </a:avLst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D294FE9-A17D-4FAE-B2E6-049A0CD64B06}"/>
              </a:ext>
            </a:extLst>
          </p:cNvPr>
          <p:cNvSpPr txBox="1"/>
          <p:nvPr/>
        </p:nvSpPr>
        <p:spPr>
          <a:xfrm>
            <a:off x="1745366" y="4250889"/>
            <a:ext cx="2572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التي أخذت </a:t>
            </a:r>
          </a:p>
        </p:txBody>
      </p:sp>
      <p:sp>
        <p:nvSpPr>
          <p:cNvPr id="32" name="فقاعة الكلام: بيضاوية 31">
            <a:extLst>
              <a:ext uri="{FF2B5EF4-FFF2-40B4-BE49-F238E27FC236}">
                <a16:creationId xmlns:a16="http://schemas.microsoft.com/office/drawing/2014/main" id="{0F3EC042-B507-447B-B42C-D6C7D11DEAF5}"/>
              </a:ext>
            </a:extLst>
          </p:cNvPr>
          <p:cNvSpPr/>
          <p:nvPr/>
        </p:nvSpPr>
        <p:spPr>
          <a:xfrm>
            <a:off x="5240916" y="4816033"/>
            <a:ext cx="400956" cy="376721"/>
          </a:xfrm>
          <a:prstGeom prst="wedgeEllipseCallout">
            <a:avLst>
              <a:gd name="adj1" fmla="val -277101"/>
              <a:gd name="adj2" fmla="val -5063"/>
            </a:avLst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2A2CE2A-BCB6-47E6-945E-40A5AF2803F7}"/>
              </a:ext>
            </a:extLst>
          </p:cNvPr>
          <p:cNvSpPr txBox="1"/>
          <p:nvPr/>
        </p:nvSpPr>
        <p:spPr>
          <a:xfrm>
            <a:off x="1531799" y="4770586"/>
            <a:ext cx="2846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العدد الكلي لأجزاء القطار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8"/>
    </mc:Choice>
    <mc:Fallback xmlns="">
      <p:transition spd="slow" advTm="11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30" grpId="0" animBg="1"/>
      <p:bldP spid="31" grpId="0"/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25121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4B95D38-8F88-428F-B6FD-291DB987278D}"/>
              </a:ext>
            </a:extLst>
          </p:cNvPr>
          <p:cNvSpPr txBox="1"/>
          <p:nvPr/>
        </p:nvSpPr>
        <p:spPr>
          <a:xfrm>
            <a:off x="1755531" y="1221712"/>
            <a:ext cx="83397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أستعمل نماذج الكسور لأمثل الكسر ، ثم أكتب الكسر الدال على الجزء الملون و أقرؤه: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1797F3-3737-472D-903D-78E6AF38F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63" y="608354"/>
            <a:ext cx="1952625" cy="664903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E50E9502-E63A-4A61-BCE5-AAEF0F989EF1}"/>
              </a:ext>
            </a:extLst>
          </p:cNvPr>
          <p:cNvSpPr/>
          <p:nvPr/>
        </p:nvSpPr>
        <p:spPr>
          <a:xfrm>
            <a:off x="10598848" y="1839995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DBC460DB-1D39-41F4-B5AE-3E9A4707A287}"/>
              </a:ext>
            </a:extLst>
          </p:cNvPr>
          <p:cNvSpPr/>
          <p:nvPr/>
        </p:nvSpPr>
        <p:spPr>
          <a:xfrm>
            <a:off x="8580481" y="1839995"/>
            <a:ext cx="1289704" cy="12897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671E9284-BF41-4147-BCE7-3AB40796F1E2}"/>
              </a:ext>
            </a:extLst>
          </p:cNvPr>
          <p:cNvCxnSpPr/>
          <p:nvPr/>
        </p:nvCxnSpPr>
        <p:spPr>
          <a:xfrm flipH="1">
            <a:off x="8580481" y="2507530"/>
            <a:ext cx="12897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B6C59046-A776-4258-B11A-E07E8BAD7E79}"/>
              </a:ext>
            </a:extLst>
          </p:cNvPr>
          <p:cNvCxnSpPr>
            <a:cxnSpLocks/>
          </p:cNvCxnSpPr>
          <p:nvPr/>
        </p:nvCxnSpPr>
        <p:spPr>
          <a:xfrm rot="5400000" flipH="1">
            <a:off x="8587107" y="2484847"/>
            <a:ext cx="12897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دائرة جزئية 14">
            <a:extLst>
              <a:ext uri="{FF2B5EF4-FFF2-40B4-BE49-F238E27FC236}">
                <a16:creationId xmlns:a16="http://schemas.microsoft.com/office/drawing/2014/main" id="{E178A58E-6FFC-45B8-84C8-4AE7BCE8CC46}"/>
              </a:ext>
            </a:extLst>
          </p:cNvPr>
          <p:cNvSpPr/>
          <p:nvPr/>
        </p:nvSpPr>
        <p:spPr>
          <a:xfrm>
            <a:off x="8630810" y="1928231"/>
            <a:ext cx="1226123" cy="1187889"/>
          </a:xfrm>
          <a:prstGeom prst="pie">
            <a:avLst>
              <a:gd name="adj1" fmla="val 0"/>
              <a:gd name="adj2" fmla="val 5400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3A8A6DE-847D-49FB-8759-C17A44C22367}"/>
              </a:ext>
            </a:extLst>
          </p:cNvPr>
          <p:cNvSpPr txBox="1"/>
          <p:nvPr/>
        </p:nvSpPr>
        <p:spPr>
          <a:xfrm>
            <a:off x="6899975" y="2200866"/>
            <a:ext cx="15057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الملونة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01372F1-DD92-4F38-9D1F-73BD35AF47E2}"/>
              </a:ext>
            </a:extLst>
          </p:cNvPr>
          <p:cNvSpPr txBox="1"/>
          <p:nvPr/>
        </p:nvSpPr>
        <p:spPr>
          <a:xfrm>
            <a:off x="6636170" y="2659786"/>
            <a:ext cx="21515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المتطابقة جميعاً</a:t>
            </a: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E9C27426-82B0-4A67-B16F-9450C4A90009}"/>
              </a:ext>
            </a:extLst>
          </p:cNvPr>
          <p:cNvCxnSpPr/>
          <p:nvPr/>
        </p:nvCxnSpPr>
        <p:spPr>
          <a:xfrm flipH="1">
            <a:off x="6987329" y="2582333"/>
            <a:ext cx="1505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F47FDF3-20E5-47A9-9DE1-74F78C348C1D}"/>
              </a:ext>
            </a:extLst>
          </p:cNvPr>
          <p:cNvSpPr txBox="1"/>
          <p:nvPr/>
        </p:nvSpPr>
        <p:spPr>
          <a:xfrm>
            <a:off x="6059157" y="2177934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2A72F03-AC65-43FC-AEEF-6425D169C691}"/>
              </a:ext>
            </a:extLst>
          </p:cNvPr>
          <p:cNvSpPr txBox="1"/>
          <p:nvPr/>
        </p:nvSpPr>
        <p:spPr>
          <a:xfrm>
            <a:off x="6054381" y="2615340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CE2D6B43-2167-4349-A49A-CE50B68B2228}"/>
              </a:ext>
            </a:extLst>
          </p:cNvPr>
          <p:cNvCxnSpPr>
            <a:cxnSpLocks/>
          </p:cNvCxnSpPr>
          <p:nvPr/>
        </p:nvCxnSpPr>
        <p:spPr>
          <a:xfrm flipH="1">
            <a:off x="6208487" y="2578044"/>
            <a:ext cx="3240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صورة 24">
            <a:extLst>
              <a:ext uri="{FF2B5EF4-FFF2-40B4-BE49-F238E27FC236}">
                <a16:creationId xmlns:a16="http://schemas.microsoft.com/office/drawing/2014/main" id="{AA90A3E7-327B-4F12-B2D6-306D65902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94" y="1831468"/>
            <a:ext cx="1505799" cy="1539015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4F3628E0-9EBA-4FE5-9615-D0AF24714FFA}"/>
              </a:ext>
            </a:extLst>
          </p:cNvPr>
          <p:cNvSpPr/>
          <p:nvPr/>
        </p:nvSpPr>
        <p:spPr>
          <a:xfrm>
            <a:off x="5091306" y="1822004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9D5B012-6927-4E6E-9540-F5F64694EFB5}"/>
              </a:ext>
            </a:extLst>
          </p:cNvPr>
          <p:cNvSpPr txBox="1"/>
          <p:nvPr/>
        </p:nvSpPr>
        <p:spPr>
          <a:xfrm>
            <a:off x="1965699" y="2274625"/>
            <a:ext cx="15057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الملونة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A0FE2FB-5222-4C08-AFA3-5FC19FC6EA3A}"/>
              </a:ext>
            </a:extLst>
          </p:cNvPr>
          <p:cNvSpPr txBox="1"/>
          <p:nvPr/>
        </p:nvSpPr>
        <p:spPr>
          <a:xfrm>
            <a:off x="1701894" y="2733545"/>
            <a:ext cx="21515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المتطابقة جميعاً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BCE23C93-6CCE-48FC-A6C6-BD7C64E471C2}"/>
              </a:ext>
            </a:extLst>
          </p:cNvPr>
          <p:cNvCxnSpPr/>
          <p:nvPr/>
        </p:nvCxnSpPr>
        <p:spPr>
          <a:xfrm flipH="1">
            <a:off x="2053053" y="2656092"/>
            <a:ext cx="1505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F34839F-6103-4858-8A2E-10F60ED37D0D}"/>
              </a:ext>
            </a:extLst>
          </p:cNvPr>
          <p:cNvSpPr txBox="1"/>
          <p:nvPr/>
        </p:nvSpPr>
        <p:spPr>
          <a:xfrm>
            <a:off x="1124881" y="2251693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6689E0A-AB73-4FE9-B754-6B0B17B7D03C}"/>
              </a:ext>
            </a:extLst>
          </p:cNvPr>
          <p:cNvSpPr txBox="1"/>
          <p:nvPr/>
        </p:nvSpPr>
        <p:spPr>
          <a:xfrm>
            <a:off x="1120105" y="2689099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4DADB6E0-E514-4794-A97D-46BA73B4D62D}"/>
              </a:ext>
            </a:extLst>
          </p:cNvPr>
          <p:cNvCxnSpPr>
            <a:cxnSpLocks/>
          </p:cNvCxnSpPr>
          <p:nvPr/>
        </p:nvCxnSpPr>
        <p:spPr>
          <a:xfrm flipH="1">
            <a:off x="1274211" y="2651803"/>
            <a:ext cx="3240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صورة 33">
            <a:extLst>
              <a:ext uri="{FF2B5EF4-FFF2-40B4-BE49-F238E27FC236}">
                <a16:creationId xmlns:a16="http://schemas.microsoft.com/office/drawing/2014/main" id="{1179147C-0CAF-4F47-908F-E0669C679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6" y="4240175"/>
            <a:ext cx="10307704" cy="1917713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2BE14F6-463C-47C4-8CB4-0E4C947EE25C}"/>
              </a:ext>
            </a:extLst>
          </p:cNvPr>
          <p:cNvSpPr txBox="1"/>
          <p:nvPr/>
        </p:nvSpPr>
        <p:spPr>
          <a:xfrm>
            <a:off x="6977503" y="3508054"/>
            <a:ext cx="4282920" cy="4582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ألون الجزء الذي يمثل الكسر المكتوب </a:t>
            </a:r>
          </a:p>
        </p:txBody>
      </p:sp>
      <p:sp>
        <p:nvSpPr>
          <p:cNvPr id="36" name="دائرة جزئية 35">
            <a:extLst>
              <a:ext uri="{FF2B5EF4-FFF2-40B4-BE49-F238E27FC236}">
                <a16:creationId xmlns:a16="http://schemas.microsoft.com/office/drawing/2014/main" id="{026E5509-0128-4B4F-9379-8BEABC016AD9}"/>
              </a:ext>
            </a:extLst>
          </p:cNvPr>
          <p:cNvSpPr/>
          <p:nvPr/>
        </p:nvSpPr>
        <p:spPr>
          <a:xfrm>
            <a:off x="8256096" y="4573969"/>
            <a:ext cx="1562737" cy="1356061"/>
          </a:xfrm>
          <a:prstGeom prst="pie">
            <a:avLst>
              <a:gd name="adj1" fmla="val 20514849"/>
              <a:gd name="adj2" fmla="val 296602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دائرة جزئية 36">
            <a:extLst>
              <a:ext uri="{FF2B5EF4-FFF2-40B4-BE49-F238E27FC236}">
                <a16:creationId xmlns:a16="http://schemas.microsoft.com/office/drawing/2014/main" id="{6C9A39A4-DC3E-4CDC-9CE5-F4798E88FB55}"/>
              </a:ext>
            </a:extLst>
          </p:cNvPr>
          <p:cNvSpPr/>
          <p:nvPr/>
        </p:nvSpPr>
        <p:spPr>
          <a:xfrm>
            <a:off x="4733105" y="4550762"/>
            <a:ext cx="1562737" cy="1376519"/>
          </a:xfrm>
          <a:prstGeom prst="pie">
            <a:avLst>
              <a:gd name="adj1" fmla="val 21572601"/>
              <a:gd name="adj2" fmla="val 262597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8" name="دائرة جزئية 37">
            <a:extLst>
              <a:ext uri="{FF2B5EF4-FFF2-40B4-BE49-F238E27FC236}">
                <a16:creationId xmlns:a16="http://schemas.microsoft.com/office/drawing/2014/main" id="{39032A08-A44B-4F50-9580-2DD96F6CFAEA}"/>
              </a:ext>
            </a:extLst>
          </p:cNvPr>
          <p:cNvSpPr/>
          <p:nvPr/>
        </p:nvSpPr>
        <p:spPr>
          <a:xfrm>
            <a:off x="1155861" y="4550762"/>
            <a:ext cx="1460339" cy="1379268"/>
          </a:xfrm>
          <a:prstGeom prst="pie">
            <a:avLst>
              <a:gd name="adj1" fmla="val 21116394"/>
              <a:gd name="adj2" fmla="val 17386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  <p:bldP spid="31" grpId="0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25121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4B95D38-8F88-428F-B6FD-291DB987278D}"/>
              </a:ext>
            </a:extLst>
          </p:cNvPr>
          <p:cNvSpPr txBox="1"/>
          <p:nvPr/>
        </p:nvSpPr>
        <p:spPr>
          <a:xfrm>
            <a:off x="1755531" y="1221712"/>
            <a:ext cx="83397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أستعمل نماذج الكسور لأمثل الكسر ، ثم أكتب الكسر الدال على الجزء الملون و أقرؤه: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98390B1-E913-47E7-ADAB-474175EB5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34" y="1798378"/>
            <a:ext cx="9719465" cy="4167334"/>
          </a:xfrm>
          <a:prstGeom prst="rect">
            <a:avLst/>
          </a:prstGeom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650C84F-F205-465E-9E42-D163845A10DD}"/>
              </a:ext>
            </a:extLst>
          </p:cNvPr>
          <p:cNvSpPr txBox="1"/>
          <p:nvPr/>
        </p:nvSpPr>
        <p:spPr>
          <a:xfrm>
            <a:off x="5609277" y="2029211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A6B7320-1EB6-4F78-AA0D-F98A2C3266DD}"/>
              </a:ext>
            </a:extLst>
          </p:cNvPr>
          <p:cNvSpPr txBox="1"/>
          <p:nvPr/>
        </p:nvSpPr>
        <p:spPr>
          <a:xfrm>
            <a:off x="5671314" y="2954442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7375B14-103E-4890-A5FF-48ACAB9379D2}"/>
              </a:ext>
            </a:extLst>
          </p:cNvPr>
          <p:cNvSpPr txBox="1"/>
          <p:nvPr/>
        </p:nvSpPr>
        <p:spPr>
          <a:xfrm>
            <a:off x="1693494" y="2065604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AFD7EC79-D749-4000-85F0-1620B58E8B9B}"/>
              </a:ext>
            </a:extLst>
          </p:cNvPr>
          <p:cNvSpPr txBox="1"/>
          <p:nvPr/>
        </p:nvSpPr>
        <p:spPr>
          <a:xfrm>
            <a:off x="1753682" y="2954442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E16A018-80A1-43E9-B386-432BABAE5E70}"/>
              </a:ext>
            </a:extLst>
          </p:cNvPr>
          <p:cNvSpPr txBox="1"/>
          <p:nvPr/>
        </p:nvSpPr>
        <p:spPr>
          <a:xfrm>
            <a:off x="7634046" y="4310947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B6B4AE48-C6F3-464D-BE80-6EB27FE6A85F}"/>
              </a:ext>
            </a:extLst>
          </p:cNvPr>
          <p:cNvSpPr txBox="1"/>
          <p:nvPr/>
        </p:nvSpPr>
        <p:spPr>
          <a:xfrm>
            <a:off x="7696083" y="5236178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99E654F1-D3F4-4D1B-900D-CA8DFEE3878E}"/>
              </a:ext>
            </a:extLst>
          </p:cNvPr>
          <p:cNvSpPr txBox="1"/>
          <p:nvPr/>
        </p:nvSpPr>
        <p:spPr>
          <a:xfrm>
            <a:off x="1691645" y="4403602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C4C32B13-29F0-45E4-A891-3B1EDD654327}"/>
              </a:ext>
            </a:extLst>
          </p:cNvPr>
          <p:cNvSpPr txBox="1"/>
          <p:nvPr/>
        </p:nvSpPr>
        <p:spPr>
          <a:xfrm>
            <a:off x="1691645" y="5236178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6110F90-8704-4AEE-9F8A-0350C1F35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131" y="623721"/>
            <a:ext cx="1600694" cy="6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25121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819311E-E8BA-44E8-A887-72F488734D5E}"/>
              </a:ext>
            </a:extLst>
          </p:cNvPr>
          <p:cNvSpPr txBox="1"/>
          <p:nvPr/>
        </p:nvSpPr>
        <p:spPr>
          <a:xfrm>
            <a:off x="4746367" y="814967"/>
            <a:ext cx="4282920" cy="4582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ألون الجزء الذي يمثل الكسر المكتوب </a:t>
            </a:r>
          </a:p>
        </p:txBody>
      </p:sp>
      <p:pic>
        <p:nvPicPr>
          <p:cNvPr id="9" name="صورة 8" descr="صورة تحتوي على نص, عشب, جهاز عرض, نافذة&#10;&#10;تم إنشاء الوصف تلقائياً">
            <a:extLst>
              <a:ext uri="{FF2B5EF4-FFF2-40B4-BE49-F238E27FC236}">
                <a16:creationId xmlns:a16="http://schemas.microsoft.com/office/drawing/2014/main" id="{335753E2-8A02-4F3F-A85F-860FF2323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7" y="1742390"/>
            <a:ext cx="10416586" cy="3983571"/>
          </a:xfrm>
          <a:prstGeom prst="rect">
            <a:avLst/>
          </a:prstGeom>
        </p:spPr>
      </p:pic>
      <p:sp>
        <p:nvSpPr>
          <p:cNvPr id="21" name="دائرة جزئية 20">
            <a:extLst>
              <a:ext uri="{FF2B5EF4-FFF2-40B4-BE49-F238E27FC236}">
                <a16:creationId xmlns:a16="http://schemas.microsoft.com/office/drawing/2014/main" id="{6EF29B57-E038-47C9-90BD-5A601E2BE086}"/>
              </a:ext>
            </a:extLst>
          </p:cNvPr>
          <p:cNvSpPr/>
          <p:nvPr/>
        </p:nvSpPr>
        <p:spPr>
          <a:xfrm>
            <a:off x="8403336" y="2072939"/>
            <a:ext cx="1570945" cy="1438357"/>
          </a:xfrm>
          <a:prstGeom prst="pie">
            <a:avLst>
              <a:gd name="adj1" fmla="val 21550071"/>
              <a:gd name="adj2" fmla="val 555036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2" name="دائرة جزئية 21">
            <a:extLst>
              <a:ext uri="{FF2B5EF4-FFF2-40B4-BE49-F238E27FC236}">
                <a16:creationId xmlns:a16="http://schemas.microsoft.com/office/drawing/2014/main" id="{7C3A3E98-6FA2-4AB4-8B87-3DDB13CE95FA}"/>
              </a:ext>
            </a:extLst>
          </p:cNvPr>
          <p:cNvSpPr/>
          <p:nvPr/>
        </p:nvSpPr>
        <p:spPr>
          <a:xfrm>
            <a:off x="4746367" y="2072939"/>
            <a:ext cx="1570945" cy="1438357"/>
          </a:xfrm>
          <a:prstGeom prst="pie">
            <a:avLst>
              <a:gd name="adj1" fmla="val 2454228"/>
              <a:gd name="adj2" fmla="val 555036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3" name="دائرة جزئية 22">
            <a:extLst>
              <a:ext uri="{FF2B5EF4-FFF2-40B4-BE49-F238E27FC236}">
                <a16:creationId xmlns:a16="http://schemas.microsoft.com/office/drawing/2014/main" id="{347F79C2-C780-473C-B7AB-8B26F42B73EF}"/>
              </a:ext>
            </a:extLst>
          </p:cNvPr>
          <p:cNvSpPr/>
          <p:nvPr/>
        </p:nvSpPr>
        <p:spPr>
          <a:xfrm>
            <a:off x="1115143" y="2063794"/>
            <a:ext cx="1570945" cy="1438357"/>
          </a:xfrm>
          <a:prstGeom prst="pie">
            <a:avLst>
              <a:gd name="adj1" fmla="val 2026046"/>
              <a:gd name="adj2" fmla="val 463482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دائرة جزئية 23">
            <a:extLst>
              <a:ext uri="{FF2B5EF4-FFF2-40B4-BE49-F238E27FC236}">
                <a16:creationId xmlns:a16="http://schemas.microsoft.com/office/drawing/2014/main" id="{6ACD9C5B-74A7-4F00-9EFF-771ACB9F3F46}"/>
              </a:ext>
            </a:extLst>
          </p:cNvPr>
          <p:cNvSpPr/>
          <p:nvPr/>
        </p:nvSpPr>
        <p:spPr>
          <a:xfrm>
            <a:off x="8430768" y="4091281"/>
            <a:ext cx="1570945" cy="1438357"/>
          </a:xfrm>
          <a:prstGeom prst="pie">
            <a:avLst>
              <a:gd name="adj1" fmla="val 20756751"/>
              <a:gd name="adj2" fmla="val 295512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5" name="دائرة جزئية 24">
            <a:extLst>
              <a:ext uri="{FF2B5EF4-FFF2-40B4-BE49-F238E27FC236}">
                <a16:creationId xmlns:a16="http://schemas.microsoft.com/office/drawing/2014/main" id="{D4B240FC-550A-4465-A478-3E58F564FF49}"/>
              </a:ext>
            </a:extLst>
          </p:cNvPr>
          <p:cNvSpPr/>
          <p:nvPr/>
        </p:nvSpPr>
        <p:spPr>
          <a:xfrm>
            <a:off x="4746367" y="4091280"/>
            <a:ext cx="1498986" cy="1438357"/>
          </a:xfrm>
          <a:prstGeom prst="pie">
            <a:avLst>
              <a:gd name="adj1" fmla="val 21034989"/>
              <a:gd name="adj2" fmla="val 135053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دائرة جزئية 25">
            <a:extLst>
              <a:ext uri="{FF2B5EF4-FFF2-40B4-BE49-F238E27FC236}">
                <a16:creationId xmlns:a16="http://schemas.microsoft.com/office/drawing/2014/main" id="{830EEAFB-A503-4A80-802C-9E317A58673B}"/>
              </a:ext>
            </a:extLst>
          </p:cNvPr>
          <p:cNvSpPr/>
          <p:nvPr/>
        </p:nvSpPr>
        <p:spPr>
          <a:xfrm>
            <a:off x="1058184" y="4027272"/>
            <a:ext cx="1715102" cy="1614576"/>
          </a:xfrm>
          <a:prstGeom prst="pie">
            <a:avLst>
              <a:gd name="adj1" fmla="val 20500899"/>
              <a:gd name="adj2" fmla="val 637782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A5F24399-4BE2-438C-920D-6E4004DC2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131" y="623721"/>
            <a:ext cx="1600694" cy="6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81D45F47-9C20-48E8-AC52-651DE41EA89E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التقويم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E12434E3-E6D3-4FC1-9A6C-DD9805CDDE81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2" name="صورة 51" descr="صورة تحتوي على نص, إلكترونيات, كمبيوتر, كمبيوتر محمول&#10;&#10;تم إنشاء الوصف تلقائياً">
            <a:extLst>
              <a:ext uri="{FF2B5EF4-FFF2-40B4-BE49-F238E27FC236}">
                <a16:creationId xmlns:a16="http://schemas.microsoft.com/office/drawing/2014/main" id="{03070CAB-BB52-43FB-BE5B-7CE7EEE9C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7" y="1203913"/>
            <a:ext cx="8370784" cy="4708566"/>
          </a:xfrm>
          <a:prstGeom prst="rect">
            <a:avLst/>
          </a:prstGeom>
        </p:spPr>
      </p:pic>
      <p:sp>
        <p:nvSpPr>
          <p:cNvPr id="53" name="مستطيل 52">
            <a:extLst>
              <a:ext uri="{FF2B5EF4-FFF2-40B4-BE49-F238E27FC236}">
                <a16:creationId xmlns:a16="http://schemas.microsoft.com/office/drawing/2014/main" id="{CD818201-2897-4F79-AE7B-F05EE9CE1D56}"/>
              </a:ext>
            </a:extLst>
          </p:cNvPr>
          <p:cNvSpPr/>
          <p:nvPr/>
        </p:nvSpPr>
        <p:spPr>
          <a:xfrm>
            <a:off x="3801554" y="1883502"/>
            <a:ext cx="4887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في المنصة</a:t>
            </a:r>
          </a:p>
        </p:txBody>
      </p:sp>
      <p:pic>
        <p:nvPicPr>
          <p:cNvPr id="54" name="صورة 5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350009-EF59-4EFF-9BBF-B65A1CEEB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6" y="2097531"/>
            <a:ext cx="3440220" cy="3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B77F5A2-D3B1-40D5-82A0-7D6A41371F46}"/>
              </a:ext>
            </a:extLst>
          </p:cNvPr>
          <p:cNvSpPr txBox="1"/>
          <p:nvPr/>
        </p:nvSpPr>
        <p:spPr>
          <a:xfrm>
            <a:off x="5556646" y="795432"/>
            <a:ext cx="21261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نعود بحذر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FF23A2D6-2E5D-4CC3-B479-066DD9715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53" y="1328175"/>
            <a:ext cx="1585215" cy="1434242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9C73EE1-AEAD-424D-89DD-680390B1E845}"/>
              </a:ext>
            </a:extLst>
          </p:cNvPr>
          <p:cNvSpPr txBox="1"/>
          <p:nvPr/>
        </p:nvSpPr>
        <p:spPr>
          <a:xfrm>
            <a:off x="9243307" y="2905780"/>
            <a:ext cx="17229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ارتداء الكمامة 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501D510-E6E8-44E7-AAF2-49661581B0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84"/>
          <a:stretch/>
        </p:blipFill>
        <p:spPr>
          <a:xfrm>
            <a:off x="6215022" y="2088093"/>
            <a:ext cx="1319146" cy="1678170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685DABA-25A6-4DD8-AD6C-0996EB6F610F}"/>
              </a:ext>
            </a:extLst>
          </p:cNvPr>
          <p:cNvSpPr txBox="1"/>
          <p:nvPr/>
        </p:nvSpPr>
        <p:spPr>
          <a:xfrm>
            <a:off x="5852132" y="3766263"/>
            <a:ext cx="17229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غسل اليدين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7816ACB4-C75F-4F52-92B6-711400033B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8"/>
          <a:stretch/>
        </p:blipFill>
        <p:spPr>
          <a:xfrm>
            <a:off x="2243964" y="2192963"/>
            <a:ext cx="2707597" cy="3146601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9B79FED-B54B-41A0-A0E9-6F77BD5A7F0F}"/>
              </a:ext>
            </a:extLst>
          </p:cNvPr>
          <p:cNvSpPr txBox="1"/>
          <p:nvPr/>
        </p:nvSpPr>
        <p:spPr>
          <a:xfrm>
            <a:off x="2298118" y="4555175"/>
            <a:ext cx="2057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الحفاظ على التباعد</a:t>
            </a:r>
          </a:p>
        </p:txBody>
      </p:sp>
      <p:pic>
        <p:nvPicPr>
          <p:cNvPr id="2" name="ملف صوتي 1">
            <a:hlinkClick r:id="" action="ppaction://media"/>
            <a:extLst>
              <a:ext uri="{FF2B5EF4-FFF2-40B4-BE49-F238E27FC236}">
                <a16:creationId xmlns:a16="http://schemas.microsoft.com/office/drawing/2014/main" id="{10C60B73-F53A-4AA8-B648-E6ACEC70D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"/>
    </mc:Choice>
    <mc:Fallback xmlns="">
      <p:transition spd="slow" advTm="1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8088405" y="598431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9F5CD15-FD74-41A8-B875-B5C2D51466DD}"/>
              </a:ext>
            </a:extLst>
          </p:cNvPr>
          <p:cNvSpPr txBox="1"/>
          <p:nvPr/>
        </p:nvSpPr>
        <p:spPr>
          <a:xfrm>
            <a:off x="3804431" y="1535588"/>
            <a:ext cx="5615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أقرأ  الساعة ثم أكتب الوقت الذي تشير إلية الساعة :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E2CAD2C-540D-498B-B432-6B7D18175B0C}"/>
              </a:ext>
            </a:extLst>
          </p:cNvPr>
          <p:cNvSpPr/>
          <p:nvPr/>
        </p:nvSpPr>
        <p:spPr>
          <a:xfrm>
            <a:off x="10246423" y="264007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70829895-B8DC-4B50-9D5C-B1DA7347B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2121" y="2692122"/>
            <a:ext cx="1216415" cy="1536958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8903B901-25A8-4A54-B4B5-ED0A4C5077ED}"/>
              </a:ext>
            </a:extLst>
          </p:cNvPr>
          <p:cNvSpPr/>
          <p:nvPr/>
        </p:nvSpPr>
        <p:spPr>
          <a:xfrm>
            <a:off x="6537359" y="264007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D931EA29-210B-4BCF-8810-5349CFBC9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392" y="2669330"/>
            <a:ext cx="1195926" cy="1029220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FCAE0DE-5130-415F-B985-F55D6342A387}"/>
              </a:ext>
            </a:extLst>
          </p:cNvPr>
          <p:cNvSpPr txBox="1"/>
          <p:nvPr/>
        </p:nvSpPr>
        <p:spPr>
          <a:xfrm>
            <a:off x="8779091" y="3696987"/>
            <a:ext cx="1195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12:20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5CF3833-9861-4E2F-8D5B-232019C2A9B4}"/>
              </a:ext>
            </a:extLst>
          </p:cNvPr>
          <p:cNvSpPr txBox="1"/>
          <p:nvPr/>
        </p:nvSpPr>
        <p:spPr>
          <a:xfrm>
            <a:off x="5390242" y="3837476"/>
            <a:ext cx="1004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3:55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44DB08D-24BC-48F9-9BED-A73DD6DE0DE1}"/>
              </a:ext>
            </a:extLst>
          </p:cNvPr>
          <p:cNvSpPr/>
          <p:nvPr/>
        </p:nvSpPr>
        <p:spPr>
          <a:xfrm>
            <a:off x="3107405" y="2627507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807536D3-F5D8-4DC6-8DED-9803FD4EB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0808" y="2656762"/>
            <a:ext cx="973207" cy="1029220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ACC5CA5-4A55-449F-8933-7D480A21E37C}"/>
              </a:ext>
            </a:extLst>
          </p:cNvPr>
          <p:cNvSpPr txBox="1"/>
          <p:nvPr/>
        </p:nvSpPr>
        <p:spPr>
          <a:xfrm>
            <a:off x="1879014" y="3795826"/>
            <a:ext cx="1004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4:25</a:t>
            </a:r>
          </a:p>
        </p:txBody>
      </p:sp>
    </p:spTree>
    <p:extLst>
      <p:ext uri="{BB962C8B-B14F-4D97-AF65-F5344CB8AC3E}">
        <p14:creationId xmlns:p14="http://schemas.microsoft.com/office/powerpoint/2010/main" val="16987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615DE7E-8D6B-4FCA-BB98-19FCBADF4D1E}"/>
              </a:ext>
            </a:extLst>
          </p:cNvPr>
          <p:cNvSpPr txBox="1"/>
          <p:nvPr/>
        </p:nvSpPr>
        <p:spPr>
          <a:xfrm>
            <a:off x="8791575" y="1060179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785033-79EC-4F1E-B9E3-0CE13AB142E1}"/>
              </a:ext>
            </a:extLst>
          </p:cNvPr>
          <p:cNvSpPr txBox="1"/>
          <p:nvPr/>
        </p:nvSpPr>
        <p:spPr>
          <a:xfrm>
            <a:off x="5450683" y="1554406"/>
            <a:ext cx="29765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كسور الوحدة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92F0335-2C37-48AF-B24D-D3B1B0AB4C40}"/>
              </a:ext>
            </a:extLst>
          </p:cNvPr>
          <p:cNvSpPr txBox="1"/>
          <p:nvPr/>
        </p:nvSpPr>
        <p:spPr>
          <a:xfrm>
            <a:off x="8939037" y="2462146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D04ED2-300B-4DCD-A94E-E9B136AB1CB9}"/>
              </a:ext>
            </a:extLst>
          </p:cNvPr>
          <p:cNvSpPr txBox="1"/>
          <p:nvPr/>
        </p:nvSpPr>
        <p:spPr>
          <a:xfrm>
            <a:off x="4331319" y="3090945"/>
            <a:ext cx="46077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أمثل كسور الوحدة ، و أقرؤها و أكتبها </a:t>
            </a:r>
          </a:p>
        </p:txBody>
      </p:sp>
      <p:pic>
        <p:nvPicPr>
          <p:cNvPr id="2" name="ملف صوتي 1">
            <a:hlinkClick r:id="" action="ppaction://media"/>
            <a:extLst>
              <a:ext uri="{FF2B5EF4-FFF2-40B4-BE49-F238E27FC236}">
                <a16:creationId xmlns:a16="http://schemas.microsoft.com/office/drawing/2014/main" id="{7CDAFEF3-7D2F-4816-A7F9-22C21E4D43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8730BCB-967F-4332-8E15-7D4860EF3639}"/>
              </a:ext>
            </a:extLst>
          </p:cNvPr>
          <p:cNvSpPr txBox="1"/>
          <p:nvPr/>
        </p:nvSpPr>
        <p:spPr>
          <a:xfrm>
            <a:off x="9072387" y="3852119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المفردات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56B33C-B5DC-4965-AD64-7F9FDE67BF24}"/>
              </a:ext>
            </a:extLst>
          </p:cNvPr>
          <p:cNvSpPr txBox="1"/>
          <p:nvPr/>
        </p:nvSpPr>
        <p:spPr>
          <a:xfrm>
            <a:off x="3491176" y="4637948"/>
            <a:ext cx="60434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الكسر –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الأجزاء المتطابقة – الكل – كسر الوحدة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9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8"/>
    </mc:Choice>
    <mc:Fallback xmlns="">
      <p:transition spd="slow" advTm="11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F378108-E2E4-403C-BD24-7F4C129AE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110" y="2200274"/>
            <a:ext cx="3508467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570D9BE-E356-4DCE-9D13-FF149A7C1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863" y="1733549"/>
            <a:ext cx="5001314" cy="3533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664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330F333-DA1B-46A1-A3EB-422BDE006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737" y="2269331"/>
            <a:ext cx="3271837" cy="2319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2C65CA7-C861-4E36-8A02-063D596B6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253" y="1804986"/>
            <a:ext cx="4682569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40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4C987FD-F86D-41EB-AB07-8CE72450F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612" y="2205407"/>
            <a:ext cx="3490913" cy="2447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1E31DB8-BCF1-4776-9EDC-825A45355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000" y="1816894"/>
            <a:ext cx="4673559" cy="3269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537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5749A31-DC64-43E8-B9BF-40ED944BF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763" y="2279860"/>
            <a:ext cx="3247154" cy="2298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2DD95EA-EE6A-4707-8EA8-C1D2D8A11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083" y="1699524"/>
            <a:ext cx="4913851" cy="3458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946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5F17414-695B-45C6-9E38-87A0CCE7E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2215397"/>
            <a:ext cx="5629275" cy="29553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342FA6E-443E-44FB-97AA-C09359FCC4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9"/>
          <a:stretch/>
        </p:blipFill>
        <p:spPr>
          <a:xfrm>
            <a:off x="6667288" y="2215396"/>
            <a:ext cx="1857163" cy="2955369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D2D3C58-5985-4A62-AE6A-A557B4A08EBE}"/>
              </a:ext>
            </a:extLst>
          </p:cNvPr>
          <p:cNvSpPr txBox="1"/>
          <p:nvPr/>
        </p:nvSpPr>
        <p:spPr>
          <a:xfrm>
            <a:off x="7855744" y="767090"/>
            <a:ext cx="3133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العدد الكلي يمثل أجزاء القطار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17004AB-B20F-4CFF-8CED-44A0EC1A94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9"/>
          <a:stretch/>
        </p:blipFill>
        <p:spPr>
          <a:xfrm>
            <a:off x="8524451" y="2215396"/>
            <a:ext cx="1857163" cy="2955369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F6D063A-5DA7-470C-BD26-18453CC773CD}"/>
              </a:ext>
            </a:extLst>
          </p:cNvPr>
          <p:cNvSpPr txBox="1"/>
          <p:nvPr/>
        </p:nvSpPr>
        <p:spPr>
          <a:xfrm>
            <a:off x="8524451" y="1575166"/>
            <a:ext cx="26295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عدد أجزاء القطار 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C961F90-6E4A-467A-A09B-95F36BADEC11}"/>
              </a:ext>
            </a:extLst>
          </p:cNvPr>
          <p:cNvSpPr txBox="1"/>
          <p:nvPr/>
        </p:nvSpPr>
        <p:spPr>
          <a:xfrm>
            <a:off x="3425903" y="3598154"/>
            <a:ext cx="6764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1A0A04E-88C2-4EA9-AE51-CC622D582990}"/>
              </a:ext>
            </a:extLst>
          </p:cNvPr>
          <p:cNvSpPr txBox="1"/>
          <p:nvPr/>
        </p:nvSpPr>
        <p:spPr>
          <a:xfrm>
            <a:off x="5283066" y="3593511"/>
            <a:ext cx="6764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29A98ED-5E73-4AA9-8DE8-63073A29F06B}"/>
              </a:ext>
            </a:extLst>
          </p:cNvPr>
          <p:cNvSpPr txBox="1"/>
          <p:nvPr/>
        </p:nvSpPr>
        <p:spPr>
          <a:xfrm>
            <a:off x="7112409" y="3571514"/>
            <a:ext cx="6764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2BA1000-633B-4EAC-A290-8EC5FFB6757A}"/>
              </a:ext>
            </a:extLst>
          </p:cNvPr>
          <p:cNvSpPr txBox="1"/>
          <p:nvPr/>
        </p:nvSpPr>
        <p:spPr>
          <a:xfrm>
            <a:off x="8524451" y="3571514"/>
            <a:ext cx="6764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D3CFD0C-AA41-4881-B711-F7907954AB0E}"/>
              </a:ext>
            </a:extLst>
          </p:cNvPr>
          <p:cNvSpPr txBox="1"/>
          <p:nvPr/>
        </p:nvSpPr>
        <p:spPr>
          <a:xfrm>
            <a:off x="7876857" y="1407320"/>
            <a:ext cx="6764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D4D6323-D60A-41D0-9C0A-ED9F85F3C122}"/>
              </a:ext>
            </a:extLst>
          </p:cNvPr>
          <p:cNvSpPr txBox="1"/>
          <p:nvPr/>
        </p:nvSpPr>
        <p:spPr>
          <a:xfrm>
            <a:off x="7905750" y="2176761"/>
            <a:ext cx="3393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عدد الأجزاء التي تم فكها ؟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356797A-D8D6-461A-9E00-7AF7B6E3F34A}"/>
              </a:ext>
            </a:extLst>
          </p:cNvPr>
          <p:cNvSpPr txBox="1"/>
          <p:nvPr/>
        </p:nvSpPr>
        <p:spPr>
          <a:xfrm>
            <a:off x="7457544" y="1977743"/>
            <a:ext cx="6764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1A4EA3C-DB60-47CE-BFE8-438664CEF588}"/>
              </a:ext>
            </a:extLst>
          </p:cNvPr>
          <p:cNvSpPr txBox="1"/>
          <p:nvPr/>
        </p:nvSpPr>
        <p:spPr>
          <a:xfrm>
            <a:off x="7267623" y="5329473"/>
            <a:ext cx="3393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أخذنا جزء واحداً من 4 أجزاء 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D989BB9-1CE9-4931-A0F0-BEF970ECFD74}"/>
              </a:ext>
            </a:extLst>
          </p:cNvPr>
          <p:cNvSpPr txBox="1"/>
          <p:nvPr/>
        </p:nvSpPr>
        <p:spPr>
          <a:xfrm>
            <a:off x="5584883" y="5329473"/>
            <a:ext cx="2027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نكتب الكسر 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89CDB25-5002-49CE-9C76-3821052A9E0F}"/>
              </a:ext>
            </a:extLst>
          </p:cNvPr>
          <p:cNvGrpSpPr/>
          <p:nvPr/>
        </p:nvGrpSpPr>
        <p:grpSpPr>
          <a:xfrm>
            <a:off x="5158333" y="5170765"/>
            <a:ext cx="489965" cy="932468"/>
            <a:chOff x="5021768" y="5266265"/>
            <a:chExt cx="489965" cy="932468"/>
          </a:xfrm>
        </p:grpSpPr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D36DFBC1-5AC2-48C0-9EB1-E4A7FFFC8B16}"/>
                </a:ext>
              </a:extLst>
            </p:cNvPr>
            <p:cNvSpPr txBox="1"/>
            <p:nvPr/>
          </p:nvSpPr>
          <p:spPr>
            <a:xfrm>
              <a:off x="5021768" y="5266265"/>
              <a:ext cx="46349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1</a:t>
              </a:r>
            </a:p>
          </p:txBody>
        </p: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80785FA5-B4D6-42A5-9DE9-2EBC11BD6515}"/>
                </a:ext>
              </a:extLst>
            </p:cNvPr>
            <p:cNvCxnSpPr/>
            <p:nvPr/>
          </p:nvCxnSpPr>
          <p:spPr>
            <a:xfrm flipH="1">
              <a:off x="5094918" y="5727635"/>
              <a:ext cx="416815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7F53B5A8-D0B3-4CCA-9E7F-E1949A838395}"/>
                </a:ext>
              </a:extLst>
            </p:cNvPr>
            <p:cNvSpPr txBox="1"/>
            <p:nvPr/>
          </p:nvSpPr>
          <p:spPr>
            <a:xfrm>
              <a:off x="5043638" y="5675513"/>
              <a:ext cx="46349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4</a:t>
              </a:r>
            </a:p>
          </p:txBody>
        </p:sp>
      </p:grpSp>
      <p:sp>
        <p:nvSpPr>
          <p:cNvPr id="31" name="فقاعة الكلام: بيضاوية 30">
            <a:extLst>
              <a:ext uri="{FF2B5EF4-FFF2-40B4-BE49-F238E27FC236}">
                <a16:creationId xmlns:a16="http://schemas.microsoft.com/office/drawing/2014/main" id="{F35AE81A-1F36-4A68-B0FF-7B02DDFDA3E1}"/>
              </a:ext>
            </a:extLst>
          </p:cNvPr>
          <p:cNvSpPr/>
          <p:nvPr/>
        </p:nvSpPr>
        <p:spPr>
          <a:xfrm>
            <a:off x="5264609" y="5193565"/>
            <a:ext cx="400956" cy="376721"/>
          </a:xfrm>
          <a:prstGeom prst="wedgeEllipseCallout">
            <a:avLst>
              <a:gd name="adj1" fmla="val -277101"/>
              <a:gd name="adj2" fmla="val -5063"/>
            </a:avLst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EEC58D4D-E0BE-48E4-AB65-9AB2B71961E1}"/>
              </a:ext>
            </a:extLst>
          </p:cNvPr>
          <p:cNvSpPr txBox="1"/>
          <p:nvPr/>
        </p:nvSpPr>
        <p:spPr>
          <a:xfrm>
            <a:off x="1743959" y="5108915"/>
            <a:ext cx="2572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التي أخذت </a:t>
            </a:r>
          </a:p>
        </p:txBody>
      </p:sp>
      <p:sp>
        <p:nvSpPr>
          <p:cNvPr id="34" name="فقاعة الكلام: بيضاوية 33">
            <a:extLst>
              <a:ext uri="{FF2B5EF4-FFF2-40B4-BE49-F238E27FC236}">
                <a16:creationId xmlns:a16="http://schemas.microsoft.com/office/drawing/2014/main" id="{F2E1A8C4-F73D-49D4-BC9F-B4216FB8C91E}"/>
              </a:ext>
            </a:extLst>
          </p:cNvPr>
          <p:cNvSpPr/>
          <p:nvPr/>
        </p:nvSpPr>
        <p:spPr>
          <a:xfrm>
            <a:off x="5239412" y="5658059"/>
            <a:ext cx="400956" cy="376721"/>
          </a:xfrm>
          <a:prstGeom prst="wedgeEllipseCallout">
            <a:avLst>
              <a:gd name="adj1" fmla="val -277101"/>
              <a:gd name="adj2" fmla="val -5063"/>
            </a:avLst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0E9900B-1412-478E-89B2-98A954DC2EE4}"/>
              </a:ext>
            </a:extLst>
          </p:cNvPr>
          <p:cNvSpPr txBox="1"/>
          <p:nvPr/>
        </p:nvSpPr>
        <p:spPr>
          <a:xfrm>
            <a:off x="1530392" y="5628612"/>
            <a:ext cx="2846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العدد الكلي لأجزاء القطار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4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8"/>
    </mc:Choice>
    <mc:Fallback xmlns="">
      <p:transition spd="slow" advTm="11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5143 -0.000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 animBg="1"/>
      <p:bldP spid="33" grpId="0"/>
      <p:bldP spid="34" grpId="0" animBg="1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0.5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0.5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0.5|0.2|0.2|0.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223</Words>
  <Application>Microsoft Office PowerPoint</Application>
  <PresentationFormat>شاشة عريضة</PresentationFormat>
  <Paragraphs>74</Paragraphs>
  <Slides>14</Slides>
  <Notes>0</Notes>
  <HiddenSlides>10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7</cp:revision>
  <dcterms:created xsi:type="dcterms:W3CDTF">2022-02-12T20:12:20Z</dcterms:created>
  <dcterms:modified xsi:type="dcterms:W3CDTF">2022-02-13T21:52:43Z</dcterms:modified>
</cp:coreProperties>
</file>