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81" r:id="rId6"/>
    <p:sldId id="282" r:id="rId7"/>
    <p:sldId id="283" r:id="rId8"/>
    <p:sldId id="295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08C6EE-5BB8-41D8-9F8E-A7D7D2FBA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50260A6-AE76-43AE-910B-A9396C46A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BE4426-213D-4181-85AE-34CC8FFF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F9B-B558-46DE-82F7-CE6B592B1A1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CA4852-FA72-4206-93BC-6C0024BE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178FCF-6D3D-4EF9-AD13-D489335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CA79-49EC-4D52-98F4-BC70B7237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008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D1759A-D2AA-4906-AF5E-6F3D1A2E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630C985-3607-4B69-9DD1-1F68D02B6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CBA904-2FAC-4A66-BCA8-245E4131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F9B-B558-46DE-82F7-CE6B592B1A1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EA2195-35B7-4E2D-8EC7-96024199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334417-8CC8-43D3-BE20-8DEBFFA8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CA79-49EC-4D52-98F4-BC70B7237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299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FE0B212-BE85-4AE0-B2F1-085514209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53012C6-05F0-403B-9D51-113CDBE55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C37880-D40C-42B7-92BF-5FD35928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F9B-B558-46DE-82F7-CE6B592B1A1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CDF640-2D61-4B66-87F6-69B05829D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711B61-2249-4473-A2AA-CFC83A21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CA79-49EC-4D52-98F4-BC70B7237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345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5345F3-3DF5-46B9-AE5F-9F33E7FFD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F7019FE-0D36-42D1-853F-D0626EB97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905C17-93EE-409E-8F4A-0A671647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F9B-B558-46DE-82F7-CE6B592B1A1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9450D7-418B-4323-A4D1-B1484B42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3F4611-9D7F-40D1-ABA1-296D25D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CA79-49EC-4D52-98F4-BC70B7237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017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D3673F-81F2-4F4E-AD89-330535A6E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1BE044-E3E1-4B1E-B9B2-4BCFA2FDD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869734-5A1E-48EF-8DE2-BD0FA8855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F9B-B558-46DE-82F7-CE6B592B1A1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F68C5D-F0B5-412A-967B-33EBBF53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5FC69A-4892-432D-BECA-E11CABC5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CA79-49EC-4D52-98F4-BC70B7237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351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34D774-06FE-407A-B7D4-25380E7D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8D78A7-6A2D-4ACC-AACA-E29CD8262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40DC78A-4654-4864-B3C1-37F4E4DF0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E03F929-2626-4F2C-8852-7C5E0F1A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F9B-B558-46DE-82F7-CE6B592B1A1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CA65FB5-4A1D-4923-87CD-0451DD61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43A2A03-7AB7-4EE5-8081-B4D7D9F2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CA79-49EC-4D52-98F4-BC70B7237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135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6BF758-CBE1-4D5D-B6D2-F784D9CD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6FE68D-5077-4ECD-9E69-A6EEBAE06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154F7A3-0E2C-4653-B416-BB85CC9AC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DAD84C3-15AA-4AF3-9566-54E2A0D9F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FDEB272-0D9C-4E9E-B9C4-56045EC05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C720486-9D80-4B73-A890-617DC306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F9B-B558-46DE-82F7-CE6B592B1A1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56F1734-B7DA-4992-A4E3-575D35325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7B7B3FF-181E-4AB6-B6AD-49398749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CA79-49EC-4D52-98F4-BC70B7237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769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685F06-6CCD-462C-A7D4-E37735E8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3ED2598-F216-4CC2-9F87-FAE420CD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F9B-B558-46DE-82F7-CE6B592B1A1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1F3E234-1471-496D-97C0-265A777A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30558B7-FFDD-4A57-A88E-EAB38903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CA79-49EC-4D52-98F4-BC70B7237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322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267A1D3-6CC3-4289-87FA-1AA6A142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F9B-B558-46DE-82F7-CE6B592B1A1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F0F39A0-F6A7-48C9-9E39-38D7B02B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FABBD81-C8A2-4006-9025-27C6A643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CA79-49EC-4D52-98F4-BC70B7237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10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11E98E-110C-4885-A403-84A939A5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D999EF-52CD-4B59-89D8-0241EE9B0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52F9435-35A6-423F-B257-8A4B3A1B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1CC2FA4-3E7E-4152-A468-41DDAB69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F9B-B558-46DE-82F7-CE6B592B1A1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F537743-C261-4AD4-9C26-AF96EBF9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B7FE763-7708-4AA3-92D7-8BFDCD26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CA79-49EC-4D52-98F4-BC70B7237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465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302E44-B11F-42CA-849C-993308F9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DFB03EC-7ADA-4013-AC62-B58C25931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52084A0-0358-4253-9511-0A60F9F81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B49613B-AF08-44F0-AD76-0FA3D138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F9B-B558-46DE-82F7-CE6B592B1A1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717D853-3CE9-41B1-BA3F-89573BD4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24DA112-24AD-4CF6-BDDF-899F7B64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CA79-49EC-4D52-98F4-BC70B7237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400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54CD519-0FA5-45A5-B399-7A191E3A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3EA8F04-4AB2-42BD-8E98-E74953E36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43EFA5-5CA0-4B28-B8B5-BEF2F229B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0FF9B-B558-46DE-82F7-CE6B592B1A1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3D5935-8C95-4E58-99AB-AF45B1F5D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F323ED-7783-46A0-B4BD-F8A75665B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4CA79-49EC-4D52-98F4-BC70B7237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230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84" y="2087624"/>
            <a:ext cx="2129158" cy="170332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90C282-291D-4E5A-B4E0-0782EC3ED364}"/>
              </a:ext>
            </a:extLst>
          </p:cNvPr>
          <p:cNvSpPr txBox="1"/>
          <p:nvPr/>
        </p:nvSpPr>
        <p:spPr>
          <a:xfrm>
            <a:off x="7220574" y="1898639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469A0D1-1D41-4279-8020-B5B7A113FA3A}"/>
              </a:ext>
            </a:extLst>
          </p:cNvPr>
          <p:cNvSpPr txBox="1"/>
          <p:nvPr/>
        </p:nvSpPr>
        <p:spPr>
          <a:xfrm>
            <a:off x="4862313" y="4841614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48351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8088405" y="598431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3D73ED0-D405-4D11-B142-C81D8132860C}"/>
              </a:ext>
            </a:extLst>
          </p:cNvPr>
          <p:cNvSpPr txBox="1"/>
          <p:nvPr/>
        </p:nvSpPr>
        <p:spPr>
          <a:xfrm>
            <a:off x="3222387" y="1223995"/>
            <a:ext cx="5615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أقدر الزمن اللازم لكل حدث مما يأتي ، ثم أحوط إجابتي :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D408FA1-257F-449D-B36E-DD414E41FDC2}"/>
              </a:ext>
            </a:extLst>
          </p:cNvPr>
          <p:cNvSpPr txBox="1"/>
          <p:nvPr/>
        </p:nvSpPr>
        <p:spPr>
          <a:xfrm>
            <a:off x="7876788" y="2019281"/>
            <a:ext cx="20814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السلام على صديق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3BBDA2D-B214-4E15-897C-7B7B4A31F2BB}"/>
              </a:ext>
            </a:extLst>
          </p:cNvPr>
          <p:cNvSpPr txBox="1"/>
          <p:nvPr/>
        </p:nvSpPr>
        <p:spPr>
          <a:xfrm>
            <a:off x="6689607" y="3916704"/>
            <a:ext cx="4120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ثانية واحدة    دقيقة واحدة    ساعة واحدة 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C7883E4-1B48-4509-9A7F-E142FAF79090}"/>
              </a:ext>
            </a:extLst>
          </p:cNvPr>
          <p:cNvSpPr txBox="1"/>
          <p:nvPr/>
        </p:nvSpPr>
        <p:spPr>
          <a:xfrm>
            <a:off x="2920331" y="2033813"/>
            <a:ext cx="20814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الوضوء للصلاة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662A020-307B-4793-A99E-DC957FE9181E}"/>
              </a:ext>
            </a:extLst>
          </p:cNvPr>
          <p:cNvSpPr txBox="1"/>
          <p:nvPr/>
        </p:nvSpPr>
        <p:spPr>
          <a:xfrm>
            <a:off x="1162060" y="3916704"/>
            <a:ext cx="4120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ثانية واحدة    دقيقة واحدة    ساعة واحدة </a:t>
            </a:r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A8D1BA4F-0516-493D-9E1A-FCA4AE73D7E4}"/>
              </a:ext>
            </a:extLst>
          </p:cNvPr>
          <p:cNvCxnSpPr>
            <a:cxnSpLocks/>
          </p:cNvCxnSpPr>
          <p:nvPr/>
        </p:nvCxnSpPr>
        <p:spPr>
          <a:xfrm>
            <a:off x="6434137" y="1757999"/>
            <a:ext cx="0" cy="431661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صورة 39">
            <a:extLst>
              <a:ext uri="{FF2B5EF4-FFF2-40B4-BE49-F238E27FC236}">
                <a16:creationId xmlns:a16="http://schemas.microsoft.com/office/drawing/2014/main" id="{2235FD1A-4075-4CFD-9E97-BE721BA6A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405" y="2441404"/>
            <a:ext cx="1865550" cy="1419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BB44E2BA-E25B-49F0-9EDC-8BDC2A702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293" y="2458238"/>
            <a:ext cx="1481837" cy="139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DB0F5171-695C-431D-8E38-FA2AEAFE1FF0}"/>
              </a:ext>
            </a:extLst>
          </p:cNvPr>
          <p:cNvSpPr/>
          <p:nvPr/>
        </p:nvSpPr>
        <p:spPr>
          <a:xfrm>
            <a:off x="9636775" y="3918410"/>
            <a:ext cx="1173487" cy="389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CA7CF86A-3FB7-4404-AC75-413424767392}"/>
              </a:ext>
            </a:extLst>
          </p:cNvPr>
          <p:cNvSpPr/>
          <p:nvPr/>
        </p:nvSpPr>
        <p:spPr>
          <a:xfrm>
            <a:off x="2867135" y="3916307"/>
            <a:ext cx="1173487" cy="389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615DE7E-8D6B-4FCA-BB98-19FCBADF4D1E}"/>
              </a:ext>
            </a:extLst>
          </p:cNvPr>
          <p:cNvSpPr txBox="1"/>
          <p:nvPr/>
        </p:nvSpPr>
        <p:spPr>
          <a:xfrm>
            <a:off x="8791575" y="1060179"/>
            <a:ext cx="1631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5785033-79EC-4F1E-B9E3-0CE13AB142E1}"/>
              </a:ext>
            </a:extLst>
          </p:cNvPr>
          <p:cNvSpPr txBox="1"/>
          <p:nvPr/>
        </p:nvSpPr>
        <p:spPr>
          <a:xfrm>
            <a:off x="5450683" y="1554406"/>
            <a:ext cx="29765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الوقت لأقرب 5 دقائق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92F0335-2C37-48AF-B24D-D3B1B0AB4C40}"/>
              </a:ext>
            </a:extLst>
          </p:cNvPr>
          <p:cNvSpPr txBox="1"/>
          <p:nvPr/>
        </p:nvSpPr>
        <p:spPr>
          <a:xfrm>
            <a:off x="8939037" y="2462146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فكرة الدرس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4D04ED2-300B-4DCD-A94E-E9B136AB1CB9}"/>
              </a:ext>
            </a:extLst>
          </p:cNvPr>
          <p:cNvSpPr txBox="1"/>
          <p:nvPr/>
        </p:nvSpPr>
        <p:spPr>
          <a:xfrm>
            <a:off x="3819525" y="3381195"/>
            <a:ext cx="46077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أعد </a:t>
            </a:r>
            <a:r>
              <a:rPr kumimoji="0" lang="ar-S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قفزياً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خمسات لأقرأ الساعة </a:t>
            </a:r>
          </a:p>
        </p:txBody>
      </p:sp>
      <p:pic>
        <p:nvPicPr>
          <p:cNvPr id="2" name="ملف صوتي 1">
            <a:hlinkClick r:id="" action="ppaction://media"/>
            <a:extLst>
              <a:ext uri="{FF2B5EF4-FFF2-40B4-BE49-F238E27FC236}">
                <a16:creationId xmlns:a16="http://schemas.microsoft.com/office/drawing/2014/main" id="{7CDAFEF3-7D2F-4816-A7F9-22C21E4D43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79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8"/>
    </mc:Choice>
    <mc:Fallback xmlns="">
      <p:transition spd="slow" advTm="11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9636775" y="691640"/>
            <a:ext cx="11836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استعد </a:t>
            </a: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2961DC35-37FC-4C9D-83CE-07660772D811}"/>
              </a:ext>
            </a:extLst>
          </p:cNvPr>
          <p:cNvGrpSpPr/>
          <p:nvPr/>
        </p:nvGrpSpPr>
        <p:grpSpPr>
          <a:xfrm>
            <a:off x="3770417" y="1009641"/>
            <a:ext cx="4865959" cy="4843072"/>
            <a:chOff x="7195173" y="2029486"/>
            <a:chExt cx="3628187" cy="3611122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F40C44C4-6CFE-4D92-B17A-237338E545D7}"/>
                </a:ext>
              </a:extLst>
            </p:cNvPr>
            <p:cNvGrpSpPr/>
            <p:nvPr/>
          </p:nvGrpSpPr>
          <p:grpSpPr>
            <a:xfrm>
              <a:off x="7195173" y="2029486"/>
              <a:ext cx="3628187" cy="3611122"/>
              <a:chOff x="4273373" y="1762786"/>
              <a:chExt cx="3628187" cy="3611122"/>
            </a:xfrm>
          </p:grpSpPr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FBC4B6C8-4180-45BE-BB0F-FC1FD2D7980B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953A8DCB-F8B3-4CCE-A637-45E159FD6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9000" cy="3429000"/>
              </a:xfrm>
              <a:prstGeom prst="rect">
                <a:avLst/>
              </a:prstGeom>
            </p:spPr>
          </p:pic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D6D9D690-018D-44D8-B432-BB8CB5E29E6F}"/>
                  </a:ext>
                </a:extLst>
              </p:cNvPr>
              <p:cNvSpPr txBox="1"/>
              <p:nvPr/>
            </p:nvSpPr>
            <p:spPr>
              <a:xfrm>
                <a:off x="5617155" y="2101476"/>
                <a:ext cx="66551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207DE031-C590-40F9-B977-2EAB7F32571A}"/>
                  </a:ext>
                </a:extLst>
              </p:cNvPr>
              <p:cNvSpPr txBox="1"/>
              <p:nvPr/>
            </p:nvSpPr>
            <p:spPr>
              <a:xfrm>
                <a:off x="6395081" y="2259539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C8EC6F45-35F3-4BA8-8F28-F0BF58B1DAF5}"/>
                  </a:ext>
                </a:extLst>
              </p:cNvPr>
              <p:cNvSpPr txBox="1"/>
              <p:nvPr/>
            </p:nvSpPr>
            <p:spPr>
              <a:xfrm>
                <a:off x="6865450" y="278213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FAD46E14-E2BB-42C5-9634-7D4FD6BDE873}"/>
                  </a:ext>
                </a:extLst>
              </p:cNvPr>
              <p:cNvSpPr txBox="1"/>
              <p:nvPr/>
            </p:nvSpPr>
            <p:spPr>
              <a:xfrm>
                <a:off x="7062169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8E60F9A2-0D78-4FBA-9C8A-6C843B5A6179}"/>
                  </a:ext>
                </a:extLst>
              </p:cNvPr>
              <p:cNvSpPr txBox="1"/>
              <p:nvPr/>
            </p:nvSpPr>
            <p:spPr>
              <a:xfrm>
                <a:off x="6873578" y="4107111"/>
                <a:ext cx="447675" cy="275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FE6AA2E3-1238-4F45-A4CB-C9DC547B09C9}"/>
                  </a:ext>
                </a:extLst>
              </p:cNvPr>
              <p:cNvSpPr txBox="1"/>
              <p:nvPr/>
            </p:nvSpPr>
            <p:spPr>
              <a:xfrm>
                <a:off x="6417776" y="4574503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C6033758-3473-4D1C-A9DB-46BFC0CB3978}"/>
                  </a:ext>
                </a:extLst>
              </p:cNvPr>
              <p:cNvSpPr txBox="1"/>
              <p:nvPr/>
            </p:nvSpPr>
            <p:spPr>
              <a:xfrm>
                <a:off x="5762492" y="4770137"/>
                <a:ext cx="441680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5DA4861E-9D15-458F-AB5C-4C763D86C767}"/>
                  </a:ext>
                </a:extLst>
              </p:cNvPr>
              <p:cNvSpPr txBox="1"/>
              <p:nvPr/>
            </p:nvSpPr>
            <p:spPr>
              <a:xfrm>
                <a:off x="5104913" y="4611348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F363A2C4-DA25-4CEF-A58D-CBB0233B7155}"/>
                  </a:ext>
                </a:extLst>
              </p:cNvPr>
              <p:cNvSpPr txBox="1"/>
              <p:nvPr/>
            </p:nvSpPr>
            <p:spPr>
              <a:xfrm>
                <a:off x="4591807" y="4060372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BF9A858F-361A-4094-9022-15C784D6ACE4}"/>
                  </a:ext>
                </a:extLst>
              </p:cNvPr>
              <p:cNvSpPr txBox="1"/>
              <p:nvPr/>
            </p:nvSpPr>
            <p:spPr>
              <a:xfrm>
                <a:off x="4447694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199B55B9-CD95-4959-A332-EFC5B5A9A8E8}"/>
                  </a:ext>
                </a:extLst>
              </p:cNvPr>
              <p:cNvSpPr txBox="1"/>
              <p:nvPr/>
            </p:nvSpPr>
            <p:spPr>
              <a:xfrm>
                <a:off x="4273373" y="2751384"/>
                <a:ext cx="866468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BA01B24A-1326-472D-9096-2297B3783666}"/>
                  </a:ext>
                </a:extLst>
              </p:cNvPr>
              <p:cNvSpPr txBox="1"/>
              <p:nvPr/>
            </p:nvSpPr>
            <p:spPr>
              <a:xfrm>
                <a:off x="4834789" y="2273685"/>
                <a:ext cx="82969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38" name="رابط كسهم مستقيم 37">
                <a:extLst>
                  <a:ext uri="{FF2B5EF4-FFF2-40B4-BE49-F238E27FC236}">
                    <a16:creationId xmlns:a16="http://schemas.microsoft.com/office/drawing/2014/main" id="{F5BCEC19-8D50-4244-8E7F-F5074B96A8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39482" y="3577873"/>
                <a:ext cx="1056517" cy="52923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رابط كسهم مستقيم 41">
                <a:extLst>
                  <a:ext uri="{FF2B5EF4-FFF2-40B4-BE49-F238E27FC236}">
                    <a16:creationId xmlns:a16="http://schemas.microsoft.com/office/drawing/2014/main" id="{C9ABB679-8907-43CC-8415-6A49D0EB79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43043" y="3253139"/>
                <a:ext cx="752957" cy="3235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A702C3F6-7ED2-4BD9-8147-03339931AEAF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سهم: منحني لأسفل 3">
            <a:extLst>
              <a:ext uri="{FF2B5EF4-FFF2-40B4-BE49-F238E27FC236}">
                <a16:creationId xmlns:a16="http://schemas.microsoft.com/office/drawing/2014/main" id="{8F12797C-B055-42CB-85A2-1D938DE405C4}"/>
              </a:ext>
            </a:extLst>
          </p:cNvPr>
          <p:cNvSpPr/>
          <p:nvPr/>
        </p:nvSpPr>
        <p:spPr>
          <a:xfrm rot="816647">
            <a:off x="6258036" y="767745"/>
            <a:ext cx="1262116" cy="498713"/>
          </a:xfrm>
          <a:prstGeom prst="curvedDownArrow">
            <a:avLst>
              <a:gd name="adj1" fmla="val 0"/>
              <a:gd name="adj2" fmla="val 22107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27976D8-497F-4109-AD63-99AAF0736E60}"/>
              </a:ext>
            </a:extLst>
          </p:cNvPr>
          <p:cNvSpPr txBox="1"/>
          <p:nvPr/>
        </p:nvSpPr>
        <p:spPr>
          <a:xfrm>
            <a:off x="7048127" y="461940"/>
            <a:ext cx="4191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5</a:t>
            </a:r>
          </a:p>
        </p:txBody>
      </p:sp>
      <p:sp>
        <p:nvSpPr>
          <p:cNvPr id="30" name="سهم: منحني لأسفل 29">
            <a:extLst>
              <a:ext uri="{FF2B5EF4-FFF2-40B4-BE49-F238E27FC236}">
                <a16:creationId xmlns:a16="http://schemas.microsoft.com/office/drawing/2014/main" id="{6FBAF076-D82F-4725-94C6-7CA4FA289A68}"/>
              </a:ext>
            </a:extLst>
          </p:cNvPr>
          <p:cNvSpPr/>
          <p:nvPr/>
        </p:nvSpPr>
        <p:spPr>
          <a:xfrm rot="3242210">
            <a:off x="7499261" y="1399364"/>
            <a:ext cx="1262116" cy="498713"/>
          </a:xfrm>
          <a:prstGeom prst="curvedDownArrow">
            <a:avLst>
              <a:gd name="adj1" fmla="val 0"/>
              <a:gd name="adj2" fmla="val 22107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299FD8E-6FBD-4828-A402-1076C45CC94B}"/>
              </a:ext>
            </a:extLst>
          </p:cNvPr>
          <p:cNvSpPr txBox="1"/>
          <p:nvPr/>
        </p:nvSpPr>
        <p:spPr>
          <a:xfrm>
            <a:off x="8223573" y="1276415"/>
            <a:ext cx="6845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10</a:t>
            </a:r>
          </a:p>
        </p:txBody>
      </p:sp>
      <p:sp>
        <p:nvSpPr>
          <p:cNvPr id="40" name="سهم: منحني لأسفل 39">
            <a:extLst>
              <a:ext uri="{FF2B5EF4-FFF2-40B4-BE49-F238E27FC236}">
                <a16:creationId xmlns:a16="http://schemas.microsoft.com/office/drawing/2014/main" id="{F2404AA3-A087-4C65-8FA0-4D39975B26F0}"/>
              </a:ext>
            </a:extLst>
          </p:cNvPr>
          <p:cNvSpPr/>
          <p:nvPr/>
        </p:nvSpPr>
        <p:spPr>
          <a:xfrm rot="5241496">
            <a:off x="8098568" y="2570704"/>
            <a:ext cx="1262116" cy="498713"/>
          </a:xfrm>
          <a:prstGeom prst="curvedDownArrow">
            <a:avLst>
              <a:gd name="adj1" fmla="val 0"/>
              <a:gd name="adj2" fmla="val 22107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64FCE18E-EBCB-49EB-A8AA-27E041A7FDF0}"/>
              </a:ext>
            </a:extLst>
          </p:cNvPr>
          <p:cNvSpPr txBox="1"/>
          <p:nvPr/>
        </p:nvSpPr>
        <p:spPr>
          <a:xfrm>
            <a:off x="8982865" y="2582555"/>
            <a:ext cx="6845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15</a:t>
            </a:r>
          </a:p>
        </p:txBody>
      </p:sp>
      <p:sp>
        <p:nvSpPr>
          <p:cNvPr id="43" name="سهم: منحني لأسفل 42">
            <a:extLst>
              <a:ext uri="{FF2B5EF4-FFF2-40B4-BE49-F238E27FC236}">
                <a16:creationId xmlns:a16="http://schemas.microsoft.com/office/drawing/2014/main" id="{1924AD7A-3EA5-4520-84F0-E895D5C79B41}"/>
              </a:ext>
            </a:extLst>
          </p:cNvPr>
          <p:cNvSpPr/>
          <p:nvPr/>
        </p:nvSpPr>
        <p:spPr>
          <a:xfrm rot="7047287">
            <a:off x="8079446" y="3858986"/>
            <a:ext cx="1262116" cy="498713"/>
          </a:xfrm>
          <a:prstGeom prst="curvedDownArrow">
            <a:avLst>
              <a:gd name="adj1" fmla="val 0"/>
              <a:gd name="adj2" fmla="val 22107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CCC37E4-588D-4B8C-9592-4EA1038E2BB6}"/>
              </a:ext>
            </a:extLst>
          </p:cNvPr>
          <p:cNvSpPr txBox="1"/>
          <p:nvPr/>
        </p:nvSpPr>
        <p:spPr>
          <a:xfrm>
            <a:off x="8982394" y="3914777"/>
            <a:ext cx="6845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20</a:t>
            </a:r>
          </a:p>
        </p:txBody>
      </p:sp>
      <p:sp>
        <p:nvSpPr>
          <p:cNvPr id="45" name="سهم: منحني لأسفل 44">
            <a:extLst>
              <a:ext uri="{FF2B5EF4-FFF2-40B4-BE49-F238E27FC236}">
                <a16:creationId xmlns:a16="http://schemas.microsoft.com/office/drawing/2014/main" id="{A80F945C-B7C0-4203-9FEF-265DF51647B8}"/>
              </a:ext>
            </a:extLst>
          </p:cNvPr>
          <p:cNvSpPr/>
          <p:nvPr/>
        </p:nvSpPr>
        <p:spPr>
          <a:xfrm rot="8497785">
            <a:off x="7422143" y="5031999"/>
            <a:ext cx="1262116" cy="498713"/>
          </a:xfrm>
          <a:prstGeom prst="curvedDownArrow">
            <a:avLst>
              <a:gd name="adj1" fmla="val 0"/>
              <a:gd name="adj2" fmla="val 22107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A72974A-8D39-4A57-B81A-ABF7130671B0}"/>
              </a:ext>
            </a:extLst>
          </p:cNvPr>
          <p:cNvSpPr txBox="1"/>
          <p:nvPr/>
        </p:nvSpPr>
        <p:spPr>
          <a:xfrm rot="1450498">
            <a:off x="8325421" y="5069656"/>
            <a:ext cx="6845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25</a:t>
            </a:r>
          </a:p>
        </p:txBody>
      </p:sp>
      <p:sp>
        <p:nvSpPr>
          <p:cNvPr id="47" name="سهم: منحني لأسفل 46">
            <a:extLst>
              <a:ext uri="{FF2B5EF4-FFF2-40B4-BE49-F238E27FC236}">
                <a16:creationId xmlns:a16="http://schemas.microsoft.com/office/drawing/2014/main" id="{19822170-F85A-4450-93F5-FA5FDA688952}"/>
              </a:ext>
            </a:extLst>
          </p:cNvPr>
          <p:cNvSpPr/>
          <p:nvPr/>
        </p:nvSpPr>
        <p:spPr>
          <a:xfrm rot="9885460">
            <a:off x="6229476" y="5658819"/>
            <a:ext cx="1262116" cy="498713"/>
          </a:xfrm>
          <a:prstGeom prst="curvedDownArrow">
            <a:avLst>
              <a:gd name="adj1" fmla="val 0"/>
              <a:gd name="adj2" fmla="val 22107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742674FC-7961-4FDE-85EC-D8894D32F104}"/>
              </a:ext>
            </a:extLst>
          </p:cNvPr>
          <p:cNvSpPr txBox="1"/>
          <p:nvPr/>
        </p:nvSpPr>
        <p:spPr>
          <a:xfrm rot="21355341">
            <a:off x="7255106" y="5782521"/>
            <a:ext cx="6845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30</a:t>
            </a:r>
          </a:p>
        </p:txBody>
      </p:sp>
      <p:sp>
        <p:nvSpPr>
          <p:cNvPr id="49" name="سهم: منحني لأسفل 48">
            <a:extLst>
              <a:ext uri="{FF2B5EF4-FFF2-40B4-BE49-F238E27FC236}">
                <a16:creationId xmlns:a16="http://schemas.microsoft.com/office/drawing/2014/main" id="{69484BB9-A4CA-47BC-B112-319EE47029BD}"/>
              </a:ext>
            </a:extLst>
          </p:cNvPr>
          <p:cNvSpPr/>
          <p:nvPr/>
        </p:nvSpPr>
        <p:spPr>
          <a:xfrm rot="11749181">
            <a:off x="4860369" y="5778430"/>
            <a:ext cx="1262116" cy="498713"/>
          </a:xfrm>
          <a:prstGeom prst="curvedDownArrow">
            <a:avLst>
              <a:gd name="adj1" fmla="val 0"/>
              <a:gd name="adj2" fmla="val 22107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08DEF6B2-4455-4A8E-90B1-06AC63A275A9}"/>
              </a:ext>
            </a:extLst>
          </p:cNvPr>
          <p:cNvSpPr txBox="1"/>
          <p:nvPr/>
        </p:nvSpPr>
        <p:spPr>
          <a:xfrm rot="21355341">
            <a:off x="4681828" y="6052101"/>
            <a:ext cx="6845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35</a:t>
            </a:r>
          </a:p>
        </p:txBody>
      </p:sp>
      <p:sp>
        <p:nvSpPr>
          <p:cNvPr id="51" name="سهم: منحني لأسفل 50">
            <a:extLst>
              <a:ext uri="{FF2B5EF4-FFF2-40B4-BE49-F238E27FC236}">
                <a16:creationId xmlns:a16="http://schemas.microsoft.com/office/drawing/2014/main" id="{AE3B0728-AB2D-4631-BB64-8D00D300F2E1}"/>
              </a:ext>
            </a:extLst>
          </p:cNvPr>
          <p:cNvSpPr/>
          <p:nvPr/>
        </p:nvSpPr>
        <p:spPr>
          <a:xfrm rot="13793992">
            <a:off x="3580170" y="5107799"/>
            <a:ext cx="1262116" cy="498713"/>
          </a:xfrm>
          <a:prstGeom prst="curvedDownArrow">
            <a:avLst>
              <a:gd name="adj1" fmla="val 0"/>
              <a:gd name="adj2" fmla="val 22107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CE44649-745C-4CC6-B8B5-56946439E749}"/>
              </a:ext>
            </a:extLst>
          </p:cNvPr>
          <p:cNvSpPr txBox="1"/>
          <p:nvPr/>
        </p:nvSpPr>
        <p:spPr>
          <a:xfrm rot="21355341">
            <a:off x="3629698" y="5588654"/>
            <a:ext cx="6845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40</a:t>
            </a:r>
          </a:p>
        </p:txBody>
      </p:sp>
      <p:pic>
        <p:nvPicPr>
          <p:cNvPr id="53" name="صورة 52" descr="صورة تحتوي على لعبة, دم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E967876F-A23B-4741-B3C2-7BA909151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95" y="3328981"/>
            <a:ext cx="3283923" cy="3283923"/>
          </a:xfrm>
          <a:prstGeom prst="rect">
            <a:avLst/>
          </a:prstGeom>
        </p:spPr>
      </p:pic>
      <p:sp>
        <p:nvSpPr>
          <p:cNvPr id="54" name="فقاعة التفكير: على شكل سحابة 53">
            <a:extLst>
              <a:ext uri="{FF2B5EF4-FFF2-40B4-BE49-F238E27FC236}">
                <a16:creationId xmlns:a16="http://schemas.microsoft.com/office/drawing/2014/main" id="{95B5CE6F-A28A-4456-875E-D66393AF83A2}"/>
              </a:ext>
            </a:extLst>
          </p:cNvPr>
          <p:cNvSpPr/>
          <p:nvPr/>
        </p:nvSpPr>
        <p:spPr>
          <a:xfrm>
            <a:off x="9527566" y="1627333"/>
            <a:ext cx="2205313" cy="1701647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2E1FB82-D7FC-4266-9B66-736999A2E9DA}"/>
              </a:ext>
            </a:extLst>
          </p:cNvPr>
          <p:cNvSpPr txBox="1"/>
          <p:nvPr/>
        </p:nvSpPr>
        <p:spPr>
          <a:xfrm>
            <a:off x="9463543" y="2039690"/>
            <a:ext cx="23641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أعد بالقفز خمسات لأعرف الوقت</a:t>
            </a:r>
            <a:r>
              <a:rPr kumimoji="0" lang="ar-SA" sz="28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 .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9856CCD-BD78-4FF3-A258-616150199EA5}"/>
              </a:ext>
            </a:extLst>
          </p:cNvPr>
          <p:cNvSpPr txBox="1"/>
          <p:nvPr/>
        </p:nvSpPr>
        <p:spPr>
          <a:xfrm>
            <a:off x="1145246" y="2054327"/>
            <a:ext cx="2154661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الساعة 9 و 40 دقيقة</a:t>
            </a:r>
          </a:p>
        </p:txBody>
      </p:sp>
      <p:sp>
        <p:nvSpPr>
          <p:cNvPr id="57" name="مكعب 56">
            <a:extLst>
              <a:ext uri="{FF2B5EF4-FFF2-40B4-BE49-F238E27FC236}">
                <a16:creationId xmlns:a16="http://schemas.microsoft.com/office/drawing/2014/main" id="{01D8F4F8-45A2-4C18-B5AE-D0DD6577B293}"/>
              </a:ext>
            </a:extLst>
          </p:cNvPr>
          <p:cNvSpPr/>
          <p:nvPr/>
        </p:nvSpPr>
        <p:spPr>
          <a:xfrm>
            <a:off x="876931" y="3097140"/>
            <a:ext cx="2456869" cy="926511"/>
          </a:xfrm>
          <a:prstGeom prst="cube">
            <a:avLst>
              <a:gd name="adj" fmla="val 9533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0BDEA25A-BE0A-48D5-B489-AC89200A461A}"/>
              </a:ext>
            </a:extLst>
          </p:cNvPr>
          <p:cNvSpPr txBox="1"/>
          <p:nvPr/>
        </p:nvSpPr>
        <p:spPr>
          <a:xfrm>
            <a:off x="1080564" y="3332107"/>
            <a:ext cx="1873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 4 : 9</a:t>
            </a:r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EE11A0A1-3BC3-48A3-81EE-C695E154E44B}"/>
              </a:ext>
            </a:extLst>
          </p:cNvPr>
          <p:cNvSpPr/>
          <p:nvPr/>
        </p:nvSpPr>
        <p:spPr>
          <a:xfrm>
            <a:off x="1459492" y="3332107"/>
            <a:ext cx="342776" cy="492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وسيلة الشرح: سهم لليسار 59">
            <a:extLst>
              <a:ext uri="{FF2B5EF4-FFF2-40B4-BE49-F238E27FC236}">
                <a16:creationId xmlns:a16="http://schemas.microsoft.com/office/drawing/2014/main" id="{CA75E748-C72B-439E-9726-A7F825E9EE36}"/>
              </a:ext>
            </a:extLst>
          </p:cNvPr>
          <p:cNvSpPr/>
          <p:nvPr/>
        </p:nvSpPr>
        <p:spPr>
          <a:xfrm rot="6082942">
            <a:off x="1161875" y="3622600"/>
            <a:ext cx="691784" cy="106401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4866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70904D09-6B52-4ECC-BD76-C9D1F4BDF80D}"/>
              </a:ext>
            </a:extLst>
          </p:cNvPr>
          <p:cNvSpPr txBox="1"/>
          <p:nvPr/>
        </p:nvSpPr>
        <p:spPr>
          <a:xfrm rot="801688">
            <a:off x="850054" y="4098380"/>
            <a:ext cx="1254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الساعة </a:t>
            </a:r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156604B8-C1B9-4C8E-8658-BE9A23A93964}"/>
              </a:ext>
            </a:extLst>
          </p:cNvPr>
          <p:cNvSpPr/>
          <p:nvPr/>
        </p:nvSpPr>
        <p:spPr>
          <a:xfrm>
            <a:off x="2004304" y="3347313"/>
            <a:ext cx="506047" cy="49280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وسيلة الشرح: سهم لليسار 62">
            <a:extLst>
              <a:ext uri="{FF2B5EF4-FFF2-40B4-BE49-F238E27FC236}">
                <a16:creationId xmlns:a16="http://schemas.microsoft.com/office/drawing/2014/main" id="{7A858E1F-DA22-4EF3-B340-51556F5D7F97}"/>
              </a:ext>
            </a:extLst>
          </p:cNvPr>
          <p:cNvSpPr/>
          <p:nvPr/>
        </p:nvSpPr>
        <p:spPr>
          <a:xfrm rot="4469053">
            <a:off x="1968220" y="3864261"/>
            <a:ext cx="1121709" cy="110219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3735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84D85944-FEC6-42A2-B9F3-A46A3169189C}"/>
              </a:ext>
            </a:extLst>
          </p:cNvPr>
          <p:cNvSpPr txBox="1"/>
          <p:nvPr/>
        </p:nvSpPr>
        <p:spPr>
          <a:xfrm rot="20829375">
            <a:off x="1994886" y="4513698"/>
            <a:ext cx="1254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الدقائق </a:t>
            </a:r>
          </a:p>
        </p:txBody>
      </p:sp>
    </p:spTree>
    <p:extLst>
      <p:ext uri="{BB962C8B-B14F-4D97-AF65-F5344CB8AC3E}">
        <p14:creationId xmlns:p14="http://schemas.microsoft.com/office/powerpoint/2010/main" val="151477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40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4" grpId="0" animBg="1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CDB8826-D179-46AC-A51B-3D41C17773D5}"/>
              </a:ext>
            </a:extLst>
          </p:cNvPr>
          <p:cNvSpPr txBox="1"/>
          <p:nvPr/>
        </p:nvSpPr>
        <p:spPr>
          <a:xfrm>
            <a:off x="3844259" y="1207805"/>
            <a:ext cx="5615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أقرأ  الساعة ثم أكتب الوقت الذي تشير إلية الساعة :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8C4193F-F52E-4F29-A435-9F842FF1C7CF}"/>
              </a:ext>
            </a:extLst>
          </p:cNvPr>
          <p:cNvSpPr/>
          <p:nvPr/>
        </p:nvSpPr>
        <p:spPr>
          <a:xfrm>
            <a:off x="10598848" y="183999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4B1E75D-F7C3-4351-83BD-41E5C268F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4546" y="1892042"/>
            <a:ext cx="1216415" cy="1536958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830B97-E1FC-4134-A7E9-840731B70059}"/>
              </a:ext>
            </a:extLst>
          </p:cNvPr>
          <p:cNvSpPr/>
          <p:nvPr/>
        </p:nvSpPr>
        <p:spPr>
          <a:xfrm>
            <a:off x="6889784" y="183999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7BA26C0-28DB-4FA6-8B70-AB2763080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817" y="1869250"/>
            <a:ext cx="1195926" cy="1029220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FBF22BB-C6E5-4EB3-A1F8-BA9B40724717}"/>
              </a:ext>
            </a:extLst>
          </p:cNvPr>
          <p:cNvSpPr txBox="1"/>
          <p:nvPr/>
        </p:nvSpPr>
        <p:spPr>
          <a:xfrm>
            <a:off x="9131516" y="2896907"/>
            <a:ext cx="1195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12:20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FCD7609-AA3D-4B9A-90CA-B138D2C4AB0D}"/>
              </a:ext>
            </a:extLst>
          </p:cNvPr>
          <p:cNvSpPr txBox="1"/>
          <p:nvPr/>
        </p:nvSpPr>
        <p:spPr>
          <a:xfrm>
            <a:off x="5742667" y="3037396"/>
            <a:ext cx="1004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3:55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B563560-86B1-44F2-AA7A-27C405B9FEB7}"/>
              </a:ext>
            </a:extLst>
          </p:cNvPr>
          <p:cNvSpPr/>
          <p:nvPr/>
        </p:nvSpPr>
        <p:spPr>
          <a:xfrm>
            <a:off x="3459830" y="1827427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ED682157-4FB7-45D5-B21A-9B68A8DFE7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3233" y="1856682"/>
            <a:ext cx="973207" cy="1029220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FD32A71-FEB0-4B8E-81B8-080386C3331F}"/>
              </a:ext>
            </a:extLst>
          </p:cNvPr>
          <p:cNvSpPr txBox="1"/>
          <p:nvPr/>
        </p:nvSpPr>
        <p:spPr>
          <a:xfrm>
            <a:off x="2231439" y="2995746"/>
            <a:ext cx="1004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4:25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091AA98-6397-461A-82E2-DE3F26BE11C1}"/>
              </a:ext>
            </a:extLst>
          </p:cNvPr>
          <p:cNvSpPr txBox="1"/>
          <p:nvPr/>
        </p:nvSpPr>
        <p:spPr>
          <a:xfrm>
            <a:off x="2617696" y="3625667"/>
            <a:ext cx="80690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أضبط الساعة بحسب الوقت المعطى ، ثم أرسم عقرب</a:t>
            </a:r>
            <a:r>
              <a:rPr kumimoji="0" lang="ar-SA" sz="24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 الدقائق الذي يدل عليه :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7F81588E-2A66-4730-B840-C244F064D32E}"/>
              </a:ext>
            </a:extLst>
          </p:cNvPr>
          <p:cNvSpPr/>
          <p:nvPr/>
        </p:nvSpPr>
        <p:spPr>
          <a:xfrm>
            <a:off x="10642342" y="4258558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4936FA83-0204-4AFF-92C5-F6A28F3A5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1166" y="4060206"/>
            <a:ext cx="1636845" cy="2175420"/>
          </a:xfrm>
          <a:prstGeom prst="rect">
            <a:avLst/>
          </a:prstGeom>
        </p:spPr>
      </p:pic>
      <p:sp>
        <p:nvSpPr>
          <p:cNvPr id="32" name="مستطيل 31">
            <a:extLst>
              <a:ext uri="{FF2B5EF4-FFF2-40B4-BE49-F238E27FC236}">
                <a16:creationId xmlns:a16="http://schemas.microsoft.com/office/drawing/2014/main" id="{EFE6FFDD-E043-4E3E-921A-026297D0A714}"/>
              </a:ext>
            </a:extLst>
          </p:cNvPr>
          <p:cNvSpPr/>
          <p:nvPr/>
        </p:nvSpPr>
        <p:spPr>
          <a:xfrm>
            <a:off x="6933278" y="4258558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D2D75126-2D26-4461-B5D8-E365D0856F3B}"/>
              </a:ext>
            </a:extLst>
          </p:cNvPr>
          <p:cNvSpPr/>
          <p:nvPr/>
        </p:nvSpPr>
        <p:spPr>
          <a:xfrm>
            <a:off x="3503324" y="4245990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2B556DD9-BE00-47A6-A961-9D8F321ACB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6706" y="3974552"/>
            <a:ext cx="1457320" cy="217542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DC68283E-E558-432D-AF1B-19D0A6C96F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577" y="3994236"/>
            <a:ext cx="1636845" cy="2151575"/>
          </a:xfrm>
          <a:prstGeom prst="rect">
            <a:avLst/>
          </a:prstGeom>
        </p:spPr>
      </p:pic>
      <p:cxnSp>
        <p:nvCxnSpPr>
          <p:cNvPr id="3" name="رابط كسهم مستقيم 2">
            <a:extLst>
              <a:ext uri="{FF2B5EF4-FFF2-40B4-BE49-F238E27FC236}">
                <a16:creationId xmlns:a16="http://schemas.microsoft.com/office/drawing/2014/main" id="{DBFAF5D2-646F-4C50-AEB7-52D0D65EFF12}"/>
              </a:ext>
            </a:extLst>
          </p:cNvPr>
          <p:cNvCxnSpPr>
            <a:cxnSpLocks/>
          </p:cNvCxnSpPr>
          <p:nvPr/>
        </p:nvCxnSpPr>
        <p:spPr>
          <a:xfrm flipH="1">
            <a:off x="9334647" y="5545192"/>
            <a:ext cx="170838" cy="3436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739F3D3A-FDF1-4F63-B792-0A8ED2E3FCEC}"/>
              </a:ext>
            </a:extLst>
          </p:cNvPr>
          <p:cNvCxnSpPr>
            <a:cxnSpLocks/>
          </p:cNvCxnSpPr>
          <p:nvPr/>
        </p:nvCxnSpPr>
        <p:spPr>
          <a:xfrm flipV="1">
            <a:off x="6161516" y="5302814"/>
            <a:ext cx="355791" cy="2008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id="{2A370C32-7C28-42AC-B39E-7584ABE78EA9}"/>
              </a:ext>
            </a:extLst>
          </p:cNvPr>
          <p:cNvCxnSpPr>
            <a:cxnSpLocks/>
          </p:cNvCxnSpPr>
          <p:nvPr/>
        </p:nvCxnSpPr>
        <p:spPr>
          <a:xfrm flipV="1">
            <a:off x="2715366" y="5147916"/>
            <a:ext cx="218481" cy="3507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صورة 48">
            <a:extLst>
              <a:ext uri="{FF2B5EF4-FFF2-40B4-BE49-F238E27FC236}">
                <a16:creationId xmlns:a16="http://schemas.microsoft.com/office/drawing/2014/main" id="{D7AF0B1A-C940-4764-A693-2F946223B7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63" y="608354"/>
            <a:ext cx="1952625" cy="6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5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CDB8826-D179-46AC-A51B-3D41C17773D5}"/>
              </a:ext>
            </a:extLst>
          </p:cNvPr>
          <p:cNvSpPr txBox="1"/>
          <p:nvPr/>
        </p:nvSpPr>
        <p:spPr>
          <a:xfrm>
            <a:off x="3844259" y="1207805"/>
            <a:ext cx="5615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أقرأ  الساعة ثم أكتب الوقت الذي تشير إلية الساعة :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8C4193F-F52E-4F29-A435-9F842FF1C7CF}"/>
              </a:ext>
            </a:extLst>
          </p:cNvPr>
          <p:cNvSpPr/>
          <p:nvPr/>
        </p:nvSpPr>
        <p:spPr>
          <a:xfrm>
            <a:off x="10598848" y="183999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4B1E75D-F7C3-4351-83BD-41E5C268F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6131" y="1694207"/>
            <a:ext cx="1216415" cy="1337127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830B97-E1FC-4134-A7E9-840731B70059}"/>
              </a:ext>
            </a:extLst>
          </p:cNvPr>
          <p:cNvSpPr/>
          <p:nvPr/>
        </p:nvSpPr>
        <p:spPr>
          <a:xfrm>
            <a:off x="6889784" y="183999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7BA26C0-28DB-4FA6-8B70-AB2763080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0208" y="1669379"/>
            <a:ext cx="1421130" cy="145180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67A06CA-6986-42C5-B68B-814B61037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6131" y="623721"/>
            <a:ext cx="1600694" cy="664903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FBF22BB-C6E5-4EB3-A1F8-BA9B40724717}"/>
              </a:ext>
            </a:extLst>
          </p:cNvPr>
          <p:cNvSpPr txBox="1"/>
          <p:nvPr/>
        </p:nvSpPr>
        <p:spPr>
          <a:xfrm>
            <a:off x="9131516" y="2896907"/>
            <a:ext cx="1195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3:50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FCD7609-AA3D-4B9A-90CA-B138D2C4AB0D}"/>
              </a:ext>
            </a:extLst>
          </p:cNvPr>
          <p:cNvSpPr txBox="1"/>
          <p:nvPr/>
        </p:nvSpPr>
        <p:spPr>
          <a:xfrm>
            <a:off x="5536455" y="3034944"/>
            <a:ext cx="1004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6:15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B563560-86B1-44F2-AA7A-27C405B9FEB7}"/>
              </a:ext>
            </a:extLst>
          </p:cNvPr>
          <p:cNvSpPr/>
          <p:nvPr/>
        </p:nvSpPr>
        <p:spPr>
          <a:xfrm>
            <a:off x="3459830" y="1827427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ED682157-4FB7-45D5-B21A-9B68A8DFE7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1313" y="1640651"/>
            <a:ext cx="1421129" cy="1410522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FD32A71-FEB0-4B8E-81B8-080386C3331F}"/>
              </a:ext>
            </a:extLst>
          </p:cNvPr>
          <p:cNvSpPr txBox="1"/>
          <p:nvPr/>
        </p:nvSpPr>
        <p:spPr>
          <a:xfrm>
            <a:off x="2103721" y="2999677"/>
            <a:ext cx="1004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2:45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0B83080-7F5D-4D96-9D59-890A88D77508}"/>
              </a:ext>
            </a:extLst>
          </p:cNvPr>
          <p:cNvSpPr/>
          <p:nvPr/>
        </p:nvSpPr>
        <p:spPr>
          <a:xfrm>
            <a:off x="10586117" y="407380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4E7ACF8B-0CFF-4C8E-866A-19CD386DCA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3400" y="3983864"/>
            <a:ext cx="1216415" cy="1225425"/>
          </a:xfrm>
          <a:prstGeom prst="rect">
            <a:avLst/>
          </a:prstGeom>
        </p:spPr>
      </p:pic>
      <p:sp>
        <p:nvSpPr>
          <p:cNvPr id="35" name="مستطيل 34">
            <a:extLst>
              <a:ext uri="{FF2B5EF4-FFF2-40B4-BE49-F238E27FC236}">
                <a16:creationId xmlns:a16="http://schemas.microsoft.com/office/drawing/2014/main" id="{A6FEE290-436F-4029-9E28-E1FA21A6DE9C}"/>
              </a:ext>
            </a:extLst>
          </p:cNvPr>
          <p:cNvSpPr/>
          <p:nvPr/>
        </p:nvSpPr>
        <p:spPr>
          <a:xfrm>
            <a:off x="6877053" y="407380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48EEDADE-1CDA-4E52-BEDE-7AB2983B46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7477" y="3982701"/>
            <a:ext cx="1421130" cy="1292769"/>
          </a:xfrm>
          <a:prstGeom prst="rect">
            <a:avLst/>
          </a:prstGeom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CFFA3B17-93A4-4039-912C-07BCA92C1CAF}"/>
              </a:ext>
            </a:extLst>
          </p:cNvPr>
          <p:cNvSpPr txBox="1"/>
          <p:nvPr/>
        </p:nvSpPr>
        <p:spPr>
          <a:xfrm>
            <a:off x="9118785" y="5130713"/>
            <a:ext cx="1195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11:30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6BB65A12-7E22-40BF-AE53-76A6F69B8C07}"/>
              </a:ext>
            </a:extLst>
          </p:cNvPr>
          <p:cNvSpPr txBox="1"/>
          <p:nvPr/>
        </p:nvSpPr>
        <p:spPr>
          <a:xfrm>
            <a:off x="5523724" y="5268750"/>
            <a:ext cx="1004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5:50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3A8F2DD1-6B2D-495C-8190-38938732C697}"/>
              </a:ext>
            </a:extLst>
          </p:cNvPr>
          <p:cNvSpPr/>
          <p:nvPr/>
        </p:nvSpPr>
        <p:spPr>
          <a:xfrm>
            <a:off x="3447099" y="4061233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84E28509-BE93-4951-B459-2A124A1E88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369" y="4011330"/>
            <a:ext cx="1410522" cy="1410522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98C660AE-61A7-4D2E-956C-431BA4C4304E}"/>
              </a:ext>
            </a:extLst>
          </p:cNvPr>
          <p:cNvSpPr txBox="1"/>
          <p:nvPr/>
        </p:nvSpPr>
        <p:spPr>
          <a:xfrm>
            <a:off x="2090990" y="5233483"/>
            <a:ext cx="1004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8:10</a:t>
            </a:r>
          </a:p>
        </p:txBody>
      </p:sp>
    </p:spTree>
    <p:extLst>
      <p:ext uri="{BB962C8B-B14F-4D97-AF65-F5344CB8AC3E}">
        <p14:creationId xmlns:p14="http://schemas.microsoft.com/office/powerpoint/2010/main" val="37047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67A06CA-6986-42C5-B68B-814B61037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6131" y="623721"/>
            <a:ext cx="1600694" cy="664903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091AA98-6397-461A-82E2-DE3F26BE11C1}"/>
              </a:ext>
            </a:extLst>
          </p:cNvPr>
          <p:cNvSpPr txBox="1"/>
          <p:nvPr/>
        </p:nvSpPr>
        <p:spPr>
          <a:xfrm>
            <a:off x="2411505" y="2190489"/>
            <a:ext cx="80690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أضبط الساعة بحسب الوقت المعطى ، ثم أرسم عقرب</a:t>
            </a:r>
            <a:r>
              <a:rPr kumimoji="0" lang="ar-SA" sz="24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 الدقائق الذي يدل عليه :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7F81588E-2A66-4730-B840-C244F064D32E}"/>
              </a:ext>
            </a:extLst>
          </p:cNvPr>
          <p:cNvSpPr/>
          <p:nvPr/>
        </p:nvSpPr>
        <p:spPr>
          <a:xfrm>
            <a:off x="10436151" y="2823380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4936FA83-0204-4AFF-92C5-F6A28F3A5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3756" y="2625028"/>
            <a:ext cx="1599282" cy="2175420"/>
          </a:xfrm>
          <a:prstGeom prst="rect">
            <a:avLst/>
          </a:prstGeom>
        </p:spPr>
      </p:pic>
      <p:sp>
        <p:nvSpPr>
          <p:cNvPr id="32" name="مستطيل 31">
            <a:extLst>
              <a:ext uri="{FF2B5EF4-FFF2-40B4-BE49-F238E27FC236}">
                <a16:creationId xmlns:a16="http://schemas.microsoft.com/office/drawing/2014/main" id="{EFE6FFDD-E043-4E3E-921A-026297D0A714}"/>
              </a:ext>
            </a:extLst>
          </p:cNvPr>
          <p:cNvSpPr/>
          <p:nvPr/>
        </p:nvSpPr>
        <p:spPr>
          <a:xfrm>
            <a:off x="6727087" y="2823380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D2D75126-2D26-4461-B5D8-E365D0856F3B}"/>
              </a:ext>
            </a:extLst>
          </p:cNvPr>
          <p:cNvSpPr/>
          <p:nvPr/>
        </p:nvSpPr>
        <p:spPr>
          <a:xfrm>
            <a:off x="3297133" y="2810812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2B556DD9-BE00-47A6-A961-9D8F321AC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0515" y="2719939"/>
            <a:ext cx="1457320" cy="1985598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DC68283E-E558-432D-AF1B-19D0A6C96F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3643" y="2559058"/>
            <a:ext cx="1192330" cy="2151575"/>
          </a:xfrm>
          <a:prstGeom prst="rect">
            <a:avLst/>
          </a:prstGeom>
        </p:spPr>
      </p:pic>
      <p:cxnSp>
        <p:nvCxnSpPr>
          <p:cNvPr id="3" name="رابط كسهم مستقيم 2">
            <a:extLst>
              <a:ext uri="{FF2B5EF4-FFF2-40B4-BE49-F238E27FC236}">
                <a16:creationId xmlns:a16="http://schemas.microsoft.com/office/drawing/2014/main" id="{DBFAF5D2-646F-4C50-AEB7-52D0D65EFF12}"/>
              </a:ext>
            </a:extLst>
          </p:cNvPr>
          <p:cNvCxnSpPr>
            <a:cxnSpLocks/>
          </p:cNvCxnSpPr>
          <p:nvPr/>
        </p:nvCxnSpPr>
        <p:spPr>
          <a:xfrm flipH="1">
            <a:off x="8900719" y="4148994"/>
            <a:ext cx="3526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739F3D3A-FDF1-4F63-B792-0A8ED2E3FCEC}"/>
              </a:ext>
            </a:extLst>
          </p:cNvPr>
          <p:cNvCxnSpPr>
            <a:cxnSpLocks/>
          </p:cNvCxnSpPr>
          <p:nvPr/>
        </p:nvCxnSpPr>
        <p:spPr>
          <a:xfrm flipH="1">
            <a:off x="5729681" y="3988578"/>
            <a:ext cx="160127" cy="2873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id="{2A370C32-7C28-42AC-B39E-7584ABE78EA9}"/>
              </a:ext>
            </a:extLst>
          </p:cNvPr>
          <p:cNvCxnSpPr>
            <a:cxnSpLocks/>
          </p:cNvCxnSpPr>
          <p:nvPr/>
        </p:nvCxnSpPr>
        <p:spPr>
          <a:xfrm flipH="1" flipV="1">
            <a:off x="2210499" y="3900881"/>
            <a:ext cx="298676" cy="1626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26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81D45F47-9C20-48E8-AC52-651DE41EA89E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التقويم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E12434E3-E6D3-4FC1-9A6C-DD9805CDDE81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2" name="صورة 51" descr="صورة تحتوي على نص, إلكترونيات, كمبيوتر, كمبيوتر محمول&#10;&#10;تم إنشاء الوصف تلقائياً">
            <a:extLst>
              <a:ext uri="{FF2B5EF4-FFF2-40B4-BE49-F238E27FC236}">
                <a16:creationId xmlns:a16="http://schemas.microsoft.com/office/drawing/2014/main" id="{03070CAB-BB52-43FB-BE5B-7CE7EEE9C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67" y="1203913"/>
            <a:ext cx="8370784" cy="4708566"/>
          </a:xfrm>
          <a:prstGeom prst="rect">
            <a:avLst/>
          </a:prstGeom>
        </p:spPr>
      </p:pic>
      <p:sp>
        <p:nvSpPr>
          <p:cNvPr id="53" name="مستطيل 52">
            <a:extLst>
              <a:ext uri="{FF2B5EF4-FFF2-40B4-BE49-F238E27FC236}">
                <a16:creationId xmlns:a16="http://schemas.microsoft.com/office/drawing/2014/main" id="{CD818201-2897-4F79-AE7B-F05EE9CE1D56}"/>
              </a:ext>
            </a:extLst>
          </p:cNvPr>
          <p:cNvSpPr/>
          <p:nvPr/>
        </p:nvSpPr>
        <p:spPr>
          <a:xfrm>
            <a:off x="3801554" y="1883502"/>
            <a:ext cx="48878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في المنصة</a:t>
            </a:r>
          </a:p>
        </p:txBody>
      </p:sp>
      <p:pic>
        <p:nvPicPr>
          <p:cNvPr id="54" name="صورة 5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1350009-EF59-4EFF-9BBF-B65A1CEEB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6" y="2097531"/>
            <a:ext cx="3440220" cy="32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0.5|0.2|0.2|0.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179</Words>
  <Application>Microsoft Office PowerPoint</Application>
  <PresentationFormat>شاشة عريضة</PresentationFormat>
  <Paragraphs>73</Paragraphs>
  <Slides>8</Slides>
  <Notes>0</Notes>
  <HiddenSlides>4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7</cp:revision>
  <dcterms:created xsi:type="dcterms:W3CDTF">2022-02-12T18:18:15Z</dcterms:created>
  <dcterms:modified xsi:type="dcterms:W3CDTF">2023-01-17T19:46:12Z</dcterms:modified>
</cp:coreProperties>
</file>