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71" r:id="rId3"/>
    <p:sldId id="27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760" autoAdjust="0"/>
    <p:restoredTop sz="86388" autoAdjust="0"/>
  </p:normalViewPr>
  <p:slideViewPr>
    <p:cSldViewPr snapToGrid="0" showGuides="1">
      <p:cViewPr varScale="1">
        <p:scale>
          <a:sx n="57" d="100"/>
          <a:sy n="57" d="100"/>
        </p:scale>
        <p:origin x="120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4BC7EA-82CD-49C1-B84C-C0CB93E49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F4190EC-204F-47FA-B235-646877B57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3D6BF1-B23F-480B-9D10-5B2F9E0E5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316-EA0D-4B83-A6A1-5ABB46468023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4E822B-6A99-4505-9E40-FFEBA6210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111D2D1-32F9-4D81-9AC8-73FAD649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5713-C8D4-462C-B98D-25C007EB7A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236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EF2BE4-CA7D-4508-999C-270B05E47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C45D7ED-058A-4037-82BF-DD048E90F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B4322E-D851-41D3-9BA3-0AFC5C9A1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316-EA0D-4B83-A6A1-5ABB46468023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4758E7-7948-4D1E-B7C2-BA21DB04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03520C9-9C70-47FF-8F94-4A3FC9F2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5713-C8D4-462C-B98D-25C007EB7A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291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D307C7A-BBAC-4886-A0F9-D26B94BC7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D089BC7-04E0-4013-9EA7-238358377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9E5D671-FE6B-467B-9AAA-A2F7C079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316-EA0D-4B83-A6A1-5ABB46468023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9CAE96-B0F2-41BF-82FF-6FC55654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CAE6B8-9BF8-4BAF-AAD2-5BB9C96A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5713-C8D4-462C-B98D-25C007EB7A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667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FAFB35-24B6-41F1-A7E3-382EA76A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8172E20-BAA8-4D3F-8BF1-F3001C5F9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101F7D-E80F-4695-975B-B90128B60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316-EA0D-4B83-A6A1-5ABB46468023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E3D592-D85A-48D3-94CE-92F2FE6D2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120DC55-1CF9-4A0C-A683-BB099206E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5713-C8D4-462C-B98D-25C007EB7A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492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9C792B-2DB4-4EED-B71A-B511DD246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F2C387-9C2C-4148-BEB6-9E3D294C6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B19C5C-1B4A-4251-8713-CF8CC8860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316-EA0D-4B83-A6A1-5ABB46468023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33ADDDB-38E8-4ED8-99C8-CC6806E5D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7D2A382-63EE-434D-9323-06371D47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5713-C8D4-462C-B98D-25C007EB7A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644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CAB150-C890-48E1-BFAB-DB922E0C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0A5487-7DC8-4C8C-AAF8-216E88B53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4EB23A-4906-4F6D-A7BE-8D8376E41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D89AE8B-BDB6-4149-84EF-0E8BDBA1A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316-EA0D-4B83-A6A1-5ABB46468023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0845469-F22E-4F77-AB61-4783C6E05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8F67DD3-4FC3-416B-AE6B-1E40C334E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5713-C8D4-462C-B98D-25C007EB7A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433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85A59B-9BE4-4E25-A1EE-F925DD75B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5A5723C-D08D-40BC-ADEE-7A76DEA56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B18F5E5-7DB7-42AE-AE20-AAA1D00F7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84E0FB8-ACC3-4947-A396-79C2D9F1C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40CBB2-E963-4986-82BE-2CC710D8FC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E13D55B-A2D1-4590-AC51-9BFAC669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316-EA0D-4B83-A6A1-5ABB46468023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3E86106-59D7-48C5-A53B-58A461FF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F041494-5B45-496B-ACD5-84BAAB55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5713-C8D4-462C-B98D-25C007EB7A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521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0E0348-4760-405F-B306-30CD3803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0CD658A-9B83-4B43-A871-1CFC45FCB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316-EA0D-4B83-A6A1-5ABB46468023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B789F42-1BB2-4AD1-B322-A8931FFCB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6F4ECE1-F24B-4C03-B6D0-57401893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5713-C8D4-462C-B98D-25C007EB7A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065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D7368F7-0162-4507-8EEB-E737D9E1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316-EA0D-4B83-A6A1-5ABB46468023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3592027-F992-40FE-AEB9-B7F7B93E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34F7AA2-B7E3-4B78-A65E-D58C5EFE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5713-C8D4-462C-B98D-25C007EB7A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594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37C259-1A20-469F-A9D0-ED4DC1E8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14A14C2-5F99-4AE2-90F1-19A7446EA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20A7801-AF07-4D68-8A2B-A0234BEFF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0D9E2B7-8E7D-45BB-93AF-E0F81F6C8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316-EA0D-4B83-A6A1-5ABB46468023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98B057C-842E-4A59-981D-6C2D701D4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C354BFE-8470-46C2-A9A6-D5C6EF58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5713-C8D4-462C-B98D-25C007EB7A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838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04CE31-A42C-4726-9787-A96CC96B3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C6BA029-FEAD-4C82-9210-2644E3957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19E4C5F-3C1D-4CEC-9C46-ABB593466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71A3E6-DB5E-4DEF-93D7-81F667B6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316-EA0D-4B83-A6A1-5ABB46468023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4E76CDF-381C-48FF-912A-3DAE0A58D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670BA4F-9062-4692-B879-A18A3A90D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5713-C8D4-462C-B98D-25C007EB7A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156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1F4EB4B-A6B0-4301-9A29-E05826710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A7D4F4C-13A9-45B4-AB5A-919ED1043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A525776-76BD-471A-8E93-E33C1154E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D316-EA0D-4B83-A6A1-5ABB46468023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549B951-021D-49DC-9897-AA87D464C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0B663C-6710-420C-BEAD-7878A3F25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95713-C8D4-462C-B98D-25C007EB7A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228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audio" Target="../media/audio2.wav"/><Relationship Id="rId5" Type="http://schemas.openxmlformats.org/officeDocument/2006/relationships/image" Target="../media/image10.png"/><Relationship Id="rId10" Type="http://schemas.openxmlformats.org/officeDocument/2006/relationships/audio" Target="../media/audio1.wav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E4109CA-6D24-4238-9B15-1C8492002AE6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DFFC87B-4450-4B87-9438-BE678E287C65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84" y="2087624"/>
            <a:ext cx="2129158" cy="1703327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90C282-291D-4E5A-B4E0-0782EC3ED364}"/>
              </a:ext>
            </a:extLst>
          </p:cNvPr>
          <p:cNvSpPr txBox="1"/>
          <p:nvPr/>
        </p:nvSpPr>
        <p:spPr>
          <a:xfrm>
            <a:off x="7220574" y="1898639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الصف/ الثاني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469A0D1-1D41-4279-8020-B5B7A113FA3A}"/>
              </a:ext>
            </a:extLst>
          </p:cNvPr>
          <p:cNvSpPr txBox="1"/>
          <p:nvPr/>
        </p:nvSpPr>
        <p:spPr>
          <a:xfrm>
            <a:off x="4862313" y="4841614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4862313" y="867768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1483515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0FB4D02-AD72-43F9-A6A5-F2318CE718AA}"/>
              </a:ext>
            </a:extLst>
          </p:cNvPr>
          <p:cNvSpPr txBox="1"/>
          <p:nvPr/>
        </p:nvSpPr>
        <p:spPr>
          <a:xfrm>
            <a:off x="9834282" y="785963"/>
            <a:ext cx="945217" cy="618708"/>
          </a:xfrm>
          <a:prstGeom prst="roundRect">
            <a:avLst>
              <a:gd name="adj" fmla="val 10817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تقويم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5C442E5-0C2A-48FB-BD19-A5A8192F0DC1}"/>
              </a:ext>
            </a:extLst>
          </p:cNvPr>
          <p:cNvSpPr txBox="1"/>
          <p:nvPr/>
        </p:nvSpPr>
        <p:spPr>
          <a:xfrm>
            <a:off x="9502588" y="785963"/>
            <a:ext cx="1276911" cy="618708"/>
          </a:xfrm>
          <a:prstGeom prst="roundRect">
            <a:avLst>
              <a:gd name="adj" fmla="val 10817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الواجب</a:t>
            </a:r>
          </a:p>
        </p:txBody>
      </p:sp>
      <p:pic>
        <p:nvPicPr>
          <p:cNvPr id="9" name="صورة 8" descr="صورة تحتوي على نص, إلكترونيات, كمبيوتر, كمبيوتر محمول&#10;&#10;تم إنشاء الوصف تلقائياً">
            <a:extLst>
              <a:ext uri="{FF2B5EF4-FFF2-40B4-BE49-F238E27FC236}">
                <a16:creationId xmlns:a16="http://schemas.microsoft.com/office/drawing/2014/main" id="{A54BB434-0106-421A-A749-905402628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67" y="1203913"/>
            <a:ext cx="8370784" cy="4708566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9F60ED35-BF62-4D9B-9F25-420612892375}"/>
              </a:ext>
            </a:extLst>
          </p:cNvPr>
          <p:cNvSpPr/>
          <p:nvPr/>
        </p:nvSpPr>
        <p:spPr>
          <a:xfrm>
            <a:off x="3801554" y="1883502"/>
            <a:ext cx="48878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الواجب في المنصة</a:t>
            </a:r>
          </a:p>
        </p:txBody>
      </p:sp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7986B50-1030-47CA-999C-17CF8556E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16" y="2097531"/>
            <a:ext cx="3440220" cy="328967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FCC8D45-027B-4A48-9CA1-82604E83B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8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B77F5A2-D3B1-40D5-82A0-7D6A41371F46}"/>
              </a:ext>
            </a:extLst>
          </p:cNvPr>
          <p:cNvSpPr txBox="1"/>
          <p:nvPr/>
        </p:nvSpPr>
        <p:spPr>
          <a:xfrm>
            <a:off x="4616957" y="677268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مراجعة ما سبق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F9442710-FE56-4F04-A172-D934D3BE7E80}"/>
              </a:ext>
            </a:extLst>
          </p:cNvPr>
          <p:cNvSpPr/>
          <p:nvPr/>
        </p:nvSpPr>
        <p:spPr>
          <a:xfrm>
            <a:off x="728662" y="575299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B4EC9DA-775A-4A6F-A0FC-3104F029F813}"/>
              </a:ext>
            </a:extLst>
          </p:cNvPr>
          <p:cNvSpPr txBox="1"/>
          <p:nvPr/>
        </p:nvSpPr>
        <p:spPr>
          <a:xfrm>
            <a:off x="8510381" y="785173"/>
            <a:ext cx="2396890" cy="618708"/>
          </a:xfrm>
          <a:prstGeom prst="roundRect">
            <a:avLst>
              <a:gd name="adj" fmla="val 10817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مراجعة ما سبق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E5F3C8FE-3CD6-4D81-8FEC-D56AD2454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D8AA1CE-76BD-441E-8BF0-B7AB029A28F5}"/>
              </a:ext>
            </a:extLst>
          </p:cNvPr>
          <p:cNvSpPr txBox="1"/>
          <p:nvPr/>
        </p:nvSpPr>
        <p:spPr>
          <a:xfrm>
            <a:off x="9496899" y="3130601"/>
            <a:ext cx="96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٥٠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46BB18D-AE9B-4EB9-95BB-F552A7B03C5F}"/>
              </a:ext>
            </a:extLst>
          </p:cNvPr>
          <p:cNvSpPr txBox="1"/>
          <p:nvPr/>
        </p:nvSpPr>
        <p:spPr>
          <a:xfrm>
            <a:off x="8289184" y="3127715"/>
            <a:ext cx="96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٦٠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F8B1920-CBE7-4A60-9CBF-4BDD4DB47EC8}"/>
              </a:ext>
            </a:extLst>
          </p:cNvPr>
          <p:cNvSpPr txBox="1"/>
          <p:nvPr/>
        </p:nvSpPr>
        <p:spPr>
          <a:xfrm>
            <a:off x="7292742" y="3131545"/>
            <a:ext cx="96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٦٥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E0637B0-A8B8-45AC-A7F9-6448EC55A4C3}"/>
              </a:ext>
            </a:extLst>
          </p:cNvPr>
          <p:cNvSpPr txBox="1"/>
          <p:nvPr/>
        </p:nvSpPr>
        <p:spPr>
          <a:xfrm>
            <a:off x="6380736" y="3117179"/>
            <a:ext cx="96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٧٠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436AC7D-BE32-4323-8A6B-1BD2558743EE}"/>
              </a:ext>
            </a:extLst>
          </p:cNvPr>
          <p:cNvSpPr txBox="1"/>
          <p:nvPr/>
        </p:nvSpPr>
        <p:spPr>
          <a:xfrm>
            <a:off x="5458568" y="3150849"/>
            <a:ext cx="96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٧٥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EF3CEEA3-E14D-46EC-A555-742CDBD1A3CE}"/>
              </a:ext>
            </a:extLst>
          </p:cNvPr>
          <p:cNvSpPr txBox="1"/>
          <p:nvPr/>
        </p:nvSpPr>
        <p:spPr>
          <a:xfrm>
            <a:off x="4293599" y="3127715"/>
            <a:ext cx="102829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٧٦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6927DC59-A547-4D40-AD75-EFB5C0F2D374}"/>
              </a:ext>
            </a:extLst>
          </p:cNvPr>
          <p:cNvSpPr txBox="1"/>
          <p:nvPr/>
        </p:nvSpPr>
        <p:spPr>
          <a:xfrm>
            <a:off x="9225130" y="5381902"/>
            <a:ext cx="96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٥٠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B795F0B9-1AE9-4449-A828-BEE50FC73505}"/>
              </a:ext>
            </a:extLst>
          </p:cNvPr>
          <p:cNvSpPr txBox="1"/>
          <p:nvPr/>
        </p:nvSpPr>
        <p:spPr>
          <a:xfrm>
            <a:off x="7876051" y="5381140"/>
            <a:ext cx="96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٥٥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652C8D3E-1712-4F3D-AB8C-F5D89514C826}"/>
              </a:ext>
            </a:extLst>
          </p:cNvPr>
          <p:cNvSpPr txBox="1"/>
          <p:nvPr/>
        </p:nvSpPr>
        <p:spPr>
          <a:xfrm>
            <a:off x="6914674" y="5360478"/>
            <a:ext cx="96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٦٠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D5B97E51-F7CE-4292-9EA3-4560AFCF3AEF}"/>
              </a:ext>
            </a:extLst>
          </p:cNvPr>
          <p:cNvSpPr txBox="1"/>
          <p:nvPr/>
        </p:nvSpPr>
        <p:spPr>
          <a:xfrm>
            <a:off x="5847535" y="5360478"/>
            <a:ext cx="96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٦٢</a:t>
            </a:r>
          </a:p>
        </p:txBody>
      </p:sp>
      <p:pic>
        <p:nvPicPr>
          <p:cNvPr id="37" name="صورة 3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EE04CD3-110D-4364-A1E1-41CA9C90A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5784">
            <a:off x="8740859" y="4393564"/>
            <a:ext cx="1687847" cy="692617"/>
          </a:xfrm>
          <a:prstGeom prst="rect">
            <a:avLst/>
          </a:prstGeom>
        </p:spPr>
      </p:pic>
      <p:pic>
        <p:nvPicPr>
          <p:cNvPr id="38" name="صورة 3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E2229CE-0E7B-4895-B05E-6779A912C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5784">
            <a:off x="8958360" y="2090278"/>
            <a:ext cx="1687847" cy="692617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D703C6E5-2491-430A-A915-9D772D878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386210">
            <a:off x="8120708" y="2081394"/>
            <a:ext cx="1521586" cy="724817"/>
          </a:xfrm>
          <a:prstGeom prst="rect">
            <a:avLst/>
          </a:prstGeom>
        </p:spPr>
      </p:pic>
      <p:pic>
        <p:nvPicPr>
          <p:cNvPr id="40" name="صورة 39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8EE1F801-394B-4523-88A6-BB5C25D4C9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2571">
            <a:off x="7389311" y="2114820"/>
            <a:ext cx="1439598" cy="662201"/>
          </a:xfrm>
          <a:prstGeom prst="rect">
            <a:avLst/>
          </a:prstGeom>
        </p:spPr>
      </p:pic>
      <p:pic>
        <p:nvPicPr>
          <p:cNvPr id="41" name="صورة 40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65386C2E-A50D-4F02-8628-A0902BEE8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2571">
            <a:off x="6507378" y="2087487"/>
            <a:ext cx="1439598" cy="662201"/>
          </a:xfrm>
          <a:prstGeom prst="rect">
            <a:avLst/>
          </a:prstGeom>
        </p:spPr>
      </p:pic>
      <p:pic>
        <p:nvPicPr>
          <p:cNvPr id="42" name="صورة 41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B95F7ECB-297A-4C7F-BA33-BBA3573DE5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2571">
            <a:off x="5699809" y="2062604"/>
            <a:ext cx="1439598" cy="662201"/>
          </a:xfrm>
          <a:prstGeom prst="rect">
            <a:avLst/>
          </a:prstGeom>
        </p:spPr>
      </p:pic>
      <p:pic>
        <p:nvPicPr>
          <p:cNvPr id="43" name="صورة 4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A14D5DE-09E3-4FAB-AFEE-28B4D892D5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554" y="2030860"/>
            <a:ext cx="785323" cy="785323"/>
          </a:xfrm>
          <a:prstGeom prst="rect">
            <a:avLst/>
          </a:prstGeom>
        </p:spPr>
      </p:pic>
      <p:pic>
        <p:nvPicPr>
          <p:cNvPr id="44" name="صورة 43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33D41D70-C01E-4C24-AA11-BA95DFE72C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2571">
            <a:off x="8098826" y="4419307"/>
            <a:ext cx="1439598" cy="662201"/>
          </a:xfrm>
          <a:prstGeom prst="rect">
            <a:avLst/>
          </a:prstGeom>
        </p:spPr>
      </p:pic>
      <p:pic>
        <p:nvPicPr>
          <p:cNvPr id="45" name="صورة 44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F7D1D54A-4C11-4AA8-9E9A-723EA0CEE6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2571">
            <a:off x="7238823" y="4398551"/>
            <a:ext cx="1439598" cy="662201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322C984A-4C6B-44C4-8325-916D614496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5312" y="4415137"/>
            <a:ext cx="751122" cy="751122"/>
          </a:xfrm>
          <a:prstGeom prst="rect">
            <a:avLst/>
          </a:prstGeom>
        </p:spPr>
      </p:pic>
      <p:pic>
        <p:nvPicPr>
          <p:cNvPr id="47" name="صورة 4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8E51FDB-2AEA-40DA-9C1F-863804948A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89" y="1109660"/>
            <a:ext cx="2267820" cy="2267820"/>
          </a:xfrm>
          <a:prstGeom prst="rect">
            <a:avLst/>
          </a:prstGeom>
        </p:spPr>
      </p:pic>
      <p:pic>
        <p:nvPicPr>
          <p:cNvPr id="48" name="صورة 47" descr="صورة تحتوي على دب, دمية محشوة, بني, جالس&#10;&#10;تم إنشاء الوصف تلقائياً">
            <a:extLst>
              <a:ext uri="{FF2B5EF4-FFF2-40B4-BE49-F238E27FC236}">
                <a16:creationId xmlns:a16="http://schemas.microsoft.com/office/drawing/2014/main" id="{94A0EC05-F07C-4241-9E79-65A2BB0CAA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2" y="3750526"/>
            <a:ext cx="2033857" cy="2033857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865DACEE-5AA6-409F-9106-923FBCCFE5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53" y="2728512"/>
            <a:ext cx="1239890" cy="1239890"/>
          </a:xfrm>
          <a:prstGeom prst="rect">
            <a:avLst/>
          </a:prstGeom>
        </p:spPr>
      </p:pic>
      <p:sp>
        <p:nvSpPr>
          <p:cNvPr id="50" name="مربع نص 49">
            <a:extLst>
              <a:ext uri="{FF2B5EF4-FFF2-40B4-BE49-F238E27FC236}">
                <a16:creationId xmlns:a16="http://schemas.microsoft.com/office/drawing/2014/main" id="{B6D314D0-B766-48F2-B221-1F19D549275D}"/>
              </a:ext>
            </a:extLst>
          </p:cNvPr>
          <p:cNvSpPr txBox="1"/>
          <p:nvPr/>
        </p:nvSpPr>
        <p:spPr>
          <a:xfrm>
            <a:off x="1378770" y="3113246"/>
            <a:ext cx="9673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٧٦</a:t>
            </a:r>
            <a:endParaRPr kumimoji="0" lang="ar-SA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EC597C4E-B8DC-40E2-A46A-AF7BB1E466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08" y="4729359"/>
            <a:ext cx="1239890" cy="1239890"/>
          </a:xfrm>
          <a:prstGeom prst="rect">
            <a:avLst/>
          </a:prstGeom>
        </p:spPr>
      </p:pic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D875848-3610-4151-9C61-3E1B9A500729}"/>
              </a:ext>
            </a:extLst>
          </p:cNvPr>
          <p:cNvSpPr txBox="1"/>
          <p:nvPr/>
        </p:nvSpPr>
        <p:spPr>
          <a:xfrm>
            <a:off x="1225750" y="5107679"/>
            <a:ext cx="9673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٦٢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2BDE6E1-A6EB-4203-B5AC-7634D4950DBF}"/>
              </a:ext>
            </a:extLst>
          </p:cNvPr>
          <p:cNvSpPr txBox="1"/>
          <p:nvPr/>
        </p:nvSpPr>
        <p:spPr>
          <a:xfrm>
            <a:off x="3298220" y="962410"/>
            <a:ext cx="49664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أستعمل النقود . أعد ثم أكتب السعر في البطاقة  :</a:t>
            </a:r>
          </a:p>
        </p:txBody>
      </p:sp>
    </p:spTree>
    <p:extLst>
      <p:ext uri="{BB962C8B-B14F-4D97-AF65-F5344CB8AC3E}">
        <p14:creationId xmlns:p14="http://schemas.microsoft.com/office/powerpoint/2010/main" val="306510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D91758D-899A-49A7-9ACE-9EAB16531B8E}"/>
              </a:ext>
            </a:extLst>
          </p:cNvPr>
          <p:cNvSpPr txBox="1"/>
          <p:nvPr/>
        </p:nvSpPr>
        <p:spPr>
          <a:xfrm>
            <a:off x="8791575" y="1060179"/>
            <a:ext cx="1631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درس اليوم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A5906D4-9755-4FB2-AB8F-E56A79ACB3A1}"/>
              </a:ext>
            </a:extLst>
          </p:cNvPr>
          <p:cNvSpPr txBox="1"/>
          <p:nvPr/>
        </p:nvSpPr>
        <p:spPr>
          <a:xfrm>
            <a:off x="5921817" y="1745845"/>
            <a:ext cx="20312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عد النقود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14D5E51-BACA-4873-BBC4-05622BE2DF56}"/>
              </a:ext>
            </a:extLst>
          </p:cNvPr>
          <p:cNvSpPr txBox="1"/>
          <p:nvPr/>
        </p:nvSpPr>
        <p:spPr>
          <a:xfrm>
            <a:off x="9029699" y="2841047"/>
            <a:ext cx="15382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فكرة الدرس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6AC1545-55C0-4639-B24B-621FA365A373}"/>
              </a:ext>
            </a:extLst>
          </p:cNvPr>
          <p:cNvSpPr txBox="1"/>
          <p:nvPr/>
        </p:nvSpPr>
        <p:spPr>
          <a:xfrm>
            <a:off x="1931194" y="3792029"/>
            <a:ext cx="83296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أجد قيمة</a:t>
            </a:r>
            <a:r>
              <a:rPr kumimoji="0" lang="ar-SA" sz="32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مجموعة من الأوراق النقدية للحكم على إمكانية شراء شيء ما .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9D6DB24-617B-4FC7-A851-4DF1CD761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1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D4AB33C-EF63-4A93-BA56-CF4E9BB29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F0D8D54-839C-4FC6-8974-95A46AACA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5784">
            <a:off x="7359894" y="1639246"/>
            <a:ext cx="1687847" cy="69261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606AB82-7334-480B-A3B4-A093499120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386210">
            <a:off x="9378932" y="1622049"/>
            <a:ext cx="1521586" cy="724817"/>
          </a:xfrm>
          <a:prstGeom prst="rect">
            <a:avLst/>
          </a:prstGeom>
        </p:spPr>
      </p:pic>
      <p:pic>
        <p:nvPicPr>
          <p:cNvPr id="11" name="صورة 10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5A701137-2352-4630-9C94-4236856356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2571">
            <a:off x="5688198" y="1489208"/>
            <a:ext cx="1439598" cy="662201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2C346CB-095A-4BC6-B47C-BA4FB20392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546" y="1592894"/>
            <a:ext cx="785323" cy="78532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648D347-1379-427E-956B-34C2783A9D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7053" y="1656230"/>
            <a:ext cx="751122" cy="75112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67F9604-182A-49B8-A9DA-AA80CF258A5B}"/>
              </a:ext>
            </a:extLst>
          </p:cNvPr>
          <p:cNvSpPr txBox="1"/>
          <p:nvPr/>
        </p:nvSpPr>
        <p:spPr>
          <a:xfrm>
            <a:off x="7096125" y="3209925"/>
            <a:ext cx="39814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الورقة النقدية ذات القيمة الكبرى ؟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FC6235F-E624-44DE-877E-82E0F14299B2}"/>
              </a:ext>
            </a:extLst>
          </p:cNvPr>
          <p:cNvSpPr txBox="1"/>
          <p:nvPr/>
        </p:nvSpPr>
        <p:spPr>
          <a:xfrm>
            <a:off x="7096125" y="4299882"/>
            <a:ext cx="39814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الورقة النقدية ذات القيمة الصغرى  ؟</a:t>
            </a:r>
          </a:p>
        </p:txBody>
      </p:sp>
    </p:spTree>
    <p:extLst>
      <p:ext uri="{BB962C8B-B14F-4D97-AF65-F5344CB8AC3E}">
        <p14:creationId xmlns:p14="http://schemas.microsoft.com/office/powerpoint/2010/main" val="370657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0.16849 0.456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4" y="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-0.15976 0.445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0168 0.455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14284 0.4067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-0.09193 0.4106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6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1" name="صورة 180">
            <a:extLst>
              <a:ext uri="{FF2B5EF4-FFF2-40B4-BE49-F238E27FC236}">
                <a16:creationId xmlns:a16="http://schemas.microsoft.com/office/drawing/2014/main" id="{EC130B36-98C0-49A6-A173-72E0389E7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pic>
        <p:nvPicPr>
          <p:cNvPr id="7" name="صورة 6" descr="صورة تحتوي على ملحق, حالة, حقيبة&#10;&#10;تم إنشاء الوصف تلقائياً">
            <a:extLst>
              <a:ext uri="{FF2B5EF4-FFF2-40B4-BE49-F238E27FC236}">
                <a16:creationId xmlns:a16="http://schemas.microsoft.com/office/drawing/2014/main" id="{7EE60AF8-3740-49DC-A3EA-51771DC85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343024"/>
            <a:ext cx="2085975" cy="2085975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777EFECD-C159-41DA-9DD0-C102863AC5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6529">
            <a:off x="3094907" y="2792659"/>
            <a:ext cx="1439369" cy="1439369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D3542209-CDD9-4116-8439-84D0E9156B27}"/>
              </a:ext>
            </a:extLst>
          </p:cNvPr>
          <p:cNvSpPr txBox="1"/>
          <p:nvPr/>
        </p:nvSpPr>
        <p:spPr>
          <a:xfrm rot="19436637">
            <a:off x="3200400" y="3395284"/>
            <a:ext cx="100012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/>
              <a:t>76 ريالاً</a:t>
            </a:r>
          </a:p>
        </p:txBody>
      </p:sp>
      <p:pic>
        <p:nvPicPr>
          <p:cNvPr id="133" name="صورة 13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C1C5350-44B6-41EB-B9AC-D2FE8747F0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1170">
            <a:off x="9603517" y="1201412"/>
            <a:ext cx="1529261" cy="684344"/>
          </a:xfrm>
          <a:prstGeom prst="rect">
            <a:avLst/>
          </a:prstGeom>
        </p:spPr>
      </p:pic>
      <p:pic>
        <p:nvPicPr>
          <p:cNvPr id="138" name="صورة 137">
            <a:extLst>
              <a:ext uri="{FF2B5EF4-FFF2-40B4-BE49-F238E27FC236}">
                <a16:creationId xmlns:a16="http://schemas.microsoft.com/office/drawing/2014/main" id="{6F3903D0-FDA0-47D6-BD13-78F7A0DE34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8555119" y="1279875"/>
            <a:ext cx="1397101" cy="635681"/>
          </a:xfrm>
          <a:prstGeom prst="rect">
            <a:avLst/>
          </a:prstGeom>
        </p:spPr>
      </p:pic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FD5D356F-839C-41E1-B2CF-BEA8F952421F}"/>
              </a:ext>
            </a:extLst>
          </p:cNvPr>
          <p:cNvSpPr txBox="1"/>
          <p:nvPr/>
        </p:nvSpPr>
        <p:spPr>
          <a:xfrm>
            <a:off x="7031015" y="2520429"/>
            <a:ext cx="39814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هناك ما يكفي لشراء الحقيبة ؟</a:t>
            </a:r>
          </a:p>
        </p:txBody>
      </p:sp>
      <p:pic>
        <p:nvPicPr>
          <p:cNvPr id="142" name="صورة 141">
            <a:extLst>
              <a:ext uri="{FF2B5EF4-FFF2-40B4-BE49-F238E27FC236}">
                <a16:creationId xmlns:a16="http://schemas.microsoft.com/office/drawing/2014/main" id="{537F6B51-42B1-4B93-9BB7-67BD959E75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7464054" y="1267808"/>
            <a:ext cx="1397101" cy="635681"/>
          </a:xfrm>
          <a:prstGeom prst="rect">
            <a:avLst/>
          </a:prstGeom>
        </p:spPr>
      </p:pic>
      <p:pic>
        <p:nvPicPr>
          <p:cNvPr id="139" name="صورة 138">
            <a:extLst>
              <a:ext uri="{FF2B5EF4-FFF2-40B4-BE49-F238E27FC236}">
                <a16:creationId xmlns:a16="http://schemas.microsoft.com/office/drawing/2014/main" id="{8FBBCA3A-5F2F-41CD-9700-6015FDF199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6331238" y="1224310"/>
            <a:ext cx="1399554" cy="638546"/>
          </a:xfrm>
          <a:prstGeom prst="rect">
            <a:avLst/>
          </a:prstGeom>
        </p:spPr>
      </p:pic>
      <p:pic>
        <p:nvPicPr>
          <p:cNvPr id="140" name="صورة 139">
            <a:extLst>
              <a:ext uri="{FF2B5EF4-FFF2-40B4-BE49-F238E27FC236}">
                <a16:creationId xmlns:a16="http://schemas.microsoft.com/office/drawing/2014/main" id="{7C060CD6-4F99-4DF8-8227-88FC6F488A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5233134" y="1166654"/>
            <a:ext cx="837987" cy="837987"/>
          </a:xfrm>
          <a:prstGeom prst="rect">
            <a:avLst/>
          </a:prstGeom>
        </p:spPr>
      </p:pic>
      <p:sp>
        <p:nvSpPr>
          <p:cNvPr id="143" name="مربع نص 142">
            <a:extLst>
              <a:ext uri="{FF2B5EF4-FFF2-40B4-BE49-F238E27FC236}">
                <a16:creationId xmlns:a16="http://schemas.microsoft.com/office/drawing/2014/main" id="{0DB8FBC3-6F17-4098-BBDD-737215E1567D}"/>
              </a:ext>
            </a:extLst>
          </p:cNvPr>
          <p:cNvSpPr txBox="1"/>
          <p:nvPr/>
        </p:nvSpPr>
        <p:spPr>
          <a:xfrm>
            <a:off x="9859720" y="4871180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٥٠</a:t>
            </a:r>
          </a:p>
        </p:txBody>
      </p:sp>
      <p:sp>
        <p:nvSpPr>
          <p:cNvPr id="144" name="مربع نص 143">
            <a:extLst>
              <a:ext uri="{FF2B5EF4-FFF2-40B4-BE49-F238E27FC236}">
                <a16:creationId xmlns:a16="http://schemas.microsoft.com/office/drawing/2014/main" id="{267A16D3-5055-4EC8-B3D3-6F1524945E3E}"/>
              </a:ext>
            </a:extLst>
          </p:cNvPr>
          <p:cNvSpPr txBox="1"/>
          <p:nvPr/>
        </p:nvSpPr>
        <p:spPr>
          <a:xfrm>
            <a:off x="8745242" y="4871179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٦٠</a:t>
            </a:r>
          </a:p>
        </p:txBody>
      </p:sp>
      <p:sp>
        <p:nvSpPr>
          <p:cNvPr id="145" name="مربع نص 144">
            <a:extLst>
              <a:ext uri="{FF2B5EF4-FFF2-40B4-BE49-F238E27FC236}">
                <a16:creationId xmlns:a16="http://schemas.microsoft.com/office/drawing/2014/main" id="{4CA7A94B-E5F0-49A3-9CE5-BBDD549BB5AE}"/>
              </a:ext>
            </a:extLst>
          </p:cNvPr>
          <p:cNvSpPr txBox="1"/>
          <p:nvPr/>
        </p:nvSpPr>
        <p:spPr>
          <a:xfrm>
            <a:off x="7630764" y="4871179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٧٠</a:t>
            </a:r>
          </a:p>
        </p:txBody>
      </p:sp>
      <p:sp>
        <p:nvSpPr>
          <p:cNvPr id="146" name="مربع نص 145">
            <a:extLst>
              <a:ext uri="{FF2B5EF4-FFF2-40B4-BE49-F238E27FC236}">
                <a16:creationId xmlns:a16="http://schemas.microsoft.com/office/drawing/2014/main" id="{8E35E76D-3059-4DD0-B559-7E24677D176D}"/>
              </a:ext>
            </a:extLst>
          </p:cNvPr>
          <p:cNvSpPr txBox="1"/>
          <p:nvPr/>
        </p:nvSpPr>
        <p:spPr>
          <a:xfrm>
            <a:off x="6475884" y="4871179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٧٥</a:t>
            </a:r>
          </a:p>
        </p:txBody>
      </p:sp>
      <p:sp>
        <p:nvSpPr>
          <p:cNvPr id="147" name="مربع نص 146">
            <a:extLst>
              <a:ext uri="{FF2B5EF4-FFF2-40B4-BE49-F238E27FC236}">
                <a16:creationId xmlns:a16="http://schemas.microsoft.com/office/drawing/2014/main" id="{3AFD6DC1-663D-493D-BCC1-CDBC8B5E30E9}"/>
              </a:ext>
            </a:extLst>
          </p:cNvPr>
          <p:cNvSpPr txBox="1"/>
          <p:nvPr/>
        </p:nvSpPr>
        <p:spPr>
          <a:xfrm>
            <a:off x="5281056" y="4871178"/>
            <a:ext cx="932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٧٦</a:t>
            </a:r>
          </a:p>
        </p:txBody>
      </p:sp>
      <p:grpSp>
        <p:nvGrpSpPr>
          <p:cNvPr id="36" name="صح">
            <a:extLst>
              <a:ext uri="{FF2B5EF4-FFF2-40B4-BE49-F238E27FC236}">
                <a16:creationId xmlns:a16="http://schemas.microsoft.com/office/drawing/2014/main" id="{1D702937-DF7F-4EAF-80A5-6AD97A3A3B14}"/>
              </a:ext>
            </a:extLst>
          </p:cNvPr>
          <p:cNvGrpSpPr/>
          <p:nvPr/>
        </p:nvGrpSpPr>
        <p:grpSpPr>
          <a:xfrm>
            <a:off x="8033838" y="3273439"/>
            <a:ext cx="1271797" cy="1009650"/>
            <a:chOff x="8033838" y="3273439"/>
            <a:chExt cx="1271797" cy="1009650"/>
          </a:xfrm>
        </p:grpSpPr>
        <p:sp>
          <p:nvSpPr>
            <p:cNvPr id="34" name="شكل بيضاوي 33">
              <a:extLst>
                <a:ext uri="{FF2B5EF4-FFF2-40B4-BE49-F238E27FC236}">
                  <a16:creationId xmlns:a16="http://schemas.microsoft.com/office/drawing/2014/main" id="{EA00CB37-0DB2-4486-8B2A-14DB99922C42}"/>
                </a:ext>
              </a:extLst>
            </p:cNvPr>
            <p:cNvSpPr/>
            <p:nvPr/>
          </p:nvSpPr>
          <p:spPr>
            <a:xfrm>
              <a:off x="8033838" y="3273439"/>
              <a:ext cx="1271797" cy="1009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6D079E9D-A64E-4F62-BC56-80461C50F7F4}"/>
                </a:ext>
              </a:extLst>
            </p:cNvPr>
            <p:cNvSpPr txBox="1"/>
            <p:nvPr/>
          </p:nvSpPr>
          <p:spPr>
            <a:xfrm>
              <a:off x="8096929" y="3378930"/>
              <a:ext cx="117509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000" dirty="0"/>
                <a:t>نعم </a:t>
              </a:r>
            </a:p>
          </p:txBody>
        </p:sp>
      </p:grpSp>
      <p:grpSp>
        <p:nvGrpSpPr>
          <p:cNvPr id="37" name="خطأ">
            <a:extLst>
              <a:ext uri="{FF2B5EF4-FFF2-40B4-BE49-F238E27FC236}">
                <a16:creationId xmlns:a16="http://schemas.microsoft.com/office/drawing/2014/main" id="{1A8A24A2-EBFB-4BFB-A2D4-2162221E9720}"/>
              </a:ext>
            </a:extLst>
          </p:cNvPr>
          <p:cNvGrpSpPr/>
          <p:nvPr/>
        </p:nvGrpSpPr>
        <p:grpSpPr>
          <a:xfrm>
            <a:off x="6236792" y="3273439"/>
            <a:ext cx="1271797" cy="1009650"/>
            <a:chOff x="6236792" y="3273439"/>
            <a:chExt cx="1271797" cy="1009650"/>
          </a:xfrm>
        </p:grpSpPr>
        <p:sp>
          <p:nvSpPr>
            <p:cNvPr id="148" name="شكل بيضاوي 147">
              <a:extLst>
                <a:ext uri="{FF2B5EF4-FFF2-40B4-BE49-F238E27FC236}">
                  <a16:creationId xmlns:a16="http://schemas.microsoft.com/office/drawing/2014/main" id="{49A0FA52-BC1B-463F-9F7D-4127560FA32B}"/>
                </a:ext>
              </a:extLst>
            </p:cNvPr>
            <p:cNvSpPr/>
            <p:nvPr/>
          </p:nvSpPr>
          <p:spPr>
            <a:xfrm>
              <a:off x="6236792" y="3273439"/>
              <a:ext cx="1271797" cy="1009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9" name="مربع نص 148">
              <a:extLst>
                <a:ext uri="{FF2B5EF4-FFF2-40B4-BE49-F238E27FC236}">
                  <a16:creationId xmlns:a16="http://schemas.microsoft.com/office/drawing/2014/main" id="{AAA8A2A0-B9CA-4CCD-B4E7-30EE09EBAA54}"/>
                </a:ext>
              </a:extLst>
            </p:cNvPr>
            <p:cNvSpPr txBox="1"/>
            <p:nvPr/>
          </p:nvSpPr>
          <p:spPr>
            <a:xfrm>
              <a:off x="6285143" y="3435307"/>
              <a:ext cx="117509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000" dirty="0"/>
                <a:t>لا </a:t>
              </a:r>
            </a:p>
          </p:txBody>
        </p:sp>
      </p:grpSp>
      <p:sp>
        <p:nvSpPr>
          <p:cNvPr id="38" name="مربع نص 37">
            <a:hlinkClick r:id="" action="ppaction://noaction">
              <a:snd r:embed="rId10" name="voltage.wav"/>
            </a:hlinkClick>
            <a:extLst>
              <a:ext uri="{FF2B5EF4-FFF2-40B4-BE49-F238E27FC236}">
                <a16:creationId xmlns:a16="http://schemas.microsoft.com/office/drawing/2014/main" id="{1C589851-6BF0-4616-91B0-507F1A9367EE}"/>
              </a:ext>
            </a:extLst>
          </p:cNvPr>
          <p:cNvSpPr txBox="1"/>
          <p:nvPr/>
        </p:nvSpPr>
        <p:spPr>
          <a:xfrm>
            <a:off x="8531802" y="3363541"/>
            <a:ext cx="1104551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ar-SA" sz="8800" dirty="0">
              <a:solidFill>
                <a:srgbClr val="FF0000"/>
              </a:solidFill>
            </a:endParaRPr>
          </a:p>
        </p:txBody>
      </p:sp>
      <p:sp>
        <p:nvSpPr>
          <p:cNvPr id="151" name="مربع نص 150">
            <a:hlinkClick r:id="" action="ppaction://noaction">
              <a:snd r:embed="rId11" name="explode.wav"/>
            </a:hlinkClick>
            <a:extLst>
              <a:ext uri="{FF2B5EF4-FFF2-40B4-BE49-F238E27FC236}">
                <a16:creationId xmlns:a16="http://schemas.microsoft.com/office/drawing/2014/main" id="{D2822073-35EE-4057-AEB5-295BD948DD2B}"/>
              </a:ext>
            </a:extLst>
          </p:cNvPr>
          <p:cNvSpPr txBox="1"/>
          <p:nvPr/>
        </p:nvSpPr>
        <p:spPr>
          <a:xfrm>
            <a:off x="6660907" y="3363541"/>
            <a:ext cx="1104551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8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ar-SA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7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41" grpId="0"/>
      <p:bldP spid="38" grpId="0"/>
      <p:bldP spid="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8C7A72F-A0ED-4BDD-8884-BFD1ABF1E85D}"/>
              </a:ext>
            </a:extLst>
          </p:cNvPr>
          <p:cNvSpPr txBox="1"/>
          <p:nvPr/>
        </p:nvSpPr>
        <p:spPr>
          <a:xfrm>
            <a:off x="1706518" y="806673"/>
            <a:ext cx="80912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أعد الأوراق النقدية لأجد قيمتها . هل يكفي المجموع لأشتري الشيء المبين في الصورة 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FFC000">
                    <a:lumMod val="50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أحوط الإجابة الصحيحة ، نعم أو لا .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D74C18C-5AC1-43F3-92B8-8BEEA3C51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1170">
            <a:off x="9590375" y="2059748"/>
            <a:ext cx="1125763" cy="50377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4E150EF-074D-4605-AA4E-9E831AE34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183496" y="1957646"/>
            <a:ext cx="1098995" cy="50004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6AE0D0A-62C5-4C2A-9819-C93A045C81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8661933" y="1926658"/>
            <a:ext cx="1071741" cy="48898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247DF54-C852-4C23-A954-D16B3A5403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7862827" y="1883046"/>
            <a:ext cx="602526" cy="60252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998EFDE0-31BC-4D59-A321-BC08127F5654}"/>
              </a:ext>
            </a:extLst>
          </p:cNvPr>
          <p:cNvSpPr txBox="1"/>
          <p:nvPr/>
        </p:nvSpPr>
        <p:spPr>
          <a:xfrm>
            <a:off x="1653003" y="2389534"/>
            <a:ext cx="21143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نعم           لا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9BED0D4-7A66-42FE-B3C0-DE22822762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7835026D-DCDD-45F3-8105-F53A5E65D2B4}"/>
              </a:ext>
            </a:extLst>
          </p:cNvPr>
          <p:cNvSpPr/>
          <p:nvPr/>
        </p:nvSpPr>
        <p:spPr>
          <a:xfrm>
            <a:off x="10862204" y="1650477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7738DDDF-909D-4161-AEEA-7E3C015763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50" y="2013612"/>
            <a:ext cx="1892430" cy="1451476"/>
          </a:xfrm>
          <a:prstGeom prst="rect">
            <a:avLst/>
          </a:prstGeom>
        </p:spPr>
      </p:pic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643DBEFF-5CCE-4065-94FD-A469B86C5833}"/>
              </a:ext>
            </a:extLst>
          </p:cNvPr>
          <p:cNvCxnSpPr/>
          <p:nvPr/>
        </p:nvCxnSpPr>
        <p:spPr>
          <a:xfrm>
            <a:off x="7243547" y="1918647"/>
            <a:ext cx="0" cy="405352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363473FC-83E9-4C11-AD88-C845A302362B}"/>
              </a:ext>
            </a:extLst>
          </p:cNvPr>
          <p:cNvCxnSpPr/>
          <p:nvPr/>
        </p:nvCxnSpPr>
        <p:spPr>
          <a:xfrm>
            <a:off x="4338422" y="1932658"/>
            <a:ext cx="0" cy="405352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صورة 21">
            <a:extLst>
              <a:ext uri="{FF2B5EF4-FFF2-40B4-BE49-F238E27FC236}">
                <a16:creationId xmlns:a16="http://schemas.microsoft.com/office/drawing/2014/main" id="{2A0F2A6D-B7B6-4208-8195-A05A5D4A2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266894" y="4198637"/>
            <a:ext cx="1098995" cy="50004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48B13131-56C6-48DD-84B7-3D47856968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7716990" y="4094260"/>
            <a:ext cx="602526" cy="602526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890EA3D-9440-4065-88AB-290B8C753195}"/>
              </a:ext>
            </a:extLst>
          </p:cNvPr>
          <p:cNvSpPr txBox="1"/>
          <p:nvPr/>
        </p:nvSpPr>
        <p:spPr>
          <a:xfrm>
            <a:off x="1579620" y="4403929"/>
            <a:ext cx="21143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نعم           لا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7DD5EB8-372F-4B24-8D1F-9F4B59BEA20A}"/>
              </a:ext>
            </a:extLst>
          </p:cNvPr>
          <p:cNvSpPr/>
          <p:nvPr/>
        </p:nvSpPr>
        <p:spPr>
          <a:xfrm>
            <a:off x="10600828" y="3888385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B7872040-9E59-4DF6-B97A-4DCE06D9FC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116" y="3953314"/>
            <a:ext cx="1747701" cy="1442278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D9D80073-20A0-486A-B872-FA0947E0E658}"/>
              </a:ext>
            </a:extLst>
          </p:cNvPr>
          <p:cNvSpPr txBox="1"/>
          <p:nvPr/>
        </p:nvSpPr>
        <p:spPr>
          <a:xfrm>
            <a:off x="10044659" y="2913174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٥٠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EA52E77-C709-430B-8F96-45898DD280BD}"/>
              </a:ext>
            </a:extLst>
          </p:cNvPr>
          <p:cNvSpPr txBox="1"/>
          <p:nvPr/>
        </p:nvSpPr>
        <p:spPr>
          <a:xfrm>
            <a:off x="9274499" y="2876913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٦٠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8F9BC819-7CF1-4681-9978-EA2658883903}"/>
              </a:ext>
            </a:extLst>
          </p:cNvPr>
          <p:cNvSpPr txBox="1"/>
          <p:nvPr/>
        </p:nvSpPr>
        <p:spPr>
          <a:xfrm>
            <a:off x="8518109" y="2858072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٦٥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8D386BA6-AB0A-45F8-9259-7963C5BB704B}"/>
              </a:ext>
            </a:extLst>
          </p:cNvPr>
          <p:cNvSpPr txBox="1"/>
          <p:nvPr/>
        </p:nvSpPr>
        <p:spPr>
          <a:xfrm>
            <a:off x="7761719" y="2827594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٦٦</a:t>
            </a:r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376285FC-AEAD-474F-8306-709DAB329999}"/>
              </a:ext>
            </a:extLst>
          </p:cNvPr>
          <p:cNvSpPr/>
          <p:nvPr/>
        </p:nvSpPr>
        <p:spPr>
          <a:xfrm>
            <a:off x="1859255" y="2389534"/>
            <a:ext cx="628650" cy="5669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1CE526D2-FCAB-442D-B272-5831D40391D4}"/>
              </a:ext>
            </a:extLst>
          </p:cNvPr>
          <p:cNvSpPr txBox="1"/>
          <p:nvPr/>
        </p:nvSpPr>
        <p:spPr>
          <a:xfrm>
            <a:off x="9921822" y="5105143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١٠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84D5FF8E-D435-4EFB-B77C-E8806CFA273D}"/>
              </a:ext>
            </a:extLst>
          </p:cNvPr>
          <p:cNvSpPr txBox="1"/>
          <p:nvPr/>
        </p:nvSpPr>
        <p:spPr>
          <a:xfrm>
            <a:off x="9306578" y="5105143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٢٠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FAC6AFA-1236-47BA-9696-B3DDF76CED24}"/>
              </a:ext>
            </a:extLst>
          </p:cNvPr>
          <p:cNvSpPr txBox="1"/>
          <p:nvPr/>
        </p:nvSpPr>
        <p:spPr>
          <a:xfrm>
            <a:off x="8602400" y="5105143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٣٠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2B356748-78C2-4246-AF72-FDDD96590E62}"/>
              </a:ext>
            </a:extLst>
          </p:cNvPr>
          <p:cNvSpPr txBox="1"/>
          <p:nvPr/>
        </p:nvSpPr>
        <p:spPr>
          <a:xfrm>
            <a:off x="7927521" y="5105143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٣١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7951D8F0-93A7-4081-9575-7B70DFF47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8840478" y="4162376"/>
            <a:ext cx="1098995" cy="500043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440C700-AFBB-452D-BF43-33708CB4B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8441952" y="4094307"/>
            <a:ext cx="1098995" cy="500043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78CD2AD2-5B78-4763-8C0F-79045DEA9D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7365226" y="4111133"/>
            <a:ext cx="602526" cy="602526"/>
          </a:xfrm>
          <a:prstGeom prst="rect">
            <a:avLst/>
          </a:prstGeom>
        </p:spPr>
      </p:pic>
      <p:sp>
        <p:nvSpPr>
          <p:cNvPr id="40" name="مربع نص 39">
            <a:extLst>
              <a:ext uri="{FF2B5EF4-FFF2-40B4-BE49-F238E27FC236}">
                <a16:creationId xmlns:a16="http://schemas.microsoft.com/office/drawing/2014/main" id="{155DB930-16EA-4C43-AE8F-CB85C9D3627D}"/>
              </a:ext>
            </a:extLst>
          </p:cNvPr>
          <p:cNvSpPr txBox="1"/>
          <p:nvPr/>
        </p:nvSpPr>
        <p:spPr>
          <a:xfrm>
            <a:off x="7326642" y="5105143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٣٢</a:t>
            </a:r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22CA6D4A-E7BA-4C10-A9A8-C35BD9755B63}"/>
              </a:ext>
            </a:extLst>
          </p:cNvPr>
          <p:cNvSpPr/>
          <p:nvPr/>
        </p:nvSpPr>
        <p:spPr>
          <a:xfrm>
            <a:off x="3159436" y="4448481"/>
            <a:ext cx="628650" cy="5669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2" name="رابط مستقيم 41">
            <a:extLst>
              <a:ext uri="{FF2B5EF4-FFF2-40B4-BE49-F238E27FC236}">
                <a16:creationId xmlns:a16="http://schemas.microsoft.com/office/drawing/2014/main" id="{00859DF4-62AC-42A6-AD7C-6E7498CA6584}"/>
              </a:ext>
            </a:extLst>
          </p:cNvPr>
          <p:cNvCxnSpPr>
            <a:cxnSpLocks/>
          </p:cNvCxnSpPr>
          <p:nvPr/>
        </p:nvCxnSpPr>
        <p:spPr>
          <a:xfrm>
            <a:off x="1133475" y="3592986"/>
            <a:ext cx="1018042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7E32A24C-2DBC-4D05-9959-A6449270EFC8}"/>
              </a:ext>
            </a:extLst>
          </p:cNvPr>
          <p:cNvSpPr txBox="1"/>
          <p:nvPr/>
        </p:nvSpPr>
        <p:spPr>
          <a:xfrm>
            <a:off x="9954193" y="779129"/>
            <a:ext cx="945217" cy="618708"/>
          </a:xfrm>
          <a:prstGeom prst="roundRect">
            <a:avLst>
              <a:gd name="adj" fmla="val 10817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أتأكد</a:t>
            </a:r>
          </a:p>
        </p:txBody>
      </p:sp>
    </p:spTree>
    <p:extLst>
      <p:ext uri="{BB962C8B-B14F-4D97-AF65-F5344CB8AC3E}">
        <p14:creationId xmlns:p14="http://schemas.microsoft.com/office/powerpoint/2010/main" val="113670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 animBg="1"/>
      <p:bldP spid="33" grpId="0"/>
      <p:bldP spid="34" grpId="0"/>
      <p:bldP spid="35" grpId="0"/>
      <p:bldP spid="36" grpId="0"/>
      <p:bldP spid="40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10981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416713A-94F7-4999-A5FC-990B284EF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60BD8DA1-C172-41FC-883D-BED89DBE9A80}"/>
              </a:ext>
            </a:extLst>
          </p:cNvPr>
          <p:cNvSpPr txBox="1"/>
          <p:nvPr/>
        </p:nvSpPr>
        <p:spPr>
          <a:xfrm>
            <a:off x="1706518" y="806673"/>
            <a:ext cx="80912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أعد الأوراق النقدية لأجد قيمتها . هل يكفي المجموع لأشتري الشيء المبين في الصورة 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FFC000">
                    <a:lumMod val="50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أحوط الإجابة الصحيحة ، نعم أو لا .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2" name="صورة 3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17B532E-C0F3-4B5B-A567-91F286E28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1170">
            <a:off x="9590375" y="2059748"/>
            <a:ext cx="1125763" cy="50377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2D26191-08EE-4F7F-B4B5-5B790C8113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113332" y="2048523"/>
            <a:ext cx="1071741" cy="488982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D5611A92-C84D-4360-8F22-A724CB26AD70}"/>
              </a:ext>
            </a:extLst>
          </p:cNvPr>
          <p:cNvSpPr txBox="1"/>
          <p:nvPr/>
        </p:nvSpPr>
        <p:spPr>
          <a:xfrm>
            <a:off x="1653003" y="2389534"/>
            <a:ext cx="21143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نعم           لا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A62A8CE0-3F77-4B45-9A75-970920783CE9}"/>
              </a:ext>
            </a:extLst>
          </p:cNvPr>
          <p:cNvSpPr/>
          <p:nvPr/>
        </p:nvSpPr>
        <p:spPr>
          <a:xfrm>
            <a:off x="10862204" y="1650477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2B32CDF8-0F30-44DE-95AD-5ED965FD9E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5155" y="2013612"/>
            <a:ext cx="1737820" cy="1451476"/>
          </a:xfrm>
          <a:prstGeom prst="rect">
            <a:avLst/>
          </a:prstGeom>
        </p:spPr>
      </p:pic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87DAE640-6879-4B53-9325-1E36E5E50530}"/>
              </a:ext>
            </a:extLst>
          </p:cNvPr>
          <p:cNvCxnSpPr/>
          <p:nvPr/>
        </p:nvCxnSpPr>
        <p:spPr>
          <a:xfrm>
            <a:off x="7243547" y="1918647"/>
            <a:ext cx="0" cy="405352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id="{59D5932C-6006-4CAB-BE20-100532A1F1A9}"/>
              </a:ext>
            </a:extLst>
          </p:cNvPr>
          <p:cNvCxnSpPr/>
          <p:nvPr/>
        </p:nvCxnSpPr>
        <p:spPr>
          <a:xfrm>
            <a:off x="4338422" y="1932658"/>
            <a:ext cx="0" cy="405352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C8F754BD-5635-433B-A992-F600486A45CB}"/>
              </a:ext>
            </a:extLst>
          </p:cNvPr>
          <p:cNvSpPr txBox="1"/>
          <p:nvPr/>
        </p:nvSpPr>
        <p:spPr>
          <a:xfrm>
            <a:off x="1579620" y="4403929"/>
            <a:ext cx="21143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نعم           لا</a:t>
            </a: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BE4DD48B-61F7-41A8-AB0B-9632E29AE4AA}"/>
              </a:ext>
            </a:extLst>
          </p:cNvPr>
          <p:cNvSpPr/>
          <p:nvPr/>
        </p:nvSpPr>
        <p:spPr>
          <a:xfrm>
            <a:off x="10791148" y="3881984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ED2C2121-3FA4-4DF6-8D68-CE63AC2E4F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0136" y="3832159"/>
            <a:ext cx="2441976" cy="2140010"/>
          </a:xfrm>
          <a:prstGeom prst="rect">
            <a:avLst/>
          </a:prstGeom>
        </p:spPr>
      </p:pic>
      <p:sp>
        <p:nvSpPr>
          <p:cNvPr id="46" name="مربع نص 45">
            <a:extLst>
              <a:ext uri="{FF2B5EF4-FFF2-40B4-BE49-F238E27FC236}">
                <a16:creationId xmlns:a16="http://schemas.microsoft.com/office/drawing/2014/main" id="{17D437AB-1730-4809-BB8C-8250C56A3C5D}"/>
              </a:ext>
            </a:extLst>
          </p:cNvPr>
          <p:cNvSpPr txBox="1"/>
          <p:nvPr/>
        </p:nvSpPr>
        <p:spPr>
          <a:xfrm>
            <a:off x="10044659" y="2913174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٥٠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9C00452B-10AC-408A-837B-61751F2B409B}"/>
              </a:ext>
            </a:extLst>
          </p:cNvPr>
          <p:cNvSpPr txBox="1"/>
          <p:nvPr/>
        </p:nvSpPr>
        <p:spPr>
          <a:xfrm>
            <a:off x="9274499" y="2876913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٥٥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E96D9C21-7AE5-4113-BBD9-55FD533754FB}"/>
              </a:ext>
            </a:extLst>
          </p:cNvPr>
          <p:cNvSpPr txBox="1"/>
          <p:nvPr/>
        </p:nvSpPr>
        <p:spPr>
          <a:xfrm>
            <a:off x="8518109" y="2858072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٦٠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3385C6BF-B823-4043-AB3D-0D7C1C5B40CB}"/>
              </a:ext>
            </a:extLst>
          </p:cNvPr>
          <p:cNvSpPr txBox="1"/>
          <p:nvPr/>
        </p:nvSpPr>
        <p:spPr>
          <a:xfrm>
            <a:off x="7761719" y="2827594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٦٥</a:t>
            </a:r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5DB3C2B3-2B18-47F8-9830-36E66ACBB0F2}"/>
              </a:ext>
            </a:extLst>
          </p:cNvPr>
          <p:cNvSpPr/>
          <p:nvPr/>
        </p:nvSpPr>
        <p:spPr>
          <a:xfrm>
            <a:off x="3236269" y="2367678"/>
            <a:ext cx="628650" cy="5669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0F61899B-EE49-4A59-B8D5-BA65095F3D19}"/>
              </a:ext>
            </a:extLst>
          </p:cNvPr>
          <p:cNvSpPr txBox="1"/>
          <p:nvPr/>
        </p:nvSpPr>
        <p:spPr>
          <a:xfrm>
            <a:off x="9921822" y="5105143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٥٠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EE7EA18-688D-453F-ABE0-0C5EB9A22902}"/>
              </a:ext>
            </a:extLst>
          </p:cNvPr>
          <p:cNvSpPr txBox="1"/>
          <p:nvPr/>
        </p:nvSpPr>
        <p:spPr>
          <a:xfrm>
            <a:off x="9306578" y="5105143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٦٠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A7A814A-9EEA-421A-A856-4288E66FB7C3}"/>
              </a:ext>
            </a:extLst>
          </p:cNvPr>
          <p:cNvSpPr txBox="1"/>
          <p:nvPr/>
        </p:nvSpPr>
        <p:spPr>
          <a:xfrm>
            <a:off x="8785079" y="5114760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٧٠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0BABD9F-1596-46BC-80D0-729987CD475E}"/>
              </a:ext>
            </a:extLst>
          </p:cNvPr>
          <p:cNvSpPr txBox="1"/>
          <p:nvPr/>
        </p:nvSpPr>
        <p:spPr>
          <a:xfrm>
            <a:off x="8081984" y="5085444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٧٥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74485456-0211-4097-A1FD-50CC7AFFD9B2}"/>
              </a:ext>
            </a:extLst>
          </p:cNvPr>
          <p:cNvSpPr txBox="1"/>
          <p:nvPr/>
        </p:nvSpPr>
        <p:spPr>
          <a:xfrm>
            <a:off x="7537084" y="5060765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٨٠</a:t>
            </a:r>
          </a:p>
        </p:txBody>
      </p:sp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59964930-2FB1-4346-ADCE-685FFB4C6BCD}"/>
              </a:ext>
            </a:extLst>
          </p:cNvPr>
          <p:cNvSpPr/>
          <p:nvPr/>
        </p:nvSpPr>
        <p:spPr>
          <a:xfrm>
            <a:off x="1784688" y="4387327"/>
            <a:ext cx="628650" cy="5669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0" name="رابط مستقيم 59">
            <a:extLst>
              <a:ext uri="{FF2B5EF4-FFF2-40B4-BE49-F238E27FC236}">
                <a16:creationId xmlns:a16="http://schemas.microsoft.com/office/drawing/2014/main" id="{2A93575D-9CC6-432E-A691-76EF764CC0BA}"/>
              </a:ext>
            </a:extLst>
          </p:cNvPr>
          <p:cNvCxnSpPr>
            <a:cxnSpLocks/>
          </p:cNvCxnSpPr>
          <p:nvPr/>
        </p:nvCxnSpPr>
        <p:spPr>
          <a:xfrm>
            <a:off x="1133475" y="3592986"/>
            <a:ext cx="1018042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31500F43-F68A-40A5-8535-12F3CAE7B70C}"/>
              </a:ext>
            </a:extLst>
          </p:cNvPr>
          <p:cNvSpPr txBox="1"/>
          <p:nvPr/>
        </p:nvSpPr>
        <p:spPr>
          <a:xfrm>
            <a:off x="9954193" y="779129"/>
            <a:ext cx="945217" cy="618708"/>
          </a:xfrm>
          <a:prstGeom prst="roundRect">
            <a:avLst>
              <a:gd name="adj" fmla="val 10817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أتدرب</a:t>
            </a:r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947B45C6-CB1A-4513-B504-ABEA6B34E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8503041" y="1977076"/>
            <a:ext cx="1071741" cy="488982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8E494094-0E22-47F1-82BA-15298CF4F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7961410" y="1898141"/>
            <a:ext cx="1071741" cy="488982"/>
          </a:xfrm>
          <a:prstGeom prst="rect">
            <a:avLst/>
          </a:prstGeom>
        </p:spPr>
      </p:pic>
      <p:pic>
        <p:nvPicPr>
          <p:cNvPr id="64" name="صورة 6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6B145CD-F67A-4F20-8F46-ACF6907D8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1170">
            <a:off x="9436638" y="4167786"/>
            <a:ext cx="1125763" cy="503779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52657B93-66E2-4A82-BB6E-904794DC82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9052241" y="4085104"/>
            <a:ext cx="1124210" cy="500043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8C20A03C-B709-43DD-B9CB-48E8D621A0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8688077" y="4044705"/>
            <a:ext cx="1124210" cy="500043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4907A398-3550-4428-B70B-54C098065B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8269636" y="3979806"/>
            <a:ext cx="1071741" cy="488982"/>
          </a:xfrm>
          <a:prstGeom prst="rect">
            <a:avLst/>
          </a:prstGeom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636B2E34-833C-4087-B7B0-3A4CEBEE10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7739193" y="3874859"/>
            <a:ext cx="1071741" cy="48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2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 animBg="1"/>
      <p:bldP spid="51" grpId="0"/>
      <p:bldP spid="52" grpId="0"/>
      <p:bldP spid="53" grpId="0"/>
      <p:bldP spid="54" grpId="0"/>
      <p:bldP spid="58" grpId="0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75299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90DE489-161E-4191-B6F0-CD76FE4D4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599782D7-BAA1-4F1E-8EEC-4C008031F95E}"/>
              </a:ext>
            </a:extLst>
          </p:cNvPr>
          <p:cNvSpPr txBox="1"/>
          <p:nvPr/>
        </p:nvSpPr>
        <p:spPr>
          <a:xfrm>
            <a:off x="1715791" y="1678663"/>
            <a:ext cx="21143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نعم           لا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A5D34FE3-C94C-41F8-AB8F-229414F549DD}"/>
              </a:ext>
            </a:extLst>
          </p:cNvPr>
          <p:cNvSpPr/>
          <p:nvPr/>
        </p:nvSpPr>
        <p:spPr>
          <a:xfrm>
            <a:off x="10551948" y="943384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9A36D573-1EE0-4DA6-9A2B-81B1DD5DF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8184" y="569749"/>
            <a:ext cx="2404364" cy="2140010"/>
          </a:xfrm>
          <a:prstGeom prst="rect">
            <a:avLst/>
          </a:prstGeom>
        </p:spPr>
      </p:pic>
      <p:sp>
        <p:nvSpPr>
          <p:cNvPr id="39" name="مربع نص 38">
            <a:extLst>
              <a:ext uri="{FF2B5EF4-FFF2-40B4-BE49-F238E27FC236}">
                <a16:creationId xmlns:a16="http://schemas.microsoft.com/office/drawing/2014/main" id="{0A74221E-56E8-436E-8317-ED29E93E6616}"/>
              </a:ext>
            </a:extLst>
          </p:cNvPr>
          <p:cNvSpPr txBox="1"/>
          <p:nvPr/>
        </p:nvSpPr>
        <p:spPr>
          <a:xfrm>
            <a:off x="9682622" y="2166543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٥٠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75B48EAD-F80A-49A3-8439-D749C929BE48}"/>
              </a:ext>
            </a:extLst>
          </p:cNvPr>
          <p:cNvSpPr txBox="1"/>
          <p:nvPr/>
        </p:nvSpPr>
        <p:spPr>
          <a:xfrm>
            <a:off x="9067378" y="2166543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٦٠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538FE609-EC31-416B-96BE-63EA5A9A50D7}"/>
              </a:ext>
            </a:extLst>
          </p:cNvPr>
          <p:cNvSpPr txBox="1"/>
          <p:nvPr/>
        </p:nvSpPr>
        <p:spPr>
          <a:xfrm>
            <a:off x="8398653" y="2166543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٧٠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11886751-3BF5-4629-A3C3-C9AEEADF81CD}"/>
              </a:ext>
            </a:extLst>
          </p:cNvPr>
          <p:cNvSpPr txBox="1"/>
          <p:nvPr/>
        </p:nvSpPr>
        <p:spPr>
          <a:xfrm>
            <a:off x="7385386" y="2122165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٧١</a:t>
            </a:r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B1D0DB88-C2AB-4567-A0A7-9FEC9D3CCEA6}"/>
              </a:ext>
            </a:extLst>
          </p:cNvPr>
          <p:cNvSpPr/>
          <p:nvPr/>
        </p:nvSpPr>
        <p:spPr>
          <a:xfrm>
            <a:off x="1920859" y="1662061"/>
            <a:ext cx="628650" cy="5669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06E163A8-1DF5-410A-B8B3-7CAC5A063D4D}"/>
              </a:ext>
            </a:extLst>
          </p:cNvPr>
          <p:cNvCxnSpPr>
            <a:cxnSpLocks/>
          </p:cNvCxnSpPr>
          <p:nvPr/>
        </p:nvCxnSpPr>
        <p:spPr>
          <a:xfrm>
            <a:off x="1187189" y="2712730"/>
            <a:ext cx="1018042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صورة 4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07B0F00-F667-432A-8B80-FBF99F0A25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1170">
            <a:off x="9231499" y="1226617"/>
            <a:ext cx="1125763" cy="503779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CEB09F9D-9DE5-4133-8ADA-95143AEE4C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8754755" y="1168093"/>
            <a:ext cx="1124210" cy="500043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CBF3EE0C-8E04-4814-AD47-34569F5961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8244685" y="1105694"/>
            <a:ext cx="1124210" cy="500043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34C85B60-857A-465E-8097-F2A0EE009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6945602" y="920814"/>
            <a:ext cx="602526" cy="602526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801E8F4B-79F7-4EA0-A145-657F5B1B42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7382193" y="930381"/>
            <a:ext cx="602526" cy="602526"/>
          </a:xfrm>
          <a:prstGeom prst="rect">
            <a:avLst/>
          </a:prstGeom>
        </p:spPr>
      </p:pic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ECC386C-18F5-4610-9152-7E36FBB30098}"/>
              </a:ext>
            </a:extLst>
          </p:cNvPr>
          <p:cNvSpPr txBox="1"/>
          <p:nvPr/>
        </p:nvSpPr>
        <p:spPr>
          <a:xfrm>
            <a:off x="6802902" y="2097079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٧٢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3933583-670D-490C-BAE1-68D0845AF0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00" y="3033569"/>
            <a:ext cx="3027018" cy="2938959"/>
          </a:xfrm>
          <a:prstGeom prst="rect">
            <a:avLst/>
          </a:prstGeom>
        </p:spPr>
      </p:pic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2327FA6-44BF-465C-B4A7-9F2F9CD9FDA6}"/>
              </a:ext>
            </a:extLst>
          </p:cNvPr>
          <p:cNvSpPr txBox="1"/>
          <p:nvPr/>
        </p:nvSpPr>
        <p:spPr>
          <a:xfrm>
            <a:off x="3298833" y="3471016"/>
            <a:ext cx="802775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 عبد الله ورقة من فئة 50 ريالاً ، وورقتان من فئة الريال ، وورقتان من فئة 10 ريالات ، ويريد أن يشتري لعبة ثمنها 75 ريالاً ،فهل مع عبدالله ما يكفي من المال لشراء هذه اللعبة ؟ أشرح إجابتك </a:t>
            </a:r>
          </a:p>
        </p:txBody>
      </p:sp>
      <p:pic>
        <p:nvPicPr>
          <p:cNvPr id="56" name="صورة 5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7D83243-E8A8-40FB-B406-676E1AF14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1170">
            <a:off x="7941245" y="4594625"/>
            <a:ext cx="1125763" cy="503779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4C76E406-4733-4174-A1B6-4AFB28EF1E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5586387" y="4501572"/>
            <a:ext cx="602526" cy="602526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61DA7003-1DC2-4263-BACE-36D3051983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4779695" y="4458339"/>
            <a:ext cx="602526" cy="602526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4846879C-0B79-48DE-A95B-F726E81680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7158902" y="4588719"/>
            <a:ext cx="1124210" cy="500043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F13F5BA5-5C0C-49F5-A6AE-A649AB3D53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71170">
            <a:off x="6430239" y="4547116"/>
            <a:ext cx="1124210" cy="500043"/>
          </a:xfrm>
          <a:prstGeom prst="rect">
            <a:avLst/>
          </a:prstGeom>
        </p:spPr>
      </p:pic>
      <p:sp>
        <p:nvSpPr>
          <p:cNvPr id="61" name="مربع نص 60">
            <a:extLst>
              <a:ext uri="{FF2B5EF4-FFF2-40B4-BE49-F238E27FC236}">
                <a16:creationId xmlns:a16="http://schemas.microsoft.com/office/drawing/2014/main" id="{029068E9-0989-4983-A185-F5078074D766}"/>
              </a:ext>
            </a:extLst>
          </p:cNvPr>
          <p:cNvSpPr txBox="1"/>
          <p:nvPr/>
        </p:nvSpPr>
        <p:spPr>
          <a:xfrm>
            <a:off x="8225337" y="5293457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٥٠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DE91DACF-04F3-40A5-B9F3-224E3353663F}"/>
              </a:ext>
            </a:extLst>
          </p:cNvPr>
          <p:cNvSpPr txBox="1"/>
          <p:nvPr/>
        </p:nvSpPr>
        <p:spPr>
          <a:xfrm>
            <a:off x="7276585" y="5309532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٦٠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FE5BB192-EAA7-4D53-BAD0-30E3355357F4}"/>
              </a:ext>
            </a:extLst>
          </p:cNvPr>
          <p:cNvSpPr txBox="1"/>
          <p:nvPr/>
        </p:nvSpPr>
        <p:spPr>
          <a:xfrm>
            <a:off x="6383898" y="5256097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٧٠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C4C354CA-E357-4263-850B-8D5F072EDD45}"/>
              </a:ext>
            </a:extLst>
          </p:cNvPr>
          <p:cNvSpPr txBox="1"/>
          <p:nvPr/>
        </p:nvSpPr>
        <p:spPr>
          <a:xfrm>
            <a:off x="5597708" y="5239505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٧١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61734F23-9C91-4F34-A787-D4ABEB39FB29}"/>
              </a:ext>
            </a:extLst>
          </p:cNvPr>
          <p:cNvSpPr txBox="1"/>
          <p:nvPr/>
        </p:nvSpPr>
        <p:spPr>
          <a:xfrm>
            <a:off x="4941568" y="5227938"/>
            <a:ext cx="679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٧٢</a:t>
            </a: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963B0E93-A227-4188-9667-944B3EAC9367}"/>
              </a:ext>
            </a:extLst>
          </p:cNvPr>
          <p:cNvSpPr txBox="1"/>
          <p:nvPr/>
        </p:nvSpPr>
        <p:spPr>
          <a:xfrm>
            <a:off x="5910145" y="5838519"/>
            <a:ext cx="22667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 يستطيع شراء اللعبة </a:t>
            </a:r>
          </a:p>
        </p:txBody>
      </p: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C8911977-6CAC-4C68-B433-1C49BBC9D28C}"/>
              </a:ext>
            </a:extLst>
          </p:cNvPr>
          <p:cNvSpPr/>
          <p:nvPr/>
        </p:nvSpPr>
        <p:spPr>
          <a:xfrm>
            <a:off x="10766415" y="2859937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F9EDFF24-B23D-41D0-974C-9C39FE43028E}"/>
              </a:ext>
            </a:extLst>
          </p:cNvPr>
          <p:cNvSpPr txBox="1"/>
          <p:nvPr/>
        </p:nvSpPr>
        <p:spPr>
          <a:xfrm>
            <a:off x="8650744" y="2842525"/>
            <a:ext cx="206375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 المسألة :</a:t>
            </a:r>
          </a:p>
        </p:txBody>
      </p:sp>
    </p:spTree>
    <p:extLst>
      <p:ext uri="{BB962C8B-B14F-4D97-AF65-F5344CB8AC3E}">
        <p14:creationId xmlns:p14="http://schemas.microsoft.com/office/powerpoint/2010/main" val="16966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3" grpId="0"/>
      <p:bldP spid="44" grpId="0" animBg="1"/>
      <p:bldP spid="54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88CB3AB-FA47-4A01-9F9F-496D09701BDC}"/>
              </a:ext>
            </a:extLst>
          </p:cNvPr>
          <p:cNvSpPr txBox="1"/>
          <p:nvPr/>
        </p:nvSpPr>
        <p:spPr>
          <a:xfrm>
            <a:off x="9443990" y="1023684"/>
            <a:ext cx="945217" cy="618708"/>
          </a:xfrm>
          <a:prstGeom prst="roundRect">
            <a:avLst>
              <a:gd name="adj" fmla="val 10817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التقويم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CFE9C752-6427-41B6-906A-2455456F7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333038"/>
            <a:ext cx="2868159" cy="4191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D6C2E8A1-9FA0-4CDE-A338-F02AA19A8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41" y="2285577"/>
            <a:ext cx="2286846" cy="2286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03F9AAA0-9F94-43F0-A4FB-7E3F5CC81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5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244</Words>
  <Application>Microsoft Office PowerPoint</Application>
  <PresentationFormat>شاشة عريضة</PresentationFormat>
  <Paragraphs>90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10</cp:revision>
  <dcterms:created xsi:type="dcterms:W3CDTF">2022-02-04T14:37:33Z</dcterms:created>
  <dcterms:modified xsi:type="dcterms:W3CDTF">2023-01-17T19:39:33Z</dcterms:modified>
</cp:coreProperties>
</file>