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1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A3A6"/>
    <a:srgbClr val="DC3C4D"/>
    <a:srgbClr val="FFF3A6"/>
    <a:srgbClr val="F3D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319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5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D3B5F6-F4C3-488E-AA14-70A20D5B7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A8922FA-A849-4EAA-B5A9-6D93C4122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E2EC7A-D29B-42F1-8574-6C41404E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0ED0-A7B5-4352-83F4-BDBADD6470ED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C8228CC-F332-40C2-9AC9-FC75D6D1D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3DC842-5C17-4B01-8EA0-DE1F61A3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1156-8095-4A38-8C80-CE3DA30FF9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837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6E8C07-2DE3-4233-A2F8-9BBF605C5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3EB0614-4C72-4FD0-8FE3-4CB69703E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1B699FF-BC7A-46B7-9F4F-6C8AD148A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0ED0-A7B5-4352-83F4-BDBADD6470ED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ABE0A3-02DD-49E5-95BA-7DB09BDB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C1E6F1-9BB0-4D5C-9D13-7D99319E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1156-8095-4A38-8C80-CE3DA30FF9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90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16AA47C-3791-483C-B030-34B15628DE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EA77DC-9BC3-4E4E-9919-164BB3FB9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A955F1E-40E8-4146-BAF7-2DC661E23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0ED0-A7B5-4352-83F4-BDBADD6470ED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EB32D0-08FF-46B5-9188-C74BD404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861EC5-6E45-409E-A30A-22471DC9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1156-8095-4A38-8C80-CE3DA30FF9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765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CAE2CB-69A3-492A-B4AB-5F9B46251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21AD8A-B6C7-4A19-8FB8-0D9AB2133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37AA84E-FE91-4A90-B81A-2663A36BF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0ED0-A7B5-4352-83F4-BDBADD6470ED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B945FB-DD36-4AD4-AA2E-0F2E7D0B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1317ADB-B334-4BCE-BF91-5EABB69B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1156-8095-4A38-8C80-CE3DA30FF9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107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DAE4B7-BA15-40AC-B9BF-BE403CC3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3FC6265-E09D-4F55-A92E-0FD7A348C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E31EF1-991E-4E72-9200-939D6EF90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0ED0-A7B5-4352-83F4-BDBADD6470ED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D965E3-141A-4CC4-B368-D8ED46D4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119BA17-69E4-4E51-8FE7-318B82FC3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1156-8095-4A38-8C80-CE3DA30FF9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279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8108E8-ECDF-427E-AB2B-A69BC4A0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2A0D09-7BF8-49F6-8F7F-2A28A26A4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AC40F5B-DABF-41C5-BC4D-B638F8F7A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4D27C22-F9B2-418F-BA73-971951910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0ED0-A7B5-4352-83F4-BDBADD6470ED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95B2B6A-6EF9-4BE4-95E2-455927746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96ED9DD-C3E5-46E6-A70D-A2854676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1156-8095-4A38-8C80-CE3DA30FF9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778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EDA04A-9A93-4980-82CC-FCB93FB52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D2A6C9D-68C6-4A40-B7F8-D18EF6C53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207028A-4591-4641-9E66-120787968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7B22643-CAE5-4BEF-8E32-2C3BC8DBB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251914E-BB4F-45B1-AA16-E299D7332A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BDCFD3C-1A4D-4D27-84A6-345B053B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0ED0-A7B5-4352-83F4-BDBADD6470ED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95C04FB-49C8-4518-BD91-3682E826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06E53A1-D604-4368-AB01-850BB826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1156-8095-4A38-8C80-CE3DA30FF9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775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4AF39D-943A-4EDF-B0E6-2128791DA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A5197F8-A01E-4744-91D4-AE1AD6BE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0ED0-A7B5-4352-83F4-BDBADD6470ED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5F638D3-5C33-40F1-B19F-141135B62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2AB13FA-828A-4140-8D0C-71263294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1156-8095-4A38-8C80-CE3DA30FF9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872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C77BC7B-018E-4EC9-BC77-A95045A4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0ED0-A7B5-4352-83F4-BDBADD6470ED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476B6C0-EB48-45C7-A0C5-AEF33306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4E67E17-A77F-4C64-9353-E3AA29043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1156-8095-4A38-8C80-CE3DA30FF9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095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046CD3-D774-4620-B8F8-DBC8299E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A8126C-5398-4660-8583-4AFBCD829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7E059EE-031A-4471-ABF6-8C4D61272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F39F69B-8509-4332-A5CD-4A4D7DAE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0ED0-A7B5-4352-83F4-BDBADD6470ED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3C7259-1224-4028-9844-C05A05A8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FB76A82-9A18-496C-8044-9BADFACC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1156-8095-4A38-8C80-CE3DA30FF9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101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E1A8AB-97C0-4285-A131-2697801E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711E423-9E00-4954-92D4-0DF310274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AE340C2-3E59-4BEA-AF0A-4C94AEE97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A8CCA16-31A1-443A-806B-D40B2FCF9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0ED0-A7B5-4352-83F4-BDBADD6470ED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702FC7-CD1D-4524-89D5-EADF22CC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CB49689-7755-4017-9948-729AFC670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1156-8095-4A38-8C80-CE3DA30FF9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734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17539D8-6037-4FAF-9DD4-30E4C65EC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8236BB1-75EB-40A3-B732-372A3F073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F966EC3-417F-46BE-B25C-54C45FF72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A0ED0-A7B5-4352-83F4-BDBADD6470ED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6DB95FE-C660-4B7D-B8E3-838FAE8D1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04931CC-0BF4-4C96-97E9-3B10D3B13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81156-8095-4A38-8C80-CE3DA30FF9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909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EPizjyUBaA?feature=oembed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E4109CA-6D24-4238-9B15-1C8492002AE6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DFFC87B-4450-4B87-9438-BE678E287C65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84" y="2087624"/>
            <a:ext cx="2129158" cy="170332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90C282-291D-4E5A-B4E0-0782EC3ED364}"/>
              </a:ext>
            </a:extLst>
          </p:cNvPr>
          <p:cNvSpPr txBox="1"/>
          <p:nvPr/>
        </p:nvSpPr>
        <p:spPr>
          <a:xfrm>
            <a:off x="7220574" y="1898639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الثاني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469A0D1-1D41-4279-8020-B5B7A113FA3A}"/>
              </a:ext>
            </a:extLst>
          </p:cNvPr>
          <p:cNvSpPr txBox="1"/>
          <p:nvPr/>
        </p:nvSpPr>
        <p:spPr>
          <a:xfrm>
            <a:off x="4862313" y="4841614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4862313" y="867768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1483515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DB907EB-1772-4080-9D9C-0F463D1AF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012" y="950970"/>
            <a:ext cx="2401391" cy="107462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CFEEFCB-2A5E-4BD5-BBDB-C639437E108A}"/>
              </a:ext>
            </a:extLst>
          </p:cNvPr>
          <p:cNvSpPr txBox="1"/>
          <p:nvPr/>
        </p:nvSpPr>
        <p:spPr>
          <a:xfrm>
            <a:off x="2592765" y="1164788"/>
            <a:ext cx="1476375" cy="646986"/>
          </a:xfrm>
          <a:prstGeom prst="wedgeRoundRectCallout">
            <a:avLst>
              <a:gd name="adj1" fmla="val 83392"/>
              <a:gd name="adj2" fmla="val -1262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ysClr val="windowText" lastClr="000000"/>
                </a:solidFill>
              </a:rPr>
              <a:t>50 ريالاً</a:t>
            </a:r>
          </a:p>
        </p:txBody>
      </p:sp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F9A61ED-8080-4359-AE60-83F3B666A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170" y="3283385"/>
            <a:ext cx="723900" cy="7239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4877CCB-A1EC-4748-A0C4-368154680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989" y="950970"/>
            <a:ext cx="2394700" cy="1074622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7048F5A-1B3F-4BB3-A514-B864118425F6}"/>
              </a:ext>
            </a:extLst>
          </p:cNvPr>
          <p:cNvSpPr/>
          <p:nvPr/>
        </p:nvSpPr>
        <p:spPr>
          <a:xfrm>
            <a:off x="4676775" y="800100"/>
            <a:ext cx="5200650" cy="14192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9D8CDF-5242-488C-BBED-EF0811164DCC}"/>
              </a:ext>
            </a:extLst>
          </p:cNvPr>
          <p:cNvSpPr txBox="1"/>
          <p:nvPr/>
        </p:nvSpPr>
        <p:spPr>
          <a:xfrm>
            <a:off x="9034151" y="2461258"/>
            <a:ext cx="1831472" cy="442674"/>
          </a:xfrm>
          <a:prstGeom prst="wedgeRoundRectCallout">
            <a:avLst>
              <a:gd name="adj1" fmla="val 3334"/>
              <a:gd name="adj2" fmla="val 933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50 قطعة من فئة الريال</a:t>
            </a:r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CC17B4C-7C86-4B43-A8C7-A1B131518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54" y="3283385"/>
            <a:ext cx="723900" cy="72390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7432F7E-A829-40F9-9771-60AD543DF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538" y="3283385"/>
            <a:ext cx="723900" cy="723900"/>
          </a:xfrm>
          <a:prstGeom prst="rect">
            <a:avLst/>
          </a:prstGeom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45BD2D9-EF9D-48AB-99EF-5C3E251E5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868" y="3283385"/>
            <a:ext cx="723900" cy="723900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24BB7DE-F09B-463F-95D7-C1E5C551A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199" y="3290885"/>
            <a:ext cx="723900" cy="723900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49A117B-67CB-4ED7-AE14-286FFF612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565" y="3283385"/>
            <a:ext cx="723900" cy="723900"/>
          </a:xfrm>
          <a:prstGeom prst="rect">
            <a:avLst/>
          </a:prstGeom>
        </p:spPr>
      </p:pic>
      <p:pic>
        <p:nvPicPr>
          <p:cNvPr id="17" name="صورة 1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2D5E05C-CBA4-466D-9B3C-7489FA5A4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249" y="3283385"/>
            <a:ext cx="723900" cy="723900"/>
          </a:xfrm>
          <a:prstGeom prst="rect">
            <a:avLst/>
          </a:prstGeom>
        </p:spPr>
      </p:pic>
      <p:pic>
        <p:nvPicPr>
          <p:cNvPr id="18" name="صورة 1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2D6EE19-EACF-4081-8B9C-17A50CE5E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933" y="3283385"/>
            <a:ext cx="723900" cy="723900"/>
          </a:xfrm>
          <a:prstGeom prst="rect">
            <a:avLst/>
          </a:prstGeom>
        </p:spPr>
      </p:pic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FC153B6-1833-40B0-9240-5701CD897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263" y="3283385"/>
            <a:ext cx="723900" cy="723900"/>
          </a:xfrm>
          <a:prstGeom prst="rect">
            <a:avLst/>
          </a:prstGeom>
        </p:spPr>
      </p:pic>
      <p:pic>
        <p:nvPicPr>
          <p:cNvPr id="20" name="صورة 1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E3B5602-02AB-49E2-9ABE-1392BE7B1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594" y="3290885"/>
            <a:ext cx="723900" cy="723900"/>
          </a:xfrm>
          <a:prstGeom prst="rect">
            <a:avLst/>
          </a:prstGeom>
        </p:spPr>
      </p:pic>
      <p:pic>
        <p:nvPicPr>
          <p:cNvPr id="21" name="صورة 2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2F94494-D1CB-4E66-87B1-2645A506F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170" y="3587830"/>
            <a:ext cx="723900" cy="723900"/>
          </a:xfrm>
          <a:prstGeom prst="rect">
            <a:avLst/>
          </a:prstGeom>
        </p:spPr>
      </p:pic>
      <p:pic>
        <p:nvPicPr>
          <p:cNvPr id="22" name="صورة 2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3C779FA-4FF5-4D3A-B187-12E4C825A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54" y="3587830"/>
            <a:ext cx="723900" cy="723900"/>
          </a:xfrm>
          <a:prstGeom prst="rect">
            <a:avLst/>
          </a:prstGeom>
        </p:spPr>
      </p:pic>
      <p:pic>
        <p:nvPicPr>
          <p:cNvPr id="23" name="صورة 2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7E47857-F8BD-4B40-A235-68E3862FA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538" y="3587830"/>
            <a:ext cx="723900" cy="723900"/>
          </a:xfrm>
          <a:prstGeom prst="rect">
            <a:avLst/>
          </a:prstGeom>
        </p:spPr>
      </p:pic>
      <p:pic>
        <p:nvPicPr>
          <p:cNvPr id="24" name="صورة 2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D1DDB9E-F578-4B14-B6B4-F6A85073B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868" y="3587830"/>
            <a:ext cx="723900" cy="723900"/>
          </a:xfrm>
          <a:prstGeom prst="rect">
            <a:avLst/>
          </a:prstGeom>
        </p:spPr>
      </p:pic>
      <p:pic>
        <p:nvPicPr>
          <p:cNvPr id="25" name="صورة 2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24C748F-3CD4-49B4-B9EC-2DD4BBE9F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199" y="3595330"/>
            <a:ext cx="723900" cy="723900"/>
          </a:xfrm>
          <a:prstGeom prst="rect">
            <a:avLst/>
          </a:prstGeom>
        </p:spPr>
      </p:pic>
      <p:pic>
        <p:nvPicPr>
          <p:cNvPr id="26" name="صورة 2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6BB4F2A-287B-4DE7-8FD8-B40AF0A5B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565" y="3587830"/>
            <a:ext cx="723900" cy="723900"/>
          </a:xfrm>
          <a:prstGeom prst="rect">
            <a:avLst/>
          </a:prstGeom>
        </p:spPr>
      </p:pic>
      <p:pic>
        <p:nvPicPr>
          <p:cNvPr id="27" name="صورة 2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F36802B-BDC2-4EE5-9618-EAF3D6A46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249" y="3587830"/>
            <a:ext cx="723900" cy="723900"/>
          </a:xfrm>
          <a:prstGeom prst="rect">
            <a:avLst/>
          </a:prstGeom>
        </p:spPr>
      </p:pic>
      <p:pic>
        <p:nvPicPr>
          <p:cNvPr id="28" name="صورة 2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49A153E-6DD5-4B9C-B59A-A44AA974F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933" y="3587830"/>
            <a:ext cx="723900" cy="723900"/>
          </a:xfrm>
          <a:prstGeom prst="rect">
            <a:avLst/>
          </a:prstGeom>
        </p:spPr>
      </p:pic>
      <p:pic>
        <p:nvPicPr>
          <p:cNvPr id="29" name="صورة 2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8E70EA4-0757-42D4-BEA4-15BB237B1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263" y="3587830"/>
            <a:ext cx="723900" cy="723900"/>
          </a:xfrm>
          <a:prstGeom prst="rect">
            <a:avLst/>
          </a:prstGeom>
        </p:spPr>
      </p:pic>
      <p:pic>
        <p:nvPicPr>
          <p:cNvPr id="30" name="صورة 2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857895B-DBFD-49B3-9F15-475531084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594" y="3595330"/>
            <a:ext cx="723900" cy="723900"/>
          </a:xfrm>
          <a:prstGeom prst="rect">
            <a:avLst/>
          </a:prstGeom>
        </p:spPr>
      </p:pic>
      <p:pic>
        <p:nvPicPr>
          <p:cNvPr id="51" name="صورة 5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D208AB7-60C5-4553-AE7B-D311B2F17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594" y="3899951"/>
            <a:ext cx="723900" cy="723900"/>
          </a:xfrm>
          <a:prstGeom prst="rect">
            <a:avLst/>
          </a:prstGeom>
        </p:spPr>
      </p:pic>
      <p:pic>
        <p:nvPicPr>
          <p:cNvPr id="52" name="صورة 5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A34D16C-F1F9-42BB-B652-7573D9F4D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8" y="3899951"/>
            <a:ext cx="723900" cy="723900"/>
          </a:xfrm>
          <a:prstGeom prst="rect">
            <a:avLst/>
          </a:prstGeom>
        </p:spPr>
      </p:pic>
      <p:pic>
        <p:nvPicPr>
          <p:cNvPr id="53" name="صورة 5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3A7B278-D293-4C5A-A7F2-32E992167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962" y="3899951"/>
            <a:ext cx="723900" cy="723900"/>
          </a:xfrm>
          <a:prstGeom prst="rect">
            <a:avLst/>
          </a:prstGeom>
        </p:spPr>
      </p:pic>
      <p:pic>
        <p:nvPicPr>
          <p:cNvPr id="54" name="صورة 5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4F2152-9A67-47B2-A8E3-F680B5816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292" y="3899951"/>
            <a:ext cx="723900" cy="723900"/>
          </a:xfrm>
          <a:prstGeom prst="rect">
            <a:avLst/>
          </a:prstGeom>
        </p:spPr>
      </p:pic>
      <p:pic>
        <p:nvPicPr>
          <p:cNvPr id="55" name="صورة 5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BA67127-4AD7-4B0A-A8A7-3A224E715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623" y="3907451"/>
            <a:ext cx="723900" cy="723900"/>
          </a:xfrm>
          <a:prstGeom prst="rect">
            <a:avLst/>
          </a:prstGeom>
        </p:spPr>
      </p:pic>
      <p:pic>
        <p:nvPicPr>
          <p:cNvPr id="56" name="صورة 5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FBFA32F-9069-41D1-994E-7DCAB0F13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989" y="3899951"/>
            <a:ext cx="723900" cy="723900"/>
          </a:xfrm>
          <a:prstGeom prst="rect">
            <a:avLst/>
          </a:prstGeom>
        </p:spPr>
      </p:pic>
      <p:pic>
        <p:nvPicPr>
          <p:cNvPr id="57" name="صورة 5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6DB74D8-347B-46C5-975D-9A4D92924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673" y="3899951"/>
            <a:ext cx="723900" cy="723900"/>
          </a:xfrm>
          <a:prstGeom prst="rect">
            <a:avLst/>
          </a:prstGeom>
        </p:spPr>
      </p:pic>
      <p:pic>
        <p:nvPicPr>
          <p:cNvPr id="58" name="صورة 5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4AE0ECE-59F3-4177-8EBB-5EDDD6ECFD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357" y="3899951"/>
            <a:ext cx="723900" cy="723900"/>
          </a:xfrm>
          <a:prstGeom prst="rect">
            <a:avLst/>
          </a:prstGeom>
        </p:spPr>
      </p:pic>
      <p:pic>
        <p:nvPicPr>
          <p:cNvPr id="59" name="صورة 5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B94B74B-161A-4BC4-98F0-E8073DDBC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687" y="3899951"/>
            <a:ext cx="723900" cy="723900"/>
          </a:xfrm>
          <a:prstGeom prst="rect">
            <a:avLst/>
          </a:prstGeom>
        </p:spPr>
      </p:pic>
      <p:pic>
        <p:nvPicPr>
          <p:cNvPr id="60" name="صورة 5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FE4FA6A-D82C-48E7-BDCA-3A11E41ED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018" y="3907451"/>
            <a:ext cx="723900" cy="723900"/>
          </a:xfrm>
          <a:prstGeom prst="rect">
            <a:avLst/>
          </a:prstGeom>
        </p:spPr>
      </p:pic>
      <p:pic>
        <p:nvPicPr>
          <p:cNvPr id="61" name="صورة 6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3CF9437-3F94-4ADF-8192-C30F7D72C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388" y="4223619"/>
            <a:ext cx="723900" cy="723900"/>
          </a:xfrm>
          <a:prstGeom prst="rect">
            <a:avLst/>
          </a:prstGeom>
        </p:spPr>
      </p:pic>
      <p:pic>
        <p:nvPicPr>
          <p:cNvPr id="62" name="صورة 6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43142F3-2EFD-43EB-BA0E-71E84A9C7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072" y="4223619"/>
            <a:ext cx="723900" cy="723900"/>
          </a:xfrm>
          <a:prstGeom prst="rect">
            <a:avLst/>
          </a:prstGeom>
        </p:spPr>
      </p:pic>
      <p:pic>
        <p:nvPicPr>
          <p:cNvPr id="63" name="صورة 6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8A46EA1-419F-4CE6-B6FD-4094F1E7A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756" y="4223619"/>
            <a:ext cx="723900" cy="723900"/>
          </a:xfrm>
          <a:prstGeom prst="rect">
            <a:avLst/>
          </a:prstGeom>
        </p:spPr>
      </p:pic>
      <p:pic>
        <p:nvPicPr>
          <p:cNvPr id="64" name="صورة 6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8EF2082-7744-4C01-A5E4-7F45A3147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086" y="4223619"/>
            <a:ext cx="723900" cy="723900"/>
          </a:xfrm>
          <a:prstGeom prst="rect">
            <a:avLst/>
          </a:prstGeom>
        </p:spPr>
      </p:pic>
      <p:pic>
        <p:nvPicPr>
          <p:cNvPr id="65" name="صورة 6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65E6A76-3500-4B56-8953-1472C65FF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417" y="4231119"/>
            <a:ext cx="723900" cy="723900"/>
          </a:xfrm>
          <a:prstGeom prst="rect">
            <a:avLst/>
          </a:prstGeom>
        </p:spPr>
      </p:pic>
      <p:pic>
        <p:nvPicPr>
          <p:cNvPr id="66" name="صورة 6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DDF7F08-8181-4E63-8EC0-8ADCD73FF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783" y="4223619"/>
            <a:ext cx="723900" cy="723900"/>
          </a:xfrm>
          <a:prstGeom prst="rect">
            <a:avLst/>
          </a:prstGeom>
        </p:spPr>
      </p:pic>
      <p:pic>
        <p:nvPicPr>
          <p:cNvPr id="67" name="صورة 6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19FE436-3C6E-47C9-B53E-318C8EF85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467" y="4223619"/>
            <a:ext cx="723900" cy="723900"/>
          </a:xfrm>
          <a:prstGeom prst="rect">
            <a:avLst/>
          </a:prstGeom>
        </p:spPr>
      </p:pic>
      <p:pic>
        <p:nvPicPr>
          <p:cNvPr id="68" name="صورة 6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B14B7C0-1A02-4220-8F50-709C1132F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151" y="4223619"/>
            <a:ext cx="723900" cy="723900"/>
          </a:xfrm>
          <a:prstGeom prst="rect">
            <a:avLst/>
          </a:prstGeom>
        </p:spPr>
      </p:pic>
      <p:pic>
        <p:nvPicPr>
          <p:cNvPr id="69" name="صورة 6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8FE6C43-7A15-4D3F-82E5-5AB9323B3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481" y="4223619"/>
            <a:ext cx="723900" cy="723900"/>
          </a:xfrm>
          <a:prstGeom prst="rect">
            <a:avLst/>
          </a:prstGeom>
        </p:spPr>
      </p:pic>
      <p:pic>
        <p:nvPicPr>
          <p:cNvPr id="70" name="صورة 6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2C2B9AD-53C2-4410-B94E-E7B819F8B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812" y="4231119"/>
            <a:ext cx="723900" cy="723900"/>
          </a:xfrm>
          <a:prstGeom prst="rect">
            <a:avLst/>
          </a:prstGeom>
        </p:spPr>
      </p:pic>
      <p:pic>
        <p:nvPicPr>
          <p:cNvPr id="71" name="صورة 7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5AFF7A8-AB3B-4185-BF34-F7D89D07D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170" y="4520564"/>
            <a:ext cx="723900" cy="723900"/>
          </a:xfrm>
          <a:prstGeom prst="rect">
            <a:avLst/>
          </a:prstGeom>
        </p:spPr>
      </p:pic>
      <p:pic>
        <p:nvPicPr>
          <p:cNvPr id="72" name="صورة 7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735CBF2-6C8E-4D88-9CD0-A46B5F329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54" y="4520564"/>
            <a:ext cx="723900" cy="723900"/>
          </a:xfrm>
          <a:prstGeom prst="rect">
            <a:avLst/>
          </a:prstGeom>
        </p:spPr>
      </p:pic>
      <p:pic>
        <p:nvPicPr>
          <p:cNvPr id="73" name="صورة 7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0F0AA62-B8CD-4944-BD44-2972B2F9D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538" y="4520564"/>
            <a:ext cx="723900" cy="723900"/>
          </a:xfrm>
          <a:prstGeom prst="rect">
            <a:avLst/>
          </a:prstGeom>
        </p:spPr>
      </p:pic>
      <p:pic>
        <p:nvPicPr>
          <p:cNvPr id="74" name="صورة 7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CB4257C-D22C-4F8A-A29D-AF57390E0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868" y="4520564"/>
            <a:ext cx="723900" cy="723900"/>
          </a:xfrm>
          <a:prstGeom prst="rect">
            <a:avLst/>
          </a:prstGeom>
        </p:spPr>
      </p:pic>
      <p:pic>
        <p:nvPicPr>
          <p:cNvPr id="75" name="صورة 7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FF22C12-27BB-4751-9650-C89BD751E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199" y="4528064"/>
            <a:ext cx="723900" cy="723900"/>
          </a:xfrm>
          <a:prstGeom prst="rect">
            <a:avLst/>
          </a:prstGeom>
        </p:spPr>
      </p:pic>
      <p:pic>
        <p:nvPicPr>
          <p:cNvPr id="76" name="صورة 7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83B9337-81CE-4A4E-B82F-5936F0CEB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565" y="4520564"/>
            <a:ext cx="723900" cy="723900"/>
          </a:xfrm>
          <a:prstGeom prst="rect">
            <a:avLst/>
          </a:prstGeom>
        </p:spPr>
      </p:pic>
      <p:pic>
        <p:nvPicPr>
          <p:cNvPr id="77" name="صورة 7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2CA3D1F-5E21-449E-88BF-08BC4DEEE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249" y="4520564"/>
            <a:ext cx="723900" cy="723900"/>
          </a:xfrm>
          <a:prstGeom prst="rect">
            <a:avLst/>
          </a:prstGeom>
        </p:spPr>
      </p:pic>
      <p:pic>
        <p:nvPicPr>
          <p:cNvPr id="78" name="صورة 7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8587962-7231-4A24-917B-2DDE30082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933" y="4520564"/>
            <a:ext cx="723900" cy="723900"/>
          </a:xfrm>
          <a:prstGeom prst="rect">
            <a:avLst/>
          </a:prstGeom>
        </p:spPr>
      </p:pic>
      <p:pic>
        <p:nvPicPr>
          <p:cNvPr id="79" name="صورة 7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6DD1E0A-97F5-4C13-87DF-96D83EC52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263" y="4520564"/>
            <a:ext cx="723900" cy="723900"/>
          </a:xfrm>
          <a:prstGeom prst="rect">
            <a:avLst/>
          </a:prstGeom>
        </p:spPr>
      </p:pic>
      <p:pic>
        <p:nvPicPr>
          <p:cNvPr id="80" name="صورة 7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1CD1924-3359-4CDD-9F29-4752E42BA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594" y="4528064"/>
            <a:ext cx="723900" cy="723900"/>
          </a:xfrm>
          <a:prstGeom prst="rect">
            <a:avLst/>
          </a:prstGeom>
        </p:spPr>
      </p:pic>
      <p:sp>
        <p:nvSpPr>
          <p:cNvPr id="81" name="مربع نص 80">
            <a:extLst>
              <a:ext uri="{FF2B5EF4-FFF2-40B4-BE49-F238E27FC236}">
                <a16:creationId xmlns:a16="http://schemas.microsoft.com/office/drawing/2014/main" id="{E7320F29-F87A-4945-8C8F-DCE587EA3534}"/>
              </a:ext>
            </a:extLst>
          </p:cNvPr>
          <p:cNvSpPr txBox="1"/>
          <p:nvPr/>
        </p:nvSpPr>
        <p:spPr>
          <a:xfrm>
            <a:off x="6315020" y="2464653"/>
            <a:ext cx="2000462" cy="442674"/>
          </a:xfrm>
          <a:prstGeom prst="wedgeRoundRectCallout">
            <a:avLst>
              <a:gd name="adj1" fmla="val 3334"/>
              <a:gd name="adj2" fmla="val 933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25 قطعة من فئة الريالان</a:t>
            </a:r>
          </a:p>
        </p:txBody>
      </p:sp>
      <p:pic>
        <p:nvPicPr>
          <p:cNvPr id="82" name="صورة 81">
            <a:extLst>
              <a:ext uri="{FF2B5EF4-FFF2-40B4-BE49-F238E27FC236}">
                <a16:creationId xmlns:a16="http://schemas.microsoft.com/office/drawing/2014/main" id="{0387DD3F-1C8E-4907-9B91-EC48D733CF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2280" y="3220260"/>
            <a:ext cx="723900" cy="723900"/>
          </a:xfrm>
          <a:prstGeom prst="rect">
            <a:avLst/>
          </a:prstGeom>
        </p:spPr>
      </p:pic>
      <p:pic>
        <p:nvPicPr>
          <p:cNvPr id="83" name="صورة 82">
            <a:extLst>
              <a:ext uri="{FF2B5EF4-FFF2-40B4-BE49-F238E27FC236}">
                <a16:creationId xmlns:a16="http://schemas.microsoft.com/office/drawing/2014/main" id="{95F8DAF1-879D-478A-8E2D-55FBD81DB0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3816" y="3231601"/>
            <a:ext cx="723900" cy="723900"/>
          </a:xfrm>
          <a:prstGeom prst="rect">
            <a:avLst/>
          </a:prstGeom>
        </p:spPr>
      </p:pic>
      <p:pic>
        <p:nvPicPr>
          <p:cNvPr id="84" name="صورة 83">
            <a:extLst>
              <a:ext uri="{FF2B5EF4-FFF2-40B4-BE49-F238E27FC236}">
                <a16:creationId xmlns:a16="http://schemas.microsoft.com/office/drawing/2014/main" id="{FD615645-F5D1-42B4-A88D-4223BDE078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4284" y="3231601"/>
            <a:ext cx="723900" cy="723900"/>
          </a:xfrm>
          <a:prstGeom prst="rect">
            <a:avLst/>
          </a:prstGeom>
        </p:spPr>
      </p:pic>
      <p:pic>
        <p:nvPicPr>
          <p:cNvPr id="85" name="صورة 84">
            <a:extLst>
              <a:ext uri="{FF2B5EF4-FFF2-40B4-BE49-F238E27FC236}">
                <a16:creationId xmlns:a16="http://schemas.microsoft.com/office/drawing/2014/main" id="{BAF68636-3E85-49D0-80D6-815B24173B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5014" y="3242942"/>
            <a:ext cx="723900" cy="723900"/>
          </a:xfrm>
          <a:prstGeom prst="rect">
            <a:avLst/>
          </a:prstGeom>
        </p:spPr>
      </p:pic>
      <p:pic>
        <p:nvPicPr>
          <p:cNvPr id="86" name="صورة 85">
            <a:extLst>
              <a:ext uri="{FF2B5EF4-FFF2-40B4-BE49-F238E27FC236}">
                <a16:creationId xmlns:a16="http://schemas.microsoft.com/office/drawing/2014/main" id="{EF5C756C-0A17-4338-B506-775FA487B3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3592" y="3254283"/>
            <a:ext cx="723900" cy="723900"/>
          </a:xfrm>
          <a:prstGeom prst="rect">
            <a:avLst/>
          </a:prstGeom>
        </p:spPr>
      </p:pic>
      <p:pic>
        <p:nvPicPr>
          <p:cNvPr id="87" name="صورة 86">
            <a:extLst>
              <a:ext uri="{FF2B5EF4-FFF2-40B4-BE49-F238E27FC236}">
                <a16:creationId xmlns:a16="http://schemas.microsoft.com/office/drawing/2014/main" id="{1828D938-8EAA-424F-9674-67F1DECE24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461" y="3254283"/>
            <a:ext cx="723900" cy="723900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8A499EB6-8475-4EB4-8D7E-175B424D7D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3532" y="3254283"/>
            <a:ext cx="723900" cy="723900"/>
          </a:xfrm>
          <a:prstGeom prst="rect">
            <a:avLst/>
          </a:prstGeom>
        </p:spPr>
      </p:pic>
      <p:pic>
        <p:nvPicPr>
          <p:cNvPr id="89" name="صورة 88">
            <a:extLst>
              <a:ext uri="{FF2B5EF4-FFF2-40B4-BE49-F238E27FC236}">
                <a16:creationId xmlns:a16="http://schemas.microsoft.com/office/drawing/2014/main" id="{8E0E8351-F0CB-4430-BB1B-7EF8A93BE5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0045" y="3238177"/>
            <a:ext cx="723900" cy="723900"/>
          </a:xfrm>
          <a:prstGeom prst="rect">
            <a:avLst/>
          </a:prstGeom>
        </p:spPr>
      </p:pic>
      <p:pic>
        <p:nvPicPr>
          <p:cNvPr id="90" name="صورة 89">
            <a:extLst>
              <a:ext uri="{FF2B5EF4-FFF2-40B4-BE49-F238E27FC236}">
                <a16:creationId xmlns:a16="http://schemas.microsoft.com/office/drawing/2014/main" id="{4C93269D-C7AE-405C-877B-31E2B0C636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9914" y="3238177"/>
            <a:ext cx="723900" cy="723900"/>
          </a:xfrm>
          <a:prstGeom prst="rect">
            <a:avLst/>
          </a:prstGeom>
        </p:spPr>
      </p:pic>
      <p:pic>
        <p:nvPicPr>
          <p:cNvPr id="91" name="صورة 90">
            <a:extLst>
              <a:ext uri="{FF2B5EF4-FFF2-40B4-BE49-F238E27FC236}">
                <a16:creationId xmlns:a16="http://schemas.microsoft.com/office/drawing/2014/main" id="{2F00F39D-269F-4782-BAE8-E261DA5BEE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9985" y="3238177"/>
            <a:ext cx="723900" cy="723900"/>
          </a:xfrm>
          <a:prstGeom prst="rect">
            <a:avLst/>
          </a:prstGeom>
        </p:spPr>
      </p:pic>
      <p:pic>
        <p:nvPicPr>
          <p:cNvPr id="92" name="صورة 91">
            <a:extLst>
              <a:ext uri="{FF2B5EF4-FFF2-40B4-BE49-F238E27FC236}">
                <a16:creationId xmlns:a16="http://schemas.microsoft.com/office/drawing/2014/main" id="{41C64893-A415-40B8-AC2E-8E44D9C34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1248" y="3540674"/>
            <a:ext cx="723900" cy="723900"/>
          </a:xfrm>
          <a:prstGeom prst="rect">
            <a:avLst/>
          </a:prstGeom>
        </p:spPr>
      </p:pic>
      <p:pic>
        <p:nvPicPr>
          <p:cNvPr id="93" name="صورة 92">
            <a:extLst>
              <a:ext uri="{FF2B5EF4-FFF2-40B4-BE49-F238E27FC236}">
                <a16:creationId xmlns:a16="http://schemas.microsoft.com/office/drawing/2014/main" id="{3E62D2BA-6328-400B-A49D-AAEE6447A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2784" y="3552015"/>
            <a:ext cx="723900" cy="723900"/>
          </a:xfrm>
          <a:prstGeom prst="rect">
            <a:avLst/>
          </a:prstGeom>
        </p:spPr>
      </p:pic>
      <p:pic>
        <p:nvPicPr>
          <p:cNvPr id="94" name="صورة 93">
            <a:extLst>
              <a:ext uri="{FF2B5EF4-FFF2-40B4-BE49-F238E27FC236}">
                <a16:creationId xmlns:a16="http://schemas.microsoft.com/office/drawing/2014/main" id="{73BFA126-E0E1-476C-B00D-7EAC9A0B05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3252" y="3552015"/>
            <a:ext cx="723900" cy="723900"/>
          </a:xfrm>
          <a:prstGeom prst="rect">
            <a:avLst/>
          </a:prstGeom>
        </p:spPr>
      </p:pic>
      <p:pic>
        <p:nvPicPr>
          <p:cNvPr id="95" name="صورة 94">
            <a:extLst>
              <a:ext uri="{FF2B5EF4-FFF2-40B4-BE49-F238E27FC236}">
                <a16:creationId xmlns:a16="http://schemas.microsoft.com/office/drawing/2014/main" id="{0D41FB53-DFF0-499A-9360-74720454EB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3982" y="3563356"/>
            <a:ext cx="723900" cy="723900"/>
          </a:xfrm>
          <a:prstGeom prst="rect">
            <a:avLst/>
          </a:prstGeom>
        </p:spPr>
      </p:pic>
      <p:pic>
        <p:nvPicPr>
          <p:cNvPr id="96" name="صورة 95">
            <a:extLst>
              <a:ext uri="{FF2B5EF4-FFF2-40B4-BE49-F238E27FC236}">
                <a16:creationId xmlns:a16="http://schemas.microsoft.com/office/drawing/2014/main" id="{52992389-E572-4061-93F7-CF8FA085B3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560" y="3574697"/>
            <a:ext cx="723900" cy="723900"/>
          </a:xfrm>
          <a:prstGeom prst="rect">
            <a:avLst/>
          </a:prstGeom>
        </p:spPr>
      </p:pic>
      <p:pic>
        <p:nvPicPr>
          <p:cNvPr id="97" name="صورة 96">
            <a:extLst>
              <a:ext uri="{FF2B5EF4-FFF2-40B4-BE49-F238E27FC236}">
                <a16:creationId xmlns:a16="http://schemas.microsoft.com/office/drawing/2014/main" id="{F0B409B1-05CD-412D-BDAE-C304C915FC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2429" y="3574697"/>
            <a:ext cx="723900" cy="723900"/>
          </a:xfrm>
          <a:prstGeom prst="rect">
            <a:avLst/>
          </a:prstGeom>
        </p:spPr>
      </p:pic>
      <p:pic>
        <p:nvPicPr>
          <p:cNvPr id="98" name="صورة 97">
            <a:extLst>
              <a:ext uri="{FF2B5EF4-FFF2-40B4-BE49-F238E27FC236}">
                <a16:creationId xmlns:a16="http://schemas.microsoft.com/office/drawing/2014/main" id="{FEB44D2A-6D9F-40E8-B7BD-C4873F9C94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2500" y="3574697"/>
            <a:ext cx="723900" cy="723900"/>
          </a:xfrm>
          <a:prstGeom prst="rect">
            <a:avLst/>
          </a:prstGeom>
        </p:spPr>
      </p:pic>
      <p:pic>
        <p:nvPicPr>
          <p:cNvPr id="99" name="صورة 98">
            <a:extLst>
              <a:ext uri="{FF2B5EF4-FFF2-40B4-BE49-F238E27FC236}">
                <a16:creationId xmlns:a16="http://schemas.microsoft.com/office/drawing/2014/main" id="{D7C1E017-4613-4F46-AA19-B9F7E57FC8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9013" y="3558591"/>
            <a:ext cx="723900" cy="723900"/>
          </a:xfrm>
          <a:prstGeom prst="rect">
            <a:avLst/>
          </a:prstGeom>
        </p:spPr>
      </p:pic>
      <p:pic>
        <p:nvPicPr>
          <p:cNvPr id="100" name="صورة 99">
            <a:extLst>
              <a:ext uri="{FF2B5EF4-FFF2-40B4-BE49-F238E27FC236}">
                <a16:creationId xmlns:a16="http://schemas.microsoft.com/office/drawing/2014/main" id="{439E6750-69B5-4CF7-A89C-D86BBCF851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8882" y="3558591"/>
            <a:ext cx="723900" cy="723900"/>
          </a:xfrm>
          <a:prstGeom prst="rect">
            <a:avLst/>
          </a:prstGeom>
        </p:spPr>
      </p:pic>
      <p:pic>
        <p:nvPicPr>
          <p:cNvPr id="101" name="صورة 100">
            <a:extLst>
              <a:ext uri="{FF2B5EF4-FFF2-40B4-BE49-F238E27FC236}">
                <a16:creationId xmlns:a16="http://schemas.microsoft.com/office/drawing/2014/main" id="{C412A8F2-23E8-4D96-A0F5-A6ED1A0D40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8953" y="3558591"/>
            <a:ext cx="723900" cy="723900"/>
          </a:xfrm>
          <a:prstGeom prst="rect">
            <a:avLst/>
          </a:prstGeom>
        </p:spPr>
      </p:pic>
      <p:pic>
        <p:nvPicPr>
          <p:cNvPr id="102" name="صورة 101">
            <a:extLst>
              <a:ext uri="{FF2B5EF4-FFF2-40B4-BE49-F238E27FC236}">
                <a16:creationId xmlns:a16="http://schemas.microsoft.com/office/drawing/2014/main" id="{DB05EBD0-2E26-4BA4-AA9B-02B6CB2356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0275" y="3828876"/>
            <a:ext cx="723900" cy="723900"/>
          </a:xfrm>
          <a:prstGeom prst="rect">
            <a:avLst/>
          </a:prstGeom>
        </p:spPr>
      </p:pic>
      <p:pic>
        <p:nvPicPr>
          <p:cNvPr id="103" name="صورة 102">
            <a:extLst>
              <a:ext uri="{FF2B5EF4-FFF2-40B4-BE49-F238E27FC236}">
                <a16:creationId xmlns:a16="http://schemas.microsoft.com/office/drawing/2014/main" id="{84154211-F861-4A41-8E0D-DD5B572F77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1811" y="3840217"/>
            <a:ext cx="723900" cy="723900"/>
          </a:xfrm>
          <a:prstGeom prst="rect">
            <a:avLst/>
          </a:prstGeom>
        </p:spPr>
      </p:pic>
      <p:pic>
        <p:nvPicPr>
          <p:cNvPr id="104" name="صورة 103">
            <a:extLst>
              <a:ext uri="{FF2B5EF4-FFF2-40B4-BE49-F238E27FC236}">
                <a16:creationId xmlns:a16="http://schemas.microsoft.com/office/drawing/2014/main" id="{16B43743-723F-4A3B-A7D5-62DE3049E0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2279" y="3840217"/>
            <a:ext cx="723900" cy="723900"/>
          </a:xfrm>
          <a:prstGeom prst="rect">
            <a:avLst/>
          </a:prstGeom>
        </p:spPr>
      </p:pic>
      <p:pic>
        <p:nvPicPr>
          <p:cNvPr id="105" name="صورة 104">
            <a:extLst>
              <a:ext uri="{FF2B5EF4-FFF2-40B4-BE49-F238E27FC236}">
                <a16:creationId xmlns:a16="http://schemas.microsoft.com/office/drawing/2014/main" id="{F3F61802-0535-4F25-A27D-825F04FD1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3009" y="3851558"/>
            <a:ext cx="723900" cy="723900"/>
          </a:xfrm>
          <a:prstGeom prst="rect">
            <a:avLst/>
          </a:prstGeom>
        </p:spPr>
      </p:pic>
      <p:pic>
        <p:nvPicPr>
          <p:cNvPr id="106" name="صورة 105">
            <a:extLst>
              <a:ext uri="{FF2B5EF4-FFF2-40B4-BE49-F238E27FC236}">
                <a16:creationId xmlns:a16="http://schemas.microsoft.com/office/drawing/2014/main" id="{1AF9AE82-B1E0-4939-A38A-22B82CA580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1587" y="3862899"/>
            <a:ext cx="723900" cy="723900"/>
          </a:xfrm>
          <a:prstGeom prst="rect">
            <a:avLst/>
          </a:prstGeom>
        </p:spPr>
      </p:pic>
      <p:pic>
        <p:nvPicPr>
          <p:cNvPr id="107" name="صورة 106">
            <a:extLst>
              <a:ext uri="{FF2B5EF4-FFF2-40B4-BE49-F238E27FC236}">
                <a16:creationId xmlns:a16="http://schemas.microsoft.com/office/drawing/2014/main" id="{7CF309B1-CECB-4024-8889-98E94EDB6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456" y="3862899"/>
            <a:ext cx="723900" cy="723900"/>
          </a:xfrm>
          <a:prstGeom prst="rect">
            <a:avLst/>
          </a:prstGeom>
        </p:spPr>
      </p:pic>
      <p:pic>
        <p:nvPicPr>
          <p:cNvPr id="108" name="صورة 107">
            <a:extLst>
              <a:ext uri="{FF2B5EF4-FFF2-40B4-BE49-F238E27FC236}">
                <a16:creationId xmlns:a16="http://schemas.microsoft.com/office/drawing/2014/main" id="{F815B797-31B9-416E-8776-EEBF1EBA14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1527" y="3862899"/>
            <a:ext cx="723900" cy="723900"/>
          </a:xfrm>
          <a:prstGeom prst="rect">
            <a:avLst/>
          </a:prstGeom>
        </p:spPr>
      </p:pic>
      <p:pic>
        <p:nvPicPr>
          <p:cNvPr id="109" name="صورة 108">
            <a:extLst>
              <a:ext uri="{FF2B5EF4-FFF2-40B4-BE49-F238E27FC236}">
                <a16:creationId xmlns:a16="http://schemas.microsoft.com/office/drawing/2014/main" id="{8BBC65AD-E7FC-46F4-8FE5-27B6BC2D50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8040" y="3846793"/>
            <a:ext cx="723900" cy="723900"/>
          </a:xfrm>
          <a:prstGeom prst="rect">
            <a:avLst/>
          </a:prstGeom>
        </p:spPr>
      </p:pic>
      <p:pic>
        <p:nvPicPr>
          <p:cNvPr id="110" name="صورة 109">
            <a:extLst>
              <a:ext uri="{FF2B5EF4-FFF2-40B4-BE49-F238E27FC236}">
                <a16:creationId xmlns:a16="http://schemas.microsoft.com/office/drawing/2014/main" id="{161E5F36-2EA9-4509-896E-FCB3E06692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7909" y="3846793"/>
            <a:ext cx="723900" cy="723900"/>
          </a:xfrm>
          <a:prstGeom prst="rect">
            <a:avLst/>
          </a:prstGeom>
        </p:spPr>
      </p:pic>
      <p:pic>
        <p:nvPicPr>
          <p:cNvPr id="111" name="صورة 110">
            <a:extLst>
              <a:ext uri="{FF2B5EF4-FFF2-40B4-BE49-F238E27FC236}">
                <a16:creationId xmlns:a16="http://schemas.microsoft.com/office/drawing/2014/main" id="{C3CEC288-9316-4812-8E7A-769F1BEC51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7980" y="3846793"/>
            <a:ext cx="723900" cy="723900"/>
          </a:xfrm>
          <a:prstGeom prst="rect">
            <a:avLst/>
          </a:prstGeom>
        </p:spPr>
      </p:pic>
      <p:pic>
        <p:nvPicPr>
          <p:cNvPr id="112" name="صورة 111">
            <a:extLst>
              <a:ext uri="{FF2B5EF4-FFF2-40B4-BE49-F238E27FC236}">
                <a16:creationId xmlns:a16="http://schemas.microsoft.com/office/drawing/2014/main" id="{B3033796-1F50-4AAC-ACD0-DDE9B536F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9243" y="4149290"/>
            <a:ext cx="723900" cy="723900"/>
          </a:xfrm>
          <a:prstGeom prst="rect">
            <a:avLst/>
          </a:prstGeom>
        </p:spPr>
      </p:pic>
      <p:pic>
        <p:nvPicPr>
          <p:cNvPr id="113" name="صورة 112">
            <a:extLst>
              <a:ext uri="{FF2B5EF4-FFF2-40B4-BE49-F238E27FC236}">
                <a16:creationId xmlns:a16="http://schemas.microsoft.com/office/drawing/2014/main" id="{885392D4-81CC-461B-AF39-056E95A38A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779" y="4160631"/>
            <a:ext cx="723900" cy="723900"/>
          </a:xfrm>
          <a:prstGeom prst="rect">
            <a:avLst/>
          </a:prstGeom>
        </p:spPr>
      </p:pic>
      <p:pic>
        <p:nvPicPr>
          <p:cNvPr id="114" name="صورة 113">
            <a:extLst>
              <a:ext uri="{FF2B5EF4-FFF2-40B4-BE49-F238E27FC236}">
                <a16:creationId xmlns:a16="http://schemas.microsoft.com/office/drawing/2014/main" id="{A26A3C25-83F1-4852-A77C-368870277E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1247" y="4160631"/>
            <a:ext cx="723900" cy="723900"/>
          </a:xfrm>
          <a:prstGeom prst="rect">
            <a:avLst/>
          </a:prstGeom>
        </p:spPr>
      </p:pic>
      <p:pic>
        <p:nvPicPr>
          <p:cNvPr id="115" name="صورة 114">
            <a:extLst>
              <a:ext uri="{FF2B5EF4-FFF2-40B4-BE49-F238E27FC236}">
                <a16:creationId xmlns:a16="http://schemas.microsoft.com/office/drawing/2014/main" id="{5120F19A-1DCF-43FA-8E94-9ADE7E2731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1977" y="4171972"/>
            <a:ext cx="723900" cy="723900"/>
          </a:xfrm>
          <a:prstGeom prst="rect">
            <a:avLst/>
          </a:prstGeom>
        </p:spPr>
      </p:pic>
      <p:pic>
        <p:nvPicPr>
          <p:cNvPr id="116" name="صورة 115">
            <a:extLst>
              <a:ext uri="{FF2B5EF4-FFF2-40B4-BE49-F238E27FC236}">
                <a16:creationId xmlns:a16="http://schemas.microsoft.com/office/drawing/2014/main" id="{F2561C8A-A387-4395-8487-29A7114F50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0555" y="4183313"/>
            <a:ext cx="723900" cy="723900"/>
          </a:xfrm>
          <a:prstGeom prst="rect">
            <a:avLst/>
          </a:prstGeom>
        </p:spPr>
      </p:pic>
      <p:pic>
        <p:nvPicPr>
          <p:cNvPr id="117" name="صورة 116">
            <a:extLst>
              <a:ext uri="{FF2B5EF4-FFF2-40B4-BE49-F238E27FC236}">
                <a16:creationId xmlns:a16="http://schemas.microsoft.com/office/drawing/2014/main" id="{F7BC49D8-FBEA-4DBB-A377-C471FF79A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0424" y="4183313"/>
            <a:ext cx="723900" cy="723900"/>
          </a:xfrm>
          <a:prstGeom prst="rect">
            <a:avLst/>
          </a:prstGeom>
        </p:spPr>
      </p:pic>
      <p:pic>
        <p:nvPicPr>
          <p:cNvPr id="118" name="صورة 117">
            <a:extLst>
              <a:ext uri="{FF2B5EF4-FFF2-40B4-BE49-F238E27FC236}">
                <a16:creationId xmlns:a16="http://schemas.microsoft.com/office/drawing/2014/main" id="{A406DFF1-3A24-485D-8A83-6184DB08D0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0495" y="4183313"/>
            <a:ext cx="723900" cy="723900"/>
          </a:xfrm>
          <a:prstGeom prst="rect">
            <a:avLst/>
          </a:prstGeom>
        </p:spPr>
      </p:pic>
      <p:pic>
        <p:nvPicPr>
          <p:cNvPr id="119" name="صورة 118">
            <a:extLst>
              <a:ext uri="{FF2B5EF4-FFF2-40B4-BE49-F238E27FC236}">
                <a16:creationId xmlns:a16="http://schemas.microsoft.com/office/drawing/2014/main" id="{21A19A06-7D8D-49EA-8FEB-55A4339EF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008" y="4167207"/>
            <a:ext cx="723900" cy="723900"/>
          </a:xfrm>
          <a:prstGeom prst="rect">
            <a:avLst/>
          </a:prstGeom>
        </p:spPr>
      </p:pic>
      <p:pic>
        <p:nvPicPr>
          <p:cNvPr id="120" name="صورة 119">
            <a:extLst>
              <a:ext uri="{FF2B5EF4-FFF2-40B4-BE49-F238E27FC236}">
                <a16:creationId xmlns:a16="http://schemas.microsoft.com/office/drawing/2014/main" id="{AFC45333-5B44-49AA-96D4-3050AD8F49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6877" y="4167207"/>
            <a:ext cx="723900" cy="723900"/>
          </a:xfrm>
          <a:prstGeom prst="rect">
            <a:avLst/>
          </a:prstGeom>
        </p:spPr>
      </p:pic>
      <p:pic>
        <p:nvPicPr>
          <p:cNvPr id="121" name="صورة 120">
            <a:extLst>
              <a:ext uri="{FF2B5EF4-FFF2-40B4-BE49-F238E27FC236}">
                <a16:creationId xmlns:a16="http://schemas.microsoft.com/office/drawing/2014/main" id="{2AD44DF1-493D-4FB4-842D-D783F43E58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6948" y="4167207"/>
            <a:ext cx="723900" cy="723900"/>
          </a:xfrm>
          <a:prstGeom prst="rect">
            <a:avLst/>
          </a:prstGeom>
        </p:spPr>
      </p:pic>
      <p:pic>
        <p:nvPicPr>
          <p:cNvPr id="122" name="صورة 121">
            <a:extLst>
              <a:ext uri="{FF2B5EF4-FFF2-40B4-BE49-F238E27FC236}">
                <a16:creationId xmlns:a16="http://schemas.microsoft.com/office/drawing/2014/main" id="{09249C30-0A26-48BD-9642-A5566AD22F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7548" y="4502647"/>
            <a:ext cx="723900" cy="723900"/>
          </a:xfrm>
          <a:prstGeom prst="rect">
            <a:avLst/>
          </a:prstGeom>
        </p:spPr>
      </p:pic>
      <p:pic>
        <p:nvPicPr>
          <p:cNvPr id="123" name="صورة 122">
            <a:extLst>
              <a:ext uri="{FF2B5EF4-FFF2-40B4-BE49-F238E27FC236}">
                <a16:creationId xmlns:a16="http://schemas.microsoft.com/office/drawing/2014/main" id="{9C764B6A-DF42-4EF6-929F-BAE03AE32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9084" y="4513988"/>
            <a:ext cx="723900" cy="723900"/>
          </a:xfrm>
          <a:prstGeom prst="rect">
            <a:avLst/>
          </a:prstGeom>
        </p:spPr>
      </p:pic>
      <p:pic>
        <p:nvPicPr>
          <p:cNvPr id="124" name="صورة 123">
            <a:extLst>
              <a:ext uri="{FF2B5EF4-FFF2-40B4-BE49-F238E27FC236}">
                <a16:creationId xmlns:a16="http://schemas.microsoft.com/office/drawing/2014/main" id="{0A03649C-4C51-4222-928C-EAFE0F287A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9552" y="4513988"/>
            <a:ext cx="723900" cy="723900"/>
          </a:xfrm>
          <a:prstGeom prst="rect">
            <a:avLst/>
          </a:prstGeom>
        </p:spPr>
      </p:pic>
      <p:pic>
        <p:nvPicPr>
          <p:cNvPr id="125" name="صورة 124">
            <a:extLst>
              <a:ext uri="{FF2B5EF4-FFF2-40B4-BE49-F238E27FC236}">
                <a16:creationId xmlns:a16="http://schemas.microsoft.com/office/drawing/2014/main" id="{F909B319-8D40-49B4-AC7A-A507063992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0282" y="4525329"/>
            <a:ext cx="723900" cy="723900"/>
          </a:xfrm>
          <a:prstGeom prst="rect">
            <a:avLst/>
          </a:prstGeom>
        </p:spPr>
      </p:pic>
      <p:pic>
        <p:nvPicPr>
          <p:cNvPr id="126" name="صورة 125">
            <a:extLst>
              <a:ext uri="{FF2B5EF4-FFF2-40B4-BE49-F238E27FC236}">
                <a16:creationId xmlns:a16="http://schemas.microsoft.com/office/drawing/2014/main" id="{486E0C27-7588-4E2A-AEA6-357618694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8860" y="4536670"/>
            <a:ext cx="723900" cy="723900"/>
          </a:xfrm>
          <a:prstGeom prst="rect">
            <a:avLst/>
          </a:prstGeom>
        </p:spPr>
      </p:pic>
      <p:pic>
        <p:nvPicPr>
          <p:cNvPr id="127" name="صورة 126">
            <a:extLst>
              <a:ext uri="{FF2B5EF4-FFF2-40B4-BE49-F238E27FC236}">
                <a16:creationId xmlns:a16="http://schemas.microsoft.com/office/drawing/2014/main" id="{D2E110FF-651F-4C7D-A4B5-D68A9D8201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729" y="4536670"/>
            <a:ext cx="723900" cy="723900"/>
          </a:xfrm>
          <a:prstGeom prst="rect">
            <a:avLst/>
          </a:prstGeom>
        </p:spPr>
      </p:pic>
      <p:pic>
        <p:nvPicPr>
          <p:cNvPr id="128" name="صورة 127">
            <a:extLst>
              <a:ext uri="{FF2B5EF4-FFF2-40B4-BE49-F238E27FC236}">
                <a16:creationId xmlns:a16="http://schemas.microsoft.com/office/drawing/2014/main" id="{02A27319-FA89-4E99-A9C3-A830415357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8800" y="4536670"/>
            <a:ext cx="723900" cy="723900"/>
          </a:xfrm>
          <a:prstGeom prst="rect">
            <a:avLst/>
          </a:prstGeom>
        </p:spPr>
      </p:pic>
      <p:pic>
        <p:nvPicPr>
          <p:cNvPr id="129" name="صورة 128">
            <a:extLst>
              <a:ext uri="{FF2B5EF4-FFF2-40B4-BE49-F238E27FC236}">
                <a16:creationId xmlns:a16="http://schemas.microsoft.com/office/drawing/2014/main" id="{63D85AF0-6036-4275-8ABB-46D42A9EC1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5313" y="4520564"/>
            <a:ext cx="723900" cy="723900"/>
          </a:xfrm>
          <a:prstGeom prst="rect">
            <a:avLst/>
          </a:prstGeom>
        </p:spPr>
      </p:pic>
      <p:pic>
        <p:nvPicPr>
          <p:cNvPr id="130" name="صورة 129">
            <a:extLst>
              <a:ext uri="{FF2B5EF4-FFF2-40B4-BE49-F238E27FC236}">
                <a16:creationId xmlns:a16="http://schemas.microsoft.com/office/drawing/2014/main" id="{2197483B-95C0-40A0-9B96-3236DE8F19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5182" y="4520564"/>
            <a:ext cx="723900" cy="723900"/>
          </a:xfrm>
          <a:prstGeom prst="rect">
            <a:avLst/>
          </a:prstGeom>
        </p:spPr>
      </p:pic>
      <p:pic>
        <p:nvPicPr>
          <p:cNvPr id="131" name="صورة 130">
            <a:extLst>
              <a:ext uri="{FF2B5EF4-FFF2-40B4-BE49-F238E27FC236}">
                <a16:creationId xmlns:a16="http://schemas.microsoft.com/office/drawing/2014/main" id="{4AA9B219-A567-4D9A-A816-F1F28E7140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5253" y="4520564"/>
            <a:ext cx="723900" cy="723900"/>
          </a:xfrm>
          <a:prstGeom prst="rect">
            <a:avLst/>
          </a:prstGeom>
        </p:spPr>
      </p:pic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BAD6854D-0EAF-46AA-B52A-E08EB02E6CBD}"/>
              </a:ext>
            </a:extLst>
          </p:cNvPr>
          <p:cNvSpPr txBox="1"/>
          <p:nvPr/>
        </p:nvSpPr>
        <p:spPr>
          <a:xfrm>
            <a:off x="3586788" y="2483465"/>
            <a:ext cx="2179973" cy="442674"/>
          </a:xfrm>
          <a:prstGeom prst="wedgeRoundRectCallout">
            <a:avLst>
              <a:gd name="adj1" fmla="val 3334"/>
              <a:gd name="adj2" fmla="val 933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 ورقات من فئة 5 ريالات</a:t>
            </a:r>
          </a:p>
        </p:txBody>
      </p:sp>
      <p:pic>
        <p:nvPicPr>
          <p:cNvPr id="134" name="صورة 133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A8806A7E-59CE-44C2-8E4F-C45FC95551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78" y="3157675"/>
            <a:ext cx="1068844" cy="487660"/>
          </a:xfrm>
          <a:prstGeom prst="rect">
            <a:avLst/>
          </a:prstGeom>
        </p:spPr>
      </p:pic>
      <p:pic>
        <p:nvPicPr>
          <p:cNvPr id="135" name="صورة 134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97ECC91B-7EAE-44FE-BDBD-17D8FFA57E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229" y="3271064"/>
            <a:ext cx="1068844" cy="487660"/>
          </a:xfrm>
          <a:prstGeom prst="rect">
            <a:avLst/>
          </a:prstGeom>
        </p:spPr>
      </p:pic>
      <p:pic>
        <p:nvPicPr>
          <p:cNvPr id="136" name="صورة 135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FB84DFEB-1263-4AA2-BBB0-3C202BDE2F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09" y="3357386"/>
            <a:ext cx="1068844" cy="487660"/>
          </a:xfrm>
          <a:prstGeom prst="rect">
            <a:avLst/>
          </a:prstGeom>
        </p:spPr>
      </p:pic>
      <p:pic>
        <p:nvPicPr>
          <p:cNvPr id="137" name="صورة 136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B01165B7-6F07-432C-9071-8E7D7ED18B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497" y="3484672"/>
            <a:ext cx="1068844" cy="487660"/>
          </a:xfrm>
          <a:prstGeom prst="rect">
            <a:avLst/>
          </a:prstGeom>
        </p:spPr>
      </p:pic>
      <p:pic>
        <p:nvPicPr>
          <p:cNvPr id="160" name="صورة 159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8CFDF6D1-216E-4D21-A97C-243AAE9F9E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95" y="3596387"/>
            <a:ext cx="1068844" cy="487660"/>
          </a:xfrm>
          <a:prstGeom prst="rect">
            <a:avLst/>
          </a:prstGeom>
        </p:spPr>
      </p:pic>
      <p:pic>
        <p:nvPicPr>
          <p:cNvPr id="161" name="صورة 160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45E46EF2-7F9F-4289-80BE-B3D7F700FB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44" y="4054767"/>
            <a:ext cx="1068844" cy="487660"/>
          </a:xfrm>
          <a:prstGeom prst="rect">
            <a:avLst/>
          </a:prstGeom>
        </p:spPr>
      </p:pic>
      <p:pic>
        <p:nvPicPr>
          <p:cNvPr id="162" name="صورة 161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FAC3E1D0-5566-4DFD-8DB0-A022220376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95" y="4168156"/>
            <a:ext cx="1068844" cy="487660"/>
          </a:xfrm>
          <a:prstGeom prst="rect">
            <a:avLst/>
          </a:prstGeom>
        </p:spPr>
      </p:pic>
      <p:pic>
        <p:nvPicPr>
          <p:cNvPr id="163" name="صورة 162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A1A76D10-62DC-4149-848C-073039C16E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75" y="4254478"/>
            <a:ext cx="1068844" cy="487660"/>
          </a:xfrm>
          <a:prstGeom prst="rect">
            <a:avLst/>
          </a:prstGeom>
        </p:spPr>
      </p:pic>
      <p:pic>
        <p:nvPicPr>
          <p:cNvPr id="164" name="صورة 163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1DC2565F-54F6-4363-AA21-9206EA36EB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363" y="4381764"/>
            <a:ext cx="1068844" cy="487660"/>
          </a:xfrm>
          <a:prstGeom prst="rect">
            <a:avLst/>
          </a:prstGeom>
        </p:spPr>
      </p:pic>
      <p:pic>
        <p:nvPicPr>
          <p:cNvPr id="165" name="صورة 164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C85B39E4-BEDE-4B6F-A402-914F56BFA7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61" y="4493479"/>
            <a:ext cx="1068844" cy="487660"/>
          </a:xfrm>
          <a:prstGeom prst="rect">
            <a:avLst/>
          </a:prstGeom>
        </p:spPr>
      </p:pic>
      <p:sp>
        <p:nvSpPr>
          <p:cNvPr id="166" name="مربع نص 165">
            <a:extLst>
              <a:ext uri="{FF2B5EF4-FFF2-40B4-BE49-F238E27FC236}">
                <a16:creationId xmlns:a16="http://schemas.microsoft.com/office/drawing/2014/main" id="{2E563C92-45BE-4C39-A744-6A7BEA23757D}"/>
              </a:ext>
            </a:extLst>
          </p:cNvPr>
          <p:cNvSpPr txBox="1"/>
          <p:nvPr/>
        </p:nvSpPr>
        <p:spPr>
          <a:xfrm>
            <a:off x="1015413" y="2526273"/>
            <a:ext cx="2179973" cy="442674"/>
          </a:xfrm>
          <a:prstGeom prst="wedgeRoundRectCallout">
            <a:avLst>
              <a:gd name="adj1" fmla="val 3334"/>
              <a:gd name="adj2" fmla="val 933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 ورقات من فئة 10 ريال</a:t>
            </a:r>
          </a:p>
        </p:txBody>
      </p:sp>
      <p:pic>
        <p:nvPicPr>
          <p:cNvPr id="167" name="صورة 166">
            <a:extLst>
              <a:ext uri="{FF2B5EF4-FFF2-40B4-BE49-F238E27FC236}">
                <a16:creationId xmlns:a16="http://schemas.microsoft.com/office/drawing/2014/main" id="{8A6345E6-5018-4B62-BEF7-406A7AC638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2093" y="3283385"/>
            <a:ext cx="1068844" cy="486324"/>
          </a:xfrm>
          <a:prstGeom prst="rect">
            <a:avLst/>
          </a:prstGeom>
        </p:spPr>
      </p:pic>
      <p:pic>
        <p:nvPicPr>
          <p:cNvPr id="177" name="صورة 176">
            <a:extLst>
              <a:ext uri="{FF2B5EF4-FFF2-40B4-BE49-F238E27FC236}">
                <a16:creationId xmlns:a16="http://schemas.microsoft.com/office/drawing/2014/main" id="{359138F7-B96D-4597-9E4A-B3AAB5AE82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6987" y="3483670"/>
            <a:ext cx="1068844" cy="486324"/>
          </a:xfrm>
          <a:prstGeom prst="rect">
            <a:avLst/>
          </a:prstGeom>
        </p:spPr>
      </p:pic>
      <p:pic>
        <p:nvPicPr>
          <p:cNvPr id="178" name="صورة 177">
            <a:extLst>
              <a:ext uri="{FF2B5EF4-FFF2-40B4-BE49-F238E27FC236}">
                <a16:creationId xmlns:a16="http://schemas.microsoft.com/office/drawing/2014/main" id="{CCCDBC8C-AE8F-4AEB-925E-7D65B46B0E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621" y="3645335"/>
            <a:ext cx="1068844" cy="486324"/>
          </a:xfrm>
          <a:prstGeom prst="rect">
            <a:avLst/>
          </a:prstGeom>
        </p:spPr>
      </p:pic>
      <p:pic>
        <p:nvPicPr>
          <p:cNvPr id="179" name="صورة 178">
            <a:extLst>
              <a:ext uri="{FF2B5EF4-FFF2-40B4-BE49-F238E27FC236}">
                <a16:creationId xmlns:a16="http://schemas.microsoft.com/office/drawing/2014/main" id="{DE28880C-9DA0-4EA4-B00B-41F291EF4F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1260" y="4211107"/>
            <a:ext cx="1068844" cy="486324"/>
          </a:xfrm>
          <a:prstGeom prst="rect">
            <a:avLst/>
          </a:prstGeom>
        </p:spPr>
      </p:pic>
      <p:pic>
        <p:nvPicPr>
          <p:cNvPr id="180" name="صورة 179">
            <a:extLst>
              <a:ext uri="{FF2B5EF4-FFF2-40B4-BE49-F238E27FC236}">
                <a16:creationId xmlns:a16="http://schemas.microsoft.com/office/drawing/2014/main" id="{C82C5CFC-932D-4951-8365-41CA4834AD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8666" y="4429599"/>
            <a:ext cx="1068844" cy="486324"/>
          </a:xfrm>
          <a:prstGeom prst="rect">
            <a:avLst/>
          </a:prstGeom>
        </p:spPr>
      </p:pic>
      <p:pic>
        <p:nvPicPr>
          <p:cNvPr id="181" name="صورة 180">
            <a:extLst>
              <a:ext uri="{FF2B5EF4-FFF2-40B4-BE49-F238E27FC236}">
                <a16:creationId xmlns:a16="http://schemas.microsoft.com/office/drawing/2014/main" id="{EC130B36-98C0-49A6-A173-72E0389E71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7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81" grpId="0" animBg="1"/>
      <p:bldP spid="132" grpId="0" animBg="1"/>
      <p:bldP spid="1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8C7A72F-A0ED-4BDD-8884-BFD1ABF1E85D}"/>
              </a:ext>
            </a:extLst>
          </p:cNvPr>
          <p:cNvSpPr txBox="1"/>
          <p:nvPr/>
        </p:nvSpPr>
        <p:spPr>
          <a:xfrm>
            <a:off x="3025028" y="809817"/>
            <a:ext cx="71140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قيمة الأوراق الآتية</a:t>
            </a:r>
            <a:r>
              <a:rPr kumimoji="0" lang="ar-SA" sz="32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، أبدأ بالورقة ذات القيمة الأكبر :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D74C18C-5AC1-43F3-92B8-8BEEA3C51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1170">
            <a:off x="9285178" y="1866783"/>
            <a:ext cx="1827960" cy="81801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4E150EF-074D-4605-AA4E-9E831AE34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6968794" y="1862763"/>
            <a:ext cx="1797828" cy="81801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6AE0D0A-62C5-4C2A-9819-C93A045C81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4656699" y="1862761"/>
            <a:ext cx="1792903" cy="81801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247DF54-C852-4C23-A954-D16B3A5403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2914394" y="1732121"/>
            <a:ext cx="1059598" cy="1059598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98EFDE0-31BC-4D59-A321-BC08127F5654}"/>
              </a:ext>
            </a:extLst>
          </p:cNvPr>
          <p:cNvSpPr txBox="1"/>
          <p:nvPr/>
        </p:nvSpPr>
        <p:spPr>
          <a:xfrm>
            <a:off x="9732993" y="3771587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/>
              <a:t>50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A7BE8F7-3129-497C-9A85-7F0E51185795}"/>
              </a:ext>
            </a:extLst>
          </p:cNvPr>
          <p:cNvSpPr txBox="1"/>
          <p:nvPr/>
        </p:nvSpPr>
        <p:spPr>
          <a:xfrm>
            <a:off x="7401543" y="3767567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/>
              <a:t>60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8156687-4A5E-43B3-BDBB-1DE3C062FEC4}"/>
              </a:ext>
            </a:extLst>
          </p:cNvPr>
          <p:cNvSpPr txBox="1"/>
          <p:nvPr/>
        </p:nvSpPr>
        <p:spPr>
          <a:xfrm>
            <a:off x="4819792" y="3767237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/>
              <a:t>65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16CDB97-0C73-4818-84F5-76C626847D6D}"/>
              </a:ext>
            </a:extLst>
          </p:cNvPr>
          <p:cNvSpPr txBox="1"/>
          <p:nvPr/>
        </p:nvSpPr>
        <p:spPr>
          <a:xfrm>
            <a:off x="3025028" y="3767236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/>
              <a:t>66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6854F50-8F69-4051-8CCB-204F6BDC6FBC}"/>
              </a:ext>
            </a:extLst>
          </p:cNvPr>
          <p:cNvSpPr txBox="1"/>
          <p:nvPr/>
        </p:nvSpPr>
        <p:spPr>
          <a:xfrm>
            <a:off x="6024282" y="4954552"/>
            <a:ext cx="2029946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4800" dirty="0"/>
              <a:t>66 ريالاً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9BED0D4-7A66-42FE-B3C0-DE22822762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0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1A75ED1-A7A2-41AC-8286-1D9D785B2AE8}"/>
              </a:ext>
            </a:extLst>
          </p:cNvPr>
          <p:cNvSpPr txBox="1"/>
          <p:nvPr/>
        </p:nvSpPr>
        <p:spPr>
          <a:xfrm>
            <a:off x="9834282" y="785963"/>
            <a:ext cx="945217" cy="618708"/>
          </a:xfrm>
          <a:prstGeom prst="roundRect">
            <a:avLst>
              <a:gd name="adj" fmla="val 10817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أتأكد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416713A-94F7-4999-A5FC-990B284EF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7CDCDAEB-B51F-4D3E-A3A7-E5FB9A72CE9F}"/>
              </a:ext>
            </a:extLst>
          </p:cNvPr>
          <p:cNvSpPr txBox="1"/>
          <p:nvPr/>
        </p:nvSpPr>
        <p:spPr>
          <a:xfrm>
            <a:off x="8929968" y="2844525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ysClr val="windowText" lastClr="000000"/>
                </a:solidFill>
              </a:rPr>
              <a:t>50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8EFF714-DE37-43A5-8DF4-184C03AFCB26}"/>
              </a:ext>
            </a:extLst>
          </p:cNvPr>
          <p:cNvSpPr txBox="1"/>
          <p:nvPr/>
        </p:nvSpPr>
        <p:spPr>
          <a:xfrm>
            <a:off x="7161243" y="2844524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ysClr val="windowText" lastClr="000000"/>
                </a:solidFill>
              </a:rPr>
              <a:t>52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4E22A44-146B-4E72-8311-8BD854CC3F05}"/>
              </a:ext>
            </a:extLst>
          </p:cNvPr>
          <p:cNvSpPr txBox="1"/>
          <p:nvPr/>
        </p:nvSpPr>
        <p:spPr>
          <a:xfrm>
            <a:off x="5537562" y="2844523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ysClr val="windowText" lastClr="000000"/>
                </a:solidFill>
              </a:rPr>
              <a:t>54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71F3643-A43F-45CF-8ABE-7A8DE3E0CEAB}"/>
              </a:ext>
            </a:extLst>
          </p:cNvPr>
          <p:cNvSpPr txBox="1"/>
          <p:nvPr/>
        </p:nvSpPr>
        <p:spPr>
          <a:xfrm>
            <a:off x="3821217" y="2907618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ysClr val="windowText" lastClr="000000"/>
                </a:solidFill>
              </a:rPr>
              <a:t>55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2E4410A-4CCF-491C-B973-1F6CF26FB5A4}"/>
              </a:ext>
            </a:extLst>
          </p:cNvPr>
          <p:cNvSpPr txBox="1"/>
          <p:nvPr/>
        </p:nvSpPr>
        <p:spPr>
          <a:xfrm>
            <a:off x="1000531" y="2353747"/>
            <a:ext cx="203667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ysClr val="windowText" lastClr="000000"/>
                </a:solidFill>
              </a:rPr>
              <a:t>55 ريالاً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E7D254F-CD96-46BF-9F1D-0CC303FAA620}"/>
              </a:ext>
            </a:extLst>
          </p:cNvPr>
          <p:cNvSpPr txBox="1"/>
          <p:nvPr/>
        </p:nvSpPr>
        <p:spPr>
          <a:xfrm>
            <a:off x="9070725" y="5043565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ysClr val="windowText" lastClr="000000"/>
                </a:solidFill>
              </a:rPr>
              <a:t>50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818A52E-AD4B-4238-8467-9E7B48E87703}"/>
              </a:ext>
            </a:extLst>
          </p:cNvPr>
          <p:cNvSpPr txBox="1"/>
          <p:nvPr/>
        </p:nvSpPr>
        <p:spPr>
          <a:xfrm>
            <a:off x="7195188" y="5012311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ysClr val="windowText" lastClr="000000"/>
                </a:solidFill>
              </a:rPr>
              <a:t>60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65992B8-44CA-4422-93D2-236A3447CFBD}"/>
              </a:ext>
            </a:extLst>
          </p:cNvPr>
          <p:cNvSpPr txBox="1"/>
          <p:nvPr/>
        </p:nvSpPr>
        <p:spPr>
          <a:xfrm>
            <a:off x="5966415" y="4990022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ysClr val="windowText" lastClr="000000"/>
                </a:solidFill>
              </a:rPr>
              <a:t>70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846AA1F-2AA6-47CD-9D57-E1A17186A1ED}"/>
              </a:ext>
            </a:extLst>
          </p:cNvPr>
          <p:cNvSpPr txBox="1"/>
          <p:nvPr/>
        </p:nvSpPr>
        <p:spPr>
          <a:xfrm>
            <a:off x="4690781" y="4997744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ysClr val="windowText" lastClr="000000"/>
                </a:solidFill>
              </a:rPr>
              <a:t>75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B4BD3A1-AE8F-4E13-AFA8-F81C587A4298}"/>
              </a:ext>
            </a:extLst>
          </p:cNvPr>
          <p:cNvSpPr txBox="1"/>
          <p:nvPr/>
        </p:nvSpPr>
        <p:spPr>
          <a:xfrm>
            <a:off x="3624992" y="4990021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ysClr val="windowText" lastClr="000000"/>
                </a:solidFill>
              </a:rPr>
              <a:t>80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C5281B6-A5B6-4A54-BD19-22FE55F99BEE}"/>
              </a:ext>
            </a:extLst>
          </p:cNvPr>
          <p:cNvSpPr txBox="1"/>
          <p:nvPr/>
        </p:nvSpPr>
        <p:spPr>
          <a:xfrm>
            <a:off x="955345" y="4401741"/>
            <a:ext cx="203667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ysClr val="windowText" lastClr="000000"/>
                </a:solidFill>
              </a:rPr>
              <a:t>80 ريالاً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20968FC-5E28-4299-B3F8-EC428B1D5CA8}"/>
              </a:ext>
            </a:extLst>
          </p:cNvPr>
          <p:cNvSpPr txBox="1"/>
          <p:nvPr/>
        </p:nvSpPr>
        <p:spPr>
          <a:xfrm>
            <a:off x="6015877" y="1153934"/>
            <a:ext cx="38178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أستعمل النقود . أعد ثم أكتب المجموع :</a:t>
            </a:r>
          </a:p>
        </p:txBody>
      </p:sp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02DF07A-FEE2-40E7-81BC-94E78EA2A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50" y="1975316"/>
            <a:ext cx="756862" cy="75686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08A22C61-CAD0-4DCF-8286-33339A96C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7519" y="2018289"/>
            <a:ext cx="723900" cy="723900"/>
          </a:xfrm>
          <a:prstGeom prst="rect">
            <a:avLst/>
          </a:prstGeom>
        </p:spPr>
      </p:pic>
      <p:pic>
        <p:nvPicPr>
          <p:cNvPr id="21" name="صورة 20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4E664400-AFE3-4CE8-BD47-534A8117A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2571">
            <a:off x="4807860" y="4157911"/>
            <a:ext cx="1068844" cy="48766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5941D852-C960-4D50-9B8A-ECEC71DEA6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828350">
            <a:off x="7069062" y="4256216"/>
            <a:ext cx="1298679" cy="590899"/>
          </a:xfrm>
          <a:prstGeom prst="rect">
            <a:avLst/>
          </a:prstGeom>
        </p:spPr>
      </p:pic>
      <p:pic>
        <p:nvPicPr>
          <p:cNvPr id="23" name="صورة 2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5302D9A-7DC8-4A65-87CD-589362D6DB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4720">
            <a:off x="8578029" y="2031756"/>
            <a:ext cx="1444640" cy="696966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D95D55C7-5BCA-4CE4-A4F7-635E918AB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3927" y="2008278"/>
            <a:ext cx="723900" cy="723900"/>
          </a:xfrm>
          <a:prstGeom prst="rect">
            <a:avLst/>
          </a:prstGeom>
        </p:spPr>
      </p:pic>
      <p:pic>
        <p:nvPicPr>
          <p:cNvPr id="25" name="صورة 2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7D775F7-FD0C-410E-98A4-DDD74DD0A0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4720">
            <a:off x="8591229" y="4266032"/>
            <a:ext cx="1444640" cy="696966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7B4493B5-A268-47E2-9DA8-7B472EB86B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828350">
            <a:off x="5791729" y="4247782"/>
            <a:ext cx="1298679" cy="590899"/>
          </a:xfrm>
          <a:prstGeom prst="rect">
            <a:avLst/>
          </a:prstGeom>
        </p:spPr>
      </p:pic>
      <p:pic>
        <p:nvPicPr>
          <p:cNvPr id="27" name="صورة 26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250FC38E-8A12-4C45-B276-933EC88003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2571">
            <a:off x="3815345" y="4140594"/>
            <a:ext cx="1068844" cy="487660"/>
          </a:xfrm>
          <a:prstGeom prst="rect">
            <a:avLst/>
          </a:prstGeom>
        </p:spPr>
      </p:pic>
      <p:sp>
        <p:nvSpPr>
          <p:cNvPr id="28" name="مستطيل 27">
            <a:extLst>
              <a:ext uri="{FF2B5EF4-FFF2-40B4-BE49-F238E27FC236}">
                <a16:creationId xmlns:a16="http://schemas.microsoft.com/office/drawing/2014/main" id="{4425A2DE-C63E-4621-A947-045AA89E1B21}"/>
              </a:ext>
            </a:extLst>
          </p:cNvPr>
          <p:cNvSpPr/>
          <p:nvPr/>
        </p:nvSpPr>
        <p:spPr>
          <a:xfrm>
            <a:off x="10663515" y="1879016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92AF1C4E-09B3-47AA-B8F5-CBD5C3C195B8}"/>
              </a:ext>
            </a:extLst>
          </p:cNvPr>
          <p:cNvSpPr/>
          <p:nvPr/>
        </p:nvSpPr>
        <p:spPr>
          <a:xfrm>
            <a:off x="10663515" y="4147058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880DF789-2DCB-47B7-B3E4-251937D40FA5}"/>
              </a:ext>
            </a:extLst>
          </p:cNvPr>
          <p:cNvCxnSpPr/>
          <p:nvPr/>
        </p:nvCxnSpPr>
        <p:spPr>
          <a:xfrm flipH="1">
            <a:off x="706908" y="3596365"/>
            <a:ext cx="1077818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62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75299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5DD43EA-C74B-4EBC-A045-80536110ABEA}"/>
              </a:ext>
            </a:extLst>
          </p:cNvPr>
          <p:cNvSpPr txBox="1"/>
          <p:nvPr/>
        </p:nvSpPr>
        <p:spPr>
          <a:xfrm>
            <a:off x="9834282" y="785963"/>
            <a:ext cx="945217" cy="618708"/>
          </a:xfrm>
          <a:prstGeom prst="roundRect">
            <a:avLst>
              <a:gd name="adj" fmla="val 10817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أتدرب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90DE489-161E-4191-B6F0-CD76FE4D4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E3E1006-FB94-434F-AA59-AA221FF5F4A3}"/>
              </a:ext>
            </a:extLst>
          </p:cNvPr>
          <p:cNvSpPr txBox="1"/>
          <p:nvPr/>
        </p:nvSpPr>
        <p:spPr>
          <a:xfrm>
            <a:off x="9216163" y="3086505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/>
              <a:t>50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DF196A6-6754-4D65-A4DE-D95D908A957D}"/>
              </a:ext>
            </a:extLst>
          </p:cNvPr>
          <p:cNvSpPr txBox="1"/>
          <p:nvPr/>
        </p:nvSpPr>
        <p:spPr>
          <a:xfrm>
            <a:off x="8008448" y="3083619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/>
              <a:t>60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5057F5D-00EA-49C7-979F-79B9A7745026}"/>
              </a:ext>
            </a:extLst>
          </p:cNvPr>
          <p:cNvSpPr txBox="1"/>
          <p:nvPr/>
        </p:nvSpPr>
        <p:spPr>
          <a:xfrm>
            <a:off x="7012006" y="3087449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/>
              <a:t>65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BD593C8-7D8A-45F9-9B93-46E71D0639CA}"/>
              </a:ext>
            </a:extLst>
          </p:cNvPr>
          <p:cNvSpPr txBox="1"/>
          <p:nvPr/>
        </p:nvSpPr>
        <p:spPr>
          <a:xfrm>
            <a:off x="6100000" y="3073083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/>
              <a:t>70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564475F-3C38-4846-8090-A4FD908B100C}"/>
              </a:ext>
            </a:extLst>
          </p:cNvPr>
          <p:cNvSpPr txBox="1"/>
          <p:nvPr/>
        </p:nvSpPr>
        <p:spPr>
          <a:xfrm>
            <a:off x="5177832" y="3106753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/>
              <a:t>75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A6935DC-7934-4DFF-BFB5-5EDCE2D9A58B}"/>
              </a:ext>
            </a:extLst>
          </p:cNvPr>
          <p:cNvSpPr txBox="1"/>
          <p:nvPr/>
        </p:nvSpPr>
        <p:spPr>
          <a:xfrm>
            <a:off x="4015070" y="3083619"/>
            <a:ext cx="99102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/>
              <a:t>76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035F740-9B06-4F87-8413-73FDE9633BD4}"/>
              </a:ext>
            </a:extLst>
          </p:cNvPr>
          <p:cNvSpPr txBox="1"/>
          <p:nvPr/>
        </p:nvSpPr>
        <p:spPr>
          <a:xfrm>
            <a:off x="8944394" y="5337806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/>
              <a:t>50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EAAF52E-839A-47B4-A4B5-6DE1726EE0C1}"/>
              </a:ext>
            </a:extLst>
          </p:cNvPr>
          <p:cNvSpPr txBox="1"/>
          <p:nvPr/>
        </p:nvSpPr>
        <p:spPr>
          <a:xfrm>
            <a:off x="7595315" y="5337044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/>
              <a:t>55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9B03086-8CDB-485B-BED0-E4E7A99D0CAE}"/>
              </a:ext>
            </a:extLst>
          </p:cNvPr>
          <p:cNvSpPr txBox="1"/>
          <p:nvPr/>
        </p:nvSpPr>
        <p:spPr>
          <a:xfrm>
            <a:off x="6633938" y="5316382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/>
              <a:t>60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A99EE97-3B68-4D6E-BE24-1DAA7F8B0E83}"/>
              </a:ext>
            </a:extLst>
          </p:cNvPr>
          <p:cNvSpPr txBox="1"/>
          <p:nvPr/>
        </p:nvSpPr>
        <p:spPr>
          <a:xfrm>
            <a:off x="5566799" y="5316382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/>
              <a:t>62</a:t>
            </a:r>
          </a:p>
        </p:txBody>
      </p:sp>
      <p:pic>
        <p:nvPicPr>
          <p:cNvPr id="22" name="صورة 2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C90461D-AEB4-4EC9-9CE8-26D03F9CE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5784">
            <a:off x="8488162" y="4453700"/>
            <a:ext cx="1626677" cy="667516"/>
          </a:xfrm>
          <a:prstGeom prst="rect">
            <a:avLst/>
          </a:prstGeom>
        </p:spPr>
      </p:pic>
      <p:pic>
        <p:nvPicPr>
          <p:cNvPr id="21" name="صورة 2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01B5D12-112D-49C9-A570-FD7FD58D8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5784">
            <a:off x="8705663" y="2150414"/>
            <a:ext cx="1626677" cy="667516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497BD341-954C-4C69-9728-5B1F82262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386210">
            <a:off x="7862419" y="2142045"/>
            <a:ext cx="1466442" cy="698549"/>
          </a:xfrm>
          <a:prstGeom prst="rect">
            <a:avLst/>
          </a:prstGeom>
        </p:spPr>
      </p:pic>
      <p:pic>
        <p:nvPicPr>
          <p:cNvPr id="24" name="صورة 23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C6855E51-392C-4FC9-86AD-0753295C16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2571">
            <a:off x="7128005" y="2176182"/>
            <a:ext cx="1387425" cy="638202"/>
          </a:xfrm>
          <a:prstGeom prst="rect">
            <a:avLst/>
          </a:prstGeom>
        </p:spPr>
      </p:pic>
      <p:pic>
        <p:nvPicPr>
          <p:cNvPr id="25" name="صورة 24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BFE16151-03F4-4805-A234-989259E453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2571">
            <a:off x="6246072" y="2148849"/>
            <a:ext cx="1387425" cy="638202"/>
          </a:xfrm>
          <a:prstGeom prst="rect">
            <a:avLst/>
          </a:prstGeom>
        </p:spPr>
      </p:pic>
      <p:pic>
        <p:nvPicPr>
          <p:cNvPr id="26" name="صورة 25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8BBFAE64-90BF-4498-A71B-843C855D5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2571">
            <a:off x="5438503" y="2123966"/>
            <a:ext cx="1387425" cy="638202"/>
          </a:xfrm>
          <a:prstGeom prst="rect">
            <a:avLst/>
          </a:prstGeom>
        </p:spPr>
      </p:pic>
      <p:pic>
        <p:nvPicPr>
          <p:cNvPr id="27" name="صورة 2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FA752E-CA43-4891-BCF0-3314747FC6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19" y="2112888"/>
            <a:ext cx="756862" cy="756862"/>
          </a:xfrm>
          <a:prstGeom prst="rect">
            <a:avLst/>
          </a:prstGeom>
        </p:spPr>
      </p:pic>
      <p:pic>
        <p:nvPicPr>
          <p:cNvPr id="28" name="صورة 27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1284FF10-CADF-4CEB-A2A7-E4522EE31B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2571">
            <a:off x="7837520" y="4480669"/>
            <a:ext cx="1387425" cy="638202"/>
          </a:xfrm>
          <a:prstGeom prst="rect">
            <a:avLst/>
          </a:prstGeom>
        </p:spPr>
      </p:pic>
      <p:pic>
        <p:nvPicPr>
          <p:cNvPr id="29" name="صورة 28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F6DAD670-A28F-41CC-806C-A0E4C46661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2571">
            <a:off x="6977517" y="4459913"/>
            <a:ext cx="1387425" cy="638202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6CC4EC28-2892-46D0-9BE2-56AF6D04F1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6738" y="4495926"/>
            <a:ext cx="723900" cy="723900"/>
          </a:xfrm>
          <a:prstGeom prst="rect">
            <a:avLst/>
          </a:prstGeom>
        </p:spPr>
      </p:pic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55C77F7-0F2D-4262-8930-7335A7F9CB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8" y="1188356"/>
            <a:ext cx="2267820" cy="2267820"/>
          </a:xfrm>
          <a:prstGeom prst="rect">
            <a:avLst/>
          </a:prstGeom>
        </p:spPr>
      </p:pic>
      <p:pic>
        <p:nvPicPr>
          <p:cNvPr id="32" name="صورة 31" descr="صورة تحتوي على دب, دمية محشوة, بني, جالس&#10;&#10;تم إنشاء الوصف تلقائياً">
            <a:extLst>
              <a:ext uri="{FF2B5EF4-FFF2-40B4-BE49-F238E27FC236}">
                <a16:creationId xmlns:a16="http://schemas.microsoft.com/office/drawing/2014/main" id="{A907F8C0-8E86-4BFB-82B1-53F8E70E1F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66" y="3877803"/>
            <a:ext cx="1960147" cy="1960147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37F8947A-246E-4BC2-8F85-BB6E772F51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91" y="2827013"/>
            <a:ext cx="1194955" cy="1194955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0AEAD03-9649-4859-89B8-70561E87DF18}"/>
              </a:ext>
            </a:extLst>
          </p:cNvPr>
          <p:cNvSpPr txBox="1"/>
          <p:nvPr/>
        </p:nvSpPr>
        <p:spPr>
          <a:xfrm>
            <a:off x="1098034" y="3083619"/>
            <a:ext cx="9323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/>
              <a:t>76</a:t>
            </a:r>
            <a:endParaRPr lang="ar-SA" sz="4800" dirty="0"/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B4288B26-12E4-480E-8990-A282AA74B1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46" y="4827860"/>
            <a:ext cx="1194955" cy="1194955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A21BD0C-11CE-4119-AFEF-F97667E0F84F}"/>
              </a:ext>
            </a:extLst>
          </p:cNvPr>
          <p:cNvSpPr txBox="1"/>
          <p:nvPr/>
        </p:nvSpPr>
        <p:spPr>
          <a:xfrm>
            <a:off x="945014" y="5078052"/>
            <a:ext cx="9323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/>
              <a:t>62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83807754-61B3-40F4-821B-0A3B9506FE15}"/>
              </a:ext>
            </a:extLst>
          </p:cNvPr>
          <p:cNvSpPr txBox="1"/>
          <p:nvPr/>
        </p:nvSpPr>
        <p:spPr>
          <a:xfrm>
            <a:off x="4742378" y="972482"/>
            <a:ext cx="49664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أستعمل النقود . أعد ثم أكتب السعر في البطاقة  :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2D073D42-A192-4BB8-A6BD-6098F47E5DED}"/>
              </a:ext>
            </a:extLst>
          </p:cNvPr>
          <p:cNvSpPr/>
          <p:nvPr/>
        </p:nvSpPr>
        <p:spPr>
          <a:xfrm>
            <a:off x="10663515" y="1879016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E83FBC28-B41C-4E21-997C-B53C3796A7A9}"/>
              </a:ext>
            </a:extLst>
          </p:cNvPr>
          <p:cNvSpPr/>
          <p:nvPr/>
        </p:nvSpPr>
        <p:spPr>
          <a:xfrm>
            <a:off x="10537510" y="4258560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88CB3AB-FA47-4A01-9F9F-496D09701BDC}"/>
              </a:ext>
            </a:extLst>
          </p:cNvPr>
          <p:cNvSpPr txBox="1"/>
          <p:nvPr/>
        </p:nvSpPr>
        <p:spPr>
          <a:xfrm>
            <a:off x="9834282" y="785963"/>
            <a:ext cx="945217" cy="618708"/>
          </a:xfrm>
          <a:prstGeom prst="roundRect">
            <a:avLst>
              <a:gd name="adj" fmla="val 10817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FBF396C-6F18-4AF1-9ED6-5563F60BB7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929"/>
          <a:stretch/>
        </p:blipFill>
        <p:spPr>
          <a:xfrm>
            <a:off x="2243831" y="3081615"/>
            <a:ext cx="7704338" cy="3147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14585BF-EF86-4BAE-85A9-CE4EDC8581F2}"/>
              </a:ext>
            </a:extLst>
          </p:cNvPr>
          <p:cNvSpPr txBox="1"/>
          <p:nvPr/>
        </p:nvSpPr>
        <p:spPr>
          <a:xfrm>
            <a:off x="8225893" y="2163521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/>
              <a:t>50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6E869F0-ABE2-4018-9430-F02011269D24}"/>
              </a:ext>
            </a:extLst>
          </p:cNvPr>
          <p:cNvSpPr txBox="1"/>
          <p:nvPr/>
        </p:nvSpPr>
        <p:spPr>
          <a:xfrm>
            <a:off x="7004833" y="2215851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/>
              <a:t>60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5FB2A38-72AE-4FD2-A24D-192DE3ABDA8E}"/>
              </a:ext>
            </a:extLst>
          </p:cNvPr>
          <p:cNvSpPr txBox="1"/>
          <p:nvPr/>
        </p:nvSpPr>
        <p:spPr>
          <a:xfrm>
            <a:off x="5982061" y="2172291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/>
              <a:t>65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FC59A61-3A86-4B54-8517-C72E90C92A3A}"/>
              </a:ext>
            </a:extLst>
          </p:cNvPr>
          <p:cNvSpPr txBox="1"/>
          <p:nvPr/>
        </p:nvSpPr>
        <p:spPr>
          <a:xfrm>
            <a:off x="5071289" y="2166311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/>
              <a:t>66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F07F93B-09BD-478C-9844-5189E69A3979}"/>
              </a:ext>
            </a:extLst>
          </p:cNvPr>
          <p:cNvSpPr txBox="1"/>
          <p:nvPr/>
        </p:nvSpPr>
        <p:spPr>
          <a:xfrm>
            <a:off x="4195633" y="2140496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/>
              <a:t>67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B3EEEA6-0292-4596-8A86-1F5A44AEB3D3}"/>
              </a:ext>
            </a:extLst>
          </p:cNvPr>
          <p:cNvSpPr txBox="1"/>
          <p:nvPr/>
        </p:nvSpPr>
        <p:spPr>
          <a:xfrm>
            <a:off x="8616342" y="5583383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C570DEA-15D1-42C8-B703-5F358F45AD78}"/>
              </a:ext>
            </a:extLst>
          </p:cNvPr>
          <p:cNvSpPr txBox="1"/>
          <p:nvPr/>
        </p:nvSpPr>
        <p:spPr>
          <a:xfrm>
            <a:off x="7013303" y="5583384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941B122-9328-4B51-9C87-1A2316ADE2CF}"/>
              </a:ext>
            </a:extLst>
          </p:cNvPr>
          <p:cNvSpPr txBox="1"/>
          <p:nvPr/>
        </p:nvSpPr>
        <p:spPr>
          <a:xfrm>
            <a:off x="5398401" y="5570387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rgbClr val="FF0000"/>
                </a:solidFill>
              </a:rPr>
              <a:t>65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E6887F9-0E25-4B18-A560-3CBFD3797D64}"/>
              </a:ext>
            </a:extLst>
          </p:cNvPr>
          <p:cNvSpPr txBox="1"/>
          <p:nvPr/>
        </p:nvSpPr>
        <p:spPr>
          <a:xfrm>
            <a:off x="3928050" y="5533728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rgbClr val="FF0000"/>
                </a:solidFill>
              </a:rPr>
              <a:t>75</a:t>
            </a:r>
          </a:p>
        </p:txBody>
      </p:sp>
      <p:pic>
        <p:nvPicPr>
          <p:cNvPr id="13" name="صورة 12" descr="صورة تحتوي على سيارة, النقل&#10;&#10;تم إنشاء الوصف تلقائياً">
            <a:extLst>
              <a:ext uri="{FF2B5EF4-FFF2-40B4-BE49-F238E27FC236}">
                <a16:creationId xmlns:a16="http://schemas.microsoft.com/office/drawing/2014/main" id="{8C0C3B5B-D5DC-4A87-B493-B95E0FADD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8338" y="437552"/>
            <a:ext cx="1705851" cy="1972072"/>
          </a:xfrm>
          <a:prstGeom prst="rect">
            <a:avLst/>
          </a:prstGeom>
        </p:spPr>
      </p:pic>
      <p:pic>
        <p:nvPicPr>
          <p:cNvPr id="18" name="صورة 1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64F8975-C60C-4139-8B3C-05274C7332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5784">
            <a:off x="7608631" y="1445961"/>
            <a:ext cx="1626677" cy="66751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F263AA55-4D16-41D7-97C4-9FEDA4D9C0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386210">
            <a:off x="6761924" y="1340822"/>
            <a:ext cx="1466442" cy="698549"/>
          </a:xfrm>
          <a:prstGeom prst="rect">
            <a:avLst/>
          </a:prstGeom>
        </p:spPr>
      </p:pic>
      <p:pic>
        <p:nvPicPr>
          <p:cNvPr id="20" name="صورة 19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B45291AB-25C1-48BF-AA1E-16DF40A21D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2571">
            <a:off x="6060708" y="1293986"/>
            <a:ext cx="1387425" cy="638202"/>
          </a:xfrm>
          <a:prstGeom prst="rect">
            <a:avLst/>
          </a:prstGeom>
        </p:spPr>
      </p:pic>
      <p:pic>
        <p:nvPicPr>
          <p:cNvPr id="21" name="صورة 2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4A39090-1C89-4904-898D-8D4E4CD35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59" y="1259260"/>
            <a:ext cx="756862" cy="75686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57A1301-65A5-442A-BEF2-B8C5502275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25" y="1592079"/>
            <a:ext cx="1194955" cy="1194955"/>
          </a:xfrm>
          <a:prstGeom prst="rect">
            <a:avLst/>
          </a:prstGeom>
        </p:spPr>
      </p:pic>
      <p:pic>
        <p:nvPicPr>
          <p:cNvPr id="23" name="صورة 2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EE30B7E-4312-422E-AE61-621461C498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087" y="1213648"/>
            <a:ext cx="756862" cy="756862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A1AFB60-0521-4BD9-A760-2FF3BB29E51A}"/>
              </a:ext>
            </a:extLst>
          </p:cNvPr>
          <p:cNvSpPr txBox="1"/>
          <p:nvPr/>
        </p:nvSpPr>
        <p:spPr>
          <a:xfrm>
            <a:off x="2348492" y="1861996"/>
            <a:ext cx="9323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/>
              <a:t>67</a:t>
            </a:r>
            <a:endParaRPr lang="ar-SA" sz="4800" dirty="0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9D388346-9308-4D4A-B2B6-A8273BCE5795}"/>
              </a:ext>
            </a:extLst>
          </p:cNvPr>
          <p:cNvSpPr/>
          <p:nvPr/>
        </p:nvSpPr>
        <p:spPr>
          <a:xfrm>
            <a:off x="9788028" y="1688790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5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0FB4D02-AD72-43F9-A6A5-F2318CE718AA}"/>
              </a:ext>
            </a:extLst>
          </p:cNvPr>
          <p:cNvSpPr txBox="1"/>
          <p:nvPr/>
        </p:nvSpPr>
        <p:spPr>
          <a:xfrm>
            <a:off x="9834282" y="785963"/>
            <a:ext cx="945217" cy="618708"/>
          </a:xfrm>
          <a:prstGeom prst="roundRect">
            <a:avLst>
              <a:gd name="adj" fmla="val 10817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تقويم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1F3E829-3FD2-40BF-B79E-257C7A786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8B40EED-6B93-4D8A-89A8-4A41032DB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35" y="1009627"/>
            <a:ext cx="3261624" cy="4838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6378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88CB3AB-FA47-4A01-9F9F-496D09701BDC}"/>
              </a:ext>
            </a:extLst>
          </p:cNvPr>
          <p:cNvSpPr txBox="1"/>
          <p:nvPr/>
        </p:nvSpPr>
        <p:spPr>
          <a:xfrm>
            <a:off x="9502588" y="785963"/>
            <a:ext cx="1276911" cy="618708"/>
          </a:xfrm>
          <a:prstGeom prst="roundRect">
            <a:avLst>
              <a:gd name="adj" fmla="val 10817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</a:t>
            </a:r>
          </a:p>
        </p:txBody>
      </p:sp>
      <p:pic>
        <p:nvPicPr>
          <p:cNvPr id="7" name="صورة 6" descr="صورة تحتوي على نص, إلكترونيات, كمبيوتر, كمبيوتر محمول&#10;&#10;تم إنشاء الوصف تلقائياً">
            <a:extLst>
              <a:ext uri="{FF2B5EF4-FFF2-40B4-BE49-F238E27FC236}">
                <a16:creationId xmlns:a16="http://schemas.microsoft.com/office/drawing/2014/main" id="{EDA77233-A865-4415-A00F-0AB495BC2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67" y="1203913"/>
            <a:ext cx="8370784" cy="4708566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1FF38EF9-D9BC-412C-908E-BBFCBD8884E0}"/>
              </a:ext>
            </a:extLst>
          </p:cNvPr>
          <p:cNvSpPr/>
          <p:nvPr/>
        </p:nvSpPr>
        <p:spPr>
          <a:xfrm>
            <a:off x="3801554" y="1883502"/>
            <a:ext cx="48878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6600" b="1" dirty="0">
                <a:ln/>
                <a:solidFill>
                  <a:schemeClr val="accent3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الواجب في المنصة</a:t>
            </a:r>
          </a:p>
        </p:txBody>
      </p:sp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87E7CB3-F0C2-4ADB-A66A-5A2900052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16" y="2097531"/>
            <a:ext cx="3440220" cy="32896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84013A3-7424-4665-9187-CE382C5D5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8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B77F5A2-D3B1-40D5-82A0-7D6A41371F46}"/>
              </a:ext>
            </a:extLst>
          </p:cNvPr>
          <p:cNvSpPr txBox="1"/>
          <p:nvPr/>
        </p:nvSpPr>
        <p:spPr>
          <a:xfrm>
            <a:off x="4616957" y="677268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مراجعة ما سبق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506AD1E-53D1-4FA9-BC29-3F2AAB29BD11}"/>
              </a:ext>
            </a:extLst>
          </p:cNvPr>
          <p:cNvSpPr txBox="1"/>
          <p:nvPr/>
        </p:nvSpPr>
        <p:spPr>
          <a:xfrm>
            <a:off x="6797906" y="2028028"/>
            <a:ext cx="33961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1D715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أعد </a:t>
            </a:r>
            <a:r>
              <a:rPr kumimoji="0" lang="ar-SA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715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قفزياً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1D715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خمسات ، و أملأ الفراغ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83815CC-4B27-4BF5-8649-388498C93730}"/>
              </a:ext>
            </a:extLst>
          </p:cNvPr>
          <p:cNvSpPr txBox="1"/>
          <p:nvPr/>
        </p:nvSpPr>
        <p:spPr>
          <a:xfrm>
            <a:off x="1940768" y="2635712"/>
            <a:ext cx="79629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1D715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 ، 10 ، 15 ، ......... ، 25 ، ......... ، 35 ، .......... ،............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4AED53A-27C2-409B-9D5B-D90C33CFA10A}"/>
              </a:ext>
            </a:extLst>
          </p:cNvPr>
          <p:cNvSpPr txBox="1"/>
          <p:nvPr/>
        </p:nvSpPr>
        <p:spPr>
          <a:xfrm>
            <a:off x="6640008" y="3699069"/>
            <a:ext cx="3589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1D715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أعد </a:t>
            </a:r>
            <a:r>
              <a:rPr kumimoji="0" lang="ar-SA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715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قفزياً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1D715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عشرات ، و أملاً الفراغ :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394B022-C0AB-40FE-AC85-438D60A0C93F}"/>
              </a:ext>
            </a:extLst>
          </p:cNvPr>
          <p:cNvSpPr txBox="1"/>
          <p:nvPr/>
        </p:nvSpPr>
        <p:spPr>
          <a:xfrm>
            <a:off x="1985873" y="4318878"/>
            <a:ext cx="79629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1D715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10 ، 20 ، ...... ، ........ ، 50 ، .......... ، .............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D84EB1C-6874-42B0-8C57-45B26F42D8E5}"/>
              </a:ext>
            </a:extLst>
          </p:cNvPr>
          <p:cNvSpPr/>
          <p:nvPr/>
        </p:nvSpPr>
        <p:spPr>
          <a:xfrm>
            <a:off x="7067392" y="2420736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20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505696AD-9C68-423D-AFEE-8094CE4844F6}"/>
              </a:ext>
            </a:extLst>
          </p:cNvPr>
          <p:cNvSpPr/>
          <p:nvPr/>
        </p:nvSpPr>
        <p:spPr>
          <a:xfrm>
            <a:off x="5360894" y="2412581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30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B60FB06-B2F4-46FB-B788-054FE7FD0C90}"/>
              </a:ext>
            </a:extLst>
          </p:cNvPr>
          <p:cNvSpPr/>
          <p:nvPr/>
        </p:nvSpPr>
        <p:spPr>
          <a:xfrm>
            <a:off x="3528913" y="2412581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40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2F8A9518-14C4-4F6B-B4E9-F415039C4399}"/>
              </a:ext>
            </a:extLst>
          </p:cNvPr>
          <p:cNvSpPr/>
          <p:nvPr/>
        </p:nvSpPr>
        <p:spPr>
          <a:xfrm>
            <a:off x="2225941" y="2445023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45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36A111A7-A29B-4EDD-9D52-0D9B3939C989}"/>
              </a:ext>
            </a:extLst>
          </p:cNvPr>
          <p:cNvSpPr/>
          <p:nvPr/>
        </p:nvSpPr>
        <p:spPr>
          <a:xfrm>
            <a:off x="7842684" y="4083304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30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E7F1AD5-B016-4372-8C30-BB86833DF212}"/>
              </a:ext>
            </a:extLst>
          </p:cNvPr>
          <p:cNvSpPr/>
          <p:nvPr/>
        </p:nvSpPr>
        <p:spPr>
          <a:xfrm>
            <a:off x="6809221" y="4072042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40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89ADEF1B-6FC4-46A9-B5C6-845EF751D213}"/>
              </a:ext>
            </a:extLst>
          </p:cNvPr>
          <p:cNvSpPr/>
          <p:nvPr/>
        </p:nvSpPr>
        <p:spPr>
          <a:xfrm>
            <a:off x="5058479" y="4095562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60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FE438A06-7917-466D-BEBA-93EAAB0D72B7}"/>
              </a:ext>
            </a:extLst>
          </p:cNvPr>
          <p:cNvSpPr/>
          <p:nvPr/>
        </p:nvSpPr>
        <p:spPr>
          <a:xfrm>
            <a:off x="3586334" y="4083304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306510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D91758D-899A-49A7-9ACE-9EAB16531B8E}"/>
              </a:ext>
            </a:extLst>
          </p:cNvPr>
          <p:cNvSpPr txBox="1"/>
          <p:nvPr/>
        </p:nvSpPr>
        <p:spPr>
          <a:xfrm>
            <a:off x="6096000" y="829668"/>
            <a:ext cx="1631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درس اليوم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A5906D4-9755-4FB2-AB8F-E56A79ACB3A1}"/>
              </a:ext>
            </a:extLst>
          </p:cNvPr>
          <p:cNvSpPr txBox="1"/>
          <p:nvPr/>
        </p:nvSpPr>
        <p:spPr>
          <a:xfrm>
            <a:off x="2759868" y="1649821"/>
            <a:ext cx="66722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النقود ( ريال ، 5 ريالات ، 10 ريالات ، 50 ريال )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14D5E51-BACA-4873-BBC4-05622BE2DF56}"/>
              </a:ext>
            </a:extLst>
          </p:cNvPr>
          <p:cNvSpPr txBox="1"/>
          <p:nvPr/>
        </p:nvSpPr>
        <p:spPr>
          <a:xfrm>
            <a:off x="9039224" y="2633701"/>
            <a:ext cx="15382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فكرة الدرس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6AC1545-55C0-4639-B24B-621FA365A373}"/>
              </a:ext>
            </a:extLst>
          </p:cNvPr>
          <p:cNvSpPr txBox="1"/>
          <p:nvPr/>
        </p:nvSpPr>
        <p:spPr>
          <a:xfrm>
            <a:off x="2547939" y="3136611"/>
            <a:ext cx="66722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أحدد قيمة مجموعة من الأوراق النقدية بالعد التصاعدي.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B20A39C-6382-4013-BDB8-D6BD29FE424C}"/>
              </a:ext>
            </a:extLst>
          </p:cNvPr>
          <p:cNvSpPr txBox="1"/>
          <p:nvPr/>
        </p:nvSpPr>
        <p:spPr>
          <a:xfrm>
            <a:off x="9039224" y="3785213"/>
            <a:ext cx="15382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المفردات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2FB514-D18E-484C-A36B-1CCD6253234B}"/>
              </a:ext>
            </a:extLst>
          </p:cNvPr>
          <p:cNvSpPr txBox="1"/>
          <p:nvPr/>
        </p:nvSpPr>
        <p:spPr>
          <a:xfrm>
            <a:off x="3876675" y="4288123"/>
            <a:ext cx="53435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ريال – 5 ريالات – 10 ريالات – 50 ريالاً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9D6DB24-617B-4FC7-A851-4DF1CD761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1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D91758D-899A-49A7-9ACE-9EAB16531B8E}"/>
              </a:ext>
            </a:extLst>
          </p:cNvPr>
          <p:cNvSpPr txBox="1"/>
          <p:nvPr/>
        </p:nvSpPr>
        <p:spPr>
          <a:xfrm>
            <a:off x="8973671" y="778778"/>
            <a:ext cx="1631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قصة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9D6DB24-617B-4FC7-A851-4DF1CD761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pic>
        <p:nvPicPr>
          <p:cNvPr id="2" name="وسائط عبر الإنترنت 1" title="الحلقة السابعة: النقود">
            <a:hlinkClick r:id="" action="ppaction://media"/>
            <a:extLst>
              <a:ext uri="{FF2B5EF4-FFF2-40B4-BE49-F238E27FC236}">
                <a16:creationId xmlns:a16="http://schemas.microsoft.com/office/drawing/2014/main" id="{DFF05288-486A-4E3B-860D-D4E31D349E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791012" y="1444235"/>
            <a:ext cx="7439874" cy="4203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200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8DBEE58-FA11-48A8-BC99-D13751C9C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490" y="2000414"/>
            <a:ext cx="3674413" cy="2543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7357384-B294-494B-8297-2689F2CAF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150" y="1676399"/>
            <a:ext cx="5046906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BD920F3-07F7-483F-8479-DADA112B71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47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F75E669-4F57-4F13-AEE2-AA1EB9409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380" y="2224087"/>
            <a:ext cx="3469747" cy="2409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373587-5879-47CD-A343-A38DE3273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833" y="1652584"/>
            <a:ext cx="5367338" cy="3725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6C0B63C-688E-4C0B-85DD-780B2712E5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2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24FFE32-C9DA-442C-A254-6F7C34678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793" y="2316225"/>
            <a:ext cx="3552825" cy="24541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9D96510-9D9D-437A-ACDF-5E53794B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75" y="1709702"/>
            <a:ext cx="5486400" cy="382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4D5DBCF-F11E-4B7A-AA72-9C22B0EEC5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9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BE1B0A2-23A5-4B62-9D95-B98A1606D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496" y="2285999"/>
            <a:ext cx="3286716" cy="2285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7578985-4ED7-4791-BC59-41B8DFCC5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845" y="1796303"/>
            <a:ext cx="5050526" cy="3490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D17F236-A993-4DB7-8A85-A99A3AF89B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7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ED85DAC-3979-4AAF-90D8-328341A09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974" y="2340195"/>
            <a:ext cx="3676650" cy="2551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CD266C5-EE6E-4861-93D2-8873522C6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487" y="1723548"/>
            <a:ext cx="5438775" cy="3785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D4AB33C-EF63-4A93-BA56-CF4E9BB29C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7492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219</Words>
  <Application>Microsoft Office PowerPoint</Application>
  <PresentationFormat>شاشة عريضة</PresentationFormat>
  <Paragraphs>83</Paragraphs>
  <Slides>16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2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21</cp:revision>
  <dcterms:created xsi:type="dcterms:W3CDTF">2022-01-31T20:15:03Z</dcterms:created>
  <dcterms:modified xsi:type="dcterms:W3CDTF">2023-01-17T19:35:21Z</dcterms:modified>
</cp:coreProperties>
</file>