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3" r:id="rId8"/>
    <p:sldId id="264" r:id="rId9"/>
    <p:sldId id="262" r:id="rId10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A0A0"/>
    <a:srgbClr val="FFC000"/>
    <a:srgbClr val="FFF98D"/>
    <a:srgbClr val="86BCB5"/>
    <a:srgbClr val="C0CEE2"/>
    <a:srgbClr val="36CE4F"/>
    <a:srgbClr val="FF91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64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6C5C299-068E-497D-A3A7-90A611746F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A1E7BFD2-6A48-4AC0-A915-A7DD15F1CA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76A20A1-347B-45C9-A364-B6B706948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B53E2-4A8A-4B56-8330-2F853FAD06A2}" type="datetimeFigureOut">
              <a:rPr lang="ar-SA" smtClean="0"/>
              <a:t>03/06/44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9A79ECC-7EC8-4825-AA48-6A85DCCE3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6AF2EBF-9AEB-4E7A-9BD8-BF5DDD49C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7E76E-E984-4C75-A7AE-DB98DD7E337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86048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FECA5AF-8582-49ED-9257-2378B04E2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53612810-F7B0-43F1-B009-A0E44EB73D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E8483CA-E5F8-4666-8691-486E58DB9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B53E2-4A8A-4B56-8330-2F853FAD06A2}" type="datetimeFigureOut">
              <a:rPr lang="ar-SA" smtClean="0"/>
              <a:t>03/06/44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2F4BFC5-EA1A-4ACC-A03C-DFB64D490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4F1A078-BAE0-4514-B6FF-10E0651C0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7E76E-E984-4C75-A7AE-DB98DD7E337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84315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C500D260-4F41-4D63-8444-27757AA9F1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FA329BA-E4E7-4135-969F-C3446C3C27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90F7B6E-9064-4CC2-862F-6A279262B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B53E2-4A8A-4B56-8330-2F853FAD06A2}" type="datetimeFigureOut">
              <a:rPr lang="ar-SA" smtClean="0"/>
              <a:t>03/06/44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43F32FB-6AFA-41AF-8FD1-E07DF8CF8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43D2E80-D92E-4802-BA89-C6ADC8520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7E76E-E984-4C75-A7AE-DB98DD7E337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29688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9055A1A-BCC4-45D4-9C2D-1FA03846D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2DF3B95-A0FC-46D2-AE59-D7C6661035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051B3ED-0F80-48BC-839B-A36C6E8C7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B53E2-4A8A-4B56-8330-2F853FAD06A2}" type="datetimeFigureOut">
              <a:rPr lang="ar-SA" smtClean="0"/>
              <a:t>03/06/44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CE41CDF-8AAB-472A-91E8-068D8DBB6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0D5837F-DE58-4A2B-A427-6D8D8108D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7E76E-E984-4C75-A7AE-DB98DD7E337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49086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9BE0E50-668C-4F29-9A62-A5B00B42A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3F9A4BC-5DC8-4047-B06D-9E8845D764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A35C935-A54C-4A3D-AFA4-9C4B783ED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B53E2-4A8A-4B56-8330-2F853FAD06A2}" type="datetimeFigureOut">
              <a:rPr lang="ar-SA" smtClean="0"/>
              <a:t>03/06/44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C7BFBED-3DDD-4223-A4FC-7EF417103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94B18D2-2BFA-4907-9F6E-1E2B5C742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7E76E-E984-4C75-A7AE-DB98DD7E337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85055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8A0A2B9-9645-44B4-AE3E-EA926DC2D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4DF8950-61CE-4052-B698-B783E33A0D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48E54E43-C73C-48A5-96E4-FC3989F459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8E5C49D-EA6A-4E67-B18C-A06BE4891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B53E2-4A8A-4B56-8330-2F853FAD06A2}" type="datetimeFigureOut">
              <a:rPr lang="ar-SA" smtClean="0"/>
              <a:t>03/06/44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17BB703B-7173-4F81-ADC2-A3BDC4AF3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B849239-A53E-46D3-835E-9398D4B69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7E76E-E984-4C75-A7AE-DB98DD7E337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09857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DD28A4C-9314-43AC-A55C-EAC751F6D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436F400-D494-4D46-A9CB-0D1D293295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293360D0-2B5A-4088-A6EF-1020B32718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FAB3AD79-A5D9-43E9-91D9-0BFE7EEA99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928B027D-B7ED-41E2-85F5-77D4EEB766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B6AB752E-4C30-4AC2-B0D4-9C7935173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B53E2-4A8A-4B56-8330-2F853FAD06A2}" type="datetimeFigureOut">
              <a:rPr lang="ar-SA" smtClean="0"/>
              <a:t>03/06/44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9C987019-2C58-4654-B12F-68A78D317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F3EF7D80-8D50-4CE7-971D-BBE2D7367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7E76E-E984-4C75-A7AE-DB98DD7E337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48390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0AAED49-FE29-4B5C-AB73-25B7630C0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03A86D96-5C6A-47B4-8924-22A7DC9A0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B53E2-4A8A-4B56-8330-2F853FAD06A2}" type="datetimeFigureOut">
              <a:rPr lang="ar-SA" smtClean="0"/>
              <a:t>03/06/44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4ECD94A7-6861-425F-AD55-0C7012B63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7DB5A7A5-6BB1-452A-8C4F-20B8CE003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7E76E-E984-4C75-A7AE-DB98DD7E337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55080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091A51D4-DB2D-4045-9A6C-1F6FF11EB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B53E2-4A8A-4B56-8330-2F853FAD06A2}" type="datetimeFigureOut">
              <a:rPr lang="ar-SA" smtClean="0"/>
              <a:t>03/06/44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7A0E6D7-4461-4EF0-A1AA-110130301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A092D16-6F58-405B-ACB6-940E1D9A3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7E76E-E984-4C75-A7AE-DB98DD7E337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82142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E405751-E6B0-4623-80B0-D6F101BC1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DE3E8E6-F9DF-42C6-8DC1-4405F71B73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9D4E48CC-EE3C-48E5-ACF3-96F06596CD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DB84A5F-0B1D-478E-AC33-99A5D8289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B53E2-4A8A-4B56-8330-2F853FAD06A2}" type="datetimeFigureOut">
              <a:rPr lang="ar-SA" smtClean="0"/>
              <a:t>03/06/44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2DF1813-67AC-4039-9B1E-4FD7A3E35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52CDAB0-9048-467C-A56E-34984CD9E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7E76E-E984-4C75-A7AE-DB98DD7E337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00781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0D48295-1C82-4B9F-8309-2EFAD22A2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D903F29B-08EA-47B8-947F-CF3617EDFD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8FD45D16-276A-406E-A361-642934267C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9D350E0-1DF9-406F-B360-98D93E5E9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B53E2-4A8A-4B56-8330-2F853FAD06A2}" type="datetimeFigureOut">
              <a:rPr lang="ar-SA" smtClean="0"/>
              <a:t>03/06/44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5DA10F4-E514-4503-93AE-5E715D553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5296F4A-AD4B-4C3F-9223-EB1CBE0F8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7E76E-E984-4C75-A7AE-DB98DD7E337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16139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C6D959FB-65DC-4F32-80F6-B46048FD9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DFA7A91-11C0-4D86-BB0D-239960846C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97D4DAA-0236-4483-85CF-2C9ED9EE3E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B53E2-4A8A-4B56-8330-2F853FAD06A2}" type="datetimeFigureOut">
              <a:rPr lang="ar-SA" smtClean="0"/>
              <a:t>03/06/44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FB7165A-B0B7-4406-88DB-531A261A61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55969B9-5702-408F-9568-A6047492CF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7E76E-E984-4C75-A7AE-DB98DD7E337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99462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E9DACBFE-B640-4A0C-8323-88BB1A698DD1}"/>
              </a:ext>
            </a:extLst>
          </p:cNvPr>
          <p:cNvGrpSpPr/>
          <p:nvPr/>
        </p:nvGrpSpPr>
        <p:grpSpPr>
          <a:xfrm>
            <a:off x="281940" y="0"/>
            <a:ext cx="11628120" cy="6857880"/>
            <a:chOff x="868680" y="68549"/>
            <a:chExt cx="10561320" cy="6718572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6" name="مستطيل 5">
              <a:extLst>
                <a:ext uri="{FF2B5EF4-FFF2-40B4-BE49-F238E27FC236}">
                  <a16:creationId xmlns:a16="http://schemas.microsoft.com/office/drawing/2014/main" id="{753B85CE-1706-4316-A03D-F92B4635053B}"/>
                </a:ext>
              </a:extLst>
            </p:cNvPr>
            <p:cNvSpPr/>
            <p:nvPr/>
          </p:nvSpPr>
          <p:spPr>
            <a:xfrm>
              <a:off x="868680" y="307382"/>
              <a:ext cx="10561320" cy="6235658"/>
            </a:xfrm>
            <a:custGeom>
              <a:avLst/>
              <a:gdLst>
                <a:gd name="connsiteX0" fmla="*/ 0 w 10739120"/>
                <a:gd name="connsiteY0" fmla="*/ 0 h 6360160"/>
                <a:gd name="connsiteX1" fmla="*/ 10739120 w 10739120"/>
                <a:gd name="connsiteY1" fmla="*/ 0 h 6360160"/>
                <a:gd name="connsiteX2" fmla="*/ 10739120 w 10739120"/>
                <a:gd name="connsiteY2" fmla="*/ 6360160 h 6360160"/>
                <a:gd name="connsiteX3" fmla="*/ 0 w 10739120"/>
                <a:gd name="connsiteY3" fmla="*/ 6360160 h 6360160"/>
                <a:gd name="connsiteX4" fmla="*/ 0 w 10739120"/>
                <a:gd name="connsiteY4" fmla="*/ 0 h 6360160"/>
                <a:gd name="connsiteX0" fmla="*/ 0 w 10739120"/>
                <a:gd name="connsiteY0" fmla="*/ 0 h 6360160"/>
                <a:gd name="connsiteX1" fmla="*/ 10596245 w 10739120"/>
                <a:gd name="connsiteY1" fmla="*/ 76200 h 6360160"/>
                <a:gd name="connsiteX2" fmla="*/ 10739120 w 10739120"/>
                <a:gd name="connsiteY2" fmla="*/ 6360160 h 6360160"/>
                <a:gd name="connsiteX3" fmla="*/ 0 w 10739120"/>
                <a:gd name="connsiteY3" fmla="*/ 6360160 h 6360160"/>
                <a:gd name="connsiteX4" fmla="*/ 0 w 10739120"/>
                <a:gd name="connsiteY4" fmla="*/ 0 h 6360160"/>
                <a:gd name="connsiteX0" fmla="*/ 123825 w 10739120"/>
                <a:gd name="connsiteY0" fmla="*/ 9525 h 6283960"/>
                <a:gd name="connsiteX1" fmla="*/ 10596245 w 10739120"/>
                <a:gd name="connsiteY1" fmla="*/ 0 h 6283960"/>
                <a:gd name="connsiteX2" fmla="*/ 10739120 w 10739120"/>
                <a:gd name="connsiteY2" fmla="*/ 6283960 h 6283960"/>
                <a:gd name="connsiteX3" fmla="*/ 0 w 10739120"/>
                <a:gd name="connsiteY3" fmla="*/ 6283960 h 6283960"/>
                <a:gd name="connsiteX4" fmla="*/ 123825 w 10739120"/>
                <a:gd name="connsiteY4" fmla="*/ 9525 h 6283960"/>
                <a:gd name="connsiteX0" fmla="*/ 0 w 10615295"/>
                <a:gd name="connsiteY0" fmla="*/ 9525 h 6283960"/>
                <a:gd name="connsiteX1" fmla="*/ 10472420 w 10615295"/>
                <a:gd name="connsiteY1" fmla="*/ 0 h 6283960"/>
                <a:gd name="connsiteX2" fmla="*/ 10615295 w 10615295"/>
                <a:gd name="connsiteY2" fmla="*/ 6283960 h 6283960"/>
                <a:gd name="connsiteX3" fmla="*/ 19050 w 10615295"/>
                <a:gd name="connsiteY3" fmla="*/ 6188710 h 6283960"/>
                <a:gd name="connsiteX4" fmla="*/ 0 w 10615295"/>
                <a:gd name="connsiteY4" fmla="*/ 9525 h 6283960"/>
                <a:gd name="connsiteX0" fmla="*/ 0 w 10472420"/>
                <a:gd name="connsiteY0" fmla="*/ 9525 h 6207760"/>
                <a:gd name="connsiteX1" fmla="*/ 10472420 w 10472420"/>
                <a:gd name="connsiteY1" fmla="*/ 0 h 6207760"/>
                <a:gd name="connsiteX2" fmla="*/ 10472420 w 10472420"/>
                <a:gd name="connsiteY2" fmla="*/ 6207760 h 6207760"/>
                <a:gd name="connsiteX3" fmla="*/ 19050 w 10472420"/>
                <a:gd name="connsiteY3" fmla="*/ 6188710 h 6207760"/>
                <a:gd name="connsiteX4" fmla="*/ 0 w 10472420"/>
                <a:gd name="connsiteY4" fmla="*/ 9525 h 6207760"/>
                <a:gd name="connsiteX0" fmla="*/ 0 w 10561320"/>
                <a:gd name="connsiteY0" fmla="*/ 9525 h 6207760"/>
                <a:gd name="connsiteX1" fmla="*/ 10472420 w 10561320"/>
                <a:gd name="connsiteY1" fmla="*/ 0 h 6207760"/>
                <a:gd name="connsiteX2" fmla="*/ 10472420 w 10561320"/>
                <a:gd name="connsiteY2" fmla="*/ 6207760 h 6207760"/>
                <a:gd name="connsiteX3" fmla="*/ 19050 w 10561320"/>
                <a:gd name="connsiteY3" fmla="*/ 6188710 h 6207760"/>
                <a:gd name="connsiteX4" fmla="*/ 0 w 10561320"/>
                <a:gd name="connsiteY4" fmla="*/ 9525 h 6207760"/>
                <a:gd name="connsiteX0" fmla="*/ 0 w 10561320"/>
                <a:gd name="connsiteY0" fmla="*/ 9525 h 6235658"/>
                <a:gd name="connsiteX1" fmla="*/ 10472420 w 10561320"/>
                <a:gd name="connsiteY1" fmla="*/ 0 h 6235658"/>
                <a:gd name="connsiteX2" fmla="*/ 10472420 w 10561320"/>
                <a:gd name="connsiteY2" fmla="*/ 6207760 h 6235658"/>
                <a:gd name="connsiteX3" fmla="*/ 19050 w 10561320"/>
                <a:gd name="connsiteY3" fmla="*/ 6188710 h 6235658"/>
                <a:gd name="connsiteX4" fmla="*/ 0 w 10561320"/>
                <a:gd name="connsiteY4" fmla="*/ 9525 h 6235658"/>
                <a:gd name="connsiteX0" fmla="*/ 0 w 10561320"/>
                <a:gd name="connsiteY0" fmla="*/ 9525 h 6235658"/>
                <a:gd name="connsiteX1" fmla="*/ 10472420 w 10561320"/>
                <a:gd name="connsiteY1" fmla="*/ 0 h 6235658"/>
                <a:gd name="connsiteX2" fmla="*/ 10472420 w 10561320"/>
                <a:gd name="connsiteY2" fmla="*/ 6207760 h 6235658"/>
                <a:gd name="connsiteX3" fmla="*/ 28575 w 10561320"/>
                <a:gd name="connsiteY3" fmla="*/ 6188710 h 6235658"/>
                <a:gd name="connsiteX4" fmla="*/ 0 w 10561320"/>
                <a:gd name="connsiteY4" fmla="*/ 9525 h 6235658"/>
                <a:gd name="connsiteX0" fmla="*/ 0 w 10561320"/>
                <a:gd name="connsiteY0" fmla="*/ 9525 h 6235658"/>
                <a:gd name="connsiteX1" fmla="*/ 10472420 w 10561320"/>
                <a:gd name="connsiteY1" fmla="*/ 0 h 6235658"/>
                <a:gd name="connsiteX2" fmla="*/ 10472420 w 10561320"/>
                <a:gd name="connsiteY2" fmla="*/ 6207760 h 6235658"/>
                <a:gd name="connsiteX3" fmla="*/ 28575 w 10561320"/>
                <a:gd name="connsiteY3" fmla="*/ 6188710 h 6235658"/>
                <a:gd name="connsiteX4" fmla="*/ 0 w 10561320"/>
                <a:gd name="connsiteY4" fmla="*/ 9525 h 6235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61320" h="6235658">
                  <a:moveTo>
                    <a:pt x="0" y="9525"/>
                  </a:moveTo>
                  <a:lnTo>
                    <a:pt x="10472420" y="0"/>
                  </a:lnTo>
                  <a:cubicBezTo>
                    <a:pt x="10472420" y="2069253"/>
                    <a:pt x="10672445" y="4109932"/>
                    <a:pt x="10472420" y="6207760"/>
                  </a:cubicBezTo>
                  <a:cubicBezTo>
                    <a:pt x="6940338" y="6277610"/>
                    <a:pt x="3513032" y="6195060"/>
                    <a:pt x="28575" y="6188710"/>
                  </a:cubicBezTo>
                  <a:cubicBezTo>
                    <a:pt x="152400" y="4128982"/>
                    <a:pt x="9525" y="2069253"/>
                    <a:pt x="0" y="9525"/>
                  </a:cubicBezTo>
                  <a:close/>
                </a:path>
              </a:pathLst>
            </a:custGeom>
            <a:solidFill>
              <a:srgbClr val="C0CE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grpSp>
          <p:nvGrpSpPr>
            <p:cNvPr id="13" name="مجموعة 12">
              <a:extLst>
                <a:ext uri="{FF2B5EF4-FFF2-40B4-BE49-F238E27FC236}">
                  <a16:creationId xmlns:a16="http://schemas.microsoft.com/office/drawing/2014/main" id="{5AF98EEA-6412-42E1-B377-DCA754C0D23F}"/>
                </a:ext>
              </a:extLst>
            </p:cNvPr>
            <p:cNvGrpSpPr/>
            <p:nvPr/>
          </p:nvGrpSpPr>
          <p:grpSpPr>
            <a:xfrm>
              <a:off x="1807622" y="68549"/>
              <a:ext cx="9143229" cy="725158"/>
              <a:chOff x="1807622" y="68549"/>
              <a:chExt cx="9143229" cy="725158"/>
            </a:xfrm>
          </p:grpSpPr>
          <p:sp>
            <p:nvSpPr>
              <p:cNvPr id="7" name="وتر 6">
                <a:extLst>
                  <a:ext uri="{FF2B5EF4-FFF2-40B4-BE49-F238E27FC236}">
                    <a16:creationId xmlns:a16="http://schemas.microsoft.com/office/drawing/2014/main" id="{9C18D446-CA40-4E66-9314-4DDC48EA23AD}"/>
                  </a:ext>
                </a:extLst>
              </p:cNvPr>
              <p:cNvSpPr/>
              <p:nvPr/>
            </p:nvSpPr>
            <p:spPr>
              <a:xfrm rot="2133426">
                <a:off x="10198376" y="196213"/>
                <a:ext cx="752475" cy="597493"/>
              </a:xfrm>
              <a:prstGeom prst="chord">
                <a:avLst>
                  <a:gd name="adj1" fmla="val 17260161"/>
                  <a:gd name="adj2" fmla="val 10448979"/>
                </a:avLst>
              </a:prstGeom>
              <a:solidFill>
                <a:srgbClr val="FFF98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" name="وتر 7">
                <a:extLst>
                  <a:ext uri="{FF2B5EF4-FFF2-40B4-BE49-F238E27FC236}">
                    <a16:creationId xmlns:a16="http://schemas.microsoft.com/office/drawing/2014/main" id="{F8ADE7EB-C570-4A57-BFAC-ABFCCD4C3D5D}"/>
                  </a:ext>
                </a:extLst>
              </p:cNvPr>
              <p:cNvSpPr/>
              <p:nvPr/>
            </p:nvSpPr>
            <p:spPr>
              <a:xfrm rot="835968">
                <a:off x="8578258" y="68549"/>
                <a:ext cx="752475" cy="597493"/>
              </a:xfrm>
              <a:prstGeom prst="chord">
                <a:avLst>
                  <a:gd name="adj1" fmla="val 20251363"/>
                  <a:gd name="adj2" fmla="val 10448979"/>
                </a:avLst>
              </a:prstGeom>
              <a:solidFill>
                <a:srgbClr val="86BC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9" name="وتر 8">
                <a:extLst>
                  <a:ext uri="{FF2B5EF4-FFF2-40B4-BE49-F238E27FC236}">
                    <a16:creationId xmlns:a16="http://schemas.microsoft.com/office/drawing/2014/main" id="{7F04F12B-8B62-4F7C-8062-5B828975ABD0}"/>
                  </a:ext>
                </a:extLst>
              </p:cNvPr>
              <p:cNvSpPr/>
              <p:nvPr/>
            </p:nvSpPr>
            <p:spPr>
              <a:xfrm rot="2133426">
                <a:off x="6830179" y="196214"/>
                <a:ext cx="752475" cy="597493"/>
              </a:xfrm>
              <a:prstGeom prst="chord">
                <a:avLst>
                  <a:gd name="adj1" fmla="val 17260161"/>
                  <a:gd name="adj2" fmla="val 10270297"/>
                </a:avLst>
              </a:prstGeom>
              <a:solidFill>
                <a:srgbClr val="F9A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10" name="وتر 9">
                <a:extLst>
                  <a:ext uri="{FF2B5EF4-FFF2-40B4-BE49-F238E27FC236}">
                    <a16:creationId xmlns:a16="http://schemas.microsoft.com/office/drawing/2014/main" id="{7358C511-5A3C-4A3F-A8F4-9FE64F311FB7}"/>
                  </a:ext>
                </a:extLst>
              </p:cNvPr>
              <p:cNvSpPr/>
              <p:nvPr/>
            </p:nvSpPr>
            <p:spPr>
              <a:xfrm rot="835968">
                <a:off x="5222727" y="68550"/>
                <a:ext cx="752475" cy="597493"/>
              </a:xfrm>
              <a:prstGeom prst="chord">
                <a:avLst>
                  <a:gd name="adj1" fmla="val 20251363"/>
                  <a:gd name="adj2" fmla="val 10448979"/>
                </a:avLst>
              </a:prstGeom>
              <a:solidFill>
                <a:srgbClr val="FFF98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1" name="وتر 10">
                <a:extLst>
                  <a:ext uri="{FF2B5EF4-FFF2-40B4-BE49-F238E27FC236}">
                    <a16:creationId xmlns:a16="http://schemas.microsoft.com/office/drawing/2014/main" id="{1D55D55C-B797-473D-9D76-6CFCA085E5F3}"/>
                  </a:ext>
                </a:extLst>
              </p:cNvPr>
              <p:cNvSpPr/>
              <p:nvPr/>
            </p:nvSpPr>
            <p:spPr>
              <a:xfrm rot="2133426">
                <a:off x="3427740" y="196214"/>
                <a:ext cx="752475" cy="597493"/>
              </a:xfrm>
              <a:prstGeom prst="chord">
                <a:avLst>
                  <a:gd name="adj1" fmla="val 17260161"/>
                  <a:gd name="adj2" fmla="val 10243326"/>
                </a:avLst>
              </a:prstGeom>
              <a:solidFill>
                <a:srgbClr val="86BC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2" name="وتر 11">
                <a:extLst>
                  <a:ext uri="{FF2B5EF4-FFF2-40B4-BE49-F238E27FC236}">
                    <a16:creationId xmlns:a16="http://schemas.microsoft.com/office/drawing/2014/main" id="{156C7B8A-4194-4645-92CC-35739B6ECF28}"/>
                  </a:ext>
                </a:extLst>
              </p:cNvPr>
              <p:cNvSpPr/>
              <p:nvPr/>
            </p:nvSpPr>
            <p:spPr>
              <a:xfrm rot="835968">
                <a:off x="1807622" y="68550"/>
                <a:ext cx="752475" cy="597493"/>
              </a:xfrm>
              <a:prstGeom prst="chord">
                <a:avLst>
                  <a:gd name="adj1" fmla="val 20251363"/>
                  <a:gd name="adj2" fmla="val 10448979"/>
                </a:avLst>
              </a:prstGeom>
              <a:solidFill>
                <a:srgbClr val="F9A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15" name="وتر 14">
              <a:extLst>
                <a:ext uri="{FF2B5EF4-FFF2-40B4-BE49-F238E27FC236}">
                  <a16:creationId xmlns:a16="http://schemas.microsoft.com/office/drawing/2014/main" id="{1DB6140F-5272-43BE-8C55-C2C7ADCFFA7F}"/>
                </a:ext>
              </a:extLst>
            </p:cNvPr>
            <p:cNvSpPr/>
            <p:nvPr/>
          </p:nvSpPr>
          <p:spPr>
            <a:xfrm rot="19466574" flipV="1">
              <a:off x="7647310" y="6060692"/>
              <a:ext cx="752475" cy="597493"/>
            </a:xfrm>
            <a:prstGeom prst="chord">
              <a:avLst>
                <a:gd name="adj1" fmla="val 17260161"/>
                <a:gd name="adj2" fmla="val 10347787"/>
              </a:avLst>
            </a:prstGeom>
            <a:solidFill>
              <a:srgbClr val="FFF9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6" name="وتر 15">
              <a:extLst>
                <a:ext uri="{FF2B5EF4-FFF2-40B4-BE49-F238E27FC236}">
                  <a16:creationId xmlns:a16="http://schemas.microsoft.com/office/drawing/2014/main" id="{9AF5A863-62BC-4588-91E5-B649DEAE42C5}"/>
                </a:ext>
              </a:extLst>
            </p:cNvPr>
            <p:cNvSpPr/>
            <p:nvPr/>
          </p:nvSpPr>
          <p:spPr>
            <a:xfrm rot="20764032" flipV="1">
              <a:off x="6515519" y="6178704"/>
              <a:ext cx="752475" cy="597493"/>
            </a:xfrm>
            <a:prstGeom prst="chord">
              <a:avLst>
                <a:gd name="adj1" fmla="val 20251363"/>
                <a:gd name="adj2" fmla="val 10448979"/>
              </a:avLst>
            </a:prstGeom>
            <a:solidFill>
              <a:srgbClr val="86BC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7" name="وتر 16">
              <a:extLst>
                <a:ext uri="{FF2B5EF4-FFF2-40B4-BE49-F238E27FC236}">
                  <a16:creationId xmlns:a16="http://schemas.microsoft.com/office/drawing/2014/main" id="{1034DB3F-AB3C-42FE-AE64-F1767D755492}"/>
                </a:ext>
              </a:extLst>
            </p:cNvPr>
            <p:cNvSpPr/>
            <p:nvPr/>
          </p:nvSpPr>
          <p:spPr>
            <a:xfrm rot="19466574" flipV="1">
              <a:off x="5222726" y="6033064"/>
              <a:ext cx="752475" cy="597493"/>
            </a:xfrm>
            <a:prstGeom prst="chord">
              <a:avLst>
                <a:gd name="adj1" fmla="val 16975832"/>
                <a:gd name="adj2" fmla="val 10448979"/>
              </a:avLst>
            </a:prstGeom>
            <a:solidFill>
              <a:srgbClr val="F9A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8" name="وتر 17">
              <a:extLst>
                <a:ext uri="{FF2B5EF4-FFF2-40B4-BE49-F238E27FC236}">
                  <a16:creationId xmlns:a16="http://schemas.microsoft.com/office/drawing/2014/main" id="{0827BD79-7315-4E57-97DF-C7FF8D4FB19D}"/>
                </a:ext>
              </a:extLst>
            </p:cNvPr>
            <p:cNvSpPr/>
            <p:nvPr/>
          </p:nvSpPr>
          <p:spPr>
            <a:xfrm rot="20764032" flipV="1">
              <a:off x="3837067" y="6154584"/>
              <a:ext cx="752475" cy="597493"/>
            </a:xfrm>
            <a:prstGeom prst="chord">
              <a:avLst>
                <a:gd name="adj1" fmla="val 20251363"/>
                <a:gd name="adj2" fmla="val 10448979"/>
              </a:avLst>
            </a:prstGeom>
            <a:solidFill>
              <a:srgbClr val="FFF9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9" name="وتر 18">
              <a:extLst>
                <a:ext uri="{FF2B5EF4-FFF2-40B4-BE49-F238E27FC236}">
                  <a16:creationId xmlns:a16="http://schemas.microsoft.com/office/drawing/2014/main" id="{5750FB8C-87F3-4031-B1C2-395FDCFE2AE9}"/>
                </a:ext>
              </a:extLst>
            </p:cNvPr>
            <p:cNvSpPr/>
            <p:nvPr/>
          </p:nvSpPr>
          <p:spPr>
            <a:xfrm rot="19466574" flipV="1">
              <a:off x="2660060" y="6009457"/>
              <a:ext cx="752475" cy="597493"/>
            </a:xfrm>
            <a:prstGeom prst="chord">
              <a:avLst>
                <a:gd name="adj1" fmla="val 16898287"/>
                <a:gd name="adj2" fmla="val 10448979"/>
              </a:avLst>
            </a:prstGeom>
            <a:solidFill>
              <a:srgbClr val="86BC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0" name="وتر 19">
              <a:extLst>
                <a:ext uri="{FF2B5EF4-FFF2-40B4-BE49-F238E27FC236}">
                  <a16:creationId xmlns:a16="http://schemas.microsoft.com/office/drawing/2014/main" id="{66AB42F1-15F2-43FF-892B-922A426E4A06}"/>
                </a:ext>
              </a:extLst>
            </p:cNvPr>
            <p:cNvSpPr/>
            <p:nvPr/>
          </p:nvSpPr>
          <p:spPr>
            <a:xfrm rot="20764032" flipV="1">
              <a:off x="1483053" y="6159844"/>
              <a:ext cx="752475" cy="597493"/>
            </a:xfrm>
            <a:prstGeom prst="chord">
              <a:avLst>
                <a:gd name="adj1" fmla="val 20251363"/>
                <a:gd name="adj2" fmla="val 10448979"/>
              </a:avLst>
            </a:prstGeom>
            <a:solidFill>
              <a:srgbClr val="F9A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1" name="وتر 20">
              <a:extLst>
                <a:ext uri="{FF2B5EF4-FFF2-40B4-BE49-F238E27FC236}">
                  <a16:creationId xmlns:a16="http://schemas.microsoft.com/office/drawing/2014/main" id="{043CA8EE-039E-4673-9B52-3830D107B143}"/>
                </a:ext>
              </a:extLst>
            </p:cNvPr>
            <p:cNvSpPr/>
            <p:nvPr/>
          </p:nvSpPr>
          <p:spPr>
            <a:xfrm rot="20764032" flipV="1">
              <a:off x="8869532" y="6189628"/>
              <a:ext cx="752475" cy="597493"/>
            </a:xfrm>
            <a:prstGeom prst="chord">
              <a:avLst>
                <a:gd name="adj1" fmla="val 20251363"/>
                <a:gd name="adj2" fmla="val 10448979"/>
              </a:avLst>
            </a:prstGeom>
            <a:solidFill>
              <a:srgbClr val="F9A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22" name="وتر 21">
              <a:extLst>
                <a:ext uri="{FF2B5EF4-FFF2-40B4-BE49-F238E27FC236}">
                  <a16:creationId xmlns:a16="http://schemas.microsoft.com/office/drawing/2014/main" id="{1687D749-7571-4E5E-BE86-4CF5772A0AD1}"/>
                </a:ext>
              </a:extLst>
            </p:cNvPr>
            <p:cNvSpPr/>
            <p:nvPr/>
          </p:nvSpPr>
          <p:spPr>
            <a:xfrm rot="19466574" flipV="1">
              <a:off x="10149054" y="6043989"/>
              <a:ext cx="752475" cy="597493"/>
            </a:xfrm>
            <a:prstGeom prst="chord">
              <a:avLst>
                <a:gd name="adj1" fmla="val 17260161"/>
                <a:gd name="adj2" fmla="val 10448979"/>
              </a:avLst>
            </a:prstGeom>
            <a:solidFill>
              <a:srgbClr val="86BC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pic>
        <p:nvPicPr>
          <p:cNvPr id="25" name="صورة 24">
            <a:extLst>
              <a:ext uri="{FF2B5EF4-FFF2-40B4-BE49-F238E27FC236}">
                <a16:creationId xmlns:a16="http://schemas.microsoft.com/office/drawing/2014/main" id="{714D274C-06D4-40F3-9D74-8D18E8F8BD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487" y="2000799"/>
            <a:ext cx="2207100" cy="1765680"/>
          </a:xfrm>
          <a:prstGeom prst="rect">
            <a:avLst/>
          </a:prstGeom>
        </p:spPr>
      </p:pic>
      <p:sp>
        <p:nvSpPr>
          <p:cNvPr id="26" name="مربع نص 25">
            <a:extLst>
              <a:ext uri="{FF2B5EF4-FFF2-40B4-BE49-F238E27FC236}">
                <a16:creationId xmlns:a16="http://schemas.microsoft.com/office/drawing/2014/main" id="{451856F8-7C90-4235-9E0C-A27B6968AC93}"/>
              </a:ext>
            </a:extLst>
          </p:cNvPr>
          <p:cNvSpPr txBox="1"/>
          <p:nvPr/>
        </p:nvSpPr>
        <p:spPr>
          <a:xfrm>
            <a:off x="4424408" y="1194920"/>
            <a:ext cx="346573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KFNL" panose="00000500000000000000" pitchFamily="2" charset="-78"/>
                <a:ea typeface="+mn-ea"/>
                <a:cs typeface="Sultan Koufi" panose="00000400000000000000" pitchFamily="2" charset="-78"/>
              </a:rPr>
              <a:t>بسم الله الرحمن الرحيم </a:t>
            </a:r>
            <a:endParaRPr kumimoji="0" lang="ar-SA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KFNL" panose="00000500000000000000" pitchFamily="2" charset="-78"/>
              <a:ea typeface="+mn-ea"/>
              <a:cs typeface="Sultan Koufi" panose="00000400000000000000" pitchFamily="2" charset="-78"/>
            </a:endParaRP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07D48A44-14E0-4D1E-B2F4-1DBDA4BE7B16}"/>
              </a:ext>
            </a:extLst>
          </p:cNvPr>
          <p:cNvSpPr txBox="1"/>
          <p:nvPr/>
        </p:nvSpPr>
        <p:spPr>
          <a:xfrm>
            <a:off x="6933904" y="2007819"/>
            <a:ext cx="3465735" cy="20621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IP Samir" panose="00000400000000000000" pitchFamily="2" charset="-78"/>
                <a:cs typeface="VIP Samir" panose="00000400000000000000" pitchFamily="2" charset="-78"/>
              </a:rPr>
              <a:t>المادة / رياضيات 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3200" b="1" dirty="0">
                <a:effectLst/>
                <a:latin typeface="VIP Samir" panose="00000400000000000000" pitchFamily="2" charset="-78"/>
                <a:cs typeface="VIP Samir" panose="00000400000000000000" pitchFamily="2" charset="-78"/>
              </a:rPr>
              <a:t>الصف / الثاني 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IP Samir" panose="00000400000000000000" pitchFamily="2" charset="-78"/>
                <a:cs typeface="VIP Samir" panose="00000400000000000000" pitchFamily="2" charset="-78"/>
              </a:rPr>
              <a:t>اليوم/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3200" b="1" dirty="0">
                <a:effectLst/>
                <a:latin typeface="VIP Samir" panose="00000400000000000000" pitchFamily="2" charset="-78"/>
                <a:cs typeface="VIP Samir" panose="00000400000000000000" pitchFamily="2" charset="-78"/>
              </a:rPr>
              <a:t>التاريخ/</a:t>
            </a:r>
            <a:endParaRPr kumimoji="0" lang="ar-SA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IP Samir" panose="00000400000000000000" pitchFamily="2" charset="-78"/>
              <a:cs typeface="VIP Samir" panose="00000400000000000000" pitchFamily="2" charset="-78"/>
            </a:endParaRP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FB5195F4-087D-4D6C-9D65-59C670B15F06}"/>
              </a:ext>
            </a:extLst>
          </p:cNvPr>
          <p:cNvSpPr txBox="1"/>
          <p:nvPr/>
        </p:nvSpPr>
        <p:spPr>
          <a:xfrm>
            <a:off x="3992046" y="4909402"/>
            <a:ext cx="467472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IP Samir" panose="00000400000000000000" pitchFamily="2" charset="-78"/>
                <a:cs typeface="VIP Samir" panose="00000400000000000000" pitchFamily="2" charset="-78"/>
              </a:rPr>
              <a:t>معلمة المادة/ مباركة الزبيدي.</a:t>
            </a:r>
            <a:endParaRPr kumimoji="0" lang="ar-SA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IP Samir" panose="00000400000000000000" pitchFamily="2" charset="-78"/>
              <a:cs typeface="VIP Sami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99598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E9DACBFE-B640-4A0C-8323-88BB1A698DD1}"/>
              </a:ext>
            </a:extLst>
          </p:cNvPr>
          <p:cNvGrpSpPr/>
          <p:nvPr/>
        </p:nvGrpSpPr>
        <p:grpSpPr>
          <a:xfrm>
            <a:off x="281940" y="0"/>
            <a:ext cx="11628120" cy="6857880"/>
            <a:chOff x="868680" y="68549"/>
            <a:chExt cx="10561320" cy="6718572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6" name="مستطيل 5">
              <a:extLst>
                <a:ext uri="{FF2B5EF4-FFF2-40B4-BE49-F238E27FC236}">
                  <a16:creationId xmlns:a16="http://schemas.microsoft.com/office/drawing/2014/main" id="{753B85CE-1706-4316-A03D-F92B4635053B}"/>
                </a:ext>
              </a:extLst>
            </p:cNvPr>
            <p:cNvSpPr/>
            <p:nvPr/>
          </p:nvSpPr>
          <p:spPr>
            <a:xfrm>
              <a:off x="868680" y="307382"/>
              <a:ext cx="10561320" cy="6235658"/>
            </a:xfrm>
            <a:custGeom>
              <a:avLst/>
              <a:gdLst>
                <a:gd name="connsiteX0" fmla="*/ 0 w 10739120"/>
                <a:gd name="connsiteY0" fmla="*/ 0 h 6360160"/>
                <a:gd name="connsiteX1" fmla="*/ 10739120 w 10739120"/>
                <a:gd name="connsiteY1" fmla="*/ 0 h 6360160"/>
                <a:gd name="connsiteX2" fmla="*/ 10739120 w 10739120"/>
                <a:gd name="connsiteY2" fmla="*/ 6360160 h 6360160"/>
                <a:gd name="connsiteX3" fmla="*/ 0 w 10739120"/>
                <a:gd name="connsiteY3" fmla="*/ 6360160 h 6360160"/>
                <a:gd name="connsiteX4" fmla="*/ 0 w 10739120"/>
                <a:gd name="connsiteY4" fmla="*/ 0 h 6360160"/>
                <a:gd name="connsiteX0" fmla="*/ 0 w 10739120"/>
                <a:gd name="connsiteY0" fmla="*/ 0 h 6360160"/>
                <a:gd name="connsiteX1" fmla="*/ 10596245 w 10739120"/>
                <a:gd name="connsiteY1" fmla="*/ 76200 h 6360160"/>
                <a:gd name="connsiteX2" fmla="*/ 10739120 w 10739120"/>
                <a:gd name="connsiteY2" fmla="*/ 6360160 h 6360160"/>
                <a:gd name="connsiteX3" fmla="*/ 0 w 10739120"/>
                <a:gd name="connsiteY3" fmla="*/ 6360160 h 6360160"/>
                <a:gd name="connsiteX4" fmla="*/ 0 w 10739120"/>
                <a:gd name="connsiteY4" fmla="*/ 0 h 6360160"/>
                <a:gd name="connsiteX0" fmla="*/ 123825 w 10739120"/>
                <a:gd name="connsiteY0" fmla="*/ 9525 h 6283960"/>
                <a:gd name="connsiteX1" fmla="*/ 10596245 w 10739120"/>
                <a:gd name="connsiteY1" fmla="*/ 0 h 6283960"/>
                <a:gd name="connsiteX2" fmla="*/ 10739120 w 10739120"/>
                <a:gd name="connsiteY2" fmla="*/ 6283960 h 6283960"/>
                <a:gd name="connsiteX3" fmla="*/ 0 w 10739120"/>
                <a:gd name="connsiteY3" fmla="*/ 6283960 h 6283960"/>
                <a:gd name="connsiteX4" fmla="*/ 123825 w 10739120"/>
                <a:gd name="connsiteY4" fmla="*/ 9525 h 6283960"/>
                <a:gd name="connsiteX0" fmla="*/ 0 w 10615295"/>
                <a:gd name="connsiteY0" fmla="*/ 9525 h 6283960"/>
                <a:gd name="connsiteX1" fmla="*/ 10472420 w 10615295"/>
                <a:gd name="connsiteY1" fmla="*/ 0 h 6283960"/>
                <a:gd name="connsiteX2" fmla="*/ 10615295 w 10615295"/>
                <a:gd name="connsiteY2" fmla="*/ 6283960 h 6283960"/>
                <a:gd name="connsiteX3" fmla="*/ 19050 w 10615295"/>
                <a:gd name="connsiteY3" fmla="*/ 6188710 h 6283960"/>
                <a:gd name="connsiteX4" fmla="*/ 0 w 10615295"/>
                <a:gd name="connsiteY4" fmla="*/ 9525 h 6283960"/>
                <a:gd name="connsiteX0" fmla="*/ 0 w 10472420"/>
                <a:gd name="connsiteY0" fmla="*/ 9525 h 6207760"/>
                <a:gd name="connsiteX1" fmla="*/ 10472420 w 10472420"/>
                <a:gd name="connsiteY1" fmla="*/ 0 h 6207760"/>
                <a:gd name="connsiteX2" fmla="*/ 10472420 w 10472420"/>
                <a:gd name="connsiteY2" fmla="*/ 6207760 h 6207760"/>
                <a:gd name="connsiteX3" fmla="*/ 19050 w 10472420"/>
                <a:gd name="connsiteY3" fmla="*/ 6188710 h 6207760"/>
                <a:gd name="connsiteX4" fmla="*/ 0 w 10472420"/>
                <a:gd name="connsiteY4" fmla="*/ 9525 h 6207760"/>
                <a:gd name="connsiteX0" fmla="*/ 0 w 10561320"/>
                <a:gd name="connsiteY0" fmla="*/ 9525 h 6207760"/>
                <a:gd name="connsiteX1" fmla="*/ 10472420 w 10561320"/>
                <a:gd name="connsiteY1" fmla="*/ 0 h 6207760"/>
                <a:gd name="connsiteX2" fmla="*/ 10472420 w 10561320"/>
                <a:gd name="connsiteY2" fmla="*/ 6207760 h 6207760"/>
                <a:gd name="connsiteX3" fmla="*/ 19050 w 10561320"/>
                <a:gd name="connsiteY3" fmla="*/ 6188710 h 6207760"/>
                <a:gd name="connsiteX4" fmla="*/ 0 w 10561320"/>
                <a:gd name="connsiteY4" fmla="*/ 9525 h 6207760"/>
                <a:gd name="connsiteX0" fmla="*/ 0 w 10561320"/>
                <a:gd name="connsiteY0" fmla="*/ 9525 h 6235658"/>
                <a:gd name="connsiteX1" fmla="*/ 10472420 w 10561320"/>
                <a:gd name="connsiteY1" fmla="*/ 0 h 6235658"/>
                <a:gd name="connsiteX2" fmla="*/ 10472420 w 10561320"/>
                <a:gd name="connsiteY2" fmla="*/ 6207760 h 6235658"/>
                <a:gd name="connsiteX3" fmla="*/ 19050 w 10561320"/>
                <a:gd name="connsiteY3" fmla="*/ 6188710 h 6235658"/>
                <a:gd name="connsiteX4" fmla="*/ 0 w 10561320"/>
                <a:gd name="connsiteY4" fmla="*/ 9525 h 6235658"/>
                <a:gd name="connsiteX0" fmla="*/ 0 w 10561320"/>
                <a:gd name="connsiteY0" fmla="*/ 9525 h 6235658"/>
                <a:gd name="connsiteX1" fmla="*/ 10472420 w 10561320"/>
                <a:gd name="connsiteY1" fmla="*/ 0 h 6235658"/>
                <a:gd name="connsiteX2" fmla="*/ 10472420 w 10561320"/>
                <a:gd name="connsiteY2" fmla="*/ 6207760 h 6235658"/>
                <a:gd name="connsiteX3" fmla="*/ 28575 w 10561320"/>
                <a:gd name="connsiteY3" fmla="*/ 6188710 h 6235658"/>
                <a:gd name="connsiteX4" fmla="*/ 0 w 10561320"/>
                <a:gd name="connsiteY4" fmla="*/ 9525 h 6235658"/>
                <a:gd name="connsiteX0" fmla="*/ 0 w 10561320"/>
                <a:gd name="connsiteY0" fmla="*/ 9525 h 6235658"/>
                <a:gd name="connsiteX1" fmla="*/ 10472420 w 10561320"/>
                <a:gd name="connsiteY1" fmla="*/ 0 h 6235658"/>
                <a:gd name="connsiteX2" fmla="*/ 10472420 w 10561320"/>
                <a:gd name="connsiteY2" fmla="*/ 6207760 h 6235658"/>
                <a:gd name="connsiteX3" fmla="*/ 28575 w 10561320"/>
                <a:gd name="connsiteY3" fmla="*/ 6188710 h 6235658"/>
                <a:gd name="connsiteX4" fmla="*/ 0 w 10561320"/>
                <a:gd name="connsiteY4" fmla="*/ 9525 h 6235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61320" h="6235658">
                  <a:moveTo>
                    <a:pt x="0" y="9525"/>
                  </a:moveTo>
                  <a:lnTo>
                    <a:pt x="10472420" y="0"/>
                  </a:lnTo>
                  <a:cubicBezTo>
                    <a:pt x="10472420" y="2069253"/>
                    <a:pt x="10672445" y="4109932"/>
                    <a:pt x="10472420" y="6207760"/>
                  </a:cubicBezTo>
                  <a:cubicBezTo>
                    <a:pt x="6940338" y="6277610"/>
                    <a:pt x="3513032" y="6195060"/>
                    <a:pt x="28575" y="6188710"/>
                  </a:cubicBezTo>
                  <a:cubicBezTo>
                    <a:pt x="152400" y="4128982"/>
                    <a:pt x="9525" y="2069253"/>
                    <a:pt x="0" y="9525"/>
                  </a:cubicBezTo>
                  <a:close/>
                </a:path>
              </a:pathLst>
            </a:custGeom>
            <a:solidFill>
              <a:srgbClr val="C0CE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grpSp>
          <p:nvGrpSpPr>
            <p:cNvPr id="13" name="مجموعة 12">
              <a:extLst>
                <a:ext uri="{FF2B5EF4-FFF2-40B4-BE49-F238E27FC236}">
                  <a16:creationId xmlns:a16="http://schemas.microsoft.com/office/drawing/2014/main" id="{5AF98EEA-6412-42E1-B377-DCA754C0D23F}"/>
                </a:ext>
              </a:extLst>
            </p:cNvPr>
            <p:cNvGrpSpPr/>
            <p:nvPr/>
          </p:nvGrpSpPr>
          <p:grpSpPr>
            <a:xfrm>
              <a:off x="1807622" y="68549"/>
              <a:ext cx="9143229" cy="725158"/>
              <a:chOff x="1807622" y="68549"/>
              <a:chExt cx="9143229" cy="725158"/>
            </a:xfrm>
          </p:grpSpPr>
          <p:sp>
            <p:nvSpPr>
              <p:cNvPr id="7" name="وتر 6">
                <a:extLst>
                  <a:ext uri="{FF2B5EF4-FFF2-40B4-BE49-F238E27FC236}">
                    <a16:creationId xmlns:a16="http://schemas.microsoft.com/office/drawing/2014/main" id="{9C18D446-CA40-4E66-9314-4DDC48EA23AD}"/>
                  </a:ext>
                </a:extLst>
              </p:cNvPr>
              <p:cNvSpPr/>
              <p:nvPr/>
            </p:nvSpPr>
            <p:spPr>
              <a:xfrm rot="2133426">
                <a:off x="10198376" y="196213"/>
                <a:ext cx="752475" cy="597493"/>
              </a:xfrm>
              <a:prstGeom prst="chord">
                <a:avLst>
                  <a:gd name="adj1" fmla="val 17260161"/>
                  <a:gd name="adj2" fmla="val 10448979"/>
                </a:avLst>
              </a:prstGeom>
              <a:solidFill>
                <a:srgbClr val="FFF98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" name="وتر 7">
                <a:extLst>
                  <a:ext uri="{FF2B5EF4-FFF2-40B4-BE49-F238E27FC236}">
                    <a16:creationId xmlns:a16="http://schemas.microsoft.com/office/drawing/2014/main" id="{F8ADE7EB-C570-4A57-BFAC-ABFCCD4C3D5D}"/>
                  </a:ext>
                </a:extLst>
              </p:cNvPr>
              <p:cNvSpPr/>
              <p:nvPr/>
            </p:nvSpPr>
            <p:spPr>
              <a:xfrm rot="835968">
                <a:off x="8578258" y="68549"/>
                <a:ext cx="752475" cy="597493"/>
              </a:xfrm>
              <a:prstGeom prst="chord">
                <a:avLst>
                  <a:gd name="adj1" fmla="val 20251363"/>
                  <a:gd name="adj2" fmla="val 10448979"/>
                </a:avLst>
              </a:prstGeom>
              <a:solidFill>
                <a:srgbClr val="86BC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9" name="وتر 8">
                <a:extLst>
                  <a:ext uri="{FF2B5EF4-FFF2-40B4-BE49-F238E27FC236}">
                    <a16:creationId xmlns:a16="http://schemas.microsoft.com/office/drawing/2014/main" id="{7F04F12B-8B62-4F7C-8062-5B828975ABD0}"/>
                  </a:ext>
                </a:extLst>
              </p:cNvPr>
              <p:cNvSpPr/>
              <p:nvPr/>
            </p:nvSpPr>
            <p:spPr>
              <a:xfrm rot="2133426">
                <a:off x="6830179" y="196214"/>
                <a:ext cx="752475" cy="597493"/>
              </a:xfrm>
              <a:prstGeom prst="chord">
                <a:avLst>
                  <a:gd name="adj1" fmla="val 17260161"/>
                  <a:gd name="adj2" fmla="val 10270297"/>
                </a:avLst>
              </a:prstGeom>
              <a:solidFill>
                <a:srgbClr val="F9A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10" name="وتر 9">
                <a:extLst>
                  <a:ext uri="{FF2B5EF4-FFF2-40B4-BE49-F238E27FC236}">
                    <a16:creationId xmlns:a16="http://schemas.microsoft.com/office/drawing/2014/main" id="{7358C511-5A3C-4A3F-A8F4-9FE64F311FB7}"/>
                  </a:ext>
                </a:extLst>
              </p:cNvPr>
              <p:cNvSpPr/>
              <p:nvPr/>
            </p:nvSpPr>
            <p:spPr>
              <a:xfrm rot="835968">
                <a:off x="5222727" y="68550"/>
                <a:ext cx="752475" cy="597493"/>
              </a:xfrm>
              <a:prstGeom prst="chord">
                <a:avLst>
                  <a:gd name="adj1" fmla="val 20251363"/>
                  <a:gd name="adj2" fmla="val 10448979"/>
                </a:avLst>
              </a:prstGeom>
              <a:solidFill>
                <a:srgbClr val="FFF98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1" name="وتر 10">
                <a:extLst>
                  <a:ext uri="{FF2B5EF4-FFF2-40B4-BE49-F238E27FC236}">
                    <a16:creationId xmlns:a16="http://schemas.microsoft.com/office/drawing/2014/main" id="{1D55D55C-B797-473D-9D76-6CFCA085E5F3}"/>
                  </a:ext>
                </a:extLst>
              </p:cNvPr>
              <p:cNvSpPr/>
              <p:nvPr/>
            </p:nvSpPr>
            <p:spPr>
              <a:xfrm rot="2133426">
                <a:off x="3427740" y="196214"/>
                <a:ext cx="752475" cy="597493"/>
              </a:xfrm>
              <a:prstGeom prst="chord">
                <a:avLst>
                  <a:gd name="adj1" fmla="val 17260161"/>
                  <a:gd name="adj2" fmla="val 10243326"/>
                </a:avLst>
              </a:prstGeom>
              <a:solidFill>
                <a:srgbClr val="86BC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2" name="وتر 11">
                <a:extLst>
                  <a:ext uri="{FF2B5EF4-FFF2-40B4-BE49-F238E27FC236}">
                    <a16:creationId xmlns:a16="http://schemas.microsoft.com/office/drawing/2014/main" id="{156C7B8A-4194-4645-92CC-35739B6ECF28}"/>
                  </a:ext>
                </a:extLst>
              </p:cNvPr>
              <p:cNvSpPr/>
              <p:nvPr/>
            </p:nvSpPr>
            <p:spPr>
              <a:xfrm rot="835968">
                <a:off x="1807622" y="68550"/>
                <a:ext cx="752475" cy="597493"/>
              </a:xfrm>
              <a:prstGeom prst="chord">
                <a:avLst>
                  <a:gd name="adj1" fmla="val 20251363"/>
                  <a:gd name="adj2" fmla="val 10448979"/>
                </a:avLst>
              </a:prstGeom>
              <a:solidFill>
                <a:srgbClr val="F9A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15" name="وتر 14">
              <a:extLst>
                <a:ext uri="{FF2B5EF4-FFF2-40B4-BE49-F238E27FC236}">
                  <a16:creationId xmlns:a16="http://schemas.microsoft.com/office/drawing/2014/main" id="{1DB6140F-5272-43BE-8C55-C2C7ADCFFA7F}"/>
                </a:ext>
              </a:extLst>
            </p:cNvPr>
            <p:cNvSpPr/>
            <p:nvPr/>
          </p:nvSpPr>
          <p:spPr>
            <a:xfrm rot="19466574" flipV="1">
              <a:off x="7647310" y="6060692"/>
              <a:ext cx="752475" cy="597493"/>
            </a:xfrm>
            <a:prstGeom prst="chord">
              <a:avLst>
                <a:gd name="adj1" fmla="val 17260161"/>
                <a:gd name="adj2" fmla="val 10347787"/>
              </a:avLst>
            </a:prstGeom>
            <a:solidFill>
              <a:srgbClr val="FFF9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6" name="وتر 15">
              <a:extLst>
                <a:ext uri="{FF2B5EF4-FFF2-40B4-BE49-F238E27FC236}">
                  <a16:creationId xmlns:a16="http://schemas.microsoft.com/office/drawing/2014/main" id="{9AF5A863-62BC-4588-91E5-B649DEAE42C5}"/>
                </a:ext>
              </a:extLst>
            </p:cNvPr>
            <p:cNvSpPr/>
            <p:nvPr/>
          </p:nvSpPr>
          <p:spPr>
            <a:xfrm rot="20764032" flipV="1">
              <a:off x="6515519" y="6178704"/>
              <a:ext cx="752475" cy="597493"/>
            </a:xfrm>
            <a:prstGeom prst="chord">
              <a:avLst>
                <a:gd name="adj1" fmla="val 20251363"/>
                <a:gd name="adj2" fmla="val 10448979"/>
              </a:avLst>
            </a:prstGeom>
            <a:solidFill>
              <a:srgbClr val="86BC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7" name="وتر 16">
              <a:extLst>
                <a:ext uri="{FF2B5EF4-FFF2-40B4-BE49-F238E27FC236}">
                  <a16:creationId xmlns:a16="http://schemas.microsoft.com/office/drawing/2014/main" id="{1034DB3F-AB3C-42FE-AE64-F1767D755492}"/>
                </a:ext>
              </a:extLst>
            </p:cNvPr>
            <p:cNvSpPr/>
            <p:nvPr/>
          </p:nvSpPr>
          <p:spPr>
            <a:xfrm rot="19466574" flipV="1">
              <a:off x="5222726" y="6033064"/>
              <a:ext cx="752475" cy="597493"/>
            </a:xfrm>
            <a:prstGeom prst="chord">
              <a:avLst>
                <a:gd name="adj1" fmla="val 16975832"/>
                <a:gd name="adj2" fmla="val 10448979"/>
              </a:avLst>
            </a:prstGeom>
            <a:solidFill>
              <a:srgbClr val="F9A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8" name="وتر 17">
              <a:extLst>
                <a:ext uri="{FF2B5EF4-FFF2-40B4-BE49-F238E27FC236}">
                  <a16:creationId xmlns:a16="http://schemas.microsoft.com/office/drawing/2014/main" id="{0827BD79-7315-4E57-97DF-C7FF8D4FB19D}"/>
                </a:ext>
              </a:extLst>
            </p:cNvPr>
            <p:cNvSpPr/>
            <p:nvPr/>
          </p:nvSpPr>
          <p:spPr>
            <a:xfrm rot="20764032" flipV="1">
              <a:off x="3837067" y="6154584"/>
              <a:ext cx="752475" cy="597493"/>
            </a:xfrm>
            <a:prstGeom prst="chord">
              <a:avLst>
                <a:gd name="adj1" fmla="val 20251363"/>
                <a:gd name="adj2" fmla="val 10448979"/>
              </a:avLst>
            </a:prstGeom>
            <a:solidFill>
              <a:srgbClr val="FFF9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9" name="وتر 18">
              <a:extLst>
                <a:ext uri="{FF2B5EF4-FFF2-40B4-BE49-F238E27FC236}">
                  <a16:creationId xmlns:a16="http://schemas.microsoft.com/office/drawing/2014/main" id="{5750FB8C-87F3-4031-B1C2-395FDCFE2AE9}"/>
                </a:ext>
              </a:extLst>
            </p:cNvPr>
            <p:cNvSpPr/>
            <p:nvPr/>
          </p:nvSpPr>
          <p:spPr>
            <a:xfrm rot="19466574" flipV="1">
              <a:off x="2660060" y="6009457"/>
              <a:ext cx="752475" cy="597493"/>
            </a:xfrm>
            <a:prstGeom prst="chord">
              <a:avLst>
                <a:gd name="adj1" fmla="val 16898287"/>
                <a:gd name="adj2" fmla="val 10448979"/>
              </a:avLst>
            </a:prstGeom>
            <a:solidFill>
              <a:srgbClr val="86BC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0" name="وتر 19">
              <a:extLst>
                <a:ext uri="{FF2B5EF4-FFF2-40B4-BE49-F238E27FC236}">
                  <a16:creationId xmlns:a16="http://schemas.microsoft.com/office/drawing/2014/main" id="{66AB42F1-15F2-43FF-892B-922A426E4A06}"/>
                </a:ext>
              </a:extLst>
            </p:cNvPr>
            <p:cNvSpPr/>
            <p:nvPr/>
          </p:nvSpPr>
          <p:spPr>
            <a:xfrm rot="20764032" flipV="1">
              <a:off x="1483053" y="6159844"/>
              <a:ext cx="752475" cy="597493"/>
            </a:xfrm>
            <a:prstGeom prst="chord">
              <a:avLst>
                <a:gd name="adj1" fmla="val 20251363"/>
                <a:gd name="adj2" fmla="val 10448979"/>
              </a:avLst>
            </a:prstGeom>
            <a:solidFill>
              <a:srgbClr val="F9A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1" name="وتر 20">
              <a:extLst>
                <a:ext uri="{FF2B5EF4-FFF2-40B4-BE49-F238E27FC236}">
                  <a16:creationId xmlns:a16="http://schemas.microsoft.com/office/drawing/2014/main" id="{043CA8EE-039E-4673-9B52-3830D107B143}"/>
                </a:ext>
              </a:extLst>
            </p:cNvPr>
            <p:cNvSpPr/>
            <p:nvPr/>
          </p:nvSpPr>
          <p:spPr>
            <a:xfrm rot="20764032" flipV="1">
              <a:off x="8869532" y="6189628"/>
              <a:ext cx="752475" cy="597493"/>
            </a:xfrm>
            <a:prstGeom prst="chord">
              <a:avLst>
                <a:gd name="adj1" fmla="val 20251363"/>
                <a:gd name="adj2" fmla="val 10448979"/>
              </a:avLst>
            </a:prstGeom>
            <a:solidFill>
              <a:srgbClr val="F9A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22" name="وتر 21">
              <a:extLst>
                <a:ext uri="{FF2B5EF4-FFF2-40B4-BE49-F238E27FC236}">
                  <a16:creationId xmlns:a16="http://schemas.microsoft.com/office/drawing/2014/main" id="{1687D749-7571-4E5E-BE86-4CF5772A0AD1}"/>
                </a:ext>
              </a:extLst>
            </p:cNvPr>
            <p:cNvSpPr/>
            <p:nvPr/>
          </p:nvSpPr>
          <p:spPr>
            <a:xfrm rot="19466574" flipV="1">
              <a:off x="10149054" y="6043989"/>
              <a:ext cx="752475" cy="597493"/>
            </a:xfrm>
            <a:prstGeom prst="chord">
              <a:avLst>
                <a:gd name="adj1" fmla="val 17260161"/>
                <a:gd name="adj2" fmla="val 10448979"/>
              </a:avLst>
            </a:prstGeom>
            <a:solidFill>
              <a:srgbClr val="86BC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F6431642-A2EE-4E50-913A-9D5E8F8B29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21" y="435252"/>
            <a:ext cx="1093574" cy="874859"/>
          </a:xfrm>
          <a:prstGeom prst="rect">
            <a:avLst/>
          </a:prstGeom>
        </p:spPr>
      </p:pic>
      <p:sp>
        <p:nvSpPr>
          <p:cNvPr id="25" name="مربع نص 24">
            <a:extLst>
              <a:ext uri="{FF2B5EF4-FFF2-40B4-BE49-F238E27FC236}">
                <a16:creationId xmlns:a16="http://schemas.microsoft.com/office/drawing/2014/main" id="{2D420F40-CC45-4104-B0BA-D12000E963BE}"/>
              </a:ext>
            </a:extLst>
          </p:cNvPr>
          <p:cNvSpPr txBox="1"/>
          <p:nvPr/>
        </p:nvSpPr>
        <p:spPr>
          <a:xfrm>
            <a:off x="9037795" y="872681"/>
            <a:ext cx="259059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IP Samir" panose="00000400000000000000" pitchFamily="2" charset="-78"/>
                <a:cs typeface="VIP Samir" panose="00000400000000000000" pitchFamily="2" charset="-78"/>
              </a:rPr>
              <a:t>مراجعة ما سبق :</a:t>
            </a:r>
            <a:endParaRPr kumimoji="0" lang="ar-SA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IP Samir" panose="00000400000000000000" pitchFamily="2" charset="-78"/>
              <a:cs typeface="VIP Samir" panose="00000400000000000000" pitchFamily="2" charset="-78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93DF2E33-9933-46E6-8D48-B20320BC30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6" t="12725" r="66856" b="38333"/>
          <a:stretch/>
        </p:blipFill>
        <p:spPr>
          <a:xfrm>
            <a:off x="1151873" y="1809216"/>
            <a:ext cx="3121322" cy="3984248"/>
          </a:xfrm>
          <a:prstGeom prst="rect">
            <a:avLst/>
          </a:prstGeom>
        </p:spPr>
      </p:pic>
      <p:pic>
        <p:nvPicPr>
          <p:cNvPr id="51" name="صورة 50">
            <a:extLst>
              <a:ext uri="{FF2B5EF4-FFF2-40B4-BE49-F238E27FC236}">
                <a16:creationId xmlns:a16="http://schemas.microsoft.com/office/drawing/2014/main" id="{88C8C89D-0A76-4B33-A090-76E0B5F397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81" t="7994" r="1249" b="37117"/>
          <a:stretch/>
        </p:blipFill>
        <p:spPr>
          <a:xfrm>
            <a:off x="7945163" y="1344790"/>
            <a:ext cx="3964897" cy="4472524"/>
          </a:xfrm>
          <a:prstGeom prst="rect">
            <a:avLst/>
          </a:prstGeom>
        </p:spPr>
      </p:pic>
      <p:pic>
        <p:nvPicPr>
          <p:cNvPr id="52" name="صورة 51">
            <a:extLst>
              <a:ext uri="{FF2B5EF4-FFF2-40B4-BE49-F238E27FC236}">
                <a16:creationId xmlns:a16="http://schemas.microsoft.com/office/drawing/2014/main" id="{97CDD04B-00FA-4DD2-BAAF-834810513F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11" t="7994" r="34885" b="36043"/>
          <a:stretch/>
        </p:blipFill>
        <p:spPr>
          <a:xfrm>
            <a:off x="4502574" y="1619697"/>
            <a:ext cx="3702467" cy="4447870"/>
          </a:xfrm>
          <a:prstGeom prst="rect">
            <a:avLst/>
          </a:prstGeom>
        </p:spPr>
      </p:pic>
      <p:sp>
        <p:nvSpPr>
          <p:cNvPr id="26" name="مربع نص 25">
            <a:extLst>
              <a:ext uri="{FF2B5EF4-FFF2-40B4-BE49-F238E27FC236}">
                <a16:creationId xmlns:a16="http://schemas.microsoft.com/office/drawing/2014/main" id="{F8259E2B-C2AD-46C6-AB3D-8DEF502A9539}"/>
              </a:ext>
            </a:extLst>
          </p:cNvPr>
          <p:cNvSpPr txBox="1"/>
          <p:nvPr/>
        </p:nvSpPr>
        <p:spPr>
          <a:xfrm>
            <a:off x="3886985" y="842274"/>
            <a:ext cx="3574059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أجد ناتج الطرح :</a:t>
            </a:r>
            <a:endParaRPr lang="ar-SA" sz="7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aphicFrame>
        <p:nvGraphicFramePr>
          <p:cNvPr id="27" name="جدول 2">
            <a:extLst>
              <a:ext uri="{FF2B5EF4-FFF2-40B4-BE49-F238E27FC236}">
                <a16:creationId xmlns:a16="http://schemas.microsoft.com/office/drawing/2014/main" id="{FFD93573-D471-4064-949C-E01216B715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1364302"/>
              </p:ext>
            </p:extLst>
          </p:nvPr>
        </p:nvGraphicFramePr>
        <p:xfrm>
          <a:off x="9301527" y="2726492"/>
          <a:ext cx="1512047" cy="182880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673062">
                  <a:extLst>
                    <a:ext uri="{9D8B030D-6E8A-4147-A177-3AD203B41FA5}">
                      <a16:colId xmlns:a16="http://schemas.microsoft.com/office/drawing/2014/main" val="978441963"/>
                    </a:ext>
                  </a:extLst>
                </a:gridCol>
                <a:gridCol w="838985">
                  <a:extLst>
                    <a:ext uri="{9D8B030D-6E8A-4147-A177-3AD203B41FA5}">
                      <a16:colId xmlns:a16="http://schemas.microsoft.com/office/drawing/2014/main" val="2599250139"/>
                    </a:ext>
                  </a:extLst>
                </a:gridCol>
              </a:tblGrid>
              <a:tr h="330077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آحاد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عشرات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7342285"/>
                  </a:ext>
                </a:extLst>
              </a:tr>
              <a:tr h="1320309">
                <a:tc>
                  <a:txBody>
                    <a:bodyPr/>
                    <a:lstStyle/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7866181"/>
                  </a:ext>
                </a:extLst>
              </a:tr>
            </a:tbl>
          </a:graphicData>
        </a:graphic>
      </p:graphicFrame>
      <p:sp>
        <p:nvSpPr>
          <p:cNvPr id="28" name="مربع نص 27">
            <a:extLst>
              <a:ext uri="{FF2B5EF4-FFF2-40B4-BE49-F238E27FC236}">
                <a16:creationId xmlns:a16="http://schemas.microsoft.com/office/drawing/2014/main" id="{4D0AA615-B04C-4856-B459-9F704BEE6721}"/>
              </a:ext>
            </a:extLst>
          </p:cNvPr>
          <p:cNvSpPr txBox="1"/>
          <p:nvPr/>
        </p:nvSpPr>
        <p:spPr>
          <a:xfrm>
            <a:off x="9301527" y="3117672"/>
            <a:ext cx="1404875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1">
            <a:spAutoFit/>
          </a:bodyPr>
          <a:lstStyle/>
          <a:p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7        1</a:t>
            </a:r>
            <a:endParaRPr lang="ar-SA" sz="20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2EB9F457-1BB8-495A-9592-26269260B348}"/>
              </a:ext>
            </a:extLst>
          </p:cNvPr>
          <p:cNvSpPr txBox="1"/>
          <p:nvPr/>
        </p:nvSpPr>
        <p:spPr>
          <a:xfrm>
            <a:off x="10332526" y="3649980"/>
            <a:ext cx="373876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1">
            <a:spAutoFit/>
          </a:bodyPr>
          <a:lstStyle/>
          <a:p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3</a:t>
            </a:r>
            <a:endParaRPr lang="ar-SA" sz="20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cxnSp>
        <p:nvCxnSpPr>
          <p:cNvPr id="30" name="رابط مستقيم 29">
            <a:extLst>
              <a:ext uri="{FF2B5EF4-FFF2-40B4-BE49-F238E27FC236}">
                <a16:creationId xmlns:a16="http://schemas.microsoft.com/office/drawing/2014/main" id="{284F18F8-8F7F-4E48-99FD-AC64080EAD2E}"/>
              </a:ext>
            </a:extLst>
          </p:cNvPr>
          <p:cNvCxnSpPr>
            <a:cxnSpLocks/>
          </p:cNvCxnSpPr>
          <p:nvPr/>
        </p:nvCxnSpPr>
        <p:spPr>
          <a:xfrm>
            <a:off x="9301527" y="4098563"/>
            <a:ext cx="197639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علامة الطرح 30">
            <a:extLst>
              <a:ext uri="{FF2B5EF4-FFF2-40B4-BE49-F238E27FC236}">
                <a16:creationId xmlns:a16="http://schemas.microsoft.com/office/drawing/2014/main" id="{15A46D84-4771-4258-AF96-BCE067D956BB}"/>
              </a:ext>
            </a:extLst>
          </p:cNvPr>
          <p:cNvSpPr/>
          <p:nvPr/>
        </p:nvSpPr>
        <p:spPr>
          <a:xfrm>
            <a:off x="10958923" y="3736714"/>
            <a:ext cx="354019" cy="23567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graphicFrame>
        <p:nvGraphicFramePr>
          <p:cNvPr id="33" name="جدول 2">
            <a:extLst>
              <a:ext uri="{FF2B5EF4-FFF2-40B4-BE49-F238E27FC236}">
                <a16:creationId xmlns:a16="http://schemas.microsoft.com/office/drawing/2014/main" id="{00DE2254-0718-4A74-85FF-364D8A1125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7284647"/>
              </p:ext>
            </p:extLst>
          </p:nvPr>
        </p:nvGraphicFramePr>
        <p:xfrm>
          <a:off x="5575961" y="2726492"/>
          <a:ext cx="1512047" cy="182880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673062">
                  <a:extLst>
                    <a:ext uri="{9D8B030D-6E8A-4147-A177-3AD203B41FA5}">
                      <a16:colId xmlns:a16="http://schemas.microsoft.com/office/drawing/2014/main" val="978441963"/>
                    </a:ext>
                  </a:extLst>
                </a:gridCol>
                <a:gridCol w="838985">
                  <a:extLst>
                    <a:ext uri="{9D8B030D-6E8A-4147-A177-3AD203B41FA5}">
                      <a16:colId xmlns:a16="http://schemas.microsoft.com/office/drawing/2014/main" val="2599250139"/>
                    </a:ext>
                  </a:extLst>
                </a:gridCol>
              </a:tblGrid>
              <a:tr h="330077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آحاد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عشرات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7342285"/>
                  </a:ext>
                </a:extLst>
              </a:tr>
              <a:tr h="1320309">
                <a:tc>
                  <a:txBody>
                    <a:bodyPr/>
                    <a:lstStyle/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7866181"/>
                  </a:ext>
                </a:extLst>
              </a:tr>
            </a:tbl>
          </a:graphicData>
        </a:graphic>
      </p:graphicFrame>
      <p:sp>
        <p:nvSpPr>
          <p:cNvPr id="34" name="مربع نص 33">
            <a:extLst>
              <a:ext uri="{FF2B5EF4-FFF2-40B4-BE49-F238E27FC236}">
                <a16:creationId xmlns:a16="http://schemas.microsoft.com/office/drawing/2014/main" id="{BA5FC709-0DB3-4C64-89C2-7965A7E197A6}"/>
              </a:ext>
            </a:extLst>
          </p:cNvPr>
          <p:cNvSpPr txBox="1"/>
          <p:nvPr/>
        </p:nvSpPr>
        <p:spPr>
          <a:xfrm>
            <a:off x="5575961" y="3117672"/>
            <a:ext cx="1404875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1">
            <a:spAutoFit/>
          </a:bodyPr>
          <a:lstStyle/>
          <a:p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1        6</a:t>
            </a:r>
            <a:endParaRPr lang="ar-SA" sz="20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8C480943-DBB9-4A9B-B6F3-0E9CD7307D48}"/>
              </a:ext>
            </a:extLst>
          </p:cNvPr>
          <p:cNvSpPr txBox="1"/>
          <p:nvPr/>
        </p:nvSpPr>
        <p:spPr>
          <a:xfrm>
            <a:off x="5631390" y="3640892"/>
            <a:ext cx="1349446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1">
            <a:spAutoFit/>
          </a:bodyPr>
          <a:lstStyle/>
          <a:p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0        5</a:t>
            </a:r>
            <a:endParaRPr lang="ar-SA" sz="20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cxnSp>
        <p:nvCxnSpPr>
          <p:cNvPr id="36" name="رابط مستقيم 35">
            <a:extLst>
              <a:ext uri="{FF2B5EF4-FFF2-40B4-BE49-F238E27FC236}">
                <a16:creationId xmlns:a16="http://schemas.microsoft.com/office/drawing/2014/main" id="{BA259913-57D8-4BB2-8055-08ACFECBC573}"/>
              </a:ext>
            </a:extLst>
          </p:cNvPr>
          <p:cNvCxnSpPr>
            <a:cxnSpLocks/>
          </p:cNvCxnSpPr>
          <p:nvPr/>
        </p:nvCxnSpPr>
        <p:spPr>
          <a:xfrm>
            <a:off x="5575961" y="4098563"/>
            <a:ext cx="197639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علامة الطرح 36">
            <a:extLst>
              <a:ext uri="{FF2B5EF4-FFF2-40B4-BE49-F238E27FC236}">
                <a16:creationId xmlns:a16="http://schemas.microsoft.com/office/drawing/2014/main" id="{248C6C4E-84E1-41E5-BB18-E3E4B6C9D7F7}"/>
              </a:ext>
            </a:extLst>
          </p:cNvPr>
          <p:cNvSpPr/>
          <p:nvPr/>
        </p:nvSpPr>
        <p:spPr>
          <a:xfrm>
            <a:off x="7233357" y="3736714"/>
            <a:ext cx="354019" cy="23567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graphicFrame>
        <p:nvGraphicFramePr>
          <p:cNvPr id="39" name="جدول 2">
            <a:extLst>
              <a:ext uri="{FF2B5EF4-FFF2-40B4-BE49-F238E27FC236}">
                <a16:creationId xmlns:a16="http://schemas.microsoft.com/office/drawing/2014/main" id="{C85B667C-99C8-4CC8-B22B-A58EA8D0F3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9619002"/>
              </p:ext>
            </p:extLst>
          </p:nvPr>
        </p:nvGraphicFramePr>
        <p:xfrm>
          <a:off x="1890291" y="2726492"/>
          <a:ext cx="1512047" cy="182880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673062">
                  <a:extLst>
                    <a:ext uri="{9D8B030D-6E8A-4147-A177-3AD203B41FA5}">
                      <a16:colId xmlns:a16="http://schemas.microsoft.com/office/drawing/2014/main" val="978441963"/>
                    </a:ext>
                  </a:extLst>
                </a:gridCol>
                <a:gridCol w="838985">
                  <a:extLst>
                    <a:ext uri="{9D8B030D-6E8A-4147-A177-3AD203B41FA5}">
                      <a16:colId xmlns:a16="http://schemas.microsoft.com/office/drawing/2014/main" val="2599250139"/>
                    </a:ext>
                  </a:extLst>
                </a:gridCol>
              </a:tblGrid>
              <a:tr h="330077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آحاد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عشرات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7342285"/>
                  </a:ext>
                </a:extLst>
              </a:tr>
              <a:tr h="1320309">
                <a:tc>
                  <a:txBody>
                    <a:bodyPr/>
                    <a:lstStyle/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7866181"/>
                  </a:ext>
                </a:extLst>
              </a:tr>
            </a:tbl>
          </a:graphicData>
        </a:graphic>
      </p:graphicFrame>
      <p:sp>
        <p:nvSpPr>
          <p:cNvPr id="40" name="مربع نص 39">
            <a:extLst>
              <a:ext uri="{FF2B5EF4-FFF2-40B4-BE49-F238E27FC236}">
                <a16:creationId xmlns:a16="http://schemas.microsoft.com/office/drawing/2014/main" id="{D9923A43-375B-455C-B1C4-6A258EA794CE}"/>
              </a:ext>
            </a:extLst>
          </p:cNvPr>
          <p:cNvSpPr txBox="1"/>
          <p:nvPr/>
        </p:nvSpPr>
        <p:spPr>
          <a:xfrm>
            <a:off x="1890291" y="3117672"/>
            <a:ext cx="1404875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1">
            <a:spAutoFit/>
          </a:bodyPr>
          <a:lstStyle/>
          <a:p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4        3</a:t>
            </a:r>
            <a:endParaRPr lang="ar-SA" sz="20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cxnSp>
        <p:nvCxnSpPr>
          <p:cNvPr id="41" name="رابط مستقيم 40">
            <a:extLst>
              <a:ext uri="{FF2B5EF4-FFF2-40B4-BE49-F238E27FC236}">
                <a16:creationId xmlns:a16="http://schemas.microsoft.com/office/drawing/2014/main" id="{42DA6C9A-B94F-497F-9775-8844C0C264D8}"/>
              </a:ext>
            </a:extLst>
          </p:cNvPr>
          <p:cNvCxnSpPr>
            <a:cxnSpLocks/>
          </p:cNvCxnSpPr>
          <p:nvPr/>
        </p:nvCxnSpPr>
        <p:spPr>
          <a:xfrm>
            <a:off x="1890291" y="4098563"/>
            <a:ext cx="197639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علامة الطرح 41">
            <a:extLst>
              <a:ext uri="{FF2B5EF4-FFF2-40B4-BE49-F238E27FC236}">
                <a16:creationId xmlns:a16="http://schemas.microsoft.com/office/drawing/2014/main" id="{1CCE4534-778E-43CE-9680-4892BC0BF2A7}"/>
              </a:ext>
            </a:extLst>
          </p:cNvPr>
          <p:cNvSpPr/>
          <p:nvPr/>
        </p:nvSpPr>
        <p:spPr>
          <a:xfrm>
            <a:off x="3547687" y="3736714"/>
            <a:ext cx="354019" cy="23567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44" name="مربع نص 43">
            <a:extLst>
              <a:ext uri="{FF2B5EF4-FFF2-40B4-BE49-F238E27FC236}">
                <a16:creationId xmlns:a16="http://schemas.microsoft.com/office/drawing/2014/main" id="{03757894-7FFB-4C64-9CD4-A207BD1C0988}"/>
              </a:ext>
            </a:extLst>
          </p:cNvPr>
          <p:cNvSpPr txBox="1"/>
          <p:nvPr/>
        </p:nvSpPr>
        <p:spPr>
          <a:xfrm>
            <a:off x="1952963" y="3608118"/>
            <a:ext cx="1349446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1">
            <a:spAutoFit/>
          </a:bodyPr>
          <a:lstStyle/>
          <a:p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4        1</a:t>
            </a:r>
            <a:endParaRPr lang="ar-SA" sz="20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45" name="مستطيل 44">
            <a:extLst>
              <a:ext uri="{FF2B5EF4-FFF2-40B4-BE49-F238E27FC236}">
                <a16:creationId xmlns:a16="http://schemas.microsoft.com/office/drawing/2014/main" id="{A986A706-7ADA-42CA-A520-2208810A8384}"/>
              </a:ext>
            </a:extLst>
          </p:cNvPr>
          <p:cNvSpPr/>
          <p:nvPr/>
        </p:nvSpPr>
        <p:spPr>
          <a:xfrm>
            <a:off x="10304767" y="4002268"/>
            <a:ext cx="37387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000" b="1" dirty="0">
                <a:ln/>
                <a:solidFill>
                  <a:schemeClr val="bg1"/>
                </a:solidFill>
              </a:rPr>
              <a:t>4</a:t>
            </a:r>
            <a:endParaRPr lang="ar-SA" sz="5400" b="1" cap="none" spc="0" dirty="0">
              <a:ln/>
              <a:solidFill>
                <a:schemeClr val="bg1"/>
              </a:solidFill>
              <a:effectLst/>
            </a:endParaRPr>
          </a:p>
        </p:txBody>
      </p:sp>
      <p:sp>
        <p:nvSpPr>
          <p:cNvPr id="46" name="مستطيل 45">
            <a:extLst>
              <a:ext uri="{FF2B5EF4-FFF2-40B4-BE49-F238E27FC236}">
                <a16:creationId xmlns:a16="http://schemas.microsoft.com/office/drawing/2014/main" id="{E2AEDE37-5647-4827-8C54-F6D0D8A6750D}"/>
              </a:ext>
            </a:extLst>
          </p:cNvPr>
          <p:cNvSpPr/>
          <p:nvPr/>
        </p:nvSpPr>
        <p:spPr>
          <a:xfrm>
            <a:off x="9558270" y="4002268"/>
            <a:ext cx="37387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000" b="1" dirty="0">
                <a:ln/>
                <a:solidFill>
                  <a:schemeClr val="bg1"/>
                </a:solidFill>
              </a:rPr>
              <a:t>1</a:t>
            </a:r>
            <a:endParaRPr lang="ar-SA" sz="5400" b="1" cap="none" spc="0" dirty="0">
              <a:ln/>
              <a:solidFill>
                <a:schemeClr val="bg1"/>
              </a:solidFill>
              <a:effectLst/>
            </a:endParaRPr>
          </a:p>
        </p:txBody>
      </p:sp>
      <p:sp>
        <p:nvSpPr>
          <p:cNvPr id="47" name="مستطيل 46">
            <a:extLst>
              <a:ext uri="{FF2B5EF4-FFF2-40B4-BE49-F238E27FC236}">
                <a16:creationId xmlns:a16="http://schemas.microsoft.com/office/drawing/2014/main" id="{0D47567F-DD51-4C5B-9F86-3912831EBCD2}"/>
              </a:ext>
            </a:extLst>
          </p:cNvPr>
          <p:cNvSpPr/>
          <p:nvPr/>
        </p:nvSpPr>
        <p:spPr>
          <a:xfrm>
            <a:off x="6575049" y="4002268"/>
            <a:ext cx="37387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000" b="1" dirty="0">
                <a:ln/>
                <a:solidFill>
                  <a:schemeClr val="bg1"/>
                </a:solidFill>
              </a:rPr>
              <a:t>1</a:t>
            </a:r>
            <a:endParaRPr lang="ar-SA" sz="5400" b="1" cap="none" spc="0" dirty="0">
              <a:ln/>
              <a:solidFill>
                <a:schemeClr val="bg1"/>
              </a:solidFill>
              <a:effectLst/>
            </a:endParaRPr>
          </a:p>
        </p:txBody>
      </p:sp>
      <p:sp>
        <p:nvSpPr>
          <p:cNvPr id="48" name="مستطيل 47">
            <a:extLst>
              <a:ext uri="{FF2B5EF4-FFF2-40B4-BE49-F238E27FC236}">
                <a16:creationId xmlns:a16="http://schemas.microsoft.com/office/drawing/2014/main" id="{762CC9C5-BF02-4F8A-B687-BD24ED06D0FC}"/>
              </a:ext>
            </a:extLst>
          </p:cNvPr>
          <p:cNvSpPr/>
          <p:nvPr/>
        </p:nvSpPr>
        <p:spPr>
          <a:xfrm>
            <a:off x="5752753" y="4007322"/>
            <a:ext cx="37387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000" b="1" dirty="0">
                <a:ln/>
                <a:solidFill>
                  <a:schemeClr val="bg1"/>
                </a:solidFill>
              </a:rPr>
              <a:t>1</a:t>
            </a:r>
            <a:endParaRPr lang="ar-SA" sz="5400" b="1" cap="none" spc="0" dirty="0">
              <a:ln/>
              <a:solidFill>
                <a:schemeClr val="bg1"/>
              </a:solidFill>
              <a:effectLst/>
            </a:endParaRPr>
          </a:p>
        </p:txBody>
      </p:sp>
      <p:sp>
        <p:nvSpPr>
          <p:cNvPr id="49" name="مستطيل 48">
            <a:extLst>
              <a:ext uri="{FF2B5EF4-FFF2-40B4-BE49-F238E27FC236}">
                <a16:creationId xmlns:a16="http://schemas.microsoft.com/office/drawing/2014/main" id="{E5C179F3-B133-4E93-9D56-C2582C90933C}"/>
              </a:ext>
            </a:extLst>
          </p:cNvPr>
          <p:cNvSpPr/>
          <p:nvPr/>
        </p:nvSpPr>
        <p:spPr>
          <a:xfrm>
            <a:off x="2852226" y="3947505"/>
            <a:ext cx="37387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000" b="1" dirty="0">
                <a:ln/>
                <a:solidFill>
                  <a:schemeClr val="bg1"/>
                </a:solidFill>
              </a:rPr>
              <a:t>0</a:t>
            </a:r>
            <a:endParaRPr lang="ar-SA" sz="5400" b="1" cap="none" spc="0" dirty="0">
              <a:ln/>
              <a:solidFill>
                <a:schemeClr val="bg1"/>
              </a:solidFill>
              <a:effectLst/>
            </a:endParaRPr>
          </a:p>
        </p:txBody>
      </p:sp>
      <p:sp>
        <p:nvSpPr>
          <p:cNvPr id="50" name="مستطيل 49">
            <a:extLst>
              <a:ext uri="{FF2B5EF4-FFF2-40B4-BE49-F238E27FC236}">
                <a16:creationId xmlns:a16="http://schemas.microsoft.com/office/drawing/2014/main" id="{1838A301-3756-4D83-83B4-89C72D4C6083}"/>
              </a:ext>
            </a:extLst>
          </p:cNvPr>
          <p:cNvSpPr/>
          <p:nvPr/>
        </p:nvSpPr>
        <p:spPr>
          <a:xfrm>
            <a:off x="2067202" y="4021212"/>
            <a:ext cx="37387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000" b="1" dirty="0">
                <a:ln/>
                <a:solidFill>
                  <a:schemeClr val="bg1"/>
                </a:solidFill>
              </a:rPr>
              <a:t>2</a:t>
            </a:r>
            <a:endParaRPr lang="ar-SA" sz="5400" b="1" cap="none" spc="0" dirty="0">
              <a:ln/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00711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E9DACBFE-B640-4A0C-8323-88BB1A698DD1}"/>
              </a:ext>
            </a:extLst>
          </p:cNvPr>
          <p:cNvGrpSpPr/>
          <p:nvPr/>
        </p:nvGrpSpPr>
        <p:grpSpPr>
          <a:xfrm>
            <a:off x="281940" y="0"/>
            <a:ext cx="11628120" cy="6857880"/>
            <a:chOff x="868680" y="68549"/>
            <a:chExt cx="10561320" cy="6718572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6" name="مستطيل 5">
              <a:extLst>
                <a:ext uri="{FF2B5EF4-FFF2-40B4-BE49-F238E27FC236}">
                  <a16:creationId xmlns:a16="http://schemas.microsoft.com/office/drawing/2014/main" id="{753B85CE-1706-4316-A03D-F92B4635053B}"/>
                </a:ext>
              </a:extLst>
            </p:cNvPr>
            <p:cNvSpPr/>
            <p:nvPr/>
          </p:nvSpPr>
          <p:spPr>
            <a:xfrm>
              <a:off x="868680" y="307382"/>
              <a:ext cx="10561320" cy="6235658"/>
            </a:xfrm>
            <a:custGeom>
              <a:avLst/>
              <a:gdLst>
                <a:gd name="connsiteX0" fmla="*/ 0 w 10739120"/>
                <a:gd name="connsiteY0" fmla="*/ 0 h 6360160"/>
                <a:gd name="connsiteX1" fmla="*/ 10739120 w 10739120"/>
                <a:gd name="connsiteY1" fmla="*/ 0 h 6360160"/>
                <a:gd name="connsiteX2" fmla="*/ 10739120 w 10739120"/>
                <a:gd name="connsiteY2" fmla="*/ 6360160 h 6360160"/>
                <a:gd name="connsiteX3" fmla="*/ 0 w 10739120"/>
                <a:gd name="connsiteY3" fmla="*/ 6360160 h 6360160"/>
                <a:gd name="connsiteX4" fmla="*/ 0 w 10739120"/>
                <a:gd name="connsiteY4" fmla="*/ 0 h 6360160"/>
                <a:gd name="connsiteX0" fmla="*/ 0 w 10739120"/>
                <a:gd name="connsiteY0" fmla="*/ 0 h 6360160"/>
                <a:gd name="connsiteX1" fmla="*/ 10596245 w 10739120"/>
                <a:gd name="connsiteY1" fmla="*/ 76200 h 6360160"/>
                <a:gd name="connsiteX2" fmla="*/ 10739120 w 10739120"/>
                <a:gd name="connsiteY2" fmla="*/ 6360160 h 6360160"/>
                <a:gd name="connsiteX3" fmla="*/ 0 w 10739120"/>
                <a:gd name="connsiteY3" fmla="*/ 6360160 h 6360160"/>
                <a:gd name="connsiteX4" fmla="*/ 0 w 10739120"/>
                <a:gd name="connsiteY4" fmla="*/ 0 h 6360160"/>
                <a:gd name="connsiteX0" fmla="*/ 123825 w 10739120"/>
                <a:gd name="connsiteY0" fmla="*/ 9525 h 6283960"/>
                <a:gd name="connsiteX1" fmla="*/ 10596245 w 10739120"/>
                <a:gd name="connsiteY1" fmla="*/ 0 h 6283960"/>
                <a:gd name="connsiteX2" fmla="*/ 10739120 w 10739120"/>
                <a:gd name="connsiteY2" fmla="*/ 6283960 h 6283960"/>
                <a:gd name="connsiteX3" fmla="*/ 0 w 10739120"/>
                <a:gd name="connsiteY3" fmla="*/ 6283960 h 6283960"/>
                <a:gd name="connsiteX4" fmla="*/ 123825 w 10739120"/>
                <a:gd name="connsiteY4" fmla="*/ 9525 h 6283960"/>
                <a:gd name="connsiteX0" fmla="*/ 0 w 10615295"/>
                <a:gd name="connsiteY0" fmla="*/ 9525 h 6283960"/>
                <a:gd name="connsiteX1" fmla="*/ 10472420 w 10615295"/>
                <a:gd name="connsiteY1" fmla="*/ 0 h 6283960"/>
                <a:gd name="connsiteX2" fmla="*/ 10615295 w 10615295"/>
                <a:gd name="connsiteY2" fmla="*/ 6283960 h 6283960"/>
                <a:gd name="connsiteX3" fmla="*/ 19050 w 10615295"/>
                <a:gd name="connsiteY3" fmla="*/ 6188710 h 6283960"/>
                <a:gd name="connsiteX4" fmla="*/ 0 w 10615295"/>
                <a:gd name="connsiteY4" fmla="*/ 9525 h 6283960"/>
                <a:gd name="connsiteX0" fmla="*/ 0 w 10472420"/>
                <a:gd name="connsiteY0" fmla="*/ 9525 h 6207760"/>
                <a:gd name="connsiteX1" fmla="*/ 10472420 w 10472420"/>
                <a:gd name="connsiteY1" fmla="*/ 0 h 6207760"/>
                <a:gd name="connsiteX2" fmla="*/ 10472420 w 10472420"/>
                <a:gd name="connsiteY2" fmla="*/ 6207760 h 6207760"/>
                <a:gd name="connsiteX3" fmla="*/ 19050 w 10472420"/>
                <a:gd name="connsiteY3" fmla="*/ 6188710 h 6207760"/>
                <a:gd name="connsiteX4" fmla="*/ 0 w 10472420"/>
                <a:gd name="connsiteY4" fmla="*/ 9525 h 6207760"/>
                <a:gd name="connsiteX0" fmla="*/ 0 w 10561320"/>
                <a:gd name="connsiteY0" fmla="*/ 9525 h 6207760"/>
                <a:gd name="connsiteX1" fmla="*/ 10472420 w 10561320"/>
                <a:gd name="connsiteY1" fmla="*/ 0 h 6207760"/>
                <a:gd name="connsiteX2" fmla="*/ 10472420 w 10561320"/>
                <a:gd name="connsiteY2" fmla="*/ 6207760 h 6207760"/>
                <a:gd name="connsiteX3" fmla="*/ 19050 w 10561320"/>
                <a:gd name="connsiteY3" fmla="*/ 6188710 h 6207760"/>
                <a:gd name="connsiteX4" fmla="*/ 0 w 10561320"/>
                <a:gd name="connsiteY4" fmla="*/ 9525 h 6207760"/>
                <a:gd name="connsiteX0" fmla="*/ 0 w 10561320"/>
                <a:gd name="connsiteY0" fmla="*/ 9525 h 6235658"/>
                <a:gd name="connsiteX1" fmla="*/ 10472420 w 10561320"/>
                <a:gd name="connsiteY1" fmla="*/ 0 h 6235658"/>
                <a:gd name="connsiteX2" fmla="*/ 10472420 w 10561320"/>
                <a:gd name="connsiteY2" fmla="*/ 6207760 h 6235658"/>
                <a:gd name="connsiteX3" fmla="*/ 19050 w 10561320"/>
                <a:gd name="connsiteY3" fmla="*/ 6188710 h 6235658"/>
                <a:gd name="connsiteX4" fmla="*/ 0 w 10561320"/>
                <a:gd name="connsiteY4" fmla="*/ 9525 h 6235658"/>
                <a:gd name="connsiteX0" fmla="*/ 0 w 10561320"/>
                <a:gd name="connsiteY0" fmla="*/ 9525 h 6235658"/>
                <a:gd name="connsiteX1" fmla="*/ 10472420 w 10561320"/>
                <a:gd name="connsiteY1" fmla="*/ 0 h 6235658"/>
                <a:gd name="connsiteX2" fmla="*/ 10472420 w 10561320"/>
                <a:gd name="connsiteY2" fmla="*/ 6207760 h 6235658"/>
                <a:gd name="connsiteX3" fmla="*/ 28575 w 10561320"/>
                <a:gd name="connsiteY3" fmla="*/ 6188710 h 6235658"/>
                <a:gd name="connsiteX4" fmla="*/ 0 w 10561320"/>
                <a:gd name="connsiteY4" fmla="*/ 9525 h 6235658"/>
                <a:gd name="connsiteX0" fmla="*/ 0 w 10561320"/>
                <a:gd name="connsiteY0" fmla="*/ 9525 h 6235658"/>
                <a:gd name="connsiteX1" fmla="*/ 10472420 w 10561320"/>
                <a:gd name="connsiteY1" fmla="*/ 0 h 6235658"/>
                <a:gd name="connsiteX2" fmla="*/ 10472420 w 10561320"/>
                <a:gd name="connsiteY2" fmla="*/ 6207760 h 6235658"/>
                <a:gd name="connsiteX3" fmla="*/ 28575 w 10561320"/>
                <a:gd name="connsiteY3" fmla="*/ 6188710 h 6235658"/>
                <a:gd name="connsiteX4" fmla="*/ 0 w 10561320"/>
                <a:gd name="connsiteY4" fmla="*/ 9525 h 6235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61320" h="6235658">
                  <a:moveTo>
                    <a:pt x="0" y="9525"/>
                  </a:moveTo>
                  <a:lnTo>
                    <a:pt x="10472420" y="0"/>
                  </a:lnTo>
                  <a:cubicBezTo>
                    <a:pt x="10472420" y="2069253"/>
                    <a:pt x="10672445" y="4109932"/>
                    <a:pt x="10472420" y="6207760"/>
                  </a:cubicBezTo>
                  <a:cubicBezTo>
                    <a:pt x="6940338" y="6277610"/>
                    <a:pt x="3513032" y="6195060"/>
                    <a:pt x="28575" y="6188710"/>
                  </a:cubicBezTo>
                  <a:cubicBezTo>
                    <a:pt x="152400" y="4128982"/>
                    <a:pt x="9525" y="2069253"/>
                    <a:pt x="0" y="9525"/>
                  </a:cubicBezTo>
                  <a:close/>
                </a:path>
              </a:pathLst>
            </a:custGeom>
            <a:solidFill>
              <a:srgbClr val="C0CE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grpSp>
          <p:nvGrpSpPr>
            <p:cNvPr id="13" name="مجموعة 12">
              <a:extLst>
                <a:ext uri="{FF2B5EF4-FFF2-40B4-BE49-F238E27FC236}">
                  <a16:creationId xmlns:a16="http://schemas.microsoft.com/office/drawing/2014/main" id="{5AF98EEA-6412-42E1-B377-DCA754C0D23F}"/>
                </a:ext>
              </a:extLst>
            </p:cNvPr>
            <p:cNvGrpSpPr/>
            <p:nvPr/>
          </p:nvGrpSpPr>
          <p:grpSpPr>
            <a:xfrm>
              <a:off x="1807622" y="68549"/>
              <a:ext cx="9143229" cy="725158"/>
              <a:chOff x="1807622" y="68549"/>
              <a:chExt cx="9143229" cy="725158"/>
            </a:xfrm>
          </p:grpSpPr>
          <p:sp>
            <p:nvSpPr>
              <p:cNvPr id="7" name="وتر 6">
                <a:extLst>
                  <a:ext uri="{FF2B5EF4-FFF2-40B4-BE49-F238E27FC236}">
                    <a16:creationId xmlns:a16="http://schemas.microsoft.com/office/drawing/2014/main" id="{9C18D446-CA40-4E66-9314-4DDC48EA23AD}"/>
                  </a:ext>
                </a:extLst>
              </p:cNvPr>
              <p:cNvSpPr/>
              <p:nvPr/>
            </p:nvSpPr>
            <p:spPr>
              <a:xfrm rot="2133426">
                <a:off x="10198376" y="196213"/>
                <a:ext cx="752475" cy="597493"/>
              </a:xfrm>
              <a:prstGeom prst="chord">
                <a:avLst>
                  <a:gd name="adj1" fmla="val 17260161"/>
                  <a:gd name="adj2" fmla="val 10448979"/>
                </a:avLst>
              </a:prstGeom>
              <a:solidFill>
                <a:srgbClr val="FFF98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" name="وتر 7">
                <a:extLst>
                  <a:ext uri="{FF2B5EF4-FFF2-40B4-BE49-F238E27FC236}">
                    <a16:creationId xmlns:a16="http://schemas.microsoft.com/office/drawing/2014/main" id="{F8ADE7EB-C570-4A57-BFAC-ABFCCD4C3D5D}"/>
                  </a:ext>
                </a:extLst>
              </p:cNvPr>
              <p:cNvSpPr/>
              <p:nvPr/>
            </p:nvSpPr>
            <p:spPr>
              <a:xfrm rot="835968">
                <a:off x="8578258" y="68549"/>
                <a:ext cx="752475" cy="597493"/>
              </a:xfrm>
              <a:prstGeom prst="chord">
                <a:avLst>
                  <a:gd name="adj1" fmla="val 20251363"/>
                  <a:gd name="adj2" fmla="val 10448979"/>
                </a:avLst>
              </a:prstGeom>
              <a:solidFill>
                <a:srgbClr val="86BC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9" name="وتر 8">
                <a:extLst>
                  <a:ext uri="{FF2B5EF4-FFF2-40B4-BE49-F238E27FC236}">
                    <a16:creationId xmlns:a16="http://schemas.microsoft.com/office/drawing/2014/main" id="{7F04F12B-8B62-4F7C-8062-5B828975ABD0}"/>
                  </a:ext>
                </a:extLst>
              </p:cNvPr>
              <p:cNvSpPr/>
              <p:nvPr/>
            </p:nvSpPr>
            <p:spPr>
              <a:xfrm rot="2133426">
                <a:off x="6830179" y="196214"/>
                <a:ext cx="752475" cy="597493"/>
              </a:xfrm>
              <a:prstGeom prst="chord">
                <a:avLst>
                  <a:gd name="adj1" fmla="val 17260161"/>
                  <a:gd name="adj2" fmla="val 10270297"/>
                </a:avLst>
              </a:prstGeom>
              <a:solidFill>
                <a:srgbClr val="F9A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10" name="وتر 9">
                <a:extLst>
                  <a:ext uri="{FF2B5EF4-FFF2-40B4-BE49-F238E27FC236}">
                    <a16:creationId xmlns:a16="http://schemas.microsoft.com/office/drawing/2014/main" id="{7358C511-5A3C-4A3F-A8F4-9FE64F311FB7}"/>
                  </a:ext>
                </a:extLst>
              </p:cNvPr>
              <p:cNvSpPr/>
              <p:nvPr/>
            </p:nvSpPr>
            <p:spPr>
              <a:xfrm rot="835968">
                <a:off x="5222727" y="68550"/>
                <a:ext cx="752475" cy="597493"/>
              </a:xfrm>
              <a:prstGeom prst="chord">
                <a:avLst>
                  <a:gd name="adj1" fmla="val 20251363"/>
                  <a:gd name="adj2" fmla="val 10448979"/>
                </a:avLst>
              </a:prstGeom>
              <a:solidFill>
                <a:srgbClr val="FFF98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1" name="وتر 10">
                <a:extLst>
                  <a:ext uri="{FF2B5EF4-FFF2-40B4-BE49-F238E27FC236}">
                    <a16:creationId xmlns:a16="http://schemas.microsoft.com/office/drawing/2014/main" id="{1D55D55C-B797-473D-9D76-6CFCA085E5F3}"/>
                  </a:ext>
                </a:extLst>
              </p:cNvPr>
              <p:cNvSpPr/>
              <p:nvPr/>
            </p:nvSpPr>
            <p:spPr>
              <a:xfrm rot="2133426">
                <a:off x="3427740" y="196214"/>
                <a:ext cx="752475" cy="597493"/>
              </a:xfrm>
              <a:prstGeom prst="chord">
                <a:avLst>
                  <a:gd name="adj1" fmla="val 17260161"/>
                  <a:gd name="adj2" fmla="val 10243326"/>
                </a:avLst>
              </a:prstGeom>
              <a:solidFill>
                <a:srgbClr val="86BC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2" name="وتر 11">
                <a:extLst>
                  <a:ext uri="{FF2B5EF4-FFF2-40B4-BE49-F238E27FC236}">
                    <a16:creationId xmlns:a16="http://schemas.microsoft.com/office/drawing/2014/main" id="{156C7B8A-4194-4645-92CC-35739B6ECF28}"/>
                  </a:ext>
                </a:extLst>
              </p:cNvPr>
              <p:cNvSpPr/>
              <p:nvPr/>
            </p:nvSpPr>
            <p:spPr>
              <a:xfrm rot="835968">
                <a:off x="1807622" y="68550"/>
                <a:ext cx="752475" cy="597493"/>
              </a:xfrm>
              <a:prstGeom prst="chord">
                <a:avLst>
                  <a:gd name="adj1" fmla="val 20251363"/>
                  <a:gd name="adj2" fmla="val 10448979"/>
                </a:avLst>
              </a:prstGeom>
              <a:solidFill>
                <a:srgbClr val="F9A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15" name="وتر 14">
              <a:extLst>
                <a:ext uri="{FF2B5EF4-FFF2-40B4-BE49-F238E27FC236}">
                  <a16:creationId xmlns:a16="http://schemas.microsoft.com/office/drawing/2014/main" id="{1DB6140F-5272-43BE-8C55-C2C7ADCFFA7F}"/>
                </a:ext>
              </a:extLst>
            </p:cNvPr>
            <p:cNvSpPr/>
            <p:nvPr/>
          </p:nvSpPr>
          <p:spPr>
            <a:xfrm rot="19466574" flipV="1">
              <a:off x="7647310" y="6060692"/>
              <a:ext cx="752475" cy="597493"/>
            </a:xfrm>
            <a:prstGeom prst="chord">
              <a:avLst>
                <a:gd name="adj1" fmla="val 17260161"/>
                <a:gd name="adj2" fmla="val 10347787"/>
              </a:avLst>
            </a:prstGeom>
            <a:solidFill>
              <a:srgbClr val="FFF9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6" name="وتر 15">
              <a:extLst>
                <a:ext uri="{FF2B5EF4-FFF2-40B4-BE49-F238E27FC236}">
                  <a16:creationId xmlns:a16="http://schemas.microsoft.com/office/drawing/2014/main" id="{9AF5A863-62BC-4588-91E5-B649DEAE42C5}"/>
                </a:ext>
              </a:extLst>
            </p:cNvPr>
            <p:cNvSpPr/>
            <p:nvPr/>
          </p:nvSpPr>
          <p:spPr>
            <a:xfrm rot="20764032" flipV="1">
              <a:off x="6515519" y="6178704"/>
              <a:ext cx="752475" cy="597493"/>
            </a:xfrm>
            <a:prstGeom prst="chord">
              <a:avLst>
                <a:gd name="adj1" fmla="val 20251363"/>
                <a:gd name="adj2" fmla="val 10448979"/>
              </a:avLst>
            </a:prstGeom>
            <a:solidFill>
              <a:srgbClr val="86BC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7" name="وتر 16">
              <a:extLst>
                <a:ext uri="{FF2B5EF4-FFF2-40B4-BE49-F238E27FC236}">
                  <a16:creationId xmlns:a16="http://schemas.microsoft.com/office/drawing/2014/main" id="{1034DB3F-AB3C-42FE-AE64-F1767D755492}"/>
                </a:ext>
              </a:extLst>
            </p:cNvPr>
            <p:cNvSpPr/>
            <p:nvPr/>
          </p:nvSpPr>
          <p:spPr>
            <a:xfrm rot="19466574" flipV="1">
              <a:off x="5222726" y="6033064"/>
              <a:ext cx="752475" cy="597493"/>
            </a:xfrm>
            <a:prstGeom prst="chord">
              <a:avLst>
                <a:gd name="adj1" fmla="val 16975832"/>
                <a:gd name="adj2" fmla="val 10448979"/>
              </a:avLst>
            </a:prstGeom>
            <a:solidFill>
              <a:srgbClr val="F9A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8" name="وتر 17">
              <a:extLst>
                <a:ext uri="{FF2B5EF4-FFF2-40B4-BE49-F238E27FC236}">
                  <a16:creationId xmlns:a16="http://schemas.microsoft.com/office/drawing/2014/main" id="{0827BD79-7315-4E57-97DF-C7FF8D4FB19D}"/>
                </a:ext>
              </a:extLst>
            </p:cNvPr>
            <p:cNvSpPr/>
            <p:nvPr/>
          </p:nvSpPr>
          <p:spPr>
            <a:xfrm rot="20764032" flipV="1">
              <a:off x="3837067" y="6154584"/>
              <a:ext cx="752475" cy="597493"/>
            </a:xfrm>
            <a:prstGeom prst="chord">
              <a:avLst>
                <a:gd name="adj1" fmla="val 20251363"/>
                <a:gd name="adj2" fmla="val 10448979"/>
              </a:avLst>
            </a:prstGeom>
            <a:solidFill>
              <a:srgbClr val="FFF9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9" name="وتر 18">
              <a:extLst>
                <a:ext uri="{FF2B5EF4-FFF2-40B4-BE49-F238E27FC236}">
                  <a16:creationId xmlns:a16="http://schemas.microsoft.com/office/drawing/2014/main" id="{5750FB8C-87F3-4031-B1C2-395FDCFE2AE9}"/>
                </a:ext>
              </a:extLst>
            </p:cNvPr>
            <p:cNvSpPr/>
            <p:nvPr/>
          </p:nvSpPr>
          <p:spPr>
            <a:xfrm rot="19466574" flipV="1">
              <a:off x="2660060" y="6009457"/>
              <a:ext cx="752475" cy="597493"/>
            </a:xfrm>
            <a:prstGeom prst="chord">
              <a:avLst>
                <a:gd name="adj1" fmla="val 16898287"/>
                <a:gd name="adj2" fmla="val 10448979"/>
              </a:avLst>
            </a:prstGeom>
            <a:solidFill>
              <a:srgbClr val="86BC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0" name="وتر 19">
              <a:extLst>
                <a:ext uri="{FF2B5EF4-FFF2-40B4-BE49-F238E27FC236}">
                  <a16:creationId xmlns:a16="http://schemas.microsoft.com/office/drawing/2014/main" id="{66AB42F1-15F2-43FF-892B-922A426E4A06}"/>
                </a:ext>
              </a:extLst>
            </p:cNvPr>
            <p:cNvSpPr/>
            <p:nvPr/>
          </p:nvSpPr>
          <p:spPr>
            <a:xfrm rot="20764032" flipV="1">
              <a:off x="1483053" y="6159844"/>
              <a:ext cx="752475" cy="597493"/>
            </a:xfrm>
            <a:prstGeom prst="chord">
              <a:avLst>
                <a:gd name="adj1" fmla="val 20251363"/>
                <a:gd name="adj2" fmla="val 10448979"/>
              </a:avLst>
            </a:prstGeom>
            <a:solidFill>
              <a:srgbClr val="F9A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1" name="وتر 20">
              <a:extLst>
                <a:ext uri="{FF2B5EF4-FFF2-40B4-BE49-F238E27FC236}">
                  <a16:creationId xmlns:a16="http://schemas.microsoft.com/office/drawing/2014/main" id="{043CA8EE-039E-4673-9B52-3830D107B143}"/>
                </a:ext>
              </a:extLst>
            </p:cNvPr>
            <p:cNvSpPr/>
            <p:nvPr/>
          </p:nvSpPr>
          <p:spPr>
            <a:xfrm rot="20764032" flipV="1">
              <a:off x="8869532" y="6189628"/>
              <a:ext cx="752475" cy="597493"/>
            </a:xfrm>
            <a:prstGeom prst="chord">
              <a:avLst>
                <a:gd name="adj1" fmla="val 20251363"/>
                <a:gd name="adj2" fmla="val 10448979"/>
              </a:avLst>
            </a:prstGeom>
            <a:solidFill>
              <a:srgbClr val="F9A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22" name="وتر 21">
              <a:extLst>
                <a:ext uri="{FF2B5EF4-FFF2-40B4-BE49-F238E27FC236}">
                  <a16:creationId xmlns:a16="http://schemas.microsoft.com/office/drawing/2014/main" id="{1687D749-7571-4E5E-BE86-4CF5772A0AD1}"/>
                </a:ext>
              </a:extLst>
            </p:cNvPr>
            <p:cNvSpPr/>
            <p:nvPr/>
          </p:nvSpPr>
          <p:spPr>
            <a:xfrm rot="19466574" flipV="1">
              <a:off x="10149054" y="6043989"/>
              <a:ext cx="752475" cy="597493"/>
            </a:xfrm>
            <a:prstGeom prst="chord">
              <a:avLst>
                <a:gd name="adj1" fmla="val 17260161"/>
                <a:gd name="adj2" fmla="val 10448979"/>
              </a:avLst>
            </a:prstGeom>
            <a:solidFill>
              <a:srgbClr val="86BC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F6431642-A2EE-4E50-913A-9D5E8F8B29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21" y="435252"/>
            <a:ext cx="1093574" cy="874859"/>
          </a:xfrm>
          <a:prstGeom prst="rect">
            <a:avLst/>
          </a:prstGeom>
        </p:spPr>
      </p:pic>
      <p:sp>
        <p:nvSpPr>
          <p:cNvPr id="25" name="مربع نص 24">
            <a:extLst>
              <a:ext uri="{FF2B5EF4-FFF2-40B4-BE49-F238E27FC236}">
                <a16:creationId xmlns:a16="http://schemas.microsoft.com/office/drawing/2014/main" id="{2D420F40-CC45-4104-B0BA-D12000E963BE}"/>
              </a:ext>
            </a:extLst>
          </p:cNvPr>
          <p:cNvSpPr txBox="1"/>
          <p:nvPr/>
        </p:nvSpPr>
        <p:spPr>
          <a:xfrm>
            <a:off x="9768468" y="872681"/>
            <a:ext cx="185992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IP Samir" panose="00000400000000000000" pitchFamily="2" charset="-78"/>
                <a:cs typeface="VIP Samir" panose="00000400000000000000" pitchFamily="2" charset="-78"/>
              </a:rPr>
              <a:t>درس اليوم </a:t>
            </a:r>
            <a:endParaRPr kumimoji="0" lang="ar-SA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IP Samir" panose="00000400000000000000" pitchFamily="2" charset="-78"/>
              <a:cs typeface="VIP Samir" panose="00000400000000000000" pitchFamily="2" charset="-78"/>
            </a:endParaRP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015C7DC6-C9EC-48A7-84B6-DC8B0297B406}"/>
              </a:ext>
            </a:extLst>
          </p:cNvPr>
          <p:cNvSpPr txBox="1"/>
          <p:nvPr/>
        </p:nvSpPr>
        <p:spPr>
          <a:xfrm>
            <a:off x="4137102" y="1621532"/>
            <a:ext cx="4331637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9A0A0"/>
                </a:solidFill>
                <a:effectLst/>
                <a:uLnTx/>
                <a:uFillTx/>
                <a:latin typeface="VIP Samir" panose="00000400000000000000" pitchFamily="2" charset="-78"/>
                <a:cs typeface="VIP Samir" panose="00000400000000000000" pitchFamily="2" charset="-78"/>
              </a:rPr>
              <a:t>طرح بإعادة التجميع </a:t>
            </a:r>
            <a:endParaRPr kumimoji="0" lang="ar-SA" sz="54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F9A0A0"/>
              </a:solidFill>
              <a:effectLst/>
              <a:uLnTx/>
              <a:uFillTx/>
              <a:latin typeface="VIP Samir" panose="00000400000000000000" pitchFamily="2" charset="-78"/>
              <a:cs typeface="VIP Samir" panose="00000400000000000000" pitchFamily="2" charset="-78"/>
            </a:endParaRP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0607AB21-DF3F-4917-8BA7-6978C2128DB3}"/>
              </a:ext>
            </a:extLst>
          </p:cNvPr>
          <p:cNvSpPr txBox="1"/>
          <p:nvPr/>
        </p:nvSpPr>
        <p:spPr>
          <a:xfrm>
            <a:off x="8513563" y="3036203"/>
            <a:ext cx="255665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F98D"/>
                </a:solidFill>
                <a:effectLst/>
                <a:uLnTx/>
                <a:uFillTx/>
                <a:latin typeface="VIP Samir" panose="00000400000000000000" pitchFamily="2" charset="-78"/>
                <a:cs typeface="VIP Samir" panose="00000400000000000000" pitchFamily="2" charset="-78"/>
              </a:rPr>
              <a:t>فكرة الدرس:</a:t>
            </a:r>
            <a:endParaRPr kumimoji="0" lang="ar-SA" sz="48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FFF98D"/>
              </a:solidFill>
              <a:effectLst/>
              <a:uLnTx/>
              <a:uFillTx/>
              <a:latin typeface="VIP Samir" panose="00000400000000000000" pitchFamily="2" charset="-78"/>
              <a:cs typeface="VIP Samir" panose="00000400000000000000" pitchFamily="2" charset="-78"/>
            </a:endParaRP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79912242-2EB6-4BAA-8BA6-7C70A6FDC7B4}"/>
              </a:ext>
            </a:extLst>
          </p:cNvPr>
          <p:cNvSpPr txBox="1"/>
          <p:nvPr/>
        </p:nvSpPr>
        <p:spPr>
          <a:xfrm>
            <a:off x="1913201" y="3009386"/>
            <a:ext cx="676260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86BCB5"/>
                </a:solidFill>
                <a:effectLst/>
                <a:uLnTx/>
                <a:uFillTx/>
                <a:latin typeface="VIP Samir" panose="00000400000000000000" pitchFamily="2" charset="-78"/>
                <a:cs typeface="VIP Samir" panose="00000400000000000000" pitchFamily="2" charset="-78"/>
              </a:rPr>
              <a:t>أجد ناتج الطرح بإعادة التجميع</a:t>
            </a:r>
            <a:endParaRPr kumimoji="0" lang="ar-SA" sz="54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86BCB5"/>
              </a:solidFill>
              <a:effectLst/>
              <a:uLnTx/>
              <a:uFillTx/>
              <a:latin typeface="VIP Samir" panose="00000400000000000000" pitchFamily="2" charset="-78"/>
              <a:cs typeface="VIP Samir" panose="00000400000000000000" pitchFamily="2" charset="-78"/>
            </a:endParaRP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235D3AE5-9D00-4DA8-857B-EB7F2EDB8C49}"/>
              </a:ext>
            </a:extLst>
          </p:cNvPr>
          <p:cNvSpPr txBox="1"/>
          <p:nvPr/>
        </p:nvSpPr>
        <p:spPr>
          <a:xfrm>
            <a:off x="8023576" y="4201203"/>
            <a:ext cx="255665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F98D"/>
                </a:solidFill>
                <a:effectLst/>
                <a:uLnTx/>
                <a:uFillTx/>
                <a:latin typeface="VIP Samir" panose="00000400000000000000" pitchFamily="2" charset="-78"/>
                <a:cs typeface="VIP Samir" panose="00000400000000000000" pitchFamily="2" charset="-78"/>
              </a:rPr>
              <a:t>المفردات :</a:t>
            </a:r>
            <a:endParaRPr kumimoji="0" lang="ar-SA" sz="48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FFF98D"/>
              </a:solidFill>
              <a:effectLst/>
              <a:uLnTx/>
              <a:uFillTx/>
              <a:latin typeface="VIP Samir" panose="00000400000000000000" pitchFamily="2" charset="-78"/>
              <a:cs typeface="VIP Samir" panose="00000400000000000000" pitchFamily="2" charset="-78"/>
            </a:endParaRP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AAC649D6-244F-4A44-9D86-DAE681AC9222}"/>
              </a:ext>
            </a:extLst>
          </p:cNvPr>
          <p:cNvSpPr txBox="1"/>
          <p:nvPr/>
        </p:nvSpPr>
        <p:spPr>
          <a:xfrm>
            <a:off x="5589860" y="4139648"/>
            <a:ext cx="2941978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86BCB5"/>
                </a:solidFill>
                <a:effectLst/>
                <a:uLnTx/>
                <a:uFillTx/>
                <a:latin typeface="VIP Samir" panose="00000400000000000000" pitchFamily="2" charset="-78"/>
                <a:cs typeface="VIP Samir" panose="00000400000000000000" pitchFamily="2" charset="-78"/>
              </a:rPr>
              <a:t>إعادة التجميع </a:t>
            </a:r>
            <a:endParaRPr kumimoji="0" lang="ar-SA" sz="54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86BCB5"/>
              </a:solidFill>
              <a:effectLst/>
              <a:uLnTx/>
              <a:uFillTx/>
              <a:latin typeface="VIP Samir" panose="00000400000000000000" pitchFamily="2" charset="-78"/>
              <a:cs typeface="VIP Sami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36655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E9DACBFE-B640-4A0C-8323-88BB1A698DD1}"/>
              </a:ext>
            </a:extLst>
          </p:cNvPr>
          <p:cNvGrpSpPr/>
          <p:nvPr/>
        </p:nvGrpSpPr>
        <p:grpSpPr>
          <a:xfrm>
            <a:off x="281940" y="0"/>
            <a:ext cx="11628120" cy="6857880"/>
            <a:chOff x="868680" y="68549"/>
            <a:chExt cx="10561320" cy="6718572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6" name="مستطيل 5">
              <a:extLst>
                <a:ext uri="{FF2B5EF4-FFF2-40B4-BE49-F238E27FC236}">
                  <a16:creationId xmlns:a16="http://schemas.microsoft.com/office/drawing/2014/main" id="{753B85CE-1706-4316-A03D-F92B4635053B}"/>
                </a:ext>
              </a:extLst>
            </p:cNvPr>
            <p:cNvSpPr/>
            <p:nvPr/>
          </p:nvSpPr>
          <p:spPr>
            <a:xfrm>
              <a:off x="868680" y="307382"/>
              <a:ext cx="10561320" cy="6235658"/>
            </a:xfrm>
            <a:custGeom>
              <a:avLst/>
              <a:gdLst>
                <a:gd name="connsiteX0" fmla="*/ 0 w 10739120"/>
                <a:gd name="connsiteY0" fmla="*/ 0 h 6360160"/>
                <a:gd name="connsiteX1" fmla="*/ 10739120 w 10739120"/>
                <a:gd name="connsiteY1" fmla="*/ 0 h 6360160"/>
                <a:gd name="connsiteX2" fmla="*/ 10739120 w 10739120"/>
                <a:gd name="connsiteY2" fmla="*/ 6360160 h 6360160"/>
                <a:gd name="connsiteX3" fmla="*/ 0 w 10739120"/>
                <a:gd name="connsiteY3" fmla="*/ 6360160 h 6360160"/>
                <a:gd name="connsiteX4" fmla="*/ 0 w 10739120"/>
                <a:gd name="connsiteY4" fmla="*/ 0 h 6360160"/>
                <a:gd name="connsiteX0" fmla="*/ 0 w 10739120"/>
                <a:gd name="connsiteY0" fmla="*/ 0 h 6360160"/>
                <a:gd name="connsiteX1" fmla="*/ 10596245 w 10739120"/>
                <a:gd name="connsiteY1" fmla="*/ 76200 h 6360160"/>
                <a:gd name="connsiteX2" fmla="*/ 10739120 w 10739120"/>
                <a:gd name="connsiteY2" fmla="*/ 6360160 h 6360160"/>
                <a:gd name="connsiteX3" fmla="*/ 0 w 10739120"/>
                <a:gd name="connsiteY3" fmla="*/ 6360160 h 6360160"/>
                <a:gd name="connsiteX4" fmla="*/ 0 w 10739120"/>
                <a:gd name="connsiteY4" fmla="*/ 0 h 6360160"/>
                <a:gd name="connsiteX0" fmla="*/ 123825 w 10739120"/>
                <a:gd name="connsiteY0" fmla="*/ 9525 h 6283960"/>
                <a:gd name="connsiteX1" fmla="*/ 10596245 w 10739120"/>
                <a:gd name="connsiteY1" fmla="*/ 0 h 6283960"/>
                <a:gd name="connsiteX2" fmla="*/ 10739120 w 10739120"/>
                <a:gd name="connsiteY2" fmla="*/ 6283960 h 6283960"/>
                <a:gd name="connsiteX3" fmla="*/ 0 w 10739120"/>
                <a:gd name="connsiteY3" fmla="*/ 6283960 h 6283960"/>
                <a:gd name="connsiteX4" fmla="*/ 123825 w 10739120"/>
                <a:gd name="connsiteY4" fmla="*/ 9525 h 6283960"/>
                <a:gd name="connsiteX0" fmla="*/ 0 w 10615295"/>
                <a:gd name="connsiteY0" fmla="*/ 9525 h 6283960"/>
                <a:gd name="connsiteX1" fmla="*/ 10472420 w 10615295"/>
                <a:gd name="connsiteY1" fmla="*/ 0 h 6283960"/>
                <a:gd name="connsiteX2" fmla="*/ 10615295 w 10615295"/>
                <a:gd name="connsiteY2" fmla="*/ 6283960 h 6283960"/>
                <a:gd name="connsiteX3" fmla="*/ 19050 w 10615295"/>
                <a:gd name="connsiteY3" fmla="*/ 6188710 h 6283960"/>
                <a:gd name="connsiteX4" fmla="*/ 0 w 10615295"/>
                <a:gd name="connsiteY4" fmla="*/ 9525 h 6283960"/>
                <a:gd name="connsiteX0" fmla="*/ 0 w 10472420"/>
                <a:gd name="connsiteY0" fmla="*/ 9525 h 6207760"/>
                <a:gd name="connsiteX1" fmla="*/ 10472420 w 10472420"/>
                <a:gd name="connsiteY1" fmla="*/ 0 h 6207760"/>
                <a:gd name="connsiteX2" fmla="*/ 10472420 w 10472420"/>
                <a:gd name="connsiteY2" fmla="*/ 6207760 h 6207760"/>
                <a:gd name="connsiteX3" fmla="*/ 19050 w 10472420"/>
                <a:gd name="connsiteY3" fmla="*/ 6188710 h 6207760"/>
                <a:gd name="connsiteX4" fmla="*/ 0 w 10472420"/>
                <a:gd name="connsiteY4" fmla="*/ 9525 h 6207760"/>
                <a:gd name="connsiteX0" fmla="*/ 0 w 10561320"/>
                <a:gd name="connsiteY0" fmla="*/ 9525 h 6207760"/>
                <a:gd name="connsiteX1" fmla="*/ 10472420 w 10561320"/>
                <a:gd name="connsiteY1" fmla="*/ 0 h 6207760"/>
                <a:gd name="connsiteX2" fmla="*/ 10472420 w 10561320"/>
                <a:gd name="connsiteY2" fmla="*/ 6207760 h 6207760"/>
                <a:gd name="connsiteX3" fmla="*/ 19050 w 10561320"/>
                <a:gd name="connsiteY3" fmla="*/ 6188710 h 6207760"/>
                <a:gd name="connsiteX4" fmla="*/ 0 w 10561320"/>
                <a:gd name="connsiteY4" fmla="*/ 9525 h 6207760"/>
                <a:gd name="connsiteX0" fmla="*/ 0 w 10561320"/>
                <a:gd name="connsiteY0" fmla="*/ 9525 h 6235658"/>
                <a:gd name="connsiteX1" fmla="*/ 10472420 w 10561320"/>
                <a:gd name="connsiteY1" fmla="*/ 0 h 6235658"/>
                <a:gd name="connsiteX2" fmla="*/ 10472420 w 10561320"/>
                <a:gd name="connsiteY2" fmla="*/ 6207760 h 6235658"/>
                <a:gd name="connsiteX3" fmla="*/ 19050 w 10561320"/>
                <a:gd name="connsiteY3" fmla="*/ 6188710 h 6235658"/>
                <a:gd name="connsiteX4" fmla="*/ 0 w 10561320"/>
                <a:gd name="connsiteY4" fmla="*/ 9525 h 6235658"/>
                <a:gd name="connsiteX0" fmla="*/ 0 w 10561320"/>
                <a:gd name="connsiteY0" fmla="*/ 9525 h 6235658"/>
                <a:gd name="connsiteX1" fmla="*/ 10472420 w 10561320"/>
                <a:gd name="connsiteY1" fmla="*/ 0 h 6235658"/>
                <a:gd name="connsiteX2" fmla="*/ 10472420 w 10561320"/>
                <a:gd name="connsiteY2" fmla="*/ 6207760 h 6235658"/>
                <a:gd name="connsiteX3" fmla="*/ 28575 w 10561320"/>
                <a:gd name="connsiteY3" fmla="*/ 6188710 h 6235658"/>
                <a:gd name="connsiteX4" fmla="*/ 0 w 10561320"/>
                <a:gd name="connsiteY4" fmla="*/ 9525 h 6235658"/>
                <a:gd name="connsiteX0" fmla="*/ 0 w 10561320"/>
                <a:gd name="connsiteY0" fmla="*/ 9525 h 6235658"/>
                <a:gd name="connsiteX1" fmla="*/ 10472420 w 10561320"/>
                <a:gd name="connsiteY1" fmla="*/ 0 h 6235658"/>
                <a:gd name="connsiteX2" fmla="*/ 10472420 w 10561320"/>
                <a:gd name="connsiteY2" fmla="*/ 6207760 h 6235658"/>
                <a:gd name="connsiteX3" fmla="*/ 28575 w 10561320"/>
                <a:gd name="connsiteY3" fmla="*/ 6188710 h 6235658"/>
                <a:gd name="connsiteX4" fmla="*/ 0 w 10561320"/>
                <a:gd name="connsiteY4" fmla="*/ 9525 h 6235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61320" h="6235658">
                  <a:moveTo>
                    <a:pt x="0" y="9525"/>
                  </a:moveTo>
                  <a:lnTo>
                    <a:pt x="10472420" y="0"/>
                  </a:lnTo>
                  <a:cubicBezTo>
                    <a:pt x="10472420" y="2069253"/>
                    <a:pt x="10672445" y="4109932"/>
                    <a:pt x="10472420" y="6207760"/>
                  </a:cubicBezTo>
                  <a:cubicBezTo>
                    <a:pt x="6940338" y="6277610"/>
                    <a:pt x="3513032" y="6195060"/>
                    <a:pt x="28575" y="6188710"/>
                  </a:cubicBezTo>
                  <a:cubicBezTo>
                    <a:pt x="152400" y="4128982"/>
                    <a:pt x="9525" y="2069253"/>
                    <a:pt x="0" y="9525"/>
                  </a:cubicBezTo>
                  <a:close/>
                </a:path>
              </a:pathLst>
            </a:custGeom>
            <a:solidFill>
              <a:srgbClr val="C0CE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grpSp>
          <p:nvGrpSpPr>
            <p:cNvPr id="13" name="مجموعة 12">
              <a:extLst>
                <a:ext uri="{FF2B5EF4-FFF2-40B4-BE49-F238E27FC236}">
                  <a16:creationId xmlns:a16="http://schemas.microsoft.com/office/drawing/2014/main" id="{5AF98EEA-6412-42E1-B377-DCA754C0D23F}"/>
                </a:ext>
              </a:extLst>
            </p:cNvPr>
            <p:cNvGrpSpPr/>
            <p:nvPr/>
          </p:nvGrpSpPr>
          <p:grpSpPr>
            <a:xfrm>
              <a:off x="1807622" y="68549"/>
              <a:ext cx="9143229" cy="725158"/>
              <a:chOff x="1807622" y="68549"/>
              <a:chExt cx="9143229" cy="725158"/>
            </a:xfrm>
          </p:grpSpPr>
          <p:sp>
            <p:nvSpPr>
              <p:cNvPr id="7" name="وتر 6">
                <a:extLst>
                  <a:ext uri="{FF2B5EF4-FFF2-40B4-BE49-F238E27FC236}">
                    <a16:creationId xmlns:a16="http://schemas.microsoft.com/office/drawing/2014/main" id="{9C18D446-CA40-4E66-9314-4DDC48EA23AD}"/>
                  </a:ext>
                </a:extLst>
              </p:cNvPr>
              <p:cNvSpPr/>
              <p:nvPr/>
            </p:nvSpPr>
            <p:spPr>
              <a:xfrm rot="2133426">
                <a:off x="10198376" y="196213"/>
                <a:ext cx="752475" cy="597493"/>
              </a:xfrm>
              <a:prstGeom prst="chord">
                <a:avLst>
                  <a:gd name="adj1" fmla="val 17260161"/>
                  <a:gd name="adj2" fmla="val 10448979"/>
                </a:avLst>
              </a:prstGeom>
              <a:solidFill>
                <a:srgbClr val="FFF98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" name="وتر 7">
                <a:extLst>
                  <a:ext uri="{FF2B5EF4-FFF2-40B4-BE49-F238E27FC236}">
                    <a16:creationId xmlns:a16="http://schemas.microsoft.com/office/drawing/2014/main" id="{F8ADE7EB-C570-4A57-BFAC-ABFCCD4C3D5D}"/>
                  </a:ext>
                </a:extLst>
              </p:cNvPr>
              <p:cNvSpPr/>
              <p:nvPr/>
            </p:nvSpPr>
            <p:spPr>
              <a:xfrm rot="835968">
                <a:off x="8578258" y="68549"/>
                <a:ext cx="752475" cy="597493"/>
              </a:xfrm>
              <a:prstGeom prst="chord">
                <a:avLst>
                  <a:gd name="adj1" fmla="val 20251363"/>
                  <a:gd name="adj2" fmla="val 10448979"/>
                </a:avLst>
              </a:prstGeom>
              <a:solidFill>
                <a:srgbClr val="86BC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9" name="وتر 8">
                <a:extLst>
                  <a:ext uri="{FF2B5EF4-FFF2-40B4-BE49-F238E27FC236}">
                    <a16:creationId xmlns:a16="http://schemas.microsoft.com/office/drawing/2014/main" id="{7F04F12B-8B62-4F7C-8062-5B828975ABD0}"/>
                  </a:ext>
                </a:extLst>
              </p:cNvPr>
              <p:cNvSpPr/>
              <p:nvPr/>
            </p:nvSpPr>
            <p:spPr>
              <a:xfrm rot="2133426">
                <a:off x="6830179" y="196214"/>
                <a:ext cx="752475" cy="597493"/>
              </a:xfrm>
              <a:prstGeom prst="chord">
                <a:avLst>
                  <a:gd name="adj1" fmla="val 17260161"/>
                  <a:gd name="adj2" fmla="val 10270297"/>
                </a:avLst>
              </a:prstGeom>
              <a:solidFill>
                <a:srgbClr val="F9A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10" name="وتر 9">
                <a:extLst>
                  <a:ext uri="{FF2B5EF4-FFF2-40B4-BE49-F238E27FC236}">
                    <a16:creationId xmlns:a16="http://schemas.microsoft.com/office/drawing/2014/main" id="{7358C511-5A3C-4A3F-A8F4-9FE64F311FB7}"/>
                  </a:ext>
                </a:extLst>
              </p:cNvPr>
              <p:cNvSpPr/>
              <p:nvPr/>
            </p:nvSpPr>
            <p:spPr>
              <a:xfrm rot="835968">
                <a:off x="5222727" y="68550"/>
                <a:ext cx="752475" cy="597493"/>
              </a:xfrm>
              <a:prstGeom prst="chord">
                <a:avLst>
                  <a:gd name="adj1" fmla="val 20251363"/>
                  <a:gd name="adj2" fmla="val 10448979"/>
                </a:avLst>
              </a:prstGeom>
              <a:solidFill>
                <a:srgbClr val="FFF98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1" name="وتر 10">
                <a:extLst>
                  <a:ext uri="{FF2B5EF4-FFF2-40B4-BE49-F238E27FC236}">
                    <a16:creationId xmlns:a16="http://schemas.microsoft.com/office/drawing/2014/main" id="{1D55D55C-B797-473D-9D76-6CFCA085E5F3}"/>
                  </a:ext>
                </a:extLst>
              </p:cNvPr>
              <p:cNvSpPr/>
              <p:nvPr/>
            </p:nvSpPr>
            <p:spPr>
              <a:xfrm rot="2133426">
                <a:off x="3427740" y="196214"/>
                <a:ext cx="752475" cy="597493"/>
              </a:xfrm>
              <a:prstGeom prst="chord">
                <a:avLst>
                  <a:gd name="adj1" fmla="val 17260161"/>
                  <a:gd name="adj2" fmla="val 10243326"/>
                </a:avLst>
              </a:prstGeom>
              <a:solidFill>
                <a:srgbClr val="86BC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2" name="وتر 11">
                <a:extLst>
                  <a:ext uri="{FF2B5EF4-FFF2-40B4-BE49-F238E27FC236}">
                    <a16:creationId xmlns:a16="http://schemas.microsoft.com/office/drawing/2014/main" id="{156C7B8A-4194-4645-92CC-35739B6ECF28}"/>
                  </a:ext>
                </a:extLst>
              </p:cNvPr>
              <p:cNvSpPr/>
              <p:nvPr/>
            </p:nvSpPr>
            <p:spPr>
              <a:xfrm rot="835968">
                <a:off x="1807622" y="68550"/>
                <a:ext cx="752475" cy="597493"/>
              </a:xfrm>
              <a:prstGeom prst="chord">
                <a:avLst>
                  <a:gd name="adj1" fmla="val 20251363"/>
                  <a:gd name="adj2" fmla="val 10448979"/>
                </a:avLst>
              </a:prstGeom>
              <a:solidFill>
                <a:srgbClr val="F9A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15" name="وتر 14">
              <a:extLst>
                <a:ext uri="{FF2B5EF4-FFF2-40B4-BE49-F238E27FC236}">
                  <a16:creationId xmlns:a16="http://schemas.microsoft.com/office/drawing/2014/main" id="{1DB6140F-5272-43BE-8C55-C2C7ADCFFA7F}"/>
                </a:ext>
              </a:extLst>
            </p:cNvPr>
            <p:cNvSpPr/>
            <p:nvPr/>
          </p:nvSpPr>
          <p:spPr>
            <a:xfrm rot="19466574" flipV="1">
              <a:off x="7647310" y="6060692"/>
              <a:ext cx="752475" cy="597493"/>
            </a:xfrm>
            <a:prstGeom prst="chord">
              <a:avLst>
                <a:gd name="adj1" fmla="val 17260161"/>
                <a:gd name="adj2" fmla="val 10347787"/>
              </a:avLst>
            </a:prstGeom>
            <a:solidFill>
              <a:srgbClr val="FFF9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6" name="وتر 15">
              <a:extLst>
                <a:ext uri="{FF2B5EF4-FFF2-40B4-BE49-F238E27FC236}">
                  <a16:creationId xmlns:a16="http://schemas.microsoft.com/office/drawing/2014/main" id="{9AF5A863-62BC-4588-91E5-B649DEAE42C5}"/>
                </a:ext>
              </a:extLst>
            </p:cNvPr>
            <p:cNvSpPr/>
            <p:nvPr/>
          </p:nvSpPr>
          <p:spPr>
            <a:xfrm rot="20764032" flipV="1">
              <a:off x="6515519" y="6178704"/>
              <a:ext cx="752475" cy="597493"/>
            </a:xfrm>
            <a:prstGeom prst="chord">
              <a:avLst>
                <a:gd name="adj1" fmla="val 20251363"/>
                <a:gd name="adj2" fmla="val 10448979"/>
              </a:avLst>
            </a:prstGeom>
            <a:solidFill>
              <a:srgbClr val="86BC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7" name="وتر 16">
              <a:extLst>
                <a:ext uri="{FF2B5EF4-FFF2-40B4-BE49-F238E27FC236}">
                  <a16:creationId xmlns:a16="http://schemas.microsoft.com/office/drawing/2014/main" id="{1034DB3F-AB3C-42FE-AE64-F1767D755492}"/>
                </a:ext>
              </a:extLst>
            </p:cNvPr>
            <p:cNvSpPr/>
            <p:nvPr/>
          </p:nvSpPr>
          <p:spPr>
            <a:xfrm rot="19466574" flipV="1">
              <a:off x="5222726" y="6033064"/>
              <a:ext cx="752475" cy="597493"/>
            </a:xfrm>
            <a:prstGeom prst="chord">
              <a:avLst>
                <a:gd name="adj1" fmla="val 16975832"/>
                <a:gd name="adj2" fmla="val 10448979"/>
              </a:avLst>
            </a:prstGeom>
            <a:solidFill>
              <a:srgbClr val="F9A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8" name="وتر 17">
              <a:extLst>
                <a:ext uri="{FF2B5EF4-FFF2-40B4-BE49-F238E27FC236}">
                  <a16:creationId xmlns:a16="http://schemas.microsoft.com/office/drawing/2014/main" id="{0827BD79-7315-4E57-97DF-C7FF8D4FB19D}"/>
                </a:ext>
              </a:extLst>
            </p:cNvPr>
            <p:cNvSpPr/>
            <p:nvPr/>
          </p:nvSpPr>
          <p:spPr>
            <a:xfrm rot="20764032" flipV="1">
              <a:off x="3837067" y="6154584"/>
              <a:ext cx="752475" cy="597493"/>
            </a:xfrm>
            <a:prstGeom prst="chord">
              <a:avLst>
                <a:gd name="adj1" fmla="val 20251363"/>
                <a:gd name="adj2" fmla="val 10448979"/>
              </a:avLst>
            </a:prstGeom>
            <a:solidFill>
              <a:srgbClr val="FFF9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9" name="وتر 18">
              <a:extLst>
                <a:ext uri="{FF2B5EF4-FFF2-40B4-BE49-F238E27FC236}">
                  <a16:creationId xmlns:a16="http://schemas.microsoft.com/office/drawing/2014/main" id="{5750FB8C-87F3-4031-B1C2-395FDCFE2AE9}"/>
                </a:ext>
              </a:extLst>
            </p:cNvPr>
            <p:cNvSpPr/>
            <p:nvPr/>
          </p:nvSpPr>
          <p:spPr>
            <a:xfrm rot="19466574" flipV="1">
              <a:off x="2660060" y="6009457"/>
              <a:ext cx="752475" cy="597493"/>
            </a:xfrm>
            <a:prstGeom prst="chord">
              <a:avLst>
                <a:gd name="adj1" fmla="val 16898287"/>
                <a:gd name="adj2" fmla="val 10448979"/>
              </a:avLst>
            </a:prstGeom>
            <a:solidFill>
              <a:srgbClr val="86BC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0" name="وتر 19">
              <a:extLst>
                <a:ext uri="{FF2B5EF4-FFF2-40B4-BE49-F238E27FC236}">
                  <a16:creationId xmlns:a16="http://schemas.microsoft.com/office/drawing/2014/main" id="{66AB42F1-15F2-43FF-892B-922A426E4A06}"/>
                </a:ext>
              </a:extLst>
            </p:cNvPr>
            <p:cNvSpPr/>
            <p:nvPr/>
          </p:nvSpPr>
          <p:spPr>
            <a:xfrm rot="20764032" flipV="1">
              <a:off x="1483053" y="6159844"/>
              <a:ext cx="752475" cy="597493"/>
            </a:xfrm>
            <a:prstGeom prst="chord">
              <a:avLst>
                <a:gd name="adj1" fmla="val 20251363"/>
                <a:gd name="adj2" fmla="val 10448979"/>
              </a:avLst>
            </a:prstGeom>
            <a:solidFill>
              <a:srgbClr val="F9A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1" name="وتر 20">
              <a:extLst>
                <a:ext uri="{FF2B5EF4-FFF2-40B4-BE49-F238E27FC236}">
                  <a16:creationId xmlns:a16="http://schemas.microsoft.com/office/drawing/2014/main" id="{043CA8EE-039E-4673-9B52-3830D107B143}"/>
                </a:ext>
              </a:extLst>
            </p:cNvPr>
            <p:cNvSpPr/>
            <p:nvPr/>
          </p:nvSpPr>
          <p:spPr>
            <a:xfrm rot="20764032" flipV="1">
              <a:off x="8869532" y="6189628"/>
              <a:ext cx="752475" cy="597493"/>
            </a:xfrm>
            <a:prstGeom prst="chord">
              <a:avLst>
                <a:gd name="adj1" fmla="val 20251363"/>
                <a:gd name="adj2" fmla="val 10448979"/>
              </a:avLst>
            </a:prstGeom>
            <a:solidFill>
              <a:srgbClr val="F9A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22" name="وتر 21">
              <a:extLst>
                <a:ext uri="{FF2B5EF4-FFF2-40B4-BE49-F238E27FC236}">
                  <a16:creationId xmlns:a16="http://schemas.microsoft.com/office/drawing/2014/main" id="{1687D749-7571-4E5E-BE86-4CF5772A0AD1}"/>
                </a:ext>
              </a:extLst>
            </p:cNvPr>
            <p:cNvSpPr/>
            <p:nvPr/>
          </p:nvSpPr>
          <p:spPr>
            <a:xfrm rot="19466574" flipV="1">
              <a:off x="10149054" y="6043989"/>
              <a:ext cx="752475" cy="597493"/>
            </a:xfrm>
            <a:prstGeom prst="chord">
              <a:avLst>
                <a:gd name="adj1" fmla="val 17260161"/>
                <a:gd name="adj2" fmla="val 10448979"/>
              </a:avLst>
            </a:prstGeom>
            <a:solidFill>
              <a:srgbClr val="86BC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F6431642-A2EE-4E50-913A-9D5E8F8B29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21" y="435252"/>
            <a:ext cx="1093574" cy="874859"/>
          </a:xfrm>
          <a:prstGeom prst="rect">
            <a:avLst/>
          </a:prstGeom>
        </p:spPr>
      </p:pic>
      <p:sp>
        <p:nvSpPr>
          <p:cNvPr id="25" name="مربع نص 24">
            <a:extLst>
              <a:ext uri="{FF2B5EF4-FFF2-40B4-BE49-F238E27FC236}">
                <a16:creationId xmlns:a16="http://schemas.microsoft.com/office/drawing/2014/main" id="{2D420F40-CC45-4104-B0BA-D12000E963BE}"/>
              </a:ext>
            </a:extLst>
          </p:cNvPr>
          <p:cNvSpPr txBox="1"/>
          <p:nvPr/>
        </p:nvSpPr>
        <p:spPr>
          <a:xfrm>
            <a:off x="10202238" y="786891"/>
            <a:ext cx="149409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3600" b="1" dirty="0">
                <a:latin typeface="VIP Samir" panose="00000400000000000000" pitchFamily="2" charset="-78"/>
                <a:cs typeface="VIP Samir" panose="00000400000000000000" pitchFamily="2" charset="-78"/>
              </a:rPr>
              <a:t>المفردة</a:t>
            </a:r>
            <a:endParaRPr kumimoji="0" lang="ar-SA" sz="4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IP Samir" panose="00000400000000000000" pitchFamily="2" charset="-78"/>
              <a:cs typeface="VIP Samir" panose="00000400000000000000" pitchFamily="2" charset="-78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B5953F73-7747-43C6-AC79-91E1FD5717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6948" y="1839696"/>
            <a:ext cx="4169381" cy="2917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3B647F06-9C70-42D8-9336-1A8983BD2C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087" y="1366766"/>
            <a:ext cx="6482130" cy="45016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75482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E9DACBFE-B640-4A0C-8323-88BB1A698DD1}"/>
              </a:ext>
            </a:extLst>
          </p:cNvPr>
          <p:cNvGrpSpPr/>
          <p:nvPr/>
        </p:nvGrpSpPr>
        <p:grpSpPr>
          <a:xfrm>
            <a:off x="281940" y="0"/>
            <a:ext cx="11628120" cy="6857880"/>
            <a:chOff x="868680" y="68549"/>
            <a:chExt cx="10561320" cy="6718572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6" name="مستطيل 5">
              <a:extLst>
                <a:ext uri="{FF2B5EF4-FFF2-40B4-BE49-F238E27FC236}">
                  <a16:creationId xmlns:a16="http://schemas.microsoft.com/office/drawing/2014/main" id="{753B85CE-1706-4316-A03D-F92B4635053B}"/>
                </a:ext>
              </a:extLst>
            </p:cNvPr>
            <p:cNvSpPr/>
            <p:nvPr/>
          </p:nvSpPr>
          <p:spPr>
            <a:xfrm>
              <a:off x="868680" y="307382"/>
              <a:ext cx="10561320" cy="6235658"/>
            </a:xfrm>
            <a:custGeom>
              <a:avLst/>
              <a:gdLst>
                <a:gd name="connsiteX0" fmla="*/ 0 w 10739120"/>
                <a:gd name="connsiteY0" fmla="*/ 0 h 6360160"/>
                <a:gd name="connsiteX1" fmla="*/ 10739120 w 10739120"/>
                <a:gd name="connsiteY1" fmla="*/ 0 h 6360160"/>
                <a:gd name="connsiteX2" fmla="*/ 10739120 w 10739120"/>
                <a:gd name="connsiteY2" fmla="*/ 6360160 h 6360160"/>
                <a:gd name="connsiteX3" fmla="*/ 0 w 10739120"/>
                <a:gd name="connsiteY3" fmla="*/ 6360160 h 6360160"/>
                <a:gd name="connsiteX4" fmla="*/ 0 w 10739120"/>
                <a:gd name="connsiteY4" fmla="*/ 0 h 6360160"/>
                <a:gd name="connsiteX0" fmla="*/ 0 w 10739120"/>
                <a:gd name="connsiteY0" fmla="*/ 0 h 6360160"/>
                <a:gd name="connsiteX1" fmla="*/ 10596245 w 10739120"/>
                <a:gd name="connsiteY1" fmla="*/ 76200 h 6360160"/>
                <a:gd name="connsiteX2" fmla="*/ 10739120 w 10739120"/>
                <a:gd name="connsiteY2" fmla="*/ 6360160 h 6360160"/>
                <a:gd name="connsiteX3" fmla="*/ 0 w 10739120"/>
                <a:gd name="connsiteY3" fmla="*/ 6360160 h 6360160"/>
                <a:gd name="connsiteX4" fmla="*/ 0 w 10739120"/>
                <a:gd name="connsiteY4" fmla="*/ 0 h 6360160"/>
                <a:gd name="connsiteX0" fmla="*/ 123825 w 10739120"/>
                <a:gd name="connsiteY0" fmla="*/ 9525 h 6283960"/>
                <a:gd name="connsiteX1" fmla="*/ 10596245 w 10739120"/>
                <a:gd name="connsiteY1" fmla="*/ 0 h 6283960"/>
                <a:gd name="connsiteX2" fmla="*/ 10739120 w 10739120"/>
                <a:gd name="connsiteY2" fmla="*/ 6283960 h 6283960"/>
                <a:gd name="connsiteX3" fmla="*/ 0 w 10739120"/>
                <a:gd name="connsiteY3" fmla="*/ 6283960 h 6283960"/>
                <a:gd name="connsiteX4" fmla="*/ 123825 w 10739120"/>
                <a:gd name="connsiteY4" fmla="*/ 9525 h 6283960"/>
                <a:gd name="connsiteX0" fmla="*/ 0 w 10615295"/>
                <a:gd name="connsiteY0" fmla="*/ 9525 h 6283960"/>
                <a:gd name="connsiteX1" fmla="*/ 10472420 w 10615295"/>
                <a:gd name="connsiteY1" fmla="*/ 0 h 6283960"/>
                <a:gd name="connsiteX2" fmla="*/ 10615295 w 10615295"/>
                <a:gd name="connsiteY2" fmla="*/ 6283960 h 6283960"/>
                <a:gd name="connsiteX3" fmla="*/ 19050 w 10615295"/>
                <a:gd name="connsiteY3" fmla="*/ 6188710 h 6283960"/>
                <a:gd name="connsiteX4" fmla="*/ 0 w 10615295"/>
                <a:gd name="connsiteY4" fmla="*/ 9525 h 6283960"/>
                <a:gd name="connsiteX0" fmla="*/ 0 w 10472420"/>
                <a:gd name="connsiteY0" fmla="*/ 9525 h 6207760"/>
                <a:gd name="connsiteX1" fmla="*/ 10472420 w 10472420"/>
                <a:gd name="connsiteY1" fmla="*/ 0 h 6207760"/>
                <a:gd name="connsiteX2" fmla="*/ 10472420 w 10472420"/>
                <a:gd name="connsiteY2" fmla="*/ 6207760 h 6207760"/>
                <a:gd name="connsiteX3" fmla="*/ 19050 w 10472420"/>
                <a:gd name="connsiteY3" fmla="*/ 6188710 h 6207760"/>
                <a:gd name="connsiteX4" fmla="*/ 0 w 10472420"/>
                <a:gd name="connsiteY4" fmla="*/ 9525 h 6207760"/>
                <a:gd name="connsiteX0" fmla="*/ 0 w 10561320"/>
                <a:gd name="connsiteY0" fmla="*/ 9525 h 6207760"/>
                <a:gd name="connsiteX1" fmla="*/ 10472420 w 10561320"/>
                <a:gd name="connsiteY1" fmla="*/ 0 h 6207760"/>
                <a:gd name="connsiteX2" fmla="*/ 10472420 w 10561320"/>
                <a:gd name="connsiteY2" fmla="*/ 6207760 h 6207760"/>
                <a:gd name="connsiteX3" fmla="*/ 19050 w 10561320"/>
                <a:gd name="connsiteY3" fmla="*/ 6188710 h 6207760"/>
                <a:gd name="connsiteX4" fmla="*/ 0 w 10561320"/>
                <a:gd name="connsiteY4" fmla="*/ 9525 h 6207760"/>
                <a:gd name="connsiteX0" fmla="*/ 0 w 10561320"/>
                <a:gd name="connsiteY0" fmla="*/ 9525 h 6235658"/>
                <a:gd name="connsiteX1" fmla="*/ 10472420 w 10561320"/>
                <a:gd name="connsiteY1" fmla="*/ 0 h 6235658"/>
                <a:gd name="connsiteX2" fmla="*/ 10472420 w 10561320"/>
                <a:gd name="connsiteY2" fmla="*/ 6207760 h 6235658"/>
                <a:gd name="connsiteX3" fmla="*/ 19050 w 10561320"/>
                <a:gd name="connsiteY3" fmla="*/ 6188710 h 6235658"/>
                <a:gd name="connsiteX4" fmla="*/ 0 w 10561320"/>
                <a:gd name="connsiteY4" fmla="*/ 9525 h 6235658"/>
                <a:gd name="connsiteX0" fmla="*/ 0 w 10561320"/>
                <a:gd name="connsiteY0" fmla="*/ 9525 h 6235658"/>
                <a:gd name="connsiteX1" fmla="*/ 10472420 w 10561320"/>
                <a:gd name="connsiteY1" fmla="*/ 0 h 6235658"/>
                <a:gd name="connsiteX2" fmla="*/ 10472420 w 10561320"/>
                <a:gd name="connsiteY2" fmla="*/ 6207760 h 6235658"/>
                <a:gd name="connsiteX3" fmla="*/ 28575 w 10561320"/>
                <a:gd name="connsiteY3" fmla="*/ 6188710 h 6235658"/>
                <a:gd name="connsiteX4" fmla="*/ 0 w 10561320"/>
                <a:gd name="connsiteY4" fmla="*/ 9525 h 6235658"/>
                <a:gd name="connsiteX0" fmla="*/ 0 w 10561320"/>
                <a:gd name="connsiteY0" fmla="*/ 9525 h 6235658"/>
                <a:gd name="connsiteX1" fmla="*/ 10472420 w 10561320"/>
                <a:gd name="connsiteY1" fmla="*/ 0 h 6235658"/>
                <a:gd name="connsiteX2" fmla="*/ 10472420 w 10561320"/>
                <a:gd name="connsiteY2" fmla="*/ 6207760 h 6235658"/>
                <a:gd name="connsiteX3" fmla="*/ 28575 w 10561320"/>
                <a:gd name="connsiteY3" fmla="*/ 6188710 h 6235658"/>
                <a:gd name="connsiteX4" fmla="*/ 0 w 10561320"/>
                <a:gd name="connsiteY4" fmla="*/ 9525 h 6235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61320" h="6235658">
                  <a:moveTo>
                    <a:pt x="0" y="9525"/>
                  </a:moveTo>
                  <a:lnTo>
                    <a:pt x="10472420" y="0"/>
                  </a:lnTo>
                  <a:cubicBezTo>
                    <a:pt x="10472420" y="2069253"/>
                    <a:pt x="10672445" y="4109932"/>
                    <a:pt x="10472420" y="6207760"/>
                  </a:cubicBezTo>
                  <a:cubicBezTo>
                    <a:pt x="6940338" y="6277610"/>
                    <a:pt x="3513032" y="6195060"/>
                    <a:pt x="28575" y="6188710"/>
                  </a:cubicBezTo>
                  <a:cubicBezTo>
                    <a:pt x="152400" y="4128982"/>
                    <a:pt x="9525" y="2069253"/>
                    <a:pt x="0" y="9525"/>
                  </a:cubicBezTo>
                  <a:close/>
                </a:path>
              </a:pathLst>
            </a:custGeom>
            <a:solidFill>
              <a:srgbClr val="C0CE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grpSp>
          <p:nvGrpSpPr>
            <p:cNvPr id="13" name="مجموعة 12">
              <a:extLst>
                <a:ext uri="{FF2B5EF4-FFF2-40B4-BE49-F238E27FC236}">
                  <a16:creationId xmlns:a16="http://schemas.microsoft.com/office/drawing/2014/main" id="{5AF98EEA-6412-42E1-B377-DCA754C0D23F}"/>
                </a:ext>
              </a:extLst>
            </p:cNvPr>
            <p:cNvGrpSpPr/>
            <p:nvPr/>
          </p:nvGrpSpPr>
          <p:grpSpPr>
            <a:xfrm>
              <a:off x="1807622" y="68549"/>
              <a:ext cx="9143229" cy="725158"/>
              <a:chOff x="1807622" y="68549"/>
              <a:chExt cx="9143229" cy="725158"/>
            </a:xfrm>
          </p:grpSpPr>
          <p:sp>
            <p:nvSpPr>
              <p:cNvPr id="7" name="وتر 6">
                <a:extLst>
                  <a:ext uri="{FF2B5EF4-FFF2-40B4-BE49-F238E27FC236}">
                    <a16:creationId xmlns:a16="http://schemas.microsoft.com/office/drawing/2014/main" id="{9C18D446-CA40-4E66-9314-4DDC48EA23AD}"/>
                  </a:ext>
                </a:extLst>
              </p:cNvPr>
              <p:cNvSpPr/>
              <p:nvPr/>
            </p:nvSpPr>
            <p:spPr>
              <a:xfrm rot="2133426">
                <a:off x="10198376" y="196213"/>
                <a:ext cx="752475" cy="597493"/>
              </a:xfrm>
              <a:prstGeom prst="chord">
                <a:avLst>
                  <a:gd name="adj1" fmla="val 17260161"/>
                  <a:gd name="adj2" fmla="val 10448979"/>
                </a:avLst>
              </a:prstGeom>
              <a:solidFill>
                <a:srgbClr val="FFF98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" name="وتر 7">
                <a:extLst>
                  <a:ext uri="{FF2B5EF4-FFF2-40B4-BE49-F238E27FC236}">
                    <a16:creationId xmlns:a16="http://schemas.microsoft.com/office/drawing/2014/main" id="{F8ADE7EB-C570-4A57-BFAC-ABFCCD4C3D5D}"/>
                  </a:ext>
                </a:extLst>
              </p:cNvPr>
              <p:cNvSpPr/>
              <p:nvPr/>
            </p:nvSpPr>
            <p:spPr>
              <a:xfrm rot="835968">
                <a:off x="8578258" y="68549"/>
                <a:ext cx="752475" cy="597493"/>
              </a:xfrm>
              <a:prstGeom prst="chord">
                <a:avLst>
                  <a:gd name="adj1" fmla="val 20251363"/>
                  <a:gd name="adj2" fmla="val 10448979"/>
                </a:avLst>
              </a:prstGeom>
              <a:solidFill>
                <a:srgbClr val="86BC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9" name="وتر 8">
                <a:extLst>
                  <a:ext uri="{FF2B5EF4-FFF2-40B4-BE49-F238E27FC236}">
                    <a16:creationId xmlns:a16="http://schemas.microsoft.com/office/drawing/2014/main" id="{7F04F12B-8B62-4F7C-8062-5B828975ABD0}"/>
                  </a:ext>
                </a:extLst>
              </p:cNvPr>
              <p:cNvSpPr/>
              <p:nvPr/>
            </p:nvSpPr>
            <p:spPr>
              <a:xfrm rot="2133426">
                <a:off x="6830179" y="196214"/>
                <a:ext cx="752475" cy="597493"/>
              </a:xfrm>
              <a:prstGeom prst="chord">
                <a:avLst>
                  <a:gd name="adj1" fmla="val 17260161"/>
                  <a:gd name="adj2" fmla="val 10270297"/>
                </a:avLst>
              </a:prstGeom>
              <a:solidFill>
                <a:srgbClr val="F9A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10" name="وتر 9">
                <a:extLst>
                  <a:ext uri="{FF2B5EF4-FFF2-40B4-BE49-F238E27FC236}">
                    <a16:creationId xmlns:a16="http://schemas.microsoft.com/office/drawing/2014/main" id="{7358C511-5A3C-4A3F-A8F4-9FE64F311FB7}"/>
                  </a:ext>
                </a:extLst>
              </p:cNvPr>
              <p:cNvSpPr/>
              <p:nvPr/>
            </p:nvSpPr>
            <p:spPr>
              <a:xfrm rot="835968">
                <a:off x="5222727" y="68550"/>
                <a:ext cx="752475" cy="597493"/>
              </a:xfrm>
              <a:prstGeom prst="chord">
                <a:avLst>
                  <a:gd name="adj1" fmla="val 20251363"/>
                  <a:gd name="adj2" fmla="val 10448979"/>
                </a:avLst>
              </a:prstGeom>
              <a:solidFill>
                <a:srgbClr val="FFF98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1" name="وتر 10">
                <a:extLst>
                  <a:ext uri="{FF2B5EF4-FFF2-40B4-BE49-F238E27FC236}">
                    <a16:creationId xmlns:a16="http://schemas.microsoft.com/office/drawing/2014/main" id="{1D55D55C-B797-473D-9D76-6CFCA085E5F3}"/>
                  </a:ext>
                </a:extLst>
              </p:cNvPr>
              <p:cNvSpPr/>
              <p:nvPr/>
            </p:nvSpPr>
            <p:spPr>
              <a:xfrm rot="2133426">
                <a:off x="3427740" y="196214"/>
                <a:ext cx="752475" cy="597493"/>
              </a:xfrm>
              <a:prstGeom prst="chord">
                <a:avLst>
                  <a:gd name="adj1" fmla="val 17260161"/>
                  <a:gd name="adj2" fmla="val 10243326"/>
                </a:avLst>
              </a:prstGeom>
              <a:solidFill>
                <a:srgbClr val="86BC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2" name="وتر 11">
                <a:extLst>
                  <a:ext uri="{FF2B5EF4-FFF2-40B4-BE49-F238E27FC236}">
                    <a16:creationId xmlns:a16="http://schemas.microsoft.com/office/drawing/2014/main" id="{156C7B8A-4194-4645-92CC-35739B6ECF28}"/>
                  </a:ext>
                </a:extLst>
              </p:cNvPr>
              <p:cNvSpPr/>
              <p:nvPr/>
            </p:nvSpPr>
            <p:spPr>
              <a:xfrm rot="835968">
                <a:off x="1807622" y="68550"/>
                <a:ext cx="752475" cy="597493"/>
              </a:xfrm>
              <a:prstGeom prst="chord">
                <a:avLst>
                  <a:gd name="adj1" fmla="val 20251363"/>
                  <a:gd name="adj2" fmla="val 10448979"/>
                </a:avLst>
              </a:prstGeom>
              <a:solidFill>
                <a:srgbClr val="F9A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15" name="وتر 14">
              <a:extLst>
                <a:ext uri="{FF2B5EF4-FFF2-40B4-BE49-F238E27FC236}">
                  <a16:creationId xmlns:a16="http://schemas.microsoft.com/office/drawing/2014/main" id="{1DB6140F-5272-43BE-8C55-C2C7ADCFFA7F}"/>
                </a:ext>
              </a:extLst>
            </p:cNvPr>
            <p:cNvSpPr/>
            <p:nvPr/>
          </p:nvSpPr>
          <p:spPr>
            <a:xfrm rot="19466574" flipV="1">
              <a:off x="7647310" y="6060692"/>
              <a:ext cx="752475" cy="597493"/>
            </a:xfrm>
            <a:prstGeom prst="chord">
              <a:avLst>
                <a:gd name="adj1" fmla="val 17260161"/>
                <a:gd name="adj2" fmla="val 10347787"/>
              </a:avLst>
            </a:prstGeom>
            <a:solidFill>
              <a:srgbClr val="FFF9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6" name="وتر 15">
              <a:extLst>
                <a:ext uri="{FF2B5EF4-FFF2-40B4-BE49-F238E27FC236}">
                  <a16:creationId xmlns:a16="http://schemas.microsoft.com/office/drawing/2014/main" id="{9AF5A863-62BC-4588-91E5-B649DEAE42C5}"/>
                </a:ext>
              </a:extLst>
            </p:cNvPr>
            <p:cNvSpPr/>
            <p:nvPr/>
          </p:nvSpPr>
          <p:spPr>
            <a:xfrm rot="20764032" flipV="1">
              <a:off x="6515519" y="6178704"/>
              <a:ext cx="752475" cy="597493"/>
            </a:xfrm>
            <a:prstGeom prst="chord">
              <a:avLst>
                <a:gd name="adj1" fmla="val 20251363"/>
                <a:gd name="adj2" fmla="val 10448979"/>
              </a:avLst>
            </a:prstGeom>
            <a:solidFill>
              <a:srgbClr val="86BC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7" name="وتر 16">
              <a:extLst>
                <a:ext uri="{FF2B5EF4-FFF2-40B4-BE49-F238E27FC236}">
                  <a16:creationId xmlns:a16="http://schemas.microsoft.com/office/drawing/2014/main" id="{1034DB3F-AB3C-42FE-AE64-F1767D755492}"/>
                </a:ext>
              </a:extLst>
            </p:cNvPr>
            <p:cNvSpPr/>
            <p:nvPr/>
          </p:nvSpPr>
          <p:spPr>
            <a:xfrm rot="19466574" flipV="1">
              <a:off x="5222726" y="6033064"/>
              <a:ext cx="752475" cy="597493"/>
            </a:xfrm>
            <a:prstGeom prst="chord">
              <a:avLst>
                <a:gd name="adj1" fmla="val 16975832"/>
                <a:gd name="adj2" fmla="val 10448979"/>
              </a:avLst>
            </a:prstGeom>
            <a:solidFill>
              <a:srgbClr val="F9A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8" name="وتر 17">
              <a:extLst>
                <a:ext uri="{FF2B5EF4-FFF2-40B4-BE49-F238E27FC236}">
                  <a16:creationId xmlns:a16="http://schemas.microsoft.com/office/drawing/2014/main" id="{0827BD79-7315-4E57-97DF-C7FF8D4FB19D}"/>
                </a:ext>
              </a:extLst>
            </p:cNvPr>
            <p:cNvSpPr/>
            <p:nvPr/>
          </p:nvSpPr>
          <p:spPr>
            <a:xfrm rot="20764032" flipV="1">
              <a:off x="3837067" y="6154584"/>
              <a:ext cx="752475" cy="597493"/>
            </a:xfrm>
            <a:prstGeom prst="chord">
              <a:avLst>
                <a:gd name="adj1" fmla="val 20251363"/>
                <a:gd name="adj2" fmla="val 10448979"/>
              </a:avLst>
            </a:prstGeom>
            <a:solidFill>
              <a:srgbClr val="FFF9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9" name="وتر 18">
              <a:extLst>
                <a:ext uri="{FF2B5EF4-FFF2-40B4-BE49-F238E27FC236}">
                  <a16:creationId xmlns:a16="http://schemas.microsoft.com/office/drawing/2014/main" id="{5750FB8C-87F3-4031-B1C2-395FDCFE2AE9}"/>
                </a:ext>
              </a:extLst>
            </p:cNvPr>
            <p:cNvSpPr/>
            <p:nvPr/>
          </p:nvSpPr>
          <p:spPr>
            <a:xfrm rot="19466574" flipV="1">
              <a:off x="2660060" y="6009457"/>
              <a:ext cx="752475" cy="597493"/>
            </a:xfrm>
            <a:prstGeom prst="chord">
              <a:avLst>
                <a:gd name="adj1" fmla="val 16898287"/>
                <a:gd name="adj2" fmla="val 10448979"/>
              </a:avLst>
            </a:prstGeom>
            <a:solidFill>
              <a:srgbClr val="86BC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0" name="وتر 19">
              <a:extLst>
                <a:ext uri="{FF2B5EF4-FFF2-40B4-BE49-F238E27FC236}">
                  <a16:creationId xmlns:a16="http://schemas.microsoft.com/office/drawing/2014/main" id="{66AB42F1-15F2-43FF-892B-922A426E4A06}"/>
                </a:ext>
              </a:extLst>
            </p:cNvPr>
            <p:cNvSpPr/>
            <p:nvPr/>
          </p:nvSpPr>
          <p:spPr>
            <a:xfrm rot="20764032" flipV="1">
              <a:off x="1483053" y="6159844"/>
              <a:ext cx="752475" cy="597493"/>
            </a:xfrm>
            <a:prstGeom prst="chord">
              <a:avLst>
                <a:gd name="adj1" fmla="val 20251363"/>
                <a:gd name="adj2" fmla="val 10448979"/>
              </a:avLst>
            </a:prstGeom>
            <a:solidFill>
              <a:srgbClr val="F9A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1" name="وتر 20">
              <a:extLst>
                <a:ext uri="{FF2B5EF4-FFF2-40B4-BE49-F238E27FC236}">
                  <a16:creationId xmlns:a16="http://schemas.microsoft.com/office/drawing/2014/main" id="{043CA8EE-039E-4673-9B52-3830D107B143}"/>
                </a:ext>
              </a:extLst>
            </p:cNvPr>
            <p:cNvSpPr/>
            <p:nvPr/>
          </p:nvSpPr>
          <p:spPr>
            <a:xfrm rot="20764032" flipV="1">
              <a:off x="8869532" y="6189628"/>
              <a:ext cx="752475" cy="597493"/>
            </a:xfrm>
            <a:prstGeom prst="chord">
              <a:avLst>
                <a:gd name="adj1" fmla="val 20251363"/>
                <a:gd name="adj2" fmla="val 10448979"/>
              </a:avLst>
            </a:prstGeom>
            <a:solidFill>
              <a:srgbClr val="F9A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22" name="وتر 21">
              <a:extLst>
                <a:ext uri="{FF2B5EF4-FFF2-40B4-BE49-F238E27FC236}">
                  <a16:creationId xmlns:a16="http://schemas.microsoft.com/office/drawing/2014/main" id="{1687D749-7571-4E5E-BE86-4CF5772A0AD1}"/>
                </a:ext>
              </a:extLst>
            </p:cNvPr>
            <p:cNvSpPr/>
            <p:nvPr/>
          </p:nvSpPr>
          <p:spPr>
            <a:xfrm rot="19466574" flipV="1">
              <a:off x="10149054" y="6043989"/>
              <a:ext cx="752475" cy="597493"/>
            </a:xfrm>
            <a:prstGeom prst="chord">
              <a:avLst>
                <a:gd name="adj1" fmla="val 17260161"/>
                <a:gd name="adj2" fmla="val 10448979"/>
              </a:avLst>
            </a:prstGeom>
            <a:solidFill>
              <a:srgbClr val="86BC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F6431642-A2EE-4E50-913A-9D5E8F8B29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21" y="435252"/>
            <a:ext cx="1093574" cy="874859"/>
          </a:xfrm>
          <a:prstGeom prst="rect">
            <a:avLst/>
          </a:prstGeom>
        </p:spPr>
      </p:pic>
      <p:sp>
        <p:nvSpPr>
          <p:cNvPr id="25" name="مربع نص 24">
            <a:extLst>
              <a:ext uri="{FF2B5EF4-FFF2-40B4-BE49-F238E27FC236}">
                <a16:creationId xmlns:a16="http://schemas.microsoft.com/office/drawing/2014/main" id="{2D420F40-CC45-4104-B0BA-D12000E963BE}"/>
              </a:ext>
            </a:extLst>
          </p:cNvPr>
          <p:cNvSpPr txBox="1"/>
          <p:nvPr/>
        </p:nvSpPr>
        <p:spPr>
          <a:xfrm>
            <a:off x="10467578" y="786891"/>
            <a:ext cx="122875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IP Samir" panose="00000400000000000000" pitchFamily="2" charset="-78"/>
                <a:cs typeface="VIP Samir" panose="00000400000000000000" pitchFamily="2" charset="-78"/>
              </a:rPr>
              <a:t>أستعد </a:t>
            </a:r>
            <a:endParaRPr kumimoji="0" lang="ar-SA" sz="4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IP Samir" panose="00000400000000000000" pitchFamily="2" charset="-78"/>
              <a:cs typeface="VIP Samir" panose="00000400000000000000" pitchFamily="2" charset="-78"/>
            </a:endParaRP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5D77A683-7971-4072-8D44-C2ED49381950}"/>
              </a:ext>
            </a:extLst>
          </p:cNvPr>
          <p:cNvSpPr txBox="1"/>
          <p:nvPr/>
        </p:nvSpPr>
        <p:spPr>
          <a:xfrm>
            <a:off x="5207855" y="796681"/>
            <a:ext cx="326366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أجد ناتج الطرح 24 – 8 </a:t>
            </a:r>
            <a:endParaRPr lang="ar-SA" sz="48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9" name="وسيلة الشرح: خط منحني 28">
            <a:extLst>
              <a:ext uri="{FF2B5EF4-FFF2-40B4-BE49-F238E27FC236}">
                <a16:creationId xmlns:a16="http://schemas.microsoft.com/office/drawing/2014/main" id="{006ECABA-B0DB-487C-8825-F645223BB69D}"/>
              </a:ext>
            </a:extLst>
          </p:cNvPr>
          <p:cNvSpPr/>
          <p:nvPr/>
        </p:nvSpPr>
        <p:spPr>
          <a:xfrm flipH="1">
            <a:off x="9105657" y="1927856"/>
            <a:ext cx="1899821" cy="646332"/>
          </a:xfrm>
          <a:prstGeom prst="borderCallout2">
            <a:avLst>
              <a:gd name="adj1" fmla="val 18750"/>
              <a:gd name="adj2" fmla="val 936"/>
              <a:gd name="adj3" fmla="val 36606"/>
              <a:gd name="adj4" fmla="val -28350"/>
              <a:gd name="adj5" fmla="val 210022"/>
              <a:gd name="adj6" fmla="val -14226"/>
            </a:avLst>
          </a:prstGeom>
          <a:solidFill>
            <a:srgbClr val="FFF98D"/>
          </a:solidFill>
          <a:ln>
            <a:solidFill>
              <a:srgbClr val="FFF9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أمثل العدد 24</a:t>
            </a:r>
          </a:p>
        </p:txBody>
      </p:sp>
      <p:graphicFrame>
        <p:nvGraphicFramePr>
          <p:cNvPr id="38" name="جدول 2">
            <a:extLst>
              <a:ext uri="{FF2B5EF4-FFF2-40B4-BE49-F238E27FC236}">
                <a16:creationId xmlns:a16="http://schemas.microsoft.com/office/drawing/2014/main" id="{4E64952D-4C89-43C8-89E4-13D22B4711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6355631"/>
              </p:ext>
            </p:extLst>
          </p:nvPr>
        </p:nvGraphicFramePr>
        <p:xfrm>
          <a:off x="8629480" y="2982116"/>
          <a:ext cx="2654840" cy="182880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286594">
                  <a:extLst>
                    <a:ext uri="{9D8B030D-6E8A-4147-A177-3AD203B41FA5}">
                      <a16:colId xmlns:a16="http://schemas.microsoft.com/office/drawing/2014/main" val="978441963"/>
                    </a:ext>
                  </a:extLst>
                </a:gridCol>
                <a:gridCol w="1368246">
                  <a:extLst>
                    <a:ext uri="{9D8B030D-6E8A-4147-A177-3AD203B41FA5}">
                      <a16:colId xmlns:a16="http://schemas.microsoft.com/office/drawing/2014/main" val="2599250139"/>
                    </a:ext>
                  </a:extLst>
                </a:gridCol>
              </a:tblGrid>
              <a:tr h="330077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آحاد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عشرات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7342285"/>
                  </a:ext>
                </a:extLst>
              </a:tr>
              <a:tr h="1320309">
                <a:tc>
                  <a:txBody>
                    <a:bodyPr/>
                    <a:lstStyle/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7866181"/>
                  </a:ext>
                </a:extLst>
              </a:tr>
            </a:tbl>
          </a:graphicData>
        </a:graphic>
      </p:graphicFrame>
      <p:sp>
        <p:nvSpPr>
          <p:cNvPr id="39" name="مكعب 38">
            <a:extLst>
              <a:ext uri="{FF2B5EF4-FFF2-40B4-BE49-F238E27FC236}">
                <a16:creationId xmlns:a16="http://schemas.microsoft.com/office/drawing/2014/main" id="{CF133385-514C-4CDE-BC49-C856C507A78A}"/>
              </a:ext>
            </a:extLst>
          </p:cNvPr>
          <p:cNvSpPr/>
          <p:nvPr/>
        </p:nvSpPr>
        <p:spPr>
          <a:xfrm flipH="1">
            <a:off x="10804093" y="4498181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0" name="مكعب 39">
            <a:extLst>
              <a:ext uri="{FF2B5EF4-FFF2-40B4-BE49-F238E27FC236}">
                <a16:creationId xmlns:a16="http://schemas.microsoft.com/office/drawing/2014/main" id="{C03C7F22-B390-4976-B266-A2DFD992A5F0}"/>
              </a:ext>
            </a:extLst>
          </p:cNvPr>
          <p:cNvSpPr/>
          <p:nvPr/>
        </p:nvSpPr>
        <p:spPr>
          <a:xfrm flipH="1">
            <a:off x="10804093" y="4225983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مكعب 40">
            <a:extLst>
              <a:ext uri="{FF2B5EF4-FFF2-40B4-BE49-F238E27FC236}">
                <a16:creationId xmlns:a16="http://schemas.microsoft.com/office/drawing/2014/main" id="{1AF0658C-0E1C-41D6-8075-3D91089A2248}"/>
              </a:ext>
            </a:extLst>
          </p:cNvPr>
          <p:cNvSpPr/>
          <p:nvPr/>
        </p:nvSpPr>
        <p:spPr>
          <a:xfrm flipH="1">
            <a:off x="10804093" y="3951171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2" name="مكعب 41">
            <a:extLst>
              <a:ext uri="{FF2B5EF4-FFF2-40B4-BE49-F238E27FC236}">
                <a16:creationId xmlns:a16="http://schemas.microsoft.com/office/drawing/2014/main" id="{159A1486-413D-4ADA-95C7-5FF7981860DD}"/>
              </a:ext>
            </a:extLst>
          </p:cNvPr>
          <p:cNvSpPr/>
          <p:nvPr/>
        </p:nvSpPr>
        <p:spPr>
          <a:xfrm flipH="1">
            <a:off x="10804093" y="3674469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3" name="مجموعة 42">
            <a:extLst>
              <a:ext uri="{FF2B5EF4-FFF2-40B4-BE49-F238E27FC236}">
                <a16:creationId xmlns:a16="http://schemas.microsoft.com/office/drawing/2014/main" id="{45182CB1-DECF-4C86-A3E5-9A5E628ED7A9}"/>
              </a:ext>
            </a:extLst>
          </p:cNvPr>
          <p:cNvGrpSpPr/>
          <p:nvPr/>
        </p:nvGrpSpPr>
        <p:grpSpPr>
          <a:xfrm>
            <a:off x="9563799" y="3441812"/>
            <a:ext cx="211770" cy="1304858"/>
            <a:chOff x="3278249" y="1981640"/>
            <a:chExt cx="213156" cy="1543690"/>
          </a:xfrm>
        </p:grpSpPr>
        <p:sp>
          <p:nvSpPr>
            <p:cNvPr id="44" name="مكعب 43">
              <a:extLst>
                <a:ext uri="{FF2B5EF4-FFF2-40B4-BE49-F238E27FC236}">
                  <a16:creationId xmlns:a16="http://schemas.microsoft.com/office/drawing/2014/main" id="{E9D5627D-A59F-4575-B814-F199637F216A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5" name="مكعب 44">
              <a:extLst>
                <a:ext uri="{FF2B5EF4-FFF2-40B4-BE49-F238E27FC236}">
                  <a16:creationId xmlns:a16="http://schemas.microsoft.com/office/drawing/2014/main" id="{2A4B0527-CA19-4DC3-994D-04010A02BF08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6" name="مكعب 45">
              <a:extLst>
                <a:ext uri="{FF2B5EF4-FFF2-40B4-BE49-F238E27FC236}">
                  <a16:creationId xmlns:a16="http://schemas.microsoft.com/office/drawing/2014/main" id="{D07CC007-C18F-4DD1-AE74-5514F564948A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7" name="مكعب 46">
              <a:extLst>
                <a:ext uri="{FF2B5EF4-FFF2-40B4-BE49-F238E27FC236}">
                  <a16:creationId xmlns:a16="http://schemas.microsoft.com/office/drawing/2014/main" id="{7DCFC792-E952-4B75-A245-CBAA1C5FE8D6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8" name="مكعب 47">
              <a:extLst>
                <a:ext uri="{FF2B5EF4-FFF2-40B4-BE49-F238E27FC236}">
                  <a16:creationId xmlns:a16="http://schemas.microsoft.com/office/drawing/2014/main" id="{44ECE788-1F5E-4EB8-BD77-1FEA3527816E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9" name="مكعب 48">
              <a:extLst>
                <a:ext uri="{FF2B5EF4-FFF2-40B4-BE49-F238E27FC236}">
                  <a16:creationId xmlns:a16="http://schemas.microsoft.com/office/drawing/2014/main" id="{3B0E5F6C-1F65-473F-911D-B9DC338E3FD5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0" name="مكعب 49">
              <a:extLst>
                <a:ext uri="{FF2B5EF4-FFF2-40B4-BE49-F238E27FC236}">
                  <a16:creationId xmlns:a16="http://schemas.microsoft.com/office/drawing/2014/main" id="{0419EC19-0639-4559-9983-030B1E0FE67D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1" name="مكعب 50">
              <a:extLst>
                <a:ext uri="{FF2B5EF4-FFF2-40B4-BE49-F238E27FC236}">
                  <a16:creationId xmlns:a16="http://schemas.microsoft.com/office/drawing/2014/main" id="{1213376F-1BF6-4CFF-A7F3-7831A9EECC4B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2" name="مكعب 51">
              <a:extLst>
                <a:ext uri="{FF2B5EF4-FFF2-40B4-BE49-F238E27FC236}">
                  <a16:creationId xmlns:a16="http://schemas.microsoft.com/office/drawing/2014/main" id="{C6874BB4-2271-4A1F-8BD7-874391D8470E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3" name="مكعب 52">
              <a:extLst>
                <a:ext uri="{FF2B5EF4-FFF2-40B4-BE49-F238E27FC236}">
                  <a16:creationId xmlns:a16="http://schemas.microsoft.com/office/drawing/2014/main" id="{CF18D98A-219C-4327-B4B8-2B6D05BAFFD3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54" name="مجموعة 53">
            <a:extLst>
              <a:ext uri="{FF2B5EF4-FFF2-40B4-BE49-F238E27FC236}">
                <a16:creationId xmlns:a16="http://schemas.microsoft.com/office/drawing/2014/main" id="{834461AF-DDFE-4C97-B944-E3DDA24177C8}"/>
              </a:ext>
            </a:extLst>
          </p:cNvPr>
          <p:cNvGrpSpPr/>
          <p:nvPr/>
        </p:nvGrpSpPr>
        <p:grpSpPr>
          <a:xfrm>
            <a:off x="9200792" y="3453603"/>
            <a:ext cx="211770" cy="1304858"/>
            <a:chOff x="3278249" y="1981640"/>
            <a:chExt cx="213156" cy="1543690"/>
          </a:xfrm>
        </p:grpSpPr>
        <p:sp>
          <p:nvSpPr>
            <p:cNvPr id="55" name="مكعب 54">
              <a:extLst>
                <a:ext uri="{FF2B5EF4-FFF2-40B4-BE49-F238E27FC236}">
                  <a16:creationId xmlns:a16="http://schemas.microsoft.com/office/drawing/2014/main" id="{4E8596F9-3A8F-47C3-A6AD-ED8DE0CA90A9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6" name="مكعب 55">
              <a:extLst>
                <a:ext uri="{FF2B5EF4-FFF2-40B4-BE49-F238E27FC236}">
                  <a16:creationId xmlns:a16="http://schemas.microsoft.com/office/drawing/2014/main" id="{A4FBEBC9-695F-49B8-B6CC-3242546B0CF0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7" name="مكعب 56">
              <a:extLst>
                <a:ext uri="{FF2B5EF4-FFF2-40B4-BE49-F238E27FC236}">
                  <a16:creationId xmlns:a16="http://schemas.microsoft.com/office/drawing/2014/main" id="{EFBE89AC-D178-486D-81FF-73DEB9B53625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8" name="مكعب 57">
              <a:extLst>
                <a:ext uri="{FF2B5EF4-FFF2-40B4-BE49-F238E27FC236}">
                  <a16:creationId xmlns:a16="http://schemas.microsoft.com/office/drawing/2014/main" id="{F7C0AC20-E5AE-48B2-B19C-40D2A7F4C610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9" name="مكعب 58">
              <a:extLst>
                <a:ext uri="{FF2B5EF4-FFF2-40B4-BE49-F238E27FC236}">
                  <a16:creationId xmlns:a16="http://schemas.microsoft.com/office/drawing/2014/main" id="{1E271B8C-64B8-4D50-97F5-10C069DDC56F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0" name="مكعب 59">
              <a:extLst>
                <a:ext uri="{FF2B5EF4-FFF2-40B4-BE49-F238E27FC236}">
                  <a16:creationId xmlns:a16="http://schemas.microsoft.com/office/drawing/2014/main" id="{50C168B2-F3EA-451A-B63E-3A7F5042FE5C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1" name="مكعب 60">
              <a:extLst>
                <a:ext uri="{FF2B5EF4-FFF2-40B4-BE49-F238E27FC236}">
                  <a16:creationId xmlns:a16="http://schemas.microsoft.com/office/drawing/2014/main" id="{75ED67F2-6E91-427A-99AA-8E2543FBA044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2" name="مكعب 61">
              <a:extLst>
                <a:ext uri="{FF2B5EF4-FFF2-40B4-BE49-F238E27FC236}">
                  <a16:creationId xmlns:a16="http://schemas.microsoft.com/office/drawing/2014/main" id="{018DAA07-2574-4BB1-9521-BA9B3E40EFBF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3" name="مكعب 62">
              <a:extLst>
                <a:ext uri="{FF2B5EF4-FFF2-40B4-BE49-F238E27FC236}">
                  <a16:creationId xmlns:a16="http://schemas.microsoft.com/office/drawing/2014/main" id="{ED48E508-239F-4212-B953-10E652207883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4" name="مكعب 63">
              <a:extLst>
                <a:ext uri="{FF2B5EF4-FFF2-40B4-BE49-F238E27FC236}">
                  <a16:creationId xmlns:a16="http://schemas.microsoft.com/office/drawing/2014/main" id="{49076E78-8E72-47CB-A96E-A025FC17C9C4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21" name="شكل بيضاوي 120">
            <a:extLst>
              <a:ext uri="{FF2B5EF4-FFF2-40B4-BE49-F238E27FC236}">
                <a16:creationId xmlns:a16="http://schemas.microsoft.com/office/drawing/2014/main" id="{F60786CB-F724-4AEA-9F26-0C9E3239BD98}"/>
              </a:ext>
            </a:extLst>
          </p:cNvPr>
          <p:cNvSpPr/>
          <p:nvPr/>
        </p:nvSpPr>
        <p:spPr>
          <a:xfrm rot="10800000" flipH="1" flipV="1">
            <a:off x="11284320" y="2069893"/>
            <a:ext cx="315824" cy="316204"/>
          </a:xfrm>
          <a:prstGeom prst="ellipse">
            <a:avLst/>
          </a:prstGeom>
          <a:solidFill>
            <a:srgbClr val="86BCB5"/>
          </a:solidFill>
          <a:ln>
            <a:solidFill>
              <a:srgbClr val="FFF98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51" name="مستطيل: زوايا مستديرة 150">
            <a:extLst>
              <a:ext uri="{FF2B5EF4-FFF2-40B4-BE49-F238E27FC236}">
                <a16:creationId xmlns:a16="http://schemas.microsoft.com/office/drawing/2014/main" id="{744D41AA-EE2E-41B5-9EB7-FA845E3D8FFB}"/>
              </a:ext>
            </a:extLst>
          </p:cNvPr>
          <p:cNvSpPr/>
          <p:nvPr/>
        </p:nvSpPr>
        <p:spPr>
          <a:xfrm>
            <a:off x="5415379" y="796681"/>
            <a:ext cx="395301" cy="584775"/>
          </a:xfrm>
          <a:prstGeom prst="roundRect">
            <a:avLst/>
          </a:prstGeom>
          <a:noFill/>
          <a:ln w="38100">
            <a:solidFill>
              <a:srgbClr val="FFF9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3" name="وسيلة الشرح: خط منحني 152">
            <a:extLst>
              <a:ext uri="{FF2B5EF4-FFF2-40B4-BE49-F238E27FC236}">
                <a16:creationId xmlns:a16="http://schemas.microsoft.com/office/drawing/2014/main" id="{743A3D1B-815A-423A-8A1E-F3BD0ADD3F42}"/>
              </a:ext>
            </a:extLst>
          </p:cNvPr>
          <p:cNvSpPr/>
          <p:nvPr/>
        </p:nvSpPr>
        <p:spPr>
          <a:xfrm flipH="1">
            <a:off x="4820679" y="1528456"/>
            <a:ext cx="2660196" cy="1434575"/>
          </a:xfrm>
          <a:prstGeom prst="borderCallout2">
            <a:avLst>
              <a:gd name="adj1" fmla="val 18750"/>
              <a:gd name="adj2" fmla="val 936"/>
              <a:gd name="adj3" fmla="val 36606"/>
              <a:gd name="adj4" fmla="val -28350"/>
              <a:gd name="adj5" fmla="val 141985"/>
              <a:gd name="adj6" fmla="val 8175"/>
            </a:avLst>
          </a:prstGeom>
          <a:solidFill>
            <a:srgbClr val="FFF98D"/>
          </a:solidFill>
          <a:ln>
            <a:solidFill>
              <a:srgbClr val="FFF9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ألاحظ أن عدد الآحاد غير كافٍ لأطرح منه ، لذلك أعيد التجميع .</a:t>
            </a:r>
          </a:p>
        </p:txBody>
      </p:sp>
      <p:graphicFrame>
        <p:nvGraphicFramePr>
          <p:cNvPr id="154" name="جدول 2">
            <a:extLst>
              <a:ext uri="{FF2B5EF4-FFF2-40B4-BE49-F238E27FC236}">
                <a16:creationId xmlns:a16="http://schemas.microsoft.com/office/drawing/2014/main" id="{B5E85A81-9333-41BB-A802-2C5DA41EEF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388043"/>
              </p:ext>
            </p:extLst>
          </p:nvPr>
        </p:nvGraphicFramePr>
        <p:xfrm>
          <a:off x="4594550" y="3275035"/>
          <a:ext cx="2654840" cy="182880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286594">
                  <a:extLst>
                    <a:ext uri="{9D8B030D-6E8A-4147-A177-3AD203B41FA5}">
                      <a16:colId xmlns:a16="http://schemas.microsoft.com/office/drawing/2014/main" val="978441963"/>
                    </a:ext>
                  </a:extLst>
                </a:gridCol>
                <a:gridCol w="1368246">
                  <a:extLst>
                    <a:ext uri="{9D8B030D-6E8A-4147-A177-3AD203B41FA5}">
                      <a16:colId xmlns:a16="http://schemas.microsoft.com/office/drawing/2014/main" val="2599250139"/>
                    </a:ext>
                  </a:extLst>
                </a:gridCol>
              </a:tblGrid>
              <a:tr h="330077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آحاد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عشرات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7342285"/>
                  </a:ext>
                </a:extLst>
              </a:tr>
              <a:tr h="1320309">
                <a:tc>
                  <a:txBody>
                    <a:bodyPr/>
                    <a:lstStyle/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7866181"/>
                  </a:ext>
                </a:extLst>
              </a:tr>
            </a:tbl>
          </a:graphicData>
        </a:graphic>
      </p:graphicFrame>
      <p:sp>
        <p:nvSpPr>
          <p:cNvPr id="155" name="مكعب 154">
            <a:extLst>
              <a:ext uri="{FF2B5EF4-FFF2-40B4-BE49-F238E27FC236}">
                <a16:creationId xmlns:a16="http://schemas.microsoft.com/office/drawing/2014/main" id="{7B2C7DF9-4B1D-43E9-98B4-0AEBD2916476}"/>
              </a:ext>
            </a:extLst>
          </p:cNvPr>
          <p:cNvSpPr/>
          <p:nvPr/>
        </p:nvSpPr>
        <p:spPr>
          <a:xfrm flipH="1">
            <a:off x="6728561" y="4781714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56" name="مكعب 155">
            <a:extLst>
              <a:ext uri="{FF2B5EF4-FFF2-40B4-BE49-F238E27FC236}">
                <a16:creationId xmlns:a16="http://schemas.microsoft.com/office/drawing/2014/main" id="{4DE94DF6-94A6-44FB-9745-CEB35966E963}"/>
              </a:ext>
            </a:extLst>
          </p:cNvPr>
          <p:cNvSpPr/>
          <p:nvPr/>
        </p:nvSpPr>
        <p:spPr>
          <a:xfrm flipH="1">
            <a:off x="6728561" y="4509516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57" name="مكعب 156">
            <a:extLst>
              <a:ext uri="{FF2B5EF4-FFF2-40B4-BE49-F238E27FC236}">
                <a16:creationId xmlns:a16="http://schemas.microsoft.com/office/drawing/2014/main" id="{6DAC7656-2302-4867-AC66-93D1B58CE586}"/>
              </a:ext>
            </a:extLst>
          </p:cNvPr>
          <p:cNvSpPr/>
          <p:nvPr/>
        </p:nvSpPr>
        <p:spPr>
          <a:xfrm flipH="1">
            <a:off x="6728561" y="4234704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58" name="مكعب 157">
            <a:extLst>
              <a:ext uri="{FF2B5EF4-FFF2-40B4-BE49-F238E27FC236}">
                <a16:creationId xmlns:a16="http://schemas.microsoft.com/office/drawing/2014/main" id="{8B2993F4-5937-436D-B87F-D29227160EB9}"/>
              </a:ext>
            </a:extLst>
          </p:cNvPr>
          <p:cNvSpPr/>
          <p:nvPr/>
        </p:nvSpPr>
        <p:spPr>
          <a:xfrm flipH="1">
            <a:off x="6728561" y="3958002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59" name="مجموعة 158">
            <a:extLst>
              <a:ext uri="{FF2B5EF4-FFF2-40B4-BE49-F238E27FC236}">
                <a16:creationId xmlns:a16="http://schemas.microsoft.com/office/drawing/2014/main" id="{63C61DDE-9553-46A8-9FAE-8D13AFFFE861}"/>
              </a:ext>
            </a:extLst>
          </p:cNvPr>
          <p:cNvGrpSpPr/>
          <p:nvPr/>
        </p:nvGrpSpPr>
        <p:grpSpPr>
          <a:xfrm>
            <a:off x="5381306" y="3726468"/>
            <a:ext cx="211770" cy="1304858"/>
            <a:chOff x="3278249" y="1981640"/>
            <a:chExt cx="213156" cy="1543690"/>
          </a:xfrm>
        </p:grpSpPr>
        <p:sp>
          <p:nvSpPr>
            <p:cNvPr id="160" name="مكعب 159">
              <a:extLst>
                <a:ext uri="{FF2B5EF4-FFF2-40B4-BE49-F238E27FC236}">
                  <a16:creationId xmlns:a16="http://schemas.microsoft.com/office/drawing/2014/main" id="{02732AEA-3294-4F2F-A689-8AF34C2549E7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1" name="مكعب 160">
              <a:extLst>
                <a:ext uri="{FF2B5EF4-FFF2-40B4-BE49-F238E27FC236}">
                  <a16:creationId xmlns:a16="http://schemas.microsoft.com/office/drawing/2014/main" id="{2C1A94E5-92F8-4404-8923-B7F342B6809C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2" name="مكعب 161">
              <a:extLst>
                <a:ext uri="{FF2B5EF4-FFF2-40B4-BE49-F238E27FC236}">
                  <a16:creationId xmlns:a16="http://schemas.microsoft.com/office/drawing/2014/main" id="{4CFB9842-78DA-4D05-950B-591E4131C87F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3" name="مكعب 162">
              <a:extLst>
                <a:ext uri="{FF2B5EF4-FFF2-40B4-BE49-F238E27FC236}">
                  <a16:creationId xmlns:a16="http://schemas.microsoft.com/office/drawing/2014/main" id="{9CCFFC9B-F0AF-4BAC-AEA0-C110489A5F89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4" name="مكعب 163">
              <a:extLst>
                <a:ext uri="{FF2B5EF4-FFF2-40B4-BE49-F238E27FC236}">
                  <a16:creationId xmlns:a16="http://schemas.microsoft.com/office/drawing/2014/main" id="{46353A42-8088-4ABD-8BC5-DF65FFEF13FB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5" name="مكعب 164">
              <a:extLst>
                <a:ext uri="{FF2B5EF4-FFF2-40B4-BE49-F238E27FC236}">
                  <a16:creationId xmlns:a16="http://schemas.microsoft.com/office/drawing/2014/main" id="{865EBF5C-B300-4E22-A3C9-4C4BF0CF50A2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6" name="مكعب 165">
              <a:extLst>
                <a:ext uri="{FF2B5EF4-FFF2-40B4-BE49-F238E27FC236}">
                  <a16:creationId xmlns:a16="http://schemas.microsoft.com/office/drawing/2014/main" id="{9CA2703F-0A76-4643-BFCF-66C61691DCAA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7" name="مكعب 166">
              <a:extLst>
                <a:ext uri="{FF2B5EF4-FFF2-40B4-BE49-F238E27FC236}">
                  <a16:creationId xmlns:a16="http://schemas.microsoft.com/office/drawing/2014/main" id="{AD749ABB-76DB-4681-A134-8D38B02F61E9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8" name="مكعب 167">
              <a:extLst>
                <a:ext uri="{FF2B5EF4-FFF2-40B4-BE49-F238E27FC236}">
                  <a16:creationId xmlns:a16="http://schemas.microsoft.com/office/drawing/2014/main" id="{5512C21F-1711-4347-A130-94398C780AEB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9" name="مكعب 168">
              <a:extLst>
                <a:ext uri="{FF2B5EF4-FFF2-40B4-BE49-F238E27FC236}">
                  <a16:creationId xmlns:a16="http://schemas.microsoft.com/office/drawing/2014/main" id="{B6C1A21C-C5C7-4A06-9938-646037DFA1B6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70" name="مجموعة 169">
            <a:extLst>
              <a:ext uri="{FF2B5EF4-FFF2-40B4-BE49-F238E27FC236}">
                <a16:creationId xmlns:a16="http://schemas.microsoft.com/office/drawing/2014/main" id="{C6987DC7-6B62-4075-B6E0-D7BFE44878A8}"/>
              </a:ext>
            </a:extLst>
          </p:cNvPr>
          <p:cNvGrpSpPr/>
          <p:nvPr/>
        </p:nvGrpSpPr>
        <p:grpSpPr>
          <a:xfrm>
            <a:off x="4876064" y="3738259"/>
            <a:ext cx="211770" cy="1304858"/>
            <a:chOff x="3278249" y="1981640"/>
            <a:chExt cx="213156" cy="1543690"/>
          </a:xfrm>
        </p:grpSpPr>
        <p:sp>
          <p:nvSpPr>
            <p:cNvPr id="171" name="مكعب 170">
              <a:extLst>
                <a:ext uri="{FF2B5EF4-FFF2-40B4-BE49-F238E27FC236}">
                  <a16:creationId xmlns:a16="http://schemas.microsoft.com/office/drawing/2014/main" id="{318DDB45-2024-4CD6-8576-3DC57273AF52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2" name="مكعب 171">
              <a:extLst>
                <a:ext uri="{FF2B5EF4-FFF2-40B4-BE49-F238E27FC236}">
                  <a16:creationId xmlns:a16="http://schemas.microsoft.com/office/drawing/2014/main" id="{67977658-A0C9-4045-9773-3AEA30EE4DE6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3" name="مكعب 172">
              <a:extLst>
                <a:ext uri="{FF2B5EF4-FFF2-40B4-BE49-F238E27FC236}">
                  <a16:creationId xmlns:a16="http://schemas.microsoft.com/office/drawing/2014/main" id="{3FB16078-C29B-4C26-9B60-631171752830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4" name="مكعب 173">
              <a:extLst>
                <a:ext uri="{FF2B5EF4-FFF2-40B4-BE49-F238E27FC236}">
                  <a16:creationId xmlns:a16="http://schemas.microsoft.com/office/drawing/2014/main" id="{97FEB81E-A8EA-4D34-8452-DB56BB775A69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5" name="مكعب 174">
              <a:extLst>
                <a:ext uri="{FF2B5EF4-FFF2-40B4-BE49-F238E27FC236}">
                  <a16:creationId xmlns:a16="http://schemas.microsoft.com/office/drawing/2014/main" id="{6BC36691-DE4A-4D74-B9C3-BEEDE8244FC5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6" name="مكعب 175">
              <a:extLst>
                <a:ext uri="{FF2B5EF4-FFF2-40B4-BE49-F238E27FC236}">
                  <a16:creationId xmlns:a16="http://schemas.microsoft.com/office/drawing/2014/main" id="{20CA5E34-9600-486F-98BD-1433D8F9E95E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7" name="مكعب 176">
              <a:extLst>
                <a:ext uri="{FF2B5EF4-FFF2-40B4-BE49-F238E27FC236}">
                  <a16:creationId xmlns:a16="http://schemas.microsoft.com/office/drawing/2014/main" id="{0A2B87E2-D5F3-477E-B06A-FAA5CBDD3B37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8" name="مكعب 177">
              <a:extLst>
                <a:ext uri="{FF2B5EF4-FFF2-40B4-BE49-F238E27FC236}">
                  <a16:creationId xmlns:a16="http://schemas.microsoft.com/office/drawing/2014/main" id="{82DEAA73-EF5A-42BC-B5A5-6EE9DB947258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9" name="مكعب 178">
              <a:extLst>
                <a:ext uri="{FF2B5EF4-FFF2-40B4-BE49-F238E27FC236}">
                  <a16:creationId xmlns:a16="http://schemas.microsoft.com/office/drawing/2014/main" id="{8A337663-9204-402A-AE0A-69FBAC1AE7C4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0" name="مكعب 179">
              <a:extLst>
                <a:ext uri="{FF2B5EF4-FFF2-40B4-BE49-F238E27FC236}">
                  <a16:creationId xmlns:a16="http://schemas.microsoft.com/office/drawing/2014/main" id="{626A30C6-7860-4E52-BF0E-7D6C05822D67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81" name="شكل بيضاوي 180">
            <a:extLst>
              <a:ext uri="{FF2B5EF4-FFF2-40B4-BE49-F238E27FC236}">
                <a16:creationId xmlns:a16="http://schemas.microsoft.com/office/drawing/2014/main" id="{2A692186-CD17-484B-8D1F-193AE0D173B3}"/>
              </a:ext>
            </a:extLst>
          </p:cNvPr>
          <p:cNvSpPr/>
          <p:nvPr/>
        </p:nvSpPr>
        <p:spPr>
          <a:xfrm rot="10800000" flipH="1" flipV="1">
            <a:off x="8039519" y="1840168"/>
            <a:ext cx="315824" cy="316204"/>
          </a:xfrm>
          <a:prstGeom prst="ellipse">
            <a:avLst/>
          </a:prstGeom>
          <a:solidFill>
            <a:srgbClr val="86BCB5"/>
          </a:solidFill>
          <a:ln>
            <a:solidFill>
              <a:srgbClr val="FFF98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2" name="مستطيل: زوايا مستديرة 181">
            <a:extLst>
              <a:ext uri="{FF2B5EF4-FFF2-40B4-BE49-F238E27FC236}">
                <a16:creationId xmlns:a16="http://schemas.microsoft.com/office/drawing/2014/main" id="{1090FB20-5235-4A72-86E9-B393F02CA28A}"/>
              </a:ext>
            </a:extLst>
          </p:cNvPr>
          <p:cNvSpPr/>
          <p:nvPr/>
        </p:nvSpPr>
        <p:spPr>
          <a:xfrm>
            <a:off x="5326305" y="3681857"/>
            <a:ext cx="340344" cy="1387894"/>
          </a:xfrm>
          <a:prstGeom prst="roundRect">
            <a:avLst>
              <a:gd name="adj" fmla="val 21917"/>
            </a:avLst>
          </a:prstGeom>
          <a:noFill/>
          <a:ln w="190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8" name="سهم: بشكل U 197">
            <a:extLst>
              <a:ext uri="{FF2B5EF4-FFF2-40B4-BE49-F238E27FC236}">
                <a16:creationId xmlns:a16="http://schemas.microsoft.com/office/drawing/2014/main" id="{6FFE0D8C-DCFC-47FD-9EBB-F8D25D655BD4}"/>
              </a:ext>
            </a:extLst>
          </p:cNvPr>
          <p:cNvSpPr/>
          <p:nvPr/>
        </p:nvSpPr>
        <p:spPr>
          <a:xfrm flipV="1">
            <a:off x="5446490" y="5061188"/>
            <a:ext cx="950959" cy="334556"/>
          </a:xfrm>
          <a:prstGeom prst="uturnArrow">
            <a:avLst>
              <a:gd name="adj1" fmla="val 30475"/>
              <a:gd name="adj2" fmla="val 25000"/>
              <a:gd name="adj3" fmla="val 42276"/>
              <a:gd name="adj4" fmla="val 55070"/>
              <a:gd name="adj5" fmla="val 100000"/>
            </a:avLst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99" name="مكعب 198">
            <a:extLst>
              <a:ext uri="{FF2B5EF4-FFF2-40B4-BE49-F238E27FC236}">
                <a16:creationId xmlns:a16="http://schemas.microsoft.com/office/drawing/2014/main" id="{8C5B616C-351D-4A87-A795-DCFE4E164809}"/>
              </a:ext>
            </a:extLst>
          </p:cNvPr>
          <p:cNvSpPr/>
          <p:nvPr/>
        </p:nvSpPr>
        <p:spPr>
          <a:xfrm flipH="1">
            <a:off x="6352134" y="4806578"/>
            <a:ext cx="211770" cy="199882"/>
          </a:xfrm>
          <a:prstGeom prst="cube">
            <a:avLst/>
          </a:prstGeom>
          <a:solidFill>
            <a:schemeClr val="bg1">
              <a:lumMod val="50000"/>
            </a:schemeClr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00" name="مكعب 199">
            <a:extLst>
              <a:ext uri="{FF2B5EF4-FFF2-40B4-BE49-F238E27FC236}">
                <a16:creationId xmlns:a16="http://schemas.microsoft.com/office/drawing/2014/main" id="{8D598E96-CCCD-4419-AE44-A1BDF9D8BB99}"/>
              </a:ext>
            </a:extLst>
          </p:cNvPr>
          <p:cNvSpPr/>
          <p:nvPr/>
        </p:nvSpPr>
        <p:spPr>
          <a:xfrm flipH="1">
            <a:off x="6352134" y="4542452"/>
            <a:ext cx="211770" cy="199882"/>
          </a:xfrm>
          <a:prstGeom prst="cube">
            <a:avLst/>
          </a:prstGeom>
          <a:solidFill>
            <a:schemeClr val="bg1">
              <a:lumMod val="50000"/>
            </a:schemeClr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01" name="مكعب 200">
            <a:extLst>
              <a:ext uri="{FF2B5EF4-FFF2-40B4-BE49-F238E27FC236}">
                <a16:creationId xmlns:a16="http://schemas.microsoft.com/office/drawing/2014/main" id="{19ABD692-252E-4076-972C-BB6FD0E762CA}"/>
              </a:ext>
            </a:extLst>
          </p:cNvPr>
          <p:cNvSpPr/>
          <p:nvPr/>
        </p:nvSpPr>
        <p:spPr>
          <a:xfrm flipH="1">
            <a:off x="6336332" y="4269093"/>
            <a:ext cx="211770" cy="199882"/>
          </a:xfrm>
          <a:prstGeom prst="cube">
            <a:avLst/>
          </a:prstGeom>
          <a:solidFill>
            <a:schemeClr val="bg1">
              <a:lumMod val="50000"/>
            </a:schemeClr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02" name="مكعب 201">
            <a:extLst>
              <a:ext uri="{FF2B5EF4-FFF2-40B4-BE49-F238E27FC236}">
                <a16:creationId xmlns:a16="http://schemas.microsoft.com/office/drawing/2014/main" id="{70174A5C-EA4A-4B71-A132-C5F3FCA7329C}"/>
              </a:ext>
            </a:extLst>
          </p:cNvPr>
          <p:cNvSpPr/>
          <p:nvPr/>
        </p:nvSpPr>
        <p:spPr>
          <a:xfrm flipH="1">
            <a:off x="6336332" y="4004273"/>
            <a:ext cx="211770" cy="199882"/>
          </a:xfrm>
          <a:prstGeom prst="cube">
            <a:avLst/>
          </a:prstGeom>
          <a:solidFill>
            <a:schemeClr val="bg1">
              <a:lumMod val="50000"/>
            </a:schemeClr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03" name="مكعب 202">
            <a:extLst>
              <a:ext uri="{FF2B5EF4-FFF2-40B4-BE49-F238E27FC236}">
                <a16:creationId xmlns:a16="http://schemas.microsoft.com/office/drawing/2014/main" id="{8E2B53EC-402D-4BB0-BB58-7ABEFFD5CBF1}"/>
              </a:ext>
            </a:extLst>
          </p:cNvPr>
          <p:cNvSpPr/>
          <p:nvPr/>
        </p:nvSpPr>
        <p:spPr>
          <a:xfrm flipH="1">
            <a:off x="6331278" y="3758120"/>
            <a:ext cx="211770" cy="199882"/>
          </a:xfrm>
          <a:prstGeom prst="cube">
            <a:avLst/>
          </a:prstGeom>
          <a:solidFill>
            <a:schemeClr val="bg1">
              <a:lumMod val="50000"/>
            </a:schemeClr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04" name="مكعب 203">
            <a:extLst>
              <a:ext uri="{FF2B5EF4-FFF2-40B4-BE49-F238E27FC236}">
                <a16:creationId xmlns:a16="http://schemas.microsoft.com/office/drawing/2014/main" id="{D1F61486-BB15-4543-8787-31D78B3C6303}"/>
              </a:ext>
            </a:extLst>
          </p:cNvPr>
          <p:cNvSpPr/>
          <p:nvPr/>
        </p:nvSpPr>
        <p:spPr>
          <a:xfrm flipH="1">
            <a:off x="6100658" y="4806578"/>
            <a:ext cx="211770" cy="199882"/>
          </a:xfrm>
          <a:prstGeom prst="cube">
            <a:avLst/>
          </a:prstGeom>
          <a:solidFill>
            <a:schemeClr val="bg1">
              <a:lumMod val="50000"/>
            </a:schemeClr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05" name="مكعب 204">
            <a:extLst>
              <a:ext uri="{FF2B5EF4-FFF2-40B4-BE49-F238E27FC236}">
                <a16:creationId xmlns:a16="http://schemas.microsoft.com/office/drawing/2014/main" id="{9A132172-7C79-4C50-9402-11805A84E741}"/>
              </a:ext>
            </a:extLst>
          </p:cNvPr>
          <p:cNvSpPr/>
          <p:nvPr/>
        </p:nvSpPr>
        <p:spPr>
          <a:xfrm flipH="1">
            <a:off x="6100658" y="4542452"/>
            <a:ext cx="211770" cy="199882"/>
          </a:xfrm>
          <a:prstGeom prst="cube">
            <a:avLst/>
          </a:prstGeom>
          <a:solidFill>
            <a:schemeClr val="bg1">
              <a:lumMod val="50000"/>
            </a:schemeClr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06" name="مكعب 205">
            <a:extLst>
              <a:ext uri="{FF2B5EF4-FFF2-40B4-BE49-F238E27FC236}">
                <a16:creationId xmlns:a16="http://schemas.microsoft.com/office/drawing/2014/main" id="{BE322E63-CCE6-4D54-9EF3-A7211516E8BD}"/>
              </a:ext>
            </a:extLst>
          </p:cNvPr>
          <p:cNvSpPr/>
          <p:nvPr/>
        </p:nvSpPr>
        <p:spPr>
          <a:xfrm flipH="1">
            <a:off x="6084856" y="4269093"/>
            <a:ext cx="211770" cy="199882"/>
          </a:xfrm>
          <a:prstGeom prst="cube">
            <a:avLst/>
          </a:prstGeom>
          <a:solidFill>
            <a:schemeClr val="bg1">
              <a:lumMod val="50000"/>
            </a:schemeClr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07" name="مكعب 206">
            <a:extLst>
              <a:ext uri="{FF2B5EF4-FFF2-40B4-BE49-F238E27FC236}">
                <a16:creationId xmlns:a16="http://schemas.microsoft.com/office/drawing/2014/main" id="{46F6DC65-B924-4354-9DAE-2F1187A54737}"/>
              </a:ext>
            </a:extLst>
          </p:cNvPr>
          <p:cNvSpPr/>
          <p:nvPr/>
        </p:nvSpPr>
        <p:spPr>
          <a:xfrm flipH="1">
            <a:off x="6084856" y="4004273"/>
            <a:ext cx="211770" cy="199882"/>
          </a:xfrm>
          <a:prstGeom prst="cube">
            <a:avLst/>
          </a:prstGeom>
          <a:solidFill>
            <a:schemeClr val="bg1">
              <a:lumMod val="50000"/>
            </a:schemeClr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08" name="مكعب 207">
            <a:extLst>
              <a:ext uri="{FF2B5EF4-FFF2-40B4-BE49-F238E27FC236}">
                <a16:creationId xmlns:a16="http://schemas.microsoft.com/office/drawing/2014/main" id="{25F83305-07AA-49E4-913D-342A6396CFDF}"/>
              </a:ext>
            </a:extLst>
          </p:cNvPr>
          <p:cNvSpPr/>
          <p:nvPr/>
        </p:nvSpPr>
        <p:spPr>
          <a:xfrm flipH="1">
            <a:off x="6079802" y="3758120"/>
            <a:ext cx="211770" cy="199882"/>
          </a:xfrm>
          <a:prstGeom prst="cube">
            <a:avLst/>
          </a:prstGeom>
          <a:solidFill>
            <a:schemeClr val="bg1">
              <a:lumMod val="50000"/>
            </a:schemeClr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09" name="مربع نص 208">
            <a:extLst>
              <a:ext uri="{FF2B5EF4-FFF2-40B4-BE49-F238E27FC236}">
                <a16:creationId xmlns:a16="http://schemas.microsoft.com/office/drawing/2014/main" id="{6A01D7C3-394F-455C-A2E6-0C8C5782A6F0}"/>
              </a:ext>
            </a:extLst>
          </p:cNvPr>
          <p:cNvSpPr txBox="1"/>
          <p:nvPr/>
        </p:nvSpPr>
        <p:spPr>
          <a:xfrm>
            <a:off x="9942830" y="4818561"/>
            <a:ext cx="127188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4 آحاد </a:t>
            </a:r>
            <a:endParaRPr lang="ar-SA" sz="48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10" name="مربع نص 209">
            <a:extLst>
              <a:ext uri="{FF2B5EF4-FFF2-40B4-BE49-F238E27FC236}">
                <a16:creationId xmlns:a16="http://schemas.microsoft.com/office/drawing/2014/main" id="{188A3924-3E44-40A3-85F8-57EFD258A8DA}"/>
              </a:ext>
            </a:extLst>
          </p:cNvPr>
          <p:cNvSpPr txBox="1"/>
          <p:nvPr/>
        </p:nvSpPr>
        <p:spPr>
          <a:xfrm>
            <a:off x="8345091" y="4794813"/>
            <a:ext cx="163568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2 عشرات</a:t>
            </a:r>
            <a:endParaRPr lang="ar-SA" sz="48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11" name="مربع نص 210">
            <a:extLst>
              <a:ext uri="{FF2B5EF4-FFF2-40B4-BE49-F238E27FC236}">
                <a16:creationId xmlns:a16="http://schemas.microsoft.com/office/drawing/2014/main" id="{7C96AA5C-8378-4BB3-8618-048E6BEA8977}"/>
              </a:ext>
            </a:extLst>
          </p:cNvPr>
          <p:cNvSpPr txBox="1"/>
          <p:nvPr/>
        </p:nvSpPr>
        <p:spPr>
          <a:xfrm>
            <a:off x="5922826" y="5441972"/>
            <a:ext cx="127188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14 آحاد </a:t>
            </a:r>
            <a:endParaRPr lang="ar-SA" sz="48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12" name="مربع نص 211">
            <a:extLst>
              <a:ext uri="{FF2B5EF4-FFF2-40B4-BE49-F238E27FC236}">
                <a16:creationId xmlns:a16="http://schemas.microsoft.com/office/drawing/2014/main" id="{BDB11E23-D439-471B-9170-E384C22D7862}"/>
              </a:ext>
            </a:extLst>
          </p:cNvPr>
          <p:cNvSpPr txBox="1"/>
          <p:nvPr/>
        </p:nvSpPr>
        <p:spPr>
          <a:xfrm>
            <a:off x="4325087" y="5418224"/>
            <a:ext cx="163568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1 عشرات</a:t>
            </a:r>
            <a:endParaRPr lang="ar-SA" sz="48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13" name="وسيلة الشرح: خط منحني 212">
            <a:extLst>
              <a:ext uri="{FF2B5EF4-FFF2-40B4-BE49-F238E27FC236}">
                <a16:creationId xmlns:a16="http://schemas.microsoft.com/office/drawing/2014/main" id="{F6727803-4DBD-4E1A-811B-58E115D8A751}"/>
              </a:ext>
            </a:extLst>
          </p:cNvPr>
          <p:cNvSpPr/>
          <p:nvPr/>
        </p:nvSpPr>
        <p:spPr>
          <a:xfrm flipH="1">
            <a:off x="1327354" y="1558498"/>
            <a:ext cx="2097035" cy="627303"/>
          </a:xfrm>
          <a:prstGeom prst="borderCallout2">
            <a:avLst>
              <a:gd name="adj1" fmla="val 18750"/>
              <a:gd name="adj2" fmla="val 936"/>
              <a:gd name="adj3" fmla="val 36606"/>
              <a:gd name="adj4" fmla="val -28350"/>
              <a:gd name="adj5" fmla="val 216573"/>
              <a:gd name="adj6" fmla="val -11286"/>
            </a:avLst>
          </a:prstGeom>
          <a:solidFill>
            <a:srgbClr val="FFF98D"/>
          </a:solidFill>
          <a:ln>
            <a:solidFill>
              <a:srgbClr val="FFF9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أطرح 8 آحاد </a:t>
            </a:r>
          </a:p>
        </p:txBody>
      </p:sp>
      <p:graphicFrame>
        <p:nvGraphicFramePr>
          <p:cNvPr id="214" name="جدول 2">
            <a:extLst>
              <a:ext uri="{FF2B5EF4-FFF2-40B4-BE49-F238E27FC236}">
                <a16:creationId xmlns:a16="http://schemas.microsoft.com/office/drawing/2014/main" id="{B0FD3B04-5CB7-4A95-86F0-064B1867FD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1751254"/>
              </p:ext>
            </p:extLst>
          </p:nvPr>
        </p:nvGraphicFramePr>
        <p:xfrm>
          <a:off x="984761" y="2668560"/>
          <a:ext cx="2654840" cy="182880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286594">
                  <a:extLst>
                    <a:ext uri="{9D8B030D-6E8A-4147-A177-3AD203B41FA5}">
                      <a16:colId xmlns:a16="http://schemas.microsoft.com/office/drawing/2014/main" val="978441963"/>
                    </a:ext>
                  </a:extLst>
                </a:gridCol>
                <a:gridCol w="1368246">
                  <a:extLst>
                    <a:ext uri="{9D8B030D-6E8A-4147-A177-3AD203B41FA5}">
                      <a16:colId xmlns:a16="http://schemas.microsoft.com/office/drawing/2014/main" val="2599250139"/>
                    </a:ext>
                  </a:extLst>
                </a:gridCol>
              </a:tblGrid>
              <a:tr h="330077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آحاد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عشرات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7342285"/>
                  </a:ext>
                </a:extLst>
              </a:tr>
              <a:tr h="1320309">
                <a:tc>
                  <a:txBody>
                    <a:bodyPr/>
                    <a:lstStyle/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7866181"/>
                  </a:ext>
                </a:extLst>
              </a:tr>
            </a:tbl>
          </a:graphicData>
        </a:graphic>
      </p:graphicFrame>
      <p:sp>
        <p:nvSpPr>
          <p:cNvPr id="215" name="مكعب 214">
            <a:extLst>
              <a:ext uri="{FF2B5EF4-FFF2-40B4-BE49-F238E27FC236}">
                <a16:creationId xmlns:a16="http://schemas.microsoft.com/office/drawing/2014/main" id="{F2C433D5-730B-4A3E-B583-EFDD1000305C}"/>
              </a:ext>
            </a:extLst>
          </p:cNvPr>
          <p:cNvSpPr/>
          <p:nvPr/>
        </p:nvSpPr>
        <p:spPr>
          <a:xfrm flipH="1">
            <a:off x="3032740" y="4215141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16" name="مكعب 215">
            <a:extLst>
              <a:ext uri="{FF2B5EF4-FFF2-40B4-BE49-F238E27FC236}">
                <a16:creationId xmlns:a16="http://schemas.microsoft.com/office/drawing/2014/main" id="{BC6C710F-3974-4BC5-A4CD-4456FDE42296}"/>
              </a:ext>
            </a:extLst>
          </p:cNvPr>
          <p:cNvSpPr/>
          <p:nvPr/>
        </p:nvSpPr>
        <p:spPr>
          <a:xfrm flipH="1">
            <a:off x="3023860" y="3942996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17" name="مكعب 216">
            <a:extLst>
              <a:ext uri="{FF2B5EF4-FFF2-40B4-BE49-F238E27FC236}">
                <a16:creationId xmlns:a16="http://schemas.microsoft.com/office/drawing/2014/main" id="{12B0C64D-46AD-4F99-95E7-2CE3684F32DB}"/>
              </a:ext>
            </a:extLst>
          </p:cNvPr>
          <p:cNvSpPr/>
          <p:nvPr/>
        </p:nvSpPr>
        <p:spPr>
          <a:xfrm flipH="1">
            <a:off x="3012887" y="3668356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18" name="مكعب 217">
            <a:extLst>
              <a:ext uri="{FF2B5EF4-FFF2-40B4-BE49-F238E27FC236}">
                <a16:creationId xmlns:a16="http://schemas.microsoft.com/office/drawing/2014/main" id="{8DD8B0B5-8448-48C6-962C-218A30D3AFDC}"/>
              </a:ext>
            </a:extLst>
          </p:cNvPr>
          <p:cNvSpPr/>
          <p:nvPr/>
        </p:nvSpPr>
        <p:spPr>
          <a:xfrm flipH="1">
            <a:off x="3006023" y="3426161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30" name="مجموعة 229">
            <a:extLst>
              <a:ext uri="{FF2B5EF4-FFF2-40B4-BE49-F238E27FC236}">
                <a16:creationId xmlns:a16="http://schemas.microsoft.com/office/drawing/2014/main" id="{BC5D2057-1C23-4F84-BA1A-1E8D2CE4D7E4}"/>
              </a:ext>
            </a:extLst>
          </p:cNvPr>
          <p:cNvGrpSpPr/>
          <p:nvPr/>
        </p:nvGrpSpPr>
        <p:grpSpPr>
          <a:xfrm>
            <a:off x="1266275" y="3131784"/>
            <a:ext cx="211770" cy="1304858"/>
            <a:chOff x="3278249" y="1981640"/>
            <a:chExt cx="213156" cy="1543690"/>
          </a:xfrm>
        </p:grpSpPr>
        <p:sp>
          <p:nvSpPr>
            <p:cNvPr id="231" name="مكعب 230">
              <a:extLst>
                <a:ext uri="{FF2B5EF4-FFF2-40B4-BE49-F238E27FC236}">
                  <a16:creationId xmlns:a16="http://schemas.microsoft.com/office/drawing/2014/main" id="{1E4F8AC6-91EC-452E-AC76-8DEBCE5CC644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2" name="مكعب 231">
              <a:extLst>
                <a:ext uri="{FF2B5EF4-FFF2-40B4-BE49-F238E27FC236}">
                  <a16:creationId xmlns:a16="http://schemas.microsoft.com/office/drawing/2014/main" id="{79DD671D-9F04-42A4-8F81-8BD526DC70F1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3" name="مكعب 232">
              <a:extLst>
                <a:ext uri="{FF2B5EF4-FFF2-40B4-BE49-F238E27FC236}">
                  <a16:creationId xmlns:a16="http://schemas.microsoft.com/office/drawing/2014/main" id="{7DC30B67-3561-408C-A2AC-1E367A9B6471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4" name="مكعب 233">
              <a:extLst>
                <a:ext uri="{FF2B5EF4-FFF2-40B4-BE49-F238E27FC236}">
                  <a16:creationId xmlns:a16="http://schemas.microsoft.com/office/drawing/2014/main" id="{2C44A8CE-803C-4246-8021-893CF5E9D6B7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5" name="مكعب 234">
              <a:extLst>
                <a:ext uri="{FF2B5EF4-FFF2-40B4-BE49-F238E27FC236}">
                  <a16:creationId xmlns:a16="http://schemas.microsoft.com/office/drawing/2014/main" id="{A2F92471-249A-45BF-851E-41CAA0606801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6" name="مكعب 235">
              <a:extLst>
                <a:ext uri="{FF2B5EF4-FFF2-40B4-BE49-F238E27FC236}">
                  <a16:creationId xmlns:a16="http://schemas.microsoft.com/office/drawing/2014/main" id="{6C77441F-B129-4F2F-9CDB-ED4FAAD97EF6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7" name="مكعب 236">
              <a:extLst>
                <a:ext uri="{FF2B5EF4-FFF2-40B4-BE49-F238E27FC236}">
                  <a16:creationId xmlns:a16="http://schemas.microsoft.com/office/drawing/2014/main" id="{010EC92D-2ADC-4582-AD47-D115DF3D4EBA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8" name="مكعب 237">
              <a:extLst>
                <a:ext uri="{FF2B5EF4-FFF2-40B4-BE49-F238E27FC236}">
                  <a16:creationId xmlns:a16="http://schemas.microsoft.com/office/drawing/2014/main" id="{26340536-4B41-44DD-84AE-3E7D397A5902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9" name="مكعب 238">
              <a:extLst>
                <a:ext uri="{FF2B5EF4-FFF2-40B4-BE49-F238E27FC236}">
                  <a16:creationId xmlns:a16="http://schemas.microsoft.com/office/drawing/2014/main" id="{6B3EAAE7-7E6D-46ED-B3ED-A16D913AE606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0" name="مكعب 239">
              <a:extLst>
                <a:ext uri="{FF2B5EF4-FFF2-40B4-BE49-F238E27FC236}">
                  <a16:creationId xmlns:a16="http://schemas.microsoft.com/office/drawing/2014/main" id="{1C7E3BE3-43C1-42C2-A870-8A261A5F3805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41" name="شكل بيضاوي 240">
            <a:extLst>
              <a:ext uri="{FF2B5EF4-FFF2-40B4-BE49-F238E27FC236}">
                <a16:creationId xmlns:a16="http://schemas.microsoft.com/office/drawing/2014/main" id="{0E3E2E27-910D-4606-B5AC-F7313FD000FD}"/>
              </a:ext>
            </a:extLst>
          </p:cNvPr>
          <p:cNvSpPr/>
          <p:nvPr/>
        </p:nvSpPr>
        <p:spPr>
          <a:xfrm rot="10800000" flipH="1" flipV="1">
            <a:off x="3863629" y="1700536"/>
            <a:ext cx="315824" cy="316204"/>
          </a:xfrm>
          <a:prstGeom prst="ellipse">
            <a:avLst/>
          </a:prstGeom>
          <a:solidFill>
            <a:srgbClr val="86BCB5"/>
          </a:solidFill>
          <a:ln>
            <a:solidFill>
              <a:srgbClr val="FFF98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44" name="مكعب 243">
            <a:extLst>
              <a:ext uri="{FF2B5EF4-FFF2-40B4-BE49-F238E27FC236}">
                <a16:creationId xmlns:a16="http://schemas.microsoft.com/office/drawing/2014/main" id="{D86AAC2C-458E-4DBC-940B-2668E55DEDDB}"/>
              </a:ext>
            </a:extLst>
          </p:cNvPr>
          <p:cNvSpPr/>
          <p:nvPr/>
        </p:nvSpPr>
        <p:spPr>
          <a:xfrm flipH="1">
            <a:off x="2742345" y="4200103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45" name="مكعب 244">
            <a:extLst>
              <a:ext uri="{FF2B5EF4-FFF2-40B4-BE49-F238E27FC236}">
                <a16:creationId xmlns:a16="http://schemas.microsoft.com/office/drawing/2014/main" id="{E18297A7-632E-4495-B886-1A7867420697}"/>
              </a:ext>
            </a:extLst>
          </p:cNvPr>
          <p:cNvSpPr/>
          <p:nvPr/>
        </p:nvSpPr>
        <p:spPr>
          <a:xfrm flipH="1">
            <a:off x="2742345" y="3935977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46" name="مكعب 245">
            <a:extLst>
              <a:ext uri="{FF2B5EF4-FFF2-40B4-BE49-F238E27FC236}">
                <a16:creationId xmlns:a16="http://schemas.microsoft.com/office/drawing/2014/main" id="{29080039-BB5F-4B2A-A6FE-367903541131}"/>
              </a:ext>
            </a:extLst>
          </p:cNvPr>
          <p:cNvSpPr/>
          <p:nvPr/>
        </p:nvSpPr>
        <p:spPr>
          <a:xfrm flipH="1">
            <a:off x="2726543" y="3662618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47" name="مكعب 246">
            <a:extLst>
              <a:ext uri="{FF2B5EF4-FFF2-40B4-BE49-F238E27FC236}">
                <a16:creationId xmlns:a16="http://schemas.microsoft.com/office/drawing/2014/main" id="{D0569765-3305-458C-8574-352A5372AFC1}"/>
              </a:ext>
            </a:extLst>
          </p:cNvPr>
          <p:cNvSpPr/>
          <p:nvPr/>
        </p:nvSpPr>
        <p:spPr>
          <a:xfrm flipH="1">
            <a:off x="2726543" y="3397798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48" name="مكعب 247">
            <a:extLst>
              <a:ext uri="{FF2B5EF4-FFF2-40B4-BE49-F238E27FC236}">
                <a16:creationId xmlns:a16="http://schemas.microsoft.com/office/drawing/2014/main" id="{C39CC0E2-B6F2-4DAC-BAA3-8DBD74FD633F}"/>
              </a:ext>
            </a:extLst>
          </p:cNvPr>
          <p:cNvSpPr/>
          <p:nvPr/>
        </p:nvSpPr>
        <p:spPr>
          <a:xfrm flipH="1">
            <a:off x="2721489" y="3151645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49" name="مكعب 248">
            <a:extLst>
              <a:ext uri="{FF2B5EF4-FFF2-40B4-BE49-F238E27FC236}">
                <a16:creationId xmlns:a16="http://schemas.microsoft.com/office/drawing/2014/main" id="{3C57C635-2876-4DB7-B7FF-D2DF516DC078}"/>
              </a:ext>
            </a:extLst>
          </p:cNvPr>
          <p:cNvSpPr/>
          <p:nvPr/>
        </p:nvSpPr>
        <p:spPr>
          <a:xfrm flipH="1">
            <a:off x="2490869" y="4200103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50" name="مكعب 249">
            <a:extLst>
              <a:ext uri="{FF2B5EF4-FFF2-40B4-BE49-F238E27FC236}">
                <a16:creationId xmlns:a16="http://schemas.microsoft.com/office/drawing/2014/main" id="{E350A99A-9B3F-4A6D-B7B3-7754555D7DD8}"/>
              </a:ext>
            </a:extLst>
          </p:cNvPr>
          <p:cNvSpPr/>
          <p:nvPr/>
        </p:nvSpPr>
        <p:spPr>
          <a:xfrm flipH="1">
            <a:off x="2490869" y="3935977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51" name="مكعب 250">
            <a:extLst>
              <a:ext uri="{FF2B5EF4-FFF2-40B4-BE49-F238E27FC236}">
                <a16:creationId xmlns:a16="http://schemas.microsoft.com/office/drawing/2014/main" id="{DB24ED65-3397-4AA4-BC82-5187CB1825A6}"/>
              </a:ext>
            </a:extLst>
          </p:cNvPr>
          <p:cNvSpPr/>
          <p:nvPr/>
        </p:nvSpPr>
        <p:spPr>
          <a:xfrm flipH="1">
            <a:off x="2475067" y="3662618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52" name="مكعب 251">
            <a:extLst>
              <a:ext uri="{FF2B5EF4-FFF2-40B4-BE49-F238E27FC236}">
                <a16:creationId xmlns:a16="http://schemas.microsoft.com/office/drawing/2014/main" id="{FFBD3B61-6EE7-47FB-BADC-E3B5DFB2355A}"/>
              </a:ext>
            </a:extLst>
          </p:cNvPr>
          <p:cNvSpPr/>
          <p:nvPr/>
        </p:nvSpPr>
        <p:spPr>
          <a:xfrm flipH="1">
            <a:off x="2475067" y="3397798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53" name="مكعب 252">
            <a:extLst>
              <a:ext uri="{FF2B5EF4-FFF2-40B4-BE49-F238E27FC236}">
                <a16:creationId xmlns:a16="http://schemas.microsoft.com/office/drawing/2014/main" id="{46D0A9CD-AC8A-4F0D-BD1A-3274D7F71661}"/>
              </a:ext>
            </a:extLst>
          </p:cNvPr>
          <p:cNvSpPr/>
          <p:nvPr/>
        </p:nvSpPr>
        <p:spPr>
          <a:xfrm flipH="1">
            <a:off x="2470013" y="3151645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54" name="مربع نص 253">
            <a:extLst>
              <a:ext uri="{FF2B5EF4-FFF2-40B4-BE49-F238E27FC236}">
                <a16:creationId xmlns:a16="http://schemas.microsoft.com/office/drawing/2014/main" id="{A6DEBFD7-8EC3-4381-9AE2-7F936EC393B9}"/>
              </a:ext>
            </a:extLst>
          </p:cNvPr>
          <p:cNvSpPr txBox="1"/>
          <p:nvPr/>
        </p:nvSpPr>
        <p:spPr>
          <a:xfrm>
            <a:off x="2260798" y="4613051"/>
            <a:ext cx="127188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6 آحاد </a:t>
            </a:r>
            <a:endParaRPr lang="ar-SA" sz="48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55" name="مربع نص 254">
            <a:extLst>
              <a:ext uri="{FF2B5EF4-FFF2-40B4-BE49-F238E27FC236}">
                <a16:creationId xmlns:a16="http://schemas.microsoft.com/office/drawing/2014/main" id="{C85899A0-490E-4D88-B5BA-D6C4AA448D44}"/>
              </a:ext>
            </a:extLst>
          </p:cNvPr>
          <p:cNvSpPr txBox="1"/>
          <p:nvPr/>
        </p:nvSpPr>
        <p:spPr>
          <a:xfrm>
            <a:off x="625116" y="4613188"/>
            <a:ext cx="163568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1 عشرات</a:t>
            </a:r>
            <a:endParaRPr lang="ar-SA" sz="48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56" name="علامة الضرب 255">
            <a:extLst>
              <a:ext uri="{FF2B5EF4-FFF2-40B4-BE49-F238E27FC236}">
                <a16:creationId xmlns:a16="http://schemas.microsoft.com/office/drawing/2014/main" id="{F3D789F8-DEA0-400C-B5EB-B7825F816E77}"/>
              </a:ext>
            </a:extLst>
          </p:cNvPr>
          <p:cNvSpPr/>
          <p:nvPr/>
        </p:nvSpPr>
        <p:spPr>
          <a:xfrm>
            <a:off x="3017121" y="4157588"/>
            <a:ext cx="271835" cy="299343"/>
          </a:xfrm>
          <a:prstGeom prst="mathMultiply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7" name="علامة الضرب 256">
            <a:extLst>
              <a:ext uri="{FF2B5EF4-FFF2-40B4-BE49-F238E27FC236}">
                <a16:creationId xmlns:a16="http://schemas.microsoft.com/office/drawing/2014/main" id="{86BCC11B-0972-4614-9610-990A274C0823}"/>
              </a:ext>
            </a:extLst>
          </p:cNvPr>
          <p:cNvSpPr/>
          <p:nvPr/>
        </p:nvSpPr>
        <p:spPr>
          <a:xfrm>
            <a:off x="2718963" y="4164496"/>
            <a:ext cx="271835" cy="299343"/>
          </a:xfrm>
          <a:prstGeom prst="mathMultiply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8" name="علامة الضرب 257">
            <a:extLst>
              <a:ext uri="{FF2B5EF4-FFF2-40B4-BE49-F238E27FC236}">
                <a16:creationId xmlns:a16="http://schemas.microsoft.com/office/drawing/2014/main" id="{A8555B30-246E-4905-B86E-9F63A3F6350B}"/>
              </a:ext>
            </a:extLst>
          </p:cNvPr>
          <p:cNvSpPr/>
          <p:nvPr/>
        </p:nvSpPr>
        <p:spPr>
          <a:xfrm>
            <a:off x="2471426" y="4168425"/>
            <a:ext cx="271835" cy="299343"/>
          </a:xfrm>
          <a:prstGeom prst="mathMultiply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9" name="علامة الضرب 258">
            <a:extLst>
              <a:ext uri="{FF2B5EF4-FFF2-40B4-BE49-F238E27FC236}">
                <a16:creationId xmlns:a16="http://schemas.microsoft.com/office/drawing/2014/main" id="{BAEEB706-0D3C-410A-B119-6AC33C3976D6}"/>
              </a:ext>
            </a:extLst>
          </p:cNvPr>
          <p:cNvSpPr/>
          <p:nvPr/>
        </p:nvSpPr>
        <p:spPr>
          <a:xfrm>
            <a:off x="3006023" y="3910975"/>
            <a:ext cx="271835" cy="299343"/>
          </a:xfrm>
          <a:prstGeom prst="mathMultiply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0" name="علامة الضرب 259">
            <a:extLst>
              <a:ext uri="{FF2B5EF4-FFF2-40B4-BE49-F238E27FC236}">
                <a16:creationId xmlns:a16="http://schemas.microsoft.com/office/drawing/2014/main" id="{56D15EF4-353E-4186-AC39-19EEBFA1C9CB}"/>
              </a:ext>
            </a:extLst>
          </p:cNvPr>
          <p:cNvSpPr/>
          <p:nvPr/>
        </p:nvSpPr>
        <p:spPr>
          <a:xfrm>
            <a:off x="2735328" y="3896713"/>
            <a:ext cx="271835" cy="299343"/>
          </a:xfrm>
          <a:prstGeom prst="mathMultiply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1" name="علامة الضرب 260">
            <a:extLst>
              <a:ext uri="{FF2B5EF4-FFF2-40B4-BE49-F238E27FC236}">
                <a16:creationId xmlns:a16="http://schemas.microsoft.com/office/drawing/2014/main" id="{5BE0DD89-F757-499F-911B-D450936BEF02}"/>
              </a:ext>
            </a:extLst>
          </p:cNvPr>
          <p:cNvSpPr/>
          <p:nvPr/>
        </p:nvSpPr>
        <p:spPr>
          <a:xfrm>
            <a:off x="2473340" y="3896713"/>
            <a:ext cx="271835" cy="299343"/>
          </a:xfrm>
          <a:prstGeom prst="mathMultiply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2" name="علامة الضرب 261">
            <a:extLst>
              <a:ext uri="{FF2B5EF4-FFF2-40B4-BE49-F238E27FC236}">
                <a16:creationId xmlns:a16="http://schemas.microsoft.com/office/drawing/2014/main" id="{C38C0EF4-97C7-4B32-A68E-16972CD9D6E5}"/>
              </a:ext>
            </a:extLst>
          </p:cNvPr>
          <p:cNvSpPr/>
          <p:nvPr/>
        </p:nvSpPr>
        <p:spPr>
          <a:xfrm>
            <a:off x="2997313" y="3631993"/>
            <a:ext cx="271835" cy="299343"/>
          </a:xfrm>
          <a:prstGeom prst="mathMultiply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3" name="علامة الضرب 262">
            <a:extLst>
              <a:ext uri="{FF2B5EF4-FFF2-40B4-BE49-F238E27FC236}">
                <a16:creationId xmlns:a16="http://schemas.microsoft.com/office/drawing/2014/main" id="{154B5B73-269B-4C45-BDE2-4D17C083F757}"/>
              </a:ext>
            </a:extLst>
          </p:cNvPr>
          <p:cNvSpPr/>
          <p:nvPr/>
        </p:nvSpPr>
        <p:spPr>
          <a:xfrm>
            <a:off x="2714969" y="3625412"/>
            <a:ext cx="271835" cy="299343"/>
          </a:xfrm>
          <a:prstGeom prst="mathMultiply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4" name="مربع نص 263">
            <a:extLst>
              <a:ext uri="{FF2B5EF4-FFF2-40B4-BE49-F238E27FC236}">
                <a16:creationId xmlns:a16="http://schemas.microsoft.com/office/drawing/2014/main" id="{1CE30794-154E-4E1D-AC3F-DF3287977AD3}"/>
              </a:ext>
            </a:extLst>
          </p:cNvPr>
          <p:cNvSpPr txBox="1"/>
          <p:nvPr/>
        </p:nvSpPr>
        <p:spPr>
          <a:xfrm>
            <a:off x="1108734" y="5175337"/>
            <a:ext cx="210265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24 -8 = 16</a:t>
            </a:r>
            <a:endParaRPr lang="ar-SA" sz="48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28743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2" dur="2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2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7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2" dur="2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7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2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7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2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7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2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7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2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7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2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7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2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7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2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7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2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7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2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7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2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7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2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7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2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9" grpId="0" animBg="1"/>
      <p:bldP spid="40" grpId="0" animBg="1"/>
      <p:bldP spid="41" grpId="0" animBg="1"/>
      <p:bldP spid="42" grpId="0" animBg="1"/>
      <p:bldP spid="121" grpId="0" animBg="1"/>
      <p:bldP spid="151" grpId="0" animBg="1"/>
      <p:bldP spid="153" grpId="0" animBg="1"/>
      <p:bldP spid="155" grpId="0" animBg="1"/>
      <p:bldP spid="156" grpId="0" animBg="1"/>
      <p:bldP spid="157" grpId="0" animBg="1"/>
      <p:bldP spid="158" grpId="0" animBg="1"/>
      <p:bldP spid="181" grpId="0" animBg="1"/>
      <p:bldP spid="182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/>
      <p:bldP spid="210" grpId="0"/>
      <p:bldP spid="211" grpId="0"/>
      <p:bldP spid="212" grpId="0"/>
      <p:bldP spid="213" grpId="0" animBg="1"/>
      <p:bldP spid="215" grpId="0" animBg="1"/>
      <p:bldP spid="216" grpId="0" animBg="1"/>
      <p:bldP spid="217" grpId="0" animBg="1"/>
      <p:bldP spid="218" grpId="0" animBg="1"/>
      <p:bldP spid="241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/>
      <p:bldP spid="255" grpId="0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E9DACBFE-B640-4A0C-8323-88BB1A698DD1}"/>
              </a:ext>
            </a:extLst>
          </p:cNvPr>
          <p:cNvGrpSpPr/>
          <p:nvPr/>
        </p:nvGrpSpPr>
        <p:grpSpPr>
          <a:xfrm>
            <a:off x="281940" y="0"/>
            <a:ext cx="11628120" cy="6857880"/>
            <a:chOff x="868680" y="68549"/>
            <a:chExt cx="10561320" cy="6718572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6" name="مستطيل 5">
              <a:extLst>
                <a:ext uri="{FF2B5EF4-FFF2-40B4-BE49-F238E27FC236}">
                  <a16:creationId xmlns:a16="http://schemas.microsoft.com/office/drawing/2014/main" id="{753B85CE-1706-4316-A03D-F92B4635053B}"/>
                </a:ext>
              </a:extLst>
            </p:cNvPr>
            <p:cNvSpPr/>
            <p:nvPr/>
          </p:nvSpPr>
          <p:spPr>
            <a:xfrm>
              <a:off x="868680" y="307382"/>
              <a:ext cx="10561320" cy="6235658"/>
            </a:xfrm>
            <a:custGeom>
              <a:avLst/>
              <a:gdLst>
                <a:gd name="connsiteX0" fmla="*/ 0 w 10739120"/>
                <a:gd name="connsiteY0" fmla="*/ 0 h 6360160"/>
                <a:gd name="connsiteX1" fmla="*/ 10739120 w 10739120"/>
                <a:gd name="connsiteY1" fmla="*/ 0 h 6360160"/>
                <a:gd name="connsiteX2" fmla="*/ 10739120 w 10739120"/>
                <a:gd name="connsiteY2" fmla="*/ 6360160 h 6360160"/>
                <a:gd name="connsiteX3" fmla="*/ 0 w 10739120"/>
                <a:gd name="connsiteY3" fmla="*/ 6360160 h 6360160"/>
                <a:gd name="connsiteX4" fmla="*/ 0 w 10739120"/>
                <a:gd name="connsiteY4" fmla="*/ 0 h 6360160"/>
                <a:gd name="connsiteX0" fmla="*/ 0 w 10739120"/>
                <a:gd name="connsiteY0" fmla="*/ 0 h 6360160"/>
                <a:gd name="connsiteX1" fmla="*/ 10596245 w 10739120"/>
                <a:gd name="connsiteY1" fmla="*/ 76200 h 6360160"/>
                <a:gd name="connsiteX2" fmla="*/ 10739120 w 10739120"/>
                <a:gd name="connsiteY2" fmla="*/ 6360160 h 6360160"/>
                <a:gd name="connsiteX3" fmla="*/ 0 w 10739120"/>
                <a:gd name="connsiteY3" fmla="*/ 6360160 h 6360160"/>
                <a:gd name="connsiteX4" fmla="*/ 0 w 10739120"/>
                <a:gd name="connsiteY4" fmla="*/ 0 h 6360160"/>
                <a:gd name="connsiteX0" fmla="*/ 123825 w 10739120"/>
                <a:gd name="connsiteY0" fmla="*/ 9525 h 6283960"/>
                <a:gd name="connsiteX1" fmla="*/ 10596245 w 10739120"/>
                <a:gd name="connsiteY1" fmla="*/ 0 h 6283960"/>
                <a:gd name="connsiteX2" fmla="*/ 10739120 w 10739120"/>
                <a:gd name="connsiteY2" fmla="*/ 6283960 h 6283960"/>
                <a:gd name="connsiteX3" fmla="*/ 0 w 10739120"/>
                <a:gd name="connsiteY3" fmla="*/ 6283960 h 6283960"/>
                <a:gd name="connsiteX4" fmla="*/ 123825 w 10739120"/>
                <a:gd name="connsiteY4" fmla="*/ 9525 h 6283960"/>
                <a:gd name="connsiteX0" fmla="*/ 0 w 10615295"/>
                <a:gd name="connsiteY0" fmla="*/ 9525 h 6283960"/>
                <a:gd name="connsiteX1" fmla="*/ 10472420 w 10615295"/>
                <a:gd name="connsiteY1" fmla="*/ 0 h 6283960"/>
                <a:gd name="connsiteX2" fmla="*/ 10615295 w 10615295"/>
                <a:gd name="connsiteY2" fmla="*/ 6283960 h 6283960"/>
                <a:gd name="connsiteX3" fmla="*/ 19050 w 10615295"/>
                <a:gd name="connsiteY3" fmla="*/ 6188710 h 6283960"/>
                <a:gd name="connsiteX4" fmla="*/ 0 w 10615295"/>
                <a:gd name="connsiteY4" fmla="*/ 9525 h 6283960"/>
                <a:gd name="connsiteX0" fmla="*/ 0 w 10472420"/>
                <a:gd name="connsiteY0" fmla="*/ 9525 h 6207760"/>
                <a:gd name="connsiteX1" fmla="*/ 10472420 w 10472420"/>
                <a:gd name="connsiteY1" fmla="*/ 0 h 6207760"/>
                <a:gd name="connsiteX2" fmla="*/ 10472420 w 10472420"/>
                <a:gd name="connsiteY2" fmla="*/ 6207760 h 6207760"/>
                <a:gd name="connsiteX3" fmla="*/ 19050 w 10472420"/>
                <a:gd name="connsiteY3" fmla="*/ 6188710 h 6207760"/>
                <a:gd name="connsiteX4" fmla="*/ 0 w 10472420"/>
                <a:gd name="connsiteY4" fmla="*/ 9525 h 6207760"/>
                <a:gd name="connsiteX0" fmla="*/ 0 w 10561320"/>
                <a:gd name="connsiteY0" fmla="*/ 9525 h 6207760"/>
                <a:gd name="connsiteX1" fmla="*/ 10472420 w 10561320"/>
                <a:gd name="connsiteY1" fmla="*/ 0 h 6207760"/>
                <a:gd name="connsiteX2" fmla="*/ 10472420 w 10561320"/>
                <a:gd name="connsiteY2" fmla="*/ 6207760 h 6207760"/>
                <a:gd name="connsiteX3" fmla="*/ 19050 w 10561320"/>
                <a:gd name="connsiteY3" fmla="*/ 6188710 h 6207760"/>
                <a:gd name="connsiteX4" fmla="*/ 0 w 10561320"/>
                <a:gd name="connsiteY4" fmla="*/ 9525 h 6207760"/>
                <a:gd name="connsiteX0" fmla="*/ 0 w 10561320"/>
                <a:gd name="connsiteY0" fmla="*/ 9525 h 6235658"/>
                <a:gd name="connsiteX1" fmla="*/ 10472420 w 10561320"/>
                <a:gd name="connsiteY1" fmla="*/ 0 h 6235658"/>
                <a:gd name="connsiteX2" fmla="*/ 10472420 w 10561320"/>
                <a:gd name="connsiteY2" fmla="*/ 6207760 h 6235658"/>
                <a:gd name="connsiteX3" fmla="*/ 19050 w 10561320"/>
                <a:gd name="connsiteY3" fmla="*/ 6188710 h 6235658"/>
                <a:gd name="connsiteX4" fmla="*/ 0 w 10561320"/>
                <a:gd name="connsiteY4" fmla="*/ 9525 h 6235658"/>
                <a:gd name="connsiteX0" fmla="*/ 0 w 10561320"/>
                <a:gd name="connsiteY0" fmla="*/ 9525 h 6235658"/>
                <a:gd name="connsiteX1" fmla="*/ 10472420 w 10561320"/>
                <a:gd name="connsiteY1" fmla="*/ 0 h 6235658"/>
                <a:gd name="connsiteX2" fmla="*/ 10472420 w 10561320"/>
                <a:gd name="connsiteY2" fmla="*/ 6207760 h 6235658"/>
                <a:gd name="connsiteX3" fmla="*/ 28575 w 10561320"/>
                <a:gd name="connsiteY3" fmla="*/ 6188710 h 6235658"/>
                <a:gd name="connsiteX4" fmla="*/ 0 w 10561320"/>
                <a:gd name="connsiteY4" fmla="*/ 9525 h 6235658"/>
                <a:gd name="connsiteX0" fmla="*/ 0 w 10561320"/>
                <a:gd name="connsiteY0" fmla="*/ 9525 h 6235658"/>
                <a:gd name="connsiteX1" fmla="*/ 10472420 w 10561320"/>
                <a:gd name="connsiteY1" fmla="*/ 0 h 6235658"/>
                <a:gd name="connsiteX2" fmla="*/ 10472420 w 10561320"/>
                <a:gd name="connsiteY2" fmla="*/ 6207760 h 6235658"/>
                <a:gd name="connsiteX3" fmla="*/ 28575 w 10561320"/>
                <a:gd name="connsiteY3" fmla="*/ 6188710 h 6235658"/>
                <a:gd name="connsiteX4" fmla="*/ 0 w 10561320"/>
                <a:gd name="connsiteY4" fmla="*/ 9525 h 6235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61320" h="6235658">
                  <a:moveTo>
                    <a:pt x="0" y="9525"/>
                  </a:moveTo>
                  <a:lnTo>
                    <a:pt x="10472420" y="0"/>
                  </a:lnTo>
                  <a:cubicBezTo>
                    <a:pt x="10472420" y="2069253"/>
                    <a:pt x="10672445" y="4109932"/>
                    <a:pt x="10472420" y="6207760"/>
                  </a:cubicBezTo>
                  <a:cubicBezTo>
                    <a:pt x="6940338" y="6277610"/>
                    <a:pt x="3513032" y="6195060"/>
                    <a:pt x="28575" y="6188710"/>
                  </a:cubicBezTo>
                  <a:cubicBezTo>
                    <a:pt x="152400" y="4128982"/>
                    <a:pt x="9525" y="2069253"/>
                    <a:pt x="0" y="9525"/>
                  </a:cubicBezTo>
                  <a:close/>
                </a:path>
              </a:pathLst>
            </a:custGeom>
            <a:solidFill>
              <a:srgbClr val="C0CE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grpSp>
          <p:nvGrpSpPr>
            <p:cNvPr id="13" name="مجموعة 12">
              <a:extLst>
                <a:ext uri="{FF2B5EF4-FFF2-40B4-BE49-F238E27FC236}">
                  <a16:creationId xmlns:a16="http://schemas.microsoft.com/office/drawing/2014/main" id="{5AF98EEA-6412-42E1-B377-DCA754C0D23F}"/>
                </a:ext>
              </a:extLst>
            </p:cNvPr>
            <p:cNvGrpSpPr/>
            <p:nvPr/>
          </p:nvGrpSpPr>
          <p:grpSpPr>
            <a:xfrm>
              <a:off x="1807622" y="68549"/>
              <a:ext cx="9143229" cy="725158"/>
              <a:chOff x="1807622" y="68549"/>
              <a:chExt cx="9143229" cy="725158"/>
            </a:xfrm>
          </p:grpSpPr>
          <p:sp>
            <p:nvSpPr>
              <p:cNvPr id="7" name="وتر 6">
                <a:extLst>
                  <a:ext uri="{FF2B5EF4-FFF2-40B4-BE49-F238E27FC236}">
                    <a16:creationId xmlns:a16="http://schemas.microsoft.com/office/drawing/2014/main" id="{9C18D446-CA40-4E66-9314-4DDC48EA23AD}"/>
                  </a:ext>
                </a:extLst>
              </p:cNvPr>
              <p:cNvSpPr/>
              <p:nvPr/>
            </p:nvSpPr>
            <p:spPr>
              <a:xfrm rot="2133426">
                <a:off x="10198376" y="196213"/>
                <a:ext cx="752475" cy="597493"/>
              </a:xfrm>
              <a:prstGeom prst="chord">
                <a:avLst>
                  <a:gd name="adj1" fmla="val 17260161"/>
                  <a:gd name="adj2" fmla="val 10448979"/>
                </a:avLst>
              </a:prstGeom>
              <a:solidFill>
                <a:srgbClr val="FFF98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" name="وتر 7">
                <a:extLst>
                  <a:ext uri="{FF2B5EF4-FFF2-40B4-BE49-F238E27FC236}">
                    <a16:creationId xmlns:a16="http://schemas.microsoft.com/office/drawing/2014/main" id="{F8ADE7EB-C570-4A57-BFAC-ABFCCD4C3D5D}"/>
                  </a:ext>
                </a:extLst>
              </p:cNvPr>
              <p:cNvSpPr/>
              <p:nvPr/>
            </p:nvSpPr>
            <p:spPr>
              <a:xfrm rot="835968">
                <a:off x="8578258" y="68549"/>
                <a:ext cx="752475" cy="597493"/>
              </a:xfrm>
              <a:prstGeom prst="chord">
                <a:avLst>
                  <a:gd name="adj1" fmla="val 20251363"/>
                  <a:gd name="adj2" fmla="val 10448979"/>
                </a:avLst>
              </a:prstGeom>
              <a:solidFill>
                <a:srgbClr val="86BC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9" name="وتر 8">
                <a:extLst>
                  <a:ext uri="{FF2B5EF4-FFF2-40B4-BE49-F238E27FC236}">
                    <a16:creationId xmlns:a16="http://schemas.microsoft.com/office/drawing/2014/main" id="{7F04F12B-8B62-4F7C-8062-5B828975ABD0}"/>
                  </a:ext>
                </a:extLst>
              </p:cNvPr>
              <p:cNvSpPr/>
              <p:nvPr/>
            </p:nvSpPr>
            <p:spPr>
              <a:xfrm rot="2133426">
                <a:off x="6830179" y="196214"/>
                <a:ext cx="752475" cy="597493"/>
              </a:xfrm>
              <a:prstGeom prst="chord">
                <a:avLst>
                  <a:gd name="adj1" fmla="val 17260161"/>
                  <a:gd name="adj2" fmla="val 10270297"/>
                </a:avLst>
              </a:prstGeom>
              <a:solidFill>
                <a:srgbClr val="F9A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10" name="وتر 9">
                <a:extLst>
                  <a:ext uri="{FF2B5EF4-FFF2-40B4-BE49-F238E27FC236}">
                    <a16:creationId xmlns:a16="http://schemas.microsoft.com/office/drawing/2014/main" id="{7358C511-5A3C-4A3F-A8F4-9FE64F311FB7}"/>
                  </a:ext>
                </a:extLst>
              </p:cNvPr>
              <p:cNvSpPr/>
              <p:nvPr/>
            </p:nvSpPr>
            <p:spPr>
              <a:xfrm rot="835968">
                <a:off x="5222727" y="68550"/>
                <a:ext cx="752475" cy="597493"/>
              </a:xfrm>
              <a:prstGeom prst="chord">
                <a:avLst>
                  <a:gd name="adj1" fmla="val 20251363"/>
                  <a:gd name="adj2" fmla="val 10448979"/>
                </a:avLst>
              </a:prstGeom>
              <a:solidFill>
                <a:srgbClr val="FFF98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1" name="وتر 10">
                <a:extLst>
                  <a:ext uri="{FF2B5EF4-FFF2-40B4-BE49-F238E27FC236}">
                    <a16:creationId xmlns:a16="http://schemas.microsoft.com/office/drawing/2014/main" id="{1D55D55C-B797-473D-9D76-6CFCA085E5F3}"/>
                  </a:ext>
                </a:extLst>
              </p:cNvPr>
              <p:cNvSpPr/>
              <p:nvPr/>
            </p:nvSpPr>
            <p:spPr>
              <a:xfrm rot="2133426">
                <a:off x="3427740" y="196214"/>
                <a:ext cx="752475" cy="597493"/>
              </a:xfrm>
              <a:prstGeom prst="chord">
                <a:avLst>
                  <a:gd name="adj1" fmla="val 17260161"/>
                  <a:gd name="adj2" fmla="val 10243326"/>
                </a:avLst>
              </a:prstGeom>
              <a:solidFill>
                <a:srgbClr val="86BC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2" name="وتر 11">
                <a:extLst>
                  <a:ext uri="{FF2B5EF4-FFF2-40B4-BE49-F238E27FC236}">
                    <a16:creationId xmlns:a16="http://schemas.microsoft.com/office/drawing/2014/main" id="{156C7B8A-4194-4645-92CC-35739B6ECF28}"/>
                  </a:ext>
                </a:extLst>
              </p:cNvPr>
              <p:cNvSpPr/>
              <p:nvPr/>
            </p:nvSpPr>
            <p:spPr>
              <a:xfrm rot="835968">
                <a:off x="1807622" y="68550"/>
                <a:ext cx="752475" cy="597493"/>
              </a:xfrm>
              <a:prstGeom prst="chord">
                <a:avLst>
                  <a:gd name="adj1" fmla="val 20251363"/>
                  <a:gd name="adj2" fmla="val 10448979"/>
                </a:avLst>
              </a:prstGeom>
              <a:solidFill>
                <a:srgbClr val="F9A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15" name="وتر 14">
              <a:extLst>
                <a:ext uri="{FF2B5EF4-FFF2-40B4-BE49-F238E27FC236}">
                  <a16:creationId xmlns:a16="http://schemas.microsoft.com/office/drawing/2014/main" id="{1DB6140F-5272-43BE-8C55-C2C7ADCFFA7F}"/>
                </a:ext>
              </a:extLst>
            </p:cNvPr>
            <p:cNvSpPr/>
            <p:nvPr/>
          </p:nvSpPr>
          <p:spPr>
            <a:xfrm rot="19466574" flipV="1">
              <a:off x="7647310" y="6060692"/>
              <a:ext cx="752475" cy="597493"/>
            </a:xfrm>
            <a:prstGeom prst="chord">
              <a:avLst>
                <a:gd name="adj1" fmla="val 17260161"/>
                <a:gd name="adj2" fmla="val 10347787"/>
              </a:avLst>
            </a:prstGeom>
            <a:solidFill>
              <a:srgbClr val="FFF9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6" name="وتر 15">
              <a:extLst>
                <a:ext uri="{FF2B5EF4-FFF2-40B4-BE49-F238E27FC236}">
                  <a16:creationId xmlns:a16="http://schemas.microsoft.com/office/drawing/2014/main" id="{9AF5A863-62BC-4588-91E5-B649DEAE42C5}"/>
                </a:ext>
              </a:extLst>
            </p:cNvPr>
            <p:cNvSpPr/>
            <p:nvPr/>
          </p:nvSpPr>
          <p:spPr>
            <a:xfrm rot="20764032" flipV="1">
              <a:off x="6515519" y="6178704"/>
              <a:ext cx="752475" cy="597493"/>
            </a:xfrm>
            <a:prstGeom prst="chord">
              <a:avLst>
                <a:gd name="adj1" fmla="val 20251363"/>
                <a:gd name="adj2" fmla="val 10448979"/>
              </a:avLst>
            </a:prstGeom>
            <a:solidFill>
              <a:srgbClr val="86BC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7" name="وتر 16">
              <a:extLst>
                <a:ext uri="{FF2B5EF4-FFF2-40B4-BE49-F238E27FC236}">
                  <a16:creationId xmlns:a16="http://schemas.microsoft.com/office/drawing/2014/main" id="{1034DB3F-AB3C-42FE-AE64-F1767D755492}"/>
                </a:ext>
              </a:extLst>
            </p:cNvPr>
            <p:cNvSpPr/>
            <p:nvPr/>
          </p:nvSpPr>
          <p:spPr>
            <a:xfrm rot="19466574" flipV="1">
              <a:off x="5222726" y="6033064"/>
              <a:ext cx="752475" cy="597493"/>
            </a:xfrm>
            <a:prstGeom prst="chord">
              <a:avLst>
                <a:gd name="adj1" fmla="val 16975832"/>
                <a:gd name="adj2" fmla="val 10448979"/>
              </a:avLst>
            </a:prstGeom>
            <a:solidFill>
              <a:srgbClr val="F9A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8" name="وتر 17">
              <a:extLst>
                <a:ext uri="{FF2B5EF4-FFF2-40B4-BE49-F238E27FC236}">
                  <a16:creationId xmlns:a16="http://schemas.microsoft.com/office/drawing/2014/main" id="{0827BD79-7315-4E57-97DF-C7FF8D4FB19D}"/>
                </a:ext>
              </a:extLst>
            </p:cNvPr>
            <p:cNvSpPr/>
            <p:nvPr/>
          </p:nvSpPr>
          <p:spPr>
            <a:xfrm rot="20764032" flipV="1">
              <a:off x="3837067" y="6154584"/>
              <a:ext cx="752475" cy="597493"/>
            </a:xfrm>
            <a:prstGeom prst="chord">
              <a:avLst>
                <a:gd name="adj1" fmla="val 20251363"/>
                <a:gd name="adj2" fmla="val 10448979"/>
              </a:avLst>
            </a:prstGeom>
            <a:solidFill>
              <a:srgbClr val="FFF9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9" name="وتر 18">
              <a:extLst>
                <a:ext uri="{FF2B5EF4-FFF2-40B4-BE49-F238E27FC236}">
                  <a16:creationId xmlns:a16="http://schemas.microsoft.com/office/drawing/2014/main" id="{5750FB8C-87F3-4031-B1C2-395FDCFE2AE9}"/>
                </a:ext>
              </a:extLst>
            </p:cNvPr>
            <p:cNvSpPr/>
            <p:nvPr/>
          </p:nvSpPr>
          <p:spPr>
            <a:xfrm rot="19466574" flipV="1">
              <a:off x="2660060" y="6009457"/>
              <a:ext cx="752475" cy="597493"/>
            </a:xfrm>
            <a:prstGeom prst="chord">
              <a:avLst>
                <a:gd name="adj1" fmla="val 16898287"/>
                <a:gd name="adj2" fmla="val 10448979"/>
              </a:avLst>
            </a:prstGeom>
            <a:solidFill>
              <a:srgbClr val="86BC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0" name="وتر 19">
              <a:extLst>
                <a:ext uri="{FF2B5EF4-FFF2-40B4-BE49-F238E27FC236}">
                  <a16:creationId xmlns:a16="http://schemas.microsoft.com/office/drawing/2014/main" id="{66AB42F1-15F2-43FF-892B-922A426E4A06}"/>
                </a:ext>
              </a:extLst>
            </p:cNvPr>
            <p:cNvSpPr/>
            <p:nvPr/>
          </p:nvSpPr>
          <p:spPr>
            <a:xfrm rot="20764032" flipV="1">
              <a:off x="1483053" y="6159844"/>
              <a:ext cx="752475" cy="597493"/>
            </a:xfrm>
            <a:prstGeom prst="chord">
              <a:avLst>
                <a:gd name="adj1" fmla="val 20251363"/>
                <a:gd name="adj2" fmla="val 10448979"/>
              </a:avLst>
            </a:prstGeom>
            <a:solidFill>
              <a:srgbClr val="F9A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1" name="وتر 20">
              <a:extLst>
                <a:ext uri="{FF2B5EF4-FFF2-40B4-BE49-F238E27FC236}">
                  <a16:creationId xmlns:a16="http://schemas.microsoft.com/office/drawing/2014/main" id="{043CA8EE-039E-4673-9B52-3830D107B143}"/>
                </a:ext>
              </a:extLst>
            </p:cNvPr>
            <p:cNvSpPr/>
            <p:nvPr/>
          </p:nvSpPr>
          <p:spPr>
            <a:xfrm rot="20764032" flipV="1">
              <a:off x="8869532" y="6189628"/>
              <a:ext cx="752475" cy="597493"/>
            </a:xfrm>
            <a:prstGeom prst="chord">
              <a:avLst>
                <a:gd name="adj1" fmla="val 20251363"/>
                <a:gd name="adj2" fmla="val 10448979"/>
              </a:avLst>
            </a:prstGeom>
            <a:solidFill>
              <a:srgbClr val="F9A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22" name="وتر 21">
              <a:extLst>
                <a:ext uri="{FF2B5EF4-FFF2-40B4-BE49-F238E27FC236}">
                  <a16:creationId xmlns:a16="http://schemas.microsoft.com/office/drawing/2014/main" id="{1687D749-7571-4E5E-BE86-4CF5772A0AD1}"/>
                </a:ext>
              </a:extLst>
            </p:cNvPr>
            <p:cNvSpPr/>
            <p:nvPr/>
          </p:nvSpPr>
          <p:spPr>
            <a:xfrm rot="19466574" flipV="1">
              <a:off x="10149054" y="6043989"/>
              <a:ext cx="752475" cy="597493"/>
            </a:xfrm>
            <a:prstGeom prst="chord">
              <a:avLst>
                <a:gd name="adj1" fmla="val 17260161"/>
                <a:gd name="adj2" fmla="val 10448979"/>
              </a:avLst>
            </a:prstGeom>
            <a:solidFill>
              <a:srgbClr val="86BC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F6431642-A2EE-4E50-913A-9D5E8F8B29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21" y="435252"/>
            <a:ext cx="1093574" cy="874859"/>
          </a:xfrm>
          <a:prstGeom prst="rect">
            <a:avLst/>
          </a:prstGeom>
        </p:spPr>
      </p:pic>
      <p:sp>
        <p:nvSpPr>
          <p:cNvPr id="25" name="مربع نص 24">
            <a:extLst>
              <a:ext uri="{FF2B5EF4-FFF2-40B4-BE49-F238E27FC236}">
                <a16:creationId xmlns:a16="http://schemas.microsoft.com/office/drawing/2014/main" id="{2D420F40-CC45-4104-B0BA-D12000E963BE}"/>
              </a:ext>
            </a:extLst>
          </p:cNvPr>
          <p:cNvSpPr txBox="1"/>
          <p:nvPr/>
        </p:nvSpPr>
        <p:spPr>
          <a:xfrm>
            <a:off x="10467578" y="786891"/>
            <a:ext cx="122875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IP Samir" panose="00000400000000000000" pitchFamily="2" charset="-78"/>
                <a:cs typeface="VIP Samir" panose="00000400000000000000" pitchFamily="2" charset="-78"/>
              </a:rPr>
              <a:t>أتأكد </a:t>
            </a:r>
            <a:endParaRPr kumimoji="0" lang="ar-SA" sz="4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IP Samir" panose="00000400000000000000" pitchFamily="2" charset="-78"/>
              <a:cs typeface="VIP Samir" panose="00000400000000000000" pitchFamily="2" charset="-78"/>
            </a:endParaRP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DE22DC36-07E4-4BD4-8D12-1DE257F4BE80}"/>
              </a:ext>
            </a:extLst>
          </p:cNvPr>
          <p:cNvSpPr txBox="1"/>
          <p:nvPr/>
        </p:nvSpPr>
        <p:spPr>
          <a:xfrm>
            <a:off x="3488926" y="1121819"/>
            <a:ext cx="593453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أجد ناتج الطرح مستعملاً:              و</a:t>
            </a:r>
            <a:endParaRPr lang="ar-SA" sz="60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7" name="مكعب 26">
            <a:extLst>
              <a:ext uri="{FF2B5EF4-FFF2-40B4-BE49-F238E27FC236}">
                <a16:creationId xmlns:a16="http://schemas.microsoft.com/office/drawing/2014/main" id="{FE26FD1D-E552-44C3-8FCD-C31FE31ED124}"/>
              </a:ext>
            </a:extLst>
          </p:cNvPr>
          <p:cNvSpPr/>
          <p:nvPr/>
        </p:nvSpPr>
        <p:spPr>
          <a:xfrm flipH="1">
            <a:off x="3736281" y="1369418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E5611107-A503-43D9-99F7-4445B8516A4D}"/>
              </a:ext>
            </a:extLst>
          </p:cNvPr>
          <p:cNvGrpSpPr/>
          <p:nvPr/>
        </p:nvGrpSpPr>
        <p:grpSpPr>
          <a:xfrm rot="16200000">
            <a:off x="4978686" y="730909"/>
            <a:ext cx="213156" cy="1543690"/>
            <a:chOff x="3278249" y="1981640"/>
            <a:chExt cx="213156" cy="1543690"/>
          </a:xfrm>
        </p:grpSpPr>
        <p:sp>
          <p:nvSpPr>
            <p:cNvPr id="29" name="مكعب 28">
              <a:extLst>
                <a:ext uri="{FF2B5EF4-FFF2-40B4-BE49-F238E27FC236}">
                  <a16:creationId xmlns:a16="http://schemas.microsoft.com/office/drawing/2014/main" id="{90BC2028-2848-41F2-B71B-19F134070F74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" name="مكعب 29">
              <a:extLst>
                <a:ext uri="{FF2B5EF4-FFF2-40B4-BE49-F238E27FC236}">
                  <a16:creationId xmlns:a16="http://schemas.microsoft.com/office/drawing/2014/main" id="{DCAEE17B-7F96-4AAF-8F4A-2F7B501D15F8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" name="مكعب 30">
              <a:extLst>
                <a:ext uri="{FF2B5EF4-FFF2-40B4-BE49-F238E27FC236}">
                  <a16:creationId xmlns:a16="http://schemas.microsoft.com/office/drawing/2014/main" id="{4F48B869-8FCD-431E-B2DF-FDF55BE44F5F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2" name="مكعب 31">
              <a:extLst>
                <a:ext uri="{FF2B5EF4-FFF2-40B4-BE49-F238E27FC236}">
                  <a16:creationId xmlns:a16="http://schemas.microsoft.com/office/drawing/2014/main" id="{E7C85638-8FC6-4A10-A994-694F73B73627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" name="مكعب 32">
              <a:extLst>
                <a:ext uri="{FF2B5EF4-FFF2-40B4-BE49-F238E27FC236}">
                  <a16:creationId xmlns:a16="http://schemas.microsoft.com/office/drawing/2014/main" id="{91417E24-1EF3-4A55-9685-C4AE49D8666F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4" name="مكعب 33">
              <a:extLst>
                <a:ext uri="{FF2B5EF4-FFF2-40B4-BE49-F238E27FC236}">
                  <a16:creationId xmlns:a16="http://schemas.microsoft.com/office/drawing/2014/main" id="{339F3804-08B7-4701-95DF-2A0697D73A59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" name="مكعب 34">
              <a:extLst>
                <a:ext uri="{FF2B5EF4-FFF2-40B4-BE49-F238E27FC236}">
                  <a16:creationId xmlns:a16="http://schemas.microsoft.com/office/drawing/2014/main" id="{6A1FC083-19D0-4FDB-8584-3720BDE6CA01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" name="مكعب 35">
              <a:extLst>
                <a:ext uri="{FF2B5EF4-FFF2-40B4-BE49-F238E27FC236}">
                  <a16:creationId xmlns:a16="http://schemas.microsoft.com/office/drawing/2014/main" id="{1432876F-C382-4A01-9440-FBA233AAA462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7" name="مكعب 36">
              <a:extLst>
                <a:ext uri="{FF2B5EF4-FFF2-40B4-BE49-F238E27FC236}">
                  <a16:creationId xmlns:a16="http://schemas.microsoft.com/office/drawing/2014/main" id="{0C2A0177-F136-4DB5-ABB8-A246E37ECA26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8" name="مكعب 37">
              <a:extLst>
                <a:ext uri="{FF2B5EF4-FFF2-40B4-BE49-F238E27FC236}">
                  <a16:creationId xmlns:a16="http://schemas.microsoft.com/office/drawing/2014/main" id="{EA5763EA-3E82-4028-A0C1-5BA6DD9514EE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39" name="جدول 2">
            <a:extLst>
              <a:ext uri="{FF2B5EF4-FFF2-40B4-BE49-F238E27FC236}">
                <a16:creationId xmlns:a16="http://schemas.microsoft.com/office/drawing/2014/main" id="{7B627D02-D8A0-452F-BDF6-62DD06129C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0862992"/>
              </p:ext>
            </p:extLst>
          </p:nvPr>
        </p:nvGraphicFramePr>
        <p:xfrm>
          <a:off x="857508" y="2085220"/>
          <a:ext cx="10434471" cy="3251583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656934">
                  <a:extLst>
                    <a:ext uri="{9D8B030D-6E8A-4147-A177-3AD203B41FA5}">
                      <a16:colId xmlns:a16="http://schemas.microsoft.com/office/drawing/2014/main" val="716156389"/>
                    </a:ext>
                  </a:extLst>
                </a:gridCol>
                <a:gridCol w="4232953">
                  <a:extLst>
                    <a:ext uri="{9D8B030D-6E8A-4147-A177-3AD203B41FA5}">
                      <a16:colId xmlns:a16="http://schemas.microsoft.com/office/drawing/2014/main" val="3849807258"/>
                    </a:ext>
                  </a:extLst>
                </a:gridCol>
                <a:gridCol w="3544584">
                  <a:extLst>
                    <a:ext uri="{9D8B030D-6E8A-4147-A177-3AD203B41FA5}">
                      <a16:colId xmlns:a16="http://schemas.microsoft.com/office/drawing/2014/main" val="1848003017"/>
                    </a:ext>
                  </a:extLst>
                </a:gridCol>
              </a:tblGrid>
              <a:tr h="1391465">
                <a:tc>
                  <a:txBody>
                    <a:bodyPr/>
                    <a:lstStyle/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>
                    <a:solidFill>
                      <a:srgbClr val="FFE7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أطرح الآحاد . هل هناك ضرورة لإعادة التجميع ؟</a:t>
                      </a:r>
                    </a:p>
                    <a:p>
                      <a:pPr algn="ctr" rtl="1"/>
                      <a:r>
                        <a:rPr lang="ar-SA" sz="24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( أحوط الإجابة )</a:t>
                      </a:r>
                    </a:p>
                  </a:txBody>
                  <a:tcPr anchor="ctr">
                    <a:solidFill>
                      <a:srgbClr val="FFE7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أكتب ناتج الطرح</a:t>
                      </a:r>
                    </a:p>
                  </a:txBody>
                  <a:tcPr anchor="ctr">
                    <a:solidFill>
                      <a:srgbClr val="FFE7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3070165"/>
                  </a:ext>
                </a:extLst>
              </a:tr>
              <a:tr h="930059">
                <a:tc>
                  <a:txBody>
                    <a:bodyPr/>
                    <a:lstStyle/>
                    <a:p>
                      <a:pPr algn="ctr" rtl="1"/>
                      <a:endParaRPr lang="ar-SA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14411728"/>
                  </a:ext>
                </a:extLst>
              </a:tr>
              <a:tr h="930059">
                <a:tc>
                  <a:txBody>
                    <a:bodyPr/>
                    <a:lstStyle/>
                    <a:p>
                      <a:pPr algn="ctr" rtl="1"/>
                      <a:endParaRPr lang="ar-SA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37093239"/>
                  </a:ext>
                </a:extLst>
              </a:tr>
            </a:tbl>
          </a:graphicData>
        </a:graphic>
      </p:graphicFrame>
      <p:sp>
        <p:nvSpPr>
          <p:cNvPr id="41" name="مستطيل 40">
            <a:extLst>
              <a:ext uri="{FF2B5EF4-FFF2-40B4-BE49-F238E27FC236}">
                <a16:creationId xmlns:a16="http://schemas.microsoft.com/office/drawing/2014/main" id="{26204481-F141-4645-9215-1E2745DEC4C8}"/>
              </a:ext>
            </a:extLst>
          </p:cNvPr>
          <p:cNvSpPr/>
          <p:nvPr/>
        </p:nvSpPr>
        <p:spPr>
          <a:xfrm>
            <a:off x="10684087" y="3682397"/>
            <a:ext cx="522752" cy="474731"/>
          </a:xfrm>
          <a:prstGeom prst="rect">
            <a:avLst/>
          </a:prstGeom>
          <a:solidFill>
            <a:srgbClr val="FFD41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rPr>
              <a:t>1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2" name="مستطيل 41">
            <a:extLst>
              <a:ext uri="{FF2B5EF4-FFF2-40B4-BE49-F238E27FC236}">
                <a16:creationId xmlns:a16="http://schemas.microsoft.com/office/drawing/2014/main" id="{0210F303-44C2-4F77-A16E-027BAB1D1B85}"/>
              </a:ext>
            </a:extLst>
          </p:cNvPr>
          <p:cNvSpPr/>
          <p:nvPr/>
        </p:nvSpPr>
        <p:spPr>
          <a:xfrm>
            <a:off x="10680669" y="4653328"/>
            <a:ext cx="522752" cy="474731"/>
          </a:xfrm>
          <a:prstGeom prst="rect">
            <a:avLst/>
          </a:prstGeom>
          <a:solidFill>
            <a:srgbClr val="FFD41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rPr>
              <a:t>2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3" name="مربع نص 42">
            <a:extLst>
              <a:ext uri="{FF2B5EF4-FFF2-40B4-BE49-F238E27FC236}">
                <a16:creationId xmlns:a16="http://schemas.microsoft.com/office/drawing/2014/main" id="{13261F1A-B29D-434D-9892-D6381D65BA98}"/>
              </a:ext>
            </a:extLst>
          </p:cNvPr>
          <p:cNvSpPr txBox="1"/>
          <p:nvPr/>
        </p:nvSpPr>
        <p:spPr>
          <a:xfrm>
            <a:off x="9163551" y="3711011"/>
            <a:ext cx="129291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31 - 4</a:t>
            </a:r>
          </a:p>
        </p:txBody>
      </p:sp>
      <p:sp>
        <p:nvSpPr>
          <p:cNvPr id="44" name="مربع نص 43">
            <a:extLst>
              <a:ext uri="{FF2B5EF4-FFF2-40B4-BE49-F238E27FC236}">
                <a16:creationId xmlns:a16="http://schemas.microsoft.com/office/drawing/2014/main" id="{C714C86A-F639-4969-B690-E9B074ABC58F}"/>
              </a:ext>
            </a:extLst>
          </p:cNvPr>
          <p:cNvSpPr txBox="1"/>
          <p:nvPr/>
        </p:nvSpPr>
        <p:spPr>
          <a:xfrm>
            <a:off x="5519778" y="3711010"/>
            <a:ext cx="207664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نعم          لا</a:t>
            </a:r>
          </a:p>
        </p:txBody>
      </p:sp>
      <p:sp>
        <p:nvSpPr>
          <p:cNvPr id="50" name="شكل بيضاوي 49">
            <a:extLst>
              <a:ext uri="{FF2B5EF4-FFF2-40B4-BE49-F238E27FC236}">
                <a16:creationId xmlns:a16="http://schemas.microsoft.com/office/drawing/2014/main" id="{5DD12C3A-DA4A-4749-9109-6F1357CA84DC}"/>
              </a:ext>
            </a:extLst>
          </p:cNvPr>
          <p:cNvSpPr/>
          <p:nvPr/>
        </p:nvSpPr>
        <p:spPr>
          <a:xfrm>
            <a:off x="10185655" y="3782111"/>
            <a:ext cx="238457" cy="42876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1" name="مستطيل 50">
            <a:extLst>
              <a:ext uri="{FF2B5EF4-FFF2-40B4-BE49-F238E27FC236}">
                <a16:creationId xmlns:a16="http://schemas.microsoft.com/office/drawing/2014/main" id="{2C749446-A4CE-4630-AD1C-BB8139B87D51}"/>
              </a:ext>
            </a:extLst>
          </p:cNvPr>
          <p:cNvSpPr/>
          <p:nvPr/>
        </p:nvSpPr>
        <p:spPr>
          <a:xfrm>
            <a:off x="2147702" y="3499268"/>
            <a:ext cx="574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A2BACA"/>
                </a:solidFill>
                <a:effectLst/>
              </a:rPr>
              <a:t>7</a:t>
            </a:r>
          </a:p>
        </p:txBody>
      </p:sp>
      <p:sp>
        <p:nvSpPr>
          <p:cNvPr id="52" name="مستطيل 51">
            <a:extLst>
              <a:ext uri="{FF2B5EF4-FFF2-40B4-BE49-F238E27FC236}">
                <a16:creationId xmlns:a16="http://schemas.microsoft.com/office/drawing/2014/main" id="{2B83B580-B818-44B0-A96F-237DE1BC69C2}"/>
              </a:ext>
            </a:extLst>
          </p:cNvPr>
          <p:cNvSpPr/>
          <p:nvPr/>
        </p:nvSpPr>
        <p:spPr>
          <a:xfrm>
            <a:off x="1751484" y="3499268"/>
            <a:ext cx="574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A2BACA"/>
                </a:solidFill>
                <a:effectLst/>
              </a:rPr>
              <a:t>2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47D97407-4A90-45E0-9FDC-94FD0A402172}"/>
              </a:ext>
            </a:extLst>
          </p:cNvPr>
          <p:cNvSpPr txBox="1"/>
          <p:nvPr/>
        </p:nvSpPr>
        <p:spPr>
          <a:xfrm>
            <a:off x="9163551" y="4614765"/>
            <a:ext cx="129291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27 - 5</a:t>
            </a: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10DFCEC3-B2DC-45A2-BC8A-AC0EAFFBE518}"/>
              </a:ext>
            </a:extLst>
          </p:cNvPr>
          <p:cNvSpPr txBox="1"/>
          <p:nvPr/>
        </p:nvSpPr>
        <p:spPr>
          <a:xfrm>
            <a:off x="5502414" y="4530584"/>
            <a:ext cx="207664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نعم          لا</a:t>
            </a:r>
          </a:p>
        </p:txBody>
      </p:sp>
      <p:sp>
        <p:nvSpPr>
          <p:cNvPr id="61" name="شكل بيضاوي 60">
            <a:extLst>
              <a:ext uri="{FF2B5EF4-FFF2-40B4-BE49-F238E27FC236}">
                <a16:creationId xmlns:a16="http://schemas.microsoft.com/office/drawing/2014/main" id="{62651292-F795-4CBC-AAA9-66C16D0B7331}"/>
              </a:ext>
            </a:extLst>
          </p:cNvPr>
          <p:cNvSpPr/>
          <p:nvPr/>
        </p:nvSpPr>
        <p:spPr>
          <a:xfrm>
            <a:off x="7075461" y="3782813"/>
            <a:ext cx="521791" cy="506937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2" name="مستطيل 61">
            <a:extLst>
              <a:ext uri="{FF2B5EF4-FFF2-40B4-BE49-F238E27FC236}">
                <a16:creationId xmlns:a16="http://schemas.microsoft.com/office/drawing/2014/main" id="{40CEC717-A1FE-49F4-9516-B5792A8A1B48}"/>
              </a:ext>
            </a:extLst>
          </p:cNvPr>
          <p:cNvSpPr/>
          <p:nvPr/>
        </p:nvSpPr>
        <p:spPr>
          <a:xfrm>
            <a:off x="2200613" y="4341496"/>
            <a:ext cx="574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A2BACA"/>
                </a:solidFill>
                <a:effectLst/>
              </a:rPr>
              <a:t>2</a:t>
            </a:r>
          </a:p>
        </p:txBody>
      </p:sp>
      <p:sp>
        <p:nvSpPr>
          <p:cNvPr id="63" name="مستطيل 62">
            <a:extLst>
              <a:ext uri="{FF2B5EF4-FFF2-40B4-BE49-F238E27FC236}">
                <a16:creationId xmlns:a16="http://schemas.microsoft.com/office/drawing/2014/main" id="{5F599E18-C8D9-4DD0-9721-3B2D1441B09A}"/>
              </a:ext>
            </a:extLst>
          </p:cNvPr>
          <p:cNvSpPr/>
          <p:nvPr/>
        </p:nvSpPr>
        <p:spPr>
          <a:xfrm>
            <a:off x="1804395" y="4341496"/>
            <a:ext cx="574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A2BACA"/>
                </a:solidFill>
                <a:effectLst/>
              </a:rPr>
              <a:t>2</a:t>
            </a:r>
          </a:p>
        </p:txBody>
      </p:sp>
      <p:sp>
        <p:nvSpPr>
          <p:cNvPr id="64" name="شكل بيضاوي 63">
            <a:extLst>
              <a:ext uri="{FF2B5EF4-FFF2-40B4-BE49-F238E27FC236}">
                <a16:creationId xmlns:a16="http://schemas.microsoft.com/office/drawing/2014/main" id="{365BED89-17A3-473D-803F-F6F449DC6C10}"/>
              </a:ext>
            </a:extLst>
          </p:cNvPr>
          <p:cNvSpPr/>
          <p:nvPr/>
        </p:nvSpPr>
        <p:spPr>
          <a:xfrm>
            <a:off x="9376015" y="3777270"/>
            <a:ext cx="238457" cy="42876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سهم: منحني لأعلى 1">
            <a:extLst>
              <a:ext uri="{FF2B5EF4-FFF2-40B4-BE49-F238E27FC236}">
                <a16:creationId xmlns:a16="http://schemas.microsoft.com/office/drawing/2014/main" id="{1F84C3ED-5475-404B-A32E-B5BA333A9F0C}"/>
              </a:ext>
            </a:extLst>
          </p:cNvPr>
          <p:cNvSpPr/>
          <p:nvPr/>
        </p:nvSpPr>
        <p:spPr>
          <a:xfrm rot="21153104" flipV="1">
            <a:off x="10036765" y="3588836"/>
            <a:ext cx="299689" cy="210009"/>
          </a:xfrm>
          <a:prstGeom prst="curvedUpArrow">
            <a:avLst>
              <a:gd name="adj1" fmla="val 15037"/>
              <a:gd name="adj2" fmla="val 38352"/>
              <a:gd name="adj3" fmla="val 23761"/>
            </a:avLst>
          </a:prstGeom>
          <a:solidFill>
            <a:srgbClr val="F9A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cxnSp>
        <p:nvCxnSpPr>
          <p:cNvPr id="4" name="رابط مستقيم 3">
            <a:extLst>
              <a:ext uri="{FF2B5EF4-FFF2-40B4-BE49-F238E27FC236}">
                <a16:creationId xmlns:a16="http://schemas.microsoft.com/office/drawing/2014/main" id="{12C90B5E-4436-4B7D-BA5F-C788ADE78DE3}"/>
              </a:ext>
            </a:extLst>
          </p:cNvPr>
          <p:cNvCxnSpPr/>
          <p:nvPr/>
        </p:nvCxnSpPr>
        <p:spPr>
          <a:xfrm flipH="1">
            <a:off x="9991140" y="3870896"/>
            <a:ext cx="162165" cy="22581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مربع نص 64">
            <a:extLst>
              <a:ext uri="{FF2B5EF4-FFF2-40B4-BE49-F238E27FC236}">
                <a16:creationId xmlns:a16="http://schemas.microsoft.com/office/drawing/2014/main" id="{BF2CC67D-28CC-4CCB-A959-9C6B24474DBF}"/>
              </a:ext>
            </a:extLst>
          </p:cNvPr>
          <p:cNvSpPr txBox="1"/>
          <p:nvPr/>
        </p:nvSpPr>
        <p:spPr>
          <a:xfrm>
            <a:off x="9754215" y="3505252"/>
            <a:ext cx="37012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</a:t>
            </a:r>
          </a:p>
        </p:txBody>
      </p:sp>
      <p:sp>
        <p:nvSpPr>
          <p:cNvPr id="66" name="مربع نص 65">
            <a:extLst>
              <a:ext uri="{FF2B5EF4-FFF2-40B4-BE49-F238E27FC236}">
                <a16:creationId xmlns:a16="http://schemas.microsoft.com/office/drawing/2014/main" id="{F6CC16BC-039B-499D-AA4A-BBC4D1C302D0}"/>
              </a:ext>
            </a:extLst>
          </p:cNvPr>
          <p:cNvSpPr txBox="1"/>
          <p:nvPr/>
        </p:nvSpPr>
        <p:spPr>
          <a:xfrm>
            <a:off x="10138803" y="3475629"/>
            <a:ext cx="68637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11</a:t>
            </a:r>
          </a:p>
        </p:txBody>
      </p:sp>
      <p:cxnSp>
        <p:nvCxnSpPr>
          <p:cNvPr id="67" name="رابط مستقيم 66">
            <a:extLst>
              <a:ext uri="{FF2B5EF4-FFF2-40B4-BE49-F238E27FC236}">
                <a16:creationId xmlns:a16="http://schemas.microsoft.com/office/drawing/2014/main" id="{D5334F37-A9ED-4D7F-BAD9-6FCF671269B5}"/>
              </a:ext>
            </a:extLst>
          </p:cNvPr>
          <p:cNvCxnSpPr/>
          <p:nvPr/>
        </p:nvCxnSpPr>
        <p:spPr>
          <a:xfrm flipH="1">
            <a:off x="10208073" y="3864414"/>
            <a:ext cx="162165" cy="22581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شكل بيضاوي 68">
            <a:extLst>
              <a:ext uri="{FF2B5EF4-FFF2-40B4-BE49-F238E27FC236}">
                <a16:creationId xmlns:a16="http://schemas.microsoft.com/office/drawing/2014/main" id="{0AEFBB34-11E5-45DD-8C57-354CD535AE2F}"/>
              </a:ext>
            </a:extLst>
          </p:cNvPr>
          <p:cNvSpPr/>
          <p:nvPr/>
        </p:nvSpPr>
        <p:spPr>
          <a:xfrm>
            <a:off x="10169926" y="4654274"/>
            <a:ext cx="238457" cy="42876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0" name="شكل بيضاوي 69">
            <a:extLst>
              <a:ext uri="{FF2B5EF4-FFF2-40B4-BE49-F238E27FC236}">
                <a16:creationId xmlns:a16="http://schemas.microsoft.com/office/drawing/2014/main" id="{7DB94CFB-86A9-496F-AE51-2900682D95A8}"/>
              </a:ext>
            </a:extLst>
          </p:cNvPr>
          <p:cNvSpPr/>
          <p:nvPr/>
        </p:nvSpPr>
        <p:spPr>
          <a:xfrm>
            <a:off x="9376014" y="4652693"/>
            <a:ext cx="238457" cy="42876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1" name="شكل بيضاوي 70">
            <a:extLst>
              <a:ext uri="{FF2B5EF4-FFF2-40B4-BE49-F238E27FC236}">
                <a16:creationId xmlns:a16="http://schemas.microsoft.com/office/drawing/2014/main" id="{5EE1EAD3-45A8-444D-A718-D3EFE390760F}"/>
              </a:ext>
            </a:extLst>
          </p:cNvPr>
          <p:cNvSpPr/>
          <p:nvPr/>
        </p:nvSpPr>
        <p:spPr>
          <a:xfrm>
            <a:off x="5813847" y="4551801"/>
            <a:ext cx="521791" cy="506937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43009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/>
      <p:bldP spid="52" grpId="0"/>
      <p:bldP spid="61" grpId="0" animBg="1"/>
      <p:bldP spid="62" grpId="0"/>
      <p:bldP spid="64" grpId="0" animBg="1"/>
      <p:bldP spid="2" grpId="0" animBg="1"/>
      <p:bldP spid="65" grpId="0"/>
      <p:bldP spid="66" grpId="0"/>
      <p:bldP spid="69" grpId="0" animBg="1"/>
      <p:bldP spid="70" grpId="0" animBg="1"/>
      <p:bldP spid="7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E9DACBFE-B640-4A0C-8323-88BB1A698DD1}"/>
              </a:ext>
            </a:extLst>
          </p:cNvPr>
          <p:cNvGrpSpPr/>
          <p:nvPr/>
        </p:nvGrpSpPr>
        <p:grpSpPr>
          <a:xfrm>
            <a:off x="281940" y="0"/>
            <a:ext cx="11628120" cy="6857880"/>
            <a:chOff x="868680" y="68549"/>
            <a:chExt cx="10561320" cy="6718572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6" name="مستطيل 5">
              <a:extLst>
                <a:ext uri="{FF2B5EF4-FFF2-40B4-BE49-F238E27FC236}">
                  <a16:creationId xmlns:a16="http://schemas.microsoft.com/office/drawing/2014/main" id="{753B85CE-1706-4316-A03D-F92B4635053B}"/>
                </a:ext>
              </a:extLst>
            </p:cNvPr>
            <p:cNvSpPr/>
            <p:nvPr/>
          </p:nvSpPr>
          <p:spPr>
            <a:xfrm>
              <a:off x="868680" y="307382"/>
              <a:ext cx="10561320" cy="6235658"/>
            </a:xfrm>
            <a:custGeom>
              <a:avLst/>
              <a:gdLst>
                <a:gd name="connsiteX0" fmla="*/ 0 w 10739120"/>
                <a:gd name="connsiteY0" fmla="*/ 0 h 6360160"/>
                <a:gd name="connsiteX1" fmla="*/ 10739120 w 10739120"/>
                <a:gd name="connsiteY1" fmla="*/ 0 h 6360160"/>
                <a:gd name="connsiteX2" fmla="*/ 10739120 w 10739120"/>
                <a:gd name="connsiteY2" fmla="*/ 6360160 h 6360160"/>
                <a:gd name="connsiteX3" fmla="*/ 0 w 10739120"/>
                <a:gd name="connsiteY3" fmla="*/ 6360160 h 6360160"/>
                <a:gd name="connsiteX4" fmla="*/ 0 w 10739120"/>
                <a:gd name="connsiteY4" fmla="*/ 0 h 6360160"/>
                <a:gd name="connsiteX0" fmla="*/ 0 w 10739120"/>
                <a:gd name="connsiteY0" fmla="*/ 0 h 6360160"/>
                <a:gd name="connsiteX1" fmla="*/ 10596245 w 10739120"/>
                <a:gd name="connsiteY1" fmla="*/ 76200 h 6360160"/>
                <a:gd name="connsiteX2" fmla="*/ 10739120 w 10739120"/>
                <a:gd name="connsiteY2" fmla="*/ 6360160 h 6360160"/>
                <a:gd name="connsiteX3" fmla="*/ 0 w 10739120"/>
                <a:gd name="connsiteY3" fmla="*/ 6360160 h 6360160"/>
                <a:gd name="connsiteX4" fmla="*/ 0 w 10739120"/>
                <a:gd name="connsiteY4" fmla="*/ 0 h 6360160"/>
                <a:gd name="connsiteX0" fmla="*/ 123825 w 10739120"/>
                <a:gd name="connsiteY0" fmla="*/ 9525 h 6283960"/>
                <a:gd name="connsiteX1" fmla="*/ 10596245 w 10739120"/>
                <a:gd name="connsiteY1" fmla="*/ 0 h 6283960"/>
                <a:gd name="connsiteX2" fmla="*/ 10739120 w 10739120"/>
                <a:gd name="connsiteY2" fmla="*/ 6283960 h 6283960"/>
                <a:gd name="connsiteX3" fmla="*/ 0 w 10739120"/>
                <a:gd name="connsiteY3" fmla="*/ 6283960 h 6283960"/>
                <a:gd name="connsiteX4" fmla="*/ 123825 w 10739120"/>
                <a:gd name="connsiteY4" fmla="*/ 9525 h 6283960"/>
                <a:gd name="connsiteX0" fmla="*/ 0 w 10615295"/>
                <a:gd name="connsiteY0" fmla="*/ 9525 h 6283960"/>
                <a:gd name="connsiteX1" fmla="*/ 10472420 w 10615295"/>
                <a:gd name="connsiteY1" fmla="*/ 0 h 6283960"/>
                <a:gd name="connsiteX2" fmla="*/ 10615295 w 10615295"/>
                <a:gd name="connsiteY2" fmla="*/ 6283960 h 6283960"/>
                <a:gd name="connsiteX3" fmla="*/ 19050 w 10615295"/>
                <a:gd name="connsiteY3" fmla="*/ 6188710 h 6283960"/>
                <a:gd name="connsiteX4" fmla="*/ 0 w 10615295"/>
                <a:gd name="connsiteY4" fmla="*/ 9525 h 6283960"/>
                <a:gd name="connsiteX0" fmla="*/ 0 w 10472420"/>
                <a:gd name="connsiteY0" fmla="*/ 9525 h 6207760"/>
                <a:gd name="connsiteX1" fmla="*/ 10472420 w 10472420"/>
                <a:gd name="connsiteY1" fmla="*/ 0 h 6207760"/>
                <a:gd name="connsiteX2" fmla="*/ 10472420 w 10472420"/>
                <a:gd name="connsiteY2" fmla="*/ 6207760 h 6207760"/>
                <a:gd name="connsiteX3" fmla="*/ 19050 w 10472420"/>
                <a:gd name="connsiteY3" fmla="*/ 6188710 h 6207760"/>
                <a:gd name="connsiteX4" fmla="*/ 0 w 10472420"/>
                <a:gd name="connsiteY4" fmla="*/ 9525 h 6207760"/>
                <a:gd name="connsiteX0" fmla="*/ 0 w 10561320"/>
                <a:gd name="connsiteY0" fmla="*/ 9525 h 6207760"/>
                <a:gd name="connsiteX1" fmla="*/ 10472420 w 10561320"/>
                <a:gd name="connsiteY1" fmla="*/ 0 h 6207760"/>
                <a:gd name="connsiteX2" fmla="*/ 10472420 w 10561320"/>
                <a:gd name="connsiteY2" fmla="*/ 6207760 h 6207760"/>
                <a:gd name="connsiteX3" fmla="*/ 19050 w 10561320"/>
                <a:gd name="connsiteY3" fmla="*/ 6188710 h 6207760"/>
                <a:gd name="connsiteX4" fmla="*/ 0 w 10561320"/>
                <a:gd name="connsiteY4" fmla="*/ 9525 h 6207760"/>
                <a:gd name="connsiteX0" fmla="*/ 0 w 10561320"/>
                <a:gd name="connsiteY0" fmla="*/ 9525 h 6235658"/>
                <a:gd name="connsiteX1" fmla="*/ 10472420 w 10561320"/>
                <a:gd name="connsiteY1" fmla="*/ 0 h 6235658"/>
                <a:gd name="connsiteX2" fmla="*/ 10472420 w 10561320"/>
                <a:gd name="connsiteY2" fmla="*/ 6207760 h 6235658"/>
                <a:gd name="connsiteX3" fmla="*/ 19050 w 10561320"/>
                <a:gd name="connsiteY3" fmla="*/ 6188710 h 6235658"/>
                <a:gd name="connsiteX4" fmla="*/ 0 w 10561320"/>
                <a:gd name="connsiteY4" fmla="*/ 9525 h 6235658"/>
                <a:gd name="connsiteX0" fmla="*/ 0 w 10561320"/>
                <a:gd name="connsiteY0" fmla="*/ 9525 h 6235658"/>
                <a:gd name="connsiteX1" fmla="*/ 10472420 w 10561320"/>
                <a:gd name="connsiteY1" fmla="*/ 0 h 6235658"/>
                <a:gd name="connsiteX2" fmla="*/ 10472420 w 10561320"/>
                <a:gd name="connsiteY2" fmla="*/ 6207760 h 6235658"/>
                <a:gd name="connsiteX3" fmla="*/ 28575 w 10561320"/>
                <a:gd name="connsiteY3" fmla="*/ 6188710 h 6235658"/>
                <a:gd name="connsiteX4" fmla="*/ 0 w 10561320"/>
                <a:gd name="connsiteY4" fmla="*/ 9525 h 6235658"/>
                <a:gd name="connsiteX0" fmla="*/ 0 w 10561320"/>
                <a:gd name="connsiteY0" fmla="*/ 9525 h 6235658"/>
                <a:gd name="connsiteX1" fmla="*/ 10472420 w 10561320"/>
                <a:gd name="connsiteY1" fmla="*/ 0 h 6235658"/>
                <a:gd name="connsiteX2" fmla="*/ 10472420 w 10561320"/>
                <a:gd name="connsiteY2" fmla="*/ 6207760 h 6235658"/>
                <a:gd name="connsiteX3" fmla="*/ 28575 w 10561320"/>
                <a:gd name="connsiteY3" fmla="*/ 6188710 h 6235658"/>
                <a:gd name="connsiteX4" fmla="*/ 0 w 10561320"/>
                <a:gd name="connsiteY4" fmla="*/ 9525 h 6235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61320" h="6235658">
                  <a:moveTo>
                    <a:pt x="0" y="9525"/>
                  </a:moveTo>
                  <a:lnTo>
                    <a:pt x="10472420" y="0"/>
                  </a:lnTo>
                  <a:cubicBezTo>
                    <a:pt x="10472420" y="2069253"/>
                    <a:pt x="10672445" y="4109932"/>
                    <a:pt x="10472420" y="6207760"/>
                  </a:cubicBezTo>
                  <a:cubicBezTo>
                    <a:pt x="6940338" y="6277610"/>
                    <a:pt x="3513032" y="6195060"/>
                    <a:pt x="28575" y="6188710"/>
                  </a:cubicBezTo>
                  <a:cubicBezTo>
                    <a:pt x="152400" y="4128982"/>
                    <a:pt x="9525" y="2069253"/>
                    <a:pt x="0" y="9525"/>
                  </a:cubicBezTo>
                  <a:close/>
                </a:path>
              </a:pathLst>
            </a:custGeom>
            <a:solidFill>
              <a:srgbClr val="C0CE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grpSp>
          <p:nvGrpSpPr>
            <p:cNvPr id="13" name="مجموعة 12">
              <a:extLst>
                <a:ext uri="{FF2B5EF4-FFF2-40B4-BE49-F238E27FC236}">
                  <a16:creationId xmlns:a16="http://schemas.microsoft.com/office/drawing/2014/main" id="{5AF98EEA-6412-42E1-B377-DCA754C0D23F}"/>
                </a:ext>
              </a:extLst>
            </p:cNvPr>
            <p:cNvGrpSpPr/>
            <p:nvPr/>
          </p:nvGrpSpPr>
          <p:grpSpPr>
            <a:xfrm>
              <a:off x="1807622" y="68549"/>
              <a:ext cx="9143229" cy="725158"/>
              <a:chOff x="1807622" y="68549"/>
              <a:chExt cx="9143229" cy="725158"/>
            </a:xfrm>
          </p:grpSpPr>
          <p:sp>
            <p:nvSpPr>
              <p:cNvPr id="7" name="وتر 6">
                <a:extLst>
                  <a:ext uri="{FF2B5EF4-FFF2-40B4-BE49-F238E27FC236}">
                    <a16:creationId xmlns:a16="http://schemas.microsoft.com/office/drawing/2014/main" id="{9C18D446-CA40-4E66-9314-4DDC48EA23AD}"/>
                  </a:ext>
                </a:extLst>
              </p:cNvPr>
              <p:cNvSpPr/>
              <p:nvPr/>
            </p:nvSpPr>
            <p:spPr>
              <a:xfrm rot="2133426">
                <a:off x="10198376" y="196213"/>
                <a:ext cx="752475" cy="597493"/>
              </a:xfrm>
              <a:prstGeom prst="chord">
                <a:avLst>
                  <a:gd name="adj1" fmla="val 17260161"/>
                  <a:gd name="adj2" fmla="val 10448979"/>
                </a:avLst>
              </a:prstGeom>
              <a:solidFill>
                <a:srgbClr val="FFF98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" name="وتر 7">
                <a:extLst>
                  <a:ext uri="{FF2B5EF4-FFF2-40B4-BE49-F238E27FC236}">
                    <a16:creationId xmlns:a16="http://schemas.microsoft.com/office/drawing/2014/main" id="{F8ADE7EB-C570-4A57-BFAC-ABFCCD4C3D5D}"/>
                  </a:ext>
                </a:extLst>
              </p:cNvPr>
              <p:cNvSpPr/>
              <p:nvPr/>
            </p:nvSpPr>
            <p:spPr>
              <a:xfrm rot="835968">
                <a:off x="8578258" y="68549"/>
                <a:ext cx="752475" cy="597493"/>
              </a:xfrm>
              <a:prstGeom prst="chord">
                <a:avLst>
                  <a:gd name="adj1" fmla="val 20251363"/>
                  <a:gd name="adj2" fmla="val 10448979"/>
                </a:avLst>
              </a:prstGeom>
              <a:solidFill>
                <a:srgbClr val="86BC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9" name="وتر 8">
                <a:extLst>
                  <a:ext uri="{FF2B5EF4-FFF2-40B4-BE49-F238E27FC236}">
                    <a16:creationId xmlns:a16="http://schemas.microsoft.com/office/drawing/2014/main" id="{7F04F12B-8B62-4F7C-8062-5B828975ABD0}"/>
                  </a:ext>
                </a:extLst>
              </p:cNvPr>
              <p:cNvSpPr/>
              <p:nvPr/>
            </p:nvSpPr>
            <p:spPr>
              <a:xfrm rot="2133426">
                <a:off x="6830179" y="196214"/>
                <a:ext cx="752475" cy="597493"/>
              </a:xfrm>
              <a:prstGeom prst="chord">
                <a:avLst>
                  <a:gd name="adj1" fmla="val 17260161"/>
                  <a:gd name="adj2" fmla="val 10270297"/>
                </a:avLst>
              </a:prstGeom>
              <a:solidFill>
                <a:srgbClr val="F9A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10" name="وتر 9">
                <a:extLst>
                  <a:ext uri="{FF2B5EF4-FFF2-40B4-BE49-F238E27FC236}">
                    <a16:creationId xmlns:a16="http://schemas.microsoft.com/office/drawing/2014/main" id="{7358C511-5A3C-4A3F-A8F4-9FE64F311FB7}"/>
                  </a:ext>
                </a:extLst>
              </p:cNvPr>
              <p:cNvSpPr/>
              <p:nvPr/>
            </p:nvSpPr>
            <p:spPr>
              <a:xfrm rot="835968">
                <a:off x="5222727" y="68550"/>
                <a:ext cx="752475" cy="597493"/>
              </a:xfrm>
              <a:prstGeom prst="chord">
                <a:avLst>
                  <a:gd name="adj1" fmla="val 20251363"/>
                  <a:gd name="adj2" fmla="val 10448979"/>
                </a:avLst>
              </a:prstGeom>
              <a:solidFill>
                <a:srgbClr val="FFF98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1" name="وتر 10">
                <a:extLst>
                  <a:ext uri="{FF2B5EF4-FFF2-40B4-BE49-F238E27FC236}">
                    <a16:creationId xmlns:a16="http://schemas.microsoft.com/office/drawing/2014/main" id="{1D55D55C-B797-473D-9D76-6CFCA085E5F3}"/>
                  </a:ext>
                </a:extLst>
              </p:cNvPr>
              <p:cNvSpPr/>
              <p:nvPr/>
            </p:nvSpPr>
            <p:spPr>
              <a:xfrm rot="2133426">
                <a:off x="3427740" y="196214"/>
                <a:ext cx="752475" cy="597493"/>
              </a:xfrm>
              <a:prstGeom prst="chord">
                <a:avLst>
                  <a:gd name="adj1" fmla="val 17260161"/>
                  <a:gd name="adj2" fmla="val 10243326"/>
                </a:avLst>
              </a:prstGeom>
              <a:solidFill>
                <a:srgbClr val="86BC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2" name="وتر 11">
                <a:extLst>
                  <a:ext uri="{FF2B5EF4-FFF2-40B4-BE49-F238E27FC236}">
                    <a16:creationId xmlns:a16="http://schemas.microsoft.com/office/drawing/2014/main" id="{156C7B8A-4194-4645-92CC-35739B6ECF28}"/>
                  </a:ext>
                </a:extLst>
              </p:cNvPr>
              <p:cNvSpPr/>
              <p:nvPr/>
            </p:nvSpPr>
            <p:spPr>
              <a:xfrm rot="835968">
                <a:off x="1807622" y="68550"/>
                <a:ext cx="752475" cy="597493"/>
              </a:xfrm>
              <a:prstGeom prst="chord">
                <a:avLst>
                  <a:gd name="adj1" fmla="val 20251363"/>
                  <a:gd name="adj2" fmla="val 10448979"/>
                </a:avLst>
              </a:prstGeom>
              <a:solidFill>
                <a:srgbClr val="F9A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15" name="وتر 14">
              <a:extLst>
                <a:ext uri="{FF2B5EF4-FFF2-40B4-BE49-F238E27FC236}">
                  <a16:creationId xmlns:a16="http://schemas.microsoft.com/office/drawing/2014/main" id="{1DB6140F-5272-43BE-8C55-C2C7ADCFFA7F}"/>
                </a:ext>
              </a:extLst>
            </p:cNvPr>
            <p:cNvSpPr/>
            <p:nvPr/>
          </p:nvSpPr>
          <p:spPr>
            <a:xfrm rot="19466574" flipV="1">
              <a:off x="7647310" y="6060692"/>
              <a:ext cx="752475" cy="597493"/>
            </a:xfrm>
            <a:prstGeom prst="chord">
              <a:avLst>
                <a:gd name="adj1" fmla="val 17260161"/>
                <a:gd name="adj2" fmla="val 10347787"/>
              </a:avLst>
            </a:prstGeom>
            <a:solidFill>
              <a:srgbClr val="FFF9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6" name="وتر 15">
              <a:extLst>
                <a:ext uri="{FF2B5EF4-FFF2-40B4-BE49-F238E27FC236}">
                  <a16:creationId xmlns:a16="http://schemas.microsoft.com/office/drawing/2014/main" id="{9AF5A863-62BC-4588-91E5-B649DEAE42C5}"/>
                </a:ext>
              </a:extLst>
            </p:cNvPr>
            <p:cNvSpPr/>
            <p:nvPr/>
          </p:nvSpPr>
          <p:spPr>
            <a:xfrm rot="20764032" flipV="1">
              <a:off x="6515519" y="6178704"/>
              <a:ext cx="752475" cy="597493"/>
            </a:xfrm>
            <a:prstGeom prst="chord">
              <a:avLst>
                <a:gd name="adj1" fmla="val 20251363"/>
                <a:gd name="adj2" fmla="val 10448979"/>
              </a:avLst>
            </a:prstGeom>
            <a:solidFill>
              <a:srgbClr val="86BC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7" name="وتر 16">
              <a:extLst>
                <a:ext uri="{FF2B5EF4-FFF2-40B4-BE49-F238E27FC236}">
                  <a16:creationId xmlns:a16="http://schemas.microsoft.com/office/drawing/2014/main" id="{1034DB3F-AB3C-42FE-AE64-F1767D755492}"/>
                </a:ext>
              </a:extLst>
            </p:cNvPr>
            <p:cNvSpPr/>
            <p:nvPr/>
          </p:nvSpPr>
          <p:spPr>
            <a:xfrm rot="19466574" flipV="1">
              <a:off x="5222726" y="6033064"/>
              <a:ext cx="752475" cy="597493"/>
            </a:xfrm>
            <a:prstGeom prst="chord">
              <a:avLst>
                <a:gd name="adj1" fmla="val 16975832"/>
                <a:gd name="adj2" fmla="val 10448979"/>
              </a:avLst>
            </a:prstGeom>
            <a:solidFill>
              <a:srgbClr val="F9A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8" name="وتر 17">
              <a:extLst>
                <a:ext uri="{FF2B5EF4-FFF2-40B4-BE49-F238E27FC236}">
                  <a16:creationId xmlns:a16="http://schemas.microsoft.com/office/drawing/2014/main" id="{0827BD79-7315-4E57-97DF-C7FF8D4FB19D}"/>
                </a:ext>
              </a:extLst>
            </p:cNvPr>
            <p:cNvSpPr/>
            <p:nvPr/>
          </p:nvSpPr>
          <p:spPr>
            <a:xfrm rot="20764032" flipV="1">
              <a:off x="3837067" y="6154584"/>
              <a:ext cx="752475" cy="597493"/>
            </a:xfrm>
            <a:prstGeom prst="chord">
              <a:avLst>
                <a:gd name="adj1" fmla="val 20251363"/>
                <a:gd name="adj2" fmla="val 10448979"/>
              </a:avLst>
            </a:prstGeom>
            <a:solidFill>
              <a:srgbClr val="FFF9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9" name="وتر 18">
              <a:extLst>
                <a:ext uri="{FF2B5EF4-FFF2-40B4-BE49-F238E27FC236}">
                  <a16:creationId xmlns:a16="http://schemas.microsoft.com/office/drawing/2014/main" id="{5750FB8C-87F3-4031-B1C2-395FDCFE2AE9}"/>
                </a:ext>
              </a:extLst>
            </p:cNvPr>
            <p:cNvSpPr/>
            <p:nvPr/>
          </p:nvSpPr>
          <p:spPr>
            <a:xfrm rot="19466574" flipV="1">
              <a:off x="2660060" y="6009457"/>
              <a:ext cx="752475" cy="597493"/>
            </a:xfrm>
            <a:prstGeom prst="chord">
              <a:avLst>
                <a:gd name="adj1" fmla="val 16898287"/>
                <a:gd name="adj2" fmla="val 10448979"/>
              </a:avLst>
            </a:prstGeom>
            <a:solidFill>
              <a:srgbClr val="86BC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0" name="وتر 19">
              <a:extLst>
                <a:ext uri="{FF2B5EF4-FFF2-40B4-BE49-F238E27FC236}">
                  <a16:creationId xmlns:a16="http://schemas.microsoft.com/office/drawing/2014/main" id="{66AB42F1-15F2-43FF-892B-922A426E4A06}"/>
                </a:ext>
              </a:extLst>
            </p:cNvPr>
            <p:cNvSpPr/>
            <p:nvPr/>
          </p:nvSpPr>
          <p:spPr>
            <a:xfrm rot="20764032" flipV="1">
              <a:off x="1483053" y="6159844"/>
              <a:ext cx="752475" cy="597493"/>
            </a:xfrm>
            <a:prstGeom prst="chord">
              <a:avLst>
                <a:gd name="adj1" fmla="val 20251363"/>
                <a:gd name="adj2" fmla="val 10448979"/>
              </a:avLst>
            </a:prstGeom>
            <a:solidFill>
              <a:srgbClr val="F9A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1" name="وتر 20">
              <a:extLst>
                <a:ext uri="{FF2B5EF4-FFF2-40B4-BE49-F238E27FC236}">
                  <a16:creationId xmlns:a16="http://schemas.microsoft.com/office/drawing/2014/main" id="{043CA8EE-039E-4673-9B52-3830D107B143}"/>
                </a:ext>
              </a:extLst>
            </p:cNvPr>
            <p:cNvSpPr/>
            <p:nvPr/>
          </p:nvSpPr>
          <p:spPr>
            <a:xfrm rot="20764032" flipV="1">
              <a:off x="8869532" y="6189628"/>
              <a:ext cx="752475" cy="597493"/>
            </a:xfrm>
            <a:prstGeom prst="chord">
              <a:avLst>
                <a:gd name="adj1" fmla="val 20251363"/>
                <a:gd name="adj2" fmla="val 10448979"/>
              </a:avLst>
            </a:prstGeom>
            <a:solidFill>
              <a:srgbClr val="F9A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22" name="وتر 21">
              <a:extLst>
                <a:ext uri="{FF2B5EF4-FFF2-40B4-BE49-F238E27FC236}">
                  <a16:creationId xmlns:a16="http://schemas.microsoft.com/office/drawing/2014/main" id="{1687D749-7571-4E5E-BE86-4CF5772A0AD1}"/>
                </a:ext>
              </a:extLst>
            </p:cNvPr>
            <p:cNvSpPr/>
            <p:nvPr/>
          </p:nvSpPr>
          <p:spPr>
            <a:xfrm rot="19466574" flipV="1">
              <a:off x="10149054" y="6043989"/>
              <a:ext cx="752475" cy="597493"/>
            </a:xfrm>
            <a:prstGeom prst="chord">
              <a:avLst>
                <a:gd name="adj1" fmla="val 17260161"/>
                <a:gd name="adj2" fmla="val 10448979"/>
              </a:avLst>
            </a:prstGeom>
            <a:solidFill>
              <a:srgbClr val="86BC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F6431642-A2EE-4E50-913A-9D5E8F8B29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21" y="435252"/>
            <a:ext cx="1093574" cy="874859"/>
          </a:xfrm>
          <a:prstGeom prst="rect">
            <a:avLst/>
          </a:prstGeom>
        </p:spPr>
      </p:pic>
      <p:sp>
        <p:nvSpPr>
          <p:cNvPr id="25" name="مربع نص 24">
            <a:extLst>
              <a:ext uri="{FF2B5EF4-FFF2-40B4-BE49-F238E27FC236}">
                <a16:creationId xmlns:a16="http://schemas.microsoft.com/office/drawing/2014/main" id="{2D420F40-CC45-4104-B0BA-D12000E963BE}"/>
              </a:ext>
            </a:extLst>
          </p:cNvPr>
          <p:cNvSpPr txBox="1"/>
          <p:nvPr/>
        </p:nvSpPr>
        <p:spPr>
          <a:xfrm>
            <a:off x="10467578" y="786891"/>
            <a:ext cx="122875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IP Samir" panose="00000400000000000000" pitchFamily="2" charset="-78"/>
                <a:cs typeface="VIP Samir" panose="00000400000000000000" pitchFamily="2" charset="-78"/>
              </a:rPr>
              <a:t>أتأكد </a:t>
            </a:r>
            <a:endParaRPr kumimoji="0" lang="ar-SA" sz="4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IP Samir" panose="00000400000000000000" pitchFamily="2" charset="-78"/>
              <a:cs typeface="VIP Samir" panose="00000400000000000000" pitchFamily="2" charset="-78"/>
            </a:endParaRP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DE22DC36-07E4-4BD4-8D12-1DE257F4BE80}"/>
              </a:ext>
            </a:extLst>
          </p:cNvPr>
          <p:cNvSpPr txBox="1"/>
          <p:nvPr/>
        </p:nvSpPr>
        <p:spPr>
          <a:xfrm>
            <a:off x="3488926" y="710992"/>
            <a:ext cx="593453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أجد ناتج الطرح مستعملاً:              و</a:t>
            </a:r>
            <a:endParaRPr lang="ar-SA" sz="60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7" name="مكعب 26">
            <a:extLst>
              <a:ext uri="{FF2B5EF4-FFF2-40B4-BE49-F238E27FC236}">
                <a16:creationId xmlns:a16="http://schemas.microsoft.com/office/drawing/2014/main" id="{FE26FD1D-E552-44C3-8FCD-C31FE31ED124}"/>
              </a:ext>
            </a:extLst>
          </p:cNvPr>
          <p:cNvSpPr/>
          <p:nvPr/>
        </p:nvSpPr>
        <p:spPr>
          <a:xfrm flipH="1">
            <a:off x="3736281" y="958591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E5611107-A503-43D9-99F7-4445B8516A4D}"/>
              </a:ext>
            </a:extLst>
          </p:cNvPr>
          <p:cNvGrpSpPr/>
          <p:nvPr/>
        </p:nvGrpSpPr>
        <p:grpSpPr>
          <a:xfrm rot="16200000">
            <a:off x="4978686" y="320082"/>
            <a:ext cx="213156" cy="1543690"/>
            <a:chOff x="3278249" y="1981640"/>
            <a:chExt cx="213156" cy="1543690"/>
          </a:xfrm>
        </p:grpSpPr>
        <p:sp>
          <p:nvSpPr>
            <p:cNvPr id="29" name="مكعب 28">
              <a:extLst>
                <a:ext uri="{FF2B5EF4-FFF2-40B4-BE49-F238E27FC236}">
                  <a16:creationId xmlns:a16="http://schemas.microsoft.com/office/drawing/2014/main" id="{90BC2028-2848-41F2-B71B-19F134070F74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" name="مكعب 29">
              <a:extLst>
                <a:ext uri="{FF2B5EF4-FFF2-40B4-BE49-F238E27FC236}">
                  <a16:creationId xmlns:a16="http://schemas.microsoft.com/office/drawing/2014/main" id="{DCAEE17B-7F96-4AAF-8F4A-2F7B501D15F8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" name="مكعب 30">
              <a:extLst>
                <a:ext uri="{FF2B5EF4-FFF2-40B4-BE49-F238E27FC236}">
                  <a16:creationId xmlns:a16="http://schemas.microsoft.com/office/drawing/2014/main" id="{4F48B869-8FCD-431E-B2DF-FDF55BE44F5F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2" name="مكعب 31">
              <a:extLst>
                <a:ext uri="{FF2B5EF4-FFF2-40B4-BE49-F238E27FC236}">
                  <a16:creationId xmlns:a16="http://schemas.microsoft.com/office/drawing/2014/main" id="{E7C85638-8FC6-4A10-A994-694F73B73627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" name="مكعب 32">
              <a:extLst>
                <a:ext uri="{FF2B5EF4-FFF2-40B4-BE49-F238E27FC236}">
                  <a16:creationId xmlns:a16="http://schemas.microsoft.com/office/drawing/2014/main" id="{91417E24-1EF3-4A55-9685-C4AE49D8666F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4" name="مكعب 33">
              <a:extLst>
                <a:ext uri="{FF2B5EF4-FFF2-40B4-BE49-F238E27FC236}">
                  <a16:creationId xmlns:a16="http://schemas.microsoft.com/office/drawing/2014/main" id="{339F3804-08B7-4701-95DF-2A0697D73A59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" name="مكعب 34">
              <a:extLst>
                <a:ext uri="{FF2B5EF4-FFF2-40B4-BE49-F238E27FC236}">
                  <a16:creationId xmlns:a16="http://schemas.microsoft.com/office/drawing/2014/main" id="{6A1FC083-19D0-4FDB-8584-3720BDE6CA01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" name="مكعب 35">
              <a:extLst>
                <a:ext uri="{FF2B5EF4-FFF2-40B4-BE49-F238E27FC236}">
                  <a16:creationId xmlns:a16="http://schemas.microsoft.com/office/drawing/2014/main" id="{1432876F-C382-4A01-9440-FBA233AAA462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7" name="مكعب 36">
              <a:extLst>
                <a:ext uri="{FF2B5EF4-FFF2-40B4-BE49-F238E27FC236}">
                  <a16:creationId xmlns:a16="http://schemas.microsoft.com/office/drawing/2014/main" id="{0C2A0177-F136-4DB5-ABB8-A246E37ECA26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8" name="مكعب 37">
              <a:extLst>
                <a:ext uri="{FF2B5EF4-FFF2-40B4-BE49-F238E27FC236}">
                  <a16:creationId xmlns:a16="http://schemas.microsoft.com/office/drawing/2014/main" id="{EA5763EA-3E82-4028-A0C1-5BA6DD9514EE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39" name="جدول 2">
            <a:extLst>
              <a:ext uri="{FF2B5EF4-FFF2-40B4-BE49-F238E27FC236}">
                <a16:creationId xmlns:a16="http://schemas.microsoft.com/office/drawing/2014/main" id="{7B627D02-D8A0-452F-BDF6-62DD06129C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8849514"/>
              </p:ext>
            </p:extLst>
          </p:nvPr>
        </p:nvGraphicFramePr>
        <p:xfrm>
          <a:off x="878764" y="1489487"/>
          <a:ext cx="10434471" cy="4181642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656934">
                  <a:extLst>
                    <a:ext uri="{9D8B030D-6E8A-4147-A177-3AD203B41FA5}">
                      <a16:colId xmlns:a16="http://schemas.microsoft.com/office/drawing/2014/main" val="716156389"/>
                    </a:ext>
                  </a:extLst>
                </a:gridCol>
                <a:gridCol w="4232953">
                  <a:extLst>
                    <a:ext uri="{9D8B030D-6E8A-4147-A177-3AD203B41FA5}">
                      <a16:colId xmlns:a16="http://schemas.microsoft.com/office/drawing/2014/main" val="3849807258"/>
                    </a:ext>
                  </a:extLst>
                </a:gridCol>
                <a:gridCol w="3544584">
                  <a:extLst>
                    <a:ext uri="{9D8B030D-6E8A-4147-A177-3AD203B41FA5}">
                      <a16:colId xmlns:a16="http://schemas.microsoft.com/office/drawing/2014/main" val="1848003017"/>
                    </a:ext>
                  </a:extLst>
                </a:gridCol>
              </a:tblGrid>
              <a:tr h="1391465">
                <a:tc>
                  <a:txBody>
                    <a:bodyPr/>
                    <a:lstStyle/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>
                    <a:solidFill>
                      <a:srgbClr val="FFE7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أطرح الآحاد . هل هناك ضرورة لإعادة التجميع ؟</a:t>
                      </a:r>
                    </a:p>
                    <a:p>
                      <a:pPr algn="ctr" rtl="1"/>
                      <a:r>
                        <a:rPr lang="ar-SA" sz="24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( أحوط الإجابة )</a:t>
                      </a:r>
                    </a:p>
                  </a:txBody>
                  <a:tcPr anchor="ctr">
                    <a:solidFill>
                      <a:srgbClr val="FFE7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أكتب ناتج الطرح</a:t>
                      </a:r>
                    </a:p>
                  </a:txBody>
                  <a:tcPr anchor="ctr">
                    <a:solidFill>
                      <a:srgbClr val="FFE7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3070165"/>
                  </a:ext>
                </a:extLst>
              </a:tr>
              <a:tr h="930059">
                <a:tc>
                  <a:txBody>
                    <a:bodyPr/>
                    <a:lstStyle/>
                    <a:p>
                      <a:pPr algn="ctr" rtl="1"/>
                      <a:endParaRPr lang="ar-SA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14411728"/>
                  </a:ext>
                </a:extLst>
              </a:tr>
              <a:tr h="930059">
                <a:tc>
                  <a:txBody>
                    <a:bodyPr/>
                    <a:lstStyle/>
                    <a:p>
                      <a:pPr algn="ctr" rtl="1"/>
                      <a:endParaRPr lang="ar-SA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37093239"/>
                  </a:ext>
                </a:extLst>
              </a:tr>
              <a:tr h="930059">
                <a:tc>
                  <a:txBody>
                    <a:bodyPr/>
                    <a:lstStyle/>
                    <a:p>
                      <a:pPr algn="ctr" rtl="1"/>
                      <a:endParaRPr lang="ar-SA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93782969"/>
                  </a:ext>
                </a:extLst>
              </a:tr>
            </a:tbl>
          </a:graphicData>
        </a:graphic>
      </p:graphicFrame>
      <p:sp>
        <p:nvSpPr>
          <p:cNvPr id="41" name="مستطيل 40">
            <a:extLst>
              <a:ext uri="{FF2B5EF4-FFF2-40B4-BE49-F238E27FC236}">
                <a16:creationId xmlns:a16="http://schemas.microsoft.com/office/drawing/2014/main" id="{26204481-F141-4645-9215-1E2745DEC4C8}"/>
              </a:ext>
            </a:extLst>
          </p:cNvPr>
          <p:cNvSpPr/>
          <p:nvPr/>
        </p:nvSpPr>
        <p:spPr>
          <a:xfrm>
            <a:off x="10705343" y="3086664"/>
            <a:ext cx="522752" cy="474731"/>
          </a:xfrm>
          <a:prstGeom prst="rect">
            <a:avLst/>
          </a:prstGeom>
          <a:solidFill>
            <a:srgbClr val="FFD41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rPr>
              <a:t>4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2" name="مستطيل 41">
            <a:extLst>
              <a:ext uri="{FF2B5EF4-FFF2-40B4-BE49-F238E27FC236}">
                <a16:creationId xmlns:a16="http://schemas.microsoft.com/office/drawing/2014/main" id="{0210F303-44C2-4F77-A16E-027BAB1D1B85}"/>
              </a:ext>
            </a:extLst>
          </p:cNvPr>
          <p:cNvSpPr/>
          <p:nvPr/>
        </p:nvSpPr>
        <p:spPr>
          <a:xfrm>
            <a:off x="10701925" y="4057595"/>
            <a:ext cx="522752" cy="474731"/>
          </a:xfrm>
          <a:prstGeom prst="rect">
            <a:avLst/>
          </a:prstGeom>
          <a:solidFill>
            <a:srgbClr val="FFD41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rPr>
              <a:t>5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3" name="مربع نص 42">
            <a:extLst>
              <a:ext uri="{FF2B5EF4-FFF2-40B4-BE49-F238E27FC236}">
                <a16:creationId xmlns:a16="http://schemas.microsoft.com/office/drawing/2014/main" id="{13261F1A-B29D-434D-9892-D6381D65BA98}"/>
              </a:ext>
            </a:extLst>
          </p:cNvPr>
          <p:cNvSpPr txBox="1"/>
          <p:nvPr/>
        </p:nvSpPr>
        <p:spPr>
          <a:xfrm>
            <a:off x="9184807" y="3115278"/>
            <a:ext cx="129291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42 - 6</a:t>
            </a:r>
          </a:p>
        </p:txBody>
      </p:sp>
      <p:sp>
        <p:nvSpPr>
          <p:cNvPr id="44" name="مربع نص 43">
            <a:extLst>
              <a:ext uri="{FF2B5EF4-FFF2-40B4-BE49-F238E27FC236}">
                <a16:creationId xmlns:a16="http://schemas.microsoft.com/office/drawing/2014/main" id="{C714C86A-F639-4969-B690-E9B074ABC58F}"/>
              </a:ext>
            </a:extLst>
          </p:cNvPr>
          <p:cNvSpPr txBox="1"/>
          <p:nvPr/>
        </p:nvSpPr>
        <p:spPr>
          <a:xfrm>
            <a:off x="5541034" y="3115277"/>
            <a:ext cx="207664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نعم          لا</a:t>
            </a:r>
          </a:p>
        </p:txBody>
      </p:sp>
      <p:sp>
        <p:nvSpPr>
          <p:cNvPr id="50" name="شكل بيضاوي 49">
            <a:extLst>
              <a:ext uri="{FF2B5EF4-FFF2-40B4-BE49-F238E27FC236}">
                <a16:creationId xmlns:a16="http://schemas.microsoft.com/office/drawing/2014/main" id="{5DD12C3A-DA4A-4749-9109-6F1357CA84DC}"/>
              </a:ext>
            </a:extLst>
          </p:cNvPr>
          <p:cNvSpPr/>
          <p:nvPr/>
        </p:nvSpPr>
        <p:spPr>
          <a:xfrm>
            <a:off x="10206911" y="3186378"/>
            <a:ext cx="238457" cy="42876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1" name="مستطيل 50">
            <a:extLst>
              <a:ext uri="{FF2B5EF4-FFF2-40B4-BE49-F238E27FC236}">
                <a16:creationId xmlns:a16="http://schemas.microsoft.com/office/drawing/2014/main" id="{2C749446-A4CE-4630-AD1C-BB8139B87D51}"/>
              </a:ext>
            </a:extLst>
          </p:cNvPr>
          <p:cNvSpPr/>
          <p:nvPr/>
        </p:nvSpPr>
        <p:spPr>
          <a:xfrm>
            <a:off x="2168958" y="2903535"/>
            <a:ext cx="574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A2BACA"/>
                </a:solidFill>
                <a:effectLst/>
              </a:rPr>
              <a:t>6</a:t>
            </a:r>
          </a:p>
        </p:txBody>
      </p:sp>
      <p:sp>
        <p:nvSpPr>
          <p:cNvPr id="52" name="مستطيل 51">
            <a:extLst>
              <a:ext uri="{FF2B5EF4-FFF2-40B4-BE49-F238E27FC236}">
                <a16:creationId xmlns:a16="http://schemas.microsoft.com/office/drawing/2014/main" id="{2B83B580-B818-44B0-A96F-237DE1BC69C2}"/>
              </a:ext>
            </a:extLst>
          </p:cNvPr>
          <p:cNvSpPr/>
          <p:nvPr/>
        </p:nvSpPr>
        <p:spPr>
          <a:xfrm>
            <a:off x="1772740" y="2903535"/>
            <a:ext cx="574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A2BACA"/>
                </a:solidFill>
                <a:effectLst/>
              </a:rPr>
              <a:t>3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47D97407-4A90-45E0-9FDC-94FD0A402172}"/>
              </a:ext>
            </a:extLst>
          </p:cNvPr>
          <p:cNvSpPr txBox="1"/>
          <p:nvPr/>
        </p:nvSpPr>
        <p:spPr>
          <a:xfrm>
            <a:off x="9184807" y="4019032"/>
            <a:ext cx="129291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35 - 9</a:t>
            </a: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10DFCEC3-B2DC-45A2-BC8A-AC0EAFFBE518}"/>
              </a:ext>
            </a:extLst>
          </p:cNvPr>
          <p:cNvSpPr txBox="1"/>
          <p:nvPr/>
        </p:nvSpPr>
        <p:spPr>
          <a:xfrm>
            <a:off x="5566651" y="3946887"/>
            <a:ext cx="207664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نعم          لا</a:t>
            </a:r>
          </a:p>
        </p:txBody>
      </p:sp>
      <p:sp>
        <p:nvSpPr>
          <p:cNvPr id="61" name="شكل بيضاوي 60">
            <a:extLst>
              <a:ext uri="{FF2B5EF4-FFF2-40B4-BE49-F238E27FC236}">
                <a16:creationId xmlns:a16="http://schemas.microsoft.com/office/drawing/2014/main" id="{62651292-F795-4CBC-AAA9-66C16D0B7331}"/>
              </a:ext>
            </a:extLst>
          </p:cNvPr>
          <p:cNvSpPr/>
          <p:nvPr/>
        </p:nvSpPr>
        <p:spPr>
          <a:xfrm>
            <a:off x="7096717" y="3187080"/>
            <a:ext cx="521791" cy="506937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4" name="شكل بيضاوي 63">
            <a:extLst>
              <a:ext uri="{FF2B5EF4-FFF2-40B4-BE49-F238E27FC236}">
                <a16:creationId xmlns:a16="http://schemas.microsoft.com/office/drawing/2014/main" id="{365BED89-17A3-473D-803F-F6F449DC6C10}"/>
              </a:ext>
            </a:extLst>
          </p:cNvPr>
          <p:cNvSpPr/>
          <p:nvPr/>
        </p:nvSpPr>
        <p:spPr>
          <a:xfrm>
            <a:off x="9397271" y="3181537"/>
            <a:ext cx="238457" cy="42876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سهم: منحني لأعلى 1">
            <a:extLst>
              <a:ext uri="{FF2B5EF4-FFF2-40B4-BE49-F238E27FC236}">
                <a16:creationId xmlns:a16="http://schemas.microsoft.com/office/drawing/2014/main" id="{1F84C3ED-5475-404B-A32E-B5BA333A9F0C}"/>
              </a:ext>
            </a:extLst>
          </p:cNvPr>
          <p:cNvSpPr/>
          <p:nvPr/>
        </p:nvSpPr>
        <p:spPr>
          <a:xfrm rot="21153104" flipV="1">
            <a:off x="10058021" y="2993103"/>
            <a:ext cx="299689" cy="210009"/>
          </a:xfrm>
          <a:prstGeom prst="curvedUpArrow">
            <a:avLst>
              <a:gd name="adj1" fmla="val 15037"/>
              <a:gd name="adj2" fmla="val 38352"/>
              <a:gd name="adj3" fmla="val 23761"/>
            </a:avLst>
          </a:prstGeom>
          <a:solidFill>
            <a:srgbClr val="F9A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cxnSp>
        <p:nvCxnSpPr>
          <p:cNvPr id="4" name="رابط مستقيم 3">
            <a:extLst>
              <a:ext uri="{FF2B5EF4-FFF2-40B4-BE49-F238E27FC236}">
                <a16:creationId xmlns:a16="http://schemas.microsoft.com/office/drawing/2014/main" id="{12C90B5E-4436-4B7D-BA5F-C788ADE78DE3}"/>
              </a:ext>
            </a:extLst>
          </p:cNvPr>
          <p:cNvCxnSpPr/>
          <p:nvPr/>
        </p:nvCxnSpPr>
        <p:spPr>
          <a:xfrm flipH="1">
            <a:off x="10012396" y="3275163"/>
            <a:ext cx="162165" cy="22581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مربع نص 64">
            <a:extLst>
              <a:ext uri="{FF2B5EF4-FFF2-40B4-BE49-F238E27FC236}">
                <a16:creationId xmlns:a16="http://schemas.microsoft.com/office/drawing/2014/main" id="{BF2CC67D-28CC-4CCB-A959-9C6B24474DBF}"/>
              </a:ext>
            </a:extLst>
          </p:cNvPr>
          <p:cNvSpPr txBox="1"/>
          <p:nvPr/>
        </p:nvSpPr>
        <p:spPr>
          <a:xfrm>
            <a:off x="9775471" y="2909519"/>
            <a:ext cx="37012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3</a:t>
            </a:r>
          </a:p>
        </p:txBody>
      </p:sp>
      <p:sp>
        <p:nvSpPr>
          <p:cNvPr id="66" name="مربع نص 65">
            <a:extLst>
              <a:ext uri="{FF2B5EF4-FFF2-40B4-BE49-F238E27FC236}">
                <a16:creationId xmlns:a16="http://schemas.microsoft.com/office/drawing/2014/main" id="{F6CC16BC-039B-499D-AA4A-BBC4D1C302D0}"/>
              </a:ext>
            </a:extLst>
          </p:cNvPr>
          <p:cNvSpPr txBox="1"/>
          <p:nvPr/>
        </p:nvSpPr>
        <p:spPr>
          <a:xfrm>
            <a:off x="10124391" y="2871913"/>
            <a:ext cx="68637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12</a:t>
            </a:r>
          </a:p>
        </p:txBody>
      </p:sp>
      <p:cxnSp>
        <p:nvCxnSpPr>
          <p:cNvPr id="67" name="رابط مستقيم 66">
            <a:extLst>
              <a:ext uri="{FF2B5EF4-FFF2-40B4-BE49-F238E27FC236}">
                <a16:creationId xmlns:a16="http://schemas.microsoft.com/office/drawing/2014/main" id="{D5334F37-A9ED-4D7F-BAD9-6FCF671269B5}"/>
              </a:ext>
            </a:extLst>
          </p:cNvPr>
          <p:cNvCxnSpPr/>
          <p:nvPr/>
        </p:nvCxnSpPr>
        <p:spPr>
          <a:xfrm flipH="1">
            <a:off x="10229329" y="3268681"/>
            <a:ext cx="162165" cy="22581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شكل بيضاوي 68">
            <a:extLst>
              <a:ext uri="{FF2B5EF4-FFF2-40B4-BE49-F238E27FC236}">
                <a16:creationId xmlns:a16="http://schemas.microsoft.com/office/drawing/2014/main" id="{0AEFBB34-11E5-45DD-8C57-354CD535AE2F}"/>
              </a:ext>
            </a:extLst>
          </p:cNvPr>
          <p:cNvSpPr/>
          <p:nvPr/>
        </p:nvSpPr>
        <p:spPr>
          <a:xfrm>
            <a:off x="10191182" y="4058541"/>
            <a:ext cx="238457" cy="42876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0" name="شكل بيضاوي 69">
            <a:extLst>
              <a:ext uri="{FF2B5EF4-FFF2-40B4-BE49-F238E27FC236}">
                <a16:creationId xmlns:a16="http://schemas.microsoft.com/office/drawing/2014/main" id="{7DB94CFB-86A9-496F-AE51-2900682D95A8}"/>
              </a:ext>
            </a:extLst>
          </p:cNvPr>
          <p:cNvSpPr/>
          <p:nvPr/>
        </p:nvSpPr>
        <p:spPr>
          <a:xfrm>
            <a:off x="9397270" y="4056960"/>
            <a:ext cx="238457" cy="42876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1" name="شكل بيضاوي 70">
            <a:extLst>
              <a:ext uri="{FF2B5EF4-FFF2-40B4-BE49-F238E27FC236}">
                <a16:creationId xmlns:a16="http://schemas.microsoft.com/office/drawing/2014/main" id="{5EE1EAD3-45A8-444D-A718-D3EFE390760F}"/>
              </a:ext>
            </a:extLst>
          </p:cNvPr>
          <p:cNvSpPr/>
          <p:nvPr/>
        </p:nvSpPr>
        <p:spPr>
          <a:xfrm>
            <a:off x="7125430" y="4005814"/>
            <a:ext cx="521791" cy="506937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6" name="مستطيل 55">
            <a:extLst>
              <a:ext uri="{FF2B5EF4-FFF2-40B4-BE49-F238E27FC236}">
                <a16:creationId xmlns:a16="http://schemas.microsoft.com/office/drawing/2014/main" id="{7F5872E3-E0C1-4821-AAE6-143B2350A3E4}"/>
              </a:ext>
            </a:extLst>
          </p:cNvPr>
          <p:cNvSpPr/>
          <p:nvPr/>
        </p:nvSpPr>
        <p:spPr>
          <a:xfrm>
            <a:off x="10701925" y="4973944"/>
            <a:ext cx="522752" cy="474731"/>
          </a:xfrm>
          <a:prstGeom prst="rect">
            <a:avLst/>
          </a:prstGeom>
          <a:solidFill>
            <a:srgbClr val="FFD41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rPr>
              <a:t>6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72" name="رابط مستقيم 71">
            <a:extLst>
              <a:ext uri="{FF2B5EF4-FFF2-40B4-BE49-F238E27FC236}">
                <a16:creationId xmlns:a16="http://schemas.microsoft.com/office/drawing/2014/main" id="{6EF81FF9-13DB-4808-B9FC-D509888BA5E5}"/>
              </a:ext>
            </a:extLst>
          </p:cNvPr>
          <p:cNvCxnSpPr/>
          <p:nvPr/>
        </p:nvCxnSpPr>
        <p:spPr>
          <a:xfrm flipH="1">
            <a:off x="10027810" y="4176902"/>
            <a:ext cx="162165" cy="22581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مربع نص 72">
            <a:extLst>
              <a:ext uri="{FF2B5EF4-FFF2-40B4-BE49-F238E27FC236}">
                <a16:creationId xmlns:a16="http://schemas.microsoft.com/office/drawing/2014/main" id="{632BEF2B-12B8-48A0-8C7F-ABBD0DB41A12}"/>
              </a:ext>
            </a:extLst>
          </p:cNvPr>
          <p:cNvSpPr txBox="1"/>
          <p:nvPr/>
        </p:nvSpPr>
        <p:spPr>
          <a:xfrm>
            <a:off x="9794669" y="3891026"/>
            <a:ext cx="37012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</a:t>
            </a:r>
          </a:p>
        </p:txBody>
      </p:sp>
      <p:cxnSp>
        <p:nvCxnSpPr>
          <p:cNvPr id="74" name="رابط مستقيم 73">
            <a:extLst>
              <a:ext uri="{FF2B5EF4-FFF2-40B4-BE49-F238E27FC236}">
                <a16:creationId xmlns:a16="http://schemas.microsoft.com/office/drawing/2014/main" id="{4927F629-E66D-499F-A7AE-E7DA3AF3D4AC}"/>
              </a:ext>
            </a:extLst>
          </p:cNvPr>
          <p:cNvCxnSpPr/>
          <p:nvPr/>
        </p:nvCxnSpPr>
        <p:spPr>
          <a:xfrm flipH="1">
            <a:off x="10232899" y="4158436"/>
            <a:ext cx="162165" cy="22581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مربع نص 74">
            <a:extLst>
              <a:ext uri="{FF2B5EF4-FFF2-40B4-BE49-F238E27FC236}">
                <a16:creationId xmlns:a16="http://schemas.microsoft.com/office/drawing/2014/main" id="{22065EB2-8B17-4259-B078-AF0830779FE4}"/>
              </a:ext>
            </a:extLst>
          </p:cNvPr>
          <p:cNvSpPr txBox="1"/>
          <p:nvPr/>
        </p:nvSpPr>
        <p:spPr>
          <a:xfrm>
            <a:off x="10245589" y="3809279"/>
            <a:ext cx="56677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15</a:t>
            </a:r>
          </a:p>
        </p:txBody>
      </p:sp>
      <p:sp>
        <p:nvSpPr>
          <p:cNvPr id="76" name="مستطيل 75">
            <a:extLst>
              <a:ext uri="{FF2B5EF4-FFF2-40B4-BE49-F238E27FC236}">
                <a16:creationId xmlns:a16="http://schemas.microsoft.com/office/drawing/2014/main" id="{722C5C4D-A668-4B15-9D76-02F6C4DDA72D}"/>
              </a:ext>
            </a:extLst>
          </p:cNvPr>
          <p:cNvSpPr/>
          <p:nvPr/>
        </p:nvSpPr>
        <p:spPr>
          <a:xfrm>
            <a:off x="2188033" y="3834004"/>
            <a:ext cx="574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A2BACA"/>
                </a:solidFill>
                <a:effectLst/>
              </a:rPr>
              <a:t>6</a:t>
            </a:r>
          </a:p>
        </p:txBody>
      </p:sp>
      <p:sp>
        <p:nvSpPr>
          <p:cNvPr id="77" name="مستطيل 76">
            <a:extLst>
              <a:ext uri="{FF2B5EF4-FFF2-40B4-BE49-F238E27FC236}">
                <a16:creationId xmlns:a16="http://schemas.microsoft.com/office/drawing/2014/main" id="{C3CFFFAD-1E1F-4BEE-A99C-F68EEBD93A8B}"/>
              </a:ext>
            </a:extLst>
          </p:cNvPr>
          <p:cNvSpPr/>
          <p:nvPr/>
        </p:nvSpPr>
        <p:spPr>
          <a:xfrm>
            <a:off x="1791815" y="3834004"/>
            <a:ext cx="574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A2BACA"/>
                </a:solidFill>
                <a:effectLst/>
              </a:rPr>
              <a:t>2</a:t>
            </a:r>
          </a:p>
        </p:txBody>
      </p:sp>
      <p:sp>
        <p:nvSpPr>
          <p:cNvPr id="78" name="مربع نص 77">
            <a:extLst>
              <a:ext uri="{FF2B5EF4-FFF2-40B4-BE49-F238E27FC236}">
                <a16:creationId xmlns:a16="http://schemas.microsoft.com/office/drawing/2014/main" id="{DFFE7DB7-3F6A-461B-9C12-0B2429E92243}"/>
              </a:ext>
            </a:extLst>
          </p:cNvPr>
          <p:cNvSpPr txBox="1"/>
          <p:nvPr/>
        </p:nvSpPr>
        <p:spPr>
          <a:xfrm>
            <a:off x="9144405" y="4981848"/>
            <a:ext cx="129291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40 - 8</a:t>
            </a:r>
          </a:p>
        </p:txBody>
      </p:sp>
      <p:sp>
        <p:nvSpPr>
          <p:cNvPr id="79" name="مربع نص 78">
            <a:extLst>
              <a:ext uri="{FF2B5EF4-FFF2-40B4-BE49-F238E27FC236}">
                <a16:creationId xmlns:a16="http://schemas.microsoft.com/office/drawing/2014/main" id="{F169FB50-DC8A-4512-BA29-2319D9A13C30}"/>
              </a:ext>
            </a:extLst>
          </p:cNvPr>
          <p:cNvSpPr txBox="1"/>
          <p:nvPr/>
        </p:nvSpPr>
        <p:spPr>
          <a:xfrm>
            <a:off x="5526249" y="4909703"/>
            <a:ext cx="207664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نعم          لا</a:t>
            </a:r>
          </a:p>
        </p:txBody>
      </p:sp>
      <p:sp>
        <p:nvSpPr>
          <p:cNvPr id="80" name="شكل بيضاوي 79">
            <a:extLst>
              <a:ext uri="{FF2B5EF4-FFF2-40B4-BE49-F238E27FC236}">
                <a16:creationId xmlns:a16="http://schemas.microsoft.com/office/drawing/2014/main" id="{30651D5B-2C69-4A6C-A8DC-CA90CE705702}"/>
              </a:ext>
            </a:extLst>
          </p:cNvPr>
          <p:cNvSpPr/>
          <p:nvPr/>
        </p:nvSpPr>
        <p:spPr>
          <a:xfrm>
            <a:off x="10150780" y="5021357"/>
            <a:ext cx="238457" cy="42876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1" name="شكل بيضاوي 80">
            <a:extLst>
              <a:ext uri="{FF2B5EF4-FFF2-40B4-BE49-F238E27FC236}">
                <a16:creationId xmlns:a16="http://schemas.microsoft.com/office/drawing/2014/main" id="{0D991499-F8A8-45D0-A346-BAE193D8DD4B}"/>
              </a:ext>
            </a:extLst>
          </p:cNvPr>
          <p:cNvSpPr/>
          <p:nvPr/>
        </p:nvSpPr>
        <p:spPr>
          <a:xfrm>
            <a:off x="9356868" y="5019776"/>
            <a:ext cx="238457" cy="42876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2" name="شكل بيضاوي 81">
            <a:extLst>
              <a:ext uri="{FF2B5EF4-FFF2-40B4-BE49-F238E27FC236}">
                <a16:creationId xmlns:a16="http://schemas.microsoft.com/office/drawing/2014/main" id="{02C07703-01BA-4A54-B9DA-F6D4936C73F1}"/>
              </a:ext>
            </a:extLst>
          </p:cNvPr>
          <p:cNvSpPr/>
          <p:nvPr/>
        </p:nvSpPr>
        <p:spPr>
          <a:xfrm>
            <a:off x="7085028" y="4968630"/>
            <a:ext cx="521791" cy="506937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83" name="رابط مستقيم 82">
            <a:extLst>
              <a:ext uri="{FF2B5EF4-FFF2-40B4-BE49-F238E27FC236}">
                <a16:creationId xmlns:a16="http://schemas.microsoft.com/office/drawing/2014/main" id="{2F30578A-FF6D-4435-A9FA-EEF9E161EC1D}"/>
              </a:ext>
            </a:extLst>
          </p:cNvPr>
          <p:cNvCxnSpPr/>
          <p:nvPr/>
        </p:nvCxnSpPr>
        <p:spPr>
          <a:xfrm flipH="1">
            <a:off x="9987408" y="5139718"/>
            <a:ext cx="162165" cy="22581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مربع نص 83">
            <a:extLst>
              <a:ext uri="{FF2B5EF4-FFF2-40B4-BE49-F238E27FC236}">
                <a16:creationId xmlns:a16="http://schemas.microsoft.com/office/drawing/2014/main" id="{3B5A7D40-E2BB-4C6C-A0A4-C92EF7384F9B}"/>
              </a:ext>
            </a:extLst>
          </p:cNvPr>
          <p:cNvSpPr txBox="1"/>
          <p:nvPr/>
        </p:nvSpPr>
        <p:spPr>
          <a:xfrm>
            <a:off x="9754267" y="4853842"/>
            <a:ext cx="37012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3</a:t>
            </a:r>
          </a:p>
        </p:txBody>
      </p:sp>
      <p:cxnSp>
        <p:nvCxnSpPr>
          <p:cNvPr id="85" name="رابط مستقيم 84">
            <a:extLst>
              <a:ext uri="{FF2B5EF4-FFF2-40B4-BE49-F238E27FC236}">
                <a16:creationId xmlns:a16="http://schemas.microsoft.com/office/drawing/2014/main" id="{E5807D6D-5C04-4D7F-BC53-F34C857D8875}"/>
              </a:ext>
            </a:extLst>
          </p:cNvPr>
          <p:cNvCxnSpPr/>
          <p:nvPr/>
        </p:nvCxnSpPr>
        <p:spPr>
          <a:xfrm flipH="1">
            <a:off x="10192497" y="5121252"/>
            <a:ext cx="162165" cy="22581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مربع نص 85">
            <a:extLst>
              <a:ext uri="{FF2B5EF4-FFF2-40B4-BE49-F238E27FC236}">
                <a16:creationId xmlns:a16="http://schemas.microsoft.com/office/drawing/2014/main" id="{956998E8-4A5A-4524-A144-9DD6B7187632}"/>
              </a:ext>
            </a:extLst>
          </p:cNvPr>
          <p:cNvSpPr txBox="1"/>
          <p:nvPr/>
        </p:nvSpPr>
        <p:spPr>
          <a:xfrm>
            <a:off x="10205187" y="4772095"/>
            <a:ext cx="56677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10</a:t>
            </a:r>
          </a:p>
        </p:txBody>
      </p:sp>
      <p:sp>
        <p:nvSpPr>
          <p:cNvPr id="87" name="مستطيل 86">
            <a:extLst>
              <a:ext uri="{FF2B5EF4-FFF2-40B4-BE49-F238E27FC236}">
                <a16:creationId xmlns:a16="http://schemas.microsoft.com/office/drawing/2014/main" id="{1DA3F464-2D39-4FFC-9064-15838177403B}"/>
              </a:ext>
            </a:extLst>
          </p:cNvPr>
          <p:cNvSpPr/>
          <p:nvPr/>
        </p:nvSpPr>
        <p:spPr>
          <a:xfrm>
            <a:off x="2147631" y="4796820"/>
            <a:ext cx="574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A2BACA"/>
                </a:solidFill>
                <a:effectLst/>
              </a:rPr>
              <a:t>2</a:t>
            </a:r>
          </a:p>
        </p:txBody>
      </p:sp>
      <p:sp>
        <p:nvSpPr>
          <p:cNvPr id="88" name="مستطيل 87">
            <a:extLst>
              <a:ext uri="{FF2B5EF4-FFF2-40B4-BE49-F238E27FC236}">
                <a16:creationId xmlns:a16="http://schemas.microsoft.com/office/drawing/2014/main" id="{DDD54103-E8CF-4FBE-98AF-F0EEC49A1383}"/>
              </a:ext>
            </a:extLst>
          </p:cNvPr>
          <p:cNvSpPr/>
          <p:nvPr/>
        </p:nvSpPr>
        <p:spPr>
          <a:xfrm>
            <a:off x="1751413" y="4796820"/>
            <a:ext cx="574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A2BACA"/>
                </a:solidFill>
                <a:effectLst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952641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/>
      <p:bldP spid="52" grpId="0"/>
      <p:bldP spid="61" grpId="0" animBg="1"/>
      <p:bldP spid="64" grpId="0" animBg="1"/>
      <p:bldP spid="2" grpId="0" animBg="1"/>
      <p:bldP spid="65" grpId="0"/>
      <p:bldP spid="66" grpId="0"/>
      <p:bldP spid="69" grpId="0" animBg="1"/>
      <p:bldP spid="70" grpId="0" animBg="1"/>
      <p:bldP spid="71" grpId="0" animBg="1"/>
      <p:bldP spid="73" grpId="0"/>
      <p:bldP spid="75" grpId="0"/>
      <p:bldP spid="76" grpId="0"/>
      <p:bldP spid="77" grpId="0"/>
      <p:bldP spid="80" grpId="0" animBg="1"/>
      <p:bldP spid="81" grpId="0" animBg="1"/>
      <p:bldP spid="82" grpId="0" animBg="1"/>
      <p:bldP spid="84" grpId="0"/>
      <p:bldP spid="86" grpId="0"/>
      <p:bldP spid="87" grpId="0"/>
      <p:bldP spid="8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E9DACBFE-B640-4A0C-8323-88BB1A698DD1}"/>
              </a:ext>
            </a:extLst>
          </p:cNvPr>
          <p:cNvGrpSpPr/>
          <p:nvPr/>
        </p:nvGrpSpPr>
        <p:grpSpPr>
          <a:xfrm>
            <a:off x="281940" y="0"/>
            <a:ext cx="11628120" cy="6857880"/>
            <a:chOff x="868680" y="68549"/>
            <a:chExt cx="10561320" cy="6718572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6" name="مستطيل 5">
              <a:extLst>
                <a:ext uri="{FF2B5EF4-FFF2-40B4-BE49-F238E27FC236}">
                  <a16:creationId xmlns:a16="http://schemas.microsoft.com/office/drawing/2014/main" id="{753B85CE-1706-4316-A03D-F92B4635053B}"/>
                </a:ext>
              </a:extLst>
            </p:cNvPr>
            <p:cNvSpPr/>
            <p:nvPr/>
          </p:nvSpPr>
          <p:spPr>
            <a:xfrm>
              <a:off x="868680" y="307382"/>
              <a:ext cx="10561320" cy="6235658"/>
            </a:xfrm>
            <a:custGeom>
              <a:avLst/>
              <a:gdLst>
                <a:gd name="connsiteX0" fmla="*/ 0 w 10739120"/>
                <a:gd name="connsiteY0" fmla="*/ 0 h 6360160"/>
                <a:gd name="connsiteX1" fmla="*/ 10739120 w 10739120"/>
                <a:gd name="connsiteY1" fmla="*/ 0 h 6360160"/>
                <a:gd name="connsiteX2" fmla="*/ 10739120 w 10739120"/>
                <a:gd name="connsiteY2" fmla="*/ 6360160 h 6360160"/>
                <a:gd name="connsiteX3" fmla="*/ 0 w 10739120"/>
                <a:gd name="connsiteY3" fmla="*/ 6360160 h 6360160"/>
                <a:gd name="connsiteX4" fmla="*/ 0 w 10739120"/>
                <a:gd name="connsiteY4" fmla="*/ 0 h 6360160"/>
                <a:gd name="connsiteX0" fmla="*/ 0 w 10739120"/>
                <a:gd name="connsiteY0" fmla="*/ 0 h 6360160"/>
                <a:gd name="connsiteX1" fmla="*/ 10596245 w 10739120"/>
                <a:gd name="connsiteY1" fmla="*/ 76200 h 6360160"/>
                <a:gd name="connsiteX2" fmla="*/ 10739120 w 10739120"/>
                <a:gd name="connsiteY2" fmla="*/ 6360160 h 6360160"/>
                <a:gd name="connsiteX3" fmla="*/ 0 w 10739120"/>
                <a:gd name="connsiteY3" fmla="*/ 6360160 h 6360160"/>
                <a:gd name="connsiteX4" fmla="*/ 0 w 10739120"/>
                <a:gd name="connsiteY4" fmla="*/ 0 h 6360160"/>
                <a:gd name="connsiteX0" fmla="*/ 123825 w 10739120"/>
                <a:gd name="connsiteY0" fmla="*/ 9525 h 6283960"/>
                <a:gd name="connsiteX1" fmla="*/ 10596245 w 10739120"/>
                <a:gd name="connsiteY1" fmla="*/ 0 h 6283960"/>
                <a:gd name="connsiteX2" fmla="*/ 10739120 w 10739120"/>
                <a:gd name="connsiteY2" fmla="*/ 6283960 h 6283960"/>
                <a:gd name="connsiteX3" fmla="*/ 0 w 10739120"/>
                <a:gd name="connsiteY3" fmla="*/ 6283960 h 6283960"/>
                <a:gd name="connsiteX4" fmla="*/ 123825 w 10739120"/>
                <a:gd name="connsiteY4" fmla="*/ 9525 h 6283960"/>
                <a:gd name="connsiteX0" fmla="*/ 0 w 10615295"/>
                <a:gd name="connsiteY0" fmla="*/ 9525 h 6283960"/>
                <a:gd name="connsiteX1" fmla="*/ 10472420 w 10615295"/>
                <a:gd name="connsiteY1" fmla="*/ 0 h 6283960"/>
                <a:gd name="connsiteX2" fmla="*/ 10615295 w 10615295"/>
                <a:gd name="connsiteY2" fmla="*/ 6283960 h 6283960"/>
                <a:gd name="connsiteX3" fmla="*/ 19050 w 10615295"/>
                <a:gd name="connsiteY3" fmla="*/ 6188710 h 6283960"/>
                <a:gd name="connsiteX4" fmla="*/ 0 w 10615295"/>
                <a:gd name="connsiteY4" fmla="*/ 9525 h 6283960"/>
                <a:gd name="connsiteX0" fmla="*/ 0 w 10472420"/>
                <a:gd name="connsiteY0" fmla="*/ 9525 h 6207760"/>
                <a:gd name="connsiteX1" fmla="*/ 10472420 w 10472420"/>
                <a:gd name="connsiteY1" fmla="*/ 0 h 6207760"/>
                <a:gd name="connsiteX2" fmla="*/ 10472420 w 10472420"/>
                <a:gd name="connsiteY2" fmla="*/ 6207760 h 6207760"/>
                <a:gd name="connsiteX3" fmla="*/ 19050 w 10472420"/>
                <a:gd name="connsiteY3" fmla="*/ 6188710 h 6207760"/>
                <a:gd name="connsiteX4" fmla="*/ 0 w 10472420"/>
                <a:gd name="connsiteY4" fmla="*/ 9525 h 6207760"/>
                <a:gd name="connsiteX0" fmla="*/ 0 w 10561320"/>
                <a:gd name="connsiteY0" fmla="*/ 9525 h 6207760"/>
                <a:gd name="connsiteX1" fmla="*/ 10472420 w 10561320"/>
                <a:gd name="connsiteY1" fmla="*/ 0 h 6207760"/>
                <a:gd name="connsiteX2" fmla="*/ 10472420 w 10561320"/>
                <a:gd name="connsiteY2" fmla="*/ 6207760 h 6207760"/>
                <a:gd name="connsiteX3" fmla="*/ 19050 w 10561320"/>
                <a:gd name="connsiteY3" fmla="*/ 6188710 h 6207760"/>
                <a:gd name="connsiteX4" fmla="*/ 0 w 10561320"/>
                <a:gd name="connsiteY4" fmla="*/ 9525 h 6207760"/>
                <a:gd name="connsiteX0" fmla="*/ 0 w 10561320"/>
                <a:gd name="connsiteY0" fmla="*/ 9525 h 6235658"/>
                <a:gd name="connsiteX1" fmla="*/ 10472420 w 10561320"/>
                <a:gd name="connsiteY1" fmla="*/ 0 h 6235658"/>
                <a:gd name="connsiteX2" fmla="*/ 10472420 w 10561320"/>
                <a:gd name="connsiteY2" fmla="*/ 6207760 h 6235658"/>
                <a:gd name="connsiteX3" fmla="*/ 19050 w 10561320"/>
                <a:gd name="connsiteY3" fmla="*/ 6188710 h 6235658"/>
                <a:gd name="connsiteX4" fmla="*/ 0 w 10561320"/>
                <a:gd name="connsiteY4" fmla="*/ 9525 h 6235658"/>
                <a:gd name="connsiteX0" fmla="*/ 0 w 10561320"/>
                <a:gd name="connsiteY0" fmla="*/ 9525 h 6235658"/>
                <a:gd name="connsiteX1" fmla="*/ 10472420 w 10561320"/>
                <a:gd name="connsiteY1" fmla="*/ 0 h 6235658"/>
                <a:gd name="connsiteX2" fmla="*/ 10472420 w 10561320"/>
                <a:gd name="connsiteY2" fmla="*/ 6207760 h 6235658"/>
                <a:gd name="connsiteX3" fmla="*/ 28575 w 10561320"/>
                <a:gd name="connsiteY3" fmla="*/ 6188710 h 6235658"/>
                <a:gd name="connsiteX4" fmla="*/ 0 w 10561320"/>
                <a:gd name="connsiteY4" fmla="*/ 9525 h 6235658"/>
                <a:gd name="connsiteX0" fmla="*/ 0 w 10561320"/>
                <a:gd name="connsiteY0" fmla="*/ 9525 h 6235658"/>
                <a:gd name="connsiteX1" fmla="*/ 10472420 w 10561320"/>
                <a:gd name="connsiteY1" fmla="*/ 0 h 6235658"/>
                <a:gd name="connsiteX2" fmla="*/ 10472420 w 10561320"/>
                <a:gd name="connsiteY2" fmla="*/ 6207760 h 6235658"/>
                <a:gd name="connsiteX3" fmla="*/ 28575 w 10561320"/>
                <a:gd name="connsiteY3" fmla="*/ 6188710 h 6235658"/>
                <a:gd name="connsiteX4" fmla="*/ 0 w 10561320"/>
                <a:gd name="connsiteY4" fmla="*/ 9525 h 6235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61320" h="6235658">
                  <a:moveTo>
                    <a:pt x="0" y="9525"/>
                  </a:moveTo>
                  <a:lnTo>
                    <a:pt x="10472420" y="0"/>
                  </a:lnTo>
                  <a:cubicBezTo>
                    <a:pt x="10472420" y="2069253"/>
                    <a:pt x="10672445" y="4109932"/>
                    <a:pt x="10472420" y="6207760"/>
                  </a:cubicBezTo>
                  <a:cubicBezTo>
                    <a:pt x="6940338" y="6277610"/>
                    <a:pt x="3513032" y="6195060"/>
                    <a:pt x="28575" y="6188710"/>
                  </a:cubicBezTo>
                  <a:cubicBezTo>
                    <a:pt x="152400" y="4128982"/>
                    <a:pt x="9525" y="2069253"/>
                    <a:pt x="0" y="9525"/>
                  </a:cubicBezTo>
                  <a:close/>
                </a:path>
              </a:pathLst>
            </a:custGeom>
            <a:solidFill>
              <a:srgbClr val="C0CE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grpSp>
          <p:nvGrpSpPr>
            <p:cNvPr id="13" name="مجموعة 12">
              <a:extLst>
                <a:ext uri="{FF2B5EF4-FFF2-40B4-BE49-F238E27FC236}">
                  <a16:creationId xmlns:a16="http://schemas.microsoft.com/office/drawing/2014/main" id="{5AF98EEA-6412-42E1-B377-DCA754C0D23F}"/>
                </a:ext>
              </a:extLst>
            </p:cNvPr>
            <p:cNvGrpSpPr/>
            <p:nvPr/>
          </p:nvGrpSpPr>
          <p:grpSpPr>
            <a:xfrm>
              <a:off x="1807622" y="68549"/>
              <a:ext cx="9143229" cy="725158"/>
              <a:chOff x="1807622" y="68549"/>
              <a:chExt cx="9143229" cy="725158"/>
            </a:xfrm>
          </p:grpSpPr>
          <p:sp>
            <p:nvSpPr>
              <p:cNvPr id="7" name="وتر 6">
                <a:extLst>
                  <a:ext uri="{FF2B5EF4-FFF2-40B4-BE49-F238E27FC236}">
                    <a16:creationId xmlns:a16="http://schemas.microsoft.com/office/drawing/2014/main" id="{9C18D446-CA40-4E66-9314-4DDC48EA23AD}"/>
                  </a:ext>
                </a:extLst>
              </p:cNvPr>
              <p:cNvSpPr/>
              <p:nvPr/>
            </p:nvSpPr>
            <p:spPr>
              <a:xfrm rot="2133426">
                <a:off x="10198376" y="196213"/>
                <a:ext cx="752475" cy="597493"/>
              </a:xfrm>
              <a:prstGeom prst="chord">
                <a:avLst>
                  <a:gd name="adj1" fmla="val 17260161"/>
                  <a:gd name="adj2" fmla="val 10448979"/>
                </a:avLst>
              </a:prstGeom>
              <a:solidFill>
                <a:srgbClr val="FFF98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" name="وتر 7">
                <a:extLst>
                  <a:ext uri="{FF2B5EF4-FFF2-40B4-BE49-F238E27FC236}">
                    <a16:creationId xmlns:a16="http://schemas.microsoft.com/office/drawing/2014/main" id="{F8ADE7EB-C570-4A57-BFAC-ABFCCD4C3D5D}"/>
                  </a:ext>
                </a:extLst>
              </p:cNvPr>
              <p:cNvSpPr/>
              <p:nvPr/>
            </p:nvSpPr>
            <p:spPr>
              <a:xfrm rot="835968">
                <a:off x="8578258" y="68549"/>
                <a:ext cx="752475" cy="597493"/>
              </a:xfrm>
              <a:prstGeom prst="chord">
                <a:avLst>
                  <a:gd name="adj1" fmla="val 20251363"/>
                  <a:gd name="adj2" fmla="val 10448979"/>
                </a:avLst>
              </a:prstGeom>
              <a:solidFill>
                <a:srgbClr val="86BC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9" name="وتر 8">
                <a:extLst>
                  <a:ext uri="{FF2B5EF4-FFF2-40B4-BE49-F238E27FC236}">
                    <a16:creationId xmlns:a16="http://schemas.microsoft.com/office/drawing/2014/main" id="{7F04F12B-8B62-4F7C-8062-5B828975ABD0}"/>
                  </a:ext>
                </a:extLst>
              </p:cNvPr>
              <p:cNvSpPr/>
              <p:nvPr/>
            </p:nvSpPr>
            <p:spPr>
              <a:xfrm rot="2133426">
                <a:off x="6830179" y="196214"/>
                <a:ext cx="752475" cy="597493"/>
              </a:xfrm>
              <a:prstGeom prst="chord">
                <a:avLst>
                  <a:gd name="adj1" fmla="val 17260161"/>
                  <a:gd name="adj2" fmla="val 10270297"/>
                </a:avLst>
              </a:prstGeom>
              <a:solidFill>
                <a:srgbClr val="F9A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10" name="وتر 9">
                <a:extLst>
                  <a:ext uri="{FF2B5EF4-FFF2-40B4-BE49-F238E27FC236}">
                    <a16:creationId xmlns:a16="http://schemas.microsoft.com/office/drawing/2014/main" id="{7358C511-5A3C-4A3F-A8F4-9FE64F311FB7}"/>
                  </a:ext>
                </a:extLst>
              </p:cNvPr>
              <p:cNvSpPr/>
              <p:nvPr/>
            </p:nvSpPr>
            <p:spPr>
              <a:xfrm rot="835968">
                <a:off x="5222727" y="68550"/>
                <a:ext cx="752475" cy="597493"/>
              </a:xfrm>
              <a:prstGeom prst="chord">
                <a:avLst>
                  <a:gd name="adj1" fmla="val 20251363"/>
                  <a:gd name="adj2" fmla="val 10448979"/>
                </a:avLst>
              </a:prstGeom>
              <a:solidFill>
                <a:srgbClr val="FFF98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1" name="وتر 10">
                <a:extLst>
                  <a:ext uri="{FF2B5EF4-FFF2-40B4-BE49-F238E27FC236}">
                    <a16:creationId xmlns:a16="http://schemas.microsoft.com/office/drawing/2014/main" id="{1D55D55C-B797-473D-9D76-6CFCA085E5F3}"/>
                  </a:ext>
                </a:extLst>
              </p:cNvPr>
              <p:cNvSpPr/>
              <p:nvPr/>
            </p:nvSpPr>
            <p:spPr>
              <a:xfrm rot="2133426">
                <a:off x="3427740" y="196214"/>
                <a:ext cx="752475" cy="597493"/>
              </a:xfrm>
              <a:prstGeom prst="chord">
                <a:avLst>
                  <a:gd name="adj1" fmla="val 17260161"/>
                  <a:gd name="adj2" fmla="val 10243326"/>
                </a:avLst>
              </a:prstGeom>
              <a:solidFill>
                <a:srgbClr val="86BC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2" name="وتر 11">
                <a:extLst>
                  <a:ext uri="{FF2B5EF4-FFF2-40B4-BE49-F238E27FC236}">
                    <a16:creationId xmlns:a16="http://schemas.microsoft.com/office/drawing/2014/main" id="{156C7B8A-4194-4645-92CC-35739B6ECF28}"/>
                  </a:ext>
                </a:extLst>
              </p:cNvPr>
              <p:cNvSpPr/>
              <p:nvPr/>
            </p:nvSpPr>
            <p:spPr>
              <a:xfrm rot="835968">
                <a:off x="1807622" y="68550"/>
                <a:ext cx="752475" cy="597493"/>
              </a:xfrm>
              <a:prstGeom prst="chord">
                <a:avLst>
                  <a:gd name="adj1" fmla="val 20251363"/>
                  <a:gd name="adj2" fmla="val 10448979"/>
                </a:avLst>
              </a:prstGeom>
              <a:solidFill>
                <a:srgbClr val="F9A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15" name="وتر 14">
              <a:extLst>
                <a:ext uri="{FF2B5EF4-FFF2-40B4-BE49-F238E27FC236}">
                  <a16:creationId xmlns:a16="http://schemas.microsoft.com/office/drawing/2014/main" id="{1DB6140F-5272-43BE-8C55-C2C7ADCFFA7F}"/>
                </a:ext>
              </a:extLst>
            </p:cNvPr>
            <p:cNvSpPr/>
            <p:nvPr/>
          </p:nvSpPr>
          <p:spPr>
            <a:xfrm rot="19466574" flipV="1">
              <a:off x="7647310" y="6060692"/>
              <a:ext cx="752475" cy="597493"/>
            </a:xfrm>
            <a:prstGeom prst="chord">
              <a:avLst>
                <a:gd name="adj1" fmla="val 17260161"/>
                <a:gd name="adj2" fmla="val 10347787"/>
              </a:avLst>
            </a:prstGeom>
            <a:solidFill>
              <a:srgbClr val="FFF9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6" name="وتر 15">
              <a:extLst>
                <a:ext uri="{FF2B5EF4-FFF2-40B4-BE49-F238E27FC236}">
                  <a16:creationId xmlns:a16="http://schemas.microsoft.com/office/drawing/2014/main" id="{9AF5A863-62BC-4588-91E5-B649DEAE42C5}"/>
                </a:ext>
              </a:extLst>
            </p:cNvPr>
            <p:cNvSpPr/>
            <p:nvPr/>
          </p:nvSpPr>
          <p:spPr>
            <a:xfrm rot="20764032" flipV="1">
              <a:off x="6515519" y="6178704"/>
              <a:ext cx="752475" cy="597493"/>
            </a:xfrm>
            <a:prstGeom prst="chord">
              <a:avLst>
                <a:gd name="adj1" fmla="val 20251363"/>
                <a:gd name="adj2" fmla="val 10448979"/>
              </a:avLst>
            </a:prstGeom>
            <a:solidFill>
              <a:srgbClr val="86BC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7" name="وتر 16">
              <a:extLst>
                <a:ext uri="{FF2B5EF4-FFF2-40B4-BE49-F238E27FC236}">
                  <a16:creationId xmlns:a16="http://schemas.microsoft.com/office/drawing/2014/main" id="{1034DB3F-AB3C-42FE-AE64-F1767D755492}"/>
                </a:ext>
              </a:extLst>
            </p:cNvPr>
            <p:cNvSpPr/>
            <p:nvPr/>
          </p:nvSpPr>
          <p:spPr>
            <a:xfrm rot="19466574" flipV="1">
              <a:off x="5222726" y="6033064"/>
              <a:ext cx="752475" cy="597493"/>
            </a:xfrm>
            <a:prstGeom prst="chord">
              <a:avLst>
                <a:gd name="adj1" fmla="val 16975832"/>
                <a:gd name="adj2" fmla="val 10448979"/>
              </a:avLst>
            </a:prstGeom>
            <a:solidFill>
              <a:srgbClr val="F9A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8" name="وتر 17">
              <a:extLst>
                <a:ext uri="{FF2B5EF4-FFF2-40B4-BE49-F238E27FC236}">
                  <a16:creationId xmlns:a16="http://schemas.microsoft.com/office/drawing/2014/main" id="{0827BD79-7315-4E57-97DF-C7FF8D4FB19D}"/>
                </a:ext>
              </a:extLst>
            </p:cNvPr>
            <p:cNvSpPr/>
            <p:nvPr/>
          </p:nvSpPr>
          <p:spPr>
            <a:xfrm rot="20764032" flipV="1">
              <a:off x="3837067" y="6154584"/>
              <a:ext cx="752475" cy="597493"/>
            </a:xfrm>
            <a:prstGeom prst="chord">
              <a:avLst>
                <a:gd name="adj1" fmla="val 20251363"/>
                <a:gd name="adj2" fmla="val 10448979"/>
              </a:avLst>
            </a:prstGeom>
            <a:solidFill>
              <a:srgbClr val="FFF9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9" name="وتر 18">
              <a:extLst>
                <a:ext uri="{FF2B5EF4-FFF2-40B4-BE49-F238E27FC236}">
                  <a16:creationId xmlns:a16="http://schemas.microsoft.com/office/drawing/2014/main" id="{5750FB8C-87F3-4031-B1C2-395FDCFE2AE9}"/>
                </a:ext>
              </a:extLst>
            </p:cNvPr>
            <p:cNvSpPr/>
            <p:nvPr/>
          </p:nvSpPr>
          <p:spPr>
            <a:xfrm rot="19466574" flipV="1">
              <a:off x="2660060" y="6009457"/>
              <a:ext cx="752475" cy="597493"/>
            </a:xfrm>
            <a:prstGeom prst="chord">
              <a:avLst>
                <a:gd name="adj1" fmla="val 16898287"/>
                <a:gd name="adj2" fmla="val 10448979"/>
              </a:avLst>
            </a:prstGeom>
            <a:solidFill>
              <a:srgbClr val="86BC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0" name="وتر 19">
              <a:extLst>
                <a:ext uri="{FF2B5EF4-FFF2-40B4-BE49-F238E27FC236}">
                  <a16:creationId xmlns:a16="http://schemas.microsoft.com/office/drawing/2014/main" id="{66AB42F1-15F2-43FF-892B-922A426E4A06}"/>
                </a:ext>
              </a:extLst>
            </p:cNvPr>
            <p:cNvSpPr/>
            <p:nvPr/>
          </p:nvSpPr>
          <p:spPr>
            <a:xfrm rot="20764032" flipV="1">
              <a:off x="1483053" y="6159844"/>
              <a:ext cx="752475" cy="597493"/>
            </a:xfrm>
            <a:prstGeom prst="chord">
              <a:avLst>
                <a:gd name="adj1" fmla="val 20251363"/>
                <a:gd name="adj2" fmla="val 10448979"/>
              </a:avLst>
            </a:prstGeom>
            <a:solidFill>
              <a:srgbClr val="F9A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1" name="وتر 20">
              <a:extLst>
                <a:ext uri="{FF2B5EF4-FFF2-40B4-BE49-F238E27FC236}">
                  <a16:creationId xmlns:a16="http://schemas.microsoft.com/office/drawing/2014/main" id="{043CA8EE-039E-4673-9B52-3830D107B143}"/>
                </a:ext>
              </a:extLst>
            </p:cNvPr>
            <p:cNvSpPr/>
            <p:nvPr/>
          </p:nvSpPr>
          <p:spPr>
            <a:xfrm rot="20764032" flipV="1">
              <a:off x="8869532" y="6189628"/>
              <a:ext cx="752475" cy="597493"/>
            </a:xfrm>
            <a:prstGeom prst="chord">
              <a:avLst>
                <a:gd name="adj1" fmla="val 20251363"/>
                <a:gd name="adj2" fmla="val 10448979"/>
              </a:avLst>
            </a:prstGeom>
            <a:solidFill>
              <a:srgbClr val="F9A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22" name="وتر 21">
              <a:extLst>
                <a:ext uri="{FF2B5EF4-FFF2-40B4-BE49-F238E27FC236}">
                  <a16:creationId xmlns:a16="http://schemas.microsoft.com/office/drawing/2014/main" id="{1687D749-7571-4E5E-BE86-4CF5772A0AD1}"/>
                </a:ext>
              </a:extLst>
            </p:cNvPr>
            <p:cNvSpPr/>
            <p:nvPr/>
          </p:nvSpPr>
          <p:spPr>
            <a:xfrm rot="19466574" flipV="1">
              <a:off x="10149054" y="6043989"/>
              <a:ext cx="752475" cy="597493"/>
            </a:xfrm>
            <a:prstGeom prst="chord">
              <a:avLst>
                <a:gd name="adj1" fmla="val 17260161"/>
                <a:gd name="adj2" fmla="val 10448979"/>
              </a:avLst>
            </a:prstGeom>
            <a:solidFill>
              <a:srgbClr val="86BC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F6431642-A2EE-4E50-913A-9D5E8F8B29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21" y="435252"/>
            <a:ext cx="1093574" cy="874859"/>
          </a:xfrm>
          <a:prstGeom prst="rect">
            <a:avLst/>
          </a:prstGeom>
        </p:spPr>
      </p:pic>
      <p:sp>
        <p:nvSpPr>
          <p:cNvPr id="25" name="مربع نص 24">
            <a:extLst>
              <a:ext uri="{FF2B5EF4-FFF2-40B4-BE49-F238E27FC236}">
                <a16:creationId xmlns:a16="http://schemas.microsoft.com/office/drawing/2014/main" id="{2D420F40-CC45-4104-B0BA-D12000E963BE}"/>
              </a:ext>
            </a:extLst>
          </p:cNvPr>
          <p:cNvSpPr txBox="1"/>
          <p:nvPr/>
        </p:nvSpPr>
        <p:spPr>
          <a:xfrm>
            <a:off x="10117612" y="786891"/>
            <a:ext cx="157871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IP Samir" panose="00000400000000000000" pitchFamily="2" charset="-78"/>
                <a:cs typeface="VIP Samir" panose="00000400000000000000" pitchFamily="2" charset="-78"/>
              </a:rPr>
              <a:t>التقويم  </a:t>
            </a:r>
            <a:endParaRPr kumimoji="0" lang="ar-SA" sz="4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IP Samir" panose="00000400000000000000" pitchFamily="2" charset="-78"/>
              <a:cs typeface="VIP Samir" panose="00000400000000000000" pitchFamily="2" charset="-78"/>
            </a:endParaRP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DE22DC36-07E4-4BD4-8D12-1DE257F4BE80}"/>
              </a:ext>
            </a:extLst>
          </p:cNvPr>
          <p:cNvSpPr txBox="1"/>
          <p:nvPr/>
        </p:nvSpPr>
        <p:spPr>
          <a:xfrm>
            <a:off x="3488926" y="710992"/>
            <a:ext cx="593453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أجد ناتج الطرح مستعملاً:              و</a:t>
            </a:r>
            <a:endParaRPr lang="ar-SA" sz="60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7" name="مكعب 26">
            <a:extLst>
              <a:ext uri="{FF2B5EF4-FFF2-40B4-BE49-F238E27FC236}">
                <a16:creationId xmlns:a16="http://schemas.microsoft.com/office/drawing/2014/main" id="{FE26FD1D-E552-44C3-8FCD-C31FE31ED124}"/>
              </a:ext>
            </a:extLst>
          </p:cNvPr>
          <p:cNvSpPr/>
          <p:nvPr/>
        </p:nvSpPr>
        <p:spPr>
          <a:xfrm flipH="1">
            <a:off x="3736281" y="958591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E5611107-A503-43D9-99F7-4445B8516A4D}"/>
              </a:ext>
            </a:extLst>
          </p:cNvPr>
          <p:cNvGrpSpPr/>
          <p:nvPr/>
        </p:nvGrpSpPr>
        <p:grpSpPr>
          <a:xfrm rot="16200000">
            <a:off x="4978686" y="320082"/>
            <a:ext cx="213156" cy="1543690"/>
            <a:chOff x="3278249" y="1981640"/>
            <a:chExt cx="213156" cy="1543690"/>
          </a:xfrm>
        </p:grpSpPr>
        <p:sp>
          <p:nvSpPr>
            <p:cNvPr id="29" name="مكعب 28">
              <a:extLst>
                <a:ext uri="{FF2B5EF4-FFF2-40B4-BE49-F238E27FC236}">
                  <a16:creationId xmlns:a16="http://schemas.microsoft.com/office/drawing/2014/main" id="{90BC2028-2848-41F2-B71B-19F134070F74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" name="مكعب 29">
              <a:extLst>
                <a:ext uri="{FF2B5EF4-FFF2-40B4-BE49-F238E27FC236}">
                  <a16:creationId xmlns:a16="http://schemas.microsoft.com/office/drawing/2014/main" id="{DCAEE17B-7F96-4AAF-8F4A-2F7B501D15F8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" name="مكعب 30">
              <a:extLst>
                <a:ext uri="{FF2B5EF4-FFF2-40B4-BE49-F238E27FC236}">
                  <a16:creationId xmlns:a16="http://schemas.microsoft.com/office/drawing/2014/main" id="{4F48B869-8FCD-431E-B2DF-FDF55BE44F5F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2" name="مكعب 31">
              <a:extLst>
                <a:ext uri="{FF2B5EF4-FFF2-40B4-BE49-F238E27FC236}">
                  <a16:creationId xmlns:a16="http://schemas.microsoft.com/office/drawing/2014/main" id="{E7C85638-8FC6-4A10-A994-694F73B73627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" name="مكعب 32">
              <a:extLst>
                <a:ext uri="{FF2B5EF4-FFF2-40B4-BE49-F238E27FC236}">
                  <a16:creationId xmlns:a16="http://schemas.microsoft.com/office/drawing/2014/main" id="{91417E24-1EF3-4A55-9685-C4AE49D8666F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4" name="مكعب 33">
              <a:extLst>
                <a:ext uri="{FF2B5EF4-FFF2-40B4-BE49-F238E27FC236}">
                  <a16:creationId xmlns:a16="http://schemas.microsoft.com/office/drawing/2014/main" id="{339F3804-08B7-4701-95DF-2A0697D73A59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" name="مكعب 34">
              <a:extLst>
                <a:ext uri="{FF2B5EF4-FFF2-40B4-BE49-F238E27FC236}">
                  <a16:creationId xmlns:a16="http://schemas.microsoft.com/office/drawing/2014/main" id="{6A1FC083-19D0-4FDB-8584-3720BDE6CA01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" name="مكعب 35">
              <a:extLst>
                <a:ext uri="{FF2B5EF4-FFF2-40B4-BE49-F238E27FC236}">
                  <a16:creationId xmlns:a16="http://schemas.microsoft.com/office/drawing/2014/main" id="{1432876F-C382-4A01-9440-FBA233AAA462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7" name="مكعب 36">
              <a:extLst>
                <a:ext uri="{FF2B5EF4-FFF2-40B4-BE49-F238E27FC236}">
                  <a16:creationId xmlns:a16="http://schemas.microsoft.com/office/drawing/2014/main" id="{0C2A0177-F136-4DB5-ABB8-A246E37ECA26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8" name="مكعب 37">
              <a:extLst>
                <a:ext uri="{FF2B5EF4-FFF2-40B4-BE49-F238E27FC236}">
                  <a16:creationId xmlns:a16="http://schemas.microsoft.com/office/drawing/2014/main" id="{EA5763EA-3E82-4028-A0C1-5BA6DD9514EE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39" name="جدول 2">
            <a:extLst>
              <a:ext uri="{FF2B5EF4-FFF2-40B4-BE49-F238E27FC236}">
                <a16:creationId xmlns:a16="http://schemas.microsoft.com/office/drawing/2014/main" id="{7B627D02-D8A0-452F-BDF6-62DD06129C42}"/>
              </a:ext>
            </a:extLst>
          </p:cNvPr>
          <p:cNvGraphicFramePr>
            <a:graphicFrameLocks noGrp="1"/>
          </p:cNvGraphicFramePr>
          <p:nvPr/>
        </p:nvGraphicFramePr>
        <p:xfrm>
          <a:off x="878764" y="1489487"/>
          <a:ext cx="10434471" cy="4181642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656934">
                  <a:extLst>
                    <a:ext uri="{9D8B030D-6E8A-4147-A177-3AD203B41FA5}">
                      <a16:colId xmlns:a16="http://schemas.microsoft.com/office/drawing/2014/main" val="716156389"/>
                    </a:ext>
                  </a:extLst>
                </a:gridCol>
                <a:gridCol w="4232953">
                  <a:extLst>
                    <a:ext uri="{9D8B030D-6E8A-4147-A177-3AD203B41FA5}">
                      <a16:colId xmlns:a16="http://schemas.microsoft.com/office/drawing/2014/main" val="3849807258"/>
                    </a:ext>
                  </a:extLst>
                </a:gridCol>
                <a:gridCol w="3544584">
                  <a:extLst>
                    <a:ext uri="{9D8B030D-6E8A-4147-A177-3AD203B41FA5}">
                      <a16:colId xmlns:a16="http://schemas.microsoft.com/office/drawing/2014/main" val="1848003017"/>
                    </a:ext>
                  </a:extLst>
                </a:gridCol>
              </a:tblGrid>
              <a:tr h="1391465">
                <a:tc>
                  <a:txBody>
                    <a:bodyPr/>
                    <a:lstStyle/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>
                    <a:solidFill>
                      <a:srgbClr val="FFE7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أطرح الآحاد . هل هناك ضرورة لإعادة التجميع ؟</a:t>
                      </a:r>
                    </a:p>
                    <a:p>
                      <a:pPr algn="ctr" rtl="1"/>
                      <a:r>
                        <a:rPr lang="ar-SA" sz="24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( أحوط الإجابة )</a:t>
                      </a:r>
                    </a:p>
                  </a:txBody>
                  <a:tcPr anchor="ctr">
                    <a:solidFill>
                      <a:srgbClr val="FFE7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أكتب ناتج الطرح</a:t>
                      </a:r>
                    </a:p>
                  </a:txBody>
                  <a:tcPr anchor="ctr">
                    <a:solidFill>
                      <a:srgbClr val="FFE7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3070165"/>
                  </a:ext>
                </a:extLst>
              </a:tr>
              <a:tr h="930059">
                <a:tc>
                  <a:txBody>
                    <a:bodyPr/>
                    <a:lstStyle/>
                    <a:p>
                      <a:pPr algn="ctr" rtl="1"/>
                      <a:endParaRPr lang="ar-SA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14411728"/>
                  </a:ext>
                </a:extLst>
              </a:tr>
              <a:tr h="930059">
                <a:tc>
                  <a:txBody>
                    <a:bodyPr/>
                    <a:lstStyle/>
                    <a:p>
                      <a:pPr algn="ctr" rtl="1"/>
                      <a:endParaRPr lang="ar-SA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37093239"/>
                  </a:ext>
                </a:extLst>
              </a:tr>
              <a:tr h="930059">
                <a:tc>
                  <a:txBody>
                    <a:bodyPr/>
                    <a:lstStyle/>
                    <a:p>
                      <a:pPr algn="ctr" rtl="1"/>
                      <a:endParaRPr lang="ar-SA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93782969"/>
                  </a:ext>
                </a:extLst>
              </a:tr>
            </a:tbl>
          </a:graphicData>
        </a:graphic>
      </p:graphicFrame>
      <p:sp>
        <p:nvSpPr>
          <p:cNvPr id="41" name="مستطيل 40">
            <a:extLst>
              <a:ext uri="{FF2B5EF4-FFF2-40B4-BE49-F238E27FC236}">
                <a16:creationId xmlns:a16="http://schemas.microsoft.com/office/drawing/2014/main" id="{26204481-F141-4645-9215-1E2745DEC4C8}"/>
              </a:ext>
            </a:extLst>
          </p:cNvPr>
          <p:cNvSpPr/>
          <p:nvPr/>
        </p:nvSpPr>
        <p:spPr>
          <a:xfrm>
            <a:off x="10705343" y="3086664"/>
            <a:ext cx="522752" cy="474731"/>
          </a:xfrm>
          <a:prstGeom prst="rect">
            <a:avLst/>
          </a:prstGeom>
          <a:solidFill>
            <a:srgbClr val="FFD41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rPr>
              <a:t>7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2" name="مستطيل 41">
            <a:extLst>
              <a:ext uri="{FF2B5EF4-FFF2-40B4-BE49-F238E27FC236}">
                <a16:creationId xmlns:a16="http://schemas.microsoft.com/office/drawing/2014/main" id="{0210F303-44C2-4F77-A16E-027BAB1D1B85}"/>
              </a:ext>
            </a:extLst>
          </p:cNvPr>
          <p:cNvSpPr/>
          <p:nvPr/>
        </p:nvSpPr>
        <p:spPr>
          <a:xfrm>
            <a:off x="10701925" y="4057595"/>
            <a:ext cx="522752" cy="474731"/>
          </a:xfrm>
          <a:prstGeom prst="rect">
            <a:avLst/>
          </a:prstGeom>
          <a:solidFill>
            <a:srgbClr val="FFD41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rPr>
              <a:t>8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3" name="مربع نص 42">
            <a:extLst>
              <a:ext uri="{FF2B5EF4-FFF2-40B4-BE49-F238E27FC236}">
                <a16:creationId xmlns:a16="http://schemas.microsoft.com/office/drawing/2014/main" id="{13261F1A-B29D-434D-9892-D6381D65BA98}"/>
              </a:ext>
            </a:extLst>
          </p:cNvPr>
          <p:cNvSpPr txBox="1"/>
          <p:nvPr/>
        </p:nvSpPr>
        <p:spPr>
          <a:xfrm>
            <a:off x="9184807" y="3115278"/>
            <a:ext cx="129291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56 - 5</a:t>
            </a:r>
          </a:p>
        </p:txBody>
      </p:sp>
      <p:sp>
        <p:nvSpPr>
          <p:cNvPr id="44" name="مربع نص 43">
            <a:extLst>
              <a:ext uri="{FF2B5EF4-FFF2-40B4-BE49-F238E27FC236}">
                <a16:creationId xmlns:a16="http://schemas.microsoft.com/office/drawing/2014/main" id="{C714C86A-F639-4969-B690-E9B074ABC58F}"/>
              </a:ext>
            </a:extLst>
          </p:cNvPr>
          <p:cNvSpPr txBox="1"/>
          <p:nvPr/>
        </p:nvSpPr>
        <p:spPr>
          <a:xfrm>
            <a:off x="5541034" y="3115277"/>
            <a:ext cx="207664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نعم          لا</a:t>
            </a:r>
          </a:p>
        </p:txBody>
      </p:sp>
      <p:sp>
        <p:nvSpPr>
          <p:cNvPr id="50" name="شكل بيضاوي 49">
            <a:extLst>
              <a:ext uri="{FF2B5EF4-FFF2-40B4-BE49-F238E27FC236}">
                <a16:creationId xmlns:a16="http://schemas.microsoft.com/office/drawing/2014/main" id="{5DD12C3A-DA4A-4749-9109-6F1357CA84DC}"/>
              </a:ext>
            </a:extLst>
          </p:cNvPr>
          <p:cNvSpPr/>
          <p:nvPr/>
        </p:nvSpPr>
        <p:spPr>
          <a:xfrm>
            <a:off x="10206911" y="3186378"/>
            <a:ext cx="238457" cy="42876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1" name="مستطيل 50">
            <a:extLst>
              <a:ext uri="{FF2B5EF4-FFF2-40B4-BE49-F238E27FC236}">
                <a16:creationId xmlns:a16="http://schemas.microsoft.com/office/drawing/2014/main" id="{2C749446-A4CE-4630-AD1C-BB8139B87D51}"/>
              </a:ext>
            </a:extLst>
          </p:cNvPr>
          <p:cNvSpPr/>
          <p:nvPr/>
        </p:nvSpPr>
        <p:spPr>
          <a:xfrm>
            <a:off x="2168958" y="2903535"/>
            <a:ext cx="574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A2BACA"/>
                </a:solidFill>
                <a:effectLst/>
              </a:rPr>
              <a:t>1</a:t>
            </a:r>
          </a:p>
        </p:txBody>
      </p:sp>
      <p:sp>
        <p:nvSpPr>
          <p:cNvPr id="52" name="مستطيل 51">
            <a:extLst>
              <a:ext uri="{FF2B5EF4-FFF2-40B4-BE49-F238E27FC236}">
                <a16:creationId xmlns:a16="http://schemas.microsoft.com/office/drawing/2014/main" id="{2B83B580-B818-44B0-A96F-237DE1BC69C2}"/>
              </a:ext>
            </a:extLst>
          </p:cNvPr>
          <p:cNvSpPr/>
          <p:nvPr/>
        </p:nvSpPr>
        <p:spPr>
          <a:xfrm>
            <a:off x="1772740" y="2903535"/>
            <a:ext cx="574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A2BACA"/>
                </a:solidFill>
                <a:effectLst/>
              </a:rPr>
              <a:t>5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47D97407-4A90-45E0-9FDC-94FD0A402172}"/>
              </a:ext>
            </a:extLst>
          </p:cNvPr>
          <p:cNvSpPr txBox="1"/>
          <p:nvPr/>
        </p:nvSpPr>
        <p:spPr>
          <a:xfrm>
            <a:off x="9184807" y="4019032"/>
            <a:ext cx="129291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22 - 6</a:t>
            </a: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10DFCEC3-B2DC-45A2-BC8A-AC0EAFFBE518}"/>
              </a:ext>
            </a:extLst>
          </p:cNvPr>
          <p:cNvSpPr txBox="1"/>
          <p:nvPr/>
        </p:nvSpPr>
        <p:spPr>
          <a:xfrm>
            <a:off x="5566651" y="3946887"/>
            <a:ext cx="207664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نعم          لا</a:t>
            </a:r>
          </a:p>
        </p:txBody>
      </p:sp>
      <p:sp>
        <p:nvSpPr>
          <p:cNvPr id="61" name="شكل بيضاوي 60">
            <a:extLst>
              <a:ext uri="{FF2B5EF4-FFF2-40B4-BE49-F238E27FC236}">
                <a16:creationId xmlns:a16="http://schemas.microsoft.com/office/drawing/2014/main" id="{62651292-F795-4CBC-AAA9-66C16D0B7331}"/>
              </a:ext>
            </a:extLst>
          </p:cNvPr>
          <p:cNvSpPr/>
          <p:nvPr/>
        </p:nvSpPr>
        <p:spPr>
          <a:xfrm>
            <a:off x="5837258" y="3115887"/>
            <a:ext cx="521791" cy="506937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4" name="شكل بيضاوي 63">
            <a:extLst>
              <a:ext uri="{FF2B5EF4-FFF2-40B4-BE49-F238E27FC236}">
                <a16:creationId xmlns:a16="http://schemas.microsoft.com/office/drawing/2014/main" id="{365BED89-17A3-473D-803F-F6F449DC6C10}"/>
              </a:ext>
            </a:extLst>
          </p:cNvPr>
          <p:cNvSpPr/>
          <p:nvPr/>
        </p:nvSpPr>
        <p:spPr>
          <a:xfrm>
            <a:off x="9397271" y="3181537"/>
            <a:ext cx="238457" cy="42876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9" name="شكل بيضاوي 68">
            <a:extLst>
              <a:ext uri="{FF2B5EF4-FFF2-40B4-BE49-F238E27FC236}">
                <a16:creationId xmlns:a16="http://schemas.microsoft.com/office/drawing/2014/main" id="{0AEFBB34-11E5-45DD-8C57-354CD535AE2F}"/>
              </a:ext>
            </a:extLst>
          </p:cNvPr>
          <p:cNvSpPr/>
          <p:nvPr/>
        </p:nvSpPr>
        <p:spPr>
          <a:xfrm>
            <a:off x="10191182" y="4058541"/>
            <a:ext cx="238457" cy="42876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0" name="شكل بيضاوي 69">
            <a:extLst>
              <a:ext uri="{FF2B5EF4-FFF2-40B4-BE49-F238E27FC236}">
                <a16:creationId xmlns:a16="http://schemas.microsoft.com/office/drawing/2014/main" id="{7DB94CFB-86A9-496F-AE51-2900682D95A8}"/>
              </a:ext>
            </a:extLst>
          </p:cNvPr>
          <p:cNvSpPr/>
          <p:nvPr/>
        </p:nvSpPr>
        <p:spPr>
          <a:xfrm>
            <a:off x="9397270" y="4056960"/>
            <a:ext cx="238457" cy="42876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1" name="شكل بيضاوي 70">
            <a:extLst>
              <a:ext uri="{FF2B5EF4-FFF2-40B4-BE49-F238E27FC236}">
                <a16:creationId xmlns:a16="http://schemas.microsoft.com/office/drawing/2014/main" id="{5EE1EAD3-45A8-444D-A718-D3EFE390760F}"/>
              </a:ext>
            </a:extLst>
          </p:cNvPr>
          <p:cNvSpPr/>
          <p:nvPr/>
        </p:nvSpPr>
        <p:spPr>
          <a:xfrm>
            <a:off x="7125430" y="4005814"/>
            <a:ext cx="521791" cy="506937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6" name="مستطيل 55">
            <a:extLst>
              <a:ext uri="{FF2B5EF4-FFF2-40B4-BE49-F238E27FC236}">
                <a16:creationId xmlns:a16="http://schemas.microsoft.com/office/drawing/2014/main" id="{7F5872E3-E0C1-4821-AAE6-143B2350A3E4}"/>
              </a:ext>
            </a:extLst>
          </p:cNvPr>
          <p:cNvSpPr/>
          <p:nvPr/>
        </p:nvSpPr>
        <p:spPr>
          <a:xfrm>
            <a:off x="10701925" y="4973944"/>
            <a:ext cx="522752" cy="474731"/>
          </a:xfrm>
          <a:prstGeom prst="rect">
            <a:avLst/>
          </a:prstGeom>
          <a:solidFill>
            <a:srgbClr val="FFD41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rPr>
              <a:t>9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72" name="رابط مستقيم 71">
            <a:extLst>
              <a:ext uri="{FF2B5EF4-FFF2-40B4-BE49-F238E27FC236}">
                <a16:creationId xmlns:a16="http://schemas.microsoft.com/office/drawing/2014/main" id="{6EF81FF9-13DB-4808-B9FC-D509888BA5E5}"/>
              </a:ext>
            </a:extLst>
          </p:cNvPr>
          <p:cNvCxnSpPr/>
          <p:nvPr/>
        </p:nvCxnSpPr>
        <p:spPr>
          <a:xfrm flipH="1">
            <a:off x="10027810" y="4176902"/>
            <a:ext cx="162165" cy="22581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مربع نص 72">
            <a:extLst>
              <a:ext uri="{FF2B5EF4-FFF2-40B4-BE49-F238E27FC236}">
                <a16:creationId xmlns:a16="http://schemas.microsoft.com/office/drawing/2014/main" id="{632BEF2B-12B8-48A0-8C7F-ABBD0DB41A12}"/>
              </a:ext>
            </a:extLst>
          </p:cNvPr>
          <p:cNvSpPr txBox="1"/>
          <p:nvPr/>
        </p:nvSpPr>
        <p:spPr>
          <a:xfrm>
            <a:off x="9794669" y="3891026"/>
            <a:ext cx="37012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</a:t>
            </a:r>
          </a:p>
        </p:txBody>
      </p:sp>
      <p:cxnSp>
        <p:nvCxnSpPr>
          <p:cNvPr id="74" name="رابط مستقيم 73">
            <a:extLst>
              <a:ext uri="{FF2B5EF4-FFF2-40B4-BE49-F238E27FC236}">
                <a16:creationId xmlns:a16="http://schemas.microsoft.com/office/drawing/2014/main" id="{4927F629-E66D-499F-A7AE-E7DA3AF3D4AC}"/>
              </a:ext>
            </a:extLst>
          </p:cNvPr>
          <p:cNvCxnSpPr/>
          <p:nvPr/>
        </p:nvCxnSpPr>
        <p:spPr>
          <a:xfrm flipH="1">
            <a:off x="10232899" y="4158436"/>
            <a:ext cx="162165" cy="22581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مربع نص 74">
            <a:extLst>
              <a:ext uri="{FF2B5EF4-FFF2-40B4-BE49-F238E27FC236}">
                <a16:creationId xmlns:a16="http://schemas.microsoft.com/office/drawing/2014/main" id="{22065EB2-8B17-4259-B078-AF0830779FE4}"/>
              </a:ext>
            </a:extLst>
          </p:cNvPr>
          <p:cNvSpPr txBox="1"/>
          <p:nvPr/>
        </p:nvSpPr>
        <p:spPr>
          <a:xfrm>
            <a:off x="10245589" y="3809279"/>
            <a:ext cx="56677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12</a:t>
            </a:r>
          </a:p>
        </p:txBody>
      </p:sp>
      <p:sp>
        <p:nvSpPr>
          <p:cNvPr id="76" name="مستطيل 75">
            <a:extLst>
              <a:ext uri="{FF2B5EF4-FFF2-40B4-BE49-F238E27FC236}">
                <a16:creationId xmlns:a16="http://schemas.microsoft.com/office/drawing/2014/main" id="{722C5C4D-A668-4B15-9D76-02F6C4DDA72D}"/>
              </a:ext>
            </a:extLst>
          </p:cNvPr>
          <p:cNvSpPr/>
          <p:nvPr/>
        </p:nvSpPr>
        <p:spPr>
          <a:xfrm>
            <a:off x="2188033" y="3834004"/>
            <a:ext cx="574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A2BACA"/>
                </a:solidFill>
                <a:effectLst/>
              </a:rPr>
              <a:t>6</a:t>
            </a:r>
          </a:p>
        </p:txBody>
      </p:sp>
      <p:sp>
        <p:nvSpPr>
          <p:cNvPr id="77" name="مستطيل 76">
            <a:extLst>
              <a:ext uri="{FF2B5EF4-FFF2-40B4-BE49-F238E27FC236}">
                <a16:creationId xmlns:a16="http://schemas.microsoft.com/office/drawing/2014/main" id="{C3CFFFAD-1E1F-4BEE-A99C-F68EEBD93A8B}"/>
              </a:ext>
            </a:extLst>
          </p:cNvPr>
          <p:cNvSpPr/>
          <p:nvPr/>
        </p:nvSpPr>
        <p:spPr>
          <a:xfrm>
            <a:off x="1791815" y="3834004"/>
            <a:ext cx="574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A2BACA"/>
                </a:solidFill>
                <a:effectLst/>
              </a:rPr>
              <a:t>1</a:t>
            </a:r>
          </a:p>
        </p:txBody>
      </p:sp>
      <p:sp>
        <p:nvSpPr>
          <p:cNvPr id="78" name="مربع نص 77">
            <a:extLst>
              <a:ext uri="{FF2B5EF4-FFF2-40B4-BE49-F238E27FC236}">
                <a16:creationId xmlns:a16="http://schemas.microsoft.com/office/drawing/2014/main" id="{DFFE7DB7-3F6A-461B-9C12-0B2429E92243}"/>
              </a:ext>
            </a:extLst>
          </p:cNvPr>
          <p:cNvSpPr txBox="1"/>
          <p:nvPr/>
        </p:nvSpPr>
        <p:spPr>
          <a:xfrm>
            <a:off x="9144405" y="4981848"/>
            <a:ext cx="129291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43 - 3</a:t>
            </a:r>
          </a:p>
        </p:txBody>
      </p:sp>
      <p:sp>
        <p:nvSpPr>
          <p:cNvPr id="79" name="مربع نص 78">
            <a:extLst>
              <a:ext uri="{FF2B5EF4-FFF2-40B4-BE49-F238E27FC236}">
                <a16:creationId xmlns:a16="http://schemas.microsoft.com/office/drawing/2014/main" id="{F169FB50-DC8A-4512-BA29-2319D9A13C30}"/>
              </a:ext>
            </a:extLst>
          </p:cNvPr>
          <p:cNvSpPr txBox="1"/>
          <p:nvPr/>
        </p:nvSpPr>
        <p:spPr>
          <a:xfrm>
            <a:off x="5526249" y="4909703"/>
            <a:ext cx="207664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نعم          لا</a:t>
            </a:r>
          </a:p>
        </p:txBody>
      </p:sp>
      <p:sp>
        <p:nvSpPr>
          <p:cNvPr id="80" name="شكل بيضاوي 79">
            <a:extLst>
              <a:ext uri="{FF2B5EF4-FFF2-40B4-BE49-F238E27FC236}">
                <a16:creationId xmlns:a16="http://schemas.microsoft.com/office/drawing/2014/main" id="{30651D5B-2C69-4A6C-A8DC-CA90CE705702}"/>
              </a:ext>
            </a:extLst>
          </p:cNvPr>
          <p:cNvSpPr/>
          <p:nvPr/>
        </p:nvSpPr>
        <p:spPr>
          <a:xfrm>
            <a:off x="10150780" y="5021357"/>
            <a:ext cx="238457" cy="42876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1" name="شكل بيضاوي 80">
            <a:extLst>
              <a:ext uri="{FF2B5EF4-FFF2-40B4-BE49-F238E27FC236}">
                <a16:creationId xmlns:a16="http://schemas.microsoft.com/office/drawing/2014/main" id="{0D991499-F8A8-45D0-A346-BAE193D8DD4B}"/>
              </a:ext>
            </a:extLst>
          </p:cNvPr>
          <p:cNvSpPr/>
          <p:nvPr/>
        </p:nvSpPr>
        <p:spPr>
          <a:xfrm>
            <a:off x="9356868" y="5019776"/>
            <a:ext cx="238457" cy="42876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2" name="شكل بيضاوي 81">
            <a:extLst>
              <a:ext uri="{FF2B5EF4-FFF2-40B4-BE49-F238E27FC236}">
                <a16:creationId xmlns:a16="http://schemas.microsoft.com/office/drawing/2014/main" id="{02C07703-01BA-4A54-B9DA-F6D4936C73F1}"/>
              </a:ext>
            </a:extLst>
          </p:cNvPr>
          <p:cNvSpPr/>
          <p:nvPr/>
        </p:nvSpPr>
        <p:spPr>
          <a:xfrm>
            <a:off x="5845730" y="4945754"/>
            <a:ext cx="521791" cy="506937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7" name="مستطيل 86">
            <a:extLst>
              <a:ext uri="{FF2B5EF4-FFF2-40B4-BE49-F238E27FC236}">
                <a16:creationId xmlns:a16="http://schemas.microsoft.com/office/drawing/2014/main" id="{1DA3F464-2D39-4FFC-9064-15838177403B}"/>
              </a:ext>
            </a:extLst>
          </p:cNvPr>
          <p:cNvSpPr/>
          <p:nvPr/>
        </p:nvSpPr>
        <p:spPr>
          <a:xfrm>
            <a:off x="2147631" y="4796820"/>
            <a:ext cx="574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A2BACA"/>
                </a:solidFill>
                <a:effectLst/>
              </a:rPr>
              <a:t>0</a:t>
            </a:r>
          </a:p>
        </p:txBody>
      </p:sp>
      <p:sp>
        <p:nvSpPr>
          <p:cNvPr id="88" name="مستطيل 87">
            <a:extLst>
              <a:ext uri="{FF2B5EF4-FFF2-40B4-BE49-F238E27FC236}">
                <a16:creationId xmlns:a16="http://schemas.microsoft.com/office/drawing/2014/main" id="{DDD54103-E8CF-4FBE-98AF-F0EEC49A1383}"/>
              </a:ext>
            </a:extLst>
          </p:cNvPr>
          <p:cNvSpPr/>
          <p:nvPr/>
        </p:nvSpPr>
        <p:spPr>
          <a:xfrm>
            <a:off x="1751413" y="4796820"/>
            <a:ext cx="574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A2BACA"/>
                </a:solidFill>
                <a:effectLst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945481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/>
      <p:bldP spid="52" grpId="0"/>
      <p:bldP spid="61" grpId="0" animBg="1"/>
      <p:bldP spid="64" grpId="0" animBg="1"/>
      <p:bldP spid="69" grpId="0" animBg="1"/>
      <p:bldP spid="70" grpId="0" animBg="1"/>
      <p:bldP spid="71" grpId="0" animBg="1"/>
      <p:bldP spid="73" grpId="0"/>
      <p:bldP spid="75" grpId="0"/>
      <p:bldP spid="76" grpId="0"/>
      <p:bldP spid="77" grpId="0"/>
      <p:bldP spid="80" grpId="0" animBg="1"/>
      <p:bldP spid="81" grpId="0" animBg="1"/>
      <p:bldP spid="82" grpId="0" animBg="1"/>
      <p:bldP spid="87" grpId="0"/>
      <p:bldP spid="8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E9DACBFE-B640-4A0C-8323-88BB1A698DD1}"/>
              </a:ext>
            </a:extLst>
          </p:cNvPr>
          <p:cNvGrpSpPr/>
          <p:nvPr/>
        </p:nvGrpSpPr>
        <p:grpSpPr>
          <a:xfrm>
            <a:off x="281940" y="0"/>
            <a:ext cx="11628120" cy="6857880"/>
            <a:chOff x="868680" y="68549"/>
            <a:chExt cx="10561320" cy="6718572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6" name="مستطيل 5">
              <a:extLst>
                <a:ext uri="{FF2B5EF4-FFF2-40B4-BE49-F238E27FC236}">
                  <a16:creationId xmlns:a16="http://schemas.microsoft.com/office/drawing/2014/main" id="{753B85CE-1706-4316-A03D-F92B4635053B}"/>
                </a:ext>
              </a:extLst>
            </p:cNvPr>
            <p:cNvSpPr/>
            <p:nvPr/>
          </p:nvSpPr>
          <p:spPr>
            <a:xfrm>
              <a:off x="868680" y="307382"/>
              <a:ext cx="10561320" cy="6235658"/>
            </a:xfrm>
            <a:custGeom>
              <a:avLst/>
              <a:gdLst>
                <a:gd name="connsiteX0" fmla="*/ 0 w 10739120"/>
                <a:gd name="connsiteY0" fmla="*/ 0 h 6360160"/>
                <a:gd name="connsiteX1" fmla="*/ 10739120 w 10739120"/>
                <a:gd name="connsiteY1" fmla="*/ 0 h 6360160"/>
                <a:gd name="connsiteX2" fmla="*/ 10739120 w 10739120"/>
                <a:gd name="connsiteY2" fmla="*/ 6360160 h 6360160"/>
                <a:gd name="connsiteX3" fmla="*/ 0 w 10739120"/>
                <a:gd name="connsiteY3" fmla="*/ 6360160 h 6360160"/>
                <a:gd name="connsiteX4" fmla="*/ 0 w 10739120"/>
                <a:gd name="connsiteY4" fmla="*/ 0 h 6360160"/>
                <a:gd name="connsiteX0" fmla="*/ 0 w 10739120"/>
                <a:gd name="connsiteY0" fmla="*/ 0 h 6360160"/>
                <a:gd name="connsiteX1" fmla="*/ 10596245 w 10739120"/>
                <a:gd name="connsiteY1" fmla="*/ 76200 h 6360160"/>
                <a:gd name="connsiteX2" fmla="*/ 10739120 w 10739120"/>
                <a:gd name="connsiteY2" fmla="*/ 6360160 h 6360160"/>
                <a:gd name="connsiteX3" fmla="*/ 0 w 10739120"/>
                <a:gd name="connsiteY3" fmla="*/ 6360160 h 6360160"/>
                <a:gd name="connsiteX4" fmla="*/ 0 w 10739120"/>
                <a:gd name="connsiteY4" fmla="*/ 0 h 6360160"/>
                <a:gd name="connsiteX0" fmla="*/ 123825 w 10739120"/>
                <a:gd name="connsiteY0" fmla="*/ 9525 h 6283960"/>
                <a:gd name="connsiteX1" fmla="*/ 10596245 w 10739120"/>
                <a:gd name="connsiteY1" fmla="*/ 0 h 6283960"/>
                <a:gd name="connsiteX2" fmla="*/ 10739120 w 10739120"/>
                <a:gd name="connsiteY2" fmla="*/ 6283960 h 6283960"/>
                <a:gd name="connsiteX3" fmla="*/ 0 w 10739120"/>
                <a:gd name="connsiteY3" fmla="*/ 6283960 h 6283960"/>
                <a:gd name="connsiteX4" fmla="*/ 123825 w 10739120"/>
                <a:gd name="connsiteY4" fmla="*/ 9525 h 6283960"/>
                <a:gd name="connsiteX0" fmla="*/ 0 w 10615295"/>
                <a:gd name="connsiteY0" fmla="*/ 9525 h 6283960"/>
                <a:gd name="connsiteX1" fmla="*/ 10472420 w 10615295"/>
                <a:gd name="connsiteY1" fmla="*/ 0 h 6283960"/>
                <a:gd name="connsiteX2" fmla="*/ 10615295 w 10615295"/>
                <a:gd name="connsiteY2" fmla="*/ 6283960 h 6283960"/>
                <a:gd name="connsiteX3" fmla="*/ 19050 w 10615295"/>
                <a:gd name="connsiteY3" fmla="*/ 6188710 h 6283960"/>
                <a:gd name="connsiteX4" fmla="*/ 0 w 10615295"/>
                <a:gd name="connsiteY4" fmla="*/ 9525 h 6283960"/>
                <a:gd name="connsiteX0" fmla="*/ 0 w 10472420"/>
                <a:gd name="connsiteY0" fmla="*/ 9525 h 6207760"/>
                <a:gd name="connsiteX1" fmla="*/ 10472420 w 10472420"/>
                <a:gd name="connsiteY1" fmla="*/ 0 h 6207760"/>
                <a:gd name="connsiteX2" fmla="*/ 10472420 w 10472420"/>
                <a:gd name="connsiteY2" fmla="*/ 6207760 h 6207760"/>
                <a:gd name="connsiteX3" fmla="*/ 19050 w 10472420"/>
                <a:gd name="connsiteY3" fmla="*/ 6188710 h 6207760"/>
                <a:gd name="connsiteX4" fmla="*/ 0 w 10472420"/>
                <a:gd name="connsiteY4" fmla="*/ 9525 h 6207760"/>
                <a:gd name="connsiteX0" fmla="*/ 0 w 10561320"/>
                <a:gd name="connsiteY0" fmla="*/ 9525 h 6207760"/>
                <a:gd name="connsiteX1" fmla="*/ 10472420 w 10561320"/>
                <a:gd name="connsiteY1" fmla="*/ 0 h 6207760"/>
                <a:gd name="connsiteX2" fmla="*/ 10472420 w 10561320"/>
                <a:gd name="connsiteY2" fmla="*/ 6207760 h 6207760"/>
                <a:gd name="connsiteX3" fmla="*/ 19050 w 10561320"/>
                <a:gd name="connsiteY3" fmla="*/ 6188710 h 6207760"/>
                <a:gd name="connsiteX4" fmla="*/ 0 w 10561320"/>
                <a:gd name="connsiteY4" fmla="*/ 9525 h 6207760"/>
                <a:gd name="connsiteX0" fmla="*/ 0 w 10561320"/>
                <a:gd name="connsiteY0" fmla="*/ 9525 h 6235658"/>
                <a:gd name="connsiteX1" fmla="*/ 10472420 w 10561320"/>
                <a:gd name="connsiteY1" fmla="*/ 0 h 6235658"/>
                <a:gd name="connsiteX2" fmla="*/ 10472420 w 10561320"/>
                <a:gd name="connsiteY2" fmla="*/ 6207760 h 6235658"/>
                <a:gd name="connsiteX3" fmla="*/ 19050 w 10561320"/>
                <a:gd name="connsiteY3" fmla="*/ 6188710 h 6235658"/>
                <a:gd name="connsiteX4" fmla="*/ 0 w 10561320"/>
                <a:gd name="connsiteY4" fmla="*/ 9525 h 6235658"/>
                <a:gd name="connsiteX0" fmla="*/ 0 w 10561320"/>
                <a:gd name="connsiteY0" fmla="*/ 9525 h 6235658"/>
                <a:gd name="connsiteX1" fmla="*/ 10472420 w 10561320"/>
                <a:gd name="connsiteY1" fmla="*/ 0 h 6235658"/>
                <a:gd name="connsiteX2" fmla="*/ 10472420 w 10561320"/>
                <a:gd name="connsiteY2" fmla="*/ 6207760 h 6235658"/>
                <a:gd name="connsiteX3" fmla="*/ 28575 w 10561320"/>
                <a:gd name="connsiteY3" fmla="*/ 6188710 h 6235658"/>
                <a:gd name="connsiteX4" fmla="*/ 0 w 10561320"/>
                <a:gd name="connsiteY4" fmla="*/ 9525 h 6235658"/>
                <a:gd name="connsiteX0" fmla="*/ 0 w 10561320"/>
                <a:gd name="connsiteY0" fmla="*/ 9525 h 6235658"/>
                <a:gd name="connsiteX1" fmla="*/ 10472420 w 10561320"/>
                <a:gd name="connsiteY1" fmla="*/ 0 h 6235658"/>
                <a:gd name="connsiteX2" fmla="*/ 10472420 w 10561320"/>
                <a:gd name="connsiteY2" fmla="*/ 6207760 h 6235658"/>
                <a:gd name="connsiteX3" fmla="*/ 28575 w 10561320"/>
                <a:gd name="connsiteY3" fmla="*/ 6188710 h 6235658"/>
                <a:gd name="connsiteX4" fmla="*/ 0 w 10561320"/>
                <a:gd name="connsiteY4" fmla="*/ 9525 h 6235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61320" h="6235658">
                  <a:moveTo>
                    <a:pt x="0" y="9525"/>
                  </a:moveTo>
                  <a:lnTo>
                    <a:pt x="10472420" y="0"/>
                  </a:lnTo>
                  <a:cubicBezTo>
                    <a:pt x="10472420" y="2069253"/>
                    <a:pt x="10672445" y="4109932"/>
                    <a:pt x="10472420" y="6207760"/>
                  </a:cubicBezTo>
                  <a:cubicBezTo>
                    <a:pt x="6940338" y="6277610"/>
                    <a:pt x="3513032" y="6195060"/>
                    <a:pt x="28575" y="6188710"/>
                  </a:cubicBezTo>
                  <a:cubicBezTo>
                    <a:pt x="152400" y="4128982"/>
                    <a:pt x="9525" y="2069253"/>
                    <a:pt x="0" y="9525"/>
                  </a:cubicBezTo>
                  <a:close/>
                </a:path>
              </a:pathLst>
            </a:custGeom>
            <a:solidFill>
              <a:srgbClr val="C0CE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grpSp>
          <p:nvGrpSpPr>
            <p:cNvPr id="13" name="مجموعة 12">
              <a:extLst>
                <a:ext uri="{FF2B5EF4-FFF2-40B4-BE49-F238E27FC236}">
                  <a16:creationId xmlns:a16="http://schemas.microsoft.com/office/drawing/2014/main" id="{5AF98EEA-6412-42E1-B377-DCA754C0D23F}"/>
                </a:ext>
              </a:extLst>
            </p:cNvPr>
            <p:cNvGrpSpPr/>
            <p:nvPr/>
          </p:nvGrpSpPr>
          <p:grpSpPr>
            <a:xfrm>
              <a:off x="1807622" y="68549"/>
              <a:ext cx="9143229" cy="725158"/>
              <a:chOff x="1807622" y="68549"/>
              <a:chExt cx="9143229" cy="725158"/>
            </a:xfrm>
          </p:grpSpPr>
          <p:sp>
            <p:nvSpPr>
              <p:cNvPr id="7" name="وتر 6">
                <a:extLst>
                  <a:ext uri="{FF2B5EF4-FFF2-40B4-BE49-F238E27FC236}">
                    <a16:creationId xmlns:a16="http://schemas.microsoft.com/office/drawing/2014/main" id="{9C18D446-CA40-4E66-9314-4DDC48EA23AD}"/>
                  </a:ext>
                </a:extLst>
              </p:cNvPr>
              <p:cNvSpPr/>
              <p:nvPr/>
            </p:nvSpPr>
            <p:spPr>
              <a:xfrm rot="2133426">
                <a:off x="10198376" y="196213"/>
                <a:ext cx="752475" cy="597493"/>
              </a:xfrm>
              <a:prstGeom prst="chord">
                <a:avLst>
                  <a:gd name="adj1" fmla="val 17260161"/>
                  <a:gd name="adj2" fmla="val 10448979"/>
                </a:avLst>
              </a:prstGeom>
              <a:solidFill>
                <a:srgbClr val="FFF98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" name="وتر 7">
                <a:extLst>
                  <a:ext uri="{FF2B5EF4-FFF2-40B4-BE49-F238E27FC236}">
                    <a16:creationId xmlns:a16="http://schemas.microsoft.com/office/drawing/2014/main" id="{F8ADE7EB-C570-4A57-BFAC-ABFCCD4C3D5D}"/>
                  </a:ext>
                </a:extLst>
              </p:cNvPr>
              <p:cNvSpPr/>
              <p:nvPr/>
            </p:nvSpPr>
            <p:spPr>
              <a:xfrm rot="835968">
                <a:off x="8578258" y="68549"/>
                <a:ext cx="752475" cy="597493"/>
              </a:xfrm>
              <a:prstGeom prst="chord">
                <a:avLst>
                  <a:gd name="adj1" fmla="val 20251363"/>
                  <a:gd name="adj2" fmla="val 10448979"/>
                </a:avLst>
              </a:prstGeom>
              <a:solidFill>
                <a:srgbClr val="86BC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9" name="وتر 8">
                <a:extLst>
                  <a:ext uri="{FF2B5EF4-FFF2-40B4-BE49-F238E27FC236}">
                    <a16:creationId xmlns:a16="http://schemas.microsoft.com/office/drawing/2014/main" id="{7F04F12B-8B62-4F7C-8062-5B828975ABD0}"/>
                  </a:ext>
                </a:extLst>
              </p:cNvPr>
              <p:cNvSpPr/>
              <p:nvPr/>
            </p:nvSpPr>
            <p:spPr>
              <a:xfrm rot="2133426">
                <a:off x="6830179" y="196214"/>
                <a:ext cx="752475" cy="597493"/>
              </a:xfrm>
              <a:prstGeom prst="chord">
                <a:avLst>
                  <a:gd name="adj1" fmla="val 17260161"/>
                  <a:gd name="adj2" fmla="val 10270297"/>
                </a:avLst>
              </a:prstGeom>
              <a:solidFill>
                <a:srgbClr val="F9A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10" name="وتر 9">
                <a:extLst>
                  <a:ext uri="{FF2B5EF4-FFF2-40B4-BE49-F238E27FC236}">
                    <a16:creationId xmlns:a16="http://schemas.microsoft.com/office/drawing/2014/main" id="{7358C511-5A3C-4A3F-A8F4-9FE64F311FB7}"/>
                  </a:ext>
                </a:extLst>
              </p:cNvPr>
              <p:cNvSpPr/>
              <p:nvPr/>
            </p:nvSpPr>
            <p:spPr>
              <a:xfrm rot="835968">
                <a:off x="5222727" y="68550"/>
                <a:ext cx="752475" cy="597493"/>
              </a:xfrm>
              <a:prstGeom prst="chord">
                <a:avLst>
                  <a:gd name="adj1" fmla="val 20251363"/>
                  <a:gd name="adj2" fmla="val 10448979"/>
                </a:avLst>
              </a:prstGeom>
              <a:solidFill>
                <a:srgbClr val="FFF98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1" name="وتر 10">
                <a:extLst>
                  <a:ext uri="{FF2B5EF4-FFF2-40B4-BE49-F238E27FC236}">
                    <a16:creationId xmlns:a16="http://schemas.microsoft.com/office/drawing/2014/main" id="{1D55D55C-B797-473D-9D76-6CFCA085E5F3}"/>
                  </a:ext>
                </a:extLst>
              </p:cNvPr>
              <p:cNvSpPr/>
              <p:nvPr/>
            </p:nvSpPr>
            <p:spPr>
              <a:xfrm rot="2133426">
                <a:off x="3427740" y="196214"/>
                <a:ext cx="752475" cy="597493"/>
              </a:xfrm>
              <a:prstGeom prst="chord">
                <a:avLst>
                  <a:gd name="adj1" fmla="val 17260161"/>
                  <a:gd name="adj2" fmla="val 10243326"/>
                </a:avLst>
              </a:prstGeom>
              <a:solidFill>
                <a:srgbClr val="86BC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2" name="وتر 11">
                <a:extLst>
                  <a:ext uri="{FF2B5EF4-FFF2-40B4-BE49-F238E27FC236}">
                    <a16:creationId xmlns:a16="http://schemas.microsoft.com/office/drawing/2014/main" id="{156C7B8A-4194-4645-92CC-35739B6ECF28}"/>
                  </a:ext>
                </a:extLst>
              </p:cNvPr>
              <p:cNvSpPr/>
              <p:nvPr/>
            </p:nvSpPr>
            <p:spPr>
              <a:xfrm rot="835968">
                <a:off x="1807622" y="68550"/>
                <a:ext cx="752475" cy="597493"/>
              </a:xfrm>
              <a:prstGeom prst="chord">
                <a:avLst>
                  <a:gd name="adj1" fmla="val 20251363"/>
                  <a:gd name="adj2" fmla="val 10448979"/>
                </a:avLst>
              </a:prstGeom>
              <a:solidFill>
                <a:srgbClr val="F9A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15" name="وتر 14">
              <a:extLst>
                <a:ext uri="{FF2B5EF4-FFF2-40B4-BE49-F238E27FC236}">
                  <a16:creationId xmlns:a16="http://schemas.microsoft.com/office/drawing/2014/main" id="{1DB6140F-5272-43BE-8C55-C2C7ADCFFA7F}"/>
                </a:ext>
              </a:extLst>
            </p:cNvPr>
            <p:cNvSpPr/>
            <p:nvPr/>
          </p:nvSpPr>
          <p:spPr>
            <a:xfrm rot="19466574" flipV="1">
              <a:off x="7647310" y="6060692"/>
              <a:ext cx="752475" cy="597493"/>
            </a:xfrm>
            <a:prstGeom prst="chord">
              <a:avLst>
                <a:gd name="adj1" fmla="val 17260161"/>
                <a:gd name="adj2" fmla="val 10347787"/>
              </a:avLst>
            </a:prstGeom>
            <a:solidFill>
              <a:srgbClr val="FFF9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6" name="وتر 15">
              <a:extLst>
                <a:ext uri="{FF2B5EF4-FFF2-40B4-BE49-F238E27FC236}">
                  <a16:creationId xmlns:a16="http://schemas.microsoft.com/office/drawing/2014/main" id="{9AF5A863-62BC-4588-91E5-B649DEAE42C5}"/>
                </a:ext>
              </a:extLst>
            </p:cNvPr>
            <p:cNvSpPr/>
            <p:nvPr/>
          </p:nvSpPr>
          <p:spPr>
            <a:xfrm rot="20764032" flipV="1">
              <a:off x="6515519" y="6178704"/>
              <a:ext cx="752475" cy="597493"/>
            </a:xfrm>
            <a:prstGeom prst="chord">
              <a:avLst>
                <a:gd name="adj1" fmla="val 20251363"/>
                <a:gd name="adj2" fmla="val 10448979"/>
              </a:avLst>
            </a:prstGeom>
            <a:solidFill>
              <a:srgbClr val="86BC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7" name="وتر 16">
              <a:extLst>
                <a:ext uri="{FF2B5EF4-FFF2-40B4-BE49-F238E27FC236}">
                  <a16:creationId xmlns:a16="http://schemas.microsoft.com/office/drawing/2014/main" id="{1034DB3F-AB3C-42FE-AE64-F1767D755492}"/>
                </a:ext>
              </a:extLst>
            </p:cNvPr>
            <p:cNvSpPr/>
            <p:nvPr/>
          </p:nvSpPr>
          <p:spPr>
            <a:xfrm rot="19466574" flipV="1">
              <a:off x="5222726" y="6033064"/>
              <a:ext cx="752475" cy="597493"/>
            </a:xfrm>
            <a:prstGeom prst="chord">
              <a:avLst>
                <a:gd name="adj1" fmla="val 16975832"/>
                <a:gd name="adj2" fmla="val 10448979"/>
              </a:avLst>
            </a:prstGeom>
            <a:solidFill>
              <a:srgbClr val="F9A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8" name="وتر 17">
              <a:extLst>
                <a:ext uri="{FF2B5EF4-FFF2-40B4-BE49-F238E27FC236}">
                  <a16:creationId xmlns:a16="http://schemas.microsoft.com/office/drawing/2014/main" id="{0827BD79-7315-4E57-97DF-C7FF8D4FB19D}"/>
                </a:ext>
              </a:extLst>
            </p:cNvPr>
            <p:cNvSpPr/>
            <p:nvPr/>
          </p:nvSpPr>
          <p:spPr>
            <a:xfrm rot="20764032" flipV="1">
              <a:off x="3837067" y="6154584"/>
              <a:ext cx="752475" cy="597493"/>
            </a:xfrm>
            <a:prstGeom prst="chord">
              <a:avLst>
                <a:gd name="adj1" fmla="val 20251363"/>
                <a:gd name="adj2" fmla="val 10448979"/>
              </a:avLst>
            </a:prstGeom>
            <a:solidFill>
              <a:srgbClr val="FFF9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9" name="وتر 18">
              <a:extLst>
                <a:ext uri="{FF2B5EF4-FFF2-40B4-BE49-F238E27FC236}">
                  <a16:creationId xmlns:a16="http://schemas.microsoft.com/office/drawing/2014/main" id="{5750FB8C-87F3-4031-B1C2-395FDCFE2AE9}"/>
                </a:ext>
              </a:extLst>
            </p:cNvPr>
            <p:cNvSpPr/>
            <p:nvPr/>
          </p:nvSpPr>
          <p:spPr>
            <a:xfrm rot="19466574" flipV="1">
              <a:off x="2660060" y="6009457"/>
              <a:ext cx="752475" cy="597493"/>
            </a:xfrm>
            <a:prstGeom prst="chord">
              <a:avLst>
                <a:gd name="adj1" fmla="val 16898287"/>
                <a:gd name="adj2" fmla="val 10448979"/>
              </a:avLst>
            </a:prstGeom>
            <a:solidFill>
              <a:srgbClr val="86BC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0" name="وتر 19">
              <a:extLst>
                <a:ext uri="{FF2B5EF4-FFF2-40B4-BE49-F238E27FC236}">
                  <a16:creationId xmlns:a16="http://schemas.microsoft.com/office/drawing/2014/main" id="{66AB42F1-15F2-43FF-892B-922A426E4A06}"/>
                </a:ext>
              </a:extLst>
            </p:cNvPr>
            <p:cNvSpPr/>
            <p:nvPr/>
          </p:nvSpPr>
          <p:spPr>
            <a:xfrm rot="20764032" flipV="1">
              <a:off x="1483053" y="6159844"/>
              <a:ext cx="752475" cy="597493"/>
            </a:xfrm>
            <a:prstGeom prst="chord">
              <a:avLst>
                <a:gd name="adj1" fmla="val 20251363"/>
                <a:gd name="adj2" fmla="val 10448979"/>
              </a:avLst>
            </a:prstGeom>
            <a:solidFill>
              <a:srgbClr val="F9A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1" name="وتر 20">
              <a:extLst>
                <a:ext uri="{FF2B5EF4-FFF2-40B4-BE49-F238E27FC236}">
                  <a16:creationId xmlns:a16="http://schemas.microsoft.com/office/drawing/2014/main" id="{043CA8EE-039E-4673-9B52-3830D107B143}"/>
                </a:ext>
              </a:extLst>
            </p:cNvPr>
            <p:cNvSpPr/>
            <p:nvPr/>
          </p:nvSpPr>
          <p:spPr>
            <a:xfrm rot="20764032" flipV="1">
              <a:off x="8869532" y="6189628"/>
              <a:ext cx="752475" cy="597493"/>
            </a:xfrm>
            <a:prstGeom prst="chord">
              <a:avLst>
                <a:gd name="adj1" fmla="val 20251363"/>
                <a:gd name="adj2" fmla="val 10448979"/>
              </a:avLst>
            </a:prstGeom>
            <a:solidFill>
              <a:srgbClr val="F9A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22" name="وتر 21">
              <a:extLst>
                <a:ext uri="{FF2B5EF4-FFF2-40B4-BE49-F238E27FC236}">
                  <a16:creationId xmlns:a16="http://schemas.microsoft.com/office/drawing/2014/main" id="{1687D749-7571-4E5E-BE86-4CF5772A0AD1}"/>
                </a:ext>
              </a:extLst>
            </p:cNvPr>
            <p:cNvSpPr/>
            <p:nvPr/>
          </p:nvSpPr>
          <p:spPr>
            <a:xfrm rot="19466574" flipV="1">
              <a:off x="10149054" y="6043989"/>
              <a:ext cx="752475" cy="597493"/>
            </a:xfrm>
            <a:prstGeom prst="chord">
              <a:avLst>
                <a:gd name="adj1" fmla="val 17260161"/>
                <a:gd name="adj2" fmla="val 10448979"/>
              </a:avLst>
            </a:prstGeom>
            <a:solidFill>
              <a:srgbClr val="86BC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F6431642-A2EE-4E50-913A-9D5E8F8B29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21" y="435252"/>
            <a:ext cx="1093574" cy="874859"/>
          </a:xfrm>
          <a:prstGeom prst="rect">
            <a:avLst/>
          </a:prstGeom>
        </p:spPr>
      </p:pic>
      <p:sp>
        <p:nvSpPr>
          <p:cNvPr id="25" name="مربع نص 24">
            <a:extLst>
              <a:ext uri="{FF2B5EF4-FFF2-40B4-BE49-F238E27FC236}">
                <a16:creationId xmlns:a16="http://schemas.microsoft.com/office/drawing/2014/main" id="{2D420F40-CC45-4104-B0BA-D12000E963BE}"/>
              </a:ext>
            </a:extLst>
          </p:cNvPr>
          <p:cNvSpPr txBox="1"/>
          <p:nvPr/>
        </p:nvSpPr>
        <p:spPr>
          <a:xfrm>
            <a:off x="10081260" y="786891"/>
            <a:ext cx="161506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IP Samir" panose="00000400000000000000" pitchFamily="2" charset="-78"/>
                <a:cs typeface="VIP Samir" panose="00000400000000000000" pitchFamily="2" charset="-78"/>
              </a:rPr>
              <a:t>الواجب</a:t>
            </a:r>
            <a:endParaRPr kumimoji="0" lang="ar-SA" sz="4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IP Samir" panose="00000400000000000000" pitchFamily="2" charset="-78"/>
              <a:cs typeface="VIP Samir" panose="00000400000000000000" pitchFamily="2" charset="-78"/>
            </a:endParaRP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5231093B-F2E5-454C-BFFB-AE0741E4D4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 b="30556"/>
          <a:stretch/>
        </p:blipFill>
        <p:spPr>
          <a:xfrm>
            <a:off x="3861076" y="1370269"/>
            <a:ext cx="4847949" cy="3848100"/>
          </a:xfrm>
          <a:prstGeom prst="rect">
            <a:avLst/>
          </a:prstGeom>
        </p:spPr>
      </p:pic>
      <p:sp>
        <p:nvSpPr>
          <p:cNvPr id="27" name="مربع نص 26">
            <a:extLst>
              <a:ext uri="{FF2B5EF4-FFF2-40B4-BE49-F238E27FC236}">
                <a16:creationId xmlns:a16="http://schemas.microsoft.com/office/drawing/2014/main" id="{EDE92409-F02E-40FE-90A0-C388C31A2E69}"/>
              </a:ext>
            </a:extLst>
          </p:cNvPr>
          <p:cNvSpPr txBox="1"/>
          <p:nvPr/>
        </p:nvSpPr>
        <p:spPr>
          <a:xfrm>
            <a:off x="4290037" y="1586478"/>
            <a:ext cx="3990026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الواجب </a:t>
            </a:r>
          </a:p>
          <a:p>
            <a:pPr algn="ctr"/>
            <a:r>
              <a:rPr lang="ar-SA" sz="4400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في منصة مدرستي</a:t>
            </a:r>
          </a:p>
        </p:txBody>
      </p:sp>
      <p:pic>
        <p:nvPicPr>
          <p:cNvPr id="28" name="صورة 27" descr="صورة تحتوي على منضدة&#10;&#10;تم إنشاء الوصف تلقائياً">
            <a:extLst>
              <a:ext uri="{FF2B5EF4-FFF2-40B4-BE49-F238E27FC236}">
                <a16:creationId xmlns:a16="http://schemas.microsoft.com/office/drawing/2014/main" id="{4C60461C-62BB-4E35-B2B6-ACD6DE87F9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224" y="3014454"/>
            <a:ext cx="1549943" cy="77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943825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271</Words>
  <Application>Microsoft Office PowerPoint</Application>
  <PresentationFormat>شاشة عريضة</PresentationFormat>
  <Paragraphs>140</Paragraphs>
  <Slides>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KFNL</vt:lpstr>
      <vt:lpstr>Traditional Arabic</vt:lpstr>
      <vt:lpstr>VIP Samir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Mubarkah -- --</dc:creator>
  <cp:lastModifiedBy>Mubarkah -- --</cp:lastModifiedBy>
  <cp:revision>9</cp:revision>
  <dcterms:created xsi:type="dcterms:W3CDTF">2022-01-02T09:10:20Z</dcterms:created>
  <dcterms:modified xsi:type="dcterms:W3CDTF">2022-12-26T20:59:57Z</dcterms:modified>
</cp:coreProperties>
</file>